
<file path=[Content_Types].xml><?xml version="1.0" encoding="utf-8"?>
<Types xmlns="http://schemas.openxmlformats.org/package/2006/content-types">
  <Default Extension="jpeg" ContentType="image/jpeg"/>
  <Default Extension="rels" ContentType="application/vnd.openxmlformats-package.relationships+xml"/>
  <Default Extension="fntdata" ContentType="application/x-fontdata"/>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06" r:id="rId4"/>
  </p:sldMasterIdLst>
  <p:notesMasterIdLst>
    <p:notesMasterId r:id="rId8"/>
  </p:notesMasterIdLst>
  <p:handoutMasterIdLst>
    <p:handoutMasterId r:id="rId9"/>
  </p:handoutMasterIdLst>
  <p:sldIdLst>
    <p:sldId id="287" r:id="rId5"/>
    <p:sldId id="288" r:id="rId6"/>
    <p:sldId id="289" r:id="rId7"/>
  </p:sldIdLst>
  <p:sldSz cx="12192000" cy="6858000"/>
  <p:notesSz cx="6858000" cy="9144000"/>
  <p:embeddedFontLst>
    <p:embeddedFont>
      <p:font typeface="Malgun Gothic" panose="020B0503020000020004" pitchFamily="34" charset="-127"/>
      <p:regular r:id="rId10"/>
      <p:bold r:id="rId11"/>
    </p:embeddedFont>
  </p:embeddedFontLst>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E8B3E49-CE82-D9C9-E748-CB3E02F1713E}" name="Debbie Marrs" initials="DM" userId="S::dmarrs@HUMANITAS.COM::41df3088-ce5d-4475-af50-3bdf5f9709c2" providerId="AD"/>
  <p188:author id="{637463EE-5A4D-8322-6884-48EE9F083E73}" name="Sharon Hong" initials="SH" userId="S::shong@humanitas.com::ca840b75-e10d-411d-b812-6dfda894c073" providerId="AD"/>
  <p188:author id="{B2D6CBF0-C0DF-AA49-8D43-6FEA37D89261}" name="Sharon Hong" initials="SH" userId="S::shong@HUMANITAS.COM::ca840b75-e10d-411d-b812-6dfda894c07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예스폼" initials="예스폼" lastIdx="4" clrIdx="0">
    <p:extLst>
      <p:ext uri="{19B8F6BF-5375-455C-9EA6-DF929625EA0E}">
        <p15:presenceInfo xmlns:p15="http://schemas.microsoft.com/office/powerpoint/2012/main" userId="예스폼"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57AF4A"/>
    <a:srgbClr val="4DC95B"/>
    <a:srgbClr val="4AC778"/>
    <a:srgbClr val="40B786"/>
    <a:srgbClr val="389A89"/>
    <a:srgbClr val="337880"/>
    <a:srgbClr val="168EAC"/>
    <a:srgbClr val="43BDC8"/>
    <a:srgbClr val="53C3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3C8188-DD98-4BD6-A6AD-D178E50747A2}" v="55" dt="2024-11-04T03:57:43.075"/>
  </p1510:revLst>
</p1510:revInfo>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7" d="100"/>
          <a:sy n="127" d="100"/>
        </p:scale>
        <p:origin x="884" y="8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20" Type="http://schemas.openxmlformats.org/officeDocument/2006/relationships/customXml" Target="../customXml/item4.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2.fntdata"/><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font" Target="fonts/font1.fntdata"/><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bie Marrs" userId="S::dmarrs@humanitas.com::41df3088-ce5d-4475-af50-3bdf5f9709c2" providerId="AD" clId="Web-{CC239740-4C8D-D2C7-4CBA-23F100A2BEF9}"/>
    <pc:docChg chg="modSld">
      <pc:chgData name="Debbie Marrs" userId="S::dmarrs@humanitas.com::41df3088-ce5d-4475-af50-3bdf5f9709c2" providerId="AD" clId="Web-{CC239740-4C8D-D2C7-4CBA-23F100A2BEF9}" dt="2024-11-01T16:50:27.869" v="54" actId="1076"/>
      <pc:docMkLst>
        <pc:docMk/>
      </pc:docMkLst>
      <pc:sldChg chg="modSp">
        <pc:chgData name="Debbie Marrs" userId="S::dmarrs@humanitas.com::41df3088-ce5d-4475-af50-3bdf5f9709c2" providerId="AD" clId="Web-{CC239740-4C8D-D2C7-4CBA-23F100A2BEF9}" dt="2024-11-01T16:50:27.869" v="54" actId="1076"/>
        <pc:sldMkLst>
          <pc:docMk/>
          <pc:sldMk cId="1817231042" sldId="287"/>
        </pc:sldMkLst>
        <pc:spChg chg="mod">
          <ac:chgData name="Debbie Marrs" userId="S::dmarrs@humanitas.com::41df3088-ce5d-4475-af50-3bdf5f9709c2" providerId="AD" clId="Web-{CC239740-4C8D-D2C7-4CBA-23F100A2BEF9}" dt="2024-11-01T16:50:27.869" v="54" actId="1076"/>
          <ac:spMkLst>
            <pc:docMk/>
            <pc:sldMk cId="1817231042" sldId="287"/>
            <ac:spMk id="8" creationId="{3C2912A3-EC2B-EE69-CEA2-6D0AD2C0757A}"/>
          </ac:spMkLst>
        </pc:spChg>
        <pc:spChg chg="mod">
          <ac:chgData name="Debbie Marrs" userId="S::dmarrs@humanitas.com::41df3088-ce5d-4475-af50-3bdf5f9709c2" providerId="AD" clId="Web-{CC239740-4C8D-D2C7-4CBA-23F100A2BEF9}" dt="2024-11-01T16:49:56.227" v="43" actId="20577"/>
          <ac:spMkLst>
            <pc:docMk/>
            <pc:sldMk cId="1817231042" sldId="287"/>
            <ac:spMk id="12" creationId="{B8360C54-D262-708F-B686-E580C9E0E504}"/>
          </ac:spMkLst>
        </pc:spChg>
        <pc:spChg chg="mod">
          <ac:chgData name="Debbie Marrs" userId="S::dmarrs@humanitas.com::41df3088-ce5d-4475-af50-3bdf5f9709c2" providerId="AD" clId="Web-{CC239740-4C8D-D2C7-4CBA-23F100A2BEF9}" dt="2024-11-01T16:50:27.838" v="52" actId="1076"/>
          <ac:spMkLst>
            <pc:docMk/>
            <pc:sldMk cId="1817231042" sldId="287"/>
            <ac:spMk id="14" creationId="{F79F9E59-5D7D-165E-7650-B1A9AC69975C}"/>
          </ac:spMkLst>
        </pc:spChg>
        <pc:spChg chg="mod">
          <ac:chgData name="Debbie Marrs" userId="S::dmarrs@humanitas.com::41df3088-ce5d-4475-af50-3bdf5f9709c2" providerId="AD" clId="Web-{CC239740-4C8D-D2C7-4CBA-23F100A2BEF9}" dt="2024-11-01T16:49:14.835" v="34" actId="20577"/>
          <ac:spMkLst>
            <pc:docMk/>
            <pc:sldMk cId="1817231042" sldId="287"/>
            <ac:spMk id="28" creationId="{0783E306-B956-C47D-D559-1F5BE662D96C}"/>
          </ac:spMkLst>
        </pc:spChg>
        <pc:spChg chg="mod">
          <ac:chgData name="Debbie Marrs" userId="S::dmarrs@humanitas.com::41df3088-ce5d-4475-af50-3bdf5f9709c2" providerId="AD" clId="Web-{CC239740-4C8D-D2C7-4CBA-23F100A2BEF9}" dt="2024-11-01T16:50:27.854" v="53" actId="1076"/>
          <ac:spMkLst>
            <pc:docMk/>
            <pc:sldMk cId="1817231042" sldId="287"/>
            <ac:spMk id="72" creationId="{15DDEB12-A45F-2612-317B-9E6A4F619890}"/>
          </ac:spMkLst>
        </pc:spChg>
      </pc:sldChg>
    </pc:docChg>
  </pc:docChgLst>
  <pc:docChgLst>
    <pc:chgData name="Debbie Marrs" userId="41df3088-ce5d-4475-af50-3bdf5f9709c2" providerId="ADAL" clId="{983C8188-DD98-4BD6-A6AD-D178E50747A2}"/>
    <pc:docChg chg="undo custSel modSld">
      <pc:chgData name="Debbie Marrs" userId="41df3088-ce5d-4475-af50-3bdf5f9709c2" providerId="ADAL" clId="{983C8188-DD98-4BD6-A6AD-D178E50747A2}" dt="2024-11-06T14:56:45.476" v="1261" actId="20577"/>
      <pc:docMkLst>
        <pc:docMk/>
      </pc:docMkLst>
      <pc:sldChg chg="addSp modSp mod">
        <pc:chgData name="Debbie Marrs" userId="41df3088-ce5d-4475-af50-3bdf5f9709c2" providerId="ADAL" clId="{983C8188-DD98-4BD6-A6AD-D178E50747A2}" dt="2024-11-06T14:54:34.566" v="1237" actId="6549"/>
        <pc:sldMkLst>
          <pc:docMk/>
          <pc:sldMk cId="1817231042" sldId="287"/>
        </pc:sldMkLst>
        <pc:spChg chg="add mod">
          <ac:chgData name="Debbie Marrs" userId="41df3088-ce5d-4475-af50-3bdf5f9709c2" providerId="ADAL" clId="{983C8188-DD98-4BD6-A6AD-D178E50747A2}" dt="2024-11-01T17:10:31.402" v="429" actId="571"/>
          <ac:spMkLst>
            <pc:docMk/>
            <pc:sldMk cId="1817231042" sldId="287"/>
            <ac:spMk id="6" creationId="{130F45D9-6293-70C8-F78C-7B55F57A6E84}"/>
          </ac:spMkLst>
        </pc:spChg>
        <pc:spChg chg="mod">
          <ac:chgData name="Debbie Marrs" userId="41df3088-ce5d-4475-af50-3bdf5f9709c2" providerId="ADAL" clId="{983C8188-DD98-4BD6-A6AD-D178E50747A2}" dt="2024-11-01T17:11:27.256" v="450" actId="207"/>
          <ac:spMkLst>
            <pc:docMk/>
            <pc:sldMk cId="1817231042" sldId="287"/>
            <ac:spMk id="12" creationId="{B8360C54-D262-708F-B686-E580C9E0E504}"/>
          </ac:spMkLst>
        </pc:spChg>
        <pc:spChg chg="mod">
          <ac:chgData name="Debbie Marrs" userId="41df3088-ce5d-4475-af50-3bdf5f9709c2" providerId="ADAL" clId="{983C8188-DD98-4BD6-A6AD-D178E50747A2}" dt="2024-11-06T14:54:34.566" v="1237" actId="6549"/>
          <ac:spMkLst>
            <pc:docMk/>
            <pc:sldMk cId="1817231042" sldId="287"/>
            <ac:spMk id="14" creationId="{F79F9E59-5D7D-165E-7650-B1A9AC69975C}"/>
          </ac:spMkLst>
        </pc:spChg>
        <pc:spChg chg="mod">
          <ac:chgData name="Debbie Marrs" userId="41df3088-ce5d-4475-af50-3bdf5f9709c2" providerId="ADAL" clId="{983C8188-DD98-4BD6-A6AD-D178E50747A2}" dt="2024-11-06T14:50:40.486" v="1236" actId="20577"/>
          <ac:spMkLst>
            <pc:docMk/>
            <pc:sldMk cId="1817231042" sldId="287"/>
            <ac:spMk id="28" creationId="{0783E306-B956-C47D-D559-1F5BE662D96C}"/>
          </ac:spMkLst>
        </pc:spChg>
        <pc:spChg chg="ord">
          <ac:chgData name="Debbie Marrs" userId="41df3088-ce5d-4475-af50-3bdf5f9709c2" providerId="ADAL" clId="{983C8188-DD98-4BD6-A6AD-D178E50747A2}" dt="2024-11-01T16:50:59.856" v="0" actId="166"/>
          <ac:spMkLst>
            <pc:docMk/>
            <pc:sldMk cId="1817231042" sldId="287"/>
            <ac:spMk id="35" creationId="{181EED38-C3EC-4A52-9F25-DED3E093286F}"/>
          </ac:spMkLst>
        </pc:spChg>
        <pc:spChg chg="ord">
          <ac:chgData name="Debbie Marrs" userId="41df3088-ce5d-4475-af50-3bdf5f9709c2" providerId="ADAL" clId="{983C8188-DD98-4BD6-A6AD-D178E50747A2}" dt="2024-11-01T16:50:59.856" v="0" actId="166"/>
          <ac:spMkLst>
            <pc:docMk/>
            <pc:sldMk cId="1817231042" sldId="287"/>
            <ac:spMk id="49" creationId="{C673E4C2-68AE-480D-AA23-50F3718AC68D}"/>
          </ac:spMkLst>
        </pc:spChg>
        <pc:spChg chg="mod">
          <ac:chgData name="Debbie Marrs" userId="41df3088-ce5d-4475-af50-3bdf5f9709c2" providerId="ADAL" clId="{983C8188-DD98-4BD6-A6AD-D178E50747A2}" dt="2024-11-01T16:57:54.438" v="304" actId="5793"/>
          <ac:spMkLst>
            <pc:docMk/>
            <pc:sldMk cId="1817231042" sldId="287"/>
            <ac:spMk id="60" creationId="{7C03133D-52B4-4FE9-821E-74B741AFA4D4}"/>
          </ac:spMkLst>
        </pc:spChg>
        <pc:spChg chg="ord">
          <ac:chgData name="Debbie Marrs" userId="41df3088-ce5d-4475-af50-3bdf5f9709c2" providerId="ADAL" clId="{983C8188-DD98-4BD6-A6AD-D178E50747A2}" dt="2024-11-01T16:50:59.856" v="0" actId="166"/>
          <ac:spMkLst>
            <pc:docMk/>
            <pc:sldMk cId="1817231042" sldId="287"/>
            <ac:spMk id="63" creationId="{ED3ED902-FDC4-4440-B01B-B4704660AEFD}"/>
          </ac:spMkLst>
        </pc:spChg>
      </pc:sldChg>
      <pc:sldChg chg="addSp delSp modSp mod">
        <pc:chgData name="Debbie Marrs" userId="41df3088-ce5d-4475-af50-3bdf5f9709c2" providerId="ADAL" clId="{983C8188-DD98-4BD6-A6AD-D178E50747A2}" dt="2024-11-06T14:56:45.476" v="1261" actId="20577"/>
        <pc:sldMkLst>
          <pc:docMk/>
          <pc:sldMk cId="3135069761" sldId="288"/>
        </pc:sldMkLst>
        <pc:spChg chg="mod">
          <ac:chgData name="Debbie Marrs" userId="41df3088-ce5d-4475-af50-3bdf5f9709c2" providerId="ADAL" clId="{983C8188-DD98-4BD6-A6AD-D178E50747A2}" dt="2024-11-01T17:18:44.169" v="478" actId="255"/>
          <ac:spMkLst>
            <pc:docMk/>
            <pc:sldMk cId="3135069761" sldId="288"/>
            <ac:spMk id="2" creationId="{DF0A72D6-2B7B-6E5E-D521-BF562EEAEA03}"/>
          </ac:spMkLst>
        </pc:spChg>
        <pc:spChg chg="mod">
          <ac:chgData name="Debbie Marrs" userId="41df3088-ce5d-4475-af50-3bdf5f9709c2" providerId="ADAL" clId="{983C8188-DD98-4BD6-A6AD-D178E50747A2}" dt="2024-11-01T17:18:23.173" v="476"/>
          <ac:spMkLst>
            <pc:docMk/>
            <pc:sldMk cId="3135069761" sldId="288"/>
            <ac:spMk id="3" creationId="{BBD25D06-76AC-02FE-84E8-7D10B14FBE10}"/>
          </ac:spMkLst>
        </pc:spChg>
        <pc:spChg chg="mod">
          <ac:chgData name="Debbie Marrs" userId="41df3088-ce5d-4475-af50-3bdf5f9709c2" providerId="ADAL" clId="{983C8188-DD98-4BD6-A6AD-D178E50747A2}" dt="2024-11-01T17:22:39.552" v="502" actId="20577"/>
          <ac:spMkLst>
            <pc:docMk/>
            <pc:sldMk cId="3135069761" sldId="288"/>
            <ac:spMk id="4" creationId="{D52EC13F-7562-12FF-D65F-038F8F94815E}"/>
          </ac:spMkLst>
        </pc:spChg>
        <pc:spChg chg="mod">
          <ac:chgData name="Debbie Marrs" userId="41df3088-ce5d-4475-af50-3bdf5f9709c2" providerId="ADAL" clId="{983C8188-DD98-4BD6-A6AD-D178E50747A2}" dt="2024-11-01T17:17:10.929" v="467" actId="115"/>
          <ac:spMkLst>
            <pc:docMk/>
            <pc:sldMk cId="3135069761" sldId="288"/>
            <ac:spMk id="5" creationId="{E15B29E0-2EA4-2C91-6644-E031E25272F9}"/>
          </ac:spMkLst>
        </pc:spChg>
        <pc:spChg chg="mod">
          <ac:chgData name="Debbie Marrs" userId="41df3088-ce5d-4475-af50-3bdf5f9709c2" providerId="ADAL" clId="{983C8188-DD98-4BD6-A6AD-D178E50747A2}" dt="2024-11-01T17:14:57.272" v="460" actId="14100"/>
          <ac:spMkLst>
            <pc:docMk/>
            <pc:sldMk cId="3135069761" sldId="288"/>
            <ac:spMk id="6" creationId="{E1533D62-769B-25C9-0CFE-2E1C0ECF3B1E}"/>
          </ac:spMkLst>
        </pc:spChg>
        <pc:spChg chg="del">
          <ac:chgData name="Debbie Marrs" userId="41df3088-ce5d-4475-af50-3bdf5f9709c2" providerId="ADAL" clId="{983C8188-DD98-4BD6-A6AD-D178E50747A2}" dt="2024-11-01T17:15:30.512" v="462" actId="478"/>
          <ac:spMkLst>
            <pc:docMk/>
            <pc:sldMk cId="3135069761" sldId="288"/>
            <ac:spMk id="7" creationId="{74E69465-CD5A-5AE1-02CA-5B6F3FADF7AF}"/>
          </ac:spMkLst>
        </pc:spChg>
        <pc:spChg chg="del">
          <ac:chgData name="Debbie Marrs" userId="41df3088-ce5d-4475-af50-3bdf5f9709c2" providerId="ADAL" clId="{983C8188-DD98-4BD6-A6AD-D178E50747A2}" dt="2024-11-01T17:19:00.356" v="480" actId="478"/>
          <ac:spMkLst>
            <pc:docMk/>
            <pc:sldMk cId="3135069761" sldId="288"/>
            <ac:spMk id="8" creationId="{50B6D7F4-79C7-E291-5EDA-A7084A1D9861}"/>
          </ac:spMkLst>
        </pc:spChg>
        <pc:spChg chg="add mod">
          <ac:chgData name="Debbie Marrs" userId="41df3088-ce5d-4475-af50-3bdf5f9709c2" providerId="ADAL" clId="{983C8188-DD98-4BD6-A6AD-D178E50747A2}" dt="2024-11-01T17:19:34.547" v="482" actId="1076"/>
          <ac:spMkLst>
            <pc:docMk/>
            <pc:sldMk cId="3135069761" sldId="288"/>
            <ac:spMk id="9" creationId="{4911E584-46BB-1323-092B-93553BC2A7CF}"/>
          </ac:spMkLst>
        </pc:spChg>
        <pc:spChg chg="add mod">
          <ac:chgData name="Debbie Marrs" userId="41df3088-ce5d-4475-af50-3bdf5f9709c2" providerId="ADAL" clId="{983C8188-DD98-4BD6-A6AD-D178E50747A2}" dt="2024-11-01T17:33:04.153" v="919" actId="14100"/>
          <ac:spMkLst>
            <pc:docMk/>
            <pc:sldMk cId="3135069761" sldId="288"/>
            <ac:spMk id="10" creationId="{D9069ECA-7A26-FA3B-7FC7-F42C516A6533}"/>
          </ac:spMkLst>
        </pc:spChg>
        <pc:spChg chg="mod">
          <ac:chgData name="Debbie Marrs" userId="41df3088-ce5d-4475-af50-3bdf5f9709c2" providerId="ADAL" clId="{983C8188-DD98-4BD6-A6AD-D178E50747A2}" dt="2024-11-04T03:57:43.075" v="1224" actId="20577"/>
          <ac:spMkLst>
            <pc:docMk/>
            <pc:sldMk cId="3135069761" sldId="288"/>
            <ac:spMk id="12" creationId="{B8360C54-D262-708F-B686-E580C9E0E504}"/>
          </ac:spMkLst>
        </pc:spChg>
        <pc:spChg chg="mod">
          <ac:chgData name="Debbie Marrs" userId="41df3088-ce5d-4475-af50-3bdf5f9709c2" providerId="ADAL" clId="{983C8188-DD98-4BD6-A6AD-D178E50747A2}" dt="2024-11-01T17:18:53.044" v="479" actId="6549"/>
          <ac:spMkLst>
            <pc:docMk/>
            <pc:sldMk cId="3135069761" sldId="288"/>
            <ac:spMk id="18" creationId="{C3A04538-9493-59DB-BC99-F7F057CCD90F}"/>
          </ac:spMkLst>
        </pc:spChg>
        <pc:spChg chg="mod">
          <ac:chgData name="Debbie Marrs" userId="41df3088-ce5d-4475-af50-3bdf5f9709c2" providerId="ADAL" clId="{983C8188-DD98-4BD6-A6AD-D178E50747A2}" dt="2024-11-01T18:55:15.916" v="1175" actId="207"/>
          <ac:spMkLst>
            <pc:docMk/>
            <pc:sldMk cId="3135069761" sldId="288"/>
            <ac:spMk id="24" creationId="{037CA8F3-A960-6050-8B2E-4A2D5EC56313}"/>
          </ac:spMkLst>
        </pc:spChg>
        <pc:spChg chg="mod">
          <ac:chgData name="Debbie Marrs" userId="41df3088-ce5d-4475-af50-3bdf5f9709c2" providerId="ADAL" clId="{983C8188-DD98-4BD6-A6AD-D178E50747A2}" dt="2024-11-06T14:56:45.476" v="1261" actId="20577"/>
          <ac:spMkLst>
            <pc:docMk/>
            <pc:sldMk cId="3135069761" sldId="288"/>
            <ac:spMk id="28" creationId="{0783E306-B956-C47D-D559-1F5BE662D96C}"/>
          </ac:spMkLst>
        </pc:spChg>
        <pc:spChg chg="mod">
          <ac:chgData name="Debbie Marrs" userId="41df3088-ce5d-4475-af50-3bdf5f9709c2" providerId="ADAL" clId="{983C8188-DD98-4BD6-A6AD-D178E50747A2}" dt="2024-11-01T18:55:20.695" v="1176" actId="207"/>
          <ac:spMkLst>
            <pc:docMk/>
            <pc:sldMk cId="3135069761" sldId="288"/>
            <ac:spMk id="32" creationId="{254C4D74-2B44-4C01-96AA-788BC012906A}"/>
          </ac:spMkLst>
        </pc:spChg>
        <pc:spChg chg="del mod">
          <ac:chgData name="Debbie Marrs" userId="41df3088-ce5d-4475-af50-3bdf5f9709c2" providerId="ADAL" clId="{983C8188-DD98-4BD6-A6AD-D178E50747A2}" dt="2024-11-01T17:32:30.063" v="915" actId="478"/>
          <ac:spMkLst>
            <pc:docMk/>
            <pc:sldMk cId="3135069761" sldId="288"/>
            <ac:spMk id="60" creationId="{7C03133D-52B4-4FE9-821E-74B741AFA4D4}"/>
          </ac:spMkLst>
        </pc:spChg>
      </pc:sldChg>
      <pc:sldChg chg="addSp delSp modSp mod">
        <pc:chgData name="Debbie Marrs" userId="41df3088-ce5d-4475-af50-3bdf5f9709c2" providerId="ADAL" clId="{983C8188-DD98-4BD6-A6AD-D178E50747A2}" dt="2024-11-04T03:22:49.874" v="1177"/>
        <pc:sldMkLst>
          <pc:docMk/>
          <pc:sldMk cId="3862505129" sldId="289"/>
        </pc:sldMkLst>
        <pc:spChg chg="del">
          <ac:chgData name="Debbie Marrs" userId="41df3088-ce5d-4475-af50-3bdf5f9709c2" providerId="ADAL" clId="{983C8188-DD98-4BD6-A6AD-D178E50747A2}" dt="2024-11-01T17:24:13.393" v="512" actId="478"/>
          <ac:spMkLst>
            <pc:docMk/>
            <pc:sldMk cId="3862505129" sldId="289"/>
            <ac:spMk id="2" creationId="{DF0A72D6-2B7B-6E5E-D521-BF562EEAEA03}"/>
          </ac:spMkLst>
        </pc:spChg>
        <pc:spChg chg="del">
          <ac:chgData name="Debbie Marrs" userId="41df3088-ce5d-4475-af50-3bdf5f9709c2" providerId="ADAL" clId="{983C8188-DD98-4BD6-A6AD-D178E50747A2}" dt="2024-11-01T17:24:13.393" v="512" actId="478"/>
          <ac:spMkLst>
            <pc:docMk/>
            <pc:sldMk cId="3862505129" sldId="289"/>
            <ac:spMk id="3" creationId="{BBD25D06-76AC-02FE-84E8-7D10B14FBE10}"/>
          </ac:spMkLst>
        </pc:spChg>
        <pc:spChg chg="mod">
          <ac:chgData name="Debbie Marrs" userId="41df3088-ce5d-4475-af50-3bdf5f9709c2" providerId="ADAL" clId="{983C8188-DD98-4BD6-A6AD-D178E50747A2}" dt="2024-11-01T17:34:37.282" v="1052" actId="1038"/>
          <ac:spMkLst>
            <pc:docMk/>
            <pc:sldMk cId="3862505129" sldId="289"/>
            <ac:spMk id="4" creationId="{484184EE-2945-178B-5221-BA8BBC5D0E8A}"/>
          </ac:spMkLst>
        </pc:spChg>
        <pc:spChg chg="del">
          <ac:chgData name="Debbie Marrs" userId="41df3088-ce5d-4475-af50-3bdf5f9709c2" providerId="ADAL" clId="{983C8188-DD98-4BD6-A6AD-D178E50747A2}" dt="2024-11-01T17:23:13.969" v="505" actId="478"/>
          <ac:spMkLst>
            <pc:docMk/>
            <pc:sldMk cId="3862505129" sldId="289"/>
            <ac:spMk id="5" creationId="{024D63BA-363B-1867-B250-230882261BF5}"/>
          </ac:spMkLst>
        </pc:spChg>
        <pc:spChg chg="mod">
          <ac:chgData name="Debbie Marrs" userId="41df3088-ce5d-4475-af50-3bdf5f9709c2" providerId="ADAL" clId="{983C8188-DD98-4BD6-A6AD-D178E50747A2}" dt="2024-11-01T17:34:37.050" v="1051" actId="1038"/>
          <ac:spMkLst>
            <pc:docMk/>
            <pc:sldMk cId="3862505129" sldId="289"/>
            <ac:spMk id="6" creationId="{7151D2DF-19B3-2CE1-953A-0B9425570D60}"/>
          </ac:spMkLst>
        </pc:spChg>
        <pc:spChg chg="mod">
          <ac:chgData name="Debbie Marrs" userId="41df3088-ce5d-4475-af50-3bdf5f9709c2" providerId="ADAL" clId="{983C8188-DD98-4BD6-A6AD-D178E50747A2}" dt="2024-11-04T03:22:49.874" v="1177"/>
          <ac:spMkLst>
            <pc:docMk/>
            <pc:sldMk cId="3862505129" sldId="289"/>
            <ac:spMk id="7" creationId="{CA25643B-63F1-F06D-05F2-32C7414EBD58}"/>
          </ac:spMkLst>
        </pc:spChg>
        <pc:spChg chg="add mod">
          <ac:chgData name="Debbie Marrs" userId="41df3088-ce5d-4475-af50-3bdf5f9709c2" providerId="ADAL" clId="{983C8188-DD98-4BD6-A6AD-D178E50747A2}" dt="2024-11-01T17:34:37.050" v="1051" actId="1038"/>
          <ac:spMkLst>
            <pc:docMk/>
            <pc:sldMk cId="3862505129" sldId="289"/>
            <ac:spMk id="8" creationId="{E5164B04-5F29-B27B-6D05-57491B55733B}"/>
          </ac:spMkLst>
        </pc:spChg>
        <pc:spChg chg="add mod">
          <ac:chgData name="Debbie Marrs" userId="41df3088-ce5d-4475-af50-3bdf5f9709c2" providerId="ADAL" clId="{983C8188-DD98-4BD6-A6AD-D178E50747A2}" dt="2024-11-01T17:28:46.769" v="835" actId="571"/>
          <ac:spMkLst>
            <pc:docMk/>
            <pc:sldMk cId="3862505129" sldId="289"/>
            <ac:spMk id="9" creationId="{56B6F92B-7C2D-D38C-C108-6CEC44A1BC96}"/>
          </ac:spMkLst>
        </pc:spChg>
        <pc:spChg chg="add del mod">
          <ac:chgData name="Debbie Marrs" userId="41df3088-ce5d-4475-af50-3bdf5f9709c2" providerId="ADAL" clId="{983C8188-DD98-4BD6-A6AD-D178E50747A2}" dt="2024-11-01T17:28:46.769" v="835" actId="571"/>
          <ac:spMkLst>
            <pc:docMk/>
            <pc:sldMk cId="3862505129" sldId="289"/>
            <ac:spMk id="10" creationId="{D7949A1C-B6A2-BDAE-5648-9C0894552C57}"/>
          </ac:spMkLst>
        </pc:spChg>
        <pc:spChg chg="mod">
          <ac:chgData name="Debbie Marrs" userId="41df3088-ce5d-4475-af50-3bdf5f9709c2" providerId="ADAL" clId="{983C8188-DD98-4BD6-A6AD-D178E50747A2}" dt="2024-11-01T17:34:37.050" v="1051" actId="1038"/>
          <ac:spMkLst>
            <pc:docMk/>
            <pc:sldMk cId="3862505129" sldId="289"/>
            <ac:spMk id="11" creationId="{1E9027CC-680D-46D1-91DE-EC197D7C5819}"/>
          </ac:spMkLst>
        </pc:spChg>
        <pc:spChg chg="mod">
          <ac:chgData name="Debbie Marrs" userId="41df3088-ce5d-4475-af50-3bdf5f9709c2" providerId="ADAL" clId="{983C8188-DD98-4BD6-A6AD-D178E50747A2}" dt="2024-11-01T17:34:37.050" v="1051" actId="1038"/>
          <ac:spMkLst>
            <pc:docMk/>
            <pc:sldMk cId="3862505129" sldId="289"/>
            <ac:spMk id="17" creationId="{E80B7611-4127-43F4-BE18-D9DA77A33F43}"/>
          </ac:spMkLst>
        </pc:spChg>
        <pc:spChg chg="mod">
          <ac:chgData name="Debbie Marrs" userId="41df3088-ce5d-4475-af50-3bdf5f9709c2" providerId="ADAL" clId="{983C8188-DD98-4BD6-A6AD-D178E50747A2}" dt="2024-11-01T17:34:37.050" v="1051" actId="1038"/>
          <ac:spMkLst>
            <pc:docMk/>
            <pc:sldMk cId="3862505129" sldId="289"/>
            <ac:spMk id="23" creationId="{384D37B0-21E6-414D-88DB-EDFA8387E0FB}"/>
          </ac:spMkLst>
        </pc:spChg>
        <pc:spChg chg="add del">
          <ac:chgData name="Debbie Marrs" userId="41df3088-ce5d-4475-af50-3bdf5f9709c2" providerId="ADAL" clId="{983C8188-DD98-4BD6-A6AD-D178E50747A2}" dt="2024-11-01T17:34:35.428" v="1048" actId="478"/>
          <ac:spMkLst>
            <pc:docMk/>
            <pc:sldMk cId="3862505129" sldId="289"/>
            <ac:spMk id="24" creationId="{037CA8F3-A960-6050-8B2E-4A2D5EC56313}"/>
          </ac:spMkLst>
        </pc:spChg>
        <pc:spChg chg="mod">
          <ac:chgData name="Debbie Marrs" userId="41df3088-ce5d-4475-af50-3bdf5f9709c2" providerId="ADAL" clId="{983C8188-DD98-4BD6-A6AD-D178E50747A2}" dt="2024-11-01T17:18:01.061" v="475" actId="6549"/>
          <ac:spMkLst>
            <pc:docMk/>
            <pc:sldMk cId="3862505129" sldId="289"/>
            <ac:spMk id="28" creationId="{0783E306-B956-C47D-D559-1F5BE662D96C}"/>
          </ac:spMkLst>
        </pc:spChg>
        <pc:spChg chg="del mod">
          <ac:chgData name="Debbie Marrs" userId="41df3088-ce5d-4475-af50-3bdf5f9709c2" providerId="ADAL" clId="{983C8188-DD98-4BD6-A6AD-D178E50747A2}" dt="2024-11-01T17:24:13.393" v="512" actId="478"/>
          <ac:spMkLst>
            <pc:docMk/>
            <pc:sldMk cId="3862505129" sldId="289"/>
            <ac:spMk id="32" creationId="{254C4D74-2B44-4C01-96AA-788BC012906A}"/>
          </ac:spMkLst>
        </pc:spChg>
        <pc:spChg chg="del">
          <ac:chgData name="Debbie Marrs" userId="41df3088-ce5d-4475-af50-3bdf5f9709c2" providerId="ADAL" clId="{983C8188-DD98-4BD6-A6AD-D178E50747A2}" dt="2024-11-01T17:24:18.672" v="513" actId="478"/>
          <ac:spMkLst>
            <pc:docMk/>
            <pc:sldMk cId="3862505129" sldId="289"/>
            <ac:spMk id="33" creationId="{43B6702C-3057-4E05-BFC6-5B6DC44C9932}"/>
          </ac:spMkLst>
        </pc:spChg>
        <pc:spChg chg="del">
          <ac:chgData name="Debbie Marrs" userId="41df3088-ce5d-4475-af50-3bdf5f9709c2" providerId="ADAL" clId="{983C8188-DD98-4BD6-A6AD-D178E50747A2}" dt="2024-11-01T17:29:46.898" v="848" actId="478"/>
          <ac:spMkLst>
            <pc:docMk/>
            <pc:sldMk cId="3862505129" sldId="289"/>
            <ac:spMk id="35" creationId="{181EED38-C3EC-4A52-9F25-DED3E093286F}"/>
          </ac:spMkLst>
        </pc:spChg>
        <pc:spChg chg="del">
          <ac:chgData name="Debbie Marrs" userId="41df3088-ce5d-4475-af50-3bdf5f9709c2" providerId="ADAL" clId="{983C8188-DD98-4BD6-A6AD-D178E50747A2}" dt="2024-11-01T17:24:13.393" v="512" actId="478"/>
          <ac:spMkLst>
            <pc:docMk/>
            <pc:sldMk cId="3862505129" sldId="289"/>
            <ac:spMk id="46" creationId="{F01512D1-9A52-40AE-994E-1F636158961F}"/>
          </ac:spMkLst>
        </pc:spChg>
        <pc:spChg chg="del">
          <ac:chgData name="Debbie Marrs" userId="41df3088-ce5d-4475-af50-3bdf5f9709c2" providerId="ADAL" clId="{983C8188-DD98-4BD6-A6AD-D178E50747A2}" dt="2024-11-01T17:24:13.393" v="512" actId="478"/>
          <ac:spMkLst>
            <pc:docMk/>
            <pc:sldMk cId="3862505129" sldId="289"/>
            <ac:spMk id="47" creationId="{B985EADF-7354-416A-A30F-161A287F634E}"/>
          </ac:spMkLst>
        </pc:spChg>
        <pc:spChg chg="del">
          <ac:chgData name="Debbie Marrs" userId="41df3088-ce5d-4475-af50-3bdf5f9709c2" providerId="ADAL" clId="{983C8188-DD98-4BD6-A6AD-D178E50747A2}" dt="2024-11-01T17:29:46.898" v="848" actId="478"/>
          <ac:spMkLst>
            <pc:docMk/>
            <pc:sldMk cId="3862505129" sldId="289"/>
            <ac:spMk id="49" creationId="{C673E4C2-68AE-480D-AA23-50F3718AC68D}"/>
          </ac:spMkLst>
        </pc:spChg>
        <pc:grpChg chg="mod">
          <ac:chgData name="Debbie Marrs" userId="41df3088-ce5d-4475-af50-3bdf5f9709c2" providerId="ADAL" clId="{983C8188-DD98-4BD6-A6AD-D178E50747A2}" dt="2024-11-01T17:34:37.050" v="1051" actId="1038"/>
          <ac:grpSpMkLst>
            <pc:docMk/>
            <pc:sldMk cId="3862505129" sldId="289"/>
            <ac:grpSpMk id="27" creationId="{2D826988-AE75-451A-B1CF-BC08F495A1EF}"/>
          </ac:grpSpMkLst>
        </pc:grpChg>
        <pc:grpChg chg="del">
          <ac:chgData name="Debbie Marrs" userId="41df3088-ce5d-4475-af50-3bdf5f9709c2" providerId="ADAL" clId="{983C8188-DD98-4BD6-A6AD-D178E50747A2}" dt="2024-11-01T17:24:22.226" v="514" actId="478"/>
          <ac:grpSpMkLst>
            <pc:docMk/>
            <pc:sldMk cId="3862505129" sldId="289"/>
            <ac:grpSpMk id="34" creationId="{57400062-0A02-418E-9F33-F91843B74FE2}"/>
          </ac:grpSpMkLst>
        </pc:grpChg>
        <pc:grpChg chg="del">
          <ac:chgData name="Debbie Marrs" userId="41df3088-ce5d-4475-af50-3bdf5f9709c2" providerId="ADAL" clId="{983C8188-DD98-4BD6-A6AD-D178E50747A2}" dt="2024-11-01T17:24:18.672" v="513" actId="478"/>
          <ac:grpSpMkLst>
            <pc:docMk/>
            <pc:sldMk cId="3862505129" sldId="289"/>
            <ac:grpSpMk id="48" creationId="{4AAACA07-7F6C-4174-BA07-528C941B04F7}"/>
          </ac:grpSpMkLst>
        </pc:grpChg>
        <pc:cxnChg chg="mod">
          <ac:chgData name="Debbie Marrs" userId="41df3088-ce5d-4475-af50-3bdf5f9709c2" providerId="ADAL" clId="{983C8188-DD98-4BD6-A6AD-D178E50747A2}" dt="2024-11-01T17:34:37.050" v="1051" actId="1038"/>
          <ac:cxnSpMkLst>
            <pc:docMk/>
            <pc:sldMk cId="3862505129" sldId="289"/>
            <ac:cxnSpMk id="13" creationId="{6DC11CC2-12B9-4F43-AAA4-5123F79F7DCA}"/>
          </ac:cxnSpMkLst>
        </pc:cxnChg>
        <pc:cxnChg chg="mod">
          <ac:chgData name="Debbie Marrs" userId="41df3088-ce5d-4475-af50-3bdf5f9709c2" providerId="ADAL" clId="{983C8188-DD98-4BD6-A6AD-D178E50747A2}" dt="2024-11-01T17:34:37.050" v="1051" actId="1038"/>
          <ac:cxnSpMkLst>
            <pc:docMk/>
            <pc:sldMk cId="3862505129" sldId="289"/>
            <ac:cxnSpMk id="19" creationId="{823C5487-555B-4E35-86A2-382A5DD0EBE2}"/>
          </ac:cxnSpMkLst>
        </pc:cxnChg>
        <pc:cxnChg chg="del">
          <ac:chgData name="Debbie Marrs" userId="41df3088-ce5d-4475-af50-3bdf5f9709c2" providerId="ADAL" clId="{983C8188-DD98-4BD6-A6AD-D178E50747A2}" dt="2024-11-01T17:24:18.672" v="513" actId="478"/>
          <ac:cxnSpMkLst>
            <pc:docMk/>
            <pc:sldMk cId="3862505129" sldId="289"/>
            <ac:cxnSpMk id="31" creationId="{EBABD2AA-75A4-4D65-BB02-DAF74B0737B8}"/>
          </ac:cxnSpMkLst>
        </pc:cxnChg>
        <pc:cxnChg chg="del mod">
          <ac:chgData name="Debbie Marrs" userId="41df3088-ce5d-4475-af50-3bdf5f9709c2" providerId="ADAL" clId="{983C8188-DD98-4BD6-A6AD-D178E50747A2}" dt="2024-11-01T17:29:38.995" v="847" actId="478"/>
          <ac:cxnSpMkLst>
            <pc:docMk/>
            <pc:sldMk cId="3862505129" sldId="289"/>
            <ac:cxnSpMk id="45" creationId="{FDF78381-8874-476E-9616-6AFAB12C5B41}"/>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7BD4BD2-AA17-40C4-9B40-D0F949E2A172}" type="datetimeFigureOut">
              <a:rPr lang="ko-KR" altLang="en-US" smtClean="0"/>
              <a:t>2024-11-06</a:t>
            </a:fld>
            <a:endParaRPr lang="ko-KR" altLang="en-US"/>
          </a:p>
        </p:txBody>
      </p:sp>
      <p:sp>
        <p:nvSpPr>
          <p:cNvPr id="4" name="바닥글 개체 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6DD0146-9DDD-40F3-9459-6EA4BB32372C}" type="slidenum">
              <a:rPr lang="ko-KR" altLang="en-US" smtClean="0"/>
              <a:t>‹#›</a:t>
            </a:fld>
            <a:endParaRPr lang="ko-KR" altLang="en-US"/>
          </a:p>
        </p:txBody>
      </p:sp>
    </p:spTree>
    <p:extLst>
      <p:ext uri="{BB962C8B-B14F-4D97-AF65-F5344CB8AC3E}">
        <p14:creationId xmlns:p14="http://schemas.microsoft.com/office/powerpoint/2010/main" val="2819234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330356-5AB1-45E4-A5EF-E438C51E431E}" type="datetimeFigureOut">
              <a:rPr lang="ko-KR" altLang="en-US" smtClean="0"/>
              <a:t>2024-11-06</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95C92D-C5F6-464A-8174-904E7DE9009C}" type="slidenum">
              <a:rPr lang="ko-KR" altLang="en-US" smtClean="0"/>
              <a:t>‹#›</a:t>
            </a:fld>
            <a:endParaRPr lang="ko-KR" altLang="en-US"/>
          </a:p>
        </p:txBody>
      </p:sp>
    </p:spTree>
    <p:extLst>
      <p:ext uri="{BB962C8B-B14F-4D97-AF65-F5344CB8AC3E}">
        <p14:creationId xmlns:p14="http://schemas.microsoft.com/office/powerpoint/2010/main" val="36633545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3573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B410B-28B1-0A26-B498-B3E0AF01D78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8242610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3827095"/>
      </p:ext>
    </p:extLst>
  </p:cSld>
  <p:clrMap bg1="lt1" tx1="dk1" bg2="lt2" tx2="dk2" accent1="accent1" accent2="accent2" accent3="accent3" accent4="accent4" accent5="accent5" accent6="accent6" hlink="hlink" folHlink="folHlink"/>
  <p:sldLayoutIdLst>
    <p:sldLayoutId id="2147483707" r:id="rId1"/>
    <p:sldLayoutId id="2147483708" r:id="rId2"/>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직선 연결선 12">
            <a:extLst>
              <a:ext uri="{FF2B5EF4-FFF2-40B4-BE49-F238E27FC236}">
                <a16:creationId xmlns:a16="http://schemas.microsoft.com/office/drawing/2014/main" id="{6DC11CC2-12B9-4F43-AAA4-5123F79F7DCA}"/>
              </a:ext>
            </a:extLst>
          </p:cNvPr>
          <p:cNvCxnSpPr>
            <a:cxnSpLocks/>
          </p:cNvCxnSpPr>
          <p:nvPr/>
        </p:nvCxnSpPr>
        <p:spPr>
          <a:xfrm>
            <a:off x="618067" y="5935460"/>
            <a:ext cx="10955867" cy="0"/>
          </a:xfrm>
          <a:prstGeom prst="line">
            <a:avLst/>
          </a:prstGeom>
          <a:ln>
            <a:solidFill>
              <a:schemeClr val="bg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9" name="직선 연결선 18">
            <a:extLst>
              <a:ext uri="{FF2B5EF4-FFF2-40B4-BE49-F238E27FC236}">
                <a16:creationId xmlns:a16="http://schemas.microsoft.com/office/drawing/2014/main" id="{823C5487-555B-4E35-86A2-382A5DD0EBE2}"/>
              </a:ext>
            </a:extLst>
          </p:cNvPr>
          <p:cNvCxnSpPr>
            <a:cxnSpLocks/>
            <a:stCxn id="16" idx="4"/>
          </p:cNvCxnSpPr>
          <p:nvPr/>
        </p:nvCxnSpPr>
        <p:spPr>
          <a:xfrm>
            <a:off x="1748481" y="5218697"/>
            <a:ext cx="0" cy="69914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7" name="그룹 26">
            <a:extLst>
              <a:ext uri="{FF2B5EF4-FFF2-40B4-BE49-F238E27FC236}">
                <a16:creationId xmlns:a16="http://schemas.microsoft.com/office/drawing/2014/main" id="{2D826988-AE75-451A-B1CF-BC08F495A1EF}"/>
              </a:ext>
            </a:extLst>
          </p:cNvPr>
          <p:cNvGrpSpPr/>
          <p:nvPr/>
        </p:nvGrpSpPr>
        <p:grpSpPr>
          <a:xfrm>
            <a:off x="1624386" y="5023745"/>
            <a:ext cx="248191" cy="248191"/>
            <a:chOff x="1797839" y="5215466"/>
            <a:chExt cx="248191" cy="248191"/>
          </a:xfrm>
        </p:grpSpPr>
        <p:sp>
          <p:nvSpPr>
            <p:cNvPr id="15" name="타원 14">
              <a:extLst>
                <a:ext uri="{FF2B5EF4-FFF2-40B4-BE49-F238E27FC236}">
                  <a16:creationId xmlns:a16="http://schemas.microsoft.com/office/drawing/2014/main" id="{2505D8A0-3997-4BF7-BBB2-C383A091644C}"/>
                </a:ext>
              </a:extLst>
            </p:cNvPr>
            <p:cNvSpPr/>
            <p:nvPr/>
          </p:nvSpPr>
          <p:spPr>
            <a:xfrm>
              <a:off x="1797839" y="5215466"/>
              <a:ext cx="248191" cy="24819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타원 15">
              <a:extLst>
                <a:ext uri="{FF2B5EF4-FFF2-40B4-BE49-F238E27FC236}">
                  <a16:creationId xmlns:a16="http://schemas.microsoft.com/office/drawing/2014/main" id="{8DE4DBEC-114C-4C00-B5BB-555BE04C9792}"/>
                </a:ext>
              </a:extLst>
            </p:cNvPr>
            <p:cNvSpPr/>
            <p:nvPr/>
          </p:nvSpPr>
          <p:spPr>
            <a:xfrm>
              <a:off x="1851077" y="5268704"/>
              <a:ext cx="141714" cy="1417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7" name="타원 16">
            <a:extLst>
              <a:ext uri="{FF2B5EF4-FFF2-40B4-BE49-F238E27FC236}">
                <a16:creationId xmlns:a16="http://schemas.microsoft.com/office/drawing/2014/main" id="{E80B7611-4127-43F4-BE18-D9DA77A33F43}"/>
              </a:ext>
            </a:extLst>
          </p:cNvPr>
          <p:cNvSpPr/>
          <p:nvPr/>
        </p:nvSpPr>
        <p:spPr>
          <a:xfrm>
            <a:off x="1677624" y="5864603"/>
            <a:ext cx="141714" cy="1417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직사각형 10">
            <a:extLst>
              <a:ext uri="{FF2B5EF4-FFF2-40B4-BE49-F238E27FC236}">
                <a16:creationId xmlns:a16="http://schemas.microsoft.com/office/drawing/2014/main" id="{1E9027CC-680D-46D1-91DE-EC197D7C5819}"/>
              </a:ext>
            </a:extLst>
          </p:cNvPr>
          <p:cNvSpPr/>
          <p:nvPr/>
        </p:nvSpPr>
        <p:spPr>
          <a:xfrm>
            <a:off x="791748" y="4623062"/>
            <a:ext cx="1913466" cy="392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 name="TextBox 22">
            <a:extLst>
              <a:ext uri="{FF2B5EF4-FFF2-40B4-BE49-F238E27FC236}">
                <a16:creationId xmlns:a16="http://schemas.microsoft.com/office/drawing/2014/main" id="{384D37B0-21E6-414D-88DB-EDFA8387E0FB}"/>
              </a:ext>
            </a:extLst>
          </p:cNvPr>
          <p:cNvSpPr txBox="1"/>
          <p:nvPr/>
        </p:nvSpPr>
        <p:spPr>
          <a:xfrm>
            <a:off x="916777" y="4613550"/>
            <a:ext cx="1659116" cy="369332"/>
          </a:xfrm>
          <a:prstGeom prst="rect">
            <a:avLst/>
          </a:prstGeom>
          <a:noFill/>
        </p:spPr>
        <p:txBody>
          <a:bodyPr wrap="square" rtlCol="0">
            <a:spAutoFit/>
          </a:bodyPr>
          <a:lstStyle/>
          <a:p>
            <a:pPr algn="ctr"/>
            <a:r>
              <a:rPr lang="en-US" altLang="ko-KR" dirty="0">
                <a:solidFill>
                  <a:schemeClr val="bg1"/>
                </a:solidFill>
              </a:rPr>
              <a:t>Step 1</a:t>
            </a:r>
            <a:endParaRPr lang="ko-KR" altLang="en-US" dirty="0">
              <a:solidFill>
                <a:schemeClr val="bg1"/>
              </a:solidFill>
            </a:endParaRPr>
          </a:p>
        </p:txBody>
      </p:sp>
      <p:cxnSp>
        <p:nvCxnSpPr>
          <p:cNvPr id="31" name="직선 연결선 30">
            <a:extLst>
              <a:ext uri="{FF2B5EF4-FFF2-40B4-BE49-F238E27FC236}">
                <a16:creationId xmlns:a16="http://schemas.microsoft.com/office/drawing/2014/main" id="{EBABD2AA-75A4-4D65-BB02-DAF74B0737B8}"/>
              </a:ext>
            </a:extLst>
          </p:cNvPr>
          <p:cNvCxnSpPr>
            <a:cxnSpLocks/>
            <a:stCxn id="43" idx="4"/>
          </p:cNvCxnSpPr>
          <p:nvPr/>
        </p:nvCxnSpPr>
        <p:spPr>
          <a:xfrm>
            <a:off x="4646827" y="5218697"/>
            <a:ext cx="0" cy="69914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2" name="직사각형 31">
            <a:extLst>
              <a:ext uri="{FF2B5EF4-FFF2-40B4-BE49-F238E27FC236}">
                <a16:creationId xmlns:a16="http://schemas.microsoft.com/office/drawing/2014/main" id="{254C4D74-2B44-4C01-96AA-788BC012906A}"/>
              </a:ext>
            </a:extLst>
          </p:cNvPr>
          <p:cNvSpPr/>
          <p:nvPr/>
        </p:nvSpPr>
        <p:spPr>
          <a:xfrm>
            <a:off x="3683959" y="1077019"/>
            <a:ext cx="1913466" cy="355457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3" name="직사각형 32">
            <a:extLst>
              <a:ext uri="{FF2B5EF4-FFF2-40B4-BE49-F238E27FC236}">
                <a16:creationId xmlns:a16="http://schemas.microsoft.com/office/drawing/2014/main" id="{43B6702C-3057-4E05-BFC6-5B6DC44C9932}"/>
              </a:ext>
            </a:extLst>
          </p:cNvPr>
          <p:cNvSpPr/>
          <p:nvPr/>
        </p:nvSpPr>
        <p:spPr>
          <a:xfrm>
            <a:off x="3690094" y="4631593"/>
            <a:ext cx="1913466" cy="3921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34" name="그룹 33">
            <a:extLst>
              <a:ext uri="{FF2B5EF4-FFF2-40B4-BE49-F238E27FC236}">
                <a16:creationId xmlns:a16="http://schemas.microsoft.com/office/drawing/2014/main" id="{57400062-0A02-418E-9F33-F91843B74FE2}"/>
              </a:ext>
            </a:extLst>
          </p:cNvPr>
          <p:cNvGrpSpPr/>
          <p:nvPr/>
        </p:nvGrpSpPr>
        <p:grpSpPr>
          <a:xfrm>
            <a:off x="4522732" y="5023745"/>
            <a:ext cx="248191" cy="248191"/>
            <a:chOff x="1797839" y="5215466"/>
            <a:chExt cx="248191" cy="248191"/>
          </a:xfrm>
        </p:grpSpPr>
        <p:sp>
          <p:nvSpPr>
            <p:cNvPr id="42" name="타원 41">
              <a:extLst>
                <a:ext uri="{FF2B5EF4-FFF2-40B4-BE49-F238E27FC236}">
                  <a16:creationId xmlns:a16="http://schemas.microsoft.com/office/drawing/2014/main" id="{642D354B-DA00-47EF-A627-8486CD066F47}"/>
                </a:ext>
              </a:extLst>
            </p:cNvPr>
            <p:cNvSpPr/>
            <p:nvPr/>
          </p:nvSpPr>
          <p:spPr>
            <a:xfrm>
              <a:off x="1797839" y="5215466"/>
              <a:ext cx="248191" cy="24819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3" name="타원 42">
              <a:extLst>
                <a:ext uri="{FF2B5EF4-FFF2-40B4-BE49-F238E27FC236}">
                  <a16:creationId xmlns:a16="http://schemas.microsoft.com/office/drawing/2014/main" id="{760518AD-5AE4-40BF-AE8A-3BB751026B35}"/>
                </a:ext>
              </a:extLst>
            </p:cNvPr>
            <p:cNvSpPr/>
            <p:nvPr/>
          </p:nvSpPr>
          <p:spPr>
            <a:xfrm>
              <a:off x="1851077" y="5268704"/>
              <a:ext cx="141714" cy="1417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cxnSp>
        <p:nvCxnSpPr>
          <p:cNvPr id="45" name="직선 연결선 44">
            <a:extLst>
              <a:ext uri="{FF2B5EF4-FFF2-40B4-BE49-F238E27FC236}">
                <a16:creationId xmlns:a16="http://schemas.microsoft.com/office/drawing/2014/main" id="{FDF78381-8874-476E-9616-6AFAB12C5B41}"/>
              </a:ext>
            </a:extLst>
          </p:cNvPr>
          <p:cNvCxnSpPr>
            <a:cxnSpLocks/>
            <a:stCxn id="57" idx="4"/>
          </p:cNvCxnSpPr>
          <p:nvPr/>
        </p:nvCxnSpPr>
        <p:spPr>
          <a:xfrm>
            <a:off x="7545173" y="5218697"/>
            <a:ext cx="0" cy="69914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6" name="직사각형 45">
            <a:extLst>
              <a:ext uri="{FF2B5EF4-FFF2-40B4-BE49-F238E27FC236}">
                <a16:creationId xmlns:a16="http://schemas.microsoft.com/office/drawing/2014/main" id="{F01512D1-9A52-40AE-994E-1F636158961F}"/>
              </a:ext>
            </a:extLst>
          </p:cNvPr>
          <p:cNvSpPr/>
          <p:nvPr/>
        </p:nvSpPr>
        <p:spPr>
          <a:xfrm>
            <a:off x="6588440" y="1077019"/>
            <a:ext cx="1913466" cy="35545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7" name="직사각형 46">
            <a:extLst>
              <a:ext uri="{FF2B5EF4-FFF2-40B4-BE49-F238E27FC236}">
                <a16:creationId xmlns:a16="http://schemas.microsoft.com/office/drawing/2014/main" id="{B985EADF-7354-416A-A30F-161A287F634E}"/>
              </a:ext>
            </a:extLst>
          </p:cNvPr>
          <p:cNvSpPr/>
          <p:nvPr/>
        </p:nvSpPr>
        <p:spPr>
          <a:xfrm>
            <a:off x="6588440" y="4631593"/>
            <a:ext cx="1913466" cy="39215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48" name="그룹 47">
            <a:extLst>
              <a:ext uri="{FF2B5EF4-FFF2-40B4-BE49-F238E27FC236}">
                <a16:creationId xmlns:a16="http://schemas.microsoft.com/office/drawing/2014/main" id="{4AAACA07-7F6C-4174-BA07-528C941B04F7}"/>
              </a:ext>
            </a:extLst>
          </p:cNvPr>
          <p:cNvGrpSpPr/>
          <p:nvPr/>
        </p:nvGrpSpPr>
        <p:grpSpPr>
          <a:xfrm>
            <a:off x="7421078" y="5023745"/>
            <a:ext cx="248191" cy="248191"/>
            <a:chOff x="1797839" y="5215466"/>
            <a:chExt cx="248191" cy="248191"/>
          </a:xfrm>
        </p:grpSpPr>
        <p:sp>
          <p:nvSpPr>
            <p:cNvPr id="56" name="타원 55">
              <a:extLst>
                <a:ext uri="{FF2B5EF4-FFF2-40B4-BE49-F238E27FC236}">
                  <a16:creationId xmlns:a16="http://schemas.microsoft.com/office/drawing/2014/main" id="{6DACD0D1-5DB9-4728-B0C3-00186802737B}"/>
                </a:ext>
              </a:extLst>
            </p:cNvPr>
            <p:cNvSpPr/>
            <p:nvPr/>
          </p:nvSpPr>
          <p:spPr>
            <a:xfrm>
              <a:off x="1797839" y="5215466"/>
              <a:ext cx="248191" cy="24819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7" name="타원 56">
              <a:extLst>
                <a:ext uri="{FF2B5EF4-FFF2-40B4-BE49-F238E27FC236}">
                  <a16:creationId xmlns:a16="http://schemas.microsoft.com/office/drawing/2014/main" id="{352FDAF2-D95C-4265-842E-A6011D9A8053}"/>
                </a:ext>
              </a:extLst>
            </p:cNvPr>
            <p:cNvSpPr/>
            <p:nvPr/>
          </p:nvSpPr>
          <p:spPr>
            <a:xfrm>
              <a:off x="1851077" y="5268704"/>
              <a:ext cx="141714" cy="1417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cxnSp>
        <p:nvCxnSpPr>
          <p:cNvPr id="59" name="직선 연결선 58">
            <a:extLst>
              <a:ext uri="{FF2B5EF4-FFF2-40B4-BE49-F238E27FC236}">
                <a16:creationId xmlns:a16="http://schemas.microsoft.com/office/drawing/2014/main" id="{BF8809D0-6C2C-459F-8E97-7748CA39C245}"/>
              </a:ext>
            </a:extLst>
          </p:cNvPr>
          <p:cNvCxnSpPr>
            <a:cxnSpLocks/>
            <a:stCxn id="71" idx="4"/>
          </p:cNvCxnSpPr>
          <p:nvPr/>
        </p:nvCxnSpPr>
        <p:spPr>
          <a:xfrm>
            <a:off x="10443520" y="5218697"/>
            <a:ext cx="0" cy="69914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0" name="직사각형 59">
            <a:extLst>
              <a:ext uri="{FF2B5EF4-FFF2-40B4-BE49-F238E27FC236}">
                <a16:creationId xmlns:a16="http://schemas.microsoft.com/office/drawing/2014/main" id="{7C03133D-52B4-4FE9-821E-74B741AFA4D4}"/>
              </a:ext>
            </a:extLst>
          </p:cNvPr>
          <p:cNvSpPr/>
          <p:nvPr/>
        </p:nvSpPr>
        <p:spPr>
          <a:xfrm>
            <a:off x="9486787" y="1077020"/>
            <a:ext cx="1913466" cy="355457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altLang="ko-KR" sz="1400" dirty="0">
                <a:solidFill>
                  <a:schemeClr val="tx1"/>
                </a:solidFill>
              </a:rPr>
              <a:t>HWD either informs the Records Dept. that the initial review is complete or completes the date of the initial/preliminary  review on the AFR log.</a:t>
            </a:r>
          </a:p>
          <a:p>
            <a:pPr>
              <a:spcBef>
                <a:spcPts val="600"/>
              </a:spcBef>
            </a:pPr>
            <a:r>
              <a:rPr lang="en-US" altLang="ko-KR" sz="1400" dirty="0">
                <a:solidFill>
                  <a:schemeClr val="tx1"/>
                </a:solidFill>
              </a:rPr>
              <a:t>If cleared for enrollment after the initial/preliminary review, the HWD informs Records of the disposition of the AFR and the completion date so that they may update the AFR log.</a:t>
            </a:r>
          </a:p>
        </p:txBody>
      </p:sp>
      <p:sp>
        <p:nvSpPr>
          <p:cNvPr id="61" name="직사각형 60">
            <a:extLst>
              <a:ext uri="{FF2B5EF4-FFF2-40B4-BE49-F238E27FC236}">
                <a16:creationId xmlns:a16="http://schemas.microsoft.com/office/drawing/2014/main" id="{DC218BC6-1E77-4ADC-9FCD-951CC19E5C76}"/>
              </a:ext>
            </a:extLst>
          </p:cNvPr>
          <p:cNvSpPr/>
          <p:nvPr/>
        </p:nvSpPr>
        <p:spPr>
          <a:xfrm>
            <a:off x="9486787" y="4631593"/>
            <a:ext cx="1913466" cy="39215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62" name="그룹 61">
            <a:extLst>
              <a:ext uri="{FF2B5EF4-FFF2-40B4-BE49-F238E27FC236}">
                <a16:creationId xmlns:a16="http://schemas.microsoft.com/office/drawing/2014/main" id="{1949D8F6-3517-446A-8DAC-037741E8CD42}"/>
              </a:ext>
            </a:extLst>
          </p:cNvPr>
          <p:cNvGrpSpPr/>
          <p:nvPr/>
        </p:nvGrpSpPr>
        <p:grpSpPr>
          <a:xfrm>
            <a:off x="10319425" y="5023745"/>
            <a:ext cx="248191" cy="248191"/>
            <a:chOff x="1797839" y="5215466"/>
            <a:chExt cx="248191" cy="248191"/>
          </a:xfrm>
        </p:grpSpPr>
        <p:sp>
          <p:nvSpPr>
            <p:cNvPr id="70" name="타원 69">
              <a:extLst>
                <a:ext uri="{FF2B5EF4-FFF2-40B4-BE49-F238E27FC236}">
                  <a16:creationId xmlns:a16="http://schemas.microsoft.com/office/drawing/2014/main" id="{0AC67ED5-C536-4A6C-89B5-BEEA4E2BC46D}"/>
                </a:ext>
              </a:extLst>
            </p:cNvPr>
            <p:cNvSpPr/>
            <p:nvPr/>
          </p:nvSpPr>
          <p:spPr>
            <a:xfrm>
              <a:off x="1797839" y="5215466"/>
              <a:ext cx="248191" cy="24819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1" name="타원 70">
              <a:extLst>
                <a:ext uri="{FF2B5EF4-FFF2-40B4-BE49-F238E27FC236}">
                  <a16:creationId xmlns:a16="http://schemas.microsoft.com/office/drawing/2014/main" id="{32671AED-86FF-4E34-B5C3-83D522EC3996}"/>
                </a:ext>
              </a:extLst>
            </p:cNvPr>
            <p:cNvSpPr/>
            <p:nvPr/>
          </p:nvSpPr>
          <p:spPr>
            <a:xfrm>
              <a:off x="1851077" y="5268704"/>
              <a:ext cx="141714" cy="1417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73" name="TextBox 72">
            <a:extLst>
              <a:ext uri="{FF2B5EF4-FFF2-40B4-BE49-F238E27FC236}">
                <a16:creationId xmlns:a16="http://schemas.microsoft.com/office/drawing/2014/main" id="{29A8669B-373C-44BB-9460-E213C63821DD}"/>
              </a:ext>
            </a:extLst>
          </p:cNvPr>
          <p:cNvSpPr txBox="1"/>
          <p:nvPr/>
        </p:nvSpPr>
        <p:spPr>
          <a:xfrm>
            <a:off x="1211894" y="281921"/>
            <a:ext cx="9768212" cy="707886"/>
          </a:xfrm>
          <a:prstGeom prst="rect">
            <a:avLst/>
          </a:prstGeom>
          <a:noFill/>
        </p:spPr>
        <p:txBody>
          <a:bodyPr wrap="square" rtlCol="0">
            <a:spAutoFit/>
          </a:bodyPr>
          <a:lstStyle>
            <a:defPPr>
              <a:defRPr lang="ko-KR"/>
            </a:defPPr>
            <a:lvl1pPr>
              <a:defRPr b="1">
                <a:solidFill>
                  <a:schemeClr val="accent1"/>
                </a:solidFill>
              </a:defRPr>
            </a:lvl1pPr>
          </a:lstStyle>
          <a:p>
            <a:pPr algn="ctr"/>
            <a:r>
              <a:rPr lang="en-US" altLang="ko-KR" sz="4000" b="0">
                <a:solidFill>
                  <a:schemeClr val="tx1"/>
                </a:solidFill>
                <a:latin typeface="+mj-lt"/>
                <a:ea typeface="Lato" panose="020F0502020204030203" pitchFamily="34" charset="0"/>
                <a:cs typeface="Lato" panose="020F0502020204030203" pitchFamily="34" charset="0"/>
              </a:rPr>
              <a:t>Applicant File Review Process</a:t>
            </a:r>
            <a:endParaRPr lang="ko-KR" altLang="en-US" sz="4000" b="0">
              <a:solidFill>
                <a:schemeClr val="tx1"/>
              </a:solidFill>
              <a:latin typeface="+mj-lt"/>
              <a:cs typeface="Lato" panose="020F0502020204030203" pitchFamily="34" charset="0"/>
            </a:endParaRPr>
          </a:p>
        </p:txBody>
      </p:sp>
      <p:sp>
        <p:nvSpPr>
          <p:cNvPr id="2" name="TextBox 1">
            <a:extLst>
              <a:ext uri="{FF2B5EF4-FFF2-40B4-BE49-F238E27FC236}">
                <a16:creationId xmlns:a16="http://schemas.microsoft.com/office/drawing/2014/main" id="{DF0A72D6-2B7B-6E5E-D521-BF562EEAEA03}"/>
              </a:ext>
            </a:extLst>
          </p:cNvPr>
          <p:cNvSpPr txBox="1"/>
          <p:nvPr/>
        </p:nvSpPr>
        <p:spPr>
          <a:xfrm>
            <a:off x="3855048" y="4622081"/>
            <a:ext cx="1659116" cy="369332"/>
          </a:xfrm>
          <a:prstGeom prst="rect">
            <a:avLst/>
          </a:prstGeom>
          <a:noFill/>
        </p:spPr>
        <p:txBody>
          <a:bodyPr wrap="square" rtlCol="0">
            <a:spAutoFit/>
          </a:bodyPr>
          <a:lstStyle/>
          <a:p>
            <a:pPr algn="ctr"/>
            <a:r>
              <a:rPr lang="en-US" altLang="ko-KR">
                <a:solidFill>
                  <a:schemeClr val="bg1"/>
                </a:solidFill>
              </a:rPr>
              <a:t>Step 2</a:t>
            </a:r>
            <a:endParaRPr lang="ko-KR" altLang="en-US">
              <a:solidFill>
                <a:schemeClr val="bg1"/>
              </a:solidFill>
            </a:endParaRPr>
          </a:p>
        </p:txBody>
      </p:sp>
      <p:sp>
        <p:nvSpPr>
          <p:cNvPr id="3" name="TextBox 2">
            <a:extLst>
              <a:ext uri="{FF2B5EF4-FFF2-40B4-BE49-F238E27FC236}">
                <a16:creationId xmlns:a16="http://schemas.microsoft.com/office/drawing/2014/main" id="{BBD25D06-76AC-02FE-84E8-7D10B14FBE10}"/>
              </a:ext>
            </a:extLst>
          </p:cNvPr>
          <p:cNvSpPr txBox="1"/>
          <p:nvPr/>
        </p:nvSpPr>
        <p:spPr>
          <a:xfrm>
            <a:off x="6793319" y="4622081"/>
            <a:ext cx="1659116" cy="369332"/>
          </a:xfrm>
          <a:prstGeom prst="rect">
            <a:avLst/>
          </a:prstGeom>
          <a:noFill/>
        </p:spPr>
        <p:txBody>
          <a:bodyPr wrap="square" rtlCol="0">
            <a:spAutoFit/>
          </a:bodyPr>
          <a:lstStyle/>
          <a:p>
            <a:pPr algn="ctr"/>
            <a:r>
              <a:rPr lang="en-US" altLang="ko-KR">
                <a:solidFill>
                  <a:schemeClr val="bg1"/>
                </a:solidFill>
              </a:rPr>
              <a:t>Step 3</a:t>
            </a:r>
            <a:endParaRPr lang="ko-KR" altLang="en-US">
              <a:solidFill>
                <a:schemeClr val="bg1"/>
              </a:solidFill>
            </a:endParaRPr>
          </a:p>
        </p:txBody>
      </p:sp>
      <p:sp>
        <p:nvSpPr>
          <p:cNvPr id="4" name="TextBox 3">
            <a:extLst>
              <a:ext uri="{FF2B5EF4-FFF2-40B4-BE49-F238E27FC236}">
                <a16:creationId xmlns:a16="http://schemas.microsoft.com/office/drawing/2014/main" id="{D52EC13F-7562-12FF-D65F-038F8F94815E}"/>
              </a:ext>
            </a:extLst>
          </p:cNvPr>
          <p:cNvSpPr txBox="1"/>
          <p:nvPr/>
        </p:nvSpPr>
        <p:spPr>
          <a:xfrm>
            <a:off x="9642194" y="4622081"/>
            <a:ext cx="1659116" cy="369332"/>
          </a:xfrm>
          <a:prstGeom prst="rect">
            <a:avLst/>
          </a:prstGeom>
          <a:noFill/>
        </p:spPr>
        <p:txBody>
          <a:bodyPr wrap="square" rtlCol="0">
            <a:spAutoFit/>
          </a:bodyPr>
          <a:lstStyle/>
          <a:p>
            <a:pPr algn="ctr"/>
            <a:r>
              <a:rPr lang="en-US" altLang="ko-KR">
                <a:solidFill>
                  <a:schemeClr val="bg1"/>
                </a:solidFill>
              </a:rPr>
              <a:t>Step 4</a:t>
            </a:r>
            <a:endParaRPr lang="ko-KR" altLang="en-US">
              <a:solidFill>
                <a:schemeClr val="bg1"/>
              </a:solidFill>
            </a:endParaRPr>
          </a:p>
        </p:txBody>
      </p:sp>
      <p:sp>
        <p:nvSpPr>
          <p:cNvPr id="5" name="TextBox 4">
            <a:extLst>
              <a:ext uri="{FF2B5EF4-FFF2-40B4-BE49-F238E27FC236}">
                <a16:creationId xmlns:a16="http://schemas.microsoft.com/office/drawing/2014/main" id="{E15B29E0-2EA4-2C91-6644-E031E25272F9}"/>
              </a:ext>
            </a:extLst>
          </p:cNvPr>
          <p:cNvSpPr txBox="1"/>
          <p:nvPr/>
        </p:nvSpPr>
        <p:spPr>
          <a:xfrm>
            <a:off x="3751096" y="1077019"/>
            <a:ext cx="1862923" cy="1169551"/>
          </a:xfrm>
          <a:prstGeom prst="rect">
            <a:avLst/>
          </a:prstGeom>
          <a:noFill/>
        </p:spPr>
        <p:txBody>
          <a:bodyPr wrap="square" rtlCol="0">
            <a:spAutoFit/>
          </a:bodyPr>
          <a:lstStyle/>
          <a:p>
            <a:r>
              <a:rPr lang="en-US" altLang="ko-KR" sz="1400"/>
              <a:t>Records Department logs the name of the Health and Wellness Director (HWD). </a:t>
            </a:r>
          </a:p>
          <a:p>
            <a:endParaRPr lang="en-US" altLang="ko-KR" sz="1400"/>
          </a:p>
        </p:txBody>
      </p:sp>
      <p:sp>
        <p:nvSpPr>
          <p:cNvPr id="8" name="TextBox 7">
            <a:extLst>
              <a:ext uri="{FF2B5EF4-FFF2-40B4-BE49-F238E27FC236}">
                <a16:creationId xmlns:a16="http://schemas.microsoft.com/office/drawing/2014/main" id="{3C2912A3-EC2B-EE69-CEA2-6D0AD2C0757A}"/>
              </a:ext>
            </a:extLst>
          </p:cNvPr>
          <p:cNvSpPr txBox="1"/>
          <p:nvPr/>
        </p:nvSpPr>
        <p:spPr>
          <a:xfrm>
            <a:off x="6588440" y="5979374"/>
            <a:ext cx="1913466" cy="861774"/>
          </a:xfrm>
          <a:prstGeom prst="rect">
            <a:avLst/>
          </a:prstGeom>
          <a:solidFill>
            <a:schemeClr val="bg1">
              <a:lumMod val="95000"/>
            </a:schemeClr>
          </a:solidFill>
        </p:spPr>
        <p:txBody>
          <a:bodyPr wrap="square" lIns="91440" tIns="45720" rIns="91440" bIns="45720" rtlCol="0" anchor="t">
            <a:spAutoFit/>
          </a:bodyPr>
          <a:lstStyle/>
          <a:p>
            <a:pPr algn="ctr"/>
            <a:r>
              <a:rPr lang="en-US" altLang="ko-KR" sz="1000" i="1"/>
              <a:t>The HWD documents the initial review findings on the Center Applicant File Review (CAFR) Form in Form 1-06 (or in 2-04 if a potential direct threat)</a:t>
            </a:r>
          </a:p>
        </p:txBody>
      </p:sp>
      <p:sp>
        <p:nvSpPr>
          <p:cNvPr id="12" name="TextBox 11">
            <a:extLst>
              <a:ext uri="{FF2B5EF4-FFF2-40B4-BE49-F238E27FC236}">
                <a16:creationId xmlns:a16="http://schemas.microsoft.com/office/drawing/2014/main" id="{B8360C54-D262-708F-B686-E580C9E0E504}"/>
              </a:ext>
            </a:extLst>
          </p:cNvPr>
          <p:cNvSpPr txBox="1"/>
          <p:nvPr/>
        </p:nvSpPr>
        <p:spPr>
          <a:xfrm>
            <a:off x="6613713" y="1077019"/>
            <a:ext cx="1862923" cy="3570208"/>
          </a:xfrm>
          <a:prstGeom prst="rect">
            <a:avLst/>
          </a:prstGeom>
          <a:noFill/>
        </p:spPr>
        <p:txBody>
          <a:bodyPr wrap="square" lIns="91440" tIns="45720" rIns="91440" bIns="45720" rtlCol="0" anchor="t">
            <a:spAutoFit/>
          </a:bodyPr>
          <a:lstStyle/>
          <a:p>
            <a:r>
              <a:rPr lang="en-US" altLang="ko-KR" sz="1400"/>
              <a:t>The HWD completes the initial/preliminary review of the applicant file </a:t>
            </a:r>
            <a:r>
              <a:rPr lang="en-US" altLang="ko-KR" sz="1200"/>
              <a:t>(e.g., 653, medical records, disability documentation)</a:t>
            </a:r>
            <a:r>
              <a:rPr lang="en-US" altLang="ko-KR" sz="1400"/>
              <a:t> and clears applicant if no disclosures and in limited circumstances OR assigns the file to the respective QHP(s) for review. </a:t>
            </a:r>
          </a:p>
          <a:p>
            <a:pPr algn="ctr"/>
            <a:r>
              <a:rPr lang="en-US" altLang="ko-KR" sz="1000" b="1">
                <a:solidFill>
                  <a:srgbClr val="C00000"/>
                </a:solidFill>
              </a:rPr>
              <a:t>Note:</a:t>
            </a:r>
            <a:r>
              <a:rPr lang="en-US" altLang="ko-KR" sz="1000">
                <a:solidFill>
                  <a:srgbClr val="C00000"/>
                </a:solidFill>
              </a:rPr>
              <a:t> HWD’s may assign the non-health documents (IEPs, etc.) to the Non-health DC to review and provide feedback; however, the QHP must still review the applicant file.</a:t>
            </a:r>
            <a:endParaRPr lang="en-US" altLang="ko-KR" sz="1000" i="1">
              <a:solidFill>
                <a:srgbClr val="C00000"/>
              </a:solidFill>
            </a:endParaRPr>
          </a:p>
        </p:txBody>
      </p:sp>
      <p:sp>
        <p:nvSpPr>
          <p:cNvPr id="14" name="TextBox 13">
            <a:extLst>
              <a:ext uri="{FF2B5EF4-FFF2-40B4-BE49-F238E27FC236}">
                <a16:creationId xmlns:a16="http://schemas.microsoft.com/office/drawing/2014/main" id="{F79F9E59-5D7D-165E-7650-B1A9AC69975C}"/>
              </a:ext>
            </a:extLst>
          </p:cNvPr>
          <p:cNvSpPr txBox="1"/>
          <p:nvPr/>
        </p:nvSpPr>
        <p:spPr>
          <a:xfrm>
            <a:off x="3718804" y="5979374"/>
            <a:ext cx="1913466" cy="553998"/>
          </a:xfrm>
          <a:prstGeom prst="rect">
            <a:avLst/>
          </a:prstGeom>
          <a:solidFill>
            <a:schemeClr val="bg1">
              <a:lumMod val="95000"/>
            </a:schemeClr>
          </a:solidFill>
        </p:spPr>
        <p:txBody>
          <a:bodyPr wrap="square" lIns="91440" tIns="45720" rIns="91440" bIns="45720" rtlCol="0" anchor="t">
            <a:spAutoFit/>
          </a:bodyPr>
          <a:lstStyle/>
          <a:p>
            <a:pPr algn="ctr"/>
            <a:r>
              <a:rPr lang="en-US" altLang="ko-KR" sz="1000" i="1" dirty="0"/>
              <a:t>HWDs must complete the initial/preliminary  review of all applicant files.</a:t>
            </a:r>
          </a:p>
        </p:txBody>
      </p:sp>
      <p:sp>
        <p:nvSpPr>
          <p:cNvPr id="24" name="직사각형 31">
            <a:extLst>
              <a:ext uri="{FF2B5EF4-FFF2-40B4-BE49-F238E27FC236}">
                <a16:creationId xmlns:a16="http://schemas.microsoft.com/office/drawing/2014/main" id="{037CA8F3-A960-6050-8B2E-4A2D5EC56313}"/>
              </a:ext>
            </a:extLst>
          </p:cNvPr>
          <p:cNvSpPr/>
          <p:nvPr/>
        </p:nvSpPr>
        <p:spPr>
          <a:xfrm>
            <a:off x="788787" y="1058978"/>
            <a:ext cx="1913466" cy="355457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8" name="TextBox 27">
            <a:extLst>
              <a:ext uri="{FF2B5EF4-FFF2-40B4-BE49-F238E27FC236}">
                <a16:creationId xmlns:a16="http://schemas.microsoft.com/office/drawing/2014/main" id="{0783E306-B956-C47D-D559-1F5BE662D96C}"/>
              </a:ext>
            </a:extLst>
          </p:cNvPr>
          <p:cNvSpPr txBox="1"/>
          <p:nvPr/>
        </p:nvSpPr>
        <p:spPr>
          <a:xfrm>
            <a:off x="809591" y="1058978"/>
            <a:ext cx="1862923" cy="3385542"/>
          </a:xfrm>
          <a:prstGeom prst="rect">
            <a:avLst/>
          </a:prstGeom>
          <a:solidFill>
            <a:schemeClr val="accent5">
              <a:lumMod val="20000"/>
              <a:lumOff val="80000"/>
            </a:schemeClr>
          </a:solidFill>
        </p:spPr>
        <p:txBody>
          <a:bodyPr wrap="square" lIns="91440" tIns="45720" rIns="91440" bIns="45720" rtlCol="0" anchor="t">
            <a:spAutoFit/>
          </a:bodyPr>
          <a:lstStyle/>
          <a:p>
            <a:r>
              <a:rPr lang="en-US" altLang="ko-KR" sz="1400" dirty="0"/>
              <a:t>Records Dept. receives file electronically from Admissions Services. File is in “Pending Center Review” status.</a:t>
            </a:r>
          </a:p>
          <a:p>
            <a:pPr>
              <a:spcAft>
                <a:spcPts val="600"/>
              </a:spcAft>
            </a:pPr>
            <a:r>
              <a:rPr lang="en-US" altLang="ko-KR" sz="1400" dirty="0"/>
              <a:t>Records Dept. records in AFR log:</a:t>
            </a:r>
          </a:p>
          <a:p>
            <a:pPr marL="114300" indent="-114300">
              <a:spcAft>
                <a:spcPts val="600"/>
              </a:spcAft>
              <a:buFont typeface="Wingdings" panose="05000000000000000000" pitchFamily="2" charset="2"/>
              <a:buChar char="§"/>
            </a:pPr>
            <a:r>
              <a:rPr lang="en-US" altLang="ko-KR" sz="1200" dirty="0"/>
              <a:t>receipt of applicant file </a:t>
            </a:r>
          </a:p>
          <a:p>
            <a:pPr marL="114300" indent="-114300">
              <a:spcAft>
                <a:spcPts val="600"/>
              </a:spcAft>
              <a:buFont typeface="Wingdings" panose="05000000000000000000" pitchFamily="2" charset="2"/>
              <a:buChar char="§"/>
            </a:pPr>
            <a:r>
              <a:rPr lang="en-US" altLang="ko-KR" sz="1200" dirty="0"/>
              <a:t>the file review completion due date (30 days for standard and 21 days for expedited) </a:t>
            </a:r>
            <a:endParaRPr lang="en-US" altLang="ko-KR" sz="1200" dirty="0">
              <a:cs typeface="Calibri"/>
            </a:endParaRPr>
          </a:p>
          <a:p>
            <a:pPr marL="114300" indent="-114300">
              <a:spcAft>
                <a:spcPts val="600"/>
              </a:spcAft>
              <a:buFont typeface="Wingdings" panose="05000000000000000000" pitchFamily="2" charset="2"/>
              <a:buChar char="§"/>
            </a:pPr>
            <a:r>
              <a:rPr lang="en-US" altLang="ko-KR" sz="1200" dirty="0"/>
              <a:t>the applicant ID #</a:t>
            </a:r>
          </a:p>
          <a:p>
            <a:pPr marL="114300" indent="-114300">
              <a:spcAft>
                <a:spcPts val="600"/>
              </a:spcAft>
              <a:buFont typeface="Wingdings" panose="05000000000000000000" pitchFamily="2" charset="2"/>
              <a:buChar char="§"/>
            </a:pPr>
            <a:r>
              <a:rPr lang="en-US" altLang="ko-KR" sz="1200" dirty="0"/>
              <a:t>the applicant’s last and first names</a:t>
            </a:r>
          </a:p>
        </p:txBody>
      </p:sp>
      <p:sp>
        <p:nvSpPr>
          <p:cNvPr id="72" name="TextBox 71">
            <a:extLst>
              <a:ext uri="{FF2B5EF4-FFF2-40B4-BE49-F238E27FC236}">
                <a16:creationId xmlns:a16="http://schemas.microsoft.com/office/drawing/2014/main" id="{15DDEB12-A45F-2612-317B-9E6A4F619890}"/>
              </a:ext>
            </a:extLst>
          </p:cNvPr>
          <p:cNvSpPr txBox="1"/>
          <p:nvPr/>
        </p:nvSpPr>
        <p:spPr>
          <a:xfrm>
            <a:off x="9522215" y="5979374"/>
            <a:ext cx="1913466" cy="400110"/>
          </a:xfrm>
          <a:prstGeom prst="rect">
            <a:avLst/>
          </a:prstGeom>
          <a:solidFill>
            <a:schemeClr val="accent5">
              <a:lumMod val="20000"/>
              <a:lumOff val="80000"/>
            </a:schemeClr>
          </a:solidFill>
        </p:spPr>
        <p:txBody>
          <a:bodyPr wrap="square" rtlCol="0">
            <a:spAutoFit/>
          </a:bodyPr>
          <a:lstStyle/>
          <a:p>
            <a:pPr algn="ctr"/>
            <a:r>
              <a:rPr lang="en-US" altLang="ko-KR" sz="1000" i="1"/>
              <a:t>Records Dept. schedules the enrollee for arrival.</a:t>
            </a:r>
          </a:p>
        </p:txBody>
      </p:sp>
      <p:grpSp>
        <p:nvGrpSpPr>
          <p:cNvPr id="36" name="Group 35">
            <a:extLst>
              <a:ext uri="{FF2B5EF4-FFF2-40B4-BE49-F238E27FC236}">
                <a16:creationId xmlns:a16="http://schemas.microsoft.com/office/drawing/2014/main" id="{FEAEBF5F-756C-06CD-4BEF-8ABDC1249F05}"/>
              </a:ext>
            </a:extLst>
          </p:cNvPr>
          <p:cNvGrpSpPr/>
          <p:nvPr/>
        </p:nvGrpSpPr>
        <p:grpSpPr>
          <a:xfrm>
            <a:off x="549568" y="5970806"/>
            <a:ext cx="2383498" cy="761015"/>
            <a:chOff x="9151543" y="941512"/>
            <a:chExt cx="2383498" cy="761015"/>
          </a:xfrm>
        </p:grpSpPr>
        <p:sp>
          <p:nvSpPr>
            <p:cNvPr id="39" name="TextBox 38">
              <a:extLst>
                <a:ext uri="{FF2B5EF4-FFF2-40B4-BE49-F238E27FC236}">
                  <a16:creationId xmlns:a16="http://schemas.microsoft.com/office/drawing/2014/main" id="{6404EB60-979D-E869-86A2-75B2001EEE45}"/>
                </a:ext>
              </a:extLst>
            </p:cNvPr>
            <p:cNvSpPr txBox="1"/>
            <p:nvPr/>
          </p:nvSpPr>
          <p:spPr>
            <a:xfrm>
              <a:off x="9305324" y="1184079"/>
              <a:ext cx="2076265" cy="215444"/>
            </a:xfrm>
            <a:prstGeom prst="rect">
              <a:avLst/>
            </a:prstGeom>
            <a:solidFill>
              <a:schemeClr val="accent5">
                <a:lumMod val="20000"/>
                <a:lumOff val="80000"/>
              </a:schemeClr>
            </a:solidFill>
          </p:spPr>
          <p:txBody>
            <a:bodyPr wrap="square" rtlCol="0">
              <a:spAutoFit/>
            </a:bodyPr>
            <a:lstStyle/>
            <a:p>
              <a:r>
                <a:rPr lang="en-US" altLang="ko-KR" sz="800"/>
                <a:t>Records Department responsibilities included</a:t>
              </a:r>
            </a:p>
          </p:txBody>
        </p:sp>
        <p:sp>
          <p:nvSpPr>
            <p:cNvPr id="40" name="TextBox 39">
              <a:extLst>
                <a:ext uri="{FF2B5EF4-FFF2-40B4-BE49-F238E27FC236}">
                  <a16:creationId xmlns:a16="http://schemas.microsoft.com/office/drawing/2014/main" id="{4D89AB32-4DFE-4B1B-D7D8-4FCC8D04AC06}"/>
                </a:ext>
              </a:extLst>
            </p:cNvPr>
            <p:cNvSpPr txBox="1"/>
            <p:nvPr/>
          </p:nvSpPr>
          <p:spPr>
            <a:xfrm>
              <a:off x="9305324" y="1488031"/>
              <a:ext cx="2076265" cy="214496"/>
            </a:xfrm>
            <a:prstGeom prst="rect">
              <a:avLst/>
            </a:prstGeom>
            <a:solidFill>
              <a:schemeClr val="bg1">
                <a:lumMod val="95000"/>
              </a:schemeClr>
            </a:solidFill>
          </p:spPr>
          <p:txBody>
            <a:bodyPr wrap="square" rtlCol="0">
              <a:spAutoFit/>
            </a:bodyPr>
            <a:lstStyle/>
            <a:p>
              <a:r>
                <a:rPr lang="en-US" altLang="ko-KR" sz="800"/>
                <a:t>Wellness (and DC) responsibilities</a:t>
              </a:r>
            </a:p>
          </p:txBody>
        </p:sp>
        <p:sp>
          <p:nvSpPr>
            <p:cNvPr id="41" name="TextBox 40">
              <a:extLst>
                <a:ext uri="{FF2B5EF4-FFF2-40B4-BE49-F238E27FC236}">
                  <a16:creationId xmlns:a16="http://schemas.microsoft.com/office/drawing/2014/main" id="{0E10E223-3D66-133B-39AF-D50877FC6921}"/>
                </a:ext>
              </a:extLst>
            </p:cNvPr>
            <p:cNvSpPr txBox="1"/>
            <p:nvPr/>
          </p:nvSpPr>
          <p:spPr>
            <a:xfrm>
              <a:off x="9151543" y="941512"/>
              <a:ext cx="2383498" cy="246221"/>
            </a:xfrm>
            <a:prstGeom prst="rect">
              <a:avLst/>
            </a:prstGeom>
            <a:noFill/>
          </p:spPr>
          <p:txBody>
            <a:bodyPr wrap="square" rtlCol="0">
              <a:spAutoFit/>
            </a:bodyPr>
            <a:lstStyle/>
            <a:p>
              <a:pPr algn="ctr"/>
              <a:r>
                <a:rPr lang="en-US" sz="1000"/>
                <a:t>KEY</a:t>
              </a:r>
            </a:p>
          </p:txBody>
        </p:sp>
      </p:grpSp>
      <p:sp>
        <p:nvSpPr>
          <p:cNvPr id="35" name="타원 34">
            <a:extLst>
              <a:ext uri="{FF2B5EF4-FFF2-40B4-BE49-F238E27FC236}">
                <a16:creationId xmlns:a16="http://schemas.microsoft.com/office/drawing/2014/main" id="{181EED38-C3EC-4A52-9F25-DED3E093286F}"/>
              </a:ext>
            </a:extLst>
          </p:cNvPr>
          <p:cNvSpPr/>
          <p:nvPr/>
        </p:nvSpPr>
        <p:spPr>
          <a:xfrm>
            <a:off x="4575970" y="5864603"/>
            <a:ext cx="141714" cy="1417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9" name="타원 48">
            <a:extLst>
              <a:ext uri="{FF2B5EF4-FFF2-40B4-BE49-F238E27FC236}">
                <a16:creationId xmlns:a16="http://schemas.microsoft.com/office/drawing/2014/main" id="{C673E4C2-68AE-480D-AA23-50F3718AC68D}"/>
              </a:ext>
            </a:extLst>
          </p:cNvPr>
          <p:cNvSpPr/>
          <p:nvPr/>
        </p:nvSpPr>
        <p:spPr>
          <a:xfrm>
            <a:off x="7474316" y="5864603"/>
            <a:ext cx="141714" cy="1417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3" name="타원 62">
            <a:extLst>
              <a:ext uri="{FF2B5EF4-FFF2-40B4-BE49-F238E27FC236}">
                <a16:creationId xmlns:a16="http://schemas.microsoft.com/office/drawing/2014/main" id="{ED3ED902-FDC4-4440-B01B-B4704660AEFD}"/>
              </a:ext>
            </a:extLst>
          </p:cNvPr>
          <p:cNvSpPr/>
          <p:nvPr/>
        </p:nvSpPr>
        <p:spPr>
          <a:xfrm>
            <a:off x="10372663" y="5864603"/>
            <a:ext cx="141714" cy="14171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817231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직선 연결선 12">
            <a:extLst>
              <a:ext uri="{FF2B5EF4-FFF2-40B4-BE49-F238E27FC236}">
                <a16:creationId xmlns:a16="http://schemas.microsoft.com/office/drawing/2014/main" id="{6DC11CC2-12B9-4F43-AAA4-5123F79F7DCA}"/>
              </a:ext>
            </a:extLst>
          </p:cNvPr>
          <p:cNvCxnSpPr>
            <a:cxnSpLocks/>
          </p:cNvCxnSpPr>
          <p:nvPr/>
        </p:nvCxnSpPr>
        <p:spPr>
          <a:xfrm>
            <a:off x="618067" y="5935460"/>
            <a:ext cx="10955867" cy="0"/>
          </a:xfrm>
          <a:prstGeom prst="line">
            <a:avLst/>
          </a:prstGeom>
          <a:ln>
            <a:solidFill>
              <a:schemeClr val="bg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9" name="직선 연결선 18">
            <a:extLst>
              <a:ext uri="{FF2B5EF4-FFF2-40B4-BE49-F238E27FC236}">
                <a16:creationId xmlns:a16="http://schemas.microsoft.com/office/drawing/2014/main" id="{823C5487-555B-4E35-86A2-382A5DD0EBE2}"/>
              </a:ext>
            </a:extLst>
          </p:cNvPr>
          <p:cNvCxnSpPr>
            <a:cxnSpLocks/>
            <a:stCxn id="16" idx="4"/>
          </p:cNvCxnSpPr>
          <p:nvPr/>
        </p:nvCxnSpPr>
        <p:spPr>
          <a:xfrm>
            <a:off x="1748481" y="5218697"/>
            <a:ext cx="0" cy="69914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7" name="그룹 26">
            <a:extLst>
              <a:ext uri="{FF2B5EF4-FFF2-40B4-BE49-F238E27FC236}">
                <a16:creationId xmlns:a16="http://schemas.microsoft.com/office/drawing/2014/main" id="{2D826988-AE75-451A-B1CF-BC08F495A1EF}"/>
              </a:ext>
            </a:extLst>
          </p:cNvPr>
          <p:cNvGrpSpPr/>
          <p:nvPr/>
        </p:nvGrpSpPr>
        <p:grpSpPr>
          <a:xfrm>
            <a:off x="1624386" y="5023745"/>
            <a:ext cx="248191" cy="248191"/>
            <a:chOff x="1797839" y="5215466"/>
            <a:chExt cx="248191" cy="248191"/>
          </a:xfrm>
        </p:grpSpPr>
        <p:sp>
          <p:nvSpPr>
            <p:cNvPr id="15" name="타원 14">
              <a:extLst>
                <a:ext uri="{FF2B5EF4-FFF2-40B4-BE49-F238E27FC236}">
                  <a16:creationId xmlns:a16="http://schemas.microsoft.com/office/drawing/2014/main" id="{2505D8A0-3997-4BF7-BBB2-C383A091644C}"/>
                </a:ext>
              </a:extLst>
            </p:cNvPr>
            <p:cNvSpPr/>
            <p:nvPr/>
          </p:nvSpPr>
          <p:spPr>
            <a:xfrm>
              <a:off x="1797839" y="5215466"/>
              <a:ext cx="248191" cy="24819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타원 15">
              <a:extLst>
                <a:ext uri="{FF2B5EF4-FFF2-40B4-BE49-F238E27FC236}">
                  <a16:creationId xmlns:a16="http://schemas.microsoft.com/office/drawing/2014/main" id="{8DE4DBEC-114C-4C00-B5BB-555BE04C9792}"/>
                </a:ext>
              </a:extLst>
            </p:cNvPr>
            <p:cNvSpPr/>
            <p:nvPr/>
          </p:nvSpPr>
          <p:spPr>
            <a:xfrm>
              <a:off x="1851077" y="5268704"/>
              <a:ext cx="141714" cy="1417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7" name="타원 16">
            <a:extLst>
              <a:ext uri="{FF2B5EF4-FFF2-40B4-BE49-F238E27FC236}">
                <a16:creationId xmlns:a16="http://schemas.microsoft.com/office/drawing/2014/main" id="{E80B7611-4127-43F4-BE18-D9DA77A33F43}"/>
              </a:ext>
            </a:extLst>
          </p:cNvPr>
          <p:cNvSpPr/>
          <p:nvPr/>
        </p:nvSpPr>
        <p:spPr>
          <a:xfrm>
            <a:off x="1677624" y="5864603"/>
            <a:ext cx="141714" cy="1417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직사각형 10">
            <a:extLst>
              <a:ext uri="{FF2B5EF4-FFF2-40B4-BE49-F238E27FC236}">
                <a16:creationId xmlns:a16="http://schemas.microsoft.com/office/drawing/2014/main" id="{1E9027CC-680D-46D1-91DE-EC197D7C5819}"/>
              </a:ext>
            </a:extLst>
          </p:cNvPr>
          <p:cNvSpPr/>
          <p:nvPr/>
        </p:nvSpPr>
        <p:spPr>
          <a:xfrm>
            <a:off x="791748" y="4623062"/>
            <a:ext cx="1913466" cy="392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 name="TextBox 22">
            <a:extLst>
              <a:ext uri="{FF2B5EF4-FFF2-40B4-BE49-F238E27FC236}">
                <a16:creationId xmlns:a16="http://schemas.microsoft.com/office/drawing/2014/main" id="{384D37B0-21E6-414D-88DB-EDFA8387E0FB}"/>
              </a:ext>
            </a:extLst>
          </p:cNvPr>
          <p:cNvSpPr txBox="1"/>
          <p:nvPr/>
        </p:nvSpPr>
        <p:spPr>
          <a:xfrm>
            <a:off x="916777" y="4613550"/>
            <a:ext cx="1659116" cy="369332"/>
          </a:xfrm>
          <a:prstGeom prst="rect">
            <a:avLst/>
          </a:prstGeom>
          <a:noFill/>
        </p:spPr>
        <p:txBody>
          <a:bodyPr wrap="square" rtlCol="0">
            <a:spAutoFit/>
          </a:bodyPr>
          <a:lstStyle/>
          <a:p>
            <a:pPr algn="ctr"/>
            <a:r>
              <a:rPr lang="en-US" altLang="ko-KR">
                <a:solidFill>
                  <a:schemeClr val="bg1"/>
                </a:solidFill>
              </a:rPr>
              <a:t>Step 5</a:t>
            </a:r>
            <a:endParaRPr lang="ko-KR" altLang="en-US">
              <a:solidFill>
                <a:schemeClr val="bg1"/>
              </a:solidFill>
            </a:endParaRPr>
          </a:p>
        </p:txBody>
      </p:sp>
      <p:cxnSp>
        <p:nvCxnSpPr>
          <p:cNvPr id="31" name="직선 연결선 30">
            <a:extLst>
              <a:ext uri="{FF2B5EF4-FFF2-40B4-BE49-F238E27FC236}">
                <a16:creationId xmlns:a16="http://schemas.microsoft.com/office/drawing/2014/main" id="{EBABD2AA-75A4-4D65-BB02-DAF74B0737B8}"/>
              </a:ext>
            </a:extLst>
          </p:cNvPr>
          <p:cNvCxnSpPr>
            <a:cxnSpLocks/>
            <a:stCxn id="43" idx="4"/>
          </p:cNvCxnSpPr>
          <p:nvPr/>
        </p:nvCxnSpPr>
        <p:spPr>
          <a:xfrm>
            <a:off x="4646827" y="5218697"/>
            <a:ext cx="0" cy="69914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2" name="직사각형 31">
            <a:extLst>
              <a:ext uri="{FF2B5EF4-FFF2-40B4-BE49-F238E27FC236}">
                <a16:creationId xmlns:a16="http://schemas.microsoft.com/office/drawing/2014/main" id="{254C4D74-2B44-4C01-96AA-788BC012906A}"/>
              </a:ext>
            </a:extLst>
          </p:cNvPr>
          <p:cNvSpPr/>
          <p:nvPr/>
        </p:nvSpPr>
        <p:spPr>
          <a:xfrm>
            <a:off x="3680998" y="1077019"/>
            <a:ext cx="1913466" cy="355457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3" name="직사각형 32">
            <a:extLst>
              <a:ext uri="{FF2B5EF4-FFF2-40B4-BE49-F238E27FC236}">
                <a16:creationId xmlns:a16="http://schemas.microsoft.com/office/drawing/2014/main" id="{43B6702C-3057-4E05-BFC6-5B6DC44C9932}"/>
              </a:ext>
            </a:extLst>
          </p:cNvPr>
          <p:cNvSpPr/>
          <p:nvPr/>
        </p:nvSpPr>
        <p:spPr>
          <a:xfrm>
            <a:off x="3690094" y="4631593"/>
            <a:ext cx="1913466" cy="3921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34" name="그룹 33">
            <a:extLst>
              <a:ext uri="{FF2B5EF4-FFF2-40B4-BE49-F238E27FC236}">
                <a16:creationId xmlns:a16="http://schemas.microsoft.com/office/drawing/2014/main" id="{57400062-0A02-418E-9F33-F91843B74FE2}"/>
              </a:ext>
            </a:extLst>
          </p:cNvPr>
          <p:cNvGrpSpPr/>
          <p:nvPr/>
        </p:nvGrpSpPr>
        <p:grpSpPr>
          <a:xfrm>
            <a:off x="4522732" y="5023745"/>
            <a:ext cx="248191" cy="248191"/>
            <a:chOff x="1797839" y="5215466"/>
            <a:chExt cx="248191" cy="248191"/>
          </a:xfrm>
        </p:grpSpPr>
        <p:sp>
          <p:nvSpPr>
            <p:cNvPr id="42" name="타원 41">
              <a:extLst>
                <a:ext uri="{FF2B5EF4-FFF2-40B4-BE49-F238E27FC236}">
                  <a16:creationId xmlns:a16="http://schemas.microsoft.com/office/drawing/2014/main" id="{642D354B-DA00-47EF-A627-8486CD066F47}"/>
                </a:ext>
              </a:extLst>
            </p:cNvPr>
            <p:cNvSpPr/>
            <p:nvPr/>
          </p:nvSpPr>
          <p:spPr>
            <a:xfrm>
              <a:off x="1797839" y="5215466"/>
              <a:ext cx="248191" cy="24819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3" name="타원 42">
              <a:extLst>
                <a:ext uri="{FF2B5EF4-FFF2-40B4-BE49-F238E27FC236}">
                  <a16:creationId xmlns:a16="http://schemas.microsoft.com/office/drawing/2014/main" id="{760518AD-5AE4-40BF-AE8A-3BB751026B35}"/>
                </a:ext>
              </a:extLst>
            </p:cNvPr>
            <p:cNvSpPr/>
            <p:nvPr/>
          </p:nvSpPr>
          <p:spPr>
            <a:xfrm>
              <a:off x="1851077" y="5268704"/>
              <a:ext cx="141714" cy="1417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35" name="타원 34">
            <a:extLst>
              <a:ext uri="{FF2B5EF4-FFF2-40B4-BE49-F238E27FC236}">
                <a16:creationId xmlns:a16="http://schemas.microsoft.com/office/drawing/2014/main" id="{181EED38-C3EC-4A52-9F25-DED3E093286F}"/>
              </a:ext>
            </a:extLst>
          </p:cNvPr>
          <p:cNvSpPr/>
          <p:nvPr/>
        </p:nvSpPr>
        <p:spPr>
          <a:xfrm>
            <a:off x="4575970" y="5864603"/>
            <a:ext cx="141714" cy="1417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45" name="직선 연결선 44">
            <a:extLst>
              <a:ext uri="{FF2B5EF4-FFF2-40B4-BE49-F238E27FC236}">
                <a16:creationId xmlns:a16="http://schemas.microsoft.com/office/drawing/2014/main" id="{FDF78381-8874-476E-9616-6AFAB12C5B41}"/>
              </a:ext>
            </a:extLst>
          </p:cNvPr>
          <p:cNvCxnSpPr>
            <a:cxnSpLocks/>
            <a:stCxn id="57" idx="4"/>
          </p:cNvCxnSpPr>
          <p:nvPr/>
        </p:nvCxnSpPr>
        <p:spPr>
          <a:xfrm>
            <a:off x="7545173" y="5218697"/>
            <a:ext cx="0" cy="69914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6" name="직사각형 45">
            <a:extLst>
              <a:ext uri="{FF2B5EF4-FFF2-40B4-BE49-F238E27FC236}">
                <a16:creationId xmlns:a16="http://schemas.microsoft.com/office/drawing/2014/main" id="{F01512D1-9A52-40AE-994E-1F636158961F}"/>
              </a:ext>
            </a:extLst>
          </p:cNvPr>
          <p:cNvSpPr/>
          <p:nvPr/>
        </p:nvSpPr>
        <p:spPr>
          <a:xfrm>
            <a:off x="6588440" y="1077019"/>
            <a:ext cx="1913466" cy="35545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7" name="직사각형 46">
            <a:extLst>
              <a:ext uri="{FF2B5EF4-FFF2-40B4-BE49-F238E27FC236}">
                <a16:creationId xmlns:a16="http://schemas.microsoft.com/office/drawing/2014/main" id="{B985EADF-7354-416A-A30F-161A287F634E}"/>
              </a:ext>
            </a:extLst>
          </p:cNvPr>
          <p:cNvSpPr/>
          <p:nvPr/>
        </p:nvSpPr>
        <p:spPr>
          <a:xfrm>
            <a:off x="6588440" y="4631593"/>
            <a:ext cx="1913466" cy="39215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48" name="그룹 47">
            <a:extLst>
              <a:ext uri="{FF2B5EF4-FFF2-40B4-BE49-F238E27FC236}">
                <a16:creationId xmlns:a16="http://schemas.microsoft.com/office/drawing/2014/main" id="{4AAACA07-7F6C-4174-BA07-528C941B04F7}"/>
              </a:ext>
            </a:extLst>
          </p:cNvPr>
          <p:cNvGrpSpPr/>
          <p:nvPr/>
        </p:nvGrpSpPr>
        <p:grpSpPr>
          <a:xfrm>
            <a:off x="7421078" y="5023745"/>
            <a:ext cx="248191" cy="248191"/>
            <a:chOff x="1797839" y="5215466"/>
            <a:chExt cx="248191" cy="248191"/>
          </a:xfrm>
        </p:grpSpPr>
        <p:sp>
          <p:nvSpPr>
            <p:cNvPr id="56" name="타원 55">
              <a:extLst>
                <a:ext uri="{FF2B5EF4-FFF2-40B4-BE49-F238E27FC236}">
                  <a16:creationId xmlns:a16="http://schemas.microsoft.com/office/drawing/2014/main" id="{6DACD0D1-5DB9-4728-B0C3-00186802737B}"/>
                </a:ext>
              </a:extLst>
            </p:cNvPr>
            <p:cNvSpPr/>
            <p:nvPr/>
          </p:nvSpPr>
          <p:spPr>
            <a:xfrm>
              <a:off x="1797839" y="5215466"/>
              <a:ext cx="248191" cy="24819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7" name="타원 56">
              <a:extLst>
                <a:ext uri="{FF2B5EF4-FFF2-40B4-BE49-F238E27FC236}">
                  <a16:creationId xmlns:a16="http://schemas.microsoft.com/office/drawing/2014/main" id="{352FDAF2-D95C-4265-842E-A6011D9A8053}"/>
                </a:ext>
              </a:extLst>
            </p:cNvPr>
            <p:cNvSpPr/>
            <p:nvPr/>
          </p:nvSpPr>
          <p:spPr>
            <a:xfrm>
              <a:off x="1851077" y="5268704"/>
              <a:ext cx="141714" cy="1417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49" name="타원 48">
            <a:extLst>
              <a:ext uri="{FF2B5EF4-FFF2-40B4-BE49-F238E27FC236}">
                <a16:creationId xmlns:a16="http://schemas.microsoft.com/office/drawing/2014/main" id="{C673E4C2-68AE-480D-AA23-50F3718AC68D}"/>
              </a:ext>
            </a:extLst>
          </p:cNvPr>
          <p:cNvSpPr/>
          <p:nvPr/>
        </p:nvSpPr>
        <p:spPr>
          <a:xfrm>
            <a:off x="7474316" y="5864603"/>
            <a:ext cx="141714" cy="1417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59" name="직선 연결선 58">
            <a:extLst>
              <a:ext uri="{FF2B5EF4-FFF2-40B4-BE49-F238E27FC236}">
                <a16:creationId xmlns:a16="http://schemas.microsoft.com/office/drawing/2014/main" id="{BF8809D0-6C2C-459F-8E97-7748CA39C245}"/>
              </a:ext>
            </a:extLst>
          </p:cNvPr>
          <p:cNvCxnSpPr>
            <a:cxnSpLocks/>
            <a:stCxn id="71" idx="4"/>
          </p:cNvCxnSpPr>
          <p:nvPr/>
        </p:nvCxnSpPr>
        <p:spPr>
          <a:xfrm>
            <a:off x="10443520" y="5218697"/>
            <a:ext cx="0" cy="69914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1" name="직사각형 60">
            <a:extLst>
              <a:ext uri="{FF2B5EF4-FFF2-40B4-BE49-F238E27FC236}">
                <a16:creationId xmlns:a16="http://schemas.microsoft.com/office/drawing/2014/main" id="{DC218BC6-1E77-4ADC-9FCD-951CC19E5C76}"/>
              </a:ext>
            </a:extLst>
          </p:cNvPr>
          <p:cNvSpPr/>
          <p:nvPr/>
        </p:nvSpPr>
        <p:spPr>
          <a:xfrm>
            <a:off x="9486787" y="4631593"/>
            <a:ext cx="1913466" cy="39215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62" name="그룹 61">
            <a:extLst>
              <a:ext uri="{FF2B5EF4-FFF2-40B4-BE49-F238E27FC236}">
                <a16:creationId xmlns:a16="http://schemas.microsoft.com/office/drawing/2014/main" id="{1949D8F6-3517-446A-8DAC-037741E8CD42}"/>
              </a:ext>
            </a:extLst>
          </p:cNvPr>
          <p:cNvGrpSpPr/>
          <p:nvPr/>
        </p:nvGrpSpPr>
        <p:grpSpPr>
          <a:xfrm>
            <a:off x="10319425" y="5023745"/>
            <a:ext cx="248191" cy="248191"/>
            <a:chOff x="1797839" y="5215466"/>
            <a:chExt cx="248191" cy="248191"/>
          </a:xfrm>
        </p:grpSpPr>
        <p:sp>
          <p:nvSpPr>
            <p:cNvPr id="70" name="타원 69">
              <a:extLst>
                <a:ext uri="{FF2B5EF4-FFF2-40B4-BE49-F238E27FC236}">
                  <a16:creationId xmlns:a16="http://schemas.microsoft.com/office/drawing/2014/main" id="{0AC67ED5-C536-4A6C-89B5-BEEA4E2BC46D}"/>
                </a:ext>
              </a:extLst>
            </p:cNvPr>
            <p:cNvSpPr/>
            <p:nvPr/>
          </p:nvSpPr>
          <p:spPr>
            <a:xfrm>
              <a:off x="1797839" y="5215466"/>
              <a:ext cx="248191" cy="24819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1" name="타원 70">
              <a:extLst>
                <a:ext uri="{FF2B5EF4-FFF2-40B4-BE49-F238E27FC236}">
                  <a16:creationId xmlns:a16="http://schemas.microsoft.com/office/drawing/2014/main" id="{32671AED-86FF-4E34-B5C3-83D522EC3996}"/>
                </a:ext>
              </a:extLst>
            </p:cNvPr>
            <p:cNvSpPr/>
            <p:nvPr/>
          </p:nvSpPr>
          <p:spPr>
            <a:xfrm>
              <a:off x="1851077" y="5268704"/>
              <a:ext cx="141714" cy="1417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63" name="타원 62">
            <a:extLst>
              <a:ext uri="{FF2B5EF4-FFF2-40B4-BE49-F238E27FC236}">
                <a16:creationId xmlns:a16="http://schemas.microsoft.com/office/drawing/2014/main" id="{ED3ED902-FDC4-4440-B01B-B4704660AEFD}"/>
              </a:ext>
            </a:extLst>
          </p:cNvPr>
          <p:cNvSpPr/>
          <p:nvPr/>
        </p:nvSpPr>
        <p:spPr>
          <a:xfrm>
            <a:off x="10372663" y="5864603"/>
            <a:ext cx="141714" cy="14171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3" name="TextBox 72">
            <a:extLst>
              <a:ext uri="{FF2B5EF4-FFF2-40B4-BE49-F238E27FC236}">
                <a16:creationId xmlns:a16="http://schemas.microsoft.com/office/drawing/2014/main" id="{29A8669B-373C-44BB-9460-E213C63821DD}"/>
              </a:ext>
            </a:extLst>
          </p:cNvPr>
          <p:cNvSpPr txBox="1"/>
          <p:nvPr/>
        </p:nvSpPr>
        <p:spPr>
          <a:xfrm>
            <a:off x="1211894" y="281921"/>
            <a:ext cx="9768212" cy="707886"/>
          </a:xfrm>
          <a:prstGeom prst="rect">
            <a:avLst/>
          </a:prstGeom>
          <a:noFill/>
        </p:spPr>
        <p:txBody>
          <a:bodyPr wrap="square" rtlCol="0">
            <a:spAutoFit/>
          </a:bodyPr>
          <a:lstStyle>
            <a:defPPr>
              <a:defRPr lang="ko-KR"/>
            </a:defPPr>
            <a:lvl1pPr>
              <a:defRPr b="1">
                <a:solidFill>
                  <a:schemeClr val="accent1"/>
                </a:solidFill>
              </a:defRPr>
            </a:lvl1pPr>
          </a:lstStyle>
          <a:p>
            <a:pPr algn="ctr"/>
            <a:r>
              <a:rPr lang="en-US" altLang="ko-KR" sz="4000" b="0">
                <a:solidFill>
                  <a:schemeClr val="tx1"/>
                </a:solidFill>
                <a:latin typeface="+mj-lt"/>
                <a:ea typeface="Lato" panose="020F0502020204030203" pitchFamily="34" charset="0"/>
                <a:cs typeface="Lato" panose="020F0502020204030203" pitchFamily="34" charset="0"/>
              </a:rPr>
              <a:t>Applicant File Review Process</a:t>
            </a:r>
            <a:endParaRPr lang="ko-KR" altLang="en-US" sz="4000" b="0">
              <a:solidFill>
                <a:schemeClr val="tx1"/>
              </a:solidFill>
              <a:latin typeface="+mj-lt"/>
              <a:cs typeface="Lato" panose="020F0502020204030203" pitchFamily="34" charset="0"/>
            </a:endParaRPr>
          </a:p>
        </p:txBody>
      </p:sp>
      <p:sp>
        <p:nvSpPr>
          <p:cNvPr id="2" name="TextBox 1">
            <a:extLst>
              <a:ext uri="{FF2B5EF4-FFF2-40B4-BE49-F238E27FC236}">
                <a16:creationId xmlns:a16="http://schemas.microsoft.com/office/drawing/2014/main" id="{DF0A72D6-2B7B-6E5E-D521-BF562EEAEA03}"/>
              </a:ext>
            </a:extLst>
          </p:cNvPr>
          <p:cNvSpPr txBox="1"/>
          <p:nvPr/>
        </p:nvSpPr>
        <p:spPr>
          <a:xfrm>
            <a:off x="3807423" y="4622081"/>
            <a:ext cx="1659116" cy="369332"/>
          </a:xfrm>
          <a:prstGeom prst="rect">
            <a:avLst/>
          </a:prstGeom>
          <a:noFill/>
        </p:spPr>
        <p:txBody>
          <a:bodyPr wrap="square" rtlCol="0">
            <a:spAutoFit/>
          </a:bodyPr>
          <a:lstStyle/>
          <a:p>
            <a:pPr algn="ctr"/>
            <a:r>
              <a:rPr lang="en-US" altLang="ko-KR">
                <a:solidFill>
                  <a:schemeClr val="bg1"/>
                </a:solidFill>
              </a:rPr>
              <a:t>Step 5a</a:t>
            </a:r>
            <a:r>
              <a:rPr lang="en-US" altLang="ko-KR" sz="1800">
                <a:solidFill>
                  <a:schemeClr val="bg1"/>
                </a:solidFill>
              </a:rPr>
              <a:t> </a:t>
            </a:r>
            <a:r>
              <a:rPr lang="en-US" altLang="ko-KR" sz="1100">
                <a:solidFill>
                  <a:schemeClr val="bg1"/>
                </a:solidFill>
              </a:rPr>
              <a:t>(enrolling)</a:t>
            </a:r>
            <a:endParaRPr lang="ko-KR" altLang="en-US" sz="1100">
              <a:solidFill>
                <a:schemeClr val="bg1"/>
              </a:solidFill>
            </a:endParaRPr>
          </a:p>
        </p:txBody>
      </p:sp>
      <p:sp>
        <p:nvSpPr>
          <p:cNvPr id="3" name="TextBox 2">
            <a:extLst>
              <a:ext uri="{FF2B5EF4-FFF2-40B4-BE49-F238E27FC236}">
                <a16:creationId xmlns:a16="http://schemas.microsoft.com/office/drawing/2014/main" id="{BBD25D06-76AC-02FE-84E8-7D10B14FBE10}"/>
              </a:ext>
            </a:extLst>
          </p:cNvPr>
          <p:cNvSpPr txBox="1"/>
          <p:nvPr/>
        </p:nvSpPr>
        <p:spPr>
          <a:xfrm>
            <a:off x="6726644" y="4622081"/>
            <a:ext cx="1659116" cy="369332"/>
          </a:xfrm>
          <a:prstGeom prst="rect">
            <a:avLst/>
          </a:prstGeom>
          <a:noFill/>
        </p:spPr>
        <p:txBody>
          <a:bodyPr wrap="square" rtlCol="0">
            <a:spAutoFit/>
          </a:bodyPr>
          <a:lstStyle/>
          <a:p>
            <a:pPr algn="ctr"/>
            <a:r>
              <a:rPr lang="en-US" altLang="ko-KR">
                <a:solidFill>
                  <a:schemeClr val="bg1"/>
                </a:solidFill>
              </a:rPr>
              <a:t>Step 5b</a:t>
            </a:r>
            <a:r>
              <a:rPr lang="en-US" altLang="ko-KR" sz="1200">
                <a:solidFill>
                  <a:schemeClr val="bg1"/>
                </a:solidFill>
              </a:rPr>
              <a:t> (ROD)</a:t>
            </a:r>
            <a:endParaRPr lang="ko-KR" altLang="en-US" sz="1200">
              <a:solidFill>
                <a:schemeClr val="bg1"/>
              </a:solidFill>
            </a:endParaRPr>
          </a:p>
        </p:txBody>
      </p:sp>
      <p:sp>
        <p:nvSpPr>
          <p:cNvPr id="4" name="TextBox 3">
            <a:extLst>
              <a:ext uri="{FF2B5EF4-FFF2-40B4-BE49-F238E27FC236}">
                <a16:creationId xmlns:a16="http://schemas.microsoft.com/office/drawing/2014/main" id="{D52EC13F-7562-12FF-D65F-038F8F94815E}"/>
              </a:ext>
            </a:extLst>
          </p:cNvPr>
          <p:cNvSpPr txBox="1"/>
          <p:nvPr/>
        </p:nvSpPr>
        <p:spPr>
          <a:xfrm>
            <a:off x="9642194" y="4622081"/>
            <a:ext cx="1659116" cy="369332"/>
          </a:xfrm>
          <a:prstGeom prst="rect">
            <a:avLst/>
          </a:prstGeom>
          <a:noFill/>
        </p:spPr>
        <p:txBody>
          <a:bodyPr wrap="square" rtlCol="0">
            <a:spAutoFit/>
          </a:bodyPr>
          <a:lstStyle/>
          <a:p>
            <a:pPr algn="ctr"/>
            <a:r>
              <a:rPr lang="en-US" altLang="ko-KR">
                <a:solidFill>
                  <a:schemeClr val="bg1"/>
                </a:solidFill>
              </a:rPr>
              <a:t>Step 5c </a:t>
            </a:r>
            <a:r>
              <a:rPr lang="en-US" altLang="ko-KR" sz="1200">
                <a:solidFill>
                  <a:schemeClr val="bg1"/>
                </a:solidFill>
              </a:rPr>
              <a:t>(DA)</a:t>
            </a:r>
            <a:endParaRPr lang="ko-KR" altLang="en-US" sz="1200">
              <a:solidFill>
                <a:schemeClr val="bg1"/>
              </a:solidFill>
            </a:endParaRPr>
          </a:p>
        </p:txBody>
      </p:sp>
      <p:sp>
        <p:nvSpPr>
          <p:cNvPr id="5" name="TextBox 4">
            <a:extLst>
              <a:ext uri="{FF2B5EF4-FFF2-40B4-BE49-F238E27FC236}">
                <a16:creationId xmlns:a16="http://schemas.microsoft.com/office/drawing/2014/main" id="{E15B29E0-2EA4-2C91-6644-E031E25272F9}"/>
              </a:ext>
            </a:extLst>
          </p:cNvPr>
          <p:cNvSpPr txBox="1"/>
          <p:nvPr/>
        </p:nvSpPr>
        <p:spPr>
          <a:xfrm>
            <a:off x="3706271" y="1077019"/>
            <a:ext cx="1862923" cy="2893100"/>
          </a:xfrm>
          <a:prstGeom prst="rect">
            <a:avLst/>
          </a:prstGeom>
          <a:noFill/>
        </p:spPr>
        <p:txBody>
          <a:bodyPr wrap="square" rtlCol="0">
            <a:spAutoFit/>
          </a:bodyPr>
          <a:lstStyle/>
          <a:p>
            <a:r>
              <a:rPr lang="en-US" altLang="ko-KR" sz="1400" b="1" u="sng"/>
              <a:t>IF</a:t>
            </a:r>
            <a:r>
              <a:rPr lang="en-US" altLang="ko-KR" sz="1400" b="1"/>
              <a:t> Enrolling</a:t>
            </a:r>
          </a:p>
          <a:p>
            <a:r>
              <a:rPr lang="en-US" altLang="ko-KR" sz="1400"/>
              <a:t>The HWD informs Records of the disposition of the AFR (i.e., approved for enrollment) and the completion date so that they may update the AFR log and schedule the enrollee for arrival.</a:t>
            </a:r>
          </a:p>
          <a:p>
            <a:r>
              <a:rPr lang="en-US" altLang="ko-KR" sz="1400"/>
              <a:t> </a:t>
            </a:r>
          </a:p>
          <a:p>
            <a:endParaRPr lang="en-US" altLang="ko-KR" sz="1400"/>
          </a:p>
        </p:txBody>
      </p:sp>
      <p:sp>
        <p:nvSpPr>
          <p:cNvPr id="12" name="TextBox 11">
            <a:extLst>
              <a:ext uri="{FF2B5EF4-FFF2-40B4-BE49-F238E27FC236}">
                <a16:creationId xmlns:a16="http://schemas.microsoft.com/office/drawing/2014/main" id="{B8360C54-D262-708F-B686-E580C9E0E504}"/>
              </a:ext>
            </a:extLst>
          </p:cNvPr>
          <p:cNvSpPr txBox="1"/>
          <p:nvPr/>
        </p:nvSpPr>
        <p:spPr>
          <a:xfrm>
            <a:off x="6613713" y="1077019"/>
            <a:ext cx="1862923" cy="3431709"/>
          </a:xfrm>
          <a:prstGeom prst="rect">
            <a:avLst/>
          </a:prstGeom>
          <a:noFill/>
        </p:spPr>
        <p:txBody>
          <a:bodyPr wrap="square" lIns="91440" tIns="45720" rIns="91440" bIns="45720" rtlCol="0" anchor="t">
            <a:spAutoFit/>
          </a:bodyPr>
          <a:lstStyle/>
          <a:p>
            <a:pPr>
              <a:spcBef>
                <a:spcPts val="600"/>
              </a:spcBef>
            </a:pPr>
            <a:r>
              <a:rPr lang="en-US" altLang="ko-KR" sz="1400" b="1" u="sng"/>
              <a:t>IF</a:t>
            </a:r>
            <a:r>
              <a:rPr lang="en-US" altLang="ko-KR" sz="1400" b="1"/>
              <a:t> Health Care Needs or Direct Threat to Others</a:t>
            </a:r>
          </a:p>
          <a:p>
            <a:pPr>
              <a:spcBef>
                <a:spcPts val="600"/>
              </a:spcBef>
            </a:pPr>
            <a:r>
              <a:rPr lang="en-US" altLang="ko-KR" sz="1100"/>
              <a:t>If the applicant is a person with a disability, then the QHP, in collaboration with the DC, completes the Post DT/HCN Assessment disability accommodation review section of either Form 2-04 or Form 2-05, as applicable.</a:t>
            </a:r>
          </a:p>
          <a:p>
            <a:pPr>
              <a:spcBef>
                <a:spcPts val="600"/>
              </a:spcBef>
            </a:pPr>
            <a:r>
              <a:rPr lang="en-US" altLang="ko-KR" sz="1100"/>
              <a:t>The QHP (who may collaborate with a DC) identifies any disability accommodations (DA) that potentially reduce the barriers to enrollment.</a:t>
            </a:r>
          </a:p>
        </p:txBody>
      </p:sp>
      <p:sp>
        <p:nvSpPr>
          <p:cNvPr id="18" name="TextBox 17">
            <a:extLst>
              <a:ext uri="{FF2B5EF4-FFF2-40B4-BE49-F238E27FC236}">
                <a16:creationId xmlns:a16="http://schemas.microsoft.com/office/drawing/2014/main" id="{C3A04538-9493-59DB-BC99-F7F057CCD90F}"/>
              </a:ext>
            </a:extLst>
          </p:cNvPr>
          <p:cNvSpPr txBox="1"/>
          <p:nvPr/>
        </p:nvSpPr>
        <p:spPr>
          <a:xfrm>
            <a:off x="9486786" y="1077019"/>
            <a:ext cx="1916427" cy="815608"/>
          </a:xfrm>
          <a:prstGeom prst="rect">
            <a:avLst/>
          </a:prstGeom>
          <a:noFill/>
        </p:spPr>
        <p:txBody>
          <a:bodyPr wrap="square" rtlCol="0">
            <a:spAutoFit/>
          </a:bodyPr>
          <a:lstStyle/>
          <a:p>
            <a:pPr>
              <a:spcBef>
                <a:spcPts val="600"/>
              </a:spcBef>
            </a:pPr>
            <a:r>
              <a:rPr lang="en-US" altLang="ko-KR" sz="1400"/>
              <a:t> </a:t>
            </a:r>
          </a:p>
          <a:p>
            <a:pPr>
              <a:spcBef>
                <a:spcPts val="600"/>
              </a:spcBef>
            </a:pPr>
            <a:r>
              <a:rPr lang="en-US" altLang="ko-KR" sz="1400"/>
              <a:t> </a:t>
            </a:r>
          </a:p>
          <a:p>
            <a:endParaRPr lang="en-US" altLang="ko-KR" sz="1400" i="1"/>
          </a:p>
        </p:txBody>
      </p:sp>
      <p:sp>
        <p:nvSpPr>
          <p:cNvPr id="24" name="직사각형 31">
            <a:extLst>
              <a:ext uri="{FF2B5EF4-FFF2-40B4-BE49-F238E27FC236}">
                <a16:creationId xmlns:a16="http://schemas.microsoft.com/office/drawing/2014/main" id="{037CA8F3-A960-6050-8B2E-4A2D5EC56313}"/>
              </a:ext>
            </a:extLst>
          </p:cNvPr>
          <p:cNvSpPr/>
          <p:nvPr/>
        </p:nvSpPr>
        <p:spPr>
          <a:xfrm>
            <a:off x="788787" y="1058978"/>
            <a:ext cx="1913466" cy="35545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8" name="TextBox 27">
            <a:extLst>
              <a:ext uri="{FF2B5EF4-FFF2-40B4-BE49-F238E27FC236}">
                <a16:creationId xmlns:a16="http://schemas.microsoft.com/office/drawing/2014/main" id="{0783E306-B956-C47D-D559-1F5BE662D96C}"/>
              </a:ext>
            </a:extLst>
          </p:cNvPr>
          <p:cNvSpPr txBox="1"/>
          <p:nvPr/>
        </p:nvSpPr>
        <p:spPr>
          <a:xfrm>
            <a:off x="824571" y="1076908"/>
            <a:ext cx="1862923" cy="3554819"/>
          </a:xfrm>
          <a:prstGeom prst="rect">
            <a:avLst/>
          </a:prstGeom>
          <a:noFill/>
        </p:spPr>
        <p:txBody>
          <a:bodyPr wrap="square" rtlCol="0">
            <a:spAutoFit/>
          </a:bodyPr>
          <a:lstStyle/>
          <a:p>
            <a:pPr>
              <a:spcAft>
                <a:spcPts val="600"/>
              </a:spcAft>
            </a:pPr>
            <a:r>
              <a:rPr lang="en-US" altLang="ko-KR" sz="1400" dirty="0"/>
              <a:t>QHPs assigned files for review make an enrollment decision:</a:t>
            </a:r>
          </a:p>
          <a:p>
            <a:pPr marL="285750" indent="-285750">
              <a:spcAft>
                <a:spcPts val="600"/>
              </a:spcAft>
              <a:buFont typeface="Wingdings" panose="05000000000000000000" pitchFamily="2" charset="2"/>
              <a:buChar char="§"/>
            </a:pPr>
            <a:r>
              <a:rPr lang="en-US" altLang="ko-KR" sz="1200" dirty="0"/>
              <a:t>The applicant’s health care needs potentially exceed those of Job Corps’ basic health care responsibilities as per Exhibit 2-4 and completes Form 2-05.</a:t>
            </a:r>
          </a:p>
          <a:p>
            <a:pPr marL="285750" indent="-285750">
              <a:spcAft>
                <a:spcPts val="600"/>
              </a:spcAft>
              <a:buFont typeface="Wingdings" panose="05000000000000000000" pitchFamily="2" charset="2"/>
              <a:buChar char="§"/>
            </a:pPr>
            <a:r>
              <a:rPr lang="en-US" altLang="ko-KR" sz="1200" dirty="0"/>
              <a:t>The </a:t>
            </a:r>
            <a:r>
              <a:rPr lang="en-US" altLang="ko-KR" sz="1200"/>
              <a:t>applicant potentially poses </a:t>
            </a:r>
            <a:r>
              <a:rPr lang="en-US" altLang="ko-KR" sz="1200" dirty="0"/>
              <a:t>a direct threat to others and completes Form 2-04.</a:t>
            </a:r>
          </a:p>
          <a:p>
            <a:pPr marL="285750" indent="-285750">
              <a:spcAft>
                <a:spcPts val="600"/>
              </a:spcAft>
              <a:buFont typeface="Wingdings" panose="05000000000000000000" pitchFamily="2" charset="2"/>
              <a:buChar char="§"/>
            </a:pPr>
            <a:r>
              <a:rPr lang="en-US" altLang="ko-KR" sz="1200" dirty="0"/>
              <a:t>The applicant is cleared for enrollment.</a:t>
            </a:r>
          </a:p>
        </p:txBody>
      </p:sp>
      <p:sp>
        <p:nvSpPr>
          <p:cNvPr id="6" name="TextBox 5">
            <a:extLst>
              <a:ext uri="{FF2B5EF4-FFF2-40B4-BE49-F238E27FC236}">
                <a16:creationId xmlns:a16="http://schemas.microsoft.com/office/drawing/2014/main" id="{E1533D62-769B-25C9-0CFE-2E1C0ECF3B1E}"/>
              </a:ext>
            </a:extLst>
          </p:cNvPr>
          <p:cNvSpPr txBox="1"/>
          <p:nvPr/>
        </p:nvSpPr>
        <p:spPr>
          <a:xfrm>
            <a:off x="714178" y="6023935"/>
            <a:ext cx="2046835" cy="707886"/>
          </a:xfrm>
          <a:prstGeom prst="rect">
            <a:avLst/>
          </a:prstGeom>
          <a:solidFill>
            <a:schemeClr val="bg1">
              <a:lumMod val="95000"/>
            </a:schemeClr>
          </a:solidFill>
        </p:spPr>
        <p:txBody>
          <a:bodyPr wrap="square" lIns="91440" tIns="45720" rIns="91440" bIns="45720" rtlCol="0" anchor="t">
            <a:spAutoFit/>
          </a:bodyPr>
          <a:lstStyle/>
          <a:p>
            <a:pPr algn="ctr"/>
            <a:r>
              <a:rPr lang="en-US" altLang="ko-KR" sz="1000" i="1"/>
              <a:t>If recommending enrollment denial, the qualified health professional must have conducted a clinical interview with the individual.</a:t>
            </a:r>
          </a:p>
        </p:txBody>
      </p:sp>
      <p:sp>
        <p:nvSpPr>
          <p:cNvPr id="9" name="TextBox 8">
            <a:extLst>
              <a:ext uri="{FF2B5EF4-FFF2-40B4-BE49-F238E27FC236}">
                <a16:creationId xmlns:a16="http://schemas.microsoft.com/office/drawing/2014/main" id="{4911E584-46BB-1323-092B-93553BC2A7CF}"/>
              </a:ext>
            </a:extLst>
          </p:cNvPr>
          <p:cNvSpPr txBox="1"/>
          <p:nvPr/>
        </p:nvSpPr>
        <p:spPr>
          <a:xfrm>
            <a:off x="6518069" y="6270156"/>
            <a:ext cx="2076265" cy="215444"/>
          </a:xfrm>
          <a:prstGeom prst="rect">
            <a:avLst/>
          </a:prstGeom>
          <a:solidFill>
            <a:schemeClr val="tx1">
              <a:lumMod val="65000"/>
              <a:lumOff val="35000"/>
            </a:schemeClr>
          </a:solidFill>
        </p:spPr>
        <p:txBody>
          <a:bodyPr wrap="square" rtlCol="0">
            <a:spAutoFit/>
          </a:bodyPr>
          <a:lstStyle/>
          <a:p>
            <a:pPr algn="ctr"/>
            <a:r>
              <a:rPr lang="en-US" altLang="ko-KR" sz="800">
                <a:solidFill>
                  <a:schemeClr val="bg1"/>
                </a:solidFill>
              </a:rPr>
              <a:t>ROD – Recommendation of Denial</a:t>
            </a:r>
          </a:p>
        </p:txBody>
      </p:sp>
      <p:sp>
        <p:nvSpPr>
          <p:cNvPr id="10" name="TextBox 9">
            <a:extLst>
              <a:ext uri="{FF2B5EF4-FFF2-40B4-BE49-F238E27FC236}">
                <a16:creationId xmlns:a16="http://schemas.microsoft.com/office/drawing/2014/main" id="{D9069ECA-7A26-FA3B-7FC7-F42C516A6533}"/>
              </a:ext>
            </a:extLst>
          </p:cNvPr>
          <p:cNvSpPr txBox="1"/>
          <p:nvPr/>
        </p:nvSpPr>
        <p:spPr>
          <a:xfrm>
            <a:off x="9486786" y="1076907"/>
            <a:ext cx="1913466" cy="3557016"/>
          </a:xfrm>
          <a:prstGeom prst="rect">
            <a:avLst/>
          </a:prstGeom>
          <a:solidFill>
            <a:srgbClr val="E6E6E6"/>
          </a:solidFill>
          <a:ln>
            <a:noFill/>
          </a:ln>
        </p:spPr>
        <p:txBody>
          <a:bodyPr wrap="square" lIns="91440" tIns="45720" rIns="91440" bIns="45720" rtlCol="0" anchor="t">
            <a:spAutoFit/>
          </a:bodyPr>
          <a:lstStyle/>
          <a:p>
            <a:pPr>
              <a:spcBef>
                <a:spcPts val="600"/>
              </a:spcBef>
            </a:pPr>
            <a:r>
              <a:rPr lang="en-US" altLang="ko-KR" sz="1400" b="1"/>
              <a:t>Disability Accommodation Process (DAP)</a:t>
            </a:r>
          </a:p>
          <a:p>
            <a:pPr>
              <a:spcBef>
                <a:spcPts val="600"/>
              </a:spcBef>
            </a:pPr>
            <a:r>
              <a:rPr lang="en-US" altLang="ko-KR" sz="1100"/>
              <a:t>If the QHP identifies DA that potentially reduces the barriers to enrollment, then, either the QHP or the DC initiates an interactive process with the individual with a disability to discuss the DA that the qualified health professional checked in STEP 5b. </a:t>
            </a:r>
          </a:p>
          <a:p>
            <a:pPr>
              <a:spcBef>
                <a:spcPts val="600"/>
              </a:spcBef>
            </a:pPr>
            <a:r>
              <a:rPr lang="en-US" altLang="ko-KR" sz="1100"/>
              <a:t>The QHP or the DC documents whether the applicant /student accepts, declines, or there is agreement to modify the proposed DA.</a:t>
            </a:r>
          </a:p>
        </p:txBody>
      </p:sp>
    </p:spTree>
    <p:extLst>
      <p:ext uri="{BB962C8B-B14F-4D97-AF65-F5344CB8AC3E}">
        <p14:creationId xmlns:p14="http://schemas.microsoft.com/office/powerpoint/2010/main" val="3135069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직선 연결선 12">
            <a:extLst>
              <a:ext uri="{FF2B5EF4-FFF2-40B4-BE49-F238E27FC236}">
                <a16:creationId xmlns:a16="http://schemas.microsoft.com/office/drawing/2014/main" id="{6DC11CC2-12B9-4F43-AAA4-5123F79F7DCA}"/>
              </a:ext>
            </a:extLst>
          </p:cNvPr>
          <p:cNvCxnSpPr>
            <a:cxnSpLocks/>
          </p:cNvCxnSpPr>
          <p:nvPr/>
        </p:nvCxnSpPr>
        <p:spPr>
          <a:xfrm>
            <a:off x="618067" y="5935460"/>
            <a:ext cx="2286000" cy="0"/>
          </a:xfrm>
          <a:prstGeom prst="line">
            <a:avLst/>
          </a:prstGeom>
          <a:ln>
            <a:solidFill>
              <a:schemeClr val="bg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9" name="직선 연결선 18">
            <a:extLst>
              <a:ext uri="{FF2B5EF4-FFF2-40B4-BE49-F238E27FC236}">
                <a16:creationId xmlns:a16="http://schemas.microsoft.com/office/drawing/2014/main" id="{823C5487-555B-4E35-86A2-382A5DD0EBE2}"/>
              </a:ext>
            </a:extLst>
          </p:cNvPr>
          <p:cNvCxnSpPr>
            <a:cxnSpLocks/>
            <a:stCxn id="16" idx="4"/>
          </p:cNvCxnSpPr>
          <p:nvPr/>
        </p:nvCxnSpPr>
        <p:spPr>
          <a:xfrm>
            <a:off x="1748481" y="5456822"/>
            <a:ext cx="0" cy="69914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7" name="그룹 26">
            <a:extLst>
              <a:ext uri="{FF2B5EF4-FFF2-40B4-BE49-F238E27FC236}">
                <a16:creationId xmlns:a16="http://schemas.microsoft.com/office/drawing/2014/main" id="{2D826988-AE75-451A-B1CF-BC08F495A1EF}"/>
              </a:ext>
            </a:extLst>
          </p:cNvPr>
          <p:cNvGrpSpPr/>
          <p:nvPr/>
        </p:nvGrpSpPr>
        <p:grpSpPr>
          <a:xfrm>
            <a:off x="1624386" y="5261870"/>
            <a:ext cx="248191" cy="248191"/>
            <a:chOff x="1797839" y="5215466"/>
            <a:chExt cx="248191" cy="248191"/>
          </a:xfrm>
        </p:grpSpPr>
        <p:sp>
          <p:nvSpPr>
            <p:cNvPr id="15" name="타원 14">
              <a:extLst>
                <a:ext uri="{FF2B5EF4-FFF2-40B4-BE49-F238E27FC236}">
                  <a16:creationId xmlns:a16="http://schemas.microsoft.com/office/drawing/2014/main" id="{2505D8A0-3997-4BF7-BBB2-C383A091644C}"/>
                </a:ext>
              </a:extLst>
            </p:cNvPr>
            <p:cNvSpPr/>
            <p:nvPr/>
          </p:nvSpPr>
          <p:spPr>
            <a:xfrm>
              <a:off x="1797839" y="5215466"/>
              <a:ext cx="248191" cy="24819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타원 15">
              <a:extLst>
                <a:ext uri="{FF2B5EF4-FFF2-40B4-BE49-F238E27FC236}">
                  <a16:creationId xmlns:a16="http://schemas.microsoft.com/office/drawing/2014/main" id="{8DE4DBEC-114C-4C00-B5BB-555BE04C9792}"/>
                </a:ext>
              </a:extLst>
            </p:cNvPr>
            <p:cNvSpPr/>
            <p:nvPr/>
          </p:nvSpPr>
          <p:spPr>
            <a:xfrm>
              <a:off x="1851077" y="5268704"/>
              <a:ext cx="141714" cy="1417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7" name="타원 16">
            <a:extLst>
              <a:ext uri="{FF2B5EF4-FFF2-40B4-BE49-F238E27FC236}">
                <a16:creationId xmlns:a16="http://schemas.microsoft.com/office/drawing/2014/main" id="{E80B7611-4127-43F4-BE18-D9DA77A33F43}"/>
              </a:ext>
            </a:extLst>
          </p:cNvPr>
          <p:cNvSpPr/>
          <p:nvPr/>
        </p:nvSpPr>
        <p:spPr>
          <a:xfrm>
            <a:off x="1677624" y="5864603"/>
            <a:ext cx="141714" cy="1417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직사각형 10">
            <a:extLst>
              <a:ext uri="{FF2B5EF4-FFF2-40B4-BE49-F238E27FC236}">
                <a16:creationId xmlns:a16="http://schemas.microsoft.com/office/drawing/2014/main" id="{1E9027CC-680D-46D1-91DE-EC197D7C5819}"/>
              </a:ext>
            </a:extLst>
          </p:cNvPr>
          <p:cNvSpPr/>
          <p:nvPr/>
        </p:nvSpPr>
        <p:spPr>
          <a:xfrm>
            <a:off x="791748" y="4861187"/>
            <a:ext cx="1913466" cy="392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 name="TextBox 22">
            <a:extLst>
              <a:ext uri="{FF2B5EF4-FFF2-40B4-BE49-F238E27FC236}">
                <a16:creationId xmlns:a16="http://schemas.microsoft.com/office/drawing/2014/main" id="{384D37B0-21E6-414D-88DB-EDFA8387E0FB}"/>
              </a:ext>
            </a:extLst>
          </p:cNvPr>
          <p:cNvSpPr txBox="1"/>
          <p:nvPr/>
        </p:nvSpPr>
        <p:spPr>
          <a:xfrm>
            <a:off x="916777" y="4851675"/>
            <a:ext cx="1659116" cy="369332"/>
          </a:xfrm>
          <a:prstGeom prst="rect">
            <a:avLst/>
          </a:prstGeom>
          <a:noFill/>
        </p:spPr>
        <p:txBody>
          <a:bodyPr wrap="square" rtlCol="0">
            <a:spAutoFit/>
          </a:bodyPr>
          <a:lstStyle/>
          <a:p>
            <a:pPr algn="ctr"/>
            <a:r>
              <a:rPr lang="en-US" altLang="ko-KR">
                <a:solidFill>
                  <a:schemeClr val="bg1"/>
                </a:solidFill>
              </a:rPr>
              <a:t>Step 6</a:t>
            </a:r>
            <a:endParaRPr lang="ko-KR" altLang="en-US" sz="1200">
              <a:solidFill>
                <a:schemeClr val="bg1"/>
              </a:solidFill>
            </a:endParaRPr>
          </a:p>
        </p:txBody>
      </p:sp>
      <p:sp>
        <p:nvSpPr>
          <p:cNvPr id="73" name="TextBox 72">
            <a:extLst>
              <a:ext uri="{FF2B5EF4-FFF2-40B4-BE49-F238E27FC236}">
                <a16:creationId xmlns:a16="http://schemas.microsoft.com/office/drawing/2014/main" id="{29A8669B-373C-44BB-9460-E213C63821DD}"/>
              </a:ext>
            </a:extLst>
          </p:cNvPr>
          <p:cNvSpPr txBox="1"/>
          <p:nvPr/>
        </p:nvSpPr>
        <p:spPr>
          <a:xfrm>
            <a:off x="1211894" y="281921"/>
            <a:ext cx="9768212" cy="707886"/>
          </a:xfrm>
          <a:prstGeom prst="rect">
            <a:avLst/>
          </a:prstGeom>
          <a:noFill/>
        </p:spPr>
        <p:txBody>
          <a:bodyPr wrap="square" rtlCol="0">
            <a:spAutoFit/>
          </a:bodyPr>
          <a:lstStyle>
            <a:defPPr>
              <a:defRPr lang="ko-KR"/>
            </a:defPPr>
            <a:lvl1pPr>
              <a:defRPr b="1">
                <a:solidFill>
                  <a:schemeClr val="accent1"/>
                </a:solidFill>
              </a:defRPr>
            </a:lvl1pPr>
          </a:lstStyle>
          <a:p>
            <a:pPr algn="ctr"/>
            <a:r>
              <a:rPr lang="en-US" altLang="ko-KR" sz="4000" b="0">
                <a:solidFill>
                  <a:schemeClr val="tx1"/>
                </a:solidFill>
                <a:latin typeface="+mj-lt"/>
                <a:ea typeface="Lato" panose="020F0502020204030203" pitchFamily="34" charset="0"/>
                <a:cs typeface="Lato" panose="020F0502020204030203" pitchFamily="34" charset="0"/>
              </a:rPr>
              <a:t>Applicant File Review Process</a:t>
            </a:r>
            <a:endParaRPr lang="ko-KR" altLang="en-US" sz="4000" b="0">
              <a:solidFill>
                <a:schemeClr val="tx1"/>
              </a:solidFill>
              <a:latin typeface="+mj-lt"/>
              <a:cs typeface="Lato" panose="020F0502020204030203" pitchFamily="34" charset="0"/>
            </a:endParaRPr>
          </a:p>
        </p:txBody>
      </p:sp>
      <p:sp>
        <p:nvSpPr>
          <p:cNvPr id="24" name="직사각형 31">
            <a:extLst>
              <a:ext uri="{FF2B5EF4-FFF2-40B4-BE49-F238E27FC236}">
                <a16:creationId xmlns:a16="http://schemas.microsoft.com/office/drawing/2014/main" id="{037CA8F3-A960-6050-8B2E-4A2D5EC56313}"/>
              </a:ext>
            </a:extLst>
          </p:cNvPr>
          <p:cNvSpPr/>
          <p:nvPr/>
        </p:nvSpPr>
        <p:spPr>
          <a:xfrm>
            <a:off x="788787" y="1058977"/>
            <a:ext cx="1913466" cy="379269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8" name="TextBox 27">
            <a:extLst>
              <a:ext uri="{FF2B5EF4-FFF2-40B4-BE49-F238E27FC236}">
                <a16:creationId xmlns:a16="http://schemas.microsoft.com/office/drawing/2014/main" id="{0783E306-B956-C47D-D559-1F5BE662D96C}"/>
              </a:ext>
            </a:extLst>
          </p:cNvPr>
          <p:cNvSpPr txBox="1"/>
          <p:nvPr/>
        </p:nvSpPr>
        <p:spPr>
          <a:xfrm>
            <a:off x="809591" y="1058978"/>
            <a:ext cx="1862923" cy="261610"/>
          </a:xfrm>
          <a:prstGeom prst="rect">
            <a:avLst/>
          </a:prstGeom>
          <a:noFill/>
        </p:spPr>
        <p:txBody>
          <a:bodyPr wrap="square" rtlCol="0">
            <a:spAutoFit/>
          </a:bodyPr>
          <a:lstStyle/>
          <a:p>
            <a:pPr>
              <a:spcBef>
                <a:spcPts val="600"/>
              </a:spcBef>
            </a:pPr>
            <a:r>
              <a:rPr lang="en-US" altLang="ko-KR" sz="1100"/>
              <a:t>.</a:t>
            </a:r>
          </a:p>
        </p:txBody>
      </p:sp>
      <p:sp>
        <p:nvSpPr>
          <p:cNvPr id="6" name="TextBox 5">
            <a:extLst>
              <a:ext uri="{FF2B5EF4-FFF2-40B4-BE49-F238E27FC236}">
                <a16:creationId xmlns:a16="http://schemas.microsoft.com/office/drawing/2014/main" id="{7151D2DF-19B3-2CE1-953A-0B9425570D60}"/>
              </a:ext>
            </a:extLst>
          </p:cNvPr>
          <p:cNvSpPr txBox="1"/>
          <p:nvPr/>
        </p:nvSpPr>
        <p:spPr>
          <a:xfrm>
            <a:off x="725063" y="6121671"/>
            <a:ext cx="2046835" cy="707886"/>
          </a:xfrm>
          <a:prstGeom prst="rect">
            <a:avLst/>
          </a:prstGeom>
          <a:solidFill>
            <a:schemeClr val="accent4">
              <a:lumMod val="20000"/>
              <a:lumOff val="80000"/>
            </a:schemeClr>
          </a:solidFill>
        </p:spPr>
        <p:txBody>
          <a:bodyPr wrap="square" rtlCol="0">
            <a:spAutoFit/>
          </a:bodyPr>
          <a:lstStyle/>
          <a:p>
            <a:pPr algn="ctr"/>
            <a:r>
              <a:rPr lang="en-US" altLang="ko-KR" sz="1000" i="1"/>
              <a:t>Records updates the AFR log to reflect the ROD disposition and the date the file was submitted to the Regional Office for review.</a:t>
            </a:r>
          </a:p>
        </p:txBody>
      </p:sp>
      <p:sp>
        <p:nvSpPr>
          <p:cNvPr id="4" name="TextBox 3">
            <a:extLst>
              <a:ext uri="{FF2B5EF4-FFF2-40B4-BE49-F238E27FC236}">
                <a16:creationId xmlns:a16="http://schemas.microsoft.com/office/drawing/2014/main" id="{484184EE-2945-178B-5221-BA8BBC5D0E8A}"/>
              </a:ext>
            </a:extLst>
          </p:cNvPr>
          <p:cNvSpPr txBox="1"/>
          <p:nvPr/>
        </p:nvSpPr>
        <p:spPr>
          <a:xfrm>
            <a:off x="4184634" y="1468819"/>
            <a:ext cx="2433019" cy="3447098"/>
          </a:xfrm>
          <a:prstGeom prst="rect">
            <a:avLst/>
          </a:prstGeom>
          <a:solidFill>
            <a:schemeClr val="tx1"/>
          </a:solidFill>
        </p:spPr>
        <p:txBody>
          <a:bodyPr wrap="square" rtlCol="0">
            <a:spAutoFit/>
          </a:bodyPr>
          <a:lstStyle/>
          <a:p>
            <a:pPr algn="ctr"/>
            <a:r>
              <a:rPr lang="en-US" altLang="ko-KR" sz="1400" b="1">
                <a:solidFill>
                  <a:schemeClr val="bg1"/>
                </a:solidFill>
              </a:rPr>
              <a:t>NOTES</a:t>
            </a:r>
          </a:p>
          <a:p>
            <a:pPr algn="ctr"/>
            <a:r>
              <a:rPr lang="en-US" altLang="ko-KR" sz="1400" b="1">
                <a:solidFill>
                  <a:schemeClr val="bg1"/>
                </a:solidFill>
              </a:rPr>
              <a:t>Extensions of Enrollment</a:t>
            </a:r>
          </a:p>
          <a:p>
            <a:pPr algn="ctr"/>
            <a:endParaRPr lang="en-US" altLang="ko-KR" sz="1200">
              <a:solidFill>
                <a:schemeClr val="bg1"/>
              </a:solidFill>
            </a:endParaRPr>
          </a:p>
          <a:p>
            <a:r>
              <a:rPr lang="en-US" altLang="ko-KR" sz="1200">
                <a:solidFill>
                  <a:schemeClr val="bg1"/>
                </a:solidFill>
              </a:rPr>
              <a:t>If the center needs more than 30 calendar days to complete the review of an applicant file, then the center must request an extension from the DOL Program Manager. Extension requests and responses must be documented on the AFR Log, and all related correspondence must be maintained.</a:t>
            </a:r>
          </a:p>
          <a:p>
            <a:endParaRPr lang="en-US" altLang="ko-KR" sz="1200" b="1">
              <a:solidFill>
                <a:schemeClr val="bg1"/>
              </a:solidFill>
            </a:endParaRPr>
          </a:p>
          <a:p>
            <a:r>
              <a:rPr lang="en-US" altLang="ko-KR" sz="1200">
                <a:solidFill>
                  <a:schemeClr val="bg1"/>
                </a:solidFill>
              </a:rPr>
              <a:t>Extensions of time are </a:t>
            </a:r>
            <a:r>
              <a:rPr lang="en-US" altLang="ko-KR" sz="1200" b="1" u="sng">
                <a:solidFill>
                  <a:schemeClr val="bg1"/>
                </a:solidFill>
              </a:rPr>
              <a:t>NOT</a:t>
            </a:r>
            <a:r>
              <a:rPr lang="en-US" altLang="ko-KR" sz="1200">
                <a:solidFill>
                  <a:schemeClr val="bg1"/>
                </a:solidFill>
              </a:rPr>
              <a:t> allowed for expedited applicant file review which must be completed within a maximum of 21 calendar days.</a:t>
            </a:r>
          </a:p>
          <a:p>
            <a:endParaRPr lang="en-US" altLang="ko-KR" sz="1000"/>
          </a:p>
        </p:txBody>
      </p:sp>
      <p:sp>
        <p:nvSpPr>
          <p:cNvPr id="7" name="TextBox 6">
            <a:extLst>
              <a:ext uri="{FF2B5EF4-FFF2-40B4-BE49-F238E27FC236}">
                <a16:creationId xmlns:a16="http://schemas.microsoft.com/office/drawing/2014/main" id="{CA25643B-63F1-F06D-05F2-32C7414EBD58}"/>
              </a:ext>
            </a:extLst>
          </p:cNvPr>
          <p:cNvSpPr txBox="1"/>
          <p:nvPr/>
        </p:nvSpPr>
        <p:spPr>
          <a:xfrm>
            <a:off x="6785329" y="1455353"/>
            <a:ext cx="2433019" cy="3447288"/>
          </a:xfrm>
          <a:prstGeom prst="rect">
            <a:avLst/>
          </a:prstGeom>
          <a:solidFill>
            <a:schemeClr val="tx1"/>
          </a:solidFill>
        </p:spPr>
        <p:txBody>
          <a:bodyPr wrap="square" rtlCol="0">
            <a:spAutoFit/>
          </a:bodyPr>
          <a:lstStyle/>
          <a:p>
            <a:pPr algn="ctr"/>
            <a:r>
              <a:rPr lang="en-US" altLang="ko-KR" sz="1400" b="1">
                <a:solidFill>
                  <a:schemeClr val="bg1"/>
                </a:solidFill>
              </a:rPr>
              <a:t>NOTES (cont.)</a:t>
            </a:r>
          </a:p>
          <a:p>
            <a:pPr algn="ctr"/>
            <a:r>
              <a:rPr lang="en-US" altLang="ko-KR" sz="1400" b="1">
                <a:solidFill>
                  <a:schemeClr val="bg1"/>
                </a:solidFill>
              </a:rPr>
              <a:t>Post Approval for Enrollment</a:t>
            </a:r>
          </a:p>
          <a:p>
            <a:pPr algn="ctr"/>
            <a:endParaRPr lang="en-US" altLang="ko-KR" sz="1200">
              <a:solidFill>
                <a:schemeClr val="bg1"/>
              </a:solidFill>
            </a:endParaRPr>
          </a:p>
          <a:p>
            <a:r>
              <a:rPr lang="en-US" altLang="ko-KR" sz="1200">
                <a:solidFill>
                  <a:schemeClr val="bg1"/>
                </a:solidFill>
              </a:rPr>
              <a:t>If an enrollee with a disability, a DC contacts the enrollee to determine the need for Disability Accommodation/complete the Disability Accommodation Process (DAP), as needed. </a:t>
            </a:r>
          </a:p>
          <a:p>
            <a:endParaRPr lang="en-US" altLang="ko-KR" sz="1200">
              <a:solidFill>
                <a:schemeClr val="bg1"/>
              </a:solidFill>
            </a:endParaRPr>
          </a:p>
          <a:p>
            <a:endParaRPr lang="en-US" altLang="ko-KR" sz="1200">
              <a:solidFill>
                <a:schemeClr val="bg1"/>
              </a:solidFill>
            </a:endParaRPr>
          </a:p>
          <a:p>
            <a:endParaRPr lang="en-US" altLang="ko-KR" sz="1200">
              <a:solidFill>
                <a:schemeClr val="bg1"/>
              </a:solidFill>
            </a:endParaRPr>
          </a:p>
          <a:p>
            <a:endParaRPr lang="en-US" altLang="ko-KR" sz="1200">
              <a:solidFill>
                <a:schemeClr val="bg1"/>
              </a:solidFill>
            </a:endParaRPr>
          </a:p>
          <a:p>
            <a:endParaRPr lang="en-US" altLang="ko-KR" sz="1200">
              <a:solidFill>
                <a:schemeClr val="bg1"/>
              </a:solidFill>
            </a:endParaRPr>
          </a:p>
          <a:p>
            <a:endParaRPr lang="en-US" altLang="ko-KR" sz="1200">
              <a:solidFill>
                <a:schemeClr val="bg1"/>
              </a:solidFill>
            </a:endParaRPr>
          </a:p>
          <a:p>
            <a:endParaRPr lang="en-US" altLang="ko-KR" sz="1200">
              <a:solidFill>
                <a:schemeClr val="bg1"/>
              </a:solidFill>
            </a:endParaRPr>
          </a:p>
          <a:p>
            <a:endParaRPr lang="en-US" altLang="ko-KR" sz="1200">
              <a:solidFill>
                <a:schemeClr val="bg1"/>
              </a:solidFill>
            </a:endParaRPr>
          </a:p>
          <a:p>
            <a:endParaRPr lang="en-US" altLang="ko-KR" sz="800">
              <a:solidFill>
                <a:schemeClr val="bg1"/>
              </a:solidFill>
            </a:endParaRPr>
          </a:p>
        </p:txBody>
      </p:sp>
      <p:sp>
        <p:nvSpPr>
          <p:cNvPr id="8" name="직사각형 45">
            <a:extLst>
              <a:ext uri="{FF2B5EF4-FFF2-40B4-BE49-F238E27FC236}">
                <a16:creationId xmlns:a16="http://schemas.microsoft.com/office/drawing/2014/main" id="{E5164B04-5F29-B27B-6D05-57491B55733B}"/>
              </a:ext>
            </a:extLst>
          </p:cNvPr>
          <p:cNvSpPr/>
          <p:nvPr/>
        </p:nvSpPr>
        <p:spPr>
          <a:xfrm>
            <a:off x="794697" y="1067506"/>
            <a:ext cx="1913466" cy="379269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altLang="ko-KR" sz="1400" b="1">
                <a:solidFill>
                  <a:schemeClr val="tx1"/>
                </a:solidFill>
              </a:rPr>
              <a:t>Submitting ROD to the Regional Office for Review </a:t>
            </a:r>
          </a:p>
          <a:p>
            <a:pPr>
              <a:spcBef>
                <a:spcPts val="600"/>
              </a:spcBef>
            </a:pPr>
            <a:r>
              <a:rPr lang="en-US" altLang="ko-KR" sz="1100">
                <a:solidFill>
                  <a:schemeClr val="tx1"/>
                </a:solidFill>
              </a:rPr>
              <a:t>The HWD ensures that either a completed Form 2-04 or 2-05 (signed by the QHPs recommending denial of enrollment) and all medical and disability documentation are uploaded to the Health and Disability E-Folders. </a:t>
            </a:r>
          </a:p>
          <a:p>
            <a:endParaRPr lang="en-US" altLang="ko-KR" sz="1100">
              <a:solidFill>
                <a:schemeClr val="tx1"/>
              </a:solidFill>
            </a:endParaRPr>
          </a:p>
          <a:p>
            <a:r>
              <a:rPr lang="en-US" altLang="ko-KR" sz="1100">
                <a:solidFill>
                  <a:schemeClr val="tx1"/>
                </a:solidFill>
              </a:rPr>
              <a:t>The HWD clicks on </a:t>
            </a:r>
            <a:r>
              <a:rPr lang="en-US" altLang="ko-KR" sz="1100" b="1">
                <a:solidFill>
                  <a:schemeClr val="tx1"/>
                </a:solidFill>
              </a:rPr>
              <a:t>“Notify Regional Review” </a:t>
            </a:r>
            <a:r>
              <a:rPr lang="en-US" altLang="ko-KR" sz="1100">
                <a:solidFill>
                  <a:schemeClr val="tx1"/>
                </a:solidFill>
              </a:rPr>
              <a:t>in the Health E-Folder and selects the “FLAG for Regional Review” button. Then the HWD notifies </a:t>
            </a:r>
            <a:r>
              <a:rPr lang="en-US" altLang="ko-KR" sz="1100" b="1">
                <a:solidFill>
                  <a:schemeClr val="tx1"/>
                </a:solidFill>
              </a:rPr>
              <a:t>Records, who changes the status to Regional Review</a:t>
            </a:r>
            <a:r>
              <a:rPr lang="en-US" altLang="ko-KR" sz="1100">
                <a:solidFill>
                  <a:schemeClr val="tx1"/>
                </a:solidFill>
              </a:rPr>
              <a:t> in Pending OASIS Arrivals.</a:t>
            </a:r>
          </a:p>
        </p:txBody>
      </p:sp>
    </p:spTree>
    <p:extLst>
      <p:ext uri="{BB962C8B-B14F-4D97-AF65-F5344CB8AC3E}">
        <p14:creationId xmlns:p14="http://schemas.microsoft.com/office/powerpoint/2010/main" val="3862505129"/>
      </p:ext>
    </p:extLst>
  </p:cSld>
  <p:clrMapOvr>
    <a:masterClrMapping/>
  </p:clrMapOvr>
</p:sld>
</file>

<file path=ppt/theme/theme1.xml><?xml version="1.0" encoding="utf-8"?>
<a:theme xmlns:a="http://schemas.openxmlformats.org/drawingml/2006/main" name="25_Office 테마">
  <a:themeElements>
    <a:clrScheme name="사용자 지정 18">
      <a:dk1>
        <a:srgbClr val="000000"/>
      </a:dk1>
      <a:lt1>
        <a:srgbClr val="FFFFFF"/>
      </a:lt1>
      <a:dk2>
        <a:srgbClr val="302F2F"/>
      </a:dk2>
      <a:lt2>
        <a:srgbClr val="F6F4E8"/>
      </a:lt2>
      <a:accent1>
        <a:srgbClr val="186791"/>
      </a:accent1>
      <a:accent2>
        <a:srgbClr val="0188AF"/>
      </a:accent2>
      <a:accent3>
        <a:srgbClr val="17A5C0"/>
      </a:accent3>
      <a:accent4>
        <a:srgbClr val="53C3CD"/>
      </a:accent4>
      <a:accent5>
        <a:srgbClr val="43BDC8"/>
      </a:accent5>
      <a:accent6>
        <a:srgbClr val="168EAC"/>
      </a:accent6>
      <a:hlink>
        <a:srgbClr val="AC9078"/>
      </a:hlink>
      <a:folHlink>
        <a:srgbClr val="745C48"/>
      </a:folHlink>
    </a:clrScheme>
    <a:fontScheme name="사용자 지정 29">
      <a:majorFont>
        <a:latin typeface="Montserrat"/>
        <a:ea typeface="Montserrat"/>
        <a:cs typeface=""/>
      </a:majorFont>
      <a:minorFont>
        <a:latin typeface="Calibri"/>
        <a:ea typeface="Calibr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9F0022F1A0D1C40B084E91E69C83124" ma:contentTypeVersion="14" ma:contentTypeDescription="Create a new document." ma:contentTypeScope="" ma:versionID="e1b31ea0773c203abd828f378b237c97">
  <xsd:schema xmlns:xsd="http://www.w3.org/2001/XMLSchema" xmlns:xs="http://www.w3.org/2001/XMLSchema" xmlns:p="http://schemas.microsoft.com/office/2006/metadata/properties" xmlns:ns1="http://schemas.microsoft.com/sharepoint/v3" xmlns:ns2="http://schemas.microsoft.com/sharepoint/v3/fields" xmlns:ns3="b22f8f74-215c-4154-9939-bd29e4e8980e" targetNamespace="http://schemas.microsoft.com/office/2006/metadata/properties" ma:root="true" ma:fieldsID="06b32342b0b5b4cfc196223ba1900aca" ns1:_="" ns2:_="" ns3:_="">
    <xsd:import namespace="http://schemas.microsoft.com/sharepoint/v3"/>
    <xsd:import namespace="http://schemas.microsoft.com/sharepoint/v3/fields"/>
    <xsd:import namespace="b22f8f74-215c-4154-9939-bd29e4e8980e"/>
    <xsd:element name="properties">
      <xsd:complexType>
        <xsd:sequence>
          <xsd:element name="documentManagement">
            <xsd:complexType>
              <xsd:all>
                <xsd:element ref="ns1:PublishingStartDate" minOccurs="0"/>
                <xsd:element ref="ns1:PublishingExpirationDate" minOccurs="0"/>
                <xsd:element ref="ns1:RoutingRuleDescription"/>
                <xsd:element ref="ns2:_DCDateCreated"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 ma:internalName="PublishingStartDate">
      <xsd:simpleType>
        <xsd:restriction base="dms:Unknown"/>
      </xsd:simpleType>
    </xsd:element>
    <xsd:element name="PublishingExpirationDate" ma:index="5" nillable="true" ma:displayName="Scheduling End Date" ma:description="" ma:internalName="PublishingExpirationDate">
      <xsd:simpleType>
        <xsd:restriction base="dms:Unknown"/>
      </xsd:simpleType>
    </xsd:element>
    <xsd:element name="RoutingRuleDescription" ma:index="6" ma:displayName="Description" ma:description="" ma:internalName="RoutingRuleDescriptio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7" nillable="true" ma:displayName="Date Created" ma:description="The date on which this resource was created" ma:format="DateTime" ma:internalName="_DCDateCreated"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b22f8f74-215c-4154-9939-bd29e4e8980e"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ma:index="8" ma:displayName="Category"/>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RoutingRuleDescription xmlns="http://schemas.microsoft.com/sharepoint/v3">AFR Process Graphic</RoutingRuleDescription>
    <PublishingStartDate xmlns="http://schemas.microsoft.com/sharepoint/v3" xsi:nil="true"/>
    <_DCDateCreated xmlns="http://schemas.microsoft.com/sharepoint/v3/fields" xsi:nil="true"/>
    <_dlc_DocId xmlns="b22f8f74-215c-4154-9939-bd29e4e8980e">XRUYQT3274NZ-1295120815-333</_dlc_DocId>
    <_dlc_DocIdUrl xmlns="b22f8f74-215c-4154-9939-bd29e4e8980e">
      <Url>https://supportservices.jobcorps.gov/disability/_layouts/15/DocIdRedir.aspx?ID=XRUYQT3274NZ-1295120815-333</Url>
      <Description>XRUYQT3274NZ-1295120815-333</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8502852-8ADC-4B1F-BE41-343BB3100968}">
  <ds:schemaRefs>
    <ds:schemaRef ds:uri="http://schemas.microsoft.com/sharepoint/v3/contenttype/forms"/>
  </ds:schemaRefs>
</ds:datastoreItem>
</file>

<file path=customXml/itemProps2.xml><?xml version="1.0" encoding="utf-8"?>
<ds:datastoreItem xmlns:ds="http://schemas.openxmlformats.org/officeDocument/2006/customXml" ds:itemID="{B1708170-6763-4929-A1E6-8E00C9F8A90A}"/>
</file>

<file path=customXml/itemProps3.xml><?xml version="1.0" encoding="utf-8"?>
<ds:datastoreItem xmlns:ds="http://schemas.openxmlformats.org/officeDocument/2006/customXml" ds:itemID="{2B8E23B5-FAFA-42D3-A259-77BDCFB59440}">
  <ds:schemaRefs>
    <ds:schemaRef ds:uri="721a4254-37aa-4b5c-aa84-ee537e0c3488"/>
    <ds:schemaRef ds:uri="ae956369-1025-4f51-b8f7-af2478e41ec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207E1281-7B27-4055-B685-B24568B992CC}"/>
</file>

<file path=docProps/app.xml><?xml version="1.0" encoding="utf-8"?>
<Properties xmlns="http://schemas.openxmlformats.org/officeDocument/2006/extended-properties" xmlns:vt="http://schemas.openxmlformats.org/officeDocument/2006/docPropsVTypes">
  <TotalTime>0</TotalTime>
  <Words>823</Words>
  <Application>Microsoft Office PowerPoint</Application>
  <PresentationFormat>Widescreen</PresentationFormat>
  <Paragraphs>69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Calibri</vt:lpstr>
      <vt:lpstr>Arial</vt:lpstr>
      <vt:lpstr>Wingdings</vt:lpstr>
      <vt:lpstr>Malgun Gothic</vt:lpstr>
      <vt:lpstr>25_Office 테마</vt:lpstr>
      <vt:lpstr>PowerPoint Presentation</vt:lpstr>
      <vt:lpstr>PowerPoint Presentation</vt:lpstr>
      <vt:lpstr>PowerPoint Presentation</vt:lpstr>
    </vt:vector>
  </TitlesOfParts>
  <Manager>Slide Members</Manager>
  <Company>YESFORM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 Process 2022_Final</dc:title>
  <dc:subject>Powerpoint Templates , Diagram, Chart, Google slides, Keynote</dc:subject>
  <dc:creator>Slide Members by MJ.BYEON</dc:creator>
  <cp:keywords>SlideMembers, ppt, PPT Templates, Presentation, Diagram, Chart, Yesform, Google slides, Keynote, Free Slides</cp:keywords>
  <dc:description>The copyright of this document is at Slide Members. Unauthorized copying may</dc:description>
  <cp:lastModifiedBy>Debbie M. Marrs</cp:lastModifiedBy>
  <cp:revision>1</cp:revision>
  <dcterms:created xsi:type="dcterms:W3CDTF">2020-09-18T00:15:40Z</dcterms:created>
  <dcterms:modified xsi:type="dcterms:W3CDTF">2024-11-06T14:56:45Z</dcterms:modified>
  <cp:category>AFR</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0x01010009F0022F1A0D1C40B084E91E69C83124</vt:lpwstr>
  </property>
  <property fmtid="{D5CDD505-2E9C-101B-9397-08002B2CF9AE}" pid="3" name="_dlc_DocIdItemGuid">
    <vt:lpwstr>8d042d65-ea98-4909-ad4e-afc91084592e</vt:lpwstr>
  </property>
</Properties>
</file>