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heme/theme4.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3.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40" r:id="rId4"/>
    <p:sldMasterId id="2147483867" r:id="rId5"/>
  </p:sldMasterIdLst>
  <p:notesMasterIdLst>
    <p:notesMasterId r:id="rId34"/>
  </p:notesMasterIdLst>
  <p:handoutMasterIdLst>
    <p:handoutMasterId r:id="rId35"/>
  </p:handoutMasterIdLst>
  <p:sldIdLst>
    <p:sldId id="256" r:id="rId6"/>
    <p:sldId id="1320" r:id="rId7"/>
    <p:sldId id="357" r:id="rId8"/>
    <p:sldId id="1305" r:id="rId9"/>
    <p:sldId id="1312" r:id="rId10"/>
    <p:sldId id="358" r:id="rId11"/>
    <p:sldId id="347" r:id="rId12"/>
    <p:sldId id="1313" r:id="rId13"/>
    <p:sldId id="348" r:id="rId14"/>
    <p:sldId id="356" r:id="rId15"/>
    <p:sldId id="349" r:id="rId16"/>
    <p:sldId id="350" r:id="rId17"/>
    <p:sldId id="1314" r:id="rId18"/>
    <p:sldId id="351" r:id="rId19"/>
    <p:sldId id="353" r:id="rId20"/>
    <p:sldId id="354" r:id="rId21"/>
    <p:sldId id="355" r:id="rId22"/>
    <p:sldId id="1280" r:id="rId23"/>
    <p:sldId id="1265" r:id="rId24"/>
    <p:sldId id="1163" r:id="rId25"/>
    <p:sldId id="1319" r:id="rId26"/>
    <p:sldId id="1318" r:id="rId27"/>
    <p:sldId id="1315" r:id="rId28"/>
    <p:sldId id="1317" r:id="rId29"/>
    <p:sldId id="1316" r:id="rId30"/>
    <p:sldId id="272" r:id="rId31"/>
    <p:sldId id="301" r:id="rId32"/>
    <p:sldId id="316"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A7DD"/>
    <a:srgbClr val="D5D9DC"/>
    <a:srgbClr val="AF8161"/>
    <a:srgbClr val="EABF8C"/>
    <a:srgbClr val="A9A59F"/>
    <a:srgbClr val="DDDEDA"/>
    <a:srgbClr val="696C76"/>
    <a:srgbClr val="59738D"/>
    <a:srgbClr val="C1D0DC"/>
    <a:srgbClr val="D4BEA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157" autoAdjust="0"/>
    <p:restoredTop sz="49589" autoAdjust="0"/>
  </p:normalViewPr>
  <p:slideViewPr>
    <p:cSldViewPr snapToGrid="0">
      <p:cViewPr varScale="1">
        <p:scale>
          <a:sx n="40" d="100"/>
          <a:sy n="40" d="100"/>
        </p:scale>
        <p:origin x="797" y="34"/>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10" d="100"/>
        <a:sy n="110" d="100"/>
      </p:scale>
      <p:origin x="0" y="-5574"/>
    </p:cViewPr>
  </p:sorter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40" Type="http://schemas.openxmlformats.org/officeDocument/2006/relationships/customXml" Target="../customXml/item4.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handoutMaster" Target="handoutMasters/handoutMaster1.xml"/><Relationship Id="rId8" Type="http://schemas.openxmlformats.org/officeDocument/2006/relationships/slide" Target="slides/slide3.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A259BEA-82BC-4476-91F2-380E77DBADB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729DE9C3-2AB8-44E5-BCFE-5DD42DFC564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6D7858F-6309-4F09-BEA0-6CBF97E55806}" type="datetimeFigureOut">
              <a:rPr lang="en-US" smtClean="0"/>
              <a:t>6/24/2024</a:t>
            </a:fld>
            <a:endParaRPr lang="en-US" dirty="0"/>
          </a:p>
        </p:txBody>
      </p:sp>
      <p:sp>
        <p:nvSpPr>
          <p:cNvPr id="4" name="Footer Placeholder 3">
            <a:extLst>
              <a:ext uri="{FF2B5EF4-FFF2-40B4-BE49-F238E27FC236}">
                <a16:creationId xmlns:a16="http://schemas.microsoft.com/office/drawing/2014/main" id="{5E1B971B-9BC3-41DB-91DC-F03F5C808D7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74A0720E-F4E2-435B-A885-9194BA30267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2F8AE00-5498-4F06-8655-F21703489BCA}" type="slidenum">
              <a:rPr lang="en-US" smtClean="0"/>
              <a:t>‹#›</a:t>
            </a:fld>
            <a:endParaRPr lang="en-US" dirty="0"/>
          </a:p>
        </p:txBody>
      </p:sp>
    </p:spTree>
    <p:extLst>
      <p:ext uri="{BB962C8B-B14F-4D97-AF65-F5344CB8AC3E}">
        <p14:creationId xmlns:p14="http://schemas.microsoft.com/office/powerpoint/2010/main" val="3773420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F53C5D-CD12-6D4C-A980-0612968271E2}" type="datetimeFigureOut">
              <a:rPr lang="en-US" smtClean="0"/>
              <a:t>6/24/2024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F167F0-0840-1348-BFE4-C6298BBC0698}" type="slidenum">
              <a:rPr lang="en-US" smtClean="0"/>
              <a:t>‹#›</a:t>
            </a:fld>
            <a:endParaRPr lang="en-US" dirty="0"/>
          </a:p>
        </p:txBody>
      </p:sp>
    </p:spTree>
    <p:extLst>
      <p:ext uri="{BB962C8B-B14F-4D97-AF65-F5344CB8AC3E}">
        <p14:creationId xmlns:p14="http://schemas.microsoft.com/office/powerpoint/2010/main" val="1489904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Arial Nova" panose="020B0504020202020204" pitchFamily="34" charset="0"/>
              </a:rPr>
              <a:t>“Ask JAN! We can help.”</a:t>
            </a:r>
          </a:p>
          <a:p>
            <a:r>
              <a:rPr lang="en-US" sz="1400" dirty="0">
                <a:latin typeface="Arial Nova" panose="020B0504020202020204" pitchFamily="34" charset="0"/>
              </a:rPr>
              <a:t>As the leading source of expert and trusted guidance on workplace accommodations and the Americans with Disabilities Act (ADA), the Job Accommodation Network (JAN) has the knowledge, resources, and tools to help employers recognize the valuable contributions that qualified workers with disabilities add to the workforce. Job accommodations are typically low in cost, positively impact the workplace in many ways, and play a vital role in creating inclusive workplaces. This presentation will introduce attendees to JAN services and resources and explain how JAN can be a partner in exploring accommodation solutions. Ask JAN! We can help.</a:t>
            </a:r>
          </a:p>
          <a:p>
            <a:endParaRPr lang="en-US" dirty="0"/>
          </a:p>
        </p:txBody>
      </p:sp>
      <p:sp>
        <p:nvSpPr>
          <p:cNvPr id="4" name="Slide Number Placeholder 3"/>
          <p:cNvSpPr>
            <a:spLocks noGrp="1"/>
          </p:cNvSpPr>
          <p:nvPr>
            <p:ph type="sldNum" sz="quarter" idx="5"/>
          </p:nvPr>
        </p:nvSpPr>
        <p:spPr/>
        <p:txBody>
          <a:bodyPr/>
          <a:lstStyle/>
          <a:p>
            <a:fld id="{A3F167F0-0840-1348-BFE4-C6298BBC0698}" type="slidenum">
              <a:rPr lang="en-US" smtClean="0"/>
              <a:t>1</a:t>
            </a:fld>
            <a:endParaRPr lang="en-US" dirty="0"/>
          </a:p>
        </p:txBody>
      </p:sp>
    </p:spTree>
    <p:extLst>
      <p:ext uri="{BB962C8B-B14F-4D97-AF65-F5344CB8AC3E}">
        <p14:creationId xmlns:p14="http://schemas.microsoft.com/office/powerpoint/2010/main" val="35731774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F167F0-0840-1348-BFE4-C6298BBC0698}" type="slidenum">
              <a:rPr lang="en-US" smtClean="0"/>
              <a:t>10</a:t>
            </a:fld>
            <a:endParaRPr lang="en-US" dirty="0"/>
          </a:p>
        </p:txBody>
      </p:sp>
    </p:spTree>
    <p:extLst>
      <p:ext uri="{BB962C8B-B14F-4D97-AF65-F5344CB8AC3E}">
        <p14:creationId xmlns:p14="http://schemas.microsoft.com/office/powerpoint/2010/main" val="40681422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F167F0-0840-1348-BFE4-C6298BBC0698}" type="slidenum">
              <a:rPr lang="en-US" smtClean="0"/>
              <a:t>11</a:t>
            </a:fld>
            <a:endParaRPr lang="en-US" dirty="0"/>
          </a:p>
        </p:txBody>
      </p:sp>
    </p:spTree>
    <p:extLst>
      <p:ext uri="{BB962C8B-B14F-4D97-AF65-F5344CB8AC3E}">
        <p14:creationId xmlns:p14="http://schemas.microsoft.com/office/powerpoint/2010/main" val="13388555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576"/>
              </a:spcBef>
              <a:spcAft>
                <a:spcPts val="1200"/>
              </a:spcAft>
              <a:buClr>
                <a:schemeClr val="accent1"/>
              </a:buClr>
              <a:buSzTx/>
              <a:buNone/>
              <a:tabLst/>
              <a:defRPr/>
            </a:pPr>
            <a:endParaRPr lang="en-US" sz="1400" dirty="0"/>
          </a:p>
        </p:txBody>
      </p:sp>
      <p:sp>
        <p:nvSpPr>
          <p:cNvPr id="4" name="Slide Number Placeholder 3"/>
          <p:cNvSpPr>
            <a:spLocks noGrp="1"/>
          </p:cNvSpPr>
          <p:nvPr>
            <p:ph type="sldNum" sz="quarter" idx="5"/>
          </p:nvPr>
        </p:nvSpPr>
        <p:spPr/>
        <p:txBody>
          <a:bodyPr/>
          <a:lstStyle/>
          <a:p>
            <a:fld id="{A3F167F0-0840-1348-BFE4-C6298BBC0698}" type="slidenum">
              <a:rPr lang="en-US" smtClean="0"/>
              <a:t>12</a:t>
            </a:fld>
            <a:endParaRPr lang="en-US" dirty="0"/>
          </a:p>
        </p:txBody>
      </p:sp>
    </p:spTree>
    <p:extLst>
      <p:ext uri="{BB962C8B-B14F-4D97-AF65-F5344CB8AC3E}">
        <p14:creationId xmlns:p14="http://schemas.microsoft.com/office/powerpoint/2010/main" val="14446738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F167F0-0840-1348-BFE4-C6298BBC0698}" type="slidenum">
              <a:rPr lang="en-US" smtClean="0"/>
              <a:t>13</a:t>
            </a:fld>
            <a:endParaRPr lang="en-US" dirty="0"/>
          </a:p>
        </p:txBody>
      </p:sp>
    </p:spTree>
    <p:extLst>
      <p:ext uri="{BB962C8B-B14F-4D97-AF65-F5344CB8AC3E}">
        <p14:creationId xmlns:p14="http://schemas.microsoft.com/office/powerpoint/2010/main" val="30697170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F167F0-0840-1348-BFE4-C6298BBC0698}" type="slidenum">
              <a:rPr lang="en-US" smtClean="0"/>
              <a:t>14</a:t>
            </a:fld>
            <a:endParaRPr lang="en-US" dirty="0"/>
          </a:p>
        </p:txBody>
      </p:sp>
    </p:spTree>
    <p:extLst>
      <p:ext uri="{BB962C8B-B14F-4D97-AF65-F5344CB8AC3E}">
        <p14:creationId xmlns:p14="http://schemas.microsoft.com/office/powerpoint/2010/main" val="9262944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F167F0-0840-1348-BFE4-C6298BBC0698}" type="slidenum">
              <a:rPr lang="en-US" smtClean="0"/>
              <a:t>15</a:t>
            </a:fld>
            <a:endParaRPr lang="en-US" dirty="0"/>
          </a:p>
        </p:txBody>
      </p:sp>
    </p:spTree>
    <p:extLst>
      <p:ext uri="{BB962C8B-B14F-4D97-AF65-F5344CB8AC3E}">
        <p14:creationId xmlns:p14="http://schemas.microsoft.com/office/powerpoint/2010/main" val="8015829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latin typeface="Arial Nova" panose="020B0504020202020204" pitchFamily="34" charset="0"/>
            </a:endParaRPr>
          </a:p>
        </p:txBody>
      </p:sp>
      <p:sp>
        <p:nvSpPr>
          <p:cNvPr id="4" name="Slide Number Placeholder 3"/>
          <p:cNvSpPr>
            <a:spLocks noGrp="1"/>
          </p:cNvSpPr>
          <p:nvPr>
            <p:ph type="sldNum" sz="quarter" idx="5"/>
          </p:nvPr>
        </p:nvSpPr>
        <p:spPr/>
        <p:txBody>
          <a:bodyPr/>
          <a:lstStyle/>
          <a:p>
            <a:fld id="{A3F167F0-0840-1348-BFE4-C6298BBC0698}" type="slidenum">
              <a:rPr lang="en-US" smtClean="0"/>
              <a:t>16</a:t>
            </a:fld>
            <a:endParaRPr lang="en-US" dirty="0"/>
          </a:p>
        </p:txBody>
      </p:sp>
    </p:spTree>
    <p:extLst>
      <p:ext uri="{BB962C8B-B14F-4D97-AF65-F5344CB8AC3E}">
        <p14:creationId xmlns:p14="http://schemas.microsoft.com/office/powerpoint/2010/main" val="12205548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F167F0-0840-1348-BFE4-C6298BBC0698}" type="slidenum">
              <a:rPr lang="en-US" smtClean="0"/>
              <a:t>17</a:t>
            </a:fld>
            <a:endParaRPr lang="en-US" dirty="0"/>
          </a:p>
        </p:txBody>
      </p:sp>
    </p:spTree>
    <p:extLst>
      <p:ext uri="{BB962C8B-B14F-4D97-AF65-F5344CB8AC3E}">
        <p14:creationId xmlns:p14="http://schemas.microsoft.com/office/powerpoint/2010/main" val="25088661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288B637-82BB-40CF-BAE3-E3A2234FE2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11429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19</a:t>
            </a:fld>
            <a:endParaRPr lang="en-US"/>
          </a:p>
        </p:txBody>
      </p:sp>
    </p:spTree>
    <p:extLst>
      <p:ext uri="{BB962C8B-B14F-4D97-AF65-F5344CB8AC3E}">
        <p14:creationId xmlns:p14="http://schemas.microsoft.com/office/powerpoint/2010/main" val="3281401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F167F0-0840-1348-BFE4-C6298BBC06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98285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400" dirty="0">
              <a:latin typeface="Arial Nova" panose="020B0504020202020204" pitchFamily="34" charset="0"/>
            </a:endParaRPr>
          </a:p>
        </p:txBody>
      </p:sp>
      <p:sp>
        <p:nvSpPr>
          <p:cNvPr id="4" name="Slide Number Placeholder 3"/>
          <p:cNvSpPr>
            <a:spLocks noGrp="1"/>
          </p:cNvSpPr>
          <p:nvPr>
            <p:ph type="sldNum" sz="quarter" idx="5"/>
          </p:nvPr>
        </p:nvSpPr>
        <p:spPr/>
        <p:txBody>
          <a:bodyPr/>
          <a:lstStyle/>
          <a:p>
            <a:fld id="{A3F167F0-0840-1348-BFE4-C6298BBC0698}" type="slidenum">
              <a:rPr lang="en-US" smtClean="0"/>
              <a:t>20</a:t>
            </a:fld>
            <a:endParaRPr lang="en-US" dirty="0"/>
          </a:p>
        </p:txBody>
      </p:sp>
    </p:spTree>
    <p:extLst>
      <p:ext uri="{BB962C8B-B14F-4D97-AF65-F5344CB8AC3E}">
        <p14:creationId xmlns:p14="http://schemas.microsoft.com/office/powerpoint/2010/main" val="1620186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F167F0-0840-1348-BFE4-C6298BBC0698}" type="slidenum">
              <a:rPr lang="en-US" smtClean="0"/>
              <a:t>21</a:t>
            </a:fld>
            <a:endParaRPr lang="en-US" dirty="0"/>
          </a:p>
        </p:txBody>
      </p:sp>
    </p:spTree>
    <p:extLst>
      <p:ext uri="{BB962C8B-B14F-4D97-AF65-F5344CB8AC3E}">
        <p14:creationId xmlns:p14="http://schemas.microsoft.com/office/powerpoint/2010/main" val="24125565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solidFill>
                <a:schemeClr val="tx1"/>
              </a:solidFill>
              <a:latin typeface="Arial Nova" panose="020B0504020202020204" pitchFamily="34" charset="0"/>
            </a:endParaRPr>
          </a:p>
        </p:txBody>
      </p:sp>
      <p:sp>
        <p:nvSpPr>
          <p:cNvPr id="4" name="Slide Number Placeholder 3"/>
          <p:cNvSpPr>
            <a:spLocks noGrp="1"/>
          </p:cNvSpPr>
          <p:nvPr>
            <p:ph type="sldNum" sz="quarter" idx="5"/>
          </p:nvPr>
        </p:nvSpPr>
        <p:spPr/>
        <p:txBody>
          <a:bodyPr/>
          <a:lstStyle/>
          <a:p>
            <a:fld id="{A3F167F0-0840-1348-BFE4-C6298BBC0698}" type="slidenum">
              <a:rPr lang="en-US" smtClean="0"/>
              <a:t>22</a:t>
            </a:fld>
            <a:endParaRPr lang="en-US" dirty="0"/>
          </a:p>
        </p:txBody>
      </p:sp>
    </p:spTree>
    <p:extLst>
      <p:ext uri="{BB962C8B-B14F-4D97-AF65-F5344CB8AC3E}">
        <p14:creationId xmlns:p14="http://schemas.microsoft.com/office/powerpoint/2010/main" val="31358311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F167F0-0840-1348-BFE4-C6298BBC0698}" type="slidenum">
              <a:rPr lang="en-US" smtClean="0"/>
              <a:t>23</a:t>
            </a:fld>
            <a:endParaRPr lang="en-US" dirty="0"/>
          </a:p>
        </p:txBody>
      </p:sp>
    </p:spTree>
    <p:extLst>
      <p:ext uri="{BB962C8B-B14F-4D97-AF65-F5344CB8AC3E}">
        <p14:creationId xmlns:p14="http://schemas.microsoft.com/office/powerpoint/2010/main" val="20819052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latin typeface="Arial Nova" panose="020B0504020202020204" pitchFamily="34" charset="0"/>
            </a:endParaRPr>
          </a:p>
        </p:txBody>
      </p:sp>
      <p:sp>
        <p:nvSpPr>
          <p:cNvPr id="4" name="Slide Number Placeholder 3"/>
          <p:cNvSpPr>
            <a:spLocks noGrp="1"/>
          </p:cNvSpPr>
          <p:nvPr>
            <p:ph type="sldNum" sz="quarter" idx="5"/>
          </p:nvPr>
        </p:nvSpPr>
        <p:spPr/>
        <p:txBody>
          <a:bodyPr/>
          <a:lstStyle/>
          <a:p>
            <a:fld id="{A3F167F0-0840-1348-BFE4-C6298BBC0698}" type="slidenum">
              <a:rPr lang="en-US" smtClean="0"/>
              <a:t>24</a:t>
            </a:fld>
            <a:endParaRPr lang="en-US" dirty="0"/>
          </a:p>
        </p:txBody>
      </p:sp>
    </p:spTree>
    <p:extLst>
      <p:ext uri="{BB962C8B-B14F-4D97-AF65-F5344CB8AC3E}">
        <p14:creationId xmlns:p14="http://schemas.microsoft.com/office/powerpoint/2010/main" val="19380022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F167F0-0840-1348-BFE4-C6298BBC0698}" type="slidenum">
              <a:rPr lang="en-US" smtClean="0"/>
              <a:t>25</a:t>
            </a:fld>
            <a:endParaRPr lang="en-US" dirty="0"/>
          </a:p>
        </p:txBody>
      </p:sp>
    </p:spTree>
    <p:extLst>
      <p:ext uri="{BB962C8B-B14F-4D97-AF65-F5344CB8AC3E}">
        <p14:creationId xmlns:p14="http://schemas.microsoft.com/office/powerpoint/2010/main" val="26548043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F167F0-0840-1348-BFE4-C6298BBC06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0358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F167F0-0840-1348-BFE4-C6298BBC06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40652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F167F0-0840-1348-BFE4-C6298BBC0698}" type="slidenum">
              <a:rPr lang="en-US" smtClean="0"/>
              <a:t>28</a:t>
            </a:fld>
            <a:endParaRPr lang="en-US" dirty="0"/>
          </a:p>
        </p:txBody>
      </p:sp>
    </p:spTree>
    <p:extLst>
      <p:ext uri="{BB962C8B-B14F-4D97-AF65-F5344CB8AC3E}">
        <p14:creationId xmlns:p14="http://schemas.microsoft.com/office/powerpoint/2010/main" val="674091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F167F0-0840-1348-BFE4-C6298BBC0698}" type="slidenum">
              <a:rPr lang="en-US" smtClean="0"/>
              <a:t>3</a:t>
            </a:fld>
            <a:endParaRPr lang="en-US" dirty="0"/>
          </a:p>
        </p:txBody>
      </p:sp>
    </p:spTree>
    <p:extLst>
      <p:ext uri="{BB962C8B-B14F-4D97-AF65-F5344CB8AC3E}">
        <p14:creationId xmlns:p14="http://schemas.microsoft.com/office/powerpoint/2010/main" val="124628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288B637-82BB-40CF-BAE3-E3A2234FE2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7961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5</a:t>
            </a:fld>
            <a:endParaRPr lang="en-US"/>
          </a:p>
        </p:txBody>
      </p:sp>
    </p:spTree>
    <p:extLst>
      <p:ext uri="{BB962C8B-B14F-4D97-AF65-F5344CB8AC3E}">
        <p14:creationId xmlns:p14="http://schemas.microsoft.com/office/powerpoint/2010/main" val="1082873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F167F0-0840-1348-BFE4-C6298BBC0698}" type="slidenum">
              <a:rPr lang="en-US" smtClean="0"/>
              <a:t>6</a:t>
            </a:fld>
            <a:endParaRPr lang="en-US" dirty="0"/>
          </a:p>
        </p:txBody>
      </p:sp>
    </p:spTree>
    <p:extLst>
      <p:ext uri="{BB962C8B-B14F-4D97-AF65-F5344CB8AC3E}">
        <p14:creationId xmlns:p14="http://schemas.microsoft.com/office/powerpoint/2010/main" val="26221445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F167F0-0840-1348-BFE4-C6298BBC0698}" type="slidenum">
              <a:rPr lang="en-US" smtClean="0"/>
              <a:t>7</a:t>
            </a:fld>
            <a:endParaRPr lang="en-US" dirty="0"/>
          </a:p>
        </p:txBody>
      </p:sp>
    </p:spTree>
    <p:extLst>
      <p:ext uri="{BB962C8B-B14F-4D97-AF65-F5344CB8AC3E}">
        <p14:creationId xmlns:p14="http://schemas.microsoft.com/office/powerpoint/2010/main" val="4493520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F167F0-0840-1348-BFE4-C6298BBC0698}" type="slidenum">
              <a:rPr lang="en-US" smtClean="0"/>
              <a:t>8</a:t>
            </a:fld>
            <a:endParaRPr lang="en-US" dirty="0"/>
          </a:p>
        </p:txBody>
      </p:sp>
    </p:spTree>
    <p:extLst>
      <p:ext uri="{BB962C8B-B14F-4D97-AF65-F5344CB8AC3E}">
        <p14:creationId xmlns:p14="http://schemas.microsoft.com/office/powerpoint/2010/main" val="19032284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latin typeface="Arial Nova" panose="020B0504020202020204" pitchFamily="34" charset="0"/>
            </a:endParaRPr>
          </a:p>
        </p:txBody>
      </p:sp>
      <p:sp>
        <p:nvSpPr>
          <p:cNvPr id="4" name="Slide Number Placeholder 3"/>
          <p:cNvSpPr>
            <a:spLocks noGrp="1"/>
          </p:cNvSpPr>
          <p:nvPr>
            <p:ph type="sldNum" sz="quarter" idx="5"/>
          </p:nvPr>
        </p:nvSpPr>
        <p:spPr/>
        <p:txBody>
          <a:bodyPr/>
          <a:lstStyle/>
          <a:p>
            <a:fld id="{A3F167F0-0840-1348-BFE4-C6298BBC0698}" type="slidenum">
              <a:rPr lang="en-US" smtClean="0"/>
              <a:t>9</a:t>
            </a:fld>
            <a:endParaRPr lang="en-US" dirty="0"/>
          </a:p>
        </p:txBody>
      </p:sp>
    </p:spTree>
    <p:extLst>
      <p:ext uri="{BB962C8B-B14F-4D97-AF65-F5344CB8AC3E}">
        <p14:creationId xmlns:p14="http://schemas.microsoft.com/office/powerpoint/2010/main" val="22232903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noProof="0" dirty="0"/>
          </a:p>
        </p:txBody>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p:cNvSpPr>
            <a:spLocks noGrp="1"/>
          </p:cNvSpPr>
          <p:nvPr userDrawn="1">
            <p:ph type="ctrTitle"/>
          </p:nvPr>
        </p:nvSpPr>
        <p:spPr>
          <a:xfrm>
            <a:off x="1154955" y="2099733"/>
            <a:ext cx="8825658" cy="2677648"/>
          </a:xfrm>
        </p:spPr>
        <p:txBody>
          <a:bodyPr anchor="b"/>
          <a:lstStyle>
            <a:lvl1pPr>
              <a:defRPr sz="5400"/>
            </a:lvl1pPr>
          </a:lstStyle>
          <a:p>
            <a:r>
              <a:rPr lang="en-US" noProof="0" dirty="0"/>
              <a:t>Click to edit Master title style</a:t>
            </a:r>
          </a:p>
        </p:txBody>
      </p:sp>
      <p:sp>
        <p:nvSpPr>
          <p:cNvPr id="3" name="Subtitle 2"/>
          <p:cNvSpPr>
            <a:spLocks noGrp="1"/>
          </p:cNvSpPr>
          <p:nvPr userDrawn="1">
            <p:ph type="subTitle" idx="1"/>
          </p:nvPr>
        </p:nvSpPr>
        <p:spPr>
          <a:xfrm>
            <a:off x="1154955" y="4777380"/>
            <a:ext cx="8825658" cy="861420"/>
          </a:xfrm>
        </p:spPr>
        <p:txBody>
          <a:bodyPr anchor="t"/>
          <a:lstStyle>
            <a:lvl1pPr marL="0" indent="0" algn="l">
              <a:buNone/>
              <a:defRPr cap="all">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p>
        </p:txBody>
      </p:sp>
      <p:sp>
        <p:nvSpPr>
          <p:cNvPr id="4" name="Date Placeholder 3"/>
          <p:cNvSpPr>
            <a:spLocks noGrp="1"/>
          </p:cNvSpPr>
          <p:nvPr userDrawn="1">
            <p:ph type="dt" sz="half" idx="10"/>
          </p:nvPr>
        </p:nvSpPr>
        <p:spPr>
          <a:xfrm rot="5400000">
            <a:off x="10089390" y="1792223"/>
            <a:ext cx="990599" cy="304799"/>
          </a:xfrm>
        </p:spPr>
        <p:txBody>
          <a:bodyPr anchor="t"/>
          <a:lstStyle>
            <a:lvl1pPr algn="l">
              <a:defRPr b="0" i="0">
                <a:solidFill>
                  <a:schemeClr val="bg1"/>
                </a:solidFill>
              </a:defRPr>
            </a:lvl1pPr>
          </a:lstStyle>
          <a:p>
            <a:fld id="{75D0B1B9-C7DF-F64A-B488-12B3D5090923}" type="datetime1">
              <a:rPr lang="en-US" noProof="0" smtClean="0"/>
              <a:t>6/24/2024</a:t>
            </a:fld>
            <a:endParaRPr lang="en-US" noProof="0" dirty="0"/>
          </a:p>
        </p:txBody>
      </p:sp>
      <p:sp>
        <p:nvSpPr>
          <p:cNvPr id="5" name="Footer Placeholder 4"/>
          <p:cNvSpPr>
            <a:spLocks noGrp="1"/>
          </p:cNvSpPr>
          <p:nvPr userDrawn="1">
            <p:ph type="ftr" sz="quarter" idx="11"/>
          </p:nvPr>
        </p:nvSpPr>
        <p:spPr>
          <a:xfrm rot="5400000">
            <a:off x="8959592" y="3226820"/>
            <a:ext cx="3859795" cy="304801"/>
          </a:xfrm>
        </p:spPr>
        <p:txBody>
          <a:bodyPr/>
          <a:lstStyle>
            <a:lvl1pPr>
              <a:defRPr b="0" i="0">
                <a:solidFill>
                  <a:schemeClr val="bg1"/>
                </a:solidFill>
              </a:defRPr>
            </a:lvl1pPr>
          </a:lstStyle>
          <a:p>
            <a:endParaRPr lang="en-US" noProof="0" dirty="0"/>
          </a:p>
        </p:txBody>
      </p:sp>
      <p:sp>
        <p:nvSpPr>
          <p:cNvPr id="6" name="Slide Number Placeholder 5"/>
          <p:cNvSpPr>
            <a:spLocks noGrp="1"/>
          </p:cNvSpPr>
          <p:nvPr userDrawn="1">
            <p:ph type="sldNum" sz="quarter" idx="12"/>
          </p:nvPr>
        </p:nvSpPr>
        <p:spPr>
          <a:xfrm>
            <a:off x="10351008" y="292608"/>
            <a:ext cx="838199" cy="767687"/>
          </a:xfrm>
        </p:spPr>
        <p:txBody>
          <a:bodyPr/>
          <a:lstStyle>
            <a:lvl1pPr>
              <a:defRPr sz="2800" b="0" i="0">
                <a:latin typeface="+mj-lt"/>
              </a:defRPr>
            </a:lvl1pPr>
          </a:lstStyle>
          <a:p>
            <a:fld id="{9FF96B15-8338-45D5-A943-561235072D66}" type="slidenum">
              <a:rPr lang="en-US" noProof="0" smtClean="0"/>
              <a:t>‹#›</a:t>
            </a:fld>
            <a:endParaRPr lang="en-US" noProof="0" dirty="0"/>
          </a:p>
        </p:txBody>
      </p:sp>
      <p:pic>
        <p:nvPicPr>
          <p:cNvPr id="16" name="Picture 15" descr="A white letter on a black background&#10;&#10;Description automatically generated">
            <a:extLst>
              <a:ext uri="{FF2B5EF4-FFF2-40B4-BE49-F238E27FC236}">
                <a16:creationId xmlns:a16="http://schemas.microsoft.com/office/drawing/2014/main" id="{04C55C66-0AEE-3EFC-0EFC-B6108013FC75}"/>
              </a:ext>
            </a:extLst>
          </p:cNvPr>
          <p:cNvPicPr>
            <a:picLocks noChangeAspect="1"/>
          </p:cNvPicPr>
          <p:nvPr userDrawn="1"/>
        </p:nvPicPr>
        <p:blipFill>
          <a:blip r:embed="rId3"/>
          <a:stretch>
            <a:fillRect/>
          </a:stretch>
        </p:blipFill>
        <p:spPr>
          <a:xfrm>
            <a:off x="1182850" y="676451"/>
            <a:ext cx="4949881" cy="1463040"/>
          </a:xfrm>
          <a:prstGeom prst="rect">
            <a:avLst/>
          </a:prstGeom>
        </p:spPr>
      </p:pic>
      <p:pic>
        <p:nvPicPr>
          <p:cNvPr id="18" name="Picture 17" descr="A logo for a company&#10;&#10;Description automatically generated">
            <a:extLst>
              <a:ext uri="{FF2B5EF4-FFF2-40B4-BE49-F238E27FC236}">
                <a16:creationId xmlns:a16="http://schemas.microsoft.com/office/drawing/2014/main" id="{12D93699-7C10-B35A-2FF8-5BFA80EE4ABD}"/>
              </a:ext>
            </a:extLst>
          </p:cNvPr>
          <p:cNvPicPr>
            <a:picLocks noChangeAspect="1"/>
          </p:cNvPicPr>
          <p:nvPr userDrawn="1"/>
        </p:nvPicPr>
        <p:blipFill>
          <a:blip r:embed="rId4"/>
          <a:stretch>
            <a:fillRect/>
          </a:stretch>
        </p:blipFill>
        <p:spPr>
          <a:xfrm>
            <a:off x="1150110" y="5197442"/>
            <a:ext cx="669359" cy="930408"/>
          </a:xfrm>
          <a:prstGeom prst="rect">
            <a:avLst/>
          </a:prstGeom>
        </p:spPr>
      </p:pic>
    </p:spTree>
    <p:extLst>
      <p:ext uri="{BB962C8B-B14F-4D97-AF65-F5344CB8AC3E}">
        <p14:creationId xmlns:p14="http://schemas.microsoft.com/office/powerpoint/2010/main" val="3572730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2300" b="0"/>
            </a:lvl1pPr>
          </a:lstStyle>
          <a:p>
            <a:r>
              <a:rPr lang="en-US" noProof="0"/>
              <a:t>Click to edit Master title style</a:t>
            </a:r>
          </a:p>
        </p:txBody>
      </p:sp>
      <p:sp>
        <p:nvSpPr>
          <p:cNvPr id="22" name="Picture Placeholder 21">
            <a:extLst>
              <a:ext uri="{FF2B5EF4-FFF2-40B4-BE49-F238E27FC236}">
                <a16:creationId xmlns:a16="http://schemas.microsoft.com/office/drawing/2014/main" id="{215A5A73-8E13-4E38-8362-0A09BA944115}"/>
              </a:ext>
            </a:extLst>
          </p:cNvPr>
          <p:cNvSpPr>
            <a:spLocks noGrp="1"/>
          </p:cNvSpPr>
          <p:nvPr>
            <p:ph type="pic" idx="1"/>
          </p:nvPr>
        </p:nvSpPr>
        <p:spPr>
          <a:xfrm>
            <a:off x="6058861" y="478881"/>
            <a:ext cx="5582675" cy="5908526"/>
          </a:xfrm>
          <a:custGeom>
            <a:avLst/>
            <a:gdLst>
              <a:gd name="connsiteX0" fmla="*/ 10816 w 5582675"/>
              <a:gd name="connsiteY0" fmla="*/ 0 h 5908526"/>
              <a:gd name="connsiteX1" fmla="*/ 5582675 w 5582675"/>
              <a:gd name="connsiteY1" fmla="*/ 0 h 5908526"/>
              <a:gd name="connsiteX2" fmla="*/ 5582675 w 5582675"/>
              <a:gd name="connsiteY2" fmla="*/ 5908526 h 5908526"/>
              <a:gd name="connsiteX3" fmla="*/ 0 w 5582675"/>
              <a:gd name="connsiteY3" fmla="*/ 5908526 h 5908526"/>
              <a:gd name="connsiteX4" fmla="*/ 30693 w 5582675"/>
              <a:gd name="connsiteY4" fmla="*/ 5722836 h 5908526"/>
              <a:gd name="connsiteX5" fmla="*/ 223682 w 5582675"/>
              <a:gd name="connsiteY5" fmla="*/ 2921544 h 5908526"/>
              <a:gd name="connsiteX6" fmla="*/ 30693 w 5582675"/>
              <a:gd name="connsiteY6" fmla="*/ 120253 h 5908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82675" h="5908526">
                <a:moveTo>
                  <a:pt x="10816" y="0"/>
                </a:moveTo>
                <a:lnTo>
                  <a:pt x="5582675" y="0"/>
                </a:lnTo>
                <a:lnTo>
                  <a:pt x="5582675" y="5908526"/>
                </a:lnTo>
                <a:lnTo>
                  <a:pt x="0" y="5908526"/>
                </a:lnTo>
                <a:lnTo>
                  <a:pt x="30693" y="5722836"/>
                </a:lnTo>
                <a:cubicBezTo>
                  <a:pt x="153771" y="4890115"/>
                  <a:pt x="223682" y="3935837"/>
                  <a:pt x="223682" y="2921544"/>
                </a:cubicBezTo>
                <a:cubicBezTo>
                  <a:pt x="223682" y="1907252"/>
                  <a:pt x="153771" y="952973"/>
                  <a:pt x="30693" y="120253"/>
                </a:cubicBezTo>
                <a:close/>
              </a:path>
            </a:pathLst>
          </a:custGeom>
          <a:effectLst/>
        </p:spPr>
        <p:txBody>
          <a:bodyPr wrap="square" anchor="ctr">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noProof="0"/>
              <a:t>Click icon to add picture</a:t>
            </a:r>
            <a:endParaRPr lang="en-US" noProof="0"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285750" indent="-285750">
              <a:buFont typeface="Arial" panose="020B0604020202020204" pitchFamily="34" charset="0"/>
              <a:buChar char="•"/>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5" name="Date Placeholder 4"/>
          <p:cNvSpPr>
            <a:spLocks noGrp="1"/>
          </p:cNvSpPr>
          <p:nvPr>
            <p:ph type="dt" sz="half" idx="10"/>
          </p:nvPr>
        </p:nvSpPr>
        <p:spPr/>
        <p:txBody>
          <a:bodyPr/>
          <a:lstStyle/>
          <a:p>
            <a:fld id="{163A5200-74F0-9445-8847-A53AA9C11C7B}" type="datetime1">
              <a:rPr lang="en-US" noProof="0" smtClean="0"/>
              <a:t>6/24/2024</a:t>
            </a:fld>
            <a:endParaRPr lang="en-US" noProof="0" dirty="0"/>
          </a:p>
        </p:txBody>
      </p:sp>
      <p:sp>
        <p:nvSpPr>
          <p:cNvPr id="6" name="Footer Placeholder 5"/>
          <p:cNvSpPr>
            <a:spLocks noGrp="1"/>
          </p:cNvSpPr>
          <p:nvPr>
            <p:ph type="ftr" sz="quarter" idx="11"/>
          </p:nvPr>
        </p:nvSpPr>
        <p:spPr/>
        <p:txBody>
          <a:bodyPr/>
          <a:lstStyle/>
          <a:p>
            <a:endParaRPr lang="en-US" noProof="0"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4183431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1" name="Content Placeholder 10">
            <a:extLst>
              <a:ext uri="{FF2B5EF4-FFF2-40B4-BE49-F238E27FC236}">
                <a16:creationId xmlns:a16="http://schemas.microsoft.com/office/drawing/2014/main" id="{B50BDD93-02DA-4B21-9556-FA8B9894F903}"/>
              </a:ext>
            </a:extLst>
          </p:cNvPr>
          <p:cNvSpPr>
            <a:spLocks noGrp="1"/>
          </p:cNvSpPr>
          <p:nvPr>
            <p:ph sz="quarter" idx="13"/>
          </p:nvPr>
        </p:nvSpPr>
        <p:spPr>
          <a:xfrm>
            <a:off x="6058861" y="478880"/>
            <a:ext cx="5582675" cy="5900239"/>
          </a:xfrm>
          <a:custGeom>
            <a:avLst/>
            <a:gdLst>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0 w 5582675"/>
              <a:gd name="connsiteY4" fmla="*/ 0 h 5900239"/>
              <a:gd name="connsiteX0" fmla="*/ 3501 w 5586176"/>
              <a:gd name="connsiteY0" fmla="*/ 0 h 5900239"/>
              <a:gd name="connsiteX1" fmla="*/ 5586176 w 5586176"/>
              <a:gd name="connsiteY1" fmla="*/ 0 h 5900239"/>
              <a:gd name="connsiteX2" fmla="*/ 5586176 w 5586176"/>
              <a:gd name="connsiteY2" fmla="*/ 5900239 h 5900239"/>
              <a:gd name="connsiteX3" fmla="*/ 3501 w 5586176"/>
              <a:gd name="connsiteY3" fmla="*/ 5900239 h 5900239"/>
              <a:gd name="connsiteX4" fmla="*/ 0 w 5586176"/>
              <a:gd name="connsiteY4" fmla="*/ 3615600 h 5900239"/>
              <a:gd name="connsiteX5" fmla="*/ 3501 w 5586176"/>
              <a:gd name="connsiteY5"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0 w 5582675"/>
              <a:gd name="connsiteY5"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117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117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625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625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625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47299 w 5582675"/>
              <a:gd name="connsiteY5" fmla="*/ 24756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11739 w 5582675"/>
              <a:gd name="connsiteY4" fmla="*/ 5647600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52379 w 5582675"/>
              <a:gd name="connsiteY4" fmla="*/ 5647600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82675" h="5900239">
                <a:moveTo>
                  <a:pt x="0" y="0"/>
                </a:moveTo>
                <a:lnTo>
                  <a:pt x="5582675" y="0"/>
                </a:lnTo>
                <a:lnTo>
                  <a:pt x="5582675" y="5900239"/>
                </a:lnTo>
                <a:lnTo>
                  <a:pt x="0" y="5900239"/>
                </a:lnTo>
                <a:cubicBezTo>
                  <a:pt x="14285" y="5817931"/>
                  <a:pt x="34284" y="5741338"/>
                  <a:pt x="42854" y="5653315"/>
                </a:cubicBezTo>
                <a:cubicBezTo>
                  <a:pt x="145724" y="4908883"/>
                  <a:pt x="181919" y="4332092"/>
                  <a:pt x="220019" y="3442880"/>
                </a:cubicBezTo>
                <a:cubicBezTo>
                  <a:pt x="221712" y="2333747"/>
                  <a:pt x="182766" y="1285573"/>
                  <a:pt x="47299" y="247560"/>
                </a:cubicBezTo>
                <a:lnTo>
                  <a:pt x="0" y="0"/>
                </a:lnTo>
                <a:close/>
              </a:path>
            </a:pathLst>
          </a:custGeo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p:cNvSpPr>
            <a:spLocks noGrp="1"/>
          </p:cNvSpPr>
          <p:nvPr>
            <p:ph type="title"/>
          </p:nvPr>
        </p:nvSpPr>
        <p:spPr>
          <a:xfrm>
            <a:off x="1153907" y="1693332"/>
            <a:ext cx="3860260" cy="1735668"/>
          </a:xfrm>
        </p:spPr>
        <p:txBody>
          <a:bodyPr anchor="b">
            <a:normAutofit/>
          </a:bodyPr>
          <a:lstStyle>
            <a:lvl1pPr algn="l">
              <a:defRPr sz="2300" b="0"/>
            </a:lvl1pPr>
          </a:lstStyle>
          <a:p>
            <a:r>
              <a:rPr lang="en-US" noProof="0"/>
              <a:t>Click to edit Master title style</a:t>
            </a:r>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285750" indent="-285750">
              <a:buFont typeface="Arial" panose="020B0604020202020204" pitchFamily="34" charset="0"/>
              <a:buChar char="•"/>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5" name="Date Placeholder 4"/>
          <p:cNvSpPr>
            <a:spLocks noGrp="1"/>
          </p:cNvSpPr>
          <p:nvPr>
            <p:ph type="dt" sz="half" idx="10"/>
          </p:nvPr>
        </p:nvSpPr>
        <p:spPr/>
        <p:txBody>
          <a:bodyPr/>
          <a:lstStyle/>
          <a:p>
            <a:fld id="{163A5200-74F0-9445-8847-A53AA9C11C7B}" type="datetime1">
              <a:rPr lang="en-US" noProof="0" smtClean="0"/>
              <a:t>6/24/2024</a:t>
            </a:fld>
            <a:endParaRPr lang="en-US" noProof="0" dirty="0"/>
          </a:p>
        </p:txBody>
      </p:sp>
      <p:sp>
        <p:nvSpPr>
          <p:cNvPr id="6" name="Footer Placeholder 5"/>
          <p:cNvSpPr>
            <a:spLocks noGrp="1"/>
          </p:cNvSpPr>
          <p:nvPr>
            <p:ph type="ftr" sz="quarter" idx="11"/>
          </p:nvPr>
        </p:nvSpPr>
        <p:spPr/>
        <p:txBody>
          <a:bodyPr/>
          <a:lstStyle/>
          <a:p>
            <a:endParaRPr lang="en-US" noProof="0"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33977307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Date Placeholder 4"/>
          <p:cNvSpPr>
            <a:spLocks noGrp="1"/>
          </p:cNvSpPr>
          <p:nvPr>
            <p:ph type="dt" sz="half" idx="10"/>
          </p:nvPr>
        </p:nvSpPr>
        <p:spPr/>
        <p:txBody>
          <a:bodyPr/>
          <a:lstStyle/>
          <a:p>
            <a:fld id="{21B17C1C-DA5E-F743-826B-CB70C940D4E6}" type="datetime1">
              <a:rPr lang="en-US" noProof="0" smtClean="0"/>
              <a:t>6/24/2024</a:t>
            </a:fld>
            <a:endParaRPr lang="en-US" noProof="0" dirty="0"/>
          </a:p>
        </p:txBody>
      </p:sp>
      <p:sp>
        <p:nvSpPr>
          <p:cNvPr id="6" name="Footer Placeholder 5"/>
          <p:cNvSpPr>
            <a:spLocks noGrp="1"/>
          </p:cNvSpPr>
          <p:nvPr>
            <p:ph type="ftr" sz="quarter" idx="11"/>
          </p:nvPr>
        </p:nvSpPr>
        <p:spPr/>
        <p:txBody>
          <a:bodyPr/>
          <a:lstStyle/>
          <a:p>
            <a:endParaRPr lang="en-US" noProof="0" dirty="0"/>
          </a:p>
        </p:txBody>
      </p:sp>
      <p:sp>
        <p:nvSpPr>
          <p:cNvPr id="7" name="Slide Number Placeholder 6"/>
          <p:cNvSpPr>
            <a:spLocks noGrp="1"/>
          </p:cNvSpPr>
          <p:nvPr>
            <p:ph type="sldNum" sz="quarter" idx="12"/>
          </p:nvPr>
        </p:nvSpPr>
        <p:spPr/>
        <p:txBody>
          <a:body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477171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noProof="0"/>
              <a:t>Click to edit Master title style</a:t>
            </a:r>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Date Placeholder 6"/>
          <p:cNvSpPr>
            <a:spLocks noGrp="1"/>
          </p:cNvSpPr>
          <p:nvPr>
            <p:ph type="dt" sz="half" idx="10"/>
          </p:nvPr>
        </p:nvSpPr>
        <p:spPr/>
        <p:txBody>
          <a:bodyPr/>
          <a:lstStyle/>
          <a:p>
            <a:fld id="{E6F10E4C-E478-1D40-94DF-17D7429B053A}" type="datetime1">
              <a:rPr lang="en-US" noProof="0" smtClean="0"/>
              <a:t>6/24/2024</a:t>
            </a:fld>
            <a:endParaRPr lang="en-US" noProof="0" dirty="0"/>
          </a:p>
        </p:txBody>
      </p:sp>
      <p:sp>
        <p:nvSpPr>
          <p:cNvPr id="8" name="Footer Placeholder 7"/>
          <p:cNvSpPr>
            <a:spLocks noGrp="1"/>
          </p:cNvSpPr>
          <p:nvPr>
            <p:ph type="ftr" sz="quarter" idx="11"/>
          </p:nvPr>
        </p:nvSpPr>
        <p:spPr/>
        <p:txBody>
          <a:bodyPr/>
          <a:lstStyle/>
          <a:p>
            <a:endParaRPr lang="en-US" noProof="0" dirty="0"/>
          </a:p>
        </p:txBody>
      </p:sp>
      <p:sp>
        <p:nvSpPr>
          <p:cNvPr id="9" name="Slide Number Placeholder 8"/>
          <p:cNvSpPr>
            <a:spLocks noGrp="1"/>
          </p:cNvSpPr>
          <p:nvPr>
            <p:ph type="sldNum" sz="quarter" idx="12"/>
          </p:nvPr>
        </p:nvSpPr>
        <p:spPr/>
        <p:txBody>
          <a:body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959933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p>
        </p:txBody>
      </p:sp>
      <p:sp>
        <p:nvSpPr>
          <p:cNvPr id="3" name="Date Placeholder 2"/>
          <p:cNvSpPr>
            <a:spLocks noGrp="1"/>
          </p:cNvSpPr>
          <p:nvPr>
            <p:ph type="dt" sz="half" idx="10"/>
          </p:nvPr>
        </p:nvSpPr>
        <p:spPr/>
        <p:txBody>
          <a:bodyPr/>
          <a:lstStyle/>
          <a:p>
            <a:fld id="{AC1A9061-1D22-724D-9508-7BAEAF287353}" type="datetime1">
              <a:rPr lang="en-US" noProof="0" smtClean="0"/>
              <a:t>6/24/2024</a:t>
            </a:fld>
            <a:endParaRPr lang="en-US" noProof="0" dirty="0"/>
          </a:p>
        </p:txBody>
      </p:sp>
      <p:sp>
        <p:nvSpPr>
          <p:cNvPr id="4" name="Footer Placeholder 3"/>
          <p:cNvSpPr>
            <a:spLocks noGrp="1"/>
          </p:cNvSpPr>
          <p:nvPr>
            <p:ph type="ftr" sz="quarter" idx="11"/>
          </p:nvPr>
        </p:nvSpPr>
        <p:spPr/>
        <p:txBody>
          <a:bodyPr/>
          <a:lstStyle/>
          <a:p>
            <a:endParaRPr lang="en-US" noProof="0" dirty="0"/>
          </a:p>
        </p:txBody>
      </p:sp>
      <p:sp>
        <p:nvSpPr>
          <p:cNvPr id="5" name="Slide Number Placeholder 4"/>
          <p:cNvSpPr>
            <a:spLocks noGrp="1"/>
          </p:cNvSpPr>
          <p:nvPr>
            <p:ph type="sldNum" sz="quarter" idx="12"/>
          </p:nvPr>
        </p:nvSpPr>
        <p:spPr/>
        <p:txBody>
          <a:body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28264808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p>
        </p:txBody>
      </p:sp>
      <p:sp>
        <p:nvSpPr>
          <p:cNvPr id="3" name="Date Placeholder 2"/>
          <p:cNvSpPr>
            <a:spLocks noGrp="1"/>
          </p:cNvSpPr>
          <p:nvPr>
            <p:ph type="dt" sz="half" idx="10"/>
          </p:nvPr>
        </p:nvSpPr>
        <p:spPr/>
        <p:txBody>
          <a:bodyPr/>
          <a:lstStyle/>
          <a:p>
            <a:fld id="{AC1A9061-1D22-724D-9508-7BAEAF287353}" type="datetime1">
              <a:rPr lang="en-US" noProof="0" smtClean="0"/>
              <a:t>6/24/2024</a:t>
            </a:fld>
            <a:endParaRPr lang="en-US" noProof="0" dirty="0"/>
          </a:p>
        </p:txBody>
      </p:sp>
      <p:sp>
        <p:nvSpPr>
          <p:cNvPr id="4" name="Footer Placeholder 3"/>
          <p:cNvSpPr>
            <a:spLocks noGrp="1"/>
          </p:cNvSpPr>
          <p:nvPr>
            <p:ph type="ftr" sz="quarter" idx="11"/>
          </p:nvPr>
        </p:nvSpPr>
        <p:spPr/>
        <p:txBody>
          <a:bodyPr/>
          <a:lstStyle/>
          <a:p>
            <a:endParaRPr lang="en-US" noProof="0" dirty="0"/>
          </a:p>
        </p:txBody>
      </p:sp>
      <p:sp>
        <p:nvSpPr>
          <p:cNvPr id="5" name="Slide Number Placeholder 4"/>
          <p:cNvSpPr>
            <a:spLocks noGrp="1"/>
          </p:cNvSpPr>
          <p:nvPr>
            <p:ph type="sldNum" sz="quarter" idx="12"/>
          </p:nvPr>
        </p:nvSpPr>
        <p:spPr/>
        <p:txBody>
          <a:bodyPr/>
          <a:lstStyle/>
          <a:p>
            <a:fld id="{9FF96B15-8338-45D5-A943-561235072D66}" type="slidenum">
              <a:rPr lang="en-US" noProof="0" smtClean="0"/>
              <a:t>‹#›</a:t>
            </a:fld>
            <a:endParaRPr lang="en-US" noProof="0" dirty="0"/>
          </a:p>
        </p:txBody>
      </p:sp>
      <p:sp>
        <p:nvSpPr>
          <p:cNvPr id="7" name="Text Placeholder 6">
            <a:extLst>
              <a:ext uri="{FF2B5EF4-FFF2-40B4-BE49-F238E27FC236}">
                <a16:creationId xmlns:a16="http://schemas.microsoft.com/office/drawing/2014/main" id="{575C1B7F-CD73-441E-89FC-46AA9E8B519B}"/>
              </a:ext>
            </a:extLst>
          </p:cNvPr>
          <p:cNvSpPr>
            <a:spLocks noGrp="1"/>
          </p:cNvSpPr>
          <p:nvPr>
            <p:ph type="body" sz="quarter" idx="13"/>
          </p:nvPr>
        </p:nvSpPr>
        <p:spPr>
          <a:xfrm>
            <a:off x="1764150" y="2406650"/>
            <a:ext cx="8663700" cy="3477682"/>
          </a:xfrm>
        </p:spPr>
        <p:txBody>
          <a:bodyPr anchor="ctr">
            <a:normAutofit/>
          </a:bodyPr>
          <a:lstStyle>
            <a:lvl1pPr marL="0" indent="0" algn="ctr">
              <a:buNone/>
              <a:defRPr sz="6000"/>
            </a:lvl1pPr>
            <a:lvl2pPr marL="457200" indent="0">
              <a:buNone/>
              <a:defRPr/>
            </a:lvl2pPr>
          </a:lstStyle>
          <a:p>
            <a:pPr lvl="0"/>
            <a:r>
              <a:rPr lang="en-US" noProof="0"/>
              <a:t>Click to edit Master text styles</a:t>
            </a:r>
          </a:p>
        </p:txBody>
      </p:sp>
    </p:spTree>
    <p:extLst>
      <p:ext uri="{BB962C8B-B14F-4D97-AF65-F5344CB8AC3E}">
        <p14:creationId xmlns:p14="http://schemas.microsoft.com/office/powerpoint/2010/main" val="37529742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205E0F-8980-D24A-B2F9-0C7A13C6A6DE}" type="datetime1">
              <a:rPr lang="en-US" noProof="0" smtClean="0"/>
              <a:t>6/24/2024</a:t>
            </a:fld>
            <a:endParaRPr lang="en-US" noProof="0" dirty="0"/>
          </a:p>
        </p:txBody>
      </p:sp>
      <p:sp>
        <p:nvSpPr>
          <p:cNvPr id="3" name="Footer Placeholder 2"/>
          <p:cNvSpPr>
            <a:spLocks noGrp="1"/>
          </p:cNvSpPr>
          <p:nvPr>
            <p:ph type="ftr" sz="quarter" idx="11"/>
          </p:nvPr>
        </p:nvSpPr>
        <p:spPr/>
        <p:txBody>
          <a:bodyPr/>
          <a:lstStyle/>
          <a:p>
            <a:endParaRPr lang="en-US" noProof="0"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17192291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noProof="0" dirty="0"/>
          </a:p>
        </p:txBody>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p:cNvSpPr>
            <a:spLocks noGrp="1"/>
          </p:cNvSpPr>
          <p:nvPr userDrawn="1">
            <p:ph type="ctrTitle"/>
          </p:nvPr>
        </p:nvSpPr>
        <p:spPr>
          <a:xfrm>
            <a:off x="1154955" y="2099733"/>
            <a:ext cx="8825658" cy="2677648"/>
          </a:xfrm>
        </p:spPr>
        <p:txBody>
          <a:bodyPr anchor="b"/>
          <a:lstStyle>
            <a:lvl1pPr>
              <a:defRPr sz="5400"/>
            </a:lvl1pPr>
          </a:lstStyle>
          <a:p>
            <a:r>
              <a:rPr lang="en-US" noProof="0" dirty="0"/>
              <a:t>Click to edit Master title style</a:t>
            </a:r>
          </a:p>
        </p:txBody>
      </p:sp>
      <p:sp>
        <p:nvSpPr>
          <p:cNvPr id="3" name="Subtitle 2"/>
          <p:cNvSpPr>
            <a:spLocks noGrp="1"/>
          </p:cNvSpPr>
          <p:nvPr userDrawn="1">
            <p:ph type="subTitle" idx="1"/>
          </p:nvPr>
        </p:nvSpPr>
        <p:spPr>
          <a:xfrm>
            <a:off x="1154955" y="4777380"/>
            <a:ext cx="8825658" cy="861420"/>
          </a:xfrm>
        </p:spPr>
        <p:txBody>
          <a:bodyPr anchor="t"/>
          <a:lstStyle>
            <a:lvl1pPr marL="0" indent="0" algn="l">
              <a:buNone/>
              <a:defRPr cap="all">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p>
        </p:txBody>
      </p:sp>
      <p:sp>
        <p:nvSpPr>
          <p:cNvPr id="4" name="Date Placeholder 3"/>
          <p:cNvSpPr>
            <a:spLocks noGrp="1"/>
          </p:cNvSpPr>
          <p:nvPr userDrawn="1">
            <p:ph type="dt" sz="half" idx="10"/>
          </p:nvPr>
        </p:nvSpPr>
        <p:spPr>
          <a:xfrm rot="5400000">
            <a:off x="10089390" y="1792223"/>
            <a:ext cx="990599" cy="304799"/>
          </a:xfrm>
        </p:spPr>
        <p:txBody>
          <a:bodyPr anchor="t"/>
          <a:lstStyle>
            <a:lvl1pPr algn="l">
              <a:defRPr b="0" i="0">
                <a:solidFill>
                  <a:schemeClr val="bg1"/>
                </a:solidFill>
              </a:defRPr>
            </a:lvl1pPr>
          </a:lstStyle>
          <a:p>
            <a:fld id="{75D0B1B9-C7DF-F64A-B488-12B3D5090923}" type="datetime1">
              <a:rPr lang="en-US" noProof="0" smtClean="0"/>
              <a:t>6/24/2024</a:t>
            </a:fld>
            <a:endParaRPr lang="en-US" noProof="0" dirty="0"/>
          </a:p>
        </p:txBody>
      </p:sp>
      <p:sp>
        <p:nvSpPr>
          <p:cNvPr id="5" name="Footer Placeholder 4"/>
          <p:cNvSpPr>
            <a:spLocks noGrp="1"/>
          </p:cNvSpPr>
          <p:nvPr userDrawn="1">
            <p:ph type="ftr" sz="quarter" idx="11"/>
          </p:nvPr>
        </p:nvSpPr>
        <p:spPr>
          <a:xfrm rot="5400000">
            <a:off x="8959592" y="3226820"/>
            <a:ext cx="3859795" cy="304801"/>
          </a:xfrm>
        </p:spPr>
        <p:txBody>
          <a:bodyPr/>
          <a:lstStyle>
            <a:lvl1pPr>
              <a:defRPr b="0" i="0">
                <a:solidFill>
                  <a:schemeClr val="bg1"/>
                </a:solidFill>
              </a:defRPr>
            </a:lvl1pPr>
          </a:lstStyle>
          <a:p>
            <a:endParaRPr lang="en-US" noProof="0" dirty="0"/>
          </a:p>
        </p:txBody>
      </p:sp>
      <p:sp>
        <p:nvSpPr>
          <p:cNvPr id="6" name="Slide Number Placeholder 5"/>
          <p:cNvSpPr>
            <a:spLocks noGrp="1"/>
          </p:cNvSpPr>
          <p:nvPr userDrawn="1">
            <p:ph type="sldNum" sz="quarter" idx="12"/>
          </p:nvPr>
        </p:nvSpPr>
        <p:spPr>
          <a:xfrm>
            <a:off x="10351008" y="292608"/>
            <a:ext cx="838199" cy="767687"/>
          </a:xfrm>
        </p:spPr>
        <p:txBody>
          <a:bodyPr/>
          <a:lstStyle>
            <a:lvl1pPr>
              <a:defRPr sz="2800" b="0" i="0">
                <a:latin typeface="+mj-lt"/>
              </a:defRPr>
            </a:lvl1pPr>
          </a:lstStyle>
          <a:p>
            <a:fld id="{9FF96B15-8338-45D5-A943-561235072D66}" type="slidenum">
              <a:rPr lang="en-US" noProof="0" smtClean="0"/>
              <a:t>‹#›</a:t>
            </a:fld>
            <a:endParaRPr lang="en-US" noProof="0" dirty="0"/>
          </a:p>
        </p:txBody>
      </p:sp>
      <p:pic>
        <p:nvPicPr>
          <p:cNvPr id="16" name="Picture 15" descr="A white letter on a black background&#10;&#10;Description automatically generated">
            <a:extLst>
              <a:ext uri="{FF2B5EF4-FFF2-40B4-BE49-F238E27FC236}">
                <a16:creationId xmlns:a16="http://schemas.microsoft.com/office/drawing/2014/main" id="{04C55C66-0AEE-3EFC-0EFC-B6108013FC75}"/>
              </a:ext>
            </a:extLst>
          </p:cNvPr>
          <p:cNvPicPr>
            <a:picLocks noChangeAspect="1"/>
          </p:cNvPicPr>
          <p:nvPr userDrawn="1"/>
        </p:nvPicPr>
        <p:blipFill>
          <a:blip r:embed="rId3"/>
          <a:stretch>
            <a:fillRect/>
          </a:stretch>
        </p:blipFill>
        <p:spPr>
          <a:xfrm>
            <a:off x="1182850" y="676451"/>
            <a:ext cx="4949881" cy="1463040"/>
          </a:xfrm>
          <a:prstGeom prst="rect">
            <a:avLst/>
          </a:prstGeom>
        </p:spPr>
      </p:pic>
      <p:pic>
        <p:nvPicPr>
          <p:cNvPr id="18" name="Picture 17" descr="A logo for a company&#10;&#10;Description automatically generated">
            <a:extLst>
              <a:ext uri="{FF2B5EF4-FFF2-40B4-BE49-F238E27FC236}">
                <a16:creationId xmlns:a16="http://schemas.microsoft.com/office/drawing/2014/main" id="{12D93699-7C10-B35A-2FF8-5BFA80EE4ABD}"/>
              </a:ext>
            </a:extLst>
          </p:cNvPr>
          <p:cNvPicPr>
            <a:picLocks noChangeAspect="1"/>
          </p:cNvPicPr>
          <p:nvPr userDrawn="1"/>
        </p:nvPicPr>
        <p:blipFill>
          <a:blip r:embed="rId4"/>
          <a:stretch>
            <a:fillRect/>
          </a:stretch>
        </p:blipFill>
        <p:spPr>
          <a:xfrm>
            <a:off x="1150110" y="5197442"/>
            <a:ext cx="669359" cy="930408"/>
          </a:xfrm>
          <a:prstGeom prst="rect">
            <a:avLst/>
          </a:prstGeom>
        </p:spPr>
      </p:pic>
    </p:spTree>
    <p:extLst>
      <p:ext uri="{BB962C8B-B14F-4D97-AF65-F5344CB8AC3E}">
        <p14:creationId xmlns:p14="http://schemas.microsoft.com/office/powerpoint/2010/main" val="34836847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p>
        </p:txBody>
      </p:sp>
      <p:sp>
        <p:nvSpPr>
          <p:cNvPr id="3" name="Content Placeholder 2"/>
          <p:cNvSpPr>
            <a:spLocks noGrp="1"/>
          </p:cNvSpPr>
          <p:nvPr>
            <p:ph idx="1"/>
          </p:nvPr>
        </p:nvSpPr>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p:cNvSpPr>
            <a:spLocks noGrp="1"/>
          </p:cNvSpPr>
          <p:nvPr>
            <p:ph type="ftr" sz="quarter" idx="11"/>
          </p:nvPr>
        </p:nvSpPr>
        <p:spPr/>
        <p:txBody>
          <a:bodyPr/>
          <a:lstStyle/>
          <a:p>
            <a:endParaRPr lang="en-US" noProof="0" dirty="0"/>
          </a:p>
        </p:txBody>
      </p:sp>
      <p:sp>
        <p:nvSpPr>
          <p:cNvPr id="6" name="Slide Number Placeholder 5"/>
          <p:cNvSpPr>
            <a:spLocks noGrp="1"/>
          </p:cNvSpPr>
          <p:nvPr>
            <p:ph type="sldNum" sz="quarter" idx="12"/>
          </p:nvPr>
        </p:nvSpPr>
        <p:spPr/>
        <p:txBody>
          <a:bodyPr/>
          <a:lstStyle/>
          <a:p>
            <a:fld id="{9FF96B15-8338-45D5-A943-561235072D66}" type="slidenum">
              <a:rPr lang="en-US" noProof="0" smtClean="0"/>
              <a:t>‹#›</a:t>
            </a:fld>
            <a:endParaRPr lang="en-US" noProof="0" dirty="0"/>
          </a:p>
        </p:txBody>
      </p:sp>
      <p:pic>
        <p:nvPicPr>
          <p:cNvPr id="8" name="Picture 7" descr="A blue and white logo&#10;&#10;Description automatically generated">
            <a:extLst>
              <a:ext uri="{FF2B5EF4-FFF2-40B4-BE49-F238E27FC236}">
                <a16:creationId xmlns:a16="http://schemas.microsoft.com/office/drawing/2014/main" id="{D2BD50D9-C00F-D2E4-524A-89FAD3C45A99}"/>
              </a:ext>
            </a:extLst>
          </p:cNvPr>
          <p:cNvPicPr>
            <a:picLocks noChangeAspect="1"/>
          </p:cNvPicPr>
          <p:nvPr userDrawn="1"/>
        </p:nvPicPr>
        <p:blipFill>
          <a:blip r:embed="rId2"/>
          <a:stretch>
            <a:fillRect/>
          </a:stretch>
        </p:blipFill>
        <p:spPr>
          <a:xfrm>
            <a:off x="9916366" y="6019800"/>
            <a:ext cx="2017735" cy="640080"/>
          </a:xfrm>
          <a:prstGeom prst="rect">
            <a:avLst/>
          </a:prstGeom>
        </p:spPr>
      </p:pic>
    </p:spTree>
    <p:extLst>
      <p:ext uri="{BB962C8B-B14F-4D97-AF65-F5344CB8AC3E}">
        <p14:creationId xmlns:p14="http://schemas.microsoft.com/office/powerpoint/2010/main" val="5049571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noProof="0"/>
              <a:t>Click to edit Master title style</a:t>
            </a:r>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a:t>Click to edit Master text styles</a:t>
            </a:r>
          </a:p>
        </p:txBody>
      </p:sp>
      <p:sp>
        <p:nvSpPr>
          <p:cNvPr id="4" name="Date Placeholder 3"/>
          <p:cNvSpPr>
            <a:spLocks noGrp="1"/>
          </p:cNvSpPr>
          <p:nvPr>
            <p:ph type="dt" sz="half" idx="10"/>
          </p:nvPr>
        </p:nvSpPr>
        <p:spPr/>
        <p:txBody>
          <a:bodyPr/>
          <a:lstStyle/>
          <a:p>
            <a:fld id="{9DAF7560-49B8-714F-A7F1-D946D3E64C23}" type="datetime1">
              <a:rPr lang="en-US" noProof="0" smtClean="0"/>
              <a:t>6/24/2024</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2739653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p>
        </p:txBody>
      </p:sp>
      <p:sp>
        <p:nvSpPr>
          <p:cNvPr id="3" name="Content Placeholder 2"/>
          <p:cNvSpPr>
            <a:spLocks noGrp="1"/>
          </p:cNvSpPr>
          <p:nvPr>
            <p:ph idx="1"/>
          </p:nvPr>
        </p:nvSpPr>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p:cNvSpPr>
            <a:spLocks noGrp="1"/>
          </p:cNvSpPr>
          <p:nvPr>
            <p:ph type="ftr" sz="quarter" idx="11"/>
          </p:nvPr>
        </p:nvSpPr>
        <p:spPr/>
        <p:txBody>
          <a:bodyPr/>
          <a:lstStyle/>
          <a:p>
            <a:endParaRPr lang="en-US" noProof="0" dirty="0"/>
          </a:p>
        </p:txBody>
      </p:sp>
      <p:sp>
        <p:nvSpPr>
          <p:cNvPr id="6" name="Slide Number Placeholder 5"/>
          <p:cNvSpPr>
            <a:spLocks noGrp="1"/>
          </p:cNvSpPr>
          <p:nvPr>
            <p:ph type="sldNum" sz="quarter" idx="12"/>
          </p:nvPr>
        </p:nvSpPr>
        <p:spPr/>
        <p:txBody>
          <a:bodyPr/>
          <a:lstStyle/>
          <a:p>
            <a:fld id="{9FF96B15-8338-45D5-A943-561235072D66}" type="slidenum">
              <a:rPr lang="en-US" noProof="0" smtClean="0"/>
              <a:t>‹#›</a:t>
            </a:fld>
            <a:endParaRPr lang="en-US" noProof="0" dirty="0"/>
          </a:p>
        </p:txBody>
      </p:sp>
      <p:pic>
        <p:nvPicPr>
          <p:cNvPr id="8" name="Picture 7" descr="A blue and white logo&#10;&#10;Description automatically generated">
            <a:extLst>
              <a:ext uri="{FF2B5EF4-FFF2-40B4-BE49-F238E27FC236}">
                <a16:creationId xmlns:a16="http://schemas.microsoft.com/office/drawing/2014/main" id="{D2BD50D9-C00F-D2E4-524A-89FAD3C45A99}"/>
              </a:ext>
            </a:extLst>
          </p:cNvPr>
          <p:cNvPicPr>
            <a:picLocks noChangeAspect="1"/>
          </p:cNvPicPr>
          <p:nvPr userDrawn="1"/>
        </p:nvPicPr>
        <p:blipFill>
          <a:blip r:embed="rId2"/>
          <a:stretch>
            <a:fillRect/>
          </a:stretch>
        </p:blipFill>
        <p:spPr>
          <a:xfrm>
            <a:off x="9916366" y="6019800"/>
            <a:ext cx="2017735" cy="640080"/>
          </a:xfrm>
          <a:prstGeom prst="rect">
            <a:avLst/>
          </a:prstGeom>
        </p:spPr>
      </p:pic>
    </p:spTree>
    <p:extLst>
      <p:ext uri="{BB962C8B-B14F-4D97-AF65-F5344CB8AC3E}">
        <p14:creationId xmlns:p14="http://schemas.microsoft.com/office/powerpoint/2010/main" val="23736223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Only - left">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ctangle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reeform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287088"/>
            <a:ext cx="3438881" cy="2283824"/>
          </a:xfrm>
        </p:spPr>
        <p:txBody>
          <a:bodyPr anchor="ctr"/>
          <a:lstStyle>
            <a:lvl1pPr algn="l">
              <a:defRPr sz="2300" b="0" cap="none"/>
            </a:lvl1pPr>
          </a:lstStyle>
          <a:p>
            <a:r>
              <a:rPr lang="en-US" noProof="0"/>
              <a:t>Click to edit Master title style</a:t>
            </a:r>
          </a:p>
        </p:txBody>
      </p:sp>
      <p:sp>
        <p:nvSpPr>
          <p:cNvPr id="4" name="Date Placeholder 3"/>
          <p:cNvSpPr>
            <a:spLocks noGrp="1"/>
          </p:cNvSpPr>
          <p:nvPr>
            <p:ph type="dt" sz="half" idx="10"/>
          </p:nvPr>
        </p:nvSpPr>
        <p:spPr/>
        <p:txBody>
          <a:bodyPr/>
          <a:lstStyle/>
          <a:p>
            <a:fld id="{7DD9237C-03C9-D843-906B-96D98C6B2D61}" type="datetime1">
              <a:rPr lang="en-US" noProof="0" smtClean="0"/>
              <a:t>6/24/2024</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a:extLst>
              <a:ext uri="{C183D7F6-B498-43B3-948B-1728B52AA6E4}">
                <adec:decorative xmlns:adec="http://schemas.microsoft.com/office/drawing/2017/decorative" val="1"/>
              </a:ext>
            </a:extLst>
          </p:cNvPr>
          <p:cNvSpPr>
            <a:spLocks noGrp="1"/>
          </p:cNvSpPr>
          <p:nvPr>
            <p:ph type="sldNum" sz="quarter" idx="12"/>
          </p:nvPr>
        </p:nvSpPr>
        <p:spPr/>
        <p:txBody>
          <a:bodyPr/>
          <a:lstStyle/>
          <a:p>
            <a:fld id="{9FF96B15-8338-45D5-A943-561235072D66}" type="slidenum">
              <a:rPr lang="en-US" noProof="0" smtClean="0"/>
              <a:t>‹#›</a:t>
            </a:fld>
            <a:endParaRPr lang="en-US" noProof="0" dirty="0"/>
          </a:p>
        </p:txBody>
      </p:sp>
      <p:sp>
        <p:nvSpPr>
          <p:cNvPr id="3" name="Slide Number Placeholder 5">
            <a:extLst>
              <a:ext uri="{FF2B5EF4-FFF2-40B4-BE49-F238E27FC236}">
                <a16:creationId xmlns:a16="http://schemas.microsoft.com/office/drawing/2014/main" id="{1981E38B-EBFA-D45E-8A72-4290862441FB}"/>
              </a:ext>
            </a:extLst>
          </p:cNvPr>
          <p:cNvSpPr txBox="1">
            <a:spLocks/>
          </p:cNvSpPr>
          <p:nvPr userDrawn="1"/>
        </p:nvSpPr>
        <p:spPr>
          <a:xfrm>
            <a:off x="9942513" y="6858000"/>
            <a:ext cx="838199" cy="767687"/>
          </a:xfrm>
          <a:prstGeom prst="rect">
            <a:avLst/>
          </a:prstGeom>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FF96B15-8338-45D5-A943-561235072D66}" type="slidenum">
              <a:rPr lang="en-US" smtClean="0"/>
              <a:pPr/>
              <a:t>‹#›</a:t>
            </a:fld>
            <a:endParaRPr lang="en-US" dirty="0"/>
          </a:p>
        </p:txBody>
      </p:sp>
    </p:spTree>
    <p:extLst>
      <p:ext uri="{BB962C8B-B14F-4D97-AF65-F5344CB8AC3E}">
        <p14:creationId xmlns:p14="http://schemas.microsoft.com/office/powerpoint/2010/main" val="6708588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ullets as Icons 5X Vertical">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5B480622-FB8F-493B-9965-971B07D752E2}"/>
              </a:ext>
            </a:extLst>
          </p:cNvPr>
          <p:cNvSpPr>
            <a:spLocks noGrp="1"/>
          </p:cNvSpPr>
          <p:nvPr>
            <p:ph type="body" sz="quarter" idx="13" hasCustomPrompt="1"/>
          </p:nvPr>
        </p:nvSpPr>
        <p:spPr>
          <a:xfrm>
            <a:off x="6792913" y="1748812"/>
            <a:ext cx="3852000" cy="720000"/>
          </a:xfrm>
          <a:prstGeom prst="roundRect">
            <a:avLst/>
          </a:prstGeom>
          <a:solidFill>
            <a:schemeClr val="bg1">
              <a:lumMod val="95000"/>
            </a:schemeClr>
          </a:solidFill>
          <a:ln w="31750">
            <a:solidFill>
              <a:schemeClr val="accent1"/>
            </a:solidFill>
          </a:ln>
        </p:spPr>
        <p:txBody>
          <a:bodyPr anchor="ctr">
            <a:normAutofit/>
          </a:bodyPr>
          <a:lstStyle>
            <a:lvl1pPr marL="0" indent="0">
              <a:buNone/>
              <a:defRPr sz="2100">
                <a:solidFill>
                  <a:schemeClr val="tx1"/>
                </a:solidFill>
              </a:defRPr>
            </a:lvl1pPr>
          </a:lstStyle>
          <a:p>
            <a:pPr lvl="0"/>
            <a:r>
              <a:rPr lang="en-US" noProof="0"/>
              <a:t>Text Item</a:t>
            </a:r>
          </a:p>
        </p:txBody>
      </p:sp>
      <p:sp>
        <p:nvSpPr>
          <p:cNvPr id="16" name="Text Placeholder 9">
            <a:extLst>
              <a:ext uri="{FF2B5EF4-FFF2-40B4-BE49-F238E27FC236}">
                <a16:creationId xmlns:a16="http://schemas.microsoft.com/office/drawing/2014/main" id="{2C5BC223-8B87-4685-A901-71B07847E41C}"/>
              </a:ext>
            </a:extLst>
          </p:cNvPr>
          <p:cNvSpPr>
            <a:spLocks noGrp="1"/>
          </p:cNvSpPr>
          <p:nvPr>
            <p:ph type="body" sz="quarter" idx="14" hasCustomPrompt="1"/>
          </p:nvPr>
        </p:nvSpPr>
        <p:spPr>
          <a:xfrm>
            <a:off x="6792913" y="2561156"/>
            <a:ext cx="3852000" cy="720000"/>
          </a:xfrm>
          <a:prstGeom prst="roundRect">
            <a:avLst/>
          </a:prstGeom>
          <a:solidFill>
            <a:schemeClr val="bg1">
              <a:lumMod val="95000"/>
            </a:schemeClr>
          </a:solidFill>
          <a:ln w="31750">
            <a:solidFill>
              <a:schemeClr val="accent2"/>
            </a:solidFill>
          </a:ln>
        </p:spPr>
        <p:txBody>
          <a:bodyPr anchor="ctr">
            <a:normAutofit/>
          </a:bodyPr>
          <a:lstStyle>
            <a:lvl1pPr marL="0" indent="0">
              <a:buNone/>
              <a:defRPr sz="2100">
                <a:solidFill>
                  <a:schemeClr val="tx1"/>
                </a:solidFill>
              </a:defRPr>
            </a:lvl1pPr>
          </a:lstStyle>
          <a:p>
            <a:pPr lvl="0"/>
            <a:r>
              <a:rPr lang="en-US" noProof="0"/>
              <a:t>Text Item</a:t>
            </a:r>
          </a:p>
        </p:txBody>
      </p:sp>
      <p:sp>
        <p:nvSpPr>
          <p:cNvPr id="17" name="Text Placeholder 9">
            <a:extLst>
              <a:ext uri="{FF2B5EF4-FFF2-40B4-BE49-F238E27FC236}">
                <a16:creationId xmlns:a16="http://schemas.microsoft.com/office/drawing/2014/main" id="{1AE3DDF2-FC22-4381-9763-408FEF9648BD}"/>
              </a:ext>
            </a:extLst>
          </p:cNvPr>
          <p:cNvSpPr>
            <a:spLocks noGrp="1"/>
          </p:cNvSpPr>
          <p:nvPr>
            <p:ph type="body" sz="quarter" idx="15" hasCustomPrompt="1"/>
          </p:nvPr>
        </p:nvSpPr>
        <p:spPr>
          <a:xfrm>
            <a:off x="6792913" y="3373501"/>
            <a:ext cx="3852000" cy="720000"/>
          </a:xfrm>
          <a:prstGeom prst="roundRect">
            <a:avLst/>
          </a:prstGeom>
          <a:solidFill>
            <a:schemeClr val="bg1">
              <a:lumMod val="95000"/>
            </a:schemeClr>
          </a:solidFill>
          <a:ln w="31750">
            <a:solidFill>
              <a:schemeClr val="accent3"/>
            </a:solidFill>
          </a:ln>
        </p:spPr>
        <p:txBody>
          <a:bodyPr anchor="ctr">
            <a:normAutofit/>
          </a:bodyPr>
          <a:lstStyle>
            <a:lvl1pPr marL="0" indent="0">
              <a:buNone/>
              <a:defRPr sz="2100">
                <a:solidFill>
                  <a:schemeClr val="tx1"/>
                </a:solidFill>
              </a:defRPr>
            </a:lvl1pPr>
          </a:lstStyle>
          <a:p>
            <a:pPr lvl="0"/>
            <a:r>
              <a:rPr lang="en-US" noProof="0"/>
              <a:t>Text Item</a:t>
            </a:r>
          </a:p>
        </p:txBody>
      </p:sp>
      <p:sp>
        <p:nvSpPr>
          <p:cNvPr id="18" name="Text Placeholder 9">
            <a:extLst>
              <a:ext uri="{FF2B5EF4-FFF2-40B4-BE49-F238E27FC236}">
                <a16:creationId xmlns:a16="http://schemas.microsoft.com/office/drawing/2014/main" id="{6170A2BF-28BF-4B27-B92D-B1423601B767}"/>
              </a:ext>
            </a:extLst>
          </p:cNvPr>
          <p:cNvSpPr>
            <a:spLocks noGrp="1"/>
          </p:cNvSpPr>
          <p:nvPr>
            <p:ph type="body" sz="quarter" idx="16" hasCustomPrompt="1"/>
          </p:nvPr>
        </p:nvSpPr>
        <p:spPr>
          <a:xfrm>
            <a:off x="6792913" y="4185846"/>
            <a:ext cx="3852000" cy="720000"/>
          </a:xfrm>
          <a:prstGeom prst="roundRect">
            <a:avLst/>
          </a:prstGeom>
          <a:solidFill>
            <a:schemeClr val="bg1">
              <a:lumMod val="95000"/>
            </a:schemeClr>
          </a:solidFill>
          <a:ln w="31750">
            <a:solidFill>
              <a:schemeClr val="accent4"/>
            </a:solidFill>
          </a:ln>
        </p:spPr>
        <p:txBody>
          <a:bodyPr anchor="ctr">
            <a:normAutofit/>
          </a:bodyPr>
          <a:lstStyle>
            <a:lvl1pPr marL="0" indent="0">
              <a:buNone/>
              <a:defRPr sz="2100">
                <a:solidFill>
                  <a:schemeClr val="tx1"/>
                </a:solidFill>
              </a:defRPr>
            </a:lvl1pPr>
          </a:lstStyle>
          <a:p>
            <a:pPr lvl="0"/>
            <a:r>
              <a:rPr lang="en-US" noProof="0"/>
              <a:t>Text Item</a:t>
            </a:r>
          </a:p>
        </p:txBody>
      </p:sp>
      <p:sp>
        <p:nvSpPr>
          <p:cNvPr id="19" name="Text Placeholder 9">
            <a:extLst>
              <a:ext uri="{FF2B5EF4-FFF2-40B4-BE49-F238E27FC236}">
                <a16:creationId xmlns:a16="http://schemas.microsoft.com/office/drawing/2014/main" id="{2DB1D08C-9D26-4EC5-B935-D6A265A2A672}"/>
              </a:ext>
            </a:extLst>
          </p:cNvPr>
          <p:cNvSpPr>
            <a:spLocks noGrp="1"/>
          </p:cNvSpPr>
          <p:nvPr>
            <p:ph type="body" sz="quarter" idx="17" hasCustomPrompt="1"/>
          </p:nvPr>
        </p:nvSpPr>
        <p:spPr>
          <a:xfrm>
            <a:off x="6792913" y="4998190"/>
            <a:ext cx="3852000" cy="720000"/>
          </a:xfrm>
          <a:prstGeom prst="roundRect">
            <a:avLst/>
          </a:prstGeom>
          <a:solidFill>
            <a:schemeClr val="bg1">
              <a:lumMod val="95000"/>
            </a:schemeClr>
          </a:solidFill>
          <a:ln w="31750">
            <a:solidFill>
              <a:schemeClr val="accent6"/>
            </a:solidFill>
          </a:ln>
        </p:spPr>
        <p:txBody>
          <a:bodyPr anchor="ctr">
            <a:normAutofit/>
          </a:bodyPr>
          <a:lstStyle>
            <a:lvl1pPr marL="0" indent="0">
              <a:buNone/>
              <a:defRPr sz="2100">
                <a:solidFill>
                  <a:schemeClr val="tx1"/>
                </a:solidFill>
              </a:defRPr>
            </a:lvl1pPr>
          </a:lstStyle>
          <a:p>
            <a:pPr lvl="0"/>
            <a:r>
              <a:rPr lang="en-US" noProof="0"/>
              <a:t>Text Item</a:t>
            </a:r>
          </a:p>
        </p:txBody>
      </p:sp>
      <p:grpSp>
        <p:nvGrpSpPr>
          <p:cNvPr id="23" name="Group 22">
            <a:extLst>
              <a:ext uri="{FF2B5EF4-FFF2-40B4-BE49-F238E27FC236}">
                <a16:creationId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ctangle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reeform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287088"/>
            <a:ext cx="3438881" cy="2283824"/>
          </a:xfrm>
        </p:spPr>
        <p:txBody>
          <a:bodyPr anchor="ctr"/>
          <a:lstStyle>
            <a:lvl1pPr algn="l">
              <a:defRPr sz="2300" b="0" cap="none"/>
            </a:lvl1pPr>
          </a:lstStyle>
          <a:p>
            <a:r>
              <a:rPr lang="en-US" noProof="0"/>
              <a:t>Click to edit Master title style</a:t>
            </a:r>
          </a:p>
        </p:txBody>
      </p:sp>
      <p:sp>
        <p:nvSpPr>
          <p:cNvPr id="4" name="Date Placeholder 3"/>
          <p:cNvSpPr>
            <a:spLocks noGrp="1"/>
          </p:cNvSpPr>
          <p:nvPr>
            <p:ph type="dt" sz="half" idx="10"/>
          </p:nvPr>
        </p:nvSpPr>
        <p:spPr/>
        <p:txBody>
          <a:bodyPr/>
          <a:lstStyle/>
          <a:p>
            <a:fld id="{397BD2BD-1F35-9841-A6BF-76BE540EE01F}" type="datetime1">
              <a:rPr lang="en-US" noProof="0" smtClean="0"/>
              <a:t>6/24/2024</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a:extLst>
              <a:ext uri="{C183D7F6-B498-43B3-948B-1728B52AA6E4}">
                <adec:decorative xmlns:adec="http://schemas.microsoft.com/office/drawing/2017/decorative" val="1"/>
              </a:ext>
            </a:extLst>
          </p:cNvPr>
          <p:cNvSpPr>
            <a:spLocks noGrp="1"/>
          </p:cNvSpPr>
          <p:nvPr>
            <p:ph type="sldNum" sz="quarter" idx="12"/>
          </p:nvPr>
        </p:nvSpPr>
        <p:spPr/>
        <p:txBody>
          <a:bodyPr/>
          <a:lstStyle/>
          <a:p>
            <a:fld id="{9FF96B15-8338-45D5-A943-561235072D66}" type="slidenum">
              <a:rPr lang="en-US" noProof="0" smtClean="0"/>
              <a:t>‹#›</a:t>
            </a:fld>
            <a:endParaRPr lang="en-US" noProof="0" dirty="0"/>
          </a:p>
        </p:txBody>
      </p:sp>
      <p:sp>
        <p:nvSpPr>
          <p:cNvPr id="14" name="Picture Placeholder 13">
            <a:extLst>
              <a:ext uri="{FF2B5EF4-FFF2-40B4-BE49-F238E27FC236}">
                <a16:creationId xmlns:a16="http://schemas.microsoft.com/office/drawing/2014/main" id="{9DDAF6ED-5E16-4D29-98B7-FB80DB3AAFEC}"/>
              </a:ext>
            </a:extLst>
          </p:cNvPr>
          <p:cNvSpPr>
            <a:spLocks noGrp="1"/>
          </p:cNvSpPr>
          <p:nvPr>
            <p:ph type="pic" sz="quarter" idx="18" hasCustomPrompt="1"/>
          </p:nvPr>
        </p:nvSpPr>
        <p:spPr>
          <a:xfrm>
            <a:off x="5870575" y="1840504"/>
            <a:ext cx="536616" cy="536616"/>
          </a:xfrm>
        </p:spPr>
        <p:txBody>
          <a:bodyPr lIns="0" tIns="0" rIns="0" bIns="0" anchor="ctr">
            <a:normAutofit/>
          </a:bodyPr>
          <a:lstStyle>
            <a:lvl1pPr marL="0" indent="0" algn="ctr">
              <a:buNone/>
              <a:defRPr sz="1100" i="1"/>
            </a:lvl1pPr>
          </a:lstStyle>
          <a:p>
            <a:r>
              <a:rPr lang="en-US" noProof="0" dirty="0"/>
              <a:t>Icon</a:t>
            </a:r>
          </a:p>
        </p:txBody>
      </p:sp>
      <p:sp>
        <p:nvSpPr>
          <p:cNvPr id="21" name="Picture Placeholder 13">
            <a:extLst>
              <a:ext uri="{FF2B5EF4-FFF2-40B4-BE49-F238E27FC236}">
                <a16:creationId xmlns:a16="http://schemas.microsoft.com/office/drawing/2014/main" id="{8C305CB7-F303-430E-951A-7FC6F97062AA}"/>
              </a:ext>
            </a:extLst>
          </p:cNvPr>
          <p:cNvSpPr>
            <a:spLocks noGrp="1"/>
          </p:cNvSpPr>
          <p:nvPr>
            <p:ph type="pic" sz="quarter" idx="19" hasCustomPrompt="1"/>
          </p:nvPr>
        </p:nvSpPr>
        <p:spPr>
          <a:xfrm>
            <a:off x="5870575" y="2652849"/>
            <a:ext cx="536616" cy="536616"/>
          </a:xfrm>
        </p:spPr>
        <p:txBody>
          <a:bodyPr lIns="0" tIns="0" rIns="0" bIns="0" anchor="ctr">
            <a:normAutofit/>
          </a:bodyPr>
          <a:lstStyle>
            <a:lvl1pPr marL="0" indent="0" algn="ctr">
              <a:buNone/>
              <a:defRPr sz="1100" i="1"/>
            </a:lvl1pPr>
          </a:lstStyle>
          <a:p>
            <a:r>
              <a:rPr lang="en-US" noProof="0" dirty="0"/>
              <a:t>Icon</a:t>
            </a:r>
          </a:p>
        </p:txBody>
      </p:sp>
      <p:sp>
        <p:nvSpPr>
          <p:cNvPr id="22" name="Picture Placeholder 13">
            <a:extLst>
              <a:ext uri="{FF2B5EF4-FFF2-40B4-BE49-F238E27FC236}">
                <a16:creationId xmlns:a16="http://schemas.microsoft.com/office/drawing/2014/main" id="{84D427E5-ED69-4A46-A9B7-F4DC4466F320}"/>
              </a:ext>
            </a:extLst>
          </p:cNvPr>
          <p:cNvSpPr>
            <a:spLocks noGrp="1"/>
          </p:cNvSpPr>
          <p:nvPr>
            <p:ph type="pic" sz="quarter" idx="20" hasCustomPrompt="1"/>
          </p:nvPr>
        </p:nvSpPr>
        <p:spPr>
          <a:xfrm>
            <a:off x="5870575" y="3465194"/>
            <a:ext cx="536616" cy="536616"/>
          </a:xfrm>
        </p:spPr>
        <p:txBody>
          <a:bodyPr lIns="0" tIns="0" rIns="0" bIns="0" anchor="ctr">
            <a:normAutofit/>
          </a:bodyPr>
          <a:lstStyle>
            <a:lvl1pPr marL="0" indent="0" algn="ctr">
              <a:buNone/>
              <a:defRPr sz="1100" i="1"/>
            </a:lvl1pPr>
          </a:lstStyle>
          <a:p>
            <a:r>
              <a:rPr lang="en-US" noProof="0" dirty="0"/>
              <a:t>Icon</a:t>
            </a:r>
          </a:p>
        </p:txBody>
      </p:sp>
      <p:sp>
        <p:nvSpPr>
          <p:cNvPr id="24" name="Picture Placeholder 13">
            <a:extLst>
              <a:ext uri="{FF2B5EF4-FFF2-40B4-BE49-F238E27FC236}">
                <a16:creationId xmlns:a16="http://schemas.microsoft.com/office/drawing/2014/main" id="{3DDA902F-61D6-4F1C-86C6-D1F5584AE8B3}"/>
              </a:ext>
            </a:extLst>
          </p:cNvPr>
          <p:cNvSpPr>
            <a:spLocks noGrp="1"/>
          </p:cNvSpPr>
          <p:nvPr>
            <p:ph type="pic" sz="quarter" idx="21" hasCustomPrompt="1"/>
          </p:nvPr>
        </p:nvSpPr>
        <p:spPr>
          <a:xfrm>
            <a:off x="5870575" y="4277539"/>
            <a:ext cx="536616" cy="536616"/>
          </a:xfrm>
        </p:spPr>
        <p:txBody>
          <a:bodyPr lIns="0" tIns="0" rIns="0" bIns="0" anchor="ctr">
            <a:normAutofit/>
          </a:bodyPr>
          <a:lstStyle>
            <a:lvl1pPr marL="0" indent="0" algn="ctr">
              <a:buNone/>
              <a:defRPr sz="1100" i="1"/>
            </a:lvl1pPr>
          </a:lstStyle>
          <a:p>
            <a:r>
              <a:rPr lang="en-US" noProof="0" dirty="0"/>
              <a:t>Icon</a:t>
            </a:r>
          </a:p>
        </p:txBody>
      </p:sp>
      <p:sp>
        <p:nvSpPr>
          <p:cNvPr id="26" name="Picture Placeholder 13">
            <a:extLst>
              <a:ext uri="{FF2B5EF4-FFF2-40B4-BE49-F238E27FC236}">
                <a16:creationId xmlns:a16="http://schemas.microsoft.com/office/drawing/2014/main" id="{D8B6871A-9C69-4437-A5AD-A0400BAF2C6D}"/>
              </a:ext>
            </a:extLst>
          </p:cNvPr>
          <p:cNvSpPr>
            <a:spLocks noGrp="1"/>
          </p:cNvSpPr>
          <p:nvPr>
            <p:ph type="pic" sz="quarter" idx="23" hasCustomPrompt="1"/>
          </p:nvPr>
        </p:nvSpPr>
        <p:spPr>
          <a:xfrm>
            <a:off x="5870575" y="5089882"/>
            <a:ext cx="536616" cy="536616"/>
          </a:xfrm>
        </p:spPr>
        <p:txBody>
          <a:bodyPr lIns="0" tIns="0" rIns="0" bIns="0" anchor="ctr">
            <a:normAutofit/>
          </a:bodyPr>
          <a:lstStyle>
            <a:lvl1pPr marL="0" indent="0" algn="ctr">
              <a:buNone/>
              <a:defRPr sz="1100" i="1"/>
            </a:lvl1pPr>
          </a:lstStyle>
          <a:p>
            <a:r>
              <a:rPr lang="en-US" noProof="0" dirty="0"/>
              <a:t>Icon</a:t>
            </a:r>
          </a:p>
        </p:txBody>
      </p:sp>
      <p:sp>
        <p:nvSpPr>
          <p:cNvPr id="3" name="Slide Number Placeholder 5">
            <a:extLst>
              <a:ext uri="{FF2B5EF4-FFF2-40B4-BE49-F238E27FC236}">
                <a16:creationId xmlns:a16="http://schemas.microsoft.com/office/drawing/2014/main" id="{CFBC7F4D-D4B7-EB9E-6A1C-E2E77C875869}"/>
              </a:ext>
            </a:extLst>
          </p:cNvPr>
          <p:cNvSpPr txBox="1">
            <a:spLocks/>
          </p:cNvSpPr>
          <p:nvPr userDrawn="1"/>
        </p:nvSpPr>
        <p:spPr>
          <a:xfrm>
            <a:off x="10234995" y="6822561"/>
            <a:ext cx="838199" cy="767687"/>
          </a:xfrm>
          <a:prstGeom prst="rect">
            <a:avLst/>
          </a:prstGeom>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FF96B15-8338-45D5-A943-561235072D66}" type="slidenum">
              <a:rPr lang="en-US" smtClean="0"/>
              <a:pPr/>
              <a:t>‹#›</a:t>
            </a:fld>
            <a:endParaRPr lang="en-US" dirty="0"/>
          </a:p>
        </p:txBody>
      </p:sp>
    </p:spTree>
    <p:extLst>
      <p:ext uri="{BB962C8B-B14F-4D97-AF65-F5344CB8AC3E}">
        <p14:creationId xmlns:p14="http://schemas.microsoft.com/office/powerpoint/2010/main" val="19274580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4 Icon Bullets Vertical Light">
    <p:spTree>
      <p:nvGrpSpPr>
        <p:cNvPr id="1" name=""/>
        <p:cNvGrpSpPr/>
        <p:nvPr/>
      </p:nvGrpSpPr>
      <p:grpSpPr>
        <a:xfrm>
          <a:off x="0" y="0"/>
          <a:ext cx="0" cy="0"/>
          <a:chOff x="0" y="0"/>
          <a:chExt cx="0" cy="0"/>
        </a:xfrm>
      </p:grpSpPr>
      <p:sp>
        <p:nvSpPr>
          <p:cNvPr id="31" name="Oval 30">
            <a:extLst>
              <a:ext uri="{FF2B5EF4-FFF2-40B4-BE49-F238E27FC236}">
                <a16:creationId xmlns:a16="http://schemas.microsoft.com/office/drawing/2014/main" id="{B8ACAEC3-8D8C-3848-8630-7A0DFF3F6116}"/>
              </a:ext>
            </a:extLst>
          </p:cNvPr>
          <p:cNvSpPr>
            <a:spLocks noChangeAspect="1"/>
          </p:cNvSpPr>
          <p:nvPr userDrawn="1"/>
        </p:nvSpPr>
        <p:spPr>
          <a:xfrm>
            <a:off x="8699143" y="3702940"/>
            <a:ext cx="1261872" cy="126187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2" name="Picture Placeholder 9">
            <a:extLst>
              <a:ext uri="{FF2B5EF4-FFF2-40B4-BE49-F238E27FC236}">
                <a16:creationId xmlns:a16="http://schemas.microsoft.com/office/drawing/2014/main" id="{CC12BEA0-F502-0646-A370-7ECF194608D0}"/>
              </a:ext>
            </a:extLst>
          </p:cNvPr>
          <p:cNvSpPr>
            <a:spLocks noGrp="1"/>
          </p:cNvSpPr>
          <p:nvPr>
            <p:ph type="pic" sz="quarter" idx="24" hasCustomPrompt="1"/>
          </p:nvPr>
        </p:nvSpPr>
        <p:spPr>
          <a:xfrm>
            <a:off x="8865103" y="3869836"/>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29" name="Oval 28">
            <a:extLst>
              <a:ext uri="{FF2B5EF4-FFF2-40B4-BE49-F238E27FC236}">
                <a16:creationId xmlns:a16="http://schemas.microsoft.com/office/drawing/2014/main" id="{D58C6160-632A-B540-A7E5-81F40CEC1FE7}"/>
              </a:ext>
            </a:extLst>
          </p:cNvPr>
          <p:cNvSpPr>
            <a:spLocks noChangeAspect="1"/>
          </p:cNvSpPr>
          <p:nvPr userDrawn="1"/>
        </p:nvSpPr>
        <p:spPr>
          <a:xfrm>
            <a:off x="6287247" y="3706777"/>
            <a:ext cx="1261872" cy="126187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0" name="Picture Placeholder 9">
            <a:extLst>
              <a:ext uri="{FF2B5EF4-FFF2-40B4-BE49-F238E27FC236}">
                <a16:creationId xmlns:a16="http://schemas.microsoft.com/office/drawing/2014/main" id="{EB2FEBB6-C1E0-0D47-8CCC-05EE2F756590}"/>
              </a:ext>
            </a:extLst>
          </p:cNvPr>
          <p:cNvSpPr>
            <a:spLocks noGrp="1"/>
          </p:cNvSpPr>
          <p:nvPr>
            <p:ph type="pic" sz="quarter" idx="23" hasCustomPrompt="1"/>
          </p:nvPr>
        </p:nvSpPr>
        <p:spPr>
          <a:xfrm>
            <a:off x="6452271" y="3873673"/>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22" name="Oval 21">
            <a:extLst>
              <a:ext uri="{FF2B5EF4-FFF2-40B4-BE49-F238E27FC236}">
                <a16:creationId xmlns:a16="http://schemas.microsoft.com/office/drawing/2014/main" id="{7215E544-9553-AC42-B5C3-F7AE9AD6D815}"/>
              </a:ext>
            </a:extLst>
          </p:cNvPr>
          <p:cNvSpPr>
            <a:spLocks noChangeAspect="1"/>
          </p:cNvSpPr>
          <p:nvPr userDrawn="1"/>
        </p:nvSpPr>
        <p:spPr>
          <a:xfrm>
            <a:off x="8699143" y="799317"/>
            <a:ext cx="1261872" cy="126187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Oval 2">
            <a:extLst>
              <a:ext uri="{FF2B5EF4-FFF2-40B4-BE49-F238E27FC236}">
                <a16:creationId xmlns:a16="http://schemas.microsoft.com/office/drawing/2014/main" id="{F76E934A-C634-DF4D-992A-6E01917693AD}"/>
              </a:ext>
            </a:extLst>
          </p:cNvPr>
          <p:cNvSpPr>
            <a:spLocks noChangeAspect="1"/>
          </p:cNvSpPr>
          <p:nvPr userDrawn="1"/>
        </p:nvSpPr>
        <p:spPr>
          <a:xfrm>
            <a:off x="6289119" y="799317"/>
            <a:ext cx="1261872" cy="126187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23" name="Group 22">
            <a:extLst>
              <a:ext uri="{FF2B5EF4-FFF2-40B4-BE49-F238E27FC236}">
                <a16:creationId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ctangle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reeform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287088"/>
            <a:ext cx="3438881" cy="2283824"/>
          </a:xfrm>
        </p:spPr>
        <p:txBody>
          <a:bodyPr anchor="ctr"/>
          <a:lstStyle>
            <a:lvl1pPr algn="l">
              <a:defRPr sz="2300" b="0" cap="none"/>
            </a:lvl1pPr>
          </a:lstStyle>
          <a:p>
            <a:r>
              <a:rPr lang="en-US" noProof="0"/>
              <a:t>Click to edit Master title style</a:t>
            </a:r>
          </a:p>
        </p:txBody>
      </p:sp>
      <p:sp>
        <p:nvSpPr>
          <p:cNvPr id="4" name="Date Placeholder 3"/>
          <p:cNvSpPr>
            <a:spLocks noGrp="1"/>
          </p:cNvSpPr>
          <p:nvPr>
            <p:ph type="dt" sz="half" idx="10"/>
          </p:nvPr>
        </p:nvSpPr>
        <p:spPr/>
        <p:txBody>
          <a:bodyPr/>
          <a:lstStyle/>
          <a:p>
            <a:fld id="{6E94F40A-5592-5744-BFD7-61B04D70BFE7}" type="datetime1">
              <a:rPr lang="en-US" noProof="0" smtClean="0"/>
              <a:t>6/24/2024</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FF96B15-8338-45D5-A943-561235072D66}" type="slidenum">
              <a:rPr lang="en-US" noProof="0" smtClean="0"/>
              <a:t>‹#›</a:t>
            </a:fld>
            <a:endParaRPr lang="en-US" noProof="0" dirty="0"/>
          </a:p>
        </p:txBody>
      </p:sp>
      <p:sp>
        <p:nvSpPr>
          <p:cNvPr id="14" name="Text Placeholder 13">
            <a:extLst>
              <a:ext uri="{FF2B5EF4-FFF2-40B4-BE49-F238E27FC236}">
                <a16:creationId xmlns:a16="http://schemas.microsoft.com/office/drawing/2014/main" id="{9ADD13A9-A8EA-4B1C-AE31-FE189E0E8B86}"/>
              </a:ext>
            </a:extLst>
          </p:cNvPr>
          <p:cNvSpPr>
            <a:spLocks noGrp="1"/>
          </p:cNvSpPr>
          <p:nvPr>
            <p:ph type="body" sz="quarter" idx="14" hasCustomPrompt="1"/>
          </p:nvPr>
        </p:nvSpPr>
        <p:spPr>
          <a:xfrm>
            <a:off x="5756275" y="2351088"/>
            <a:ext cx="2325688" cy="774700"/>
          </a:xfrm>
        </p:spPr>
        <p:txBody>
          <a:bodyPr>
            <a:normAutofit/>
          </a:bodyPr>
          <a:lstStyle>
            <a:lvl1pPr marL="0" indent="0" algn="ctr">
              <a:buNone/>
              <a:defRPr sz="1200"/>
            </a:lvl1pPr>
          </a:lstStyle>
          <a:p>
            <a:pPr lvl="0"/>
            <a:r>
              <a:rPr lang="en-US" noProof="0"/>
              <a:t>Edit bullet description</a:t>
            </a:r>
          </a:p>
        </p:txBody>
      </p:sp>
      <p:sp>
        <p:nvSpPr>
          <p:cNvPr id="18" name="Text Placeholder 13">
            <a:extLst>
              <a:ext uri="{FF2B5EF4-FFF2-40B4-BE49-F238E27FC236}">
                <a16:creationId xmlns:a16="http://schemas.microsoft.com/office/drawing/2014/main" id="{A2BAC124-81DA-4B8B-86CD-75C69A4D0DBB}"/>
              </a:ext>
            </a:extLst>
          </p:cNvPr>
          <p:cNvSpPr>
            <a:spLocks noGrp="1"/>
          </p:cNvSpPr>
          <p:nvPr>
            <p:ph type="body" sz="quarter" idx="16" hasCustomPrompt="1"/>
          </p:nvPr>
        </p:nvSpPr>
        <p:spPr>
          <a:xfrm>
            <a:off x="8167235" y="2351088"/>
            <a:ext cx="2325688" cy="774700"/>
          </a:xfrm>
        </p:spPr>
        <p:txBody>
          <a:bodyPr>
            <a:normAutofit/>
          </a:bodyPr>
          <a:lstStyle>
            <a:lvl1pPr marL="0" indent="0" algn="ctr">
              <a:buNone/>
              <a:defRPr sz="1200"/>
            </a:lvl1pPr>
          </a:lstStyle>
          <a:p>
            <a:pPr lvl="0"/>
            <a:r>
              <a:rPr lang="en-US" noProof="0"/>
              <a:t>Edit bullet description</a:t>
            </a:r>
          </a:p>
        </p:txBody>
      </p:sp>
      <p:sp>
        <p:nvSpPr>
          <p:cNvPr id="26" name="Text Placeholder 13">
            <a:extLst>
              <a:ext uri="{FF2B5EF4-FFF2-40B4-BE49-F238E27FC236}">
                <a16:creationId xmlns:a16="http://schemas.microsoft.com/office/drawing/2014/main" id="{B493D355-B592-4395-8255-D1D4FB1CF1A6}"/>
              </a:ext>
            </a:extLst>
          </p:cNvPr>
          <p:cNvSpPr>
            <a:spLocks noGrp="1"/>
          </p:cNvSpPr>
          <p:nvPr>
            <p:ph type="body" sz="quarter" idx="18" hasCustomPrompt="1"/>
          </p:nvPr>
        </p:nvSpPr>
        <p:spPr>
          <a:xfrm>
            <a:off x="5756275" y="5258548"/>
            <a:ext cx="2325688" cy="774700"/>
          </a:xfrm>
        </p:spPr>
        <p:txBody>
          <a:bodyPr>
            <a:normAutofit/>
          </a:bodyPr>
          <a:lstStyle>
            <a:lvl1pPr marL="0" indent="0" algn="ctr">
              <a:buNone/>
              <a:defRPr sz="1200"/>
            </a:lvl1pPr>
          </a:lstStyle>
          <a:p>
            <a:pPr lvl="0"/>
            <a:r>
              <a:rPr lang="en-US" noProof="0"/>
              <a:t>Edit bullet description</a:t>
            </a:r>
          </a:p>
        </p:txBody>
      </p:sp>
      <p:sp>
        <p:nvSpPr>
          <p:cNvPr id="28" name="Text Placeholder 13">
            <a:extLst>
              <a:ext uri="{FF2B5EF4-FFF2-40B4-BE49-F238E27FC236}">
                <a16:creationId xmlns:a16="http://schemas.microsoft.com/office/drawing/2014/main" id="{D0A496BB-AA13-44AE-AFA6-30D4ED5099E9}"/>
              </a:ext>
            </a:extLst>
          </p:cNvPr>
          <p:cNvSpPr>
            <a:spLocks noGrp="1"/>
          </p:cNvSpPr>
          <p:nvPr>
            <p:ph type="body" sz="quarter" idx="20" hasCustomPrompt="1"/>
          </p:nvPr>
        </p:nvSpPr>
        <p:spPr>
          <a:xfrm>
            <a:off x="8167235" y="5258548"/>
            <a:ext cx="2325688" cy="774700"/>
          </a:xfrm>
        </p:spPr>
        <p:txBody>
          <a:bodyPr>
            <a:normAutofit/>
          </a:bodyPr>
          <a:lstStyle>
            <a:lvl1pPr marL="0" indent="0" algn="ctr">
              <a:buNone/>
              <a:defRPr sz="1200"/>
            </a:lvl1pPr>
          </a:lstStyle>
          <a:p>
            <a:pPr lvl="0"/>
            <a:r>
              <a:rPr lang="en-US" noProof="0"/>
              <a:t>Edit bullet description</a:t>
            </a:r>
          </a:p>
        </p:txBody>
      </p:sp>
      <p:sp>
        <p:nvSpPr>
          <p:cNvPr id="20" name="Picture Placeholder 9">
            <a:extLst>
              <a:ext uri="{FF2B5EF4-FFF2-40B4-BE49-F238E27FC236}">
                <a16:creationId xmlns:a16="http://schemas.microsoft.com/office/drawing/2014/main" id="{8E97E18E-0E31-B542-9578-D6E4DCD84680}"/>
              </a:ext>
            </a:extLst>
          </p:cNvPr>
          <p:cNvSpPr>
            <a:spLocks noGrp="1"/>
          </p:cNvSpPr>
          <p:nvPr>
            <p:ph type="pic" sz="quarter" idx="21" hasCustomPrompt="1"/>
          </p:nvPr>
        </p:nvSpPr>
        <p:spPr>
          <a:xfrm>
            <a:off x="6454143" y="966213"/>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24" name="Picture Placeholder 9">
            <a:extLst>
              <a:ext uri="{FF2B5EF4-FFF2-40B4-BE49-F238E27FC236}">
                <a16:creationId xmlns:a16="http://schemas.microsoft.com/office/drawing/2014/main" id="{7602DDF7-46BD-6045-BDB0-45F47B0B6A9C}"/>
              </a:ext>
            </a:extLst>
          </p:cNvPr>
          <p:cNvSpPr>
            <a:spLocks noGrp="1"/>
          </p:cNvSpPr>
          <p:nvPr>
            <p:ph type="pic" sz="quarter" idx="22" hasCustomPrompt="1"/>
          </p:nvPr>
        </p:nvSpPr>
        <p:spPr>
          <a:xfrm>
            <a:off x="8865103" y="965277"/>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Tree>
    <p:extLst>
      <p:ext uri="{BB962C8B-B14F-4D97-AF65-F5344CB8AC3E}">
        <p14:creationId xmlns:p14="http://schemas.microsoft.com/office/powerpoint/2010/main" val="35285730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4 Icon Bullets Vertical">
    <p:spTree>
      <p:nvGrpSpPr>
        <p:cNvPr id="1" name=""/>
        <p:cNvGrpSpPr/>
        <p:nvPr/>
      </p:nvGrpSpPr>
      <p:grpSpPr>
        <a:xfrm>
          <a:off x="0" y="0"/>
          <a:ext cx="0" cy="0"/>
          <a:chOff x="0" y="0"/>
          <a:chExt cx="0" cy="0"/>
        </a:xfrm>
      </p:grpSpPr>
      <p:sp>
        <p:nvSpPr>
          <p:cNvPr id="20" name="Oval 19">
            <a:extLst>
              <a:ext uri="{FF2B5EF4-FFF2-40B4-BE49-F238E27FC236}">
                <a16:creationId xmlns:a16="http://schemas.microsoft.com/office/drawing/2014/main" id="{86F73ED6-3B3B-5A45-912C-FCFD7D53593C}"/>
              </a:ext>
            </a:extLst>
          </p:cNvPr>
          <p:cNvSpPr>
            <a:spLocks noChangeAspect="1"/>
          </p:cNvSpPr>
          <p:nvPr userDrawn="1"/>
        </p:nvSpPr>
        <p:spPr>
          <a:xfrm>
            <a:off x="8699143" y="3702940"/>
            <a:ext cx="1261872" cy="126187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Picture Placeholder 9">
            <a:extLst>
              <a:ext uri="{FF2B5EF4-FFF2-40B4-BE49-F238E27FC236}">
                <a16:creationId xmlns:a16="http://schemas.microsoft.com/office/drawing/2014/main" id="{B5971407-B12A-EE45-895D-769807DFC767}"/>
              </a:ext>
            </a:extLst>
          </p:cNvPr>
          <p:cNvSpPr>
            <a:spLocks noGrp="1"/>
          </p:cNvSpPr>
          <p:nvPr>
            <p:ph type="pic" sz="quarter" idx="24" hasCustomPrompt="1"/>
          </p:nvPr>
        </p:nvSpPr>
        <p:spPr>
          <a:xfrm>
            <a:off x="8865103" y="3869836"/>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22" name="Oval 21">
            <a:extLst>
              <a:ext uri="{FF2B5EF4-FFF2-40B4-BE49-F238E27FC236}">
                <a16:creationId xmlns:a16="http://schemas.microsoft.com/office/drawing/2014/main" id="{36215321-76D7-AD41-B779-DE347C617DB3}"/>
              </a:ext>
            </a:extLst>
          </p:cNvPr>
          <p:cNvSpPr>
            <a:spLocks noChangeAspect="1"/>
          </p:cNvSpPr>
          <p:nvPr userDrawn="1"/>
        </p:nvSpPr>
        <p:spPr>
          <a:xfrm>
            <a:off x="6288183" y="3706777"/>
            <a:ext cx="1261872" cy="126187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Picture Placeholder 9">
            <a:extLst>
              <a:ext uri="{FF2B5EF4-FFF2-40B4-BE49-F238E27FC236}">
                <a16:creationId xmlns:a16="http://schemas.microsoft.com/office/drawing/2014/main" id="{E61684B2-1403-BD44-80B1-6A5C0D0A3C67}"/>
              </a:ext>
            </a:extLst>
          </p:cNvPr>
          <p:cNvSpPr>
            <a:spLocks noGrp="1"/>
          </p:cNvSpPr>
          <p:nvPr>
            <p:ph type="pic" sz="quarter" idx="23" hasCustomPrompt="1"/>
          </p:nvPr>
        </p:nvSpPr>
        <p:spPr>
          <a:xfrm>
            <a:off x="6454143" y="3873673"/>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29" name="Oval 28">
            <a:extLst>
              <a:ext uri="{FF2B5EF4-FFF2-40B4-BE49-F238E27FC236}">
                <a16:creationId xmlns:a16="http://schemas.microsoft.com/office/drawing/2014/main" id="{3B87B079-A5F0-D34B-90BD-17403B51EF47}"/>
              </a:ext>
            </a:extLst>
          </p:cNvPr>
          <p:cNvSpPr>
            <a:spLocks noChangeAspect="1"/>
          </p:cNvSpPr>
          <p:nvPr userDrawn="1"/>
        </p:nvSpPr>
        <p:spPr>
          <a:xfrm>
            <a:off x="8699143" y="799317"/>
            <a:ext cx="1261872" cy="12618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0" name="Oval 29">
            <a:extLst>
              <a:ext uri="{FF2B5EF4-FFF2-40B4-BE49-F238E27FC236}">
                <a16:creationId xmlns:a16="http://schemas.microsoft.com/office/drawing/2014/main" id="{67169BE7-153A-034D-B3C8-A226C22DE09C}"/>
              </a:ext>
            </a:extLst>
          </p:cNvPr>
          <p:cNvSpPr>
            <a:spLocks noChangeAspect="1"/>
          </p:cNvSpPr>
          <p:nvPr userDrawn="1"/>
        </p:nvSpPr>
        <p:spPr>
          <a:xfrm>
            <a:off x="6288183" y="799317"/>
            <a:ext cx="1261872" cy="126187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Picture Placeholder 9">
            <a:extLst>
              <a:ext uri="{FF2B5EF4-FFF2-40B4-BE49-F238E27FC236}">
                <a16:creationId xmlns:a16="http://schemas.microsoft.com/office/drawing/2014/main" id="{604C6493-8619-1749-A32C-8C1C4E875339}"/>
              </a:ext>
            </a:extLst>
          </p:cNvPr>
          <p:cNvSpPr>
            <a:spLocks noGrp="1"/>
          </p:cNvSpPr>
          <p:nvPr>
            <p:ph type="pic" sz="quarter" idx="21" hasCustomPrompt="1"/>
          </p:nvPr>
        </p:nvSpPr>
        <p:spPr>
          <a:xfrm>
            <a:off x="6454143" y="966213"/>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32" name="Picture Placeholder 9">
            <a:extLst>
              <a:ext uri="{FF2B5EF4-FFF2-40B4-BE49-F238E27FC236}">
                <a16:creationId xmlns:a16="http://schemas.microsoft.com/office/drawing/2014/main" id="{EE25A905-577F-154D-BA89-4F485EEBC4BD}"/>
              </a:ext>
            </a:extLst>
          </p:cNvPr>
          <p:cNvSpPr>
            <a:spLocks noGrp="1"/>
          </p:cNvSpPr>
          <p:nvPr>
            <p:ph type="pic" sz="quarter" idx="22" hasCustomPrompt="1"/>
          </p:nvPr>
        </p:nvSpPr>
        <p:spPr>
          <a:xfrm>
            <a:off x="8865103" y="965277"/>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grpSp>
        <p:nvGrpSpPr>
          <p:cNvPr id="23" name="Group 22">
            <a:extLst>
              <a:ext uri="{FF2B5EF4-FFF2-40B4-BE49-F238E27FC236}">
                <a16:creationId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ctangle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reeform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287088"/>
            <a:ext cx="3438881" cy="2283824"/>
          </a:xfrm>
        </p:spPr>
        <p:txBody>
          <a:bodyPr anchor="ctr"/>
          <a:lstStyle>
            <a:lvl1pPr algn="l">
              <a:defRPr sz="2300" b="0" cap="none"/>
            </a:lvl1pPr>
          </a:lstStyle>
          <a:p>
            <a:r>
              <a:rPr lang="en-US" noProof="0"/>
              <a:t>Click to edit Master title style</a:t>
            </a:r>
          </a:p>
        </p:txBody>
      </p:sp>
      <p:sp>
        <p:nvSpPr>
          <p:cNvPr id="4" name="Date Placeholder 3"/>
          <p:cNvSpPr>
            <a:spLocks noGrp="1"/>
          </p:cNvSpPr>
          <p:nvPr>
            <p:ph type="dt" sz="half" idx="10"/>
          </p:nvPr>
        </p:nvSpPr>
        <p:spPr/>
        <p:txBody>
          <a:bodyPr/>
          <a:lstStyle/>
          <a:p>
            <a:fld id="{A177F711-7020-994E-A797-D04033A0CF12}" type="datetime1">
              <a:rPr lang="en-US" noProof="0" smtClean="0"/>
              <a:t>6/24/2024</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FF96B15-8338-45D5-A943-561235072D66}" type="slidenum">
              <a:rPr lang="en-US" noProof="0" smtClean="0"/>
              <a:t>‹#›</a:t>
            </a:fld>
            <a:endParaRPr lang="en-US" noProof="0" dirty="0"/>
          </a:p>
        </p:txBody>
      </p:sp>
      <p:sp>
        <p:nvSpPr>
          <p:cNvPr id="14" name="Text Placeholder 13">
            <a:extLst>
              <a:ext uri="{FF2B5EF4-FFF2-40B4-BE49-F238E27FC236}">
                <a16:creationId xmlns:a16="http://schemas.microsoft.com/office/drawing/2014/main" id="{9ADD13A9-A8EA-4B1C-AE31-FE189E0E8B86}"/>
              </a:ext>
            </a:extLst>
          </p:cNvPr>
          <p:cNvSpPr>
            <a:spLocks noGrp="1"/>
          </p:cNvSpPr>
          <p:nvPr>
            <p:ph type="body" sz="quarter" idx="14" hasCustomPrompt="1"/>
          </p:nvPr>
        </p:nvSpPr>
        <p:spPr>
          <a:xfrm>
            <a:off x="5756275" y="2351088"/>
            <a:ext cx="2325688" cy="774700"/>
          </a:xfrm>
        </p:spPr>
        <p:txBody>
          <a:bodyPr>
            <a:normAutofit/>
          </a:bodyPr>
          <a:lstStyle>
            <a:lvl1pPr marL="0" indent="0" algn="ctr">
              <a:buNone/>
              <a:defRPr sz="1200"/>
            </a:lvl1pPr>
          </a:lstStyle>
          <a:p>
            <a:pPr lvl="0"/>
            <a:r>
              <a:rPr lang="en-US" noProof="0"/>
              <a:t>Edit bullet description</a:t>
            </a:r>
          </a:p>
        </p:txBody>
      </p:sp>
      <p:sp>
        <p:nvSpPr>
          <p:cNvPr id="18" name="Text Placeholder 13">
            <a:extLst>
              <a:ext uri="{FF2B5EF4-FFF2-40B4-BE49-F238E27FC236}">
                <a16:creationId xmlns:a16="http://schemas.microsoft.com/office/drawing/2014/main" id="{A2BAC124-81DA-4B8B-86CD-75C69A4D0DBB}"/>
              </a:ext>
            </a:extLst>
          </p:cNvPr>
          <p:cNvSpPr>
            <a:spLocks noGrp="1"/>
          </p:cNvSpPr>
          <p:nvPr>
            <p:ph type="body" sz="quarter" idx="16" hasCustomPrompt="1"/>
          </p:nvPr>
        </p:nvSpPr>
        <p:spPr>
          <a:xfrm>
            <a:off x="8167235" y="2351088"/>
            <a:ext cx="2325688" cy="774700"/>
          </a:xfrm>
        </p:spPr>
        <p:txBody>
          <a:bodyPr>
            <a:normAutofit/>
          </a:bodyPr>
          <a:lstStyle>
            <a:lvl1pPr marL="0" indent="0" algn="ctr">
              <a:buNone/>
              <a:defRPr sz="1200"/>
            </a:lvl1pPr>
          </a:lstStyle>
          <a:p>
            <a:pPr lvl="0"/>
            <a:r>
              <a:rPr lang="en-US" noProof="0"/>
              <a:t>Edit bullet description</a:t>
            </a:r>
          </a:p>
        </p:txBody>
      </p:sp>
      <p:sp>
        <p:nvSpPr>
          <p:cNvPr id="26" name="Text Placeholder 13">
            <a:extLst>
              <a:ext uri="{FF2B5EF4-FFF2-40B4-BE49-F238E27FC236}">
                <a16:creationId xmlns:a16="http://schemas.microsoft.com/office/drawing/2014/main" id="{B493D355-B592-4395-8255-D1D4FB1CF1A6}"/>
              </a:ext>
            </a:extLst>
          </p:cNvPr>
          <p:cNvSpPr>
            <a:spLocks noGrp="1"/>
          </p:cNvSpPr>
          <p:nvPr>
            <p:ph type="body" sz="quarter" idx="18" hasCustomPrompt="1"/>
          </p:nvPr>
        </p:nvSpPr>
        <p:spPr>
          <a:xfrm>
            <a:off x="5756275" y="5258548"/>
            <a:ext cx="2325688" cy="774700"/>
          </a:xfrm>
        </p:spPr>
        <p:txBody>
          <a:bodyPr>
            <a:normAutofit/>
          </a:bodyPr>
          <a:lstStyle>
            <a:lvl1pPr marL="0" indent="0" algn="ctr">
              <a:buNone/>
              <a:defRPr sz="1200"/>
            </a:lvl1pPr>
          </a:lstStyle>
          <a:p>
            <a:pPr lvl="0"/>
            <a:r>
              <a:rPr lang="en-US" noProof="0"/>
              <a:t>Edit bullet description</a:t>
            </a:r>
          </a:p>
        </p:txBody>
      </p:sp>
      <p:sp>
        <p:nvSpPr>
          <p:cNvPr id="28" name="Text Placeholder 13">
            <a:extLst>
              <a:ext uri="{FF2B5EF4-FFF2-40B4-BE49-F238E27FC236}">
                <a16:creationId xmlns:a16="http://schemas.microsoft.com/office/drawing/2014/main" id="{D0A496BB-AA13-44AE-AFA6-30D4ED5099E9}"/>
              </a:ext>
            </a:extLst>
          </p:cNvPr>
          <p:cNvSpPr>
            <a:spLocks noGrp="1"/>
          </p:cNvSpPr>
          <p:nvPr>
            <p:ph type="body" sz="quarter" idx="20" hasCustomPrompt="1"/>
          </p:nvPr>
        </p:nvSpPr>
        <p:spPr>
          <a:xfrm>
            <a:off x="8167235" y="5258548"/>
            <a:ext cx="2325688" cy="774700"/>
          </a:xfrm>
        </p:spPr>
        <p:txBody>
          <a:bodyPr>
            <a:normAutofit/>
          </a:bodyPr>
          <a:lstStyle>
            <a:lvl1pPr marL="0" indent="0" algn="ctr">
              <a:buNone/>
              <a:defRPr sz="1200"/>
            </a:lvl1pPr>
          </a:lstStyle>
          <a:p>
            <a:pPr lvl="0"/>
            <a:r>
              <a:rPr lang="en-US" noProof="0"/>
              <a:t>Edit bullet description</a:t>
            </a:r>
          </a:p>
        </p:txBody>
      </p:sp>
    </p:spTree>
    <p:extLst>
      <p:ext uri="{BB962C8B-B14F-4D97-AF65-F5344CB8AC3E}">
        <p14:creationId xmlns:p14="http://schemas.microsoft.com/office/powerpoint/2010/main" val="6576763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2 Icon Bullets Vertical">
    <p:spTree>
      <p:nvGrpSpPr>
        <p:cNvPr id="1" name=""/>
        <p:cNvGrpSpPr/>
        <p:nvPr/>
      </p:nvGrpSpPr>
      <p:grpSpPr>
        <a:xfrm>
          <a:off x="0" y="0"/>
          <a:ext cx="0" cy="0"/>
          <a:chOff x="0" y="0"/>
          <a:chExt cx="0" cy="0"/>
        </a:xfrm>
      </p:grpSpPr>
      <p:sp>
        <p:nvSpPr>
          <p:cNvPr id="29" name="Oval 28">
            <a:extLst>
              <a:ext uri="{FF2B5EF4-FFF2-40B4-BE49-F238E27FC236}">
                <a16:creationId xmlns:a16="http://schemas.microsoft.com/office/drawing/2014/main" id="{3B87B079-A5F0-D34B-90BD-17403B51EF47}"/>
              </a:ext>
            </a:extLst>
          </p:cNvPr>
          <p:cNvSpPr>
            <a:spLocks noChangeAspect="1"/>
          </p:cNvSpPr>
          <p:nvPr userDrawn="1"/>
        </p:nvSpPr>
        <p:spPr>
          <a:xfrm>
            <a:off x="8699143" y="2234226"/>
            <a:ext cx="1261872" cy="12618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0" name="Oval 29">
            <a:extLst>
              <a:ext uri="{FF2B5EF4-FFF2-40B4-BE49-F238E27FC236}">
                <a16:creationId xmlns:a16="http://schemas.microsoft.com/office/drawing/2014/main" id="{67169BE7-153A-034D-B3C8-A226C22DE09C}"/>
              </a:ext>
            </a:extLst>
          </p:cNvPr>
          <p:cNvSpPr>
            <a:spLocks noChangeAspect="1"/>
          </p:cNvSpPr>
          <p:nvPr userDrawn="1"/>
        </p:nvSpPr>
        <p:spPr>
          <a:xfrm>
            <a:off x="6288183" y="2234226"/>
            <a:ext cx="1261872" cy="126187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Picture Placeholder 9">
            <a:extLst>
              <a:ext uri="{FF2B5EF4-FFF2-40B4-BE49-F238E27FC236}">
                <a16:creationId xmlns:a16="http://schemas.microsoft.com/office/drawing/2014/main" id="{604C6493-8619-1749-A32C-8C1C4E875339}"/>
              </a:ext>
            </a:extLst>
          </p:cNvPr>
          <p:cNvSpPr>
            <a:spLocks noGrp="1"/>
          </p:cNvSpPr>
          <p:nvPr>
            <p:ph type="pic" sz="quarter" idx="21" hasCustomPrompt="1"/>
          </p:nvPr>
        </p:nvSpPr>
        <p:spPr>
          <a:xfrm>
            <a:off x="6454143" y="2401122"/>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32" name="Picture Placeholder 9">
            <a:extLst>
              <a:ext uri="{FF2B5EF4-FFF2-40B4-BE49-F238E27FC236}">
                <a16:creationId xmlns:a16="http://schemas.microsoft.com/office/drawing/2014/main" id="{EE25A905-577F-154D-BA89-4F485EEBC4BD}"/>
              </a:ext>
            </a:extLst>
          </p:cNvPr>
          <p:cNvSpPr>
            <a:spLocks noGrp="1"/>
          </p:cNvSpPr>
          <p:nvPr>
            <p:ph type="pic" sz="quarter" idx="22" hasCustomPrompt="1"/>
          </p:nvPr>
        </p:nvSpPr>
        <p:spPr>
          <a:xfrm>
            <a:off x="8865103" y="2400186"/>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grpSp>
        <p:nvGrpSpPr>
          <p:cNvPr id="23" name="Group 22">
            <a:extLst>
              <a:ext uri="{FF2B5EF4-FFF2-40B4-BE49-F238E27FC236}">
                <a16:creationId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ctangle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reeform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287088"/>
            <a:ext cx="3438881" cy="2283824"/>
          </a:xfrm>
        </p:spPr>
        <p:txBody>
          <a:bodyPr anchor="ctr"/>
          <a:lstStyle>
            <a:lvl1pPr algn="l">
              <a:defRPr sz="2300" b="0" cap="none"/>
            </a:lvl1pPr>
          </a:lstStyle>
          <a:p>
            <a:r>
              <a:rPr lang="en-US" noProof="0"/>
              <a:t>Click to edit Master title style</a:t>
            </a:r>
          </a:p>
        </p:txBody>
      </p:sp>
      <p:sp>
        <p:nvSpPr>
          <p:cNvPr id="4" name="Date Placeholder 3"/>
          <p:cNvSpPr>
            <a:spLocks noGrp="1"/>
          </p:cNvSpPr>
          <p:nvPr>
            <p:ph type="dt" sz="half" idx="10"/>
          </p:nvPr>
        </p:nvSpPr>
        <p:spPr/>
        <p:txBody>
          <a:bodyPr/>
          <a:lstStyle/>
          <a:p>
            <a:fld id="{A177F711-7020-994E-A797-D04033A0CF12}" type="datetime1">
              <a:rPr lang="en-US" noProof="0" smtClean="0"/>
              <a:t>6/24/2024</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FF96B15-8338-45D5-A943-561235072D66}" type="slidenum">
              <a:rPr lang="en-US" noProof="0" smtClean="0"/>
              <a:t>‹#›</a:t>
            </a:fld>
            <a:endParaRPr lang="en-US" noProof="0" dirty="0"/>
          </a:p>
        </p:txBody>
      </p:sp>
      <p:sp>
        <p:nvSpPr>
          <p:cNvPr id="14" name="Text Placeholder 13">
            <a:extLst>
              <a:ext uri="{FF2B5EF4-FFF2-40B4-BE49-F238E27FC236}">
                <a16:creationId xmlns:a16="http://schemas.microsoft.com/office/drawing/2014/main" id="{9ADD13A9-A8EA-4B1C-AE31-FE189E0E8B86}"/>
              </a:ext>
            </a:extLst>
          </p:cNvPr>
          <p:cNvSpPr>
            <a:spLocks noGrp="1"/>
          </p:cNvSpPr>
          <p:nvPr>
            <p:ph type="body" sz="quarter" idx="14" hasCustomPrompt="1"/>
          </p:nvPr>
        </p:nvSpPr>
        <p:spPr>
          <a:xfrm>
            <a:off x="5756275" y="3785996"/>
            <a:ext cx="2325688" cy="1503455"/>
          </a:xfrm>
        </p:spPr>
        <p:txBody>
          <a:bodyPr>
            <a:noAutofit/>
          </a:bodyPr>
          <a:lstStyle>
            <a:lvl1pPr marL="0" indent="0" algn="ctr">
              <a:buNone/>
              <a:defRPr sz="1200"/>
            </a:lvl1pPr>
          </a:lstStyle>
          <a:p>
            <a:pPr lvl="0"/>
            <a:r>
              <a:rPr lang="en-US" noProof="0"/>
              <a:t>Edit bullet description</a:t>
            </a:r>
          </a:p>
        </p:txBody>
      </p:sp>
      <p:sp>
        <p:nvSpPr>
          <p:cNvPr id="18" name="Text Placeholder 13">
            <a:extLst>
              <a:ext uri="{FF2B5EF4-FFF2-40B4-BE49-F238E27FC236}">
                <a16:creationId xmlns:a16="http://schemas.microsoft.com/office/drawing/2014/main" id="{A2BAC124-81DA-4B8B-86CD-75C69A4D0DBB}"/>
              </a:ext>
            </a:extLst>
          </p:cNvPr>
          <p:cNvSpPr>
            <a:spLocks noGrp="1"/>
          </p:cNvSpPr>
          <p:nvPr>
            <p:ph type="body" sz="quarter" idx="16" hasCustomPrompt="1"/>
          </p:nvPr>
        </p:nvSpPr>
        <p:spPr>
          <a:xfrm>
            <a:off x="8167235" y="3785996"/>
            <a:ext cx="2325688" cy="1503455"/>
          </a:xfrm>
        </p:spPr>
        <p:txBody>
          <a:bodyPr>
            <a:noAutofit/>
          </a:bodyPr>
          <a:lstStyle>
            <a:lvl1pPr marL="0" indent="0" algn="ctr">
              <a:buNone/>
              <a:defRPr sz="1200"/>
            </a:lvl1pPr>
          </a:lstStyle>
          <a:p>
            <a:pPr lvl="0"/>
            <a:r>
              <a:rPr lang="en-US" noProof="0"/>
              <a:t>Edit bullet description</a:t>
            </a:r>
          </a:p>
        </p:txBody>
      </p:sp>
    </p:spTree>
    <p:extLst>
      <p:ext uri="{BB962C8B-B14F-4D97-AF65-F5344CB8AC3E}">
        <p14:creationId xmlns:p14="http://schemas.microsoft.com/office/powerpoint/2010/main" val="34528720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4 Icon Bullets Horizontal">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ctangle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reeform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287088"/>
            <a:ext cx="3438881" cy="2283824"/>
          </a:xfrm>
        </p:spPr>
        <p:txBody>
          <a:bodyPr anchor="ctr"/>
          <a:lstStyle>
            <a:lvl1pPr algn="l">
              <a:defRPr sz="2300" b="0" cap="none"/>
            </a:lvl1pPr>
          </a:lstStyle>
          <a:p>
            <a:r>
              <a:rPr lang="en-US" noProof="0"/>
              <a:t>Click to edit Master title style</a:t>
            </a:r>
          </a:p>
        </p:txBody>
      </p:sp>
      <p:sp>
        <p:nvSpPr>
          <p:cNvPr id="20" name="Oval 19">
            <a:extLst>
              <a:ext uri="{FF2B5EF4-FFF2-40B4-BE49-F238E27FC236}">
                <a16:creationId xmlns:a16="http://schemas.microsoft.com/office/drawing/2014/main" id="{73963115-25B3-494B-9A13-AC92EFE94C09}"/>
              </a:ext>
            </a:extLst>
          </p:cNvPr>
          <p:cNvSpPr>
            <a:spLocks noChangeAspect="1"/>
          </p:cNvSpPr>
          <p:nvPr userDrawn="1"/>
        </p:nvSpPr>
        <p:spPr>
          <a:xfrm>
            <a:off x="5070995" y="1932281"/>
            <a:ext cx="1042415" cy="104241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Picture Placeholder 9">
            <a:extLst>
              <a:ext uri="{FF2B5EF4-FFF2-40B4-BE49-F238E27FC236}">
                <a16:creationId xmlns:a16="http://schemas.microsoft.com/office/drawing/2014/main" id="{3C759269-D6E6-2B41-8BEE-8B5AFB809B6A}"/>
              </a:ext>
            </a:extLst>
          </p:cNvPr>
          <p:cNvSpPr>
            <a:spLocks noGrp="1"/>
          </p:cNvSpPr>
          <p:nvPr>
            <p:ph type="pic" sz="quarter" idx="21" hasCustomPrompt="1"/>
          </p:nvPr>
        </p:nvSpPr>
        <p:spPr>
          <a:xfrm>
            <a:off x="5201494" y="2074012"/>
            <a:ext cx="781417" cy="758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14" name="Text Placeholder 13">
            <a:extLst>
              <a:ext uri="{FF2B5EF4-FFF2-40B4-BE49-F238E27FC236}">
                <a16:creationId xmlns:a16="http://schemas.microsoft.com/office/drawing/2014/main" id="{9ADD13A9-A8EA-4B1C-AE31-FE189E0E8B86}"/>
              </a:ext>
            </a:extLst>
          </p:cNvPr>
          <p:cNvSpPr>
            <a:spLocks noGrp="1"/>
          </p:cNvSpPr>
          <p:nvPr>
            <p:ph type="body" sz="quarter" idx="14" hasCustomPrompt="1"/>
          </p:nvPr>
        </p:nvSpPr>
        <p:spPr>
          <a:xfrm>
            <a:off x="6189670" y="1840992"/>
            <a:ext cx="2095046" cy="1225056"/>
          </a:xfrm>
        </p:spPr>
        <p:txBody>
          <a:bodyPr anchor="ctr">
            <a:noAutofit/>
          </a:bodyPr>
          <a:lstStyle>
            <a:lvl1pPr marL="0" indent="0" algn="l">
              <a:buNone/>
              <a:defRPr sz="1200"/>
            </a:lvl1pPr>
          </a:lstStyle>
          <a:p>
            <a:pPr lvl="0"/>
            <a:r>
              <a:rPr lang="en-US" noProof="0"/>
              <a:t>Edit bullet description</a:t>
            </a:r>
          </a:p>
        </p:txBody>
      </p:sp>
      <p:sp>
        <p:nvSpPr>
          <p:cNvPr id="29" name="Oval 28">
            <a:extLst>
              <a:ext uri="{FF2B5EF4-FFF2-40B4-BE49-F238E27FC236}">
                <a16:creationId xmlns:a16="http://schemas.microsoft.com/office/drawing/2014/main" id="{75F8797D-AFBD-534A-AC82-DE2B7BAECE83}"/>
              </a:ext>
            </a:extLst>
          </p:cNvPr>
          <p:cNvSpPr>
            <a:spLocks noChangeAspect="1"/>
          </p:cNvSpPr>
          <p:nvPr userDrawn="1"/>
        </p:nvSpPr>
        <p:spPr>
          <a:xfrm>
            <a:off x="8404601" y="1932281"/>
            <a:ext cx="1042415" cy="10424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0" name="Picture Placeholder 9">
            <a:extLst>
              <a:ext uri="{FF2B5EF4-FFF2-40B4-BE49-F238E27FC236}">
                <a16:creationId xmlns:a16="http://schemas.microsoft.com/office/drawing/2014/main" id="{EFE809D2-16A3-B143-BC10-FEC397E62C62}"/>
              </a:ext>
            </a:extLst>
          </p:cNvPr>
          <p:cNvSpPr>
            <a:spLocks noGrp="1"/>
          </p:cNvSpPr>
          <p:nvPr>
            <p:ph type="pic" sz="quarter" idx="23" hasCustomPrompt="1"/>
          </p:nvPr>
        </p:nvSpPr>
        <p:spPr>
          <a:xfrm>
            <a:off x="8535100" y="2074012"/>
            <a:ext cx="781417" cy="758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18" name="Text Placeholder 13">
            <a:extLst>
              <a:ext uri="{FF2B5EF4-FFF2-40B4-BE49-F238E27FC236}">
                <a16:creationId xmlns:a16="http://schemas.microsoft.com/office/drawing/2014/main" id="{A2BAC124-81DA-4B8B-86CD-75C69A4D0DBB}"/>
              </a:ext>
            </a:extLst>
          </p:cNvPr>
          <p:cNvSpPr>
            <a:spLocks noGrp="1"/>
          </p:cNvSpPr>
          <p:nvPr>
            <p:ph type="body" sz="quarter" idx="16" hasCustomPrompt="1"/>
          </p:nvPr>
        </p:nvSpPr>
        <p:spPr>
          <a:xfrm>
            <a:off x="9519533" y="1840992"/>
            <a:ext cx="2095046" cy="1225056"/>
          </a:xfrm>
        </p:spPr>
        <p:txBody>
          <a:bodyPr anchor="ctr">
            <a:noAutofit/>
          </a:bodyPr>
          <a:lstStyle>
            <a:lvl1pPr marL="0" indent="0" algn="l">
              <a:buNone/>
              <a:defRPr sz="1200"/>
            </a:lvl1pPr>
          </a:lstStyle>
          <a:p>
            <a:pPr lvl="0"/>
            <a:r>
              <a:rPr lang="en-US" noProof="0"/>
              <a:t>Edit bullet description</a:t>
            </a:r>
          </a:p>
        </p:txBody>
      </p:sp>
      <p:sp>
        <p:nvSpPr>
          <p:cNvPr id="22" name="Oval 21">
            <a:extLst>
              <a:ext uri="{FF2B5EF4-FFF2-40B4-BE49-F238E27FC236}">
                <a16:creationId xmlns:a16="http://schemas.microsoft.com/office/drawing/2014/main" id="{43E569D5-DC38-7C46-95CD-ACFBFBF591A2}"/>
              </a:ext>
            </a:extLst>
          </p:cNvPr>
          <p:cNvSpPr>
            <a:spLocks noChangeAspect="1"/>
          </p:cNvSpPr>
          <p:nvPr userDrawn="1"/>
        </p:nvSpPr>
        <p:spPr>
          <a:xfrm>
            <a:off x="5070995" y="3981394"/>
            <a:ext cx="1042415" cy="104241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Picture Placeholder 9">
            <a:extLst>
              <a:ext uri="{FF2B5EF4-FFF2-40B4-BE49-F238E27FC236}">
                <a16:creationId xmlns:a16="http://schemas.microsoft.com/office/drawing/2014/main" id="{E8396DFD-D667-2648-9BE4-6237690F7999}"/>
              </a:ext>
            </a:extLst>
          </p:cNvPr>
          <p:cNvSpPr>
            <a:spLocks noGrp="1"/>
          </p:cNvSpPr>
          <p:nvPr>
            <p:ph type="pic" sz="quarter" idx="22" hasCustomPrompt="1"/>
          </p:nvPr>
        </p:nvSpPr>
        <p:spPr>
          <a:xfrm>
            <a:off x="5201494" y="4123125"/>
            <a:ext cx="781417" cy="758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26" name="Text Placeholder 13">
            <a:extLst>
              <a:ext uri="{FF2B5EF4-FFF2-40B4-BE49-F238E27FC236}">
                <a16:creationId xmlns:a16="http://schemas.microsoft.com/office/drawing/2014/main" id="{B493D355-B592-4395-8255-D1D4FB1CF1A6}"/>
              </a:ext>
            </a:extLst>
          </p:cNvPr>
          <p:cNvSpPr>
            <a:spLocks noGrp="1"/>
          </p:cNvSpPr>
          <p:nvPr>
            <p:ph type="body" sz="quarter" idx="18" hasCustomPrompt="1"/>
          </p:nvPr>
        </p:nvSpPr>
        <p:spPr>
          <a:xfrm>
            <a:off x="6189670" y="3891529"/>
            <a:ext cx="2095046" cy="1222144"/>
          </a:xfrm>
        </p:spPr>
        <p:txBody>
          <a:bodyPr anchor="ctr">
            <a:noAutofit/>
          </a:bodyPr>
          <a:lstStyle>
            <a:lvl1pPr marL="0" indent="0" algn="l">
              <a:buNone/>
              <a:defRPr sz="1200"/>
            </a:lvl1pPr>
          </a:lstStyle>
          <a:p>
            <a:pPr lvl="0"/>
            <a:r>
              <a:rPr lang="en-US" noProof="0"/>
              <a:t>Edit bullet description</a:t>
            </a:r>
          </a:p>
        </p:txBody>
      </p:sp>
      <p:sp>
        <p:nvSpPr>
          <p:cNvPr id="32" name="Oval 31">
            <a:extLst>
              <a:ext uri="{FF2B5EF4-FFF2-40B4-BE49-F238E27FC236}">
                <a16:creationId xmlns:a16="http://schemas.microsoft.com/office/drawing/2014/main" id="{F625DE42-6A2A-D745-B1F8-2AF2793533BE}"/>
              </a:ext>
            </a:extLst>
          </p:cNvPr>
          <p:cNvSpPr>
            <a:spLocks noChangeAspect="1"/>
          </p:cNvSpPr>
          <p:nvPr userDrawn="1"/>
        </p:nvSpPr>
        <p:spPr>
          <a:xfrm>
            <a:off x="8404601" y="3981394"/>
            <a:ext cx="1042415" cy="104241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3" name="Picture Placeholder 9">
            <a:extLst>
              <a:ext uri="{FF2B5EF4-FFF2-40B4-BE49-F238E27FC236}">
                <a16:creationId xmlns:a16="http://schemas.microsoft.com/office/drawing/2014/main" id="{A87D37E3-62A9-1F44-8520-EBED16BF1C0F}"/>
              </a:ext>
            </a:extLst>
          </p:cNvPr>
          <p:cNvSpPr>
            <a:spLocks noGrp="1"/>
          </p:cNvSpPr>
          <p:nvPr>
            <p:ph type="pic" sz="quarter" idx="24" hasCustomPrompt="1"/>
          </p:nvPr>
        </p:nvSpPr>
        <p:spPr>
          <a:xfrm>
            <a:off x="8535100" y="4123125"/>
            <a:ext cx="781417" cy="758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28" name="Text Placeholder 13">
            <a:extLst>
              <a:ext uri="{FF2B5EF4-FFF2-40B4-BE49-F238E27FC236}">
                <a16:creationId xmlns:a16="http://schemas.microsoft.com/office/drawing/2014/main" id="{D0A496BB-AA13-44AE-AFA6-30D4ED5099E9}"/>
              </a:ext>
            </a:extLst>
          </p:cNvPr>
          <p:cNvSpPr>
            <a:spLocks noGrp="1"/>
          </p:cNvSpPr>
          <p:nvPr>
            <p:ph type="body" sz="quarter" idx="20" hasCustomPrompt="1"/>
          </p:nvPr>
        </p:nvSpPr>
        <p:spPr>
          <a:xfrm>
            <a:off x="9519533" y="3891529"/>
            <a:ext cx="2095046" cy="1222144"/>
          </a:xfrm>
        </p:spPr>
        <p:txBody>
          <a:bodyPr anchor="ctr">
            <a:noAutofit/>
          </a:bodyPr>
          <a:lstStyle>
            <a:lvl1pPr marL="0" indent="0" algn="l">
              <a:buNone/>
              <a:defRPr sz="1200"/>
            </a:lvl1pPr>
          </a:lstStyle>
          <a:p>
            <a:pPr lvl="0"/>
            <a:r>
              <a:rPr lang="en-US" noProof="0"/>
              <a:t>Edit bullet description</a:t>
            </a:r>
          </a:p>
        </p:txBody>
      </p:sp>
      <p:sp>
        <p:nvSpPr>
          <p:cNvPr id="5" name="Footer Placeholder 4"/>
          <p:cNvSpPr>
            <a:spLocks noGrp="1"/>
          </p:cNvSpPr>
          <p:nvPr>
            <p:ph type="ftr" sz="quarter" idx="11"/>
          </p:nvPr>
        </p:nvSpPr>
        <p:spPr/>
        <p:txBody>
          <a:bodyPr/>
          <a:lstStyle/>
          <a:p>
            <a:endParaRPr lang="en-US" noProof="0" dirty="0"/>
          </a:p>
        </p:txBody>
      </p:sp>
      <p:sp>
        <p:nvSpPr>
          <p:cNvPr id="4" name="Date Placeholder 3"/>
          <p:cNvSpPr>
            <a:spLocks noGrp="1"/>
          </p:cNvSpPr>
          <p:nvPr>
            <p:ph type="dt" sz="half" idx="10"/>
          </p:nvPr>
        </p:nvSpPr>
        <p:spPr/>
        <p:txBody>
          <a:bodyPr/>
          <a:lstStyle/>
          <a:p>
            <a:fld id="{8C369370-372E-0846-B090-5E6EF97A3B62}" type="datetime1">
              <a:rPr lang="en-US" noProof="0" smtClean="0"/>
              <a:t>6/24/2024</a:t>
            </a:fld>
            <a:endParaRPr lang="en-US" noProof="0"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2026136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2300" b="0"/>
            </a:lvl1pPr>
          </a:lstStyle>
          <a:p>
            <a:r>
              <a:rPr lang="en-US" noProof="0"/>
              <a:t>Click to edit Master title style</a:t>
            </a:r>
          </a:p>
        </p:txBody>
      </p:sp>
      <p:sp>
        <p:nvSpPr>
          <p:cNvPr id="22" name="Picture Placeholder 21">
            <a:extLst>
              <a:ext uri="{FF2B5EF4-FFF2-40B4-BE49-F238E27FC236}">
                <a16:creationId xmlns:a16="http://schemas.microsoft.com/office/drawing/2014/main" id="{215A5A73-8E13-4E38-8362-0A09BA944115}"/>
              </a:ext>
            </a:extLst>
          </p:cNvPr>
          <p:cNvSpPr>
            <a:spLocks noGrp="1"/>
          </p:cNvSpPr>
          <p:nvPr>
            <p:ph type="pic" idx="1"/>
          </p:nvPr>
        </p:nvSpPr>
        <p:spPr>
          <a:xfrm>
            <a:off x="6058861" y="478881"/>
            <a:ext cx="5582675" cy="5908526"/>
          </a:xfrm>
          <a:custGeom>
            <a:avLst/>
            <a:gdLst>
              <a:gd name="connsiteX0" fmla="*/ 10816 w 5582675"/>
              <a:gd name="connsiteY0" fmla="*/ 0 h 5908526"/>
              <a:gd name="connsiteX1" fmla="*/ 5582675 w 5582675"/>
              <a:gd name="connsiteY1" fmla="*/ 0 h 5908526"/>
              <a:gd name="connsiteX2" fmla="*/ 5582675 w 5582675"/>
              <a:gd name="connsiteY2" fmla="*/ 5908526 h 5908526"/>
              <a:gd name="connsiteX3" fmla="*/ 0 w 5582675"/>
              <a:gd name="connsiteY3" fmla="*/ 5908526 h 5908526"/>
              <a:gd name="connsiteX4" fmla="*/ 30693 w 5582675"/>
              <a:gd name="connsiteY4" fmla="*/ 5722836 h 5908526"/>
              <a:gd name="connsiteX5" fmla="*/ 223682 w 5582675"/>
              <a:gd name="connsiteY5" fmla="*/ 2921544 h 5908526"/>
              <a:gd name="connsiteX6" fmla="*/ 30693 w 5582675"/>
              <a:gd name="connsiteY6" fmla="*/ 120253 h 5908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82675" h="5908526">
                <a:moveTo>
                  <a:pt x="10816" y="0"/>
                </a:moveTo>
                <a:lnTo>
                  <a:pt x="5582675" y="0"/>
                </a:lnTo>
                <a:lnTo>
                  <a:pt x="5582675" y="5908526"/>
                </a:lnTo>
                <a:lnTo>
                  <a:pt x="0" y="5908526"/>
                </a:lnTo>
                <a:lnTo>
                  <a:pt x="30693" y="5722836"/>
                </a:lnTo>
                <a:cubicBezTo>
                  <a:pt x="153771" y="4890115"/>
                  <a:pt x="223682" y="3935837"/>
                  <a:pt x="223682" y="2921544"/>
                </a:cubicBezTo>
                <a:cubicBezTo>
                  <a:pt x="223682" y="1907252"/>
                  <a:pt x="153771" y="952973"/>
                  <a:pt x="30693" y="120253"/>
                </a:cubicBezTo>
                <a:close/>
              </a:path>
            </a:pathLst>
          </a:custGeom>
          <a:effectLst/>
        </p:spPr>
        <p:txBody>
          <a:bodyPr wrap="square" anchor="ctr">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noProof="0" dirty="0"/>
              <a:t>Click icon to add picture</a:t>
            </a:r>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285750" indent="-285750">
              <a:buFont typeface="Arial" panose="020B0604020202020204" pitchFamily="34" charset="0"/>
              <a:buChar char="•"/>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5" name="Date Placeholder 4"/>
          <p:cNvSpPr>
            <a:spLocks noGrp="1"/>
          </p:cNvSpPr>
          <p:nvPr>
            <p:ph type="dt" sz="half" idx="10"/>
          </p:nvPr>
        </p:nvSpPr>
        <p:spPr/>
        <p:txBody>
          <a:bodyPr/>
          <a:lstStyle/>
          <a:p>
            <a:fld id="{163A5200-74F0-9445-8847-A53AA9C11C7B}" type="datetime1">
              <a:rPr lang="en-US" noProof="0" smtClean="0"/>
              <a:t>6/24/2024</a:t>
            </a:fld>
            <a:endParaRPr lang="en-US" noProof="0" dirty="0"/>
          </a:p>
        </p:txBody>
      </p:sp>
      <p:sp>
        <p:nvSpPr>
          <p:cNvPr id="6" name="Footer Placeholder 5"/>
          <p:cNvSpPr>
            <a:spLocks noGrp="1"/>
          </p:cNvSpPr>
          <p:nvPr>
            <p:ph type="ftr" sz="quarter" idx="11"/>
          </p:nvPr>
        </p:nvSpPr>
        <p:spPr/>
        <p:txBody>
          <a:bodyPr/>
          <a:lstStyle/>
          <a:p>
            <a:endParaRPr lang="en-US" noProof="0"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12891489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1" name="Content Placeholder 10">
            <a:extLst>
              <a:ext uri="{FF2B5EF4-FFF2-40B4-BE49-F238E27FC236}">
                <a16:creationId xmlns:a16="http://schemas.microsoft.com/office/drawing/2014/main" id="{B50BDD93-02DA-4B21-9556-FA8B9894F903}"/>
              </a:ext>
            </a:extLst>
          </p:cNvPr>
          <p:cNvSpPr>
            <a:spLocks noGrp="1"/>
          </p:cNvSpPr>
          <p:nvPr>
            <p:ph sz="quarter" idx="13"/>
          </p:nvPr>
        </p:nvSpPr>
        <p:spPr>
          <a:xfrm>
            <a:off x="6058861" y="478880"/>
            <a:ext cx="5582675" cy="5900239"/>
          </a:xfrm>
          <a:custGeom>
            <a:avLst/>
            <a:gdLst>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0 w 5582675"/>
              <a:gd name="connsiteY4" fmla="*/ 0 h 5900239"/>
              <a:gd name="connsiteX0" fmla="*/ 3501 w 5586176"/>
              <a:gd name="connsiteY0" fmla="*/ 0 h 5900239"/>
              <a:gd name="connsiteX1" fmla="*/ 5586176 w 5586176"/>
              <a:gd name="connsiteY1" fmla="*/ 0 h 5900239"/>
              <a:gd name="connsiteX2" fmla="*/ 5586176 w 5586176"/>
              <a:gd name="connsiteY2" fmla="*/ 5900239 h 5900239"/>
              <a:gd name="connsiteX3" fmla="*/ 3501 w 5586176"/>
              <a:gd name="connsiteY3" fmla="*/ 5900239 h 5900239"/>
              <a:gd name="connsiteX4" fmla="*/ 0 w 5586176"/>
              <a:gd name="connsiteY4" fmla="*/ 3615600 h 5900239"/>
              <a:gd name="connsiteX5" fmla="*/ 3501 w 5586176"/>
              <a:gd name="connsiteY5"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0 w 5582675"/>
              <a:gd name="connsiteY5"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117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117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625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625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625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47299 w 5582675"/>
              <a:gd name="connsiteY5" fmla="*/ 24756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11739 w 5582675"/>
              <a:gd name="connsiteY4" fmla="*/ 5647600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52379 w 5582675"/>
              <a:gd name="connsiteY4" fmla="*/ 5647600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82675" h="5900239">
                <a:moveTo>
                  <a:pt x="0" y="0"/>
                </a:moveTo>
                <a:lnTo>
                  <a:pt x="5582675" y="0"/>
                </a:lnTo>
                <a:lnTo>
                  <a:pt x="5582675" y="5900239"/>
                </a:lnTo>
                <a:lnTo>
                  <a:pt x="0" y="5900239"/>
                </a:lnTo>
                <a:cubicBezTo>
                  <a:pt x="14285" y="5817931"/>
                  <a:pt x="34284" y="5741338"/>
                  <a:pt x="42854" y="5653315"/>
                </a:cubicBezTo>
                <a:cubicBezTo>
                  <a:pt x="145724" y="4908883"/>
                  <a:pt x="181919" y="4332092"/>
                  <a:pt x="220019" y="3442880"/>
                </a:cubicBezTo>
                <a:cubicBezTo>
                  <a:pt x="221712" y="2333747"/>
                  <a:pt x="182766" y="1285573"/>
                  <a:pt x="47299" y="247560"/>
                </a:cubicBezTo>
                <a:lnTo>
                  <a:pt x="0" y="0"/>
                </a:lnTo>
                <a:close/>
              </a:path>
            </a:pathLst>
          </a:custGeo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p:cNvSpPr>
            <a:spLocks noGrp="1"/>
          </p:cNvSpPr>
          <p:nvPr>
            <p:ph type="title"/>
          </p:nvPr>
        </p:nvSpPr>
        <p:spPr>
          <a:xfrm>
            <a:off x="1153907" y="1693332"/>
            <a:ext cx="3860260" cy="1735668"/>
          </a:xfrm>
        </p:spPr>
        <p:txBody>
          <a:bodyPr anchor="b">
            <a:normAutofit/>
          </a:bodyPr>
          <a:lstStyle>
            <a:lvl1pPr algn="l">
              <a:defRPr sz="2300" b="0"/>
            </a:lvl1pPr>
          </a:lstStyle>
          <a:p>
            <a:r>
              <a:rPr lang="en-US" noProof="0"/>
              <a:t>Click to edit Master title style</a:t>
            </a:r>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285750" indent="-285750">
              <a:buFont typeface="Arial" panose="020B0604020202020204" pitchFamily="34" charset="0"/>
              <a:buChar char="•"/>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5" name="Date Placeholder 4"/>
          <p:cNvSpPr>
            <a:spLocks noGrp="1"/>
          </p:cNvSpPr>
          <p:nvPr>
            <p:ph type="dt" sz="half" idx="10"/>
          </p:nvPr>
        </p:nvSpPr>
        <p:spPr/>
        <p:txBody>
          <a:bodyPr/>
          <a:lstStyle/>
          <a:p>
            <a:fld id="{163A5200-74F0-9445-8847-A53AA9C11C7B}" type="datetime1">
              <a:rPr lang="en-US" noProof="0" smtClean="0"/>
              <a:t>6/24/2024</a:t>
            </a:fld>
            <a:endParaRPr lang="en-US" noProof="0" dirty="0"/>
          </a:p>
        </p:txBody>
      </p:sp>
      <p:sp>
        <p:nvSpPr>
          <p:cNvPr id="6" name="Footer Placeholder 5"/>
          <p:cNvSpPr>
            <a:spLocks noGrp="1"/>
          </p:cNvSpPr>
          <p:nvPr>
            <p:ph type="ftr" sz="quarter" idx="11"/>
          </p:nvPr>
        </p:nvSpPr>
        <p:spPr/>
        <p:txBody>
          <a:bodyPr/>
          <a:lstStyle/>
          <a:p>
            <a:endParaRPr lang="en-US" noProof="0"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41280034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Date Placeholder 4"/>
          <p:cNvSpPr>
            <a:spLocks noGrp="1"/>
          </p:cNvSpPr>
          <p:nvPr>
            <p:ph type="dt" sz="half" idx="10"/>
          </p:nvPr>
        </p:nvSpPr>
        <p:spPr/>
        <p:txBody>
          <a:bodyPr/>
          <a:lstStyle/>
          <a:p>
            <a:fld id="{21B17C1C-DA5E-F743-826B-CB70C940D4E6}" type="datetime1">
              <a:rPr lang="en-US" noProof="0" smtClean="0"/>
              <a:t>6/24/2024</a:t>
            </a:fld>
            <a:endParaRPr lang="en-US" noProof="0" dirty="0"/>
          </a:p>
        </p:txBody>
      </p:sp>
      <p:sp>
        <p:nvSpPr>
          <p:cNvPr id="6" name="Footer Placeholder 5"/>
          <p:cNvSpPr>
            <a:spLocks noGrp="1"/>
          </p:cNvSpPr>
          <p:nvPr>
            <p:ph type="ftr" sz="quarter" idx="11"/>
          </p:nvPr>
        </p:nvSpPr>
        <p:spPr/>
        <p:txBody>
          <a:bodyPr/>
          <a:lstStyle/>
          <a:p>
            <a:endParaRPr lang="en-US" noProof="0" dirty="0"/>
          </a:p>
        </p:txBody>
      </p:sp>
      <p:sp>
        <p:nvSpPr>
          <p:cNvPr id="7" name="Slide Number Placeholder 6"/>
          <p:cNvSpPr>
            <a:spLocks noGrp="1"/>
          </p:cNvSpPr>
          <p:nvPr>
            <p:ph type="sldNum" sz="quarter" idx="12"/>
          </p:nvPr>
        </p:nvSpPr>
        <p:spPr/>
        <p:txBody>
          <a:body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15407630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noProof="0"/>
              <a:t>Click to edit Master title style</a:t>
            </a:r>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Date Placeholder 6"/>
          <p:cNvSpPr>
            <a:spLocks noGrp="1"/>
          </p:cNvSpPr>
          <p:nvPr>
            <p:ph type="dt" sz="half" idx="10"/>
          </p:nvPr>
        </p:nvSpPr>
        <p:spPr/>
        <p:txBody>
          <a:bodyPr/>
          <a:lstStyle/>
          <a:p>
            <a:fld id="{E6F10E4C-E478-1D40-94DF-17D7429B053A}" type="datetime1">
              <a:rPr lang="en-US" noProof="0" smtClean="0"/>
              <a:t>6/24/2024</a:t>
            </a:fld>
            <a:endParaRPr lang="en-US" noProof="0" dirty="0"/>
          </a:p>
        </p:txBody>
      </p:sp>
      <p:sp>
        <p:nvSpPr>
          <p:cNvPr id="8" name="Footer Placeholder 7"/>
          <p:cNvSpPr>
            <a:spLocks noGrp="1"/>
          </p:cNvSpPr>
          <p:nvPr>
            <p:ph type="ftr" sz="quarter" idx="11"/>
          </p:nvPr>
        </p:nvSpPr>
        <p:spPr/>
        <p:txBody>
          <a:bodyPr/>
          <a:lstStyle/>
          <a:p>
            <a:endParaRPr lang="en-US" noProof="0" dirty="0"/>
          </a:p>
        </p:txBody>
      </p:sp>
      <p:sp>
        <p:nvSpPr>
          <p:cNvPr id="9" name="Slide Number Placeholder 8"/>
          <p:cNvSpPr>
            <a:spLocks noGrp="1"/>
          </p:cNvSpPr>
          <p:nvPr>
            <p:ph type="sldNum" sz="quarter" idx="12"/>
          </p:nvPr>
        </p:nvSpPr>
        <p:spPr/>
        <p:txBody>
          <a:body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3496458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noProof="0"/>
              <a:t>Click to edit Master title style</a:t>
            </a:r>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a:t>Click to edit Master text styles</a:t>
            </a:r>
          </a:p>
        </p:txBody>
      </p:sp>
      <p:sp>
        <p:nvSpPr>
          <p:cNvPr id="4" name="Date Placeholder 3"/>
          <p:cNvSpPr>
            <a:spLocks noGrp="1"/>
          </p:cNvSpPr>
          <p:nvPr>
            <p:ph type="dt" sz="half" idx="10"/>
          </p:nvPr>
        </p:nvSpPr>
        <p:spPr/>
        <p:txBody>
          <a:bodyPr/>
          <a:lstStyle/>
          <a:p>
            <a:fld id="{9DAF7560-49B8-714F-A7F1-D946D3E64C23}" type="datetime1">
              <a:rPr lang="en-US" noProof="0" smtClean="0"/>
              <a:t>6/24/2024</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23081941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p>
        </p:txBody>
      </p:sp>
      <p:sp>
        <p:nvSpPr>
          <p:cNvPr id="3" name="Date Placeholder 2"/>
          <p:cNvSpPr>
            <a:spLocks noGrp="1"/>
          </p:cNvSpPr>
          <p:nvPr>
            <p:ph type="dt" sz="half" idx="10"/>
          </p:nvPr>
        </p:nvSpPr>
        <p:spPr/>
        <p:txBody>
          <a:bodyPr/>
          <a:lstStyle/>
          <a:p>
            <a:fld id="{AC1A9061-1D22-724D-9508-7BAEAF287353}" type="datetime1">
              <a:rPr lang="en-US" noProof="0" smtClean="0"/>
              <a:t>6/24/2024</a:t>
            </a:fld>
            <a:endParaRPr lang="en-US" noProof="0" dirty="0"/>
          </a:p>
        </p:txBody>
      </p:sp>
      <p:sp>
        <p:nvSpPr>
          <p:cNvPr id="4" name="Footer Placeholder 3"/>
          <p:cNvSpPr>
            <a:spLocks noGrp="1"/>
          </p:cNvSpPr>
          <p:nvPr>
            <p:ph type="ftr" sz="quarter" idx="11"/>
          </p:nvPr>
        </p:nvSpPr>
        <p:spPr/>
        <p:txBody>
          <a:bodyPr/>
          <a:lstStyle/>
          <a:p>
            <a:endParaRPr lang="en-US" noProof="0" dirty="0"/>
          </a:p>
        </p:txBody>
      </p:sp>
      <p:sp>
        <p:nvSpPr>
          <p:cNvPr id="5" name="Slide Number Placeholder 4"/>
          <p:cNvSpPr>
            <a:spLocks noGrp="1"/>
          </p:cNvSpPr>
          <p:nvPr>
            <p:ph type="sldNum" sz="quarter" idx="12"/>
          </p:nvPr>
        </p:nvSpPr>
        <p:spPr/>
        <p:txBody>
          <a:body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31729946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p>
        </p:txBody>
      </p:sp>
      <p:sp>
        <p:nvSpPr>
          <p:cNvPr id="3" name="Date Placeholder 2"/>
          <p:cNvSpPr>
            <a:spLocks noGrp="1"/>
          </p:cNvSpPr>
          <p:nvPr>
            <p:ph type="dt" sz="half" idx="10"/>
          </p:nvPr>
        </p:nvSpPr>
        <p:spPr/>
        <p:txBody>
          <a:bodyPr/>
          <a:lstStyle/>
          <a:p>
            <a:fld id="{AC1A9061-1D22-724D-9508-7BAEAF287353}" type="datetime1">
              <a:rPr lang="en-US" noProof="0" smtClean="0"/>
              <a:t>6/24/2024</a:t>
            </a:fld>
            <a:endParaRPr lang="en-US" noProof="0" dirty="0"/>
          </a:p>
        </p:txBody>
      </p:sp>
      <p:sp>
        <p:nvSpPr>
          <p:cNvPr id="4" name="Footer Placeholder 3"/>
          <p:cNvSpPr>
            <a:spLocks noGrp="1"/>
          </p:cNvSpPr>
          <p:nvPr>
            <p:ph type="ftr" sz="quarter" idx="11"/>
          </p:nvPr>
        </p:nvSpPr>
        <p:spPr/>
        <p:txBody>
          <a:bodyPr/>
          <a:lstStyle/>
          <a:p>
            <a:endParaRPr lang="en-US" noProof="0" dirty="0"/>
          </a:p>
        </p:txBody>
      </p:sp>
      <p:sp>
        <p:nvSpPr>
          <p:cNvPr id="5" name="Slide Number Placeholder 4"/>
          <p:cNvSpPr>
            <a:spLocks noGrp="1"/>
          </p:cNvSpPr>
          <p:nvPr>
            <p:ph type="sldNum" sz="quarter" idx="12"/>
          </p:nvPr>
        </p:nvSpPr>
        <p:spPr/>
        <p:txBody>
          <a:bodyPr/>
          <a:lstStyle/>
          <a:p>
            <a:fld id="{9FF96B15-8338-45D5-A943-561235072D66}" type="slidenum">
              <a:rPr lang="en-US" noProof="0" smtClean="0"/>
              <a:t>‹#›</a:t>
            </a:fld>
            <a:endParaRPr lang="en-US" noProof="0" dirty="0"/>
          </a:p>
        </p:txBody>
      </p:sp>
      <p:sp>
        <p:nvSpPr>
          <p:cNvPr id="7" name="Text Placeholder 6">
            <a:extLst>
              <a:ext uri="{FF2B5EF4-FFF2-40B4-BE49-F238E27FC236}">
                <a16:creationId xmlns:a16="http://schemas.microsoft.com/office/drawing/2014/main" id="{575C1B7F-CD73-441E-89FC-46AA9E8B519B}"/>
              </a:ext>
            </a:extLst>
          </p:cNvPr>
          <p:cNvSpPr>
            <a:spLocks noGrp="1"/>
          </p:cNvSpPr>
          <p:nvPr>
            <p:ph type="body" sz="quarter" idx="13"/>
          </p:nvPr>
        </p:nvSpPr>
        <p:spPr>
          <a:xfrm>
            <a:off x="1764150" y="2406650"/>
            <a:ext cx="8663700" cy="3477682"/>
          </a:xfrm>
        </p:spPr>
        <p:txBody>
          <a:bodyPr anchor="ctr">
            <a:normAutofit/>
          </a:bodyPr>
          <a:lstStyle>
            <a:lvl1pPr marL="0" indent="0" algn="ctr">
              <a:buNone/>
              <a:defRPr sz="6000"/>
            </a:lvl1pPr>
            <a:lvl2pPr marL="457200" indent="0">
              <a:buNone/>
              <a:defRPr/>
            </a:lvl2pPr>
          </a:lstStyle>
          <a:p>
            <a:pPr lvl="0"/>
            <a:r>
              <a:rPr lang="en-US" noProof="0"/>
              <a:t>Click to edit Master text styles</a:t>
            </a:r>
          </a:p>
        </p:txBody>
      </p:sp>
    </p:spTree>
    <p:extLst>
      <p:ext uri="{BB962C8B-B14F-4D97-AF65-F5344CB8AC3E}">
        <p14:creationId xmlns:p14="http://schemas.microsoft.com/office/powerpoint/2010/main" val="5699702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205E0F-8980-D24A-B2F9-0C7A13C6A6DE}" type="datetime1">
              <a:rPr lang="en-US" noProof="0" smtClean="0"/>
              <a:t>6/24/2024</a:t>
            </a:fld>
            <a:endParaRPr lang="en-US" noProof="0" dirty="0"/>
          </a:p>
        </p:txBody>
      </p:sp>
      <p:sp>
        <p:nvSpPr>
          <p:cNvPr id="3" name="Footer Placeholder 2"/>
          <p:cNvSpPr>
            <a:spLocks noGrp="1"/>
          </p:cNvSpPr>
          <p:nvPr>
            <p:ph type="ftr" sz="quarter" idx="11"/>
          </p:nvPr>
        </p:nvSpPr>
        <p:spPr/>
        <p:txBody>
          <a:bodyPr/>
          <a:lstStyle/>
          <a:p>
            <a:endParaRPr lang="en-US" noProof="0"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3947375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Only - left">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ctangle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reeform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287088"/>
            <a:ext cx="3438881" cy="2283824"/>
          </a:xfrm>
        </p:spPr>
        <p:txBody>
          <a:bodyPr anchor="ctr"/>
          <a:lstStyle>
            <a:lvl1pPr algn="l">
              <a:defRPr sz="2300" b="0" cap="none"/>
            </a:lvl1pPr>
          </a:lstStyle>
          <a:p>
            <a:r>
              <a:rPr lang="en-US" noProof="0"/>
              <a:t>Click to edit Master title style</a:t>
            </a:r>
          </a:p>
        </p:txBody>
      </p:sp>
      <p:sp>
        <p:nvSpPr>
          <p:cNvPr id="4" name="Date Placeholder 3"/>
          <p:cNvSpPr>
            <a:spLocks noGrp="1"/>
          </p:cNvSpPr>
          <p:nvPr>
            <p:ph type="dt" sz="half" idx="10"/>
          </p:nvPr>
        </p:nvSpPr>
        <p:spPr/>
        <p:txBody>
          <a:bodyPr/>
          <a:lstStyle/>
          <a:p>
            <a:fld id="{7DD9237C-03C9-D843-906B-96D98C6B2D61}" type="datetime1">
              <a:rPr lang="en-US" noProof="0" smtClean="0"/>
              <a:t>6/24/2024</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2579578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Bullets as Icons 5X Vertical">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5B480622-FB8F-493B-9965-971B07D752E2}"/>
              </a:ext>
            </a:extLst>
          </p:cNvPr>
          <p:cNvSpPr>
            <a:spLocks noGrp="1"/>
          </p:cNvSpPr>
          <p:nvPr>
            <p:ph type="body" sz="quarter" idx="13" hasCustomPrompt="1"/>
          </p:nvPr>
        </p:nvSpPr>
        <p:spPr>
          <a:xfrm>
            <a:off x="6792913" y="1748812"/>
            <a:ext cx="3852000" cy="720000"/>
          </a:xfrm>
          <a:prstGeom prst="roundRect">
            <a:avLst/>
          </a:prstGeom>
          <a:solidFill>
            <a:schemeClr val="bg1">
              <a:lumMod val="95000"/>
            </a:schemeClr>
          </a:solidFill>
          <a:ln w="31750">
            <a:solidFill>
              <a:schemeClr val="accent1"/>
            </a:solidFill>
          </a:ln>
        </p:spPr>
        <p:txBody>
          <a:bodyPr anchor="ctr">
            <a:normAutofit/>
          </a:bodyPr>
          <a:lstStyle>
            <a:lvl1pPr marL="0" indent="0">
              <a:buNone/>
              <a:defRPr sz="2100">
                <a:solidFill>
                  <a:schemeClr val="tx1"/>
                </a:solidFill>
              </a:defRPr>
            </a:lvl1pPr>
          </a:lstStyle>
          <a:p>
            <a:pPr lvl="0"/>
            <a:r>
              <a:rPr lang="en-US" noProof="0"/>
              <a:t>Text Item</a:t>
            </a:r>
          </a:p>
        </p:txBody>
      </p:sp>
      <p:sp>
        <p:nvSpPr>
          <p:cNvPr id="16" name="Text Placeholder 9">
            <a:extLst>
              <a:ext uri="{FF2B5EF4-FFF2-40B4-BE49-F238E27FC236}">
                <a16:creationId xmlns:a16="http://schemas.microsoft.com/office/drawing/2014/main" id="{2C5BC223-8B87-4685-A901-71B07847E41C}"/>
              </a:ext>
            </a:extLst>
          </p:cNvPr>
          <p:cNvSpPr>
            <a:spLocks noGrp="1"/>
          </p:cNvSpPr>
          <p:nvPr>
            <p:ph type="body" sz="quarter" idx="14" hasCustomPrompt="1"/>
          </p:nvPr>
        </p:nvSpPr>
        <p:spPr>
          <a:xfrm>
            <a:off x="6792913" y="2561156"/>
            <a:ext cx="3852000" cy="720000"/>
          </a:xfrm>
          <a:prstGeom prst="roundRect">
            <a:avLst/>
          </a:prstGeom>
          <a:solidFill>
            <a:schemeClr val="bg1">
              <a:lumMod val="95000"/>
            </a:schemeClr>
          </a:solidFill>
          <a:ln w="31750">
            <a:solidFill>
              <a:schemeClr val="accent2"/>
            </a:solidFill>
          </a:ln>
        </p:spPr>
        <p:txBody>
          <a:bodyPr anchor="ctr">
            <a:normAutofit/>
          </a:bodyPr>
          <a:lstStyle>
            <a:lvl1pPr marL="0" indent="0">
              <a:buNone/>
              <a:defRPr sz="2100">
                <a:solidFill>
                  <a:schemeClr val="tx1"/>
                </a:solidFill>
              </a:defRPr>
            </a:lvl1pPr>
          </a:lstStyle>
          <a:p>
            <a:pPr lvl="0"/>
            <a:r>
              <a:rPr lang="en-US" noProof="0"/>
              <a:t>Text Item</a:t>
            </a:r>
          </a:p>
        </p:txBody>
      </p:sp>
      <p:sp>
        <p:nvSpPr>
          <p:cNvPr id="17" name="Text Placeholder 9">
            <a:extLst>
              <a:ext uri="{FF2B5EF4-FFF2-40B4-BE49-F238E27FC236}">
                <a16:creationId xmlns:a16="http://schemas.microsoft.com/office/drawing/2014/main" id="{1AE3DDF2-FC22-4381-9763-408FEF9648BD}"/>
              </a:ext>
            </a:extLst>
          </p:cNvPr>
          <p:cNvSpPr>
            <a:spLocks noGrp="1"/>
          </p:cNvSpPr>
          <p:nvPr>
            <p:ph type="body" sz="quarter" idx="15" hasCustomPrompt="1"/>
          </p:nvPr>
        </p:nvSpPr>
        <p:spPr>
          <a:xfrm>
            <a:off x="6792913" y="3373501"/>
            <a:ext cx="3852000" cy="720000"/>
          </a:xfrm>
          <a:prstGeom prst="roundRect">
            <a:avLst/>
          </a:prstGeom>
          <a:solidFill>
            <a:schemeClr val="bg1">
              <a:lumMod val="95000"/>
            </a:schemeClr>
          </a:solidFill>
          <a:ln w="31750">
            <a:solidFill>
              <a:schemeClr val="accent3"/>
            </a:solidFill>
          </a:ln>
        </p:spPr>
        <p:txBody>
          <a:bodyPr anchor="ctr">
            <a:normAutofit/>
          </a:bodyPr>
          <a:lstStyle>
            <a:lvl1pPr marL="0" indent="0">
              <a:buNone/>
              <a:defRPr sz="2100">
                <a:solidFill>
                  <a:schemeClr val="tx1"/>
                </a:solidFill>
              </a:defRPr>
            </a:lvl1pPr>
          </a:lstStyle>
          <a:p>
            <a:pPr lvl="0"/>
            <a:r>
              <a:rPr lang="en-US" noProof="0"/>
              <a:t>Text Item</a:t>
            </a:r>
          </a:p>
        </p:txBody>
      </p:sp>
      <p:sp>
        <p:nvSpPr>
          <p:cNvPr id="18" name="Text Placeholder 9">
            <a:extLst>
              <a:ext uri="{FF2B5EF4-FFF2-40B4-BE49-F238E27FC236}">
                <a16:creationId xmlns:a16="http://schemas.microsoft.com/office/drawing/2014/main" id="{6170A2BF-28BF-4B27-B92D-B1423601B767}"/>
              </a:ext>
            </a:extLst>
          </p:cNvPr>
          <p:cNvSpPr>
            <a:spLocks noGrp="1"/>
          </p:cNvSpPr>
          <p:nvPr>
            <p:ph type="body" sz="quarter" idx="16" hasCustomPrompt="1"/>
          </p:nvPr>
        </p:nvSpPr>
        <p:spPr>
          <a:xfrm>
            <a:off x="6792913" y="4185846"/>
            <a:ext cx="3852000" cy="720000"/>
          </a:xfrm>
          <a:prstGeom prst="roundRect">
            <a:avLst/>
          </a:prstGeom>
          <a:solidFill>
            <a:schemeClr val="bg1">
              <a:lumMod val="95000"/>
            </a:schemeClr>
          </a:solidFill>
          <a:ln w="31750">
            <a:solidFill>
              <a:schemeClr val="accent4"/>
            </a:solidFill>
          </a:ln>
        </p:spPr>
        <p:txBody>
          <a:bodyPr anchor="ctr">
            <a:normAutofit/>
          </a:bodyPr>
          <a:lstStyle>
            <a:lvl1pPr marL="0" indent="0">
              <a:buNone/>
              <a:defRPr sz="2100">
                <a:solidFill>
                  <a:schemeClr val="tx1"/>
                </a:solidFill>
              </a:defRPr>
            </a:lvl1pPr>
          </a:lstStyle>
          <a:p>
            <a:pPr lvl="0"/>
            <a:r>
              <a:rPr lang="en-US" noProof="0"/>
              <a:t>Text Item</a:t>
            </a:r>
          </a:p>
        </p:txBody>
      </p:sp>
      <p:sp>
        <p:nvSpPr>
          <p:cNvPr id="19" name="Text Placeholder 9">
            <a:extLst>
              <a:ext uri="{FF2B5EF4-FFF2-40B4-BE49-F238E27FC236}">
                <a16:creationId xmlns:a16="http://schemas.microsoft.com/office/drawing/2014/main" id="{2DB1D08C-9D26-4EC5-B935-D6A265A2A672}"/>
              </a:ext>
            </a:extLst>
          </p:cNvPr>
          <p:cNvSpPr>
            <a:spLocks noGrp="1"/>
          </p:cNvSpPr>
          <p:nvPr>
            <p:ph type="body" sz="quarter" idx="17" hasCustomPrompt="1"/>
          </p:nvPr>
        </p:nvSpPr>
        <p:spPr>
          <a:xfrm>
            <a:off x="6792913" y="4998190"/>
            <a:ext cx="3852000" cy="720000"/>
          </a:xfrm>
          <a:prstGeom prst="roundRect">
            <a:avLst/>
          </a:prstGeom>
          <a:solidFill>
            <a:schemeClr val="bg1">
              <a:lumMod val="95000"/>
            </a:schemeClr>
          </a:solidFill>
          <a:ln w="31750">
            <a:solidFill>
              <a:schemeClr val="accent6"/>
            </a:solidFill>
          </a:ln>
        </p:spPr>
        <p:txBody>
          <a:bodyPr anchor="ctr">
            <a:normAutofit/>
          </a:bodyPr>
          <a:lstStyle>
            <a:lvl1pPr marL="0" indent="0">
              <a:buNone/>
              <a:defRPr sz="2100">
                <a:solidFill>
                  <a:schemeClr val="tx1"/>
                </a:solidFill>
              </a:defRPr>
            </a:lvl1pPr>
          </a:lstStyle>
          <a:p>
            <a:pPr lvl="0"/>
            <a:r>
              <a:rPr lang="en-US" noProof="0"/>
              <a:t>Text Item</a:t>
            </a:r>
          </a:p>
        </p:txBody>
      </p:sp>
      <p:grpSp>
        <p:nvGrpSpPr>
          <p:cNvPr id="23" name="Group 22">
            <a:extLst>
              <a:ext uri="{FF2B5EF4-FFF2-40B4-BE49-F238E27FC236}">
                <a16:creationId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ctangle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reeform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287088"/>
            <a:ext cx="3438881" cy="2283824"/>
          </a:xfrm>
        </p:spPr>
        <p:txBody>
          <a:bodyPr anchor="ctr"/>
          <a:lstStyle>
            <a:lvl1pPr algn="l">
              <a:defRPr sz="2300" b="0" cap="none"/>
            </a:lvl1pPr>
          </a:lstStyle>
          <a:p>
            <a:r>
              <a:rPr lang="en-US" noProof="0"/>
              <a:t>Click to edit Master title style</a:t>
            </a:r>
          </a:p>
        </p:txBody>
      </p:sp>
      <p:sp>
        <p:nvSpPr>
          <p:cNvPr id="4" name="Date Placeholder 3"/>
          <p:cNvSpPr>
            <a:spLocks noGrp="1"/>
          </p:cNvSpPr>
          <p:nvPr>
            <p:ph type="dt" sz="half" idx="10"/>
          </p:nvPr>
        </p:nvSpPr>
        <p:spPr/>
        <p:txBody>
          <a:bodyPr/>
          <a:lstStyle/>
          <a:p>
            <a:fld id="{397BD2BD-1F35-9841-A6BF-76BE540EE01F}" type="datetime1">
              <a:rPr lang="en-US" noProof="0" smtClean="0"/>
              <a:t>6/24/2024</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FF96B15-8338-45D5-A943-561235072D66}" type="slidenum">
              <a:rPr lang="en-US" noProof="0" smtClean="0"/>
              <a:t>‹#›</a:t>
            </a:fld>
            <a:endParaRPr lang="en-US" noProof="0" dirty="0"/>
          </a:p>
        </p:txBody>
      </p:sp>
      <p:sp>
        <p:nvSpPr>
          <p:cNvPr id="14" name="Picture Placeholder 13">
            <a:extLst>
              <a:ext uri="{FF2B5EF4-FFF2-40B4-BE49-F238E27FC236}">
                <a16:creationId xmlns:a16="http://schemas.microsoft.com/office/drawing/2014/main" id="{9DDAF6ED-5E16-4D29-98B7-FB80DB3AAFEC}"/>
              </a:ext>
            </a:extLst>
          </p:cNvPr>
          <p:cNvSpPr>
            <a:spLocks noGrp="1"/>
          </p:cNvSpPr>
          <p:nvPr>
            <p:ph type="pic" sz="quarter" idx="18" hasCustomPrompt="1"/>
          </p:nvPr>
        </p:nvSpPr>
        <p:spPr>
          <a:xfrm>
            <a:off x="5870575" y="1840504"/>
            <a:ext cx="536616" cy="536616"/>
          </a:xfrm>
        </p:spPr>
        <p:txBody>
          <a:bodyPr lIns="0" tIns="0" rIns="0" bIns="0" anchor="ctr">
            <a:normAutofit/>
          </a:bodyPr>
          <a:lstStyle>
            <a:lvl1pPr marL="0" indent="0" algn="ctr">
              <a:buNone/>
              <a:defRPr sz="1100" i="1"/>
            </a:lvl1pPr>
          </a:lstStyle>
          <a:p>
            <a:r>
              <a:rPr lang="en-US" noProof="0" dirty="0"/>
              <a:t>Icon</a:t>
            </a:r>
          </a:p>
        </p:txBody>
      </p:sp>
      <p:sp>
        <p:nvSpPr>
          <p:cNvPr id="21" name="Picture Placeholder 13">
            <a:extLst>
              <a:ext uri="{FF2B5EF4-FFF2-40B4-BE49-F238E27FC236}">
                <a16:creationId xmlns:a16="http://schemas.microsoft.com/office/drawing/2014/main" id="{8C305CB7-F303-430E-951A-7FC6F97062AA}"/>
              </a:ext>
            </a:extLst>
          </p:cNvPr>
          <p:cNvSpPr>
            <a:spLocks noGrp="1"/>
          </p:cNvSpPr>
          <p:nvPr>
            <p:ph type="pic" sz="quarter" idx="19" hasCustomPrompt="1"/>
          </p:nvPr>
        </p:nvSpPr>
        <p:spPr>
          <a:xfrm>
            <a:off x="5870575" y="2652849"/>
            <a:ext cx="536616" cy="536616"/>
          </a:xfrm>
        </p:spPr>
        <p:txBody>
          <a:bodyPr lIns="0" tIns="0" rIns="0" bIns="0" anchor="ctr">
            <a:normAutofit/>
          </a:bodyPr>
          <a:lstStyle>
            <a:lvl1pPr marL="0" indent="0" algn="ctr">
              <a:buNone/>
              <a:defRPr sz="1100" i="1"/>
            </a:lvl1pPr>
          </a:lstStyle>
          <a:p>
            <a:r>
              <a:rPr lang="en-US" noProof="0" dirty="0"/>
              <a:t>Icon</a:t>
            </a:r>
          </a:p>
        </p:txBody>
      </p:sp>
      <p:sp>
        <p:nvSpPr>
          <p:cNvPr id="22" name="Picture Placeholder 13">
            <a:extLst>
              <a:ext uri="{FF2B5EF4-FFF2-40B4-BE49-F238E27FC236}">
                <a16:creationId xmlns:a16="http://schemas.microsoft.com/office/drawing/2014/main" id="{84D427E5-ED69-4A46-A9B7-F4DC4466F320}"/>
              </a:ext>
            </a:extLst>
          </p:cNvPr>
          <p:cNvSpPr>
            <a:spLocks noGrp="1"/>
          </p:cNvSpPr>
          <p:nvPr>
            <p:ph type="pic" sz="quarter" idx="20" hasCustomPrompt="1"/>
          </p:nvPr>
        </p:nvSpPr>
        <p:spPr>
          <a:xfrm>
            <a:off x="5870575" y="3465194"/>
            <a:ext cx="536616" cy="536616"/>
          </a:xfrm>
        </p:spPr>
        <p:txBody>
          <a:bodyPr lIns="0" tIns="0" rIns="0" bIns="0" anchor="ctr">
            <a:normAutofit/>
          </a:bodyPr>
          <a:lstStyle>
            <a:lvl1pPr marL="0" indent="0" algn="ctr">
              <a:buNone/>
              <a:defRPr sz="1100" i="1"/>
            </a:lvl1pPr>
          </a:lstStyle>
          <a:p>
            <a:r>
              <a:rPr lang="en-US" noProof="0" dirty="0"/>
              <a:t>Icon</a:t>
            </a:r>
          </a:p>
        </p:txBody>
      </p:sp>
      <p:sp>
        <p:nvSpPr>
          <p:cNvPr id="24" name="Picture Placeholder 13">
            <a:extLst>
              <a:ext uri="{FF2B5EF4-FFF2-40B4-BE49-F238E27FC236}">
                <a16:creationId xmlns:a16="http://schemas.microsoft.com/office/drawing/2014/main" id="{3DDA902F-61D6-4F1C-86C6-D1F5584AE8B3}"/>
              </a:ext>
            </a:extLst>
          </p:cNvPr>
          <p:cNvSpPr>
            <a:spLocks noGrp="1"/>
          </p:cNvSpPr>
          <p:nvPr>
            <p:ph type="pic" sz="quarter" idx="21" hasCustomPrompt="1"/>
          </p:nvPr>
        </p:nvSpPr>
        <p:spPr>
          <a:xfrm>
            <a:off x="5870575" y="4277539"/>
            <a:ext cx="536616" cy="536616"/>
          </a:xfrm>
        </p:spPr>
        <p:txBody>
          <a:bodyPr lIns="0" tIns="0" rIns="0" bIns="0" anchor="ctr">
            <a:normAutofit/>
          </a:bodyPr>
          <a:lstStyle>
            <a:lvl1pPr marL="0" indent="0" algn="ctr">
              <a:buNone/>
              <a:defRPr sz="1100" i="1"/>
            </a:lvl1pPr>
          </a:lstStyle>
          <a:p>
            <a:r>
              <a:rPr lang="en-US" noProof="0" dirty="0"/>
              <a:t>Icon</a:t>
            </a:r>
          </a:p>
        </p:txBody>
      </p:sp>
      <p:sp>
        <p:nvSpPr>
          <p:cNvPr id="26" name="Picture Placeholder 13">
            <a:extLst>
              <a:ext uri="{FF2B5EF4-FFF2-40B4-BE49-F238E27FC236}">
                <a16:creationId xmlns:a16="http://schemas.microsoft.com/office/drawing/2014/main" id="{D8B6871A-9C69-4437-A5AD-A0400BAF2C6D}"/>
              </a:ext>
            </a:extLst>
          </p:cNvPr>
          <p:cNvSpPr>
            <a:spLocks noGrp="1"/>
          </p:cNvSpPr>
          <p:nvPr>
            <p:ph type="pic" sz="quarter" idx="23" hasCustomPrompt="1"/>
          </p:nvPr>
        </p:nvSpPr>
        <p:spPr>
          <a:xfrm>
            <a:off x="5870575" y="5089882"/>
            <a:ext cx="536616" cy="536616"/>
          </a:xfrm>
        </p:spPr>
        <p:txBody>
          <a:bodyPr lIns="0" tIns="0" rIns="0" bIns="0" anchor="ctr">
            <a:normAutofit/>
          </a:bodyPr>
          <a:lstStyle>
            <a:lvl1pPr marL="0" indent="0" algn="ctr">
              <a:buNone/>
              <a:defRPr sz="1100" i="1"/>
            </a:lvl1pPr>
          </a:lstStyle>
          <a:p>
            <a:r>
              <a:rPr lang="en-US" noProof="0" dirty="0"/>
              <a:t>Icon</a:t>
            </a:r>
          </a:p>
        </p:txBody>
      </p:sp>
    </p:spTree>
    <p:extLst>
      <p:ext uri="{BB962C8B-B14F-4D97-AF65-F5344CB8AC3E}">
        <p14:creationId xmlns:p14="http://schemas.microsoft.com/office/powerpoint/2010/main" val="3296259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 Icon Bullets Vertical Light">
    <p:spTree>
      <p:nvGrpSpPr>
        <p:cNvPr id="1" name=""/>
        <p:cNvGrpSpPr/>
        <p:nvPr/>
      </p:nvGrpSpPr>
      <p:grpSpPr>
        <a:xfrm>
          <a:off x="0" y="0"/>
          <a:ext cx="0" cy="0"/>
          <a:chOff x="0" y="0"/>
          <a:chExt cx="0" cy="0"/>
        </a:xfrm>
      </p:grpSpPr>
      <p:sp>
        <p:nvSpPr>
          <p:cNvPr id="31" name="Oval 30">
            <a:extLst>
              <a:ext uri="{FF2B5EF4-FFF2-40B4-BE49-F238E27FC236}">
                <a16:creationId xmlns:a16="http://schemas.microsoft.com/office/drawing/2014/main" id="{B8ACAEC3-8D8C-3848-8630-7A0DFF3F6116}"/>
              </a:ext>
            </a:extLst>
          </p:cNvPr>
          <p:cNvSpPr>
            <a:spLocks noChangeAspect="1"/>
          </p:cNvSpPr>
          <p:nvPr userDrawn="1"/>
        </p:nvSpPr>
        <p:spPr>
          <a:xfrm>
            <a:off x="8699143" y="3702940"/>
            <a:ext cx="1261872" cy="126187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2" name="Picture Placeholder 9">
            <a:extLst>
              <a:ext uri="{FF2B5EF4-FFF2-40B4-BE49-F238E27FC236}">
                <a16:creationId xmlns:a16="http://schemas.microsoft.com/office/drawing/2014/main" id="{CC12BEA0-F502-0646-A370-7ECF194608D0}"/>
              </a:ext>
            </a:extLst>
          </p:cNvPr>
          <p:cNvSpPr>
            <a:spLocks noGrp="1"/>
          </p:cNvSpPr>
          <p:nvPr>
            <p:ph type="pic" sz="quarter" idx="24" hasCustomPrompt="1"/>
          </p:nvPr>
        </p:nvSpPr>
        <p:spPr>
          <a:xfrm>
            <a:off x="8865103" y="3869836"/>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29" name="Oval 28">
            <a:extLst>
              <a:ext uri="{FF2B5EF4-FFF2-40B4-BE49-F238E27FC236}">
                <a16:creationId xmlns:a16="http://schemas.microsoft.com/office/drawing/2014/main" id="{D58C6160-632A-B540-A7E5-81F40CEC1FE7}"/>
              </a:ext>
            </a:extLst>
          </p:cNvPr>
          <p:cNvSpPr>
            <a:spLocks noChangeAspect="1"/>
          </p:cNvSpPr>
          <p:nvPr userDrawn="1"/>
        </p:nvSpPr>
        <p:spPr>
          <a:xfrm>
            <a:off x="6287247" y="3706777"/>
            <a:ext cx="1261872" cy="126187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0" name="Picture Placeholder 9">
            <a:extLst>
              <a:ext uri="{FF2B5EF4-FFF2-40B4-BE49-F238E27FC236}">
                <a16:creationId xmlns:a16="http://schemas.microsoft.com/office/drawing/2014/main" id="{EB2FEBB6-C1E0-0D47-8CCC-05EE2F756590}"/>
              </a:ext>
            </a:extLst>
          </p:cNvPr>
          <p:cNvSpPr>
            <a:spLocks noGrp="1"/>
          </p:cNvSpPr>
          <p:nvPr>
            <p:ph type="pic" sz="quarter" idx="23" hasCustomPrompt="1"/>
          </p:nvPr>
        </p:nvSpPr>
        <p:spPr>
          <a:xfrm>
            <a:off x="6452271" y="3873673"/>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22" name="Oval 21">
            <a:extLst>
              <a:ext uri="{FF2B5EF4-FFF2-40B4-BE49-F238E27FC236}">
                <a16:creationId xmlns:a16="http://schemas.microsoft.com/office/drawing/2014/main" id="{7215E544-9553-AC42-B5C3-F7AE9AD6D815}"/>
              </a:ext>
            </a:extLst>
          </p:cNvPr>
          <p:cNvSpPr>
            <a:spLocks noChangeAspect="1"/>
          </p:cNvSpPr>
          <p:nvPr userDrawn="1"/>
        </p:nvSpPr>
        <p:spPr>
          <a:xfrm>
            <a:off x="8699143" y="799317"/>
            <a:ext cx="1261872" cy="126187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Oval 2">
            <a:extLst>
              <a:ext uri="{FF2B5EF4-FFF2-40B4-BE49-F238E27FC236}">
                <a16:creationId xmlns:a16="http://schemas.microsoft.com/office/drawing/2014/main" id="{F76E934A-C634-DF4D-992A-6E01917693AD}"/>
              </a:ext>
            </a:extLst>
          </p:cNvPr>
          <p:cNvSpPr>
            <a:spLocks noChangeAspect="1"/>
          </p:cNvSpPr>
          <p:nvPr userDrawn="1"/>
        </p:nvSpPr>
        <p:spPr>
          <a:xfrm>
            <a:off x="6289119" y="799317"/>
            <a:ext cx="1261872" cy="126187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23" name="Group 22">
            <a:extLst>
              <a:ext uri="{FF2B5EF4-FFF2-40B4-BE49-F238E27FC236}">
                <a16:creationId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ctangle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9" name="Freeform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287088"/>
            <a:ext cx="3438881" cy="2283824"/>
          </a:xfrm>
        </p:spPr>
        <p:txBody>
          <a:bodyPr anchor="ctr"/>
          <a:lstStyle>
            <a:lvl1pPr algn="l">
              <a:defRPr sz="2300" b="0" cap="none"/>
            </a:lvl1pPr>
          </a:lstStyle>
          <a:p>
            <a:r>
              <a:rPr lang="en-US" noProof="0"/>
              <a:t>Click to edit Master title style</a:t>
            </a:r>
          </a:p>
        </p:txBody>
      </p:sp>
      <p:sp>
        <p:nvSpPr>
          <p:cNvPr id="4" name="Date Placeholder 3"/>
          <p:cNvSpPr>
            <a:spLocks noGrp="1"/>
          </p:cNvSpPr>
          <p:nvPr>
            <p:ph type="dt" sz="half" idx="10"/>
          </p:nvPr>
        </p:nvSpPr>
        <p:spPr/>
        <p:txBody>
          <a:bodyPr/>
          <a:lstStyle/>
          <a:p>
            <a:fld id="{6E94F40A-5592-5744-BFD7-61B04D70BFE7}" type="datetime1">
              <a:rPr lang="en-US" noProof="0" smtClean="0"/>
              <a:t>6/24/2024</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FF96B15-8338-45D5-A943-561235072D66}" type="slidenum">
              <a:rPr lang="en-US" noProof="0" smtClean="0"/>
              <a:t>‹#›</a:t>
            </a:fld>
            <a:endParaRPr lang="en-US" noProof="0" dirty="0"/>
          </a:p>
        </p:txBody>
      </p:sp>
      <p:sp>
        <p:nvSpPr>
          <p:cNvPr id="14" name="Text Placeholder 13">
            <a:extLst>
              <a:ext uri="{FF2B5EF4-FFF2-40B4-BE49-F238E27FC236}">
                <a16:creationId xmlns:a16="http://schemas.microsoft.com/office/drawing/2014/main" id="{9ADD13A9-A8EA-4B1C-AE31-FE189E0E8B86}"/>
              </a:ext>
            </a:extLst>
          </p:cNvPr>
          <p:cNvSpPr>
            <a:spLocks noGrp="1"/>
          </p:cNvSpPr>
          <p:nvPr>
            <p:ph type="body" sz="quarter" idx="14" hasCustomPrompt="1"/>
          </p:nvPr>
        </p:nvSpPr>
        <p:spPr>
          <a:xfrm>
            <a:off x="5756275" y="2351088"/>
            <a:ext cx="2325688" cy="774700"/>
          </a:xfrm>
        </p:spPr>
        <p:txBody>
          <a:bodyPr>
            <a:normAutofit/>
          </a:bodyPr>
          <a:lstStyle>
            <a:lvl1pPr marL="0" indent="0" algn="ctr">
              <a:buNone/>
              <a:defRPr sz="1200"/>
            </a:lvl1pPr>
          </a:lstStyle>
          <a:p>
            <a:pPr lvl="0"/>
            <a:r>
              <a:rPr lang="en-US" noProof="0"/>
              <a:t>Edit bullet description</a:t>
            </a:r>
          </a:p>
        </p:txBody>
      </p:sp>
      <p:sp>
        <p:nvSpPr>
          <p:cNvPr id="18" name="Text Placeholder 13">
            <a:extLst>
              <a:ext uri="{FF2B5EF4-FFF2-40B4-BE49-F238E27FC236}">
                <a16:creationId xmlns:a16="http://schemas.microsoft.com/office/drawing/2014/main" id="{A2BAC124-81DA-4B8B-86CD-75C69A4D0DBB}"/>
              </a:ext>
            </a:extLst>
          </p:cNvPr>
          <p:cNvSpPr>
            <a:spLocks noGrp="1"/>
          </p:cNvSpPr>
          <p:nvPr>
            <p:ph type="body" sz="quarter" idx="16" hasCustomPrompt="1"/>
          </p:nvPr>
        </p:nvSpPr>
        <p:spPr>
          <a:xfrm>
            <a:off x="8167235" y="2351088"/>
            <a:ext cx="2325688" cy="774700"/>
          </a:xfrm>
        </p:spPr>
        <p:txBody>
          <a:bodyPr>
            <a:normAutofit/>
          </a:bodyPr>
          <a:lstStyle>
            <a:lvl1pPr marL="0" indent="0" algn="ctr">
              <a:buNone/>
              <a:defRPr sz="1200"/>
            </a:lvl1pPr>
          </a:lstStyle>
          <a:p>
            <a:pPr lvl="0"/>
            <a:r>
              <a:rPr lang="en-US" noProof="0"/>
              <a:t>Edit bullet description</a:t>
            </a:r>
          </a:p>
        </p:txBody>
      </p:sp>
      <p:sp>
        <p:nvSpPr>
          <p:cNvPr id="26" name="Text Placeholder 13">
            <a:extLst>
              <a:ext uri="{FF2B5EF4-FFF2-40B4-BE49-F238E27FC236}">
                <a16:creationId xmlns:a16="http://schemas.microsoft.com/office/drawing/2014/main" id="{B493D355-B592-4395-8255-D1D4FB1CF1A6}"/>
              </a:ext>
            </a:extLst>
          </p:cNvPr>
          <p:cNvSpPr>
            <a:spLocks noGrp="1"/>
          </p:cNvSpPr>
          <p:nvPr>
            <p:ph type="body" sz="quarter" idx="18" hasCustomPrompt="1"/>
          </p:nvPr>
        </p:nvSpPr>
        <p:spPr>
          <a:xfrm>
            <a:off x="5756275" y="5258548"/>
            <a:ext cx="2325688" cy="774700"/>
          </a:xfrm>
        </p:spPr>
        <p:txBody>
          <a:bodyPr>
            <a:normAutofit/>
          </a:bodyPr>
          <a:lstStyle>
            <a:lvl1pPr marL="0" indent="0" algn="ctr">
              <a:buNone/>
              <a:defRPr sz="1200"/>
            </a:lvl1pPr>
          </a:lstStyle>
          <a:p>
            <a:pPr lvl="0"/>
            <a:r>
              <a:rPr lang="en-US" noProof="0"/>
              <a:t>Edit bullet description</a:t>
            </a:r>
          </a:p>
        </p:txBody>
      </p:sp>
      <p:sp>
        <p:nvSpPr>
          <p:cNvPr id="28" name="Text Placeholder 13">
            <a:extLst>
              <a:ext uri="{FF2B5EF4-FFF2-40B4-BE49-F238E27FC236}">
                <a16:creationId xmlns:a16="http://schemas.microsoft.com/office/drawing/2014/main" id="{D0A496BB-AA13-44AE-AFA6-30D4ED5099E9}"/>
              </a:ext>
            </a:extLst>
          </p:cNvPr>
          <p:cNvSpPr>
            <a:spLocks noGrp="1"/>
          </p:cNvSpPr>
          <p:nvPr>
            <p:ph type="body" sz="quarter" idx="20" hasCustomPrompt="1"/>
          </p:nvPr>
        </p:nvSpPr>
        <p:spPr>
          <a:xfrm>
            <a:off x="8167235" y="5258548"/>
            <a:ext cx="2325688" cy="774700"/>
          </a:xfrm>
        </p:spPr>
        <p:txBody>
          <a:bodyPr>
            <a:normAutofit/>
          </a:bodyPr>
          <a:lstStyle>
            <a:lvl1pPr marL="0" indent="0" algn="ctr">
              <a:buNone/>
              <a:defRPr sz="1200"/>
            </a:lvl1pPr>
          </a:lstStyle>
          <a:p>
            <a:pPr lvl="0"/>
            <a:r>
              <a:rPr lang="en-US" noProof="0"/>
              <a:t>Edit bullet description</a:t>
            </a:r>
          </a:p>
        </p:txBody>
      </p:sp>
      <p:sp>
        <p:nvSpPr>
          <p:cNvPr id="20" name="Picture Placeholder 9">
            <a:extLst>
              <a:ext uri="{FF2B5EF4-FFF2-40B4-BE49-F238E27FC236}">
                <a16:creationId xmlns:a16="http://schemas.microsoft.com/office/drawing/2014/main" id="{8E97E18E-0E31-B542-9578-D6E4DCD84680}"/>
              </a:ext>
            </a:extLst>
          </p:cNvPr>
          <p:cNvSpPr>
            <a:spLocks noGrp="1"/>
          </p:cNvSpPr>
          <p:nvPr>
            <p:ph type="pic" sz="quarter" idx="21" hasCustomPrompt="1"/>
          </p:nvPr>
        </p:nvSpPr>
        <p:spPr>
          <a:xfrm>
            <a:off x="6454143" y="966213"/>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24" name="Picture Placeholder 9">
            <a:extLst>
              <a:ext uri="{FF2B5EF4-FFF2-40B4-BE49-F238E27FC236}">
                <a16:creationId xmlns:a16="http://schemas.microsoft.com/office/drawing/2014/main" id="{7602DDF7-46BD-6045-BDB0-45F47B0B6A9C}"/>
              </a:ext>
            </a:extLst>
          </p:cNvPr>
          <p:cNvSpPr>
            <a:spLocks noGrp="1"/>
          </p:cNvSpPr>
          <p:nvPr>
            <p:ph type="pic" sz="quarter" idx="22" hasCustomPrompt="1"/>
          </p:nvPr>
        </p:nvSpPr>
        <p:spPr>
          <a:xfrm>
            <a:off x="8865103" y="965277"/>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Tree>
    <p:extLst>
      <p:ext uri="{BB962C8B-B14F-4D97-AF65-F5344CB8AC3E}">
        <p14:creationId xmlns:p14="http://schemas.microsoft.com/office/powerpoint/2010/main" val="1820464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4 Icon Bullets Vertical">
    <p:spTree>
      <p:nvGrpSpPr>
        <p:cNvPr id="1" name=""/>
        <p:cNvGrpSpPr/>
        <p:nvPr/>
      </p:nvGrpSpPr>
      <p:grpSpPr>
        <a:xfrm>
          <a:off x="0" y="0"/>
          <a:ext cx="0" cy="0"/>
          <a:chOff x="0" y="0"/>
          <a:chExt cx="0" cy="0"/>
        </a:xfrm>
      </p:grpSpPr>
      <p:sp>
        <p:nvSpPr>
          <p:cNvPr id="20" name="Oval 19">
            <a:extLst>
              <a:ext uri="{FF2B5EF4-FFF2-40B4-BE49-F238E27FC236}">
                <a16:creationId xmlns:a16="http://schemas.microsoft.com/office/drawing/2014/main" id="{86F73ED6-3B3B-5A45-912C-FCFD7D53593C}"/>
              </a:ext>
            </a:extLst>
          </p:cNvPr>
          <p:cNvSpPr>
            <a:spLocks noChangeAspect="1"/>
          </p:cNvSpPr>
          <p:nvPr userDrawn="1"/>
        </p:nvSpPr>
        <p:spPr>
          <a:xfrm>
            <a:off x="8699143" y="3702940"/>
            <a:ext cx="1261872" cy="126187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Picture Placeholder 9">
            <a:extLst>
              <a:ext uri="{FF2B5EF4-FFF2-40B4-BE49-F238E27FC236}">
                <a16:creationId xmlns:a16="http://schemas.microsoft.com/office/drawing/2014/main" id="{B5971407-B12A-EE45-895D-769807DFC767}"/>
              </a:ext>
            </a:extLst>
          </p:cNvPr>
          <p:cNvSpPr>
            <a:spLocks noGrp="1"/>
          </p:cNvSpPr>
          <p:nvPr>
            <p:ph type="pic" sz="quarter" idx="24" hasCustomPrompt="1"/>
          </p:nvPr>
        </p:nvSpPr>
        <p:spPr>
          <a:xfrm>
            <a:off x="8865103" y="3869836"/>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22" name="Oval 21">
            <a:extLst>
              <a:ext uri="{FF2B5EF4-FFF2-40B4-BE49-F238E27FC236}">
                <a16:creationId xmlns:a16="http://schemas.microsoft.com/office/drawing/2014/main" id="{36215321-76D7-AD41-B779-DE347C617DB3}"/>
              </a:ext>
            </a:extLst>
          </p:cNvPr>
          <p:cNvSpPr>
            <a:spLocks noChangeAspect="1"/>
          </p:cNvSpPr>
          <p:nvPr userDrawn="1"/>
        </p:nvSpPr>
        <p:spPr>
          <a:xfrm>
            <a:off x="6288183" y="3706777"/>
            <a:ext cx="1261872" cy="126187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Picture Placeholder 9">
            <a:extLst>
              <a:ext uri="{FF2B5EF4-FFF2-40B4-BE49-F238E27FC236}">
                <a16:creationId xmlns:a16="http://schemas.microsoft.com/office/drawing/2014/main" id="{E61684B2-1403-BD44-80B1-6A5C0D0A3C67}"/>
              </a:ext>
            </a:extLst>
          </p:cNvPr>
          <p:cNvSpPr>
            <a:spLocks noGrp="1"/>
          </p:cNvSpPr>
          <p:nvPr>
            <p:ph type="pic" sz="quarter" idx="23" hasCustomPrompt="1"/>
          </p:nvPr>
        </p:nvSpPr>
        <p:spPr>
          <a:xfrm>
            <a:off x="6454143" y="3873673"/>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29" name="Oval 28">
            <a:extLst>
              <a:ext uri="{FF2B5EF4-FFF2-40B4-BE49-F238E27FC236}">
                <a16:creationId xmlns:a16="http://schemas.microsoft.com/office/drawing/2014/main" id="{3B87B079-A5F0-D34B-90BD-17403B51EF47}"/>
              </a:ext>
            </a:extLst>
          </p:cNvPr>
          <p:cNvSpPr>
            <a:spLocks noChangeAspect="1"/>
          </p:cNvSpPr>
          <p:nvPr userDrawn="1"/>
        </p:nvSpPr>
        <p:spPr>
          <a:xfrm>
            <a:off x="8699143" y="799317"/>
            <a:ext cx="1261872" cy="12618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0" name="Oval 29">
            <a:extLst>
              <a:ext uri="{FF2B5EF4-FFF2-40B4-BE49-F238E27FC236}">
                <a16:creationId xmlns:a16="http://schemas.microsoft.com/office/drawing/2014/main" id="{67169BE7-153A-034D-B3C8-A226C22DE09C}"/>
              </a:ext>
            </a:extLst>
          </p:cNvPr>
          <p:cNvSpPr>
            <a:spLocks noChangeAspect="1"/>
          </p:cNvSpPr>
          <p:nvPr userDrawn="1"/>
        </p:nvSpPr>
        <p:spPr>
          <a:xfrm>
            <a:off x="6288183" y="799317"/>
            <a:ext cx="1261872" cy="126187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Picture Placeholder 9">
            <a:extLst>
              <a:ext uri="{FF2B5EF4-FFF2-40B4-BE49-F238E27FC236}">
                <a16:creationId xmlns:a16="http://schemas.microsoft.com/office/drawing/2014/main" id="{604C6493-8619-1749-A32C-8C1C4E875339}"/>
              </a:ext>
            </a:extLst>
          </p:cNvPr>
          <p:cNvSpPr>
            <a:spLocks noGrp="1"/>
          </p:cNvSpPr>
          <p:nvPr>
            <p:ph type="pic" sz="quarter" idx="21" hasCustomPrompt="1"/>
          </p:nvPr>
        </p:nvSpPr>
        <p:spPr>
          <a:xfrm>
            <a:off x="6454143" y="966213"/>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32" name="Picture Placeholder 9">
            <a:extLst>
              <a:ext uri="{FF2B5EF4-FFF2-40B4-BE49-F238E27FC236}">
                <a16:creationId xmlns:a16="http://schemas.microsoft.com/office/drawing/2014/main" id="{EE25A905-577F-154D-BA89-4F485EEBC4BD}"/>
              </a:ext>
            </a:extLst>
          </p:cNvPr>
          <p:cNvSpPr>
            <a:spLocks noGrp="1"/>
          </p:cNvSpPr>
          <p:nvPr>
            <p:ph type="pic" sz="quarter" idx="22" hasCustomPrompt="1"/>
          </p:nvPr>
        </p:nvSpPr>
        <p:spPr>
          <a:xfrm>
            <a:off x="8865103" y="965277"/>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grpSp>
        <p:nvGrpSpPr>
          <p:cNvPr id="23" name="Group 22">
            <a:extLst>
              <a:ext uri="{FF2B5EF4-FFF2-40B4-BE49-F238E27FC236}">
                <a16:creationId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ctangle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reeform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287088"/>
            <a:ext cx="3438881" cy="2283824"/>
          </a:xfrm>
        </p:spPr>
        <p:txBody>
          <a:bodyPr anchor="ctr"/>
          <a:lstStyle>
            <a:lvl1pPr algn="l">
              <a:defRPr sz="2300" b="0" cap="none"/>
            </a:lvl1pPr>
          </a:lstStyle>
          <a:p>
            <a:r>
              <a:rPr lang="en-US" noProof="0"/>
              <a:t>Click to edit Master title style</a:t>
            </a:r>
          </a:p>
        </p:txBody>
      </p:sp>
      <p:sp>
        <p:nvSpPr>
          <p:cNvPr id="4" name="Date Placeholder 3"/>
          <p:cNvSpPr>
            <a:spLocks noGrp="1"/>
          </p:cNvSpPr>
          <p:nvPr>
            <p:ph type="dt" sz="half" idx="10"/>
          </p:nvPr>
        </p:nvSpPr>
        <p:spPr/>
        <p:txBody>
          <a:bodyPr/>
          <a:lstStyle/>
          <a:p>
            <a:fld id="{A177F711-7020-994E-A797-D04033A0CF12}" type="datetime1">
              <a:rPr lang="en-US" noProof="0" smtClean="0"/>
              <a:t>6/24/2024</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FF96B15-8338-45D5-A943-561235072D66}" type="slidenum">
              <a:rPr lang="en-US" noProof="0" smtClean="0"/>
              <a:t>‹#›</a:t>
            </a:fld>
            <a:endParaRPr lang="en-US" noProof="0" dirty="0"/>
          </a:p>
        </p:txBody>
      </p:sp>
      <p:sp>
        <p:nvSpPr>
          <p:cNvPr id="14" name="Text Placeholder 13">
            <a:extLst>
              <a:ext uri="{FF2B5EF4-FFF2-40B4-BE49-F238E27FC236}">
                <a16:creationId xmlns:a16="http://schemas.microsoft.com/office/drawing/2014/main" id="{9ADD13A9-A8EA-4B1C-AE31-FE189E0E8B86}"/>
              </a:ext>
            </a:extLst>
          </p:cNvPr>
          <p:cNvSpPr>
            <a:spLocks noGrp="1"/>
          </p:cNvSpPr>
          <p:nvPr>
            <p:ph type="body" sz="quarter" idx="14" hasCustomPrompt="1"/>
          </p:nvPr>
        </p:nvSpPr>
        <p:spPr>
          <a:xfrm>
            <a:off x="5756275" y="2351088"/>
            <a:ext cx="2325688" cy="774700"/>
          </a:xfrm>
        </p:spPr>
        <p:txBody>
          <a:bodyPr>
            <a:normAutofit/>
          </a:bodyPr>
          <a:lstStyle>
            <a:lvl1pPr marL="0" indent="0" algn="ctr">
              <a:buNone/>
              <a:defRPr sz="1200"/>
            </a:lvl1pPr>
          </a:lstStyle>
          <a:p>
            <a:pPr lvl="0"/>
            <a:r>
              <a:rPr lang="en-US" noProof="0"/>
              <a:t>Edit bullet description</a:t>
            </a:r>
          </a:p>
        </p:txBody>
      </p:sp>
      <p:sp>
        <p:nvSpPr>
          <p:cNvPr id="18" name="Text Placeholder 13">
            <a:extLst>
              <a:ext uri="{FF2B5EF4-FFF2-40B4-BE49-F238E27FC236}">
                <a16:creationId xmlns:a16="http://schemas.microsoft.com/office/drawing/2014/main" id="{A2BAC124-81DA-4B8B-86CD-75C69A4D0DBB}"/>
              </a:ext>
            </a:extLst>
          </p:cNvPr>
          <p:cNvSpPr>
            <a:spLocks noGrp="1"/>
          </p:cNvSpPr>
          <p:nvPr>
            <p:ph type="body" sz="quarter" idx="16" hasCustomPrompt="1"/>
          </p:nvPr>
        </p:nvSpPr>
        <p:spPr>
          <a:xfrm>
            <a:off x="8167235" y="2351088"/>
            <a:ext cx="2325688" cy="774700"/>
          </a:xfrm>
        </p:spPr>
        <p:txBody>
          <a:bodyPr>
            <a:normAutofit/>
          </a:bodyPr>
          <a:lstStyle>
            <a:lvl1pPr marL="0" indent="0" algn="ctr">
              <a:buNone/>
              <a:defRPr sz="1200"/>
            </a:lvl1pPr>
          </a:lstStyle>
          <a:p>
            <a:pPr lvl="0"/>
            <a:r>
              <a:rPr lang="en-US" noProof="0"/>
              <a:t>Edit bullet description</a:t>
            </a:r>
          </a:p>
        </p:txBody>
      </p:sp>
      <p:sp>
        <p:nvSpPr>
          <p:cNvPr id="26" name="Text Placeholder 13">
            <a:extLst>
              <a:ext uri="{FF2B5EF4-FFF2-40B4-BE49-F238E27FC236}">
                <a16:creationId xmlns:a16="http://schemas.microsoft.com/office/drawing/2014/main" id="{B493D355-B592-4395-8255-D1D4FB1CF1A6}"/>
              </a:ext>
            </a:extLst>
          </p:cNvPr>
          <p:cNvSpPr>
            <a:spLocks noGrp="1"/>
          </p:cNvSpPr>
          <p:nvPr>
            <p:ph type="body" sz="quarter" idx="18" hasCustomPrompt="1"/>
          </p:nvPr>
        </p:nvSpPr>
        <p:spPr>
          <a:xfrm>
            <a:off x="5756275" y="5258548"/>
            <a:ext cx="2325688" cy="774700"/>
          </a:xfrm>
        </p:spPr>
        <p:txBody>
          <a:bodyPr>
            <a:normAutofit/>
          </a:bodyPr>
          <a:lstStyle>
            <a:lvl1pPr marL="0" indent="0" algn="ctr">
              <a:buNone/>
              <a:defRPr sz="1200"/>
            </a:lvl1pPr>
          </a:lstStyle>
          <a:p>
            <a:pPr lvl="0"/>
            <a:r>
              <a:rPr lang="en-US" noProof="0"/>
              <a:t>Edit bullet description</a:t>
            </a:r>
          </a:p>
        </p:txBody>
      </p:sp>
      <p:sp>
        <p:nvSpPr>
          <p:cNvPr id="28" name="Text Placeholder 13">
            <a:extLst>
              <a:ext uri="{FF2B5EF4-FFF2-40B4-BE49-F238E27FC236}">
                <a16:creationId xmlns:a16="http://schemas.microsoft.com/office/drawing/2014/main" id="{D0A496BB-AA13-44AE-AFA6-30D4ED5099E9}"/>
              </a:ext>
            </a:extLst>
          </p:cNvPr>
          <p:cNvSpPr>
            <a:spLocks noGrp="1"/>
          </p:cNvSpPr>
          <p:nvPr>
            <p:ph type="body" sz="quarter" idx="20" hasCustomPrompt="1"/>
          </p:nvPr>
        </p:nvSpPr>
        <p:spPr>
          <a:xfrm>
            <a:off x="8167235" y="5258548"/>
            <a:ext cx="2325688" cy="774700"/>
          </a:xfrm>
        </p:spPr>
        <p:txBody>
          <a:bodyPr>
            <a:normAutofit/>
          </a:bodyPr>
          <a:lstStyle>
            <a:lvl1pPr marL="0" indent="0" algn="ctr">
              <a:buNone/>
              <a:defRPr sz="1200"/>
            </a:lvl1pPr>
          </a:lstStyle>
          <a:p>
            <a:pPr lvl="0"/>
            <a:r>
              <a:rPr lang="en-US" noProof="0"/>
              <a:t>Edit bullet description</a:t>
            </a:r>
          </a:p>
        </p:txBody>
      </p:sp>
    </p:spTree>
    <p:extLst>
      <p:ext uri="{BB962C8B-B14F-4D97-AF65-F5344CB8AC3E}">
        <p14:creationId xmlns:p14="http://schemas.microsoft.com/office/powerpoint/2010/main" val="3254131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 Icon Bullets Vertical">
    <p:spTree>
      <p:nvGrpSpPr>
        <p:cNvPr id="1" name=""/>
        <p:cNvGrpSpPr/>
        <p:nvPr/>
      </p:nvGrpSpPr>
      <p:grpSpPr>
        <a:xfrm>
          <a:off x="0" y="0"/>
          <a:ext cx="0" cy="0"/>
          <a:chOff x="0" y="0"/>
          <a:chExt cx="0" cy="0"/>
        </a:xfrm>
      </p:grpSpPr>
      <p:sp>
        <p:nvSpPr>
          <p:cNvPr id="29" name="Oval 28">
            <a:extLst>
              <a:ext uri="{FF2B5EF4-FFF2-40B4-BE49-F238E27FC236}">
                <a16:creationId xmlns:a16="http://schemas.microsoft.com/office/drawing/2014/main" id="{3B87B079-A5F0-D34B-90BD-17403B51EF47}"/>
              </a:ext>
            </a:extLst>
          </p:cNvPr>
          <p:cNvSpPr>
            <a:spLocks noChangeAspect="1"/>
          </p:cNvSpPr>
          <p:nvPr userDrawn="1"/>
        </p:nvSpPr>
        <p:spPr>
          <a:xfrm>
            <a:off x="8699143" y="2234226"/>
            <a:ext cx="1261872" cy="12618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0" name="Oval 29">
            <a:extLst>
              <a:ext uri="{FF2B5EF4-FFF2-40B4-BE49-F238E27FC236}">
                <a16:creationId xmlns:a16="http://schemas.microsoft.com/office/drawing/2014/main" id="{67169BE7-153A-034D-B3C8-A226C22DE09C}"/>
              </a:ext>
            </a:extLst>
          </p:cNvPr>
          <p:cNvSpPr>
            <a:spLocks noChangeAspect="1"/>
          </p:cNvSpPr>
          <p:nvPr userDrawn="1"/>
        </p:nvSpPr>
        <p:spPr>
          <a:xfrm>
            <a:off x="6288183" y="2234226"/>
            <a:ext cx="1261872" cy="126187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Picture Placeholder 9">
            <a:extLst>
              <a:ext uri="{FF2B5EF4-FFF2-40B4-BE49-F238E27FC236}">
                <a16:creationId xmlns:a16="http://schemas.microsoft.com/office/drawing/2014/main" id="{604C6493-8619-1749-A32C-8C1C4E875339}"/>
              </a:ext>
            </a:extLst>
          </p:cNvPr>
          <p:cNvSpPr>
            <a:spLocks noGrp="1"/>
          </p:cNvSpPr>
          <p:nvPr>
            <p:ph type="pic" sz="quarter" idx="21" hasCustomPrompt="1"/>
          </p:nvPr>
        </p:nvSpPr>
        <p:spPr>
          <a:xfrm>
            <a:off x="6454143" y="2401122"/>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32" name="Picture Placeholder 9">
            <a:extLst>
              <a:ext uri="{FF2B5EF4-FFF2-40B4-BE49-F238E27FC236}">
                <a16:creationId xmlns:a16="http://schemas.microsoft.com/office/drawing/2014/main" id="{EE25A905-577F-154D-BA89-4F485EEBC4BD}"/>
              </a:ext>
            </a:extLst>
          </p:cNvPr>
          <p:cNvSpPr>
            <a:spLocks noGrp="1"/>
          </p:cNvSpPr>
          <p:nvPr>
            <p:ph type="pic" sz="quarter" idx="22" hasCustomPrompt="1"/>
          </p:nvPr>
        </p:nvSpPr>
        <p:spPr>
          <a:xfrm>
            <a:off x="8865103" y="2400186"/>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grpSp>
        <p:nvGrpSpPr>
          <p:cNvPr id="23" name="Group 22">
            <a:extLst>
              <a:ext uri="{FF2B5EF4-FFF2-40B4-BE49-F238E27FC236}">
                <a16:creationId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ctangle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reeform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287088"/>
            <a:ext cx="3438881" cy="2283824"/>
          </a:xfrm>
        </p:spPr>
        <p:txBody>
          <a:bodyPr anchor="ctr"/>
          <a:lstStyle>
            <a:lvl1pPr algn="l">
              <a:defRPr sz="2300" b="0" cap="none"/>
            </a:lvl1pPr>
          </a:lstStyle>
          <a:p>
            <a:r>
              <a:rPr lang="en-US" noProof="0"/>
              <a:t>Click to edit Master title style</a:t>
            </a:r>
          </a:p>
        </p:txBody>
      </p:sp>
      <p:sp>
        <p:nvSpPr>
          <p:cNvPr id="4" name="Date Placeholder 3"/>
          <p:cNvSpPr>
            <a:spLocks noGrp="1"/>
          </p:cNvSpPr>
          <p:nvPr>
            <p:ph type="dt" sz="half" idx="10"/>
          </p:nvPr>
        </p:nvSpPr>
        <p:spPr/>
        <p:txBody>
          <a:bodyPr/>
          <a:lstStyle/>
          <a:p>
            <a:fld id="{A177F711-7020-994E-A797-D04033A0CF12}" type="datetime1">
              <a:rPr lang="en-US" noProof="0" smtClean="0"/>
              <a:t>6/24/2024</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FF96B15-8338-45D5-A943-561235072D66}" type="slidenum">
              <a:rPr lang="en-US" noProof="0" smtClean="0"/>
              <a:t>‹#›</a:t>
            </a:fld>
            <a:endParaRPr lang="en-US" noProof="0" dirty="0"/>
          </a:p>
        </p:txBody>
      </p:sp>
      <p:sp>
        <p:nvSpPr>
          <p:cNvPr id="14" name="Text Placeholder 13">
            <a:extLst>
              <a:ext uri="{FF2B5EF4-FFF2-40B4-BE49-F238E27FC236}">
                <a16:creationId xmlns:a16="http://schemas.microsoft.com/office/drawing/2014/main" id="{9ADD13A9-A8EA-4B1C-AE31-FE189E0E8B86}"/>
              </a:ext>
            </a:extLst>
          </p:cNvPr>
          <p:cNvSpPr>
            <a:spLocks noGrp="1"/>
          </p:cNvSpPr>
          <p:nvPr>
            <p:ph type="body" sz="quarter" idx="14" hasCustomPrompt="1"/>
          </p:nvPr>
        </p:nvSpPr>
        <p:spPr>
          <a:xfrm>
            <a:off x="5756275" y="3785996"/>
            <a:ext cx="2325688" cy="1503455"/>
          </a:xfrm>
        </p:spPr>
        <p:txBody>
          <a:bodyPr>
            <a:noAutofit/>
          </a:bodyPr>
          <a:lstStyle>
            <a:lvl1pPr marL="0" indent="0" algn="ctr">
              <a:buNone/>
              <a:defRPr sz="1200"/>
            </a:lvl1pPr>
          </a:lstStyle>
          <a:p>
            <a:pPr lvl="0"/>
            <a:r>
              <a:rPr lang="en-US" noProof="0"/>
              <a:t>Edit bullet description</a:t>
            </a:r>
          </a:p>
        </p:txBody>
      </p:sp>
      <p:sp>
        <p:nvSpPr>
          <p:cNvPr id="18" name="Text Placeholder 13">
            <a:extLst>
              <a:ext uri="{FF2B5EF4-FFF2-40B4-BE49-F238E27FC236}">
                <a16:creationId xmlns:a16="http://schemas.microsoft.com/office/drawing/2014/main" id="{A2BAC124-81DA-4B8B-86CD-75C69A4D0DBB}"/>
              </a:ext>
            </a:extLst>
          </p:cNvPr>
          <p:cNvSpPr>
            <a:spLocks noGrp="1"/>
          </p:cNvSpPr>
          <p:nvPr>
            <p:ph type="body" sz="quarter" idx="16" hasCustomPrompt="1"/>
          </p:nvPr>
        </p:nvSpPr>
        <p:spPr>
          <a:xfrm>
            <a:off x="8167235" y="3785996"/>
            <a:ext cx="2325688" cy="1503455"/>
          </a:xfrm>
        </p:spPr>
        <p:txBody>
          <a:bodyPr>
            <a:noAutofit/>
          </a:bodyPr>
          <a:lstStyle>
            <a:lvl1pPr marL="0" indent="0" algn="ctr">
              <a:buNone/>
              <a:defRPr sz="1200"/>
            </a:lvl1pPr>
          </a:lstStyle>
          <a:p>
            <a:pPr lvl="0"/>
            <a:r>
              <a:rPr lang="en-US" noProof="0"/>
              <a:t>Edit bullet description</a:t>
            </a:r>
          </a:p>
        </p:txBody>
      </p:sp>
    </p:spTree>
    <p:extLst>
      <p:ext uri="{BB962C8B-B14F-4D97-AF65-F5344CB8AC3E}">
        <p14:creationId xmlns:p14="http://schemas.microsoft.com/office/powerpoint/2010/main" val="2465061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4 Icon Bullets Horizontal">
    <p:spTree>
      <p:nvGrpSpPr>
        <p:cNvPr id="1" name=""/>
        <p:cNvGrpSpPr/>
        <p:nvPr/>
      </p:nvGrpSpPr>
      <p:grpSpPr>
        <a:xfrm>
          <a:off x="0" y="0"/>
          <a:ext cx="0" cy="0"/>
          <a:chOff x="0" y="0"/>
          <a:chExt cx="0" cy="0"/>
        </a:xfrm>
      </p:grpSpPr>
      <p:sp>
        <p:nvSpPr>
          <p:cNvPr id="32" name="Oval 31">
            <a:extLst>
              <a:ext uri="{FF2B5EF4-FFF2-40B4-BE49-F238E27FC236}">
                <a16:creationId xmlns:a16="http://schemas.microsoft.com/office/drawing/2014/main" id="{F625DE42-6A2A-D745-B1F8-2AF2793533BE}"/>
              </a:ext>
            </a:extLst>
          </p:cNvPr>
          <p:cNvSpPr>
            <a:spLocks noChangeAspect="1"/>
          </p:cNvSpPr>
          <p:nvPr userDrawn="1"/>
        </p:nvSpPr>
        <p:spPr>
          <a:xfrm>
            <a:off x="8404601" y="3981394"/>
            <a:ext cx="1042415" cy="104241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3" name="Picture Placeholder 9">
            <a:extLst>
              <a:ext uri="{FF2B5EF4-FFF2-40B4-BE49-F238E27FC236}">
                <a16:creationId xmlns:a16="http://schemas.microsoft.com/office/drawing/2014/main" id="{A87D37E3-62A9-1F44-8520-EBED16BF1C0F}"/>
              </a:ext>
            </a:extLst>
          </p:cNvPr>
          <p:cNvSpPr>
            <a:spLocks noGrp="1"/>
          </p:cNvSpPr>
          <p:nvPr>
            <p:ph type="pic" sz="quarter" idx="24" hasCustomPrompt="1"/>
          </p:nvPr>
        </p:nvSpPr>
        <p:spPr>
          <a:xfrm>
            <a:off x="8535100" y="4123125"/>
            <a:ext cx="781417" cy="758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29" name="Oval 28">
            <a:extLst>
              <a:ext uri="{FF2B5EF4-FFF2-40B4-BE49-F238E27FC236}">
                <a16:creationId xmlns:a16="http://schemas.microsoft.com/office/drawing/2014/main" id="{75F8797D-AFBD-534A-AC82-DE2B7BAECE83}"/>
              </a:ext>
            </a:extLst>
          </p:cNvPr>
          <p:cNvSpPr>
            <a:spLocks noChangeAspect="1"/>
          </p:cNvSpPr>
          <p:nvPr userDrawn="1"/>
        </p:nvSpPr>
        <p:spPr>
          <a:xfrm>
            <a:off x="8404601" y="1932281"/>
            <a:ext cx="1042415" cy="10424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0" name="Picture Placeholder 9">
            <a:extLst>
              <a:ext uri="{FF2B5EF4-FFF2-40B4-BE49-F238E27FC236}">
                <a16:creationId xmlns:a16="http://schemas.microsoft.com/office/drawing/2014/main" id="{EFE809D2-16A3-B143-BC10-FEC397E62C62}"/>
              </a:ext>
            </a:extLst>
          </p:cNvPr>
          <p:cNvSpPr>
            <a:spLocks noGrp="1"/>
          </p:cNvSpPr>
          <p:nvPr>
            <p:ph type="pic" sz="quarter" idx="23" hasCustomPrompt="1"/>
          </p:nvPr>
        </p:nvSpPr>
        <p:spPr>
          <a:xfrm>
            <a:off x="8535100" y="2074012"/>
            <a:ext cx="781417" cy="758952"/>
          </a:xfrm>
          <a:prstGeom prst="ellipse">
            <a:avLst/>
          </a:prstGeom>
          <a:noFill/>
          <a:effectLst/>
        </p:spPr>
        <p:txBody>
          <a:bodyPr anchor="ctr">
            <a:normAutofit/>
          </a:bodyPr>
          <a:lstStyle>
            <a:lvl1pPr marL="0" indent="0" algn="ctr">
              <a:buNone/>
              <a:defRPr sz="1200" i="1"/>
            </a:lvl1pPr>
          </a:lstStyle>
          <a:p>
            <a:r>
              <a:rPr lang="en-US" noProof="0" dirty="0"/>
              <a:t>Select Icon</a:t>
            </a:r>
          </a:p>
        </p:txBody>
      </p:sp>
      <p:grpSp>
        <p:nvGrpSpPr>
          <p:cNvPr id="23" name="Group 22">
            <a:extLst>
              <a:ext uri="{FF2B5EF4-FFF2-40B4-BE49-F238E27FC236}">
                <a16:creationId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ctangle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reeform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287088"/>
            <a:ext cx="3438881" cy="2283824"/>
          </a:xfrm>
        </p:spPr>
        <p:txBody>
          <a:bodyPr anchor="ctr"/>
          <a:lstStyle>
            <a:lvl1pPr algn="l">
              <a:defRPr sz="2300" b="0" cap="none"/>
            </a:lvl1pPr>
          </a:lstStyle>
          <a:p>
            <a:r>
              <a:rPr lang="en-US" noProof="0"/>
              <a:t>Click to edit Master title style</a:t>
            </a:r>
          </a:p>
        </p:txBody>
      </p:sp>
      <p:sp>
        <p:nvSpPr>
          <p:cNvPr id="4" name="Date Placeholder 3"/>
          <p:cNvSpPr>
            <a:spLocks noGrp="1"/>
          </p:cNvSpPr>
          <p:nvPr>
            <p:ph type="dt" sz="half" idx="10"/>
          </p:nvPr>
        </p:nvSpPr>
        <p:spPr/>
        <p:txBody>
          <a:bodyPr/>
          <a:lstStyle/>
          <a:p>
            <a:fld id="{8C369370-372E-0846-B090-5E6EF97A3B62}" type="datetime1">
              <a:rPr lang="en-US" noProof="0" smtClean="0"/>
              <a:t>6/24/2024</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FF96B15-8338-45D5-A943-561235072D66}" type="slidenum">
              <a:rPr lang="en-US" noProof="0" smtClean="0"/>
              <a:t>‹#›</a:t>
            </a:fld>
            <a:endParaRPr lang="en-US" noProof="0" dirty="0"/>
          </a:p>
        </p:txBody>
      </p:sp>
      <p:sp>
        <p:nvSpPr>
          <p:cNvPr id="14" name="Text Placeholder 13">
            <a:extLst>
              <a:ext uri="{FF2B5EF4-FFF2-40B4-BE49-F238E27FC236}">
                <a16:creationId xmlns:a16="http://schemas.microsoft.com/office/drawing/2014/main" id="{9ADD13A9-A8EA-4B1C-AE31-FE189E0E8B86}"/>
              </a:ext>
            </a:extLst>
          </p:cNvPr>
          <p:cNvSpPr>
            <a:spLocks noGrp="1"/>
          </p:cNvSpPr>
          <p:nvPr>
            <p:ph type="body" sz="quarter" idx="14" hasCustomPrompt="1"/>
          </p:nvPr>
        </p:nvSpPr>
        <p:spPr>
          <a:xfrm>
            <a:off x="6189670" y="1840992"/>
            <a:ext cx="2095046" cy="1225056"/>
          </a:xfrm>
        </p:spPr>
        <p:txBody>
          <a:bodyPr anchor="ctr">
            <a:noAutofit/>
          </a:bodyPr>
          <a:lstStyle>
            <a:lvl1pPr marL="0" indent="0" algn="l">
              <a:buNone/>
              <a:defRPr sz="1200"/>
            </a:lvl1pPr>
          </a:lstStyle>
          <a:p>
            <a:pPr lvl="0"/>
            <a:r>
              <a:rPr lang="en-US" noProof="0"/>
              <a:t>Edit bullet description</a:t>
            </a:r>
          </a:p>
        </p:txBody>
      </p:sp>
      <p:sp>
        <p:nvSpPr>
          <p:cNvPr id="18" name="Text Placeholder 13">
            <a:extLst>
              <a:ext uri="{FF2B5EF4-FFF2-40B4-BE49-F238E27FC236}">
                <a16:creationId xmlns:a16="http://schemas.microsoft.com/office/drawing/2014/main" id="{A2BAC124-81DA-4B8B-86CD-75C69A4D0DBB}"/>
              </a:ext>
            </a:extLst>
          </p:cNvPr>
          <p:cNvSpPr>
            <a:spLocks noGrp="1"/>
          </p:cNvSpPr>
          <p:nvPr>
            <p:ph type="body" sz="quarter" idx="16" hasCustomPrompt="1"/>
          </p:nvPr>
        </p:nvSpPr>
        <p:spPr>
          <a:xfrm>
            <a:off x="9519533" y="1840992"/>
            <a:ext cx="2095046" cy="1225056"/>
          </a:xfrm>
        </p:spPr>
        <p:txBody>
          <a:bodyPr anchor="ctr">
            <a:noAutofit/>
          </a:bodyPr>
          <a:lstStyle>
            <a:lvl1pPr marL="0" indent="0" algn="l">
              <a:buNone/>
              <a:defRPr sz="1200"/>
            </a:lvl1pPr>
          </a:lstStyle>
          <a:p>
            <a:pPr lvl="0"/>
            <a:r>
              <a:rPr lang="en-US" noProof="0"/>
              <a:t>Edit bullet description</a:t>
            </a:r>
          </a:p>
        </p:txBody>
      </p:sp>
      <p:sp>
        <p:nvSpPr>
          <p:cNvPr id="26" name="Text Placeholder 13">
            <a:extLst>
              <a:ext uri="{FF2B5EF4-FFF2-40B4-BE49-F238E27FC236}">
                <a16:creationId xmlns:a16="http://schemas.microsoft.com/office/drawing/2014/main" id="{B493D355-B592-4395-8255-D1D4FB1CF1A6}"/>
              </a:ext>
            </a:extLst>
          </p:cNvPr>
          <p:cNvSpPr>
            <a:spLocks noGrp="1"/>
          </p:cNvSpPr>
          <p:nvPr>
            <p:ph type="body" sz="quarter" idx="18" hasCustomPrompt="1"/>
          </p:nvPr>
        </p:nvSpPr>
        <p:spPr>
          <a:xfrm>
            <a:off x="6189670" y="3891529"/>
            <a:ext cx="2095046" cy="1222144"/>
          </a:xfrm>
        </p:spPr>
        <p:txBody>
          <a:bodyPr anchor="ctr">
            <a:noAutofit/>
          </a:bodyPr>
          <a:lstStyle>
            <a:lvl1pPr marL="0" indent="0" algn="l">
              <a:buNone/>
              <a:defRPr sz="1200"/>
            </a:lvl1pPr>
          </a:lstStyle>
          <a:p>
            <a:pPr lvl="0"/>
            <a:r>
              <a:rPr lang="en-US" noProof="0"/>
              <a:t>Edit bullet description</a:t>
            </a:r>
          </a:p>
        </p:txBody>
      </p:sp>
      <p:sp>
        <p:nvSpPr>
          <p:cNvPr id="28" name="Text Placeholder 13">
            <a:extLst>
              <a:ext uri="{FF2B5EF4-FFF2-40B4-BE49-F238E27FC236}">
                <a16:creationId xmlns:a16="http://schemas.microsoft.com/office/drawing/2014/main" id="{D0A496BB-AA13-44AE-AFA6-30D4ED5099E9}"/>
              </a:ext>
            </a:extLst>
          </p:cNvPr>
          <p:cNvSpPr>
            <a:spLocks noGrp="1"/>
          </p:cNvSpPr>
          <p:nvPr>
            <p:ph type="body" sz="quarter" idx="20" hasCustomPrompt="1"/>
          </p:nvPr>
        </p:nvSpPr>
        <p:spPr>
          <a:xfrm>
            <a:off x="9519533" y="3891529"/>
            <a:ext cx="2095046" cy="1222144"/>
          </a:xfrm>
        </p:spPr>
        <p:txBody>
          <a:bodyPr anchor="ctr">
            <a:noAutofit/>
          </a:bodyPr>
          <a:lstStyle>
            <a:lvl1pPr marL="0" indent="0" algn="l">
              <a:buNone/>
              <a:defRPr sz="1200"/>
            </a:lvl1pPr>
          </a:lstStyle>
          <a:p>
            <a:pPr lvl="0"/>
            <a:r>
              <a:rPr lang="en-US" noProof="0"/>
              <a:t>Edit bullet description</a:t>
            </a:r>
          </a:p>
        </p:txBody>
      </p:sp>
      <p:sp>
        <p:nvSpPr>
          <p:cNvPr id="20" name="Oval 19">
            <a:extLst>
              <a:ext uri="{FF2B5EF4-FFF2-40B4-BE49-F238E27FC236}">
                <a16:creationId xmlns:a16="http://schemas.microsoft.com/office/drawing/2014/main" id="{73963115-25B3-494B-9A13-AC92EFE94C09}"/>
              </a:ext>
            </a:extLst>
          </p:cNvPr>
          <p:cNvSpPr>
            <a:spLocks noChangeAspect="1"/>
          </p:cNvSpPr>
          <p:nvPr userDrawn="1"/>
        </p:nvSpPr>
        <p:spPr>
          <a:xfrm>
            <a:off x="5070995" y="1932281"/>
            <a:ext cx="1042415" cy="104241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Picture Placeholder 9">
            <a:extLst>
              <a:ext uri="{FF2B5EF4-FFF2-40B4-BE49-F238E27FC236}">
                <a16:creationId xmlns:a16="http://schemas.microsoft.com/office/drawing/2014/main" id="{3C759269-D6E6-2B41-8BEE-8B5AFB809B6A}"/>
              </a:ext>
            </a:extLst>
          </p:cNvPr>
          <p:cNvSpPr>
            <a:spLocks noGrp="1"/>
          </p:cNvSpPr>
          <p:nvPr>
            <p:ph type="pic" sz="quarter" idx="21" hasCustomPrompt="1"/>
          </p:nvPr>
        </p:nvSpPr>
        <p:spPr>
          <a:xfrm>
            <a:off x="5201494" y="2074012"/>
            <a:ext cx="781417" cy="758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22" name="Oval 21">
            <a:extLst>
              <a:ext uri="{FF2B5EF4-FFF2-40B4-BE49-F238E27FC236}">
                <a16:creationId xmlns:a16="http://schemas.microsoft.com/office/drawing/2014/main" id="{43E569D5-DC38-7C46-95CD-ACFBFBF591A2}"/>
              </a:ext>
            </a:extLst>
          </p:cNvPr>
          <p:cNvSpPr>
            <a:spLocks noChangeAspect="1"/>
          </p:cNvSpPr>
          <p:nvPr userDrawn="1"/>
        </p:nvSpPr>
        <p:spPr>
          <a:xfrm>
            <a:off x="5070995" y="3981394"/>
            <a:ext cx="1042415" cy="104241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Picture Placeholder 9">
            <a:extLst>
              <a:ext uri="{FF2B5EF4-FFF2-40B4-BE49-F238E27FC236}">
                <a16:creationId xmlns:a16="http://schemas.microsoft.com/office/drawing/2014/main" id="{E8396DFD-D667-2648-9BE4-6237690F7999}"/>
              </a:ext>
            </a:extLst>
          </p:cNvPr>
          <p:cNvSpPr>
            <a:spLocks noGrp="1"/>
          </p:cNvSpPr>
          <p:nvPr>
            <p:ph type="pic" sz="quarter" idx="22" hasCustomPrompt="1"/>
          </p:nvPr>
        </p:nvSpPr>
        <p:spPr>
          <a:xfrm>
            <a:off x="5201494" y="4123125"/>
            <a:ext cx="781417" cy="758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Tree>
    <p:extLst>
      <p:ext uri="{BB962C8B-B14F-4D97-AF65-F5344CB8AC3E}">
        <p14:creationId xmlns:p14="http://schemas.microsoft.com/office/powerpoint/2010/main" val="2929901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1.jpe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8">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noProof="0"/>
              <a:t>Click to edit Master title style</a:t>
            </a:r>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tx1">
                    <a:lumMod val="75000"/>
                    <a:lumOff val="25000"/>
                  </a:schemeClr>
                </a:solidFill>
              </a:defRPr>
            </a:lvl1pPr>
          </a:lstStyle>
          <a:p>
            <a:fld id="{36ACA6CA-E140-824D-8E8B-5CC5036BDBAE}" type="datetime1">
              <a:rPr lang="en-US" noProof="0" smtClean="0"/>
              <a:pPr/>
              <a:t>6/24/2024</a:t>
            </a:fld>
            <a:endParaRPr lang="en-US" noProof="0" dirty="0"/>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tx1">
                    <a:lumMod val="75000"/>
                    <a:lumOff val="25000"/>
                  </a:schemeClr>
                </a:solidFill>
                <a:latin typeface="+mn-lt"/>
              </a:defRPr>
            </a:lvl1pPr>
          </a:lstStyle>
          <a:p>
            <a:endParaRPr lang="en-US" noProof="0" dirty="0"/>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2063915332"/>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59" r:id="rId4"/>
    <p:sldLayoutId id="2147483860" r:id="rId5"/>
    <p:sldLayoutId id="2147483861" r:id="rId6"/>
    <p:sldLayoutId id="2147483862" r:id="rId7"/>
    <p:sldLayoutId id="2147483864" r:id="rId8"/>
    <p:sldLayoutId id="2147483863" r:id="rId9"/>
    <p:sldLayoutId id="2147483858" r:id="rId10"/>
    <p:sldLayoutId id="2147483865" r:id="rId11"/>
    <p:sldLayoutId id="2147483844" r:id="rId12"/>
    <p:sldLayoutId id="2147483845" r:id="rId13"/>
    <p:sldLayoutId id="2147483846" r:id="rId14"/>
    <p:sldLayoutId id="2147483866" r:id="rId15"/>
    <p:sldLayoutId id="2147483847" r:id="rId16"/>
  </p:sldLayoutIdLst>
  <p:hf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8">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noProof="0"/>
              <a:t>Click to edit Master title style</a:t>
            </a:r>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tx1">
                    <a:lumMod val="75000"/>
                    <a:lumOff val="25000"/>
                  </a:schemeClr>
                </a:solidFill>
              </a:defRPr>
            </a:lvl1pPr>
          </a:lstStyle>
          <a:p>
            <a:fld id="{36ACA6CA-E140-824D-8E8B-5CC5036BDBAE}" type="datetime1">
              <a:rPr lang="en-US" noProof="0" smtClean="0"/>
              <a:pPr/>
              <a:t>6/24/2024</a:t>
            </a:fld>
            <a:endParaRPr lang="en-US" noProof="0" dirty="0"/>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tx1">
                    <a:lumMod val="75000"/>
                    <a:lumOff val="25000"/>
                  </a:schemeClr>
                </a:solidFill>
                <a:latin typeface="+mn-lt"/>
              </a:defRPr>
            </a:lvl1pPr>
          </a:lstStyle>
          <a:p>
            <a:endParaRPr lang="en-US" noProof="0" dirty="0"/>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1591307578"/>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 id="2147483879" r:id="rId12"/>
    <p:sldLayoutId id="2147483880" r:id="rId13"/>
    <p:sldLayoutId id="2147483881" r:id="rId14"/>
    <p:sldLayoutId id="2147483882" r:id="rId15"/>
    <p:sldLayoutId id="2147483883" r:id="rId16"/>
  </p:sldLayoutIdLst>
  <p:hf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hyperlink" Target="https://askjan.org/articles/EAPS/upload/medprofessionsEAP.doc"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hyperlink" Target="https://askjan.org/articles/Sample-Language-for-Accommodation-Request-Letters.cfm" TargetMode="External"/><Relationship Id="rId5" Type="http://schemas.openxmlformats.org/officeDocument/2006/relationships/hyperlink" Target="https://askjan.org/guides/FAQ-Basic-ADA-and-Accommodation-Process-Questions.cfm" TargetMode="External"/><Relationship Id="rId4" Type="http://schemas.openxmlformats.org/officeDocument/2006/relationships/hyperlink" Target="https://askjan.org/publications/individuals/employee-guide.cfm" TargetMode="External"/><Relationship Id="rId9"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4.xml"/><Relationship Id="rId5" Type="http://schemas.openxmlformats.org/officeDocument/2006/relationships/image" Target="../media/image11.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3" Type="http://schemas.openxmlformats.org/officeDocument/2006/relationships/hyperlink" Target="https://askjan.org/topics/costs.cfm"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hyperlink" Target="https://askjan.org/disabilities/Anxiety-Disorder.cfm"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hyperlink" Target="https://askjan.org/blogs/jan/2020/08/Accommodation-Strategies-for-Returning-to-the-Workplace.cfm" TargetMode="External"/><Relationship Id="rId4" Type="http://schemas.openxmlformats.org/officeDocument/2006/relationships/hyperlink" Target="https://askjan.org/disabilities/Long-COVID.cfm"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askjan.org/disabilities/Attention-Deficit-Hyperactivity-Disorder-AD-HD.cfm"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hyperlink" Target="https://askjan.org/articles/Executive-Functioning-Deficits.cfm" TargetMode="External"/><Relationship Id="rId4" Type="http://schemas.openxmlformats.org/officeDocument/2006/relationships/hyperlink" Target="https://askjan.org/disabilities/Neurodiversity.cfm"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askjan.org/disabilities/Pregnancy.cfm"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2.jpg"/><Relationship Id="rId4" Type="http://schemas.openxmlformats.org/officeDocument/2006/relationships/hyperlink" Target="https://askjan.org/publications/consultants-corner/Preparing-for-Pregnant-Workers-Fairness-Act-PWFA-Accommodation-Requests.cf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askjan.org/disabilities/Chronic-Pain.cfm"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hyperlink" Target="https://askjan.org/concerns/Job-Restructuring.cfm" TargetMode="External"/><Relationship Id="rId4" Type="http://schemas.openxmlformats.org/officeDocument/2006/relationships/hyperlink" Target="https://askjan.org/solutions/Stand-lean-Stools.cf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askjan.org/limitations/Respiratory-Distress-Breathing-Problem.cfm"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hyperlink" Target="https://askjan.org/topics/Reassignment.cfm" TargetMode="External"/></Relationships>
</file>

<file path=ppt/slides/_rels/slide26.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svg"/><Relationship Id="rId2" Type="http://schemas.openxmlformats.org/officeDocument/2006/relationships/notesSlide" Target="../notesSlides/notesSlide26.xml"/><Relationship Id="rId1" Type="http://schemas.openxmlformats.org/officeDocument/2006/relationships/slideLayout" Target="../slideLayouts/slideLayout25.xml"/><Relationship Id="rId6" Type="http://schemas.openxmlformats.org/officeDocument/2006/relationships/image" Target="../media/image38.png"/><Relationship Id="rId11" Type="http://schemas.openxmlformats.org/officeDocument/2006/relationships/image" Target="../media/image43.svg"/><Relationship Id="rId5" Type="http://schemas.openxmlformats.org/officeDocument/2006/relationships/image" Target="../media/image37.sv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svg"/></Relationships>
</file>

<file path=ppt/slides/_rels/slide27.xml.rels><?xml version="1.0" encoding="UTF-8" standalone="yes"?>
<Relationships xmlns="http://schemas.openxmlformats.org/package/2006/relationships"><Relationship Id="rId8" Type="http://schemas.openxmlformats.org/officeDocument/2006/relationships/image" Target="../media/image47.svg"/><Relationship Id="rId13" Type="http://schemas.openxmlformats.org/officeDocument/2006/relationships/image" Target="../media/image50.png"/><Relationship Id="rId3" Type="http://schemas.openxmlformats.org/officeDocument/2006/relationships/image" Target="../media/image35.png"/><Relationship Id="rId7" Type="http://schemas.openxmlformats.org/officeDocument/2006/relationships/image" Target="../media/image46.png"/><Relationship Id="rId12" Type="http://schemas.openxmlformats.org/officeDocument/2006/relationships/hyperlink" Target="https://twitter.com/JANatJAN" TargetMode="External"/><Relationship Id="rId2" Type="http://schemas.openxmlformats.org/officeDocument/2006/relationships/notesSlide" Target="../notesSlides/notesSlide27.xml"/><Relationship Id="rId1" Type="http://schemas.openxmlformats.org/officeDocument/2006/relationships/slideLayout" Target="../slideLayouts/slideLayout21.xml"/><Relationship Id="rId6" Type="http://schemas.openxmlformats.org/officeDocument/2006/relationships/hyperlink" Target="https://www.facebook.com/JobAccommodationNetwork/" TargetMode="External"/><Relationship Id="rId11" Type="http://schemas.openxmlformats.org/officeDocument/2006/relationships/image" Target="../media/image49.svg"/><Relationship Id="rId5" Type="http://schemas.openxmlformats.org/officeDocument/2006/relationships/image" Target="../media/image45.svg"/><Relationship Id="rId15" Type="http://schemas.openxmlformats.org/officeDocument/2006/relationships/hyperlink" Target="https://www.youtube.com/janinformation" TargetMode="External"/><Relationship Id="rId10" Type="http://schemas.openxmlformats.org/officeDocument/2006/relationships/image" Target="../media/image48.png"/><Relationship Id="rId4" Type="http://schemas.openxmlformats.org/officeDocument/2006/relationships/image" Target="../media/image44.png"/><Relationship Id="rId9" Type="http://schemas.openxmlformats.org/officeDocument/2006/relationships/hyperlink" Target="https://www.linkedin.com/company/job-accommodation-network" TargetMode="External"/><Relationship Id="rId14" Type="http://schemas.openxmlformats.org/officeDocument/2006/relationships/image" Target="../media/image51.svg"/></Relationships>
</file>

<file path=ppt/slides/_rels/slide2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askjan.org/info-by-role.cfm#for-employer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askjan.org/info-by-role.cfm#for-individual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openxmlformats.org/officeDocument/2006/relationships/hyperlink" Target="https://askjan.org/publications/consultants-corner/Why-Communication-Is-Key-to-the-Accommodation-Process.cfm" TargetMode="External"/><Relationship Id="rId3" Type="http://schemas.openxmlformats.org/officeDocument/2006/relationships/image" Target="../media/image11.png"/><Relationship Id="rId7" Type="http://schemas.openxmlformats.org/officeDocument/2006/relationships/hyperlink" Target="https://askjan.org/publications/employers/employers-guide-hiring-process.cfm"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hyperlink" Target="https://askjan.org/topics/Sample-Forms.cfm" TargetMode="External"/><Relationship Id="rId5" Type="http://schemas.openxmlformats.org/officeDocument/2006/relationships/hyperlink" Target="https://askjan.org/topics/accommo.cfm" TargetMode="External"/><Relationship Id="rId10"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hyperlink" Target="https://askjan.org/blogs/jan/2016/05/avoiding-the-waiting-place-after-requesting-medical-information.cf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9B41E-FC51-4047-9C2D-7FA6782DAFEB}"/>
              </a:ext>
            </a:extLst>
          </p:cNvPr>
          <p:cNvSpPr>
            <a:spLocks noGrp="1"/>
          </p:cNvSpPr>
          <p:nvPr>
            <p:ph type="ctrTitle"/>
          </p:nvPr>
        </p:nvSpPr>
        <p:spPr>
          <a:xfrm>
            <a:off x="1154955" y="2285947"/>
            <a:ext cx="10144416" cy="1143053"/>
          </a:xfrm>
        </p:spPr>
        <p:txBody>
          <a:bodyPr/>
          <a:lstStyle/>
          <a:p>
            <a:r>
              <a:rPr lang="en-US" sz="4800" dirty="0"/>
              <a:t>Ask JAN! We can help.</a:t>
            </a:r>
            <a:endParaRPr lang="en-US" sz="4800" dirty="0">
              <a:solidFill>
                <a:schemeClr val="bg1"/>
              </a:solidFill>
            </a:endParaRPr>
          </a:p>
        </p:txBody>
      </p:sp>
      <p:sp>
        <p:nvSpPr>
          <p:cNvPr id="3" name="Subtitle 2">
            <a:extLst>
              <a:ext uri="{FF2B5EF4-FFF2-40B4-BE49-F238E27FC236}">
                <a16:creationId xmlns:a16="http://schemas.microsoft.com/office/drawing/2014/main" id="{252E989F-747B-4007-9C7A-A35E8B662A7B}"/>
              </a:ext>
            </a:extLst>
          </p:cNvPr>
          <p:cNvSpPr>
            <a:spLocks noGrp="1"/>
          </p:cNvSpPr>
          <p:nvPr>
            <p:ph type="subTitle" idx="1"/>
          </p:nvPr>
        </p:nvSpPr>
        <p:spPr>
          <a:xfrm>
            <a:off x="1154955" y="3429000"/>
            <a:ext cx="8825658" cy="861420"/>
          </a:xfrm>
        </p:spPr>
        <p:txBody>
          <a:bodyPr>
            <a:normAutofit/>
          </a:bodyPr>
          <a:lstStyle/>
          <a:p>
            <a:r>
              <a:rPr lang="en-US" sz="2800" cap="none" dirty="0">
                <a:latin typeface="+mj-lt"/>
              </a:rPr>
              <a:t>A Trusted Partner in the Accommodation Process</a:t>
            </a:r>
            <a:endParaRPr lang="en-US" sz="2800" dirty="0">
              <a:latin typeface="+mj-lt"/>
            </a:endParaRPr>
          </a:p>
        </p:txBody>
      </p:sp>
      <p:sp>
        <p:nvSpPr>
          <p:cNvPr id="4" name="TextBox 3">
            <a:extLst>
              <a:ext uri="{FF2B5EF4-FFF2-40B4-BE49-F238E27FC236}">
                <a16:creationId xmlns:a16="http://schemas.microsoft.com/office/drawing/2014/main" id="{F80F855F-2C6B-D6BD-6E75-4FE5E9402D40}"/>
              </a:ext>
            </a:extLst>
          </p:cNvPr>
          <p:cNvSpPr txBox="1"/>
          <p:nvPr/>
        </p:nvSpPr>
        <p:spPr>
          <a:xfrm>
            <a:off x="1817914" y="5429404"/>
            <a:ext cx="8556171" cy="707886"/>
          </a:xfrm>
          <a:prstGeom prst="rect">
            <a:avLst/>
          </a:prstGeom>
          <a:noFill/>
        </p:spPr>
        <p:txBody>
          <a:bodyPr wrap="square" rtlCol="0">
            <a:spAutoFit/>
          </a:bodyPr>
          <a:lstStyle/>
          <a:p>
            <a:r>
              <a:rPr lang="en-US" sz="2800">
                <a:solidFill>
                  <a:schemeClr val="bg1"/>
                </a:solidFill>
                <a:effectLst>
                  <a:outerShdw blurRad="38100" dist="38100" dir="2700000" algn="tl">
                    <a:srgbClr val="000000">
                      <a:alpha val="43137"/>
                    </a:srgbClr>
                  </a:outerShdw>
                </a:effectLst>
              </a:rPr>
              <a:t>AskJAN.</a:t>
            </a:r>
            <a:r>
              <a:rPr lang="en-US" sz="2800" dirty="0">
                <a:solidFill>
                  <a:schemeClr val="bg1"/>
                </a:solidFill>
                <a:effectLst>
                  <a:outerShdw blurRad="38100" dist="38100" dir="2700000" algn="tl">
                    <a:srgbClr val="000000">
                      <a:alpha val="43137"/>
                    </a:srgbClr>
                  </a:outerShdw>
                </a:effectLst>
              </a:rPr>
              <a:t>org</a:t>
            </a:r>
          </a:p>
          <a:p>
            <a:r>
              <a:rPr lang="en-US" sz="1200">
                <a:solidFill>
                  <a:schemeClr val="bg1"/>
                </a:solidFill>
                <a:effectLst>
                  <a:outerShdw blurRad="38100" dist="38100" dir="2700000" algn="tl">
                    <a:srgbClr val="000000">
                      <a:alpha val="43137"/>
                    </a:srgbClr>
                  </a:outerShdw>
                </a:effectLst>
              </a:rPr>
              <a:t>JAN </a:t>
            </a:r>
            <a:r>
              <a:rPr lang="en-US" sz="1200" dirty="0">
                <a:solidFill>
                  <a:schemeClr val="bg1"/>
                </a:solidFill>
                <a:effectLst>
                  <a:outerShdw blurRad="38100" dist="38100" dir="2700000" algn="tl">
                    <a:srgbClr val="000000">
                      <a:alpha val="43137"/>
                    </a:srgbClr>
                  </a:outerShdw>
                </a:effectLst>
              </a:rPr>
              <a:t>is a service of the U.S. Department of Labor’s Office of Disability Employment Policy/ODEP. </a:t>
            </a:r>
          </a:p>
        </p:txBody>
      </p:sp>
    </p:spTree>
    <p:extLst>
      <p:ext uri="{BB962C8B-B14F-4D97-AF65-F5344CB8AC3E}">
        <p14:creationId xmlns:p14="http://schemas.microsoft.com/office/powerpoint/2010/main" val="3067009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A3F7E58-3366-DAA0-F04B-56F3ED7AA139}"/>
              </a:ext>
            </a:extLst>
          </p:cNvPr>
          <p:cNvSpPr>
            <a:spLocks noGrp="1"/>
          </p:cNvSpPr>
          <p:nvPr>
            <p:ph type="title"/>
          </p:nvPr>
        </p:nvSpPr>
        <p:spPr>
          <a:xfrm>
            <a:off x="1154953" y="973668"/>
            <a:ext cx="9643186" cy="706964"/>
          </a:xfrm>
        </p:spPr>
        <p:txBody>
          <a:bodyPr/>
          <a:lstStyle/>
          <a:p>
            <a:r>
              <a:rPr lang="en-US" dirty="0"/>
              <a:t>Workplace Accommodation Toolkit</a:t>
            </a:r>
          </a:p>
        </p:txBody>
      </p:sp>
      <p:sp>
        <p:nvSpPr>
          <p:cNvPr id="3" name="Content Placeholder 4">
            <a:extLst>
              <a:ext uri="{FF2B5EF4-FFF2-40B4-BE49-F238E27FC236}">
                <a16:creationId xmlns:a16="http://schemas.microsoft.com/office/drawing/2014/main" id="{3D849A0A-FEA8-BF83-0C7D-B6B571BD5310}"/>
              </a:ext>
            </a:extLst>
          </p:cNvPr>
          <p:cNvSpPr txBox="1">
            <a:spLocks/>
          </p:cNvSpPr>
          <p:nvPr/>
        </p:nvSpPr>
        <p:spPr>
          <a:xfrm>
            <a:off x="1154953" y="2519433"/>
            <a:ext cx="3765574" cy="3592245"/>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spcBef>
                <a:spcPts val="576"/>
              </a:spcBef>
              <a:spcAft>
                <a:spcPts val="600"/>
              </a:spcAft>
              <a:buSzTx/>
              <a:buNone/>
              <a:defRPr/>
            </a:pPr>
            <a:r>
              <a:rPr lang="en-US" sz="2200" dirty="0">
                <a:solidFill>
                  <a:schemeClr val="tx1"/>
                </a:solidFill>
                <a:latin typeface="Arial Nova" panose="020B0504020202020204" pitchFamily="34" charset="0"/>
              </a:rPr>
              <a:t>Comprehensive online resource for employers seeking to move beyond basic ADA compliance.</a:t>
            </a:r>
          </a:p>
          <a:p>
            <a:pPr marL="0" indent="0">
              <a:spcBef>
                <a:spcPts val="576"/>
              </a:spcBef>
              <a:spcAft>
                <a:spcPts val="600"/>
              </a:spcAft>
              <a:buSzTx/>
              <a:buNone/>
              <a:defRPr/>
            </a:pPr>
            <a:r>
              <a:rPr lang="en-US" sz="2000" dirty="0">
                <a:solidFill>
                  <a:schemeClr val="tx1"/>
                </a:solidFill>
                <a:latin typeface="Arial Nova" panose="020B0504020202020204" pitchFamily="34" charset="0"/>
              </a:rPr>
              <a:t>Resources:</a:t>
            </a:r>
          </a:p>
          <a:p>
            <a:pPr>
              <a:spcBef>
                <a:spcPts val="576"/>
              </a:spcBef>
              <a:spcAft>
                <a:spcPts val="600"/>
              </a:spcAft>
              <a:buSzTx/>
              <a:buFont typeface="Wingdings 3" panose="05040102010807070707" pitchFamily="18" charset="2"/>
              <a:buChar char=""/>
              <a:defRPr/>
            </a:pPr>
            <a:r>
              <a:rPr lang="en-US" sz="2000" dirty="0">
                <a:solidFill>
                  <a:schemeClr val="tx1"/>
                </a:solidFill>
                <a:latin typeface="Arial Nova" panose="020B0504020202020204" pitchFamily="34" charset="0"/>
              </a:rPr>
              <a:t>Accommodation Process</a:t>
            </a:r>
          </a:p>
          <a:p>
            <a:pPr>
              <a:spcBef>
                <a:spcPts val="576"/>
              </a:spcBef>
              <a:spcAft>
                <a:spcPts val="600"/>
              </a:spcAft>
              <a:buSzTx/>
              <a:buFont typeface="Wingdings 3" panose="05040102010807070707" pitchFamily="18" charset="2"/>
              <a:buChar char=""/>
              <a:defRPr/>
            </a:pPr>
            <a:r>
              <a:rPr lang="en-US" sz="2000" dirty="0">
                <a:solidFill>
                  <a:schemeClr val="tx1"/>
                </a:solidFill>
                <a:latin typeface="Arial Nova" panose="020B0504020202020204" pitchFamily="34" charset="0"/>
              </a:rPr>
              <a:t>Best Practices</a:t>
            </a:r>
          </a:p>
          <a:p>
            <a:pPr>
              <a:spcBef>
                <a:spcPts val="576"/>
              </a:spcBef>
              <a:spcAft>
                <a:spcPts val="600"/>
              </a:spcAft>
              <a:buSzTx/>
              <a:buFont typeface="Wingdings 3" panose="05040102010807070707" pitchFamily="18" charset="2"/>
              <a:buChar char=""/>
              <a:defRPr/>
            </a:pPr>
            <a:r>
              <a:rPr lang="en-US" sz="2000" dirty="0">
                <a:solidFill>
                  <a:schemeClr val="tx1"/>
                </a:solidFill>
                <a:latin typeface="Arial Nova" panose="020B0504020202020204" pitchFamily="34" charset="0"/>
              </a:rPr>
              <a:t>Training Videos</a:t>
            </a:r>
          </a:p>
          <a:p>
            <a:pPr>
              <a:spcBef>
                <a:spcPts val="576"/>
              </a:spcBef>
              <a:spcAft>
                <a:spcPts val="600"/>
              </a:spcAft>
              <a:buSzTx/>
              <a:buFont typeface="Wingdings 3" panose="05040102010807070707" pitchFamily="18" charset="2"/>
              <a:buChar char=""/>
              <a:defRPr/>
            </a:pPr>
            <a:r>
              <a:rPr lang="en-US" sz="2000" dirty="0">
                <a:solidFill>
                  <a:schemeClr val="tx1"/>
                </a:solidFill>
                <a:latin typeface="Arial Nova" panose="020B0504020202020204" pitchFamily="34" charset="0"/>
              </a:rPr>
              <a:t>Sample Forms and Policies</a:t>
            </a:r>
          </a:p>
        </p:txBody>
      </p:sp>
      <p:pic>
        <p:nvPicPr>
          <p:cNvPr id="2" name="Picture 1" descr="Building Your Inclusive Workplace&#10;A free, comprehensive resource for employers seeking to move beyond basic compliance with Americans with Disabilities Act (ADA) in order to create more disability-inclusive workplaces. AskJAN.org/toolkit">
            <a:extLst>
              <a:ext uri="{FF2B5EF4-FFF2-40B4-BE49-F238E27FC236}">
                <a16:creationId xmlns:a16="http://schemas.microsoft.com/office/drawing/2014/main" id="{ED6FFB92-9AE0-2A3F-3834-CBD9EE977EF1}"/>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4923594" y="2519433"/>
            <a:ext cx="6492803" cy="3913971"/>
          </a:xfrm>
          <a:prstGeom prst="rect">
            <a:avLst/>
          </a:prstGeom>
        </p:spPr>
      </p:pic>
      <p:sp>
        <p:nvSpPr>
          <p:cNvPr id="5" name="Slide Number Placeholder 4">
            <a:extLst>
              <a:ext uri="{FF2B5EF4-FFF2-40B4-BE49-F238E27FC236}">
                <a16:creationId xmlns:a16="http://schemas.microsoft.com/office/drawing/2014/main" id="{8502EA8A-9022-AF30-3246-DAF22E32FA51}"/>
              </a:ext>
            </a:extLst>
          </p:cNvPr>
          <p:cNvSpPr>
            <a:spLocks noGrp="1"/>
          </p:cNvSpPr>
          <p:nvPr>
            <p:ph type="sldNum" sz="quarter" idx="12"/>
          </p:nvPr>
        </p:nvSpPr>
        <p:spPr/>
        <p:txBody>
          <a:bodyPr/>
          <a:lstStyle/>
          <a:p>
            <a:fld id="{9FF96B15-8338-45D5-A943-561235072D66}" type="slidenum">
              <a:rPr lang="en-US" noProof="0" smtClean="0"/>
              <a:t>10</a:t>
            </a:fld>
            <a:endParaRPr lang="en-US" noProof="0" dirty="0"/>
          </a:p>
        </p:txBody>
      </p:sp>
    </p:spTree>
    <p:extLst>
      <p:ext uri="{BB962C8B-B14F-4D97-AF65-F5344CB8AC3E}">
        <p14:creationId xmlns:p14="http://schemas.microsoft.com/office/powerpoint/2010/main" val="3029914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D045773-432F-4AD1-F82C-942AF3172F3E}"/>
              </a:ext>
            </a:extLst>
          </p:cNvPr>
          <p:cNvSpPr>
            <a:spLocks noGrp="1"/>
          </p:cNvSpPr>
          <p:nvPr>
            <p:ph type="title"/>
          </p:nvPr>
        </p:nvSpPr>
        <p:spPr>
          <a:xfrm>
            <a:off x="1154952" y="1149681"/>
            <a:ext cx="8761413" cy="706964"/>
          </a:xfrm>
        </p:spPr>
        <p:txBody>
          <a:bodyPr/>
          <a:lstStyle/>
          <a:p>
            <a:r>
              <a:rPr lang="en-US" dirty="0"/>
              <a:t>Information By Role: Individuals</a:t>
            </a:r>
          </a:p>
        </p:txBody>
      </p:sp>
      <p:pic>
        <p:nvPicPr>
          <p:cNvPr id="12" name="Picture 11" descr="AskJAN.org Navigation Menu - Second link: Individuals">
            <a:extLst>
              <a:ext uri="{FF2B5EF4-FFF2-40B4-BE49-F238E27FC236}">
                <a16:creationId xmlns:a16="http://schemas.microsoft.com/office/drawing/2014/main" id="{39403E6E-641A-79B1-7DC9-4E924C28A636}"/>
              </a:ext>
            </a:extLst>
          </p:cNvPr>
          <p:cNvPicPr>
            <a:picLocks noChangeAspect="1"/>
          </p:cNvPicPr>
          <p:nvPr/>
        </p:nvPicPr>
        <p:blipFill>
          <a:blip r:embed="rId3"/>
          <a:stretch>
            <a:fillRect/>
          </a:stretch>
        </p:blipFill>
        <p:spPr>
          <a:xfrm>
            <a:off x="758952" y="650599"/>
            <a:ext cx="9593588" cy="357512"/>
          </a:xfrm>
          <a:prstGeom prst="rect">
            <a:avLst/>
          </a:prstGeom>
        </p:spPr>
      </p:pic>
      <p:sp>
        <p:nvSpPr>
          <p:cNvPr id="5" name="Content Placeholder 4">
            <a:extLst>
              <a:ext uri="{FF2B5EF4-FFF2-40B4-BE49-F238E27FC236}">
                <a16:creationId xmlns:a16="http://schemas.microsoft.com/office/drawing/2014/main" id="{1854BEA0-09DA-FCD4-EC27-00371D291FE4}"/>
              </a:ext>
            </a:extLst>
          </p:cNvPr>
          <p:cNvSpPr>
            <a:spLocks noGrp="1"/>
          </p:cNvSpPr>
          <p:nvPr>
            <p:ph sz="half" idx="1"/>
          </p:nvPr>
        </p:nvSpPr>
        <p:spPr>
          <a:xfrm>
            <a:off x="483263" y="2448011"/>
            <a:ext cx="4909101" cy="3938651"/>
          </a:xfrm>
        </p:spPr>
        <p:txBody>
          <a:bodyPr>
            <a:noAutofit/>
          </a:bodyPr>
          <a:lstStyle/>
          <a:p>
            <a:pPr marR="0" lvl="0" algn="l" defTabSz="457200" rtl="0" eaLnBrk="1" fontAlgn="auto" latinLnBrk="0" hangingPunct="1">
              <a:lnSpc>
                <a:spcPct val="100000"/>
              </a:lnSpc>
              <a:spcBef>
                <a:spcPts val="576"/>
              </a:spcBef>
              <a:spcAft>
                <a:spcPts val="600"/>
              </a:spcAft>
              <a:buClr>
                <a:schemeClr val="accent1"/>
              </a:buClr>
              <a:buSzTx/>
              <a:buFont typeface="Wingdings 3" panose="05040102010807070707" pitchFamily="18" charset="2"/>
              <a:buChar char=""/>
              <a:tabLst/>
              <a:defRPr/>
            </a:pPr>
            <a:r>
              <a:rPr kumimoji="0" lang="en-US" b="0" i="0" u="none" strike="noStrike" kern="1200" cap="none" spc="0" normalizeH="0" baseline="0" noProof="0" dirty="0">
                <a:ln>
                  <a:noFill/>
                </a:ln>
                <a:solidFill>
                  <a:srgbClr val="0070C0"/>
                </a:solidFill>
                <a:effectLst/>
                <a:uLnTx/>
                <a:uFillTx/>
                <a:latin typeface="Arial Nova" panose="020B0504020202020204" pitchFamily="34" charset="0"/>
                <a:ea typeface="+mn-ea"/>
                <a:cs typeface="+mn-cs"/>
                <a:hlinkClick r:id="rId4">
                  <a:extLst>
                    <a:ext uri="{A12FA001-AC4F-418D-AE19-62706E023703}">
                      <ahyp:hlinkClr xmlns:ahyp="http://schemas.microsoft.com/office/drawing/2018/hyperlinkcolor" val="tx"/>
                    </a:ext>
                  </a:extLst>
                </a:hlinkClick>
              </a:rPr>
              <a:t>Employee’s Practical Guide to Requesting and Negotiating Reasonable Accommodation Under the ADA</a:t>
            </a:r>
            <a:endParaRPr kumimoji="0" lang="en-US" b="0" i="0" u="none" strike="noStrike" kern="1200" cap="none" spc="0" normalizeH="0" baseline="0" noProof="0" dirty="0">
              <a:ln>
                <a:noFill/>
              </a:ln>
              <a:solidFill>
                <a:srgbClr val="0070C0"/>
              </a:solidFill>
              <a:effectLst/>
              <a:uLnTx/>
              <a:uFillTx/>
              <a:latin typeface="Arial Nova" panose="020B0504020202020204" pitchFamily="34" charset="0"/>
              <a:ea typeface="+mn-ea"/>
              <a:cs typeface="+mn-cs"/>
            </a:endParaRPr>
          </a:p>
          <a:p>
            <a:pPr marR="0" lvl="0" algn="l" defTabSz="457200" rtl="0" eaLnBrk="1" fontAlgn="auto" latinLnBrk="0" hangingPunct="1">
              <a:lnSpc>
                <a:spcPct val="100000"/>
              </a:lnSpc>
              <a:spcBef>
                <a:spcPts val="576"/>
              </a:spcBef>
              <a:spcAft>
                <a:spcPts val="600"/>
              </a:spcAft>
              <a:buClr>
                <a:schemeClr val="accent1"/>
              </a:buClr>
              <a:buSzTx/>
              <a:buFont typeface="Wingdings 3" panose="05040102010807070707" pitchFamily="18" charset="2"/>
              <a:buChar char=""/>
              <a:tabLst/>
              <a:defRPr/>
            </a:pPr>
            <a:r>
              <a:rPr kumimoji="0" lang="en-US" b="0" i="0" u="none" strike="noStrike" kern="1200" cap="none" spc="0" normalizeH="0" baseline="0" noProof="0" dirty="0">
                <a:ln>
                  <a:noFill/>
                </a:ln>
                <a:solidFill>
                  <a:srgbClr val="0070C0"/>
                </a:solidFill>
                <a:effectLst/>
                <a:uLnTx/>
                <a:uFillTx/>
                <a:latin typeface="Arial Nova" panose="020B0504020202020204" pitchFamily="34" charset="0"/>
                <a:ea typeface="+mn-ea"/>
                <a:cs typeface="+mn-cs"/>
                <a:hlinkClick r:id="rId5"/>
              </a:rPr>
              <a:t>FAQ: Basic ADA and Accommodation Process Questions</a:t>
            </a:r>
            <a:endParaRPr kumimoji="0" lang="en-US" b="0" i="0" u="none" strike="noStrike" kern="1200" cap="none" spc="0" normalizeH="0" baseline="0" noProof="0" dirty="0">
              <a:ln>
                <a:noFill/>
              </a:ln>
              <a:solidFill>
                <a:srgbClr val="0070C0"/>
              </a:solidFill>
              <a:effectLst/>
              <a:uLnTx/>
              <a:uFillTx/>
              <a:latin typeface="Arial Nova" panose="020B0504020202020204" pitchFamily="34" charset="0"/>
              <a:ea typeface="+mn-ea"/>
              <a:cs typeface="+mn-cs"/>
            </a:endParaRPr>
          </a:p>
          <a:p>
            <a:pPr marR="0" lvl="0" algn="l" defTabSz="457200" rtl="0" eaLnBrk="1" fontAlgn="auto" latinLnBrk="0" hangingPunct="1">
              <a:lnSpc>
                <a:spcPct val="100000"/>
              </a:lnSpc>
              <a:spcBef>
                <a:spcPts val="576"/>
              </a:spcBef>
              <a:spcAft>
                <a:spcPts val="600"/>
              </a:spcAft>
              <a:buClr>
                <a:schemeClr val="accent1"/>
              </a:buClr>
              <a:buSzTx/>
              <a:buFont typeface="Wingdings 3" panose="05040102010807070707" pitchFamily="18" charset="2"/>
              <a:buChar char=""/>
              <a:tabLst/>
              <a:defRPr/>
            </a:pPr>
            <a:r>
              <a:rPr kumimoji="0" lang="en-US" b="0" i="0" u="none" strike="noStrike" kern="1200" cap="none" spc="0" normalizeH="0" baseline="0" noProof="0" dirty="0">
                <a:ln>
                  <a:noFill/>
                </a:ln>
                <a:solidFill>
                  <a:srgbClr val="0070C0"/>
                </a:solidFill>
                <a:effectLst/>
                <a:uLnTx/>
                <a:uFillTx/>
                <a:latin typeface="Arial Nova" panose="020B0504020202020204" pitchFamily="34" charset="0"/>
                <a:ea typeface="+mn-ea"/>
                <a:cs typeface="+mn-cs"/>
                <a:hlinkClick r:id="rId6">
                  <a:extLst>
                    <a:ext uri="{A12FA001-AC4F-418D-AE19-62706E023703}">
                      <ahyp:hlinkClr xmlns:ahyp="http://schemas.microsoft.com/office/drawing/2018/hyperlinkcolor" val="tx"/>
                    </a:ext>
                  </a:extLst>
                </a:hlinkClick>
              </a:rPr>
              <a:t>Sample Language for Accommodation Request Letters</a:t>
            </a:r>
            <a:endParaRPr kumimoji="0" lang="en-US" b="0" i="0" u="none" strike="noStrike" kern="1200" cap="none" spc="0" normalizeH="0" baseline="0" noProof="0" dirty="0">
              <a:ln>
                <a:noFill/>
              </a:ln>
              <a:solidFill>
                <a:srgbClr val="0070C0"/>
              </a:solidFill>
              <a:effectLst/>
              <a:uLnTx/>
              <a:uFillTx/>
              <a:latin typeface="Arial Nova" panose="020B0504020202020204" pitchFamily="34" charset="0"/>
              <a:ea typeface="+mn-ea"/>
              <a:cs typeface="+mn-cs"/>
            </a:endParaRPr>
          </a:p>
          <a:p>
            <a:pPr marR="0" lvl="0" algn="l" defTabSz="457200" rtl="0" eaLnBrk="1" fontAlgn="auto" latinLnBrk="0" hangingPunct="1">
              <a:lnSpc>
                <a:spcPct val="100000"/>
              </a:lnSpc>
              <a:spcBef>
                <a:spcPts val="576"/>
              </a:spcBef>
              <a:spcAft>
                <a:spcPts val="600"/>
              </a:spcAft>
              <a:buClr>
                <a:schemeClr val="accent1"/>
              </a:buClr>
              <a:buSzTx/>
              <a:buFont typeface="Wingdings 3" panose="05040102010807070707" pitchFamily="18" charset="2"/>
              <a:buChar char=""/>
              <a:tabLst/>
              <a:defRPr/>
            </a:pPr>
            <a:r>
              <a:rPr kumimoji="0" lang="en-US" b="0" i="0" u="none" strike="noStrike" kern="1200" cap="none" spc="0" normalizeH="0" baseline="0" noProof="0" dirty="0">
                <a:ln>
                  <a:noFill/>
                </a:ln>
                <a:solidFill>
                  <a:srgbClr val="0070C0"/>
                </a:solidFill>
                <a:effectLst/>
                <a:uLnTx/>
                <a:uFillTx/>
                <a:latin typeface="Arial Nova" panose="020B0504020202020204" pitchFamily="34" charset="0"/>
                <a:ea typeface="+mn-ea"/>
                <a:cs typeface="+mn-cs"/>
                <a:hlinkClick r:id="rId7">
                  <a:extLst>
                    <a:ext uri="{A12FA001-AC4F-418D-AE19-62706E023703}">
                      <ahyp:hlinkClr xmlns:ahyp="http://schemas.microsoft.com/office/drawing/2018/hyperlinkcolor" val="tx"/>
                    </a:ext>
                  </a:extLst>
                </a:hlinkClick>
              </a:rPr>
              <a:t>Practical Guidance for Medical Professionals: Providing Sufficient Medical Documentation in Support of a Patient’s Accommodation Request</a:t>
            </a:r>
            <a:endParaRPr kumimoji="0" lang="en-US" b="0" i="0" u="none" strike="noStrike" kern="1200" cap="none" spc="0" normalizeH="0" baseline="0" noProof="0" dirty="0">
              <a:ln>
                <a:noFill/>
              </a:ln>
              <a:solidFill>
                <a:srgbClr val="0070C0"/>
              </a:solidFill>
              <a:effectLst/>
              <a:uLnTx/>
              <a:uFillTx/>
              <a:latin typeface="Arial Nova" panose="020B0504020202020204" pitchFamily="34" charset="0"/>
              <a:ea typeface="+mn-ea"/>
              <a:cs typeface="+mn-cs"/>
            </a:endParaRPr>
          </a:p>
        </p:txBody>
      </p:sp>
      <p:sp>
        <p:nvSpPr>
          <p:cNvPr id="3" name="Slide Number Placeholder 2">
            <a:extLst>
              <a:ext uri="{FF2B5EF4-FFF2-40B4-BE49-F238E27FC236}">
                <a16:creationId xmlns:a16="http://schemas.microsoft.com/office/drawing/2014/main" id="{EAB525AC-18C9-5685-D05B-CAD45C55D922}"/>
              </a:ext>
              <a:ext uri="{C183D7F6-B498-43B3-948B-1728B52AA6E4}">
                <adec:decorative xmlns:adec="http://schemas.microsoft.com/office/drawing/2017/decorative" val="1"/>
              </a:ext>
            </a:extLst>
          </p:cNvPr>
          <p:cNvSpPr>
            <a:spLocks noGrp="1"/>
          </p:cNvSpPr>
          <p:nvPr>
            <p:ph type="sldNum" sz="quarter" idx="12"/>
          </p:nvPr>
        </p:nvSpPr>
        <p:spPr/>
        <p:txBody>
          <a:bodyPr/>
          <a:lstStyle/>
          <a:p>
            <a:fld id="{9FF96B15-8338-45D5-A943-561235072D66}" type="slidenum">
              <a:rPr lang="en-US" noProof="0" smtClean="0"/>
              <a:t>11</a:t>
            </a:fld>
            <a:endParaRPr lang="en-US" noProof="0" dirty="0"/>
          </a:p>
        </p:txBody>
      </p:sp>
      <p:pic>
        <p:nvPicPr>
          <p:cNvPr id="9" name="Picture 8" descr="how to disclose a disability and request accommodations in the workplace (indicated by blue arrow)">
            <a:extLst>
              <a:ext uri="{FF2B5EF4-FFF2-40B4-BE49-F238E27FC236}">
                <a16:creationId xmlns:a16="http://schemas.microsoft.com/office/drawing/2014/main" id="{016E778E-C5AF-CE62-F7C9-8B4DB73DA76F}"/>
              </a:ext>
            </a:extLst>
          </p:cNvPr>
          <p:cNvPicPr>
            <a:picLocks noChangeAspect="1"/>
          </p:cNvPicPr>
          <p:nvPr/>
        </p:nvPicPr>
        <p:blipFill>
          <a:blip r:embed="rId8"/>
          <a:stretch>
            <a:fillRect/>
          </a:stretch>
        </p:blipFill>
        <p:spPr>
          <a:xfrm>
            <a:off x="5238944" y="2468031"/>
            <a:ext cx="6771545" cy="4206240"/>
          </a:xfrm>
          <a:prstGeom prst="rect">
            <a:avLst/>
          </a:prstGeom>
        </p:spPr>
      </p:pic>
      <p:pic>
        <p:nvPicPr>
          <p:cNvPr id="10" name="Picture 9">
            <a:extLst>
              <a:ext uri="{FF2B5EF4-FFF2-40B4-BE49-F238E27FC236}">
                <a16:creationId xmlns:a16="http://schemas.microsoft.com/office/drawing/2014/main" id="{6793E903-64A9-4F8B-50B9-C8FFF67C8F0B}"/>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rot="8146189">
            <a:off x="10478705" y="2176717"/>
            <a:ext cx="445047" cy="542591"/>
          </a:xfrm>
          <a:prstGeom prst="rect">
            <a:avLst/>
          </a:prstGeom>
        </p:spPr>
      </p:pic>
    </p:spTree>
    <p:extLst>
      <p:ext uri="{BB962C8B-B14F-4D97-AF65-F5344CB8AC3E}">
        <p14:creationId xmlns:p14="http://schemas.microsoft.com/office/powerpoint/2010/main" val="32550429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D045773-432F-4AD1-F82C-942AF3172F3E}"/>
              </a:ext>
            </a:extLst>
          </p:cNvPr>
          <p:cNvSpPr>
            <a:spLocks noGrp="1"/>
          </p:cNvSpPr>
          <p:nvPr>
            <p:ph type="title"/>
          </p:nvPr>
        </p:nvSpPr>
        <p:spPr>
          <a:xfrm>
            <a:off x="1154953" y="1132428"/>
            <a:ext cx="8761413" cy="706964"/>
          </a:xfrm>
        </p:spPr>
        <p:txBody>
          <a:bodyPr/>
          <a:lstStyle/>
          <a:p>
            <a:r>
              <a:rPr lang="en-US" sz="3500" dirty="0"/>
              <a:t>A to Z of Disabilities &amp; Accommodations</a:t>
            </a:r>
          </a:p>
        </p:txBody>
      </p:sp>
      <p:pic>
        <p:nvPicPr>
          <p:cNvPr id="16" name="Picture 15" descr="AskJAN.org Navigation Menu - Third link: A to Z">
            <a:extLst>
              <a:ext uri="{FF2B5EF4-FFF2-40B4-BE49-F238E27FC236}">
                <a16:creationId xmlns:a16="http://schemas.microsoft.com/office/drawing/2014/main" id="{433EC6B8-4EBB-1FF9-053D-0C8B9738C3B8}"/>
              </a:ext>
            </a:extLst>
          </p:cNvPr>
          <p:cNvPicPr>
            <a:picLocks noChangeAspect="1"/>
          </p:cNvPicPr>
          <p:nvPr/>
        </p:nvPicPr>
        <p:blipFill>
          <a:blip r:embed="rId3"/>
          <a:stretch>
            <a:fillRect/>
          </a:stretch>
        </p:blipFill>
        <p:spPr>
          <a:xfrm>
            <a:off x="777240" y="638172"/>
            <a:ext cx="9575299" cy="357512"/>
          </a:xfrm>
          <a:prstGeom prst="rect">
            <a:avLst/>
          </a:prstGeom>
        </p:spPr>
      </p:pic>
      <p:sp>
        <p:nvSpPr>
          <p:cNvPr id="3" name="Slide Number Placeholder 2">
            <a:extLst>
              <a:ext uri="{FF2B5EF4-FFF2-40B4-BE49-F238E27FC236}">
                <a16:creationId xmlns:a16="http://schemas.microsoft.com/office/drawing/2014/main" id="{EAB525AC-18C9-5685-D05B-CAD45C55D922}"/>
              </a:ext>
              <a:ext uri="{C183D7F6-B498-43B3-948B-1728B52AA6E4}">
                <adec:decorative xmlns:adec="http://schemas.microsoft.com/office/drawing/2017/decorative" val="1"/>
              </a:ext>
            </a:extLst>
          </p:cNvPr>
          <p:cNvSpPr>
            <a:spLocks noGrp="1"/>
          </p:cNvSpPr>
          <p:nvPr>
            <p:ph type="sldNum" sz="quarter" idx="12"/>
          </p:nvPr>
        </p:nvSpPr>
        <p:spPr/>
        <p:txBody>
          <a:bodyPr/>
          <a:lstStyle/>
          <a:p>
            <a:fld id="{9FF96B15-8338-45D5-A943-561235072D66}" type="slidenum">
              <a:rPr lang="en-US" noProof="0" smtClean="0"/>
              <a:t>12</a:t>
            </a:fld>
            <a:endParaRPr lang="en-US" noProof="0" dirty="0"/>
          </a:p>
        </p:txBody>
      </p:sp>
      <p:sp>
        <p:nvSpPr>
          <p:cNvPr id="5" name="Content Placeholder 4">
            <a:extLst>
              <a:ext uri="{FF2B5EF4-FFF2-40B4-BE49-F238E27FC236}">
                <a16:creationId xmlns:a16="http://schemas.microsoft.com/office/drawing/2014/main" id="{1854BEA0-09DA-FCD4-EC27-00371D291FE4}"/>
              </a:ext>
            </a:extLst>
          </p:cNvPr>
          <p:cNvSpPr>
            <a:spLocks noGrp="1"/>
          </p:cNvSpPr>
          <p:nvPr>
            <p:ph idx="1"/>
          </p:nvPr>
        </p:nvSpPr>
        <p:spPr>
          <a:xfrm>
            <a:off x="777240" y="2316478"/>
            <a:ext cx="3453621" cy="3218747"/>
          </a:xfrm>
        </p:spPr>
        <p:txBody>
          <a:bodyPr>
            <a:noAutofit/>
          </a:bodyPr>
          <a:lstStyle/>
          <a:p>
            <a:pPr marL="0" marR="0" lvl="0" indent="0" algn="l" defTabSz="457200" rtl="0" eaLnBrk="1" fontAlgn="auto" latinLnBrk="0" hangingPunct="1">
              <a:lnSpc>
                <a:spcPct val="100000"/>
              </a:lnSpc>
              <a:spcBef>
                <a:spcPts val="576"/>
              </a:spcBef>
              <a:spcAft>
                <a:spcPts val="1200"/>
              </a:spcAft>
              <a:buClr>
                <a:schemeClr val="accent1"/>
              </a:buClr>
              <a:buSzTx/>
              <a:buNone/>
              <a:tabLst/>
              <a:defRPr/>
            </a:pPr>
            <a:r>
              <a:rPr lang="en-US" sz="2400" dirty="0">
                <a:solidFill>
                  <a:schemeClr val="tx1"/>
                </a:solidFill>
                <a:latin typeface="Arial Nova" panose="020B0504020202020204" pitchFamily="34" charset="0"/>
              </a:rPr>
              <a:t>Click on the tabs to browse the index!</a:t>
            </a:r>
          </a:p>
          <a:p>
            <a:pPr marR="0" lvl="0" algn="l" defTabSz="457200" rtl="0" eaLnBrk="1" fontAlgn="auto" latinLnBrk="0" hangingPunct="1">
              <a:lnSpc>
                <a:spcPct val="100000"/>
              </a:lnSpc>
              <a:spcBef>
                <a:spcPts val="576"/>
              </a:spcBef>
              <a:spcAft>
                <a:spcPts val="1200"/>
              </a:spcAft>
              <a:buClr>
                <a:schemeClr val="accent1"/>
              </a:buClr>
              <a:buSzTx/>
              <a:buFont typeface="Wingdings 3" panose="05040102010807070707" pitchFamily="18" charset="2"/>
              <a:buChar char=""/>
              <a:tabLst/>
              <a:defRPr/>
            </a:pPr>
            <a:r>
              <a:rPr lang="en-US" sz="2400" b="1" dirty="0">
                <a:solidFill>
                  <a:schemeClr val="tx1"/>
                </a:solidFill>
                <a:highlight>
                  <a:srgbClr val="FFFF00"/>
                </a:highlight>
                <a:latin typeface="Arial Nova" panose="020B0504020202020204" pitchFamily="34" charset="0"/>
              </a:rPr>
              <a:t>By Disability</a:t>
            </a:r>
          </a:p>
          <a:p>
            <a:pPr marR="0" lvl="0" algn="l" defTabSz="457200" rtl="0" eaLnBrk="1" fontAlgn="auto" latinLnBrk="0" hangingPunct="1">
              <a:lnSpc>
                <a:spcPct val="100000"/>
              </a:lnSpc>
              <a:spcBef>
                <a:spcPts val="576"/>
              </a:spcBef>
              <a:spcAft>
                <a:spcPts val="1200"/>
              </a:spcAft>
              <a:buClr>
                <a:schemeClr val="accent1"/>
              </a:buClr>
              <a:buSzTx/>
              <a:buFont typeface="Wingdings 3" panose="05040102010807070707" pitchFamily="18" charset="2"/>
              <a:buChar char=""/>
              <a:tabLst/>
              <a:defRPr/>
            </a:pPr>
            <a:r>
              <a:rPr lang="en-US" sz="2000" dirty="0">
                <a:solidFill>
                  <a:schemeClr val="tx1"/>
                </a:solidFill>
                <a:latin typeface="Arial Nova" panose="020B0504020202020204" pitchFamily="34" charset="0"/>
              </a:rPr>
              <a:t>By Limitation</a:t>
            </a:r>
          </a:p>
          <a:p>
            <a:pPr marR="0" lvl="0" algn="l" defTabSz="457200" rtl="0" eaLnBrk="1" fontAlgn="auto" latinLnBrk="0" hangingPunct="1">
              <a:lnSpc>
                <a:spcPct val="100000"/>
              </a:lnSpc>
              <a:spcBef>
                <a:spcPts val="576"/>
              </a:spcBef>
              <a:spcAft>
                <a:spcPts val="1200"/>
              </a:spcAft>
              <a:buClr>
                <a:schemeClr val="accent1"/>
              </a:buClr>
              <a:buSzTx/>
              <a:buFont typeface="Wingdings 3" panose="05040102010807070707" pitchFamily="18" charset="2"/>
              <a:buChar char=""/>
              <a:tabLst/>
              <a:defRPr/>
            </a:pPr>
            <a:r>
              <a:rPr lang="en-US" sz="2000" dirty="0">
                <a:solidFill>
                  <a:schemeClr val="tx1"/>
                </a:solidFill>
                <a:latin typeface="Arial Nova" panose="020B0504020202020204" pitchFamily="34" charset="0"/>
              </a:rPr>
              <a:t>By Work-Related Function</a:t>
            </a:r>
          </a:p>
          <a:p>
            <a:pPr marR="0" lvl="0" algn="l" defTabSz="457200" rtl="0" eaLnBrk="1" fontAlgn="auto" latinLnBrk="0" hangingPunct="1">
              <a:lnSpc>
                <a:spcPct val="100000"/>
              </a:lnSpc>
              <a:spcBef>
                <a:spcPts val="576"/>
              </a:spcBef>
              <a:spcAft>
                <a:spcPts val="1200"/>
              </a:spcAft>
              <a:buClr>
                <a:schemeClr val="accent1"/>
              </a:buClr>
              <a:buSzTx/>
              <a:buFont typeface="Wingdings 3" panose="05040102010807070707" pitchFamily="18" charset="2"/>
              <a:buChar char=""/>
              <a:tabLst/>
              <a:defRPr/>
            </a:pPr>
            <a:r>
              <a:rPr lang="en-US" sz="2000" dirty="0">
                <a:solidFill>
                  <a:schemeClr val="tx1"/>
                </a:solidFill>
                <a:latin typeface="Arial Nova" panose="020B0504020202020204" pitchFamily="34" charset="0"/>
              </a:rPr>
              <a:t>By Topic</a:t>
            </a:r>
          </a:p>
          <a:p>
            <a:pPr marR="0" lvl="0" algn="l" defTabSz="457200" rtl="0" eaLnBrk="1" fontAlgn="auto" latinLnBrk="0" hangingPunct="1">
              <a:lnSpc>
                <a:spcPct val="100000"/>
              </a:lnSpc>
              <a:spcBef>
                <a:spcPts val="576"/>
              </a:spcBef>
              <a:spcAft>
                <a:spcPts val="1200"/>
              </a:spcAft>
              <a:buClr>
                <a:schemeClr val="accent1"/>
              </a:buClr>
              <a:buSzTx/>
              <a:buFont typeface="Wingdings 3" panose="05040102010807070707" pitchFamily="18" charset="2"/>
              <a:buChar char=""/>
              <a:tabLst/>
              <a:defRPr/>
            </a:pPr>
            <a:r>
              <a:rPr lang="en-US" sz="2000" dirty="0">
                <a:solidFill>
                  <a:schemeClr val="tx1"/>
                </a:solidFill>
                <a:latin typeface="Arial Nova" panose="020B0504020202020204" pitchFamily="34" charset="0"/>
              </a:rPr>
              <a:t>By Accommodation</a:t>
            </a:r>
          </a:p>
        </p:txBody>
      </p:sp>
      <p:sp>
        <p:nvSpPr>
          <p:cNvPr id="14" name="Arrow: Down 13">
            <a:extLst>
              <a:ext uri="{FF2B5EF4-FFF2-40B4-BE49-F238E27FC236}">
                <a16:creationId xmlns:a16="http://schemas.microsoft.com/office/drawing/2014/main" id="{31343E77-EE6E-0CCC-056B-8DBCDA2ADF38}"/>
              </a:ext>
              <a:ext uri="{C183D7F6-B498-43B3-948B-1728B52AA6E4}">
                <adec:decorative xmlns:adec="http://schemas.microsoft.com/office/drawing/2017/decorative" val="1"/>
              </a:ext>
            </a:extLst>
          </p:cNvPr>
          <p:cNvSpPr/>
          <p:nvPr/>
        </p:nvSpPr>
        <p:spPr>
          <a:xfrm>
            <a:off x="4950670" y="2316478"/>
            <a:ext cx="484632" cy="422219"/>
          </a:xfrm>
          <a:prstGeom prst="downArrow">
            <a:avLst/>
          </a:prstGeom>
          <a:solidFill>
            <a:srgbClr val="00206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By Disability (indicated with blue arrow)&#10;By Limitation&#10;By Work-related Function&#10;By topic&#10;By Accommodation">
            <a:extLst>
              <a:ext uri="{FF2B5EF4-FFF2-40B4-BE49-F238E27FC236}">
                <a16:creationId xmlns:a16="http://schemas.microsoft.com/office/drawing/2014/main" id="{71F06F1C-B11E-67BE-571D-3FD78E0FDBA8}"/>
              </a:ext>
            </a:extLst>
          </p:cNvPr>
          <p:cNvPicPr>
            <a:picLocks noChangeAspect="1"/>
          </p:cNvPicPr>
          <p:nvPr/>
        </p:nvPicPr>
        <p:blipFill>
          <a:blip r:embed="rId4"/>
          <a:stretch>
            <a:fillRect/>
          </a:stretch>
        </p:blipFill>
        <p:spPr>
          <a:xfrm>
            <a:off x="4470878" y="2760773"/>
            <a:ext cx="6943882" cy="983857"/>
          </a:xfrm>
          <a:prstGeom prst="rect">
            <a:avLst/>
          </a:prstGeom>
        </p:spPr>
      </p:pic>
      <p:pic>
        <p:nvPicPr>
          <p:cNvPr id="13" name="Picture 12" descr="health condition examples A to Z">
            <a:extLst>
              <a:ext uri="{FF2B5EF4-FFF2-40B4-BE49-F238E27FC236}">
                <a16:creationId xmlns:a16="http://schemas.microsoft.com/office/drawing/2014/main" id="{4CA2E014-CEE7-BC52-F2C0-1185147A0841}"/>
              </a:ext>
            </a:extLst>
          </p:cNvPr>
          <p:cNvPicPr>
            <a:picLocks noChangeAspect="1"/>
          </p:cNvPicPr>
          <p:nvPr/>
        </p:nvPicPr>
        <p:blipFill>
          <a:blip r:embed="rId5"/>
          <a:stretch>
            <a:fillRect/>
          </a:stretch>
        </p:blipFill>
        <p:spPr>
          <a:xfrm>
            <a:off x="4470878" y="3869918"/>
            <a:ext cx="6943882" cy="1876417"/>
          </a:xfrm>
          <a:prstGeom prst="rect">
            <a:avLst/>
          </a:prstGeom>
        </p:spPr>
      </p:pic>
    </p:spTree>
    <p:extLst>
      <p:ext uri="{BB962C8B-B14F-4D97-AF65-F5344CB8AC3E}">
        <p14:creationId xmlns:p14="http://schemas.microsoft.com/office/powerpoint/2010/main" val="14837769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D045773-432F-4AD1-F82C-942AF3172F3E}"/>
              </a:ext>
            </a:extLst>
          </p:cNvPr>
          <p:cNvSpPr>
            <a:spLocks noGrp="1"/>
          </p:cNvSpPr>
          <p:nvPr>
            <p:ph type="title"/>
          </p:nvPr>
        </p:nvSpPr>
        <p:spPr>
          <a:xfrm>
            <a:off x="1154953" y="1132428"/>
            <a:ext cx="9599612" cy="706964"/>
          </a:xfrm>
        </p:spPr>
        <p:txBody>
          <a:bodyPr/>
          <a:lstStyle/>
          <a:p>
            <a:r>
              <a:rPr lang="en-US" sz="3500" dirty="0"/>
              <a:t>A to Z of Disabilities &amp; Accommodations </a:t>
            </a:r>
            <a:r>
              <a:rPr lang="en-US" sz="2000" dirty="0"/>
              <a:t>(2)</a:t>
            </a:r>
            <a:endParaRPr lang="en-US" sz="3500" dirty="0"/>
          </a:p>
        </p:txBody>
      </p:sp>
      <p:pic>
        <p:nvPicPr>
          <p:cNvPr id="16" name="Picture 15" descr="AskJAN.org Navigation Menu - Third link: A to Z">
            <a:extLst>
              <a:ext uri="{FF2B5EF4-FFF2-40B4-BE49-F238E27FC236}">
                <a16:creationId xmlns:a16="http://schemas.microsoft.com/office/drawing/2014/main" id="{433EC6B8-4EBB-1FF9-053D-0C8B9738C3B8}"/>
              </a:ext>
            </a:extLst>
          </p:cNvPr>
          <p:cNvPicPr>
            <a:picLocks noChangeAspect="1"/>
          </p:cNvPicPr>
          <p:nvPr/>
        </p:nvPicPr>
        <p:blipFill>
          <a:blip r:embed="rId3"/>
          <a:stretch>
            <a:fillRect/>
          </a:stretch>
        </p:blipFill>
        <p:spPr>
          <a:xfrm>
            <a:off x="777240" y="638172"/>
            <a:ext cx="9575299" cy="357512"/>
          </a:xfrm>
          <a:prstGeom prst="rect">
            <a:avLst/>
          </a:prstGeom>
        </p:spPr>
      </p:pic>
      <p:sp>
        <p:nvSpPr>
          <p:cNvPr id="3" name="Slide Number Placeholder 2">
            <a:extLst>
              <a:ext uri="{FF2B5EF4-FFF2-40B4-BE49-F238E27FC236}">
                <a16:creationId xmlns:a16="http://schemas.microsoft.com/office/drawing/2014/main" id="{EAB525AC-18C9-5685-D05B-CAD45C55D922}"/>
              </a:ext>
              <a:ext uri="{C183D7F6-B498-43B3-948B-1728B52AA6E4}">
                <adec:decorative xmlns:adec="http://schemas.microsoft.com/office/drawing/2017/decorative" val="1"/>
              </a:ext>
            </a:extLst>
          </p:cNvPr>
          <p:cNvSpPr>
            <a:spLocks noGrp="1"/>
          </p:cNvSpPr>
          <p:nvPr>
            <p:ph type="sldNum" sz="quarter" idx="12"/>
          </p:nvPr>
        </p:nvSpPr>
        <p:spPr/>
        <p:txBody>
          <a:bodyPr/>
          <a:lstStyle/>
          <a:p>
            <a:fld id="{9FF96B15-8338-45D5-A943-561235072D66}" type="slidenum">
              <a:rPr lang="en-US" noProof="0" smtClean="0"/>
              <a:t>13</a:t>
            </a:fld>
            <a:endParaRPr lang="en-US" noProof="0" dirty="0"/>
          </a:p>
        </p:txBody>
      </p:sp>
      <p:sp>
        <p:nvSpPr>
          <p:cNvPr id="5" name="Content Placeholder 4">
            <a:extLst>
              <a:ext uri="{FF2B5EF4-FFF2-40B4-BE49-F238E27FC236}">
                <a16:creationId xmlns:a16="http://schemas.microsoft.com/office/drawing/2014/main" id="{1854BEA0-09DA-FCD4-EC27-00371D291FE4}"/>
              </a:ext>
            </a:extLst>
          </p:cNvPr>
          <p:cNvSpPr>
            <a:spLocks noGrp="1"/>
          </p:cNvSpPr>
          <p:nvPr>
            <p:ph idx="1"/>
          </p:nvPr>
        </p:nvSpPr>
        <p:spPr>
          <a:xfrm>
            <a:off x="777240" y="2316478"/>
            <a:ext cx="3453621" cy="3218747"/>
          </a:xfrm>
        </p:spPr>
        <p:txBody>
          <a:bodyPr>
            <a:noAutofit/>
          </a:bodyPr>
          <a:lstStyle/>
          <a:p>
            <a:pPr marL="0" marR="0" lvl="0" indent="0" algn="l" defTabSz="457200" rtl="0" eaLnBrk="1" fontAlgn="auto" latinLnBrk="0" hangingPunct="1">
              <a:lnSpc>
                <a:spcPct val="100000"/>
              </a:lnSpc>
              <a:spcBef>
                <a:spcPts val="576"/>
              </a:spcBef>
              <a:spcAft>
                <a:spcPts val="1200"/>
              </a:spcAft>
              <a:buClr>
                <a:schemeClr val="accent1"/>
              </a:buClr>
              <a:buSzTx/>
              <a:buNone/>
              <a:tabLst/>
              <a:defRPr/>
            </a:pPr>
            <a:r>
              <a:rPr lang="en-US" sz="2400" dirty="0">
                <a:solidFill>
                  <a:schemeClr val="tx1"/>
                </a:solidFill>
                <a:latin typeface="Arial Nova" panose="020B0504020202020204" pitchFamily="34" charset="0"/>
              </a:rPr>
              <a:t>Click on the tabs to browse the index!</a:t>
            </a:r>
          </a:p>
          <a:p>
            <a:pPr marR="0" lvl="0" algn="l" defTabSz="457200" rtl="0" eaLnBrk="1" fontAlgn="auto" latinLnBrk="0" hangingPunct="1">
              <a:lnSpc>
                <a:spcPct val="100000"/>
              </a:lnSpc>
              <a:spcBef>
                <a:spcPts val="576"/>
              </a:spcBef>
              <a:spcAft>
                <a:spcPts val="1200"/>
              </a:spcAft>
              <a:buClr>
                <a:schemeClr val="accent1"/>
              </a:buClr>
              <a:buSzTx/>
              <a:buFont typeface="Wingdings 3" panose="05040102010807070707" pitchFamily="18" charset="2"/>
              <a:buChar char=""/>
              <a:tabLst/>
              <a:defRPr/>
            </a:pPr>
            <a:r>
              <a:rPr lang="en-US" sz="2000" dirty="0">
                <a:solidFill>
                  <a:schemeClr val="tx1"/>
                </a:solidFill>
                <a:latin typeface="Arial Nova" panose="020B0504020202020204" pitchFamily="34" charset="0"/>
              </a:rPr>
              <a:t>By Disability</a:t>
            </a:r>
          </a:p>
          <a:p>
            <a:pPr marR="0" lvl="0" algn="l" defTabSz="457200" rtl="0" eaLnBrk="1" fontAlgn="auto" latinLnBrk="0" hangingPunct="1">
              <a:lnSpc>
                <a:spcPct val="100000"/>
              </a:lnSpc>
              <a:spcBef>
                <a:spcPts val="576"/>
              </a:spcBef>
              <a:spcAft>
                <a:spcPts val="1200"/>
              </a:spcAft>
              <a:buClr>
                <a:schemeClr val="accent1"/>
              </a:buClr>
              <a:buSzTx/>
              <a:buFont typeface="Wingdings 3" panose="05040102010807070707" pitchFamily="18" charset="2"/>
              <a:buChar char=""/>
              <a:tabLst/>
              <a:defRPr/>
            </a:pPr>
            <a:r>
              <a:rPr lang="en-US" sz="2000" dirty="0">
                <a:solidFill>
                  <a:schemeClr val="tx1"/>
                </a:solidFill>
                <a:latin typeface="Arial Nova" panose="020B0504020202020204" pitchFamily="34" charset="0"/>
              </a:rPr>
              <a:t>By Limitation</a:t>
            </a:r>
          </a:p>
          <a:p>
            <a:pPr marR="0" lvl="0" algn="l" defTabSz="457200" rtl="0" eaLnBrk="1" fontAlgn="auto" latinLnBrk="0" hangingPunct="1">
              <a:lnSpc>
                <a:spcPct val="100000"/>
              </a:lnSpc>
              <a:spcBef>
                <a:spcPts val="576"/>
              </a:spcBef>
              <a:spcAft>
                <a:spcPts val="1200"/>
              </a:spcAft>
              <a:buClr>
                <a:schemeClr val="accent1"/>
              </a:buClr>
              <a:buSzTx/>
              <a:buFont typeface="Wingdings 3" panose="05040102010807070707" pitchFamily="18" charset="2"/>
              <a:buChar char=""/>
              <a:tabLst/>
              <a:defRPr/>
            </a:pPr>
            <a:r>
              <a:rPr lang="en-US" sz="2000" dirty="0">
                <a:solidFill>
                  <a:schemeClr val="tx1"/>
                </a:solidFill>
                <a:latin typeface="Arial Nova" panose="020B0504020202020204" pitchFamily="34" charset="0"/>
              </a:rPr>
              <a:t>By Work-Related Function</a:t>
            </a:r>
          </a:p>
          <a:p>
            <a:pPr marR="0" lvl="0" algn="l" defTabSz="457200" rtl="0" eaLnBrk="1" fontAlgn="auto" latinLnBrk="0" hangingPunct="1">
              <a:lnSpc>
                <a:spcPct val="100000"/>
              </a:lnSpc>
              <a:spcBef>
                <a:spcPts val="576"/>
              </a:spcBef>
              <a:spcAft>
                <a:spcPts val="1200"/>
              </a:spcAft>
              <a:buClr>
                <a:schemeClr val="accent1"/>
              </a:buClr>
              <a:buSzTx/>
              <a:buFont typeface="Wingdings 3" panose="05040102010807070707" pitchFamily="18" charset="2"/>
              <a:buChar char=""/>
              <a:tabLst/>
              <a:defRPr/>
            </a:pPr>
            <a:r>
              <a:rPr lang="en-US" sz="2400" b="1" dirty="0">
                <a:solidFill>
                  <a:schemeClr val="tx1"/>
                </a:solidFill>
                <a:highlight>
                  <a:srgbClr val="FFFF00"/>
                </a:highlight>
                <a:latin typeface="Arial Nova" panose="020B0504020202020204" pitchFamily="34" charset="0"/>
              </a:rPr>
              <a:t>By Topic</a:t>
            </a:r>
          </a:p>
          <a:p>
            <a:pPr marR="0" lvl="0" algn="l" defTabSz="457200" rtl="0" eaLnBrk="1" fontAlgn="auto" latinLnBrk="0" hangingPunct="1">
              <a:lnSpc>
                <a:spcPct val="100000"/>
              </a:lnSpc>
              <a:spcBef>
                <a:spcPts val="576"/>
              </a:spcBef>
              <a:spcAft>
                <a:spcPts val="1200"/>
              </a:spcAft>
              <a:buClr>
                <a:schemeClr val="accent1"/>
              </a:buClr>
              <a:buSzTx/>
              <a:buFont typeface="Wingdings 3" panose="05040102010807070707" pitchFamily="18" charset="2"/>
              <a:buChar char=""/>
              <a:tabLst/>
              <a:defRPr/>
            </a:pPr>
            <a:r>
              <a:rPr lang="en-US" sz="2000" dirty="0">
                <a:solidFill>
                  <a:schemeClr val="tx1"/>
                </a:solidFill>
                <a:latin typeface="Arial Nova" panose="020B0504020202020204" pitchFamily="34" charset="0"/>
              </a:rPr>
              <a:t>By Accommodation</a:t>
            </a:r>
          </a:p>
        </p:txBody>
      </p:sp>
      <p:sp>
        <p:nvSpPr>
          <p:cNvPr id="14" name="Arrow: Down 13">
            <a:extLst>
              <a:ext uri="{FF2B5EF4-FFF2-40B4-BE49-F238E27FC236}">
                <a16:creationId xmlns:a16="http://schemas.microsoft.com/office/drawing/2014/main" id="{31343E77-EE6E-0CCC-056B-8DBCDA2ADF38}"/>
              </a:ext>
              <a:ext uri="{C183D7F6-B498-43B3-948B-1728B52AA6E4}">
                <adec:decorative xmlns:adec="http://schemas.microsoft.com/office/drawing/2017/decorative" val="1"/>
              </a:ext>
            </a:extLst>
          </p:cNvPr>
          <p:cNvSpPr/>
          <p:nvPr/>
        </p:nvSpPr>
        <p:spPr>
          <a:xfrm>
            <a:off x="9020538" y="2468748"/>
            <a:ext cx="484632" cy="422219"/>
          </a:xfrm>
          <a:prstGeom prst="downArrow">
            <a:avLst/>
          </a:prstGeom>
          <a:solidFill>
            <a:srgbClr val="00206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to Z By Topic">
            <a:extLst>
              <a:ext uri="{FF2B5EF4-FFF2-40B4-BE49-F238E27FC236}">
                <a16:creationId xmlns:a16="http://schemas.microsoft.com/office/drawing/2014/main" id="{F9DDBBEC-2A14-6D4B-26B7-18E956F0D6BB}"/>
              </a:ext>
            </a:extLst>
          </p:cNvPr>
          <p:cNvPicPr>
            <a:picLocks noChangeAspect="1"/>
          </p:cNvPicPr>
          <p:nvPr/>
        </p:nvPicPr>
        <p:blipFill>
          <a:blip r:embed="rId4"/>
          <a:stretch>
            <a:fillRect/>
          </a:stretch>
        </p:blipFill>
        <p:spPr>
          <a:xfrm>
            <a:off x="4230861" y="2926080"/>
            <a:ext cx="7183899" cy="1005840"/>
          </a:xfrm>
          <a:prstGeom prst="rect">
            <a:avLst/>
          </a:prstGeom>
        </p:spPr>
      </p:pic>
      <p:pic>
        <p:nvPicPr>
          <p:cNvPr id="8" name="Picture 7" descr="Accommodation topics&#10;ADA&#10;Assistive Technology&#10;Light Duty&#10;Telework">
            <a:extLst>
              <a:ext uri="{FF2B5EF4-FFF2-40B4-BE49-F238E27FC236}">
                <a16:creationId xmlns:a16="http://schemas.microsoft.com/office/drawing/2014/main" id="{95F3B761-89D3-D8E4-F982-FB498465539E}"/>
              </a:ext>
            </a:extLst>
          </p:cNvPr>
          <p:cNvPicPr>
            <a:picLocks noChangeAspect="1"/>
          </p:cNvPicPr>
          <p:nvPr/>
        </p:nvPicPr>
        <p:blipFill>
          <a:blip r:embed="rId5"/>
          <a:stretch>
            <a:fillRect/>
          </a:stretch>
        </p:blipFill>
        <p:spPr>
          <a:xfrm>
            <a:off x="4230860" y="4002145"/>
            <a:ext cx="7183899" cy="1828800"/>
          </a:xfrm>
          <a:prstGeom prst="rect">
            <a:avLst/>
          </a:prstGeom>
        </p:spPr>
      </p:pic>
    </p:spTree>
    <p:extLst>
      <p:ext uri="{BB962C8B-B14F-4D97-AF65-F5344CB8AC3E}">
        <p14:creationId xmlns:p14="http://schemas.microsoft.com/office/powerpoint/2010/main" val="18152961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D045773-432F-4AD1-F82C-942AF3172F3E}"/>
              </a:ext>
            </a:extLst>
          </p:cNvPr>
          <p:cNvSpPr>
            <a:spLocks noGrp="1"/>
          </p:cNvSpPr>
          <p:nvPr>
            <p:ph type="title"/>
          </p:nvPr>
        </p:nvSpPr>
        <p:spPr>
          <a:xfrm>
            <a:off x="1126818" y="1093266"/>
            <a:ext cx="8761413" cy="706964"/>
          </a:xfrm>
        </p:spPr>
        <p:txBody>
          <a:bodyPr/>
          <a:lstStyle/>
          <a:p>
            <a:r>
              <a:rPr lang="en-US" dirty="0"/>
              <a:t>ADA Library</a:t>
            </a:r>
          </a:p>
        </p:txBody>
      </p:sp>
      <p:pic>
        <p:nvPicPr>
          <p:cNvPr id="6" name="Picture 5" descr="AskJAN.org Navigation Menu - Fourth link: ADA Library">
            <a:extLst>
              <a:ext uri="{FF2B5EF4-FFF2-40B4-BE49-F238E27FC236}">
                <a16:creationId xmlns:a16="http://schemas.microsoft.com/office/drawing/2014/main" id="{7BD16AA7-3807-2A2C-3208-C76A7449C82E}"/>
              </a:ext>
            </a:extLst>
          </p:cNvPr>
          <p:cNvPicPr>
            <a:picLocks noChangeAspect="1"/>
          </p:cNvPicPr>
          <p:nvPr/>
        </p:nvPicPr>
        <p:blipFill>
          <a:blip r:embed="rId3"/>
          <a:stretch>
            <a:fillRect/>
          </a:stretch>
        </p:blipFill>
        <p:spPr>
          <a:xfrm>
            <a:off x="747252" y="638172"/>
            <a:ext cx="9605288" cy="357512"/>
          </a:xfrm>
          <a:prstGeom prst="rect">
            <a:avLst/>
          </a:prstGeom>
        </p:spPr>
      </p:pic>
      <p:sp>
        <p:nvSpPr>
          <p:cNvPr id="5" name="Content Placeholder 4">
            <a:extLst>
              <a:ext uri="{FF2B5EF4-FFF2-40B4-BE49-F238E27FC236}">
                <a16:creationId xmlns:a16="http://schemas.microsoft.com/office/drawing/2014/main" id="{1854BEA0-09DA-FCD4-EC27-00371D291FE4}"/>
              </a:ext>
            </a:extLst>
          </p:cNvPr>
          <p:cNvSpPr>
            <a:spLocks noGrp="1"/>
          </p:cNvSpPr>
          <p:nvPr>
            <p:ph sz="half" idx="1"/>
          </p:nvPr>
        </p:nvSpPr>
        <p:spPr>
          <a:xfrm>
            <a:off x="489503" y="2378840"/>
            <a:ext cx="4359667" cy="3936416"/>
          </a:xfrm>
        </p:spPr>
        <p:txBody>
          <a:bodyPr>
            <a:noAutofit/>
          </a:bodyPr>
          <a:lstStyle/>
          <a:p>
            <a:pPr marL="0" marR="0" lvl="0" indent="0" algn="l" defTabSz="457200" rtl="0" eaLnBrk="1" fontAlgn="auto" latinLnBrk="0" hangingPunct="1">
              <a:lnSpc>
                <a:spcPct val="100000"/>
              </a:lnSpc>
              <a:spcBef>
                <a:spcPts val="576"/>
              </a:spcBef>
              <a:spcAft>
                <a:spcPts val="1200"/>
              </a:spcAft>
              <a:buClr>
                <a:schemeClr val="accent1"/>
              </a:buClr>
              <a:buSzTx/>
              <a:buNone/>
              <a:tabLst/>
              <a:defRPr/>
            </a:pPr>
            <a:r>
              <a:rPr kumimoji="0" lang="en-US" sz="2400" b="0" i="0" u="none" strike="noStrike" kern="1200" cap="none" spc="0" normalizeH="0" baseline="0" noProof="0" dirty="0">
                <a:ln>
                  <a:noFill/>
                </a:ln>
                <a:solidFill>
                  <a:schemeClr val="tx1"/>
                </a:solidFill>
                <a:effectLst/>
                <a:uLnTx/>
                <a:uFillTx/>
                <a:latin typeface="Arial Nova" panose="020B0504020202020204" pitchFamily="34" charset="0"/>
                <a:ea typeface="+mn-ea"/>
                <a:cs typeface="+mn-cs"/>
              </a:rPr>
              <a:t>Primary topics:</a:t>
            </a:r>
          </a:p>
          <a:p>
            <a:pPr marR="0" lvl="0" algn="l" defTabSz="457200" rtl="0" eaLnBrk="1" fontAlgn="auto" latinLnBrk="0" hangingPunct="1">
              <a:lnSpc>
                <a:spcPct val="100000"/>
              </a:lnSpc>
              <a:spcBef>
                <a:spcPts val="576"/>
              </a:spcBef>
              <a:spcAft>
                <a:spcPts val="1200"/>
              </a:spcAft>
              <a:buClr>
                <a:schemeClr val="accent1"/>
              </a:buClr>
              <a:buSzTx/>
              <a:buFont typeface="Wingdings 3" panose="05040102010807070707" pitchFamily="18" charset="2"/>
              <a:buChar char=""/>
              <a:tabLst/>
              <a:defRPr/>
            </a:pPr>
            <a:r>
              <a:rPr kumimoji="0" lang="en-US" sz="2000" b="0" i="0" u="none" strike="noStrike" kern="1200" cap="none" spc="0" normalizeH="0" baseline="0" noProof="0" dirty="0">
                <a:ln>
                  <a:noFill/>
                </a:ln>
                <a:solidFill>
                  <a:schemeClr val="tx1"/>
                </a:solidFill>
                <a:effectLst/>
                <a:uLnTx/>
                <a:uFillTx/>
                <a:latin typeface="Arial Nova" panose="020B0504020202020204" pitchFamily="34" charset="0"/>
                <a:ea typeface="+mn-ea"/>
                <a:cs typeface="+mn-cs"/>
              </a:rPr>
              <a:t>ADA Amendments Act (ADAAA)</a:t>
            </a:r>
          </a:p>
          <a:p>
            <a:pPr marR="0" lvl="0" algn="l" defTabSz="457200" rtl="0" eaLnBrk="1" fontAlgn="auto" latinLnBrk="0" hangingPunct="1">
              <a:lnSpc>
                <a:spcPct val="100000"/>
              </a:lnSpc>
              <a:spcBef>
                <a:spcPts val="576"/>
              </a:spcBef>
              <a:spcAft>
                <a:spcPts val="1200"/>
              </a:spcAft>
              <a:buClr>
                <a:schemeClr val="accent1"/>
              </a:buClr>
              <a:buSzTx/>
              <a:buFont typeface="Wingdings 3" panose="05040102010807070707" pitchFamily="18" charset="2"/>
              <a:buChar char=""/>
              <a:tabLst/>
              <a:defRPr/>
            </a:pPr>
            <a:r>
              <a:rPr kumimoji="0" lang="en-US" sz="2000" b="0" i="0" u="none" strike="noStrike" kern="1200" cap="none" spc="0" normalizeH="0" baseline="0" noProof="0" dirty="0">
                <a:ln>
                  <a:noFill/>
                </a:ln>
                <a:solidFill>
                  <a:schemeClr val="tx1"/>
                </a:solidFill>
                <a:effectLst/>
                <a:uLnTx/>
                <a:uFillTx/>
                <a:latin typeface="Arial Nova" panose="020B0504020202020204" pitchFamily="34" charset="0"/>
                <a:ea typeface="+mn-ea"/>
                <a:cs typeface="+mn-cs"/>
              </a:rPr>
              <a:t>General ADA topics</a:t>
            </a:r>
          </a:p>
          <a:p>
            <a:pPr marR="0" lvl="0" algn="l" defTabSz="457200" rtl="0" eaLnBrk="1" fontAlgn="auto" latinLnBrk="0" hangingPunct="1">
              <a:lnSpc>
                <a:spcPct val="100000"/>
              </a:lnSpc>
              <a:spcBef>
                <a:spcPts val="576"/>
              </a:spcBef>
              <a:spcAft>
                <a:spcPts val="1200"/>
              </a:spcAft>
              <a:buClr>
                <a:schemeClr val="accent1"/>
              </a:buClr>
              <a:buSzTx/>
              <a:buFont typeface="Wingdings 3" panose="05040102010807070707" pitchFamily="18" charset="2"/>
              <a:buChar char=""/>
              <a:tabLst/>
              <a:defRPr/>
            </a:pPr>
            <a:r>
              <a:rPr kumimoji="0" lang="en-US" sz="2000" b="0" i="0" u="none" strike="noStrike" kern="1200" cap="none" spc="0" normalizeH="0" baseline="0" noProof="0" dirty="0">
                <a:ln>
                  <a:noFill/>
                </a:ln>
                <a:solidFill>
                  <a:schemeClr val="tx1"/>
                </a:solidFill>
                <a:effectLst/>
                <a:uLnTx/>
                <a:uFillTx/>
                <a:latin typeface="Arial Nova" panose="020B0504020202020204" pitchFamily="34" charset="0"/>
                <a:ea typeface="+mn-ea"/>
                <a:cs typeface="+mn-cs"/>
              </a:rPr>
              <a:t>Employment (Title I)</a:t>
            </a:r>
          </a:p>
          <a:p>
            <a:pPr marR="0" lvl="0" algn="l" defTabSz="457200" rtl="0" eaLnBrk="1" fontAlgn="auto" latinLnBrk="0" hangingPunct="1">
              <a:lnSpc>
                <a:spcPct val="100000"/>
              </a:lnSpc>
              <a:spcBef>
                <a:spcPts val="576"/>
              </a:spcBef>
              <a:spcAft>
                <a:spcPts val="1200"/>
              </a:spcAft>
              <a:buClr>
                <a:schemeClr val="accent1"/>
              </a:buClr>
              <a:buSzTx/>
              <a:buFont typeface="Wingdings 3" panose="05040102010807070707" pitchFamily="18" charset="2"/>
              <a:buChar char=""/>
              <a:tabLst/>
              <a:defRPr/>
            </a:pPr>
            <a:r>
              <a:rPr kumimoji="0" lang="en-US" sz="2000" b="0" i="0" u="none" strike="noStrike" kern="1200" cap="none" spc="0" normalizeH="0" baseline="0" noProof="0" dirty="0">
                <a:ln>
                  <a:noFill/>
                </a:ln>
                <a:solidFill>
                  <a:schemeClr val="tx1"/>
                </a:solidFill>
                <a:effectLst/>
                <a:uLnTx/>
                <a:uFillTx/>
                <a:latin typeface="Arial Nova" panose="020B0504020202020204" pitchFamily="34" charset="0"/>
                <a:ea typeface="+mn-ea"/>
                <a:cs typeface="+mn-cs"/>
              </a:rPr>
              <a:t>Title I Regulations</a:t>
            </a:r>
          </a:p>
          <a:p>
            <a:pPr marR="0" lvl="0" algn="l" defTabSz="457200" rtl="0" eaLnBrk="1" fontAlgn="auto" latinLnBrk="0" hangingPunct="1">
              <a:lnSpc>
                <a:spcPct val="100000"/>
              </a:lnSpc>
              <a:spcBef>
                <a:spcPts val="576"/>
              </a:spcBef>
              <a:spcAft>
                <a:spcPts val="1200"/>
              </a:spcAft>
              <a:buClr>
                <a:schemeClr val="accent1"/>
              </a:buClr>
              <a:buSzTx/>
              <a:buFont typeface="Wingdings 3" panose="05040102010807070707" pitchFamily="18" charset="2"/>
              <a:buChar char=""/>
              <a:tabLst/>
              <a:defRPr/>
            </a:pPr>
            <a:r>
              <a:rPr kumimoji="0" lang="en-US" sz="2000" b="0" i="0" u="none" strike="noStrike" kern="1200" cap="none" spc="0" normalizeH="0" baseline="0" noProof="0" dirty="0">
                <a:ln>
                  <a:noFill/>
                </a:ln>
                <a:solidFill>
                  <a:schemeClr val="tx1"/>
                </a:solidFill>
                <a:effectLst/>
                <a:uLnTx/>
                <a:uFillTx/>
                <a:latin typeface="Arial Nova" panose="020B0504020202020204" pitchFamily="34" charset="0"/>
                <a:ea typeface="+mn-ea"/>
                <a:cs typeface="+mn-cs"/>
              </a:rPr>
              <a:t>Equal Employment Opportunity Commission (EEOC) Guidance Documents, Fact Sheets, Reports, and Advisory Letters</a:t>
            </a:r>
          </a:p>
        </p:txBody>
      </p:sp>
      <p:sp>
        <p:nvSpPr>
          <p:cNvPr id="3" name="Slide Number Placeholder 2">
            <a:extLst>
              <a:ext uri="{FF2B5EF4-FFF2-40B4-BE49-F238E27FC236}">
                <a16:creationId xmlns:a16="http://schemas.microsoft.com/office/drawing/2014/main" id="{EAB525AC-18C9-5685-D05B-CAD45C55D922}"/>
              </a:ext>
              <a:ext uri="{C183D7F6-B498-43B3-948B-1728B52AA6E4}">
                <adec:decorative xmlns:adec="http://schemas.microsoft.com/office/drawing/2017/decorative" val="1"/>
              </a:ext>
            </a:extLst>
          </p:cNvPr>
          <p:cNvSpPr>
            <a:spLocks noGrp="1"/>
          </p:cNvSpPr>
          <p:nvPr>
            <p:ph type="sldNum" sz="quarter" idx="12"/>
          </p:nvPr>
        </p:nvSpPr>
        <p:spPr/>
        <p:txBody>
          <a:bodyPr/>
          <a:lstStyle/>
          <a:p>
            <a:fld id="{9FF96B15-8338-45D5-A943-561235072D66}" type="slidenum">
              <a:rPr lang="en-US" noProof="0" smtClean="0"/>
              <a:t>14</a:t>
            </a:fld>
            <a:endParaRPr lang="en-US" noProof="0" dirty="0"/>
          </a:p>
        </p:txBody>
      </p:sp>
      <p:pic>
        <p:nvPicPr>
          <p:cNvPr id="11" name="Picture 10" descr="Employment Title I - blue arrow indicating EEOC guidances">
            <a:extLst>
              <a:ext uri="{FF2B5EF4-FFF2-40B4-BE49-F238E27FC236}">
                <a16:creationId xmlns:a16="http://schemas.microsoft.com/office/drawing/2014/main" id="{AA2B4B59-53BC-186C-1FEE-5E9566CFAEEE}"/>
              </a:ext>
            </a:extLst>
          </p:cNvPr>
          <p:cNvPicPr>
            <a:picLocks noChangeAspect="1"/>
          </p:cNvPicPr>
          <p:nvPr/>
        </p:nvPicPr>
        <p:blipFill rotWithShape="1">
          <a:blip r:embed="rId4"/>
          <a:srcRect r="1441"/>
          <a:stretch/>
        </p:blipFill>
        <p:spPr>
          <a:xfrm>
            <a:off x="4849171" y="2378840"/>
            <a:ext cx="6601931" cy="4114800"/>
          </a:xfrm>
          <a:prstGeom prst="rect">
            <a:avLst/>
          </a:prstGeom>
        </p:spPr>
      </p:pic>
      <p:pic>
        <p:nvPicPr>
          <p:cNvPr id="12" name="Picture 11">
            <a:extLst>
              <a:ext uri="{FF2B5EF4-FFF2-40B4-BE49-F238E27FC236}">
                <a16:creationId xmlns:a16="http://schemas.microsoft.com/office/drawing/2014/main" id="{78E03B5D-A861-7B34-C045-D37FBA3BCE18}"/>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rot="16200000">
            <a:off x="4577875" y="4527216"/>
            <a:ext cx="542591" cy="445047"/>
          </a:xfrm>
          <a:prstGeom prst="rect">
            <a:avLst/>
          </a:prstGeom>
        </p:spPr>
      </p:pic>
    </p:spTree>
    <p:extLst>
      <p:ext uri="{BB962C8B-B14F-4D97-AF65-F5344CB8AC3E}">
        <p14:creationId xmlns:p14="http://schemas.microsoft.com/office/powerpoint/2010/main" val="6320046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A3F7E58-3366-DAA0-F04B-56F3ED7AA139}"/>
              </a:ext>
            </a:extLst>
          </p:cNvPr>
          <p:cNvSpPr>
            <a:spLocks noGrp="1"/>
          </p:cNvSpPr>
          <p:nvPr>
            <p:ph type="title"/>
          </p:nvPr>
        </p:nvSpPr>
        <p:spPr>
          <a:xfrm>
            <a:off x="1154953" y="1098365"/>
            <a:ext cx="9827680" cy="706964"/>
          </a:xfrm>
        </p:spPr>
        <p:txBody>
          <a:bodyPr/>
          <a:lstStyle/>
          <a:p>
            <a:r>
              <a:rPr lang="en-US" sz="3500" dirty="0" err="1"/>
              <a:t>MyJAN</a:t>
            </a:r>
            <a:r>
              <a:rPr lang="en-US" sz="3500" dirty="0">
                <a:latin typeface="Arial Nova" panose="020B0504020202020204" pitchFamily="34" charset="0"/>
              </a:rPr>
              <a:t>—</a:t>
            </a:r>
            <a:r>
              <a:rPr lang="en-US" sz="2800" dirty="0"/>
              <a:t>A Personalized AskJAN.org Experience</a:t>
            </a:r>
            <a:endParaRPr lang="en-US" sz="3500" dirty="0"/>
          </a:p>
        </p:txBody>
      </p:sp>
      <p:pic>
        <p:nvPicPr>
          <p:cNvPr id="4" name="Picture 3" descr="AskJAN.org Navigation Menu - Sixth link: MyJAN">
            <a:extLst>
              <a:ext uri="{FF2B5EF4-FFF2-40B4-BE49-F238E27FC236}">
                <a16:creationId xmlns:a16="http://schemas.microsoft.com/office/drawing/2014/main" id="{9712E95D-E93D-DC28-8E70-BA2FA53FB7E6}"/>
              </a:ext>
            </a:extLst>
          </p:cNvPr>
          <p:cNvPicPr>
            <a:picLocks noChangeAspect="1"/>
          </p:cNvPicPr>
          <p:nvPr/>
        </p:nvPicPr>
        <p:blipFill>
          <a:blip r:embed="rId3"/>
          <a:stretch>
            <a:fillRect/>
          </a:stretch>
        </p:blipFill>
        <p:spPr>
          <a:xfrm>
            <a:off x="786581" y="638172"/>
            <a:ext cx="9565959" cy="357512"/>
          </a:xfrm>
          <a:prstGeom prst="rect">
            <a:avLst/>
          </a:prstGeom>
        </p:spPr>
      </p:pic>
      <p:sp>
        <p:nvSpPr>
          <p:cNvPr id="2" name="Content Placeholder 1">
            <a:extLst>
              <a:ext uri="{FF2B5EF4-FFF2-40B4-BE49-F238E27FC236}">
                <a16:creationId xmlns:a16="http://schemas.microsoft.com/office/drawing/2014/main" id="{FFB36CDE-3CC8-A301-9933-339D2E93797D}"/>
              </a:ext>
            </a:extLst>
          </p:cNvPr>
          <p:cNvSpPr>
            <a:spLocks noGrp="1"/>
          </p:cNvSpPr>
          <p:nvPr>
            <p:ph idx="1"/>
          </p:nvPr>
        </p:nvSpPr>
        <p:spPr>
          <a:xfrm>
            <a:off x="1154953" y="2445004"/>
            <a:ext cx="6245970" cy="3907028"/>
          </a:xfrm>
        </p:spPr>
        <p:txBody>
          <a:bodyPr>
            <a:normAutofit fontScale="92500"/>
          </a:bodyPr>
          <a:lstStyle/>
          <a:p>
            <a:r>
              <a:rPr lang="en-US" sz="2400" dirty="0">
                <a:solidFill>
                  <a:schemeClr val="tx1"/>
                </a:solidFill>
                <a:latin typeface="Arial Nova" panose="020B0504020202020204" pitchFamily="34" charset="0"/>
              </a:rPr>
              <a:t>Allows users to organize any JAN webpage available at AskJAN.org by category—</a:t>
            </a:r>
            <a:br>
              <a:rPr lang="en-US" sz="2400" dirty="0">
                <a:solidFill>
                  <a:schemeClr val="tx1"/>
                </a:solidFill>
                <a:latin typeface="Arial Nova" panose="020B0504020202020204" pitchFamily="34" charset="0"/>
              </a:rPr>
            </a:br>
            <a:r>
              <a:rPr lang="en-US" sz="2400" dirty="0">
                <a:solidFill>
                  <a:schemeClr val="tx1"/>
                </a:solidFill>
                <a:latin typeface="Arial Nova" panose="020B0504020202020204" pitchFamily="34" charset="0"/>
              </a:rPr>
              <a:t>Accommodation, Legal, and Other</a:t>
            </a:r>
          </a:p>
          <a:p>
            <a:r>
              <a:rPr lang="en-US" sz="2400" dirty="0">
                <a:solidFill>
                  <a:schemeClr val="tx1"/>
                </a:solidFill>
                <a:latin typeface="Arial Nova" panose="020B0504020202020204" pitchFamily="34" charset="0"/>
              </a:rPr>
              <a:t>Offers easy access to most frequently </a:t>
            </a:r>
            <a:br>
              <a:rPr lang="en-US" sz="2400" dirty="0">
                <a:solidFill>
                  <a:schemeClr val="tx1"/>
                </a:solidFill>
                <a:latin typeface="Arial Nova" panose="020B0504020202020204" pitchFamily="34" charset="0"/>
              </a:rPr>
            </a:br>
            <a:r>
              <a:rPr lang="en-US" sz="2400" dirty="0">
                <a:solidFill>
                  <a:schemeClr val="tx1"/>
                </a:solidFill>
                <a:latin typeface="Arial Nova" panose="020B0504020202020204" pitchFamily="34" charset="0"/>
              </a:rPr>
              <a:t>used JAN resources</a:t>
            </a:r>
          </a:p>
          <a:p>
            <a:r>
              <a:rPr lang="en-US" sz="2400" dirty="0">
                <a:solidFill>
                  <a:schemeClr val="tx1"/>
                </a:solidFill>
                <a:latin typeface="Arial Nova" panose="020B0504020202020204" pitchFamily="34" charset="0"/>
              </a:rPr>
              <a:t>Receive notice of newly released JAN resources</a:t>
            </a:r>
          </a:p>
          <a:p>
            <a:r>
              <a:rPr lang="en-US" sz="2400" dirty="0">
                <a:solidFill>
                  <a:schemeClr val="tx1"/>
                </a:solidFill>
                <a:latin typeface="Arial Nova" panose="020B0504020202020204" pitchFamily="34" charset="0"/>
              </a:rPr>
              <a:t>Choose and save JAN resources by color-coded category and order of importance to the user</a:t>
            </a:r>
          </a:p>
          <a:p>
            <a:endParaRPr lang="en-US" sz="2400" dirty="0"/>
          </a:p>
        </p:txBody>
      </p:sp>
      <p:sp>
        <p:nvSpPr>
          <p:cNvPr id="5" name="Slide Number Placeholder 4">
            <a:extLst>
              <a:ext uri="{FF2B5EF4-FFF2-40B4-BE49-F238E27FC236}">
                <a16:creationId xmlns:a16="http://schemas.microsoft.com/office/drawing/2014/main" id="{8502EA8A-9022-AF30-3246-DAF22E32FA51}"/>
              </a:ext>
            </a:extLst>
          </p:cNvPr>
          <p:cNvSpPr>
            <a:spLocks noGrp="1"/>
          </p:cNvSpPr>
          <p:nvPr>
            <p:ph type="sldNum" sz="quarter" idx="12"/>
          </p:nvPr>
        </p:nvSpPr>
        <p:spPr/>
        <p:txBody>
          <a:bodyPr/>
          <a:lstStyle/>
          <a:p>
            <a:fld id="{9FF96B15-8338-45D5-A943-561235072D66}" type="slidenum">
              <a:rPr lang="en-US" noProof="0" smtClean="0"/>
              <a:t>15</a:t>
            </a:fld>
            <a:endParaRPr lang="en-US" noProof="0" dirty="0"/>
          </a:p>
        </p:txBody>
      </p:sp>
      <p:pic>
        <p:nvPicPr>
          <p:cNvPr id="3" name="Picture 2">
            <a:extLst>
              <a:ext uri="{FF2B5EF4-FFF2-40B4-BE49-F238E27FC236}">
                <a16:creationId xmlns:a16="http://schemas.microsoft.com/office/drawing/2014/main" id="{D5697863-D933-B4DE-1443-B430EA9AC60B}"/>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624270" y="2317863"/>
            <a:ext cx="3566469" cy="3566469"/>
          </a:xfrm>
          <a:prstGeom prst="rect">
            <a:avLst/>
          </a:prstGeom>
        </p:spPr>
      </p:pic>
    </p:spTree>
    <p:extLst>
      <p:ext uri="{BB962C8B-B14F-4D97-AF65-F5344CB8AC3E}">
        <p14:creationId xmlns:p14="http://schemas.microsoft.com/office/powerpoint/2010/main" val="10953300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A3F7E58-3366-DAA0-F04B-56F3ED7AA139}"/>
              </a:ext>
            </a:extLst>
          </p:cNvPr>
          <p:cNvSpPr>
            <a:spLocks noGrp="1"/>
          </p:cNvSpPr>
          <p:nvPr>
            <p:ph type="title"/>
          </p:nvPr>
        </p:nvSpPr>
        <p:spPr>
          <a:xfrm>
            <a:off x="1128453" y="1132428"/>
            <a:ext cx="9643186" cy="706964"/>
          </a:xfrm>
        </p:spPr>
        <p:txBody>
          <a:bodyPr/>
          <a:lstStyle/>
          <a:p>
            <a:r>
              <a:rPr lang="en-US" dirty="0"/>
              <a:t>Publications and Articles</a:t>
            </a:r>
          </a:p>
        </p:txBody>
      </p:sp>
      <p:sp>
        <p:nvSpPr>
          <p:cNvPr id="4" name="Content Placeholder 4">
            <a:extLst>
              <a:ext uri="{FF2B5EF4-FFF2-40B4-BE49-F238E27FC236}">
                <a16:creationId xmlns:a16="http://schemas.microsoft.com/office/drawing/2014/main" id="{5EAA8739-478C-B243-1784-9198ECA41048}"/>
              </a:ext>
            </a:extLst>
          </p:cNvPr>
          <p:cNvSpPr txBox="1">
            <a:spLocks/>
          </p:cNvSpPr>
          <p:nvPr/>
        </p:nvSpPr>
        <p:spPr>
          <a:xfrm>
            <a:off x="8214220" y="2469308"/>
            <a:ext cx="3159399" cy="3990169"/>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a:spcBef>
                <a:spcPts val="576"/>
              </a:spcBef>
              <a:spcAft>
                <a:spcPts val="1200"/>
              </a:spcAft>
              <a:buSzTx/>
              <a:buFont typeface="Wingdings 3" panose="05040102010807070707" pitchFamily="18" charset="2"/>
              <a:buChar char=""/>
              <a:defRPr/>
            </a:pPr>
            <a:r>
              <a:rPr lang="en-US" sz="2000" dirty="0">
                <a:solidFill>
                  <a:schemeClr val="tx1"/>
                </a:solidFill>
                <a:latin typeface="Arial Nova" panose="020B0504020202020204" pitchFamily="34" charset="0"/>
              </a:rPr>
              <a:t>Accommodation and </a:t>
            </a:r>
            <a:br>
              <a:rPr lang="en-US" sz="2000" dirty="0">
                <a:solidFill>
                  <a:schemeClr val="tx1"/>
                </a:solidFill>
                <a:latin typeface="Arial Nova" panose="020B0504020202020204" pitchFamily="34" charset="0"/>
              </a:rPr>
            </a:br>
            <a:r>
              <a:rPr lang="en-US" sz="2000" dirty="0">
                <a:solidFill>
                  <a:schemeClr val="tx1"/>
                </a:solidFill>
                <a:latin typeface="Arial Nova" panose="020B0504020202020204" pitchFamily="34" charset="0"/>
              </a:rPr>
              <a:t>Compliance Series</a:t>
            </a:r>
          </a:p>
          <a:p>
            <a:pPr>
              <a:spcBef>
                <a:spcPts val="576"/>
              </a:spcBef>
              <a:spcAft>
                <a:spcPts val="1200"/>
              </a:spcAft>
              <a:buSzTx/>
              <a:buFont typeface="Wingdings 3" panose="05040102010807070707" pitchFamily="18" charset="2"/>
              <a:buChar char=""/>
              <a:defRPr/>
            </a:pPr>
            <a:r>
              <a:rPr lang="en-US" sz="2000" dirty="0">
                <a:solidFill>
                  <a:schemeClr val="tx1"/>
                </a:solidFill>
                <a:latin typeface="Arial Nova" panose="020B0504020202020204" pitchFamily="34" charset="0"/>
              </a:rPr>
              <a:t>Consultants’ Corner</a:t>
            </a:r>
          </a:p>
          <a:p>
            <a:pPr>
              <a:spcBef>
                <a:spcPts val="576"/>
              </a:spcBef>
              <a:spcAft>
                <a:spcPts val="1200"/>
              </a:spcAft>
              <a:buSzTx/>
              <a:buFont typeface="Wingdings 3" panose="05040102010807070707" pitchFamily="18" charset="2"/>
              <a:buChar char=""/>
              <a:defRPr/>
            </a:pPr>
            <a:r>
              <a:rPr lang="en-US" sz="2000" dirty="0">
                <a:solidFill>
                  <a:schemeClr val="tx1"/>
                </a:solidFill>
                <a:latin typeface="Arial Nova" panose="020B0504020202020204" pitchFamily="34" charset="0"/>
              </a:rPr>
              <a:t>Case Studies</a:t>
            </a:r>
          </a:p>
          <a:p>
            <a:pPr>
              <a:spcBef>
                <a:spcPts val="576"/>
              </a:spcBef>
              <a:spcAft>
                <a:spcPts val="1200"/>
              </a:spcAft>
              <a:buSzTx/>
              <a:buFont typeface="Wingdings 3" panose="05040102010807070707" pitchFamily="18" charset="2"/>
              <a:buChar char=""/>
              <a:defRPr/>
            </a:pPr>
            <a:r>
              <a:rPr lang="en-US" sz="2000" dirty="0">
                <a:solidFill>
                  <a:schemeClr val="tx1"/>
                </a:solidFill>
                <a:latin typeface="Arial Nova" panose="020B0504020202020204" pitchFamily="34" charset="0"/>
              </a:rPr>
              <a:t>Newsletter Articles</a:t>
            </a:r>
          </a:p>
          <a:p>
            <a:pPr>
              <a:spcBef>
                <a:spcPts val="576"/>
              </a:spcBef>
              <a:spcAft>
                <a:spcPts val="1200"/>
              </a:spcAft>
              <a:buSzTx/>
              <a:buFont typeface="Wingdings 3" panose="05040102010807070707" pitchFamily="18" charset="2"/>
              <a:buChar char=""/>
              <a:defRPr/>
            </a:pPr>
            <a:r>
              <a:rPr lang="en-US" sz="2000" dirty="0">
                <a:solidFill>
                  <a:schemeClr val="tx1"/>
                </a:solidFill>
                <a:latin typeface="Arial Nova" panose="020B0504020202020204" pitchFamily="34" charset="0"/>
              </a:rPr>
              <a:t>Effective Accommodation </a:t>
            </a:r>
            <a:br>
              <a:rPr lang="en-US" sz="2000" dirty="0">
                <a:solidFill>
                  <a:schemeClr val="tx1"/>
                </a:solidFill>
                <a:latin typeface="Arial Nova" panose="020B0504020202020204" pitchFamily="34" charset="0"/>
              </a:rPr>
            </a:br>
            <a:r>
              <a:rPr lang="en-US" sz="2000" dirty="0">
                <a:solidFill>
                  <a:schemeClr val="tx1"/>
                </a:solidFill>
                <a:latin typeface="Arial Nova" panose="020B0504020202020204" pitchFamily="34" charset="0"/>
              </a:rPr>
              <a:t>Practices Series</a:t>
            </a:r>
          </a:p>
        </p:txBody>
      </p:sp>
      <p:pic>
        <p:nvPicPr>
          <p:cNvPr id="7" name="Picture 6">
            <a:extLst>
              <a:ext uri="{FF2B5EF4-FFF2-40B4-BE49-F238E27FC236}">
                <a16:creationId xmlns:a16="http://schemas.microsoft.com/office/drawing/2014/main" id="{A2DEE123-34B2-1806-D129-7DD5C13A678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31863" y="2465577"/>
            <a:ext cx="3765708" cy="3751639"/>
          </a:xfrm>
          <a:prstGeom prst="rect">
            <a:avLst/>
          </a:prstGeom>
        </p:spPr>
      </p:pic>
      <p:pic>
        <p:nvPicPr>
          <p:cNvPr id="9" name="Picture 8">
            <a:extLst>
              <a:ext uri="{FF2B5EF4-FFF2-40B4-BE49-F238E27FC236}">
                <a16:creationId xmlns:a16="http://schemas.microsoft.com/office/drawing/2014/main" id="{C4143DA6-ED9A-93D5-3A1E-D3B35DBE8BC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379085" y="2468176"/>
            <a:ext cx="3570740" cy="3749040"/>
          </a:xfrm>
          <a:prstGeom prst="rect">
            <a:avLst/>
          </a:prstGeom>
        </p:spPr>
      </p:pic>
      <p:pic>
        <p:nvPicPr>
          <p:cNvPr id="10" name="Picture 9" descr="AskJAN.org Navigation Menu - Eighth link: Publications">
            <a:extLst>
              <a:ext uri="{FF2B5EF4-FFF2-40B4-BE49-F238E27FC236}">
                <a16:creationId xmlns:a16="http://schemas.microsoft.com/office/drawing/2014/main" id="{3000C788-C93D-D115-143D-7E0C90BC2D4B}"/>
              </a:ext>
            </a:extLst>
          </p:cNvPr>
          <p:cNvPicPr>
            <a:picLocks noChangeAspect="1"/>
          </p:cNvPicPr>
          <p:nvPr/>
        </p:nvPicPr>
        <p:blipFill>
          <a:blip r:embed="rId5"/>
          <a:stretch>
            <a:fillRect/>
          </a:stretch>
        </p:blipFill>
        <p:spPr>
          <a:xfrm>
            <a:off x="747253" y="638172"/>
            <a:ext cx="9605288" cy="357512"/>
          </a:xfrm>
          <a:prstGeom prst="rect">
            <a:avLst/>
          </a:prstGeom>
        </p:spPr>
      </p:pic>
      <p:sp>
        <p:nvSpPr>
          <p:cNvPr id="5" name="Slide Number Placeholder 4">
            <a:extLst>
              <a:ext uri="{FF2B5EF4-FFF2-40B4-BE49-F238E27FC236}">
                <a16:creationId xmlns:a16="http://schemas.microsoft.com/office/drawing/2014/main" id="{8502EA8A-9022-AF30-3246-DAF22E32FA51}"/>
              </a:ext>
            </a:extLst>
          </p:cNvPr>
          <p:cNvSpPr>
            <a:spLocks noGrp="1"/>
          </p:cNvSpPr>
          <p:nvPr>
            <p:ph type="sldNum" sz="quarter" idx="12"/>
          </p:nvPr>
        </p:nvSpPr>
        <p:spPr/>
        <p:txBody>
          <a:bodyPr/>
          <a:lstStyle/>
          <a:p>
            <a:fld id="{9FF96B15-8338-45D5-A943-561235072D66}" type="slidenum">
              <a:rPr lang="en-US" noProof="0" smtClean="0"/>
              <a:t>16</a:t>
            </a:fld>
            <a:endParaRPr lang="en-US" noProof="0" dirty="0"/>
          </a:p>
        </p:txBody>
      </p:sp>
    </p:spTree>
    <p:extLst>
      <p:ext uri="{BB962C8B-B14F-4D97-AF65-F5344CB8AC3E}">
        <p14:creationId xmlns:p14="http://schemas.microsoft.com/office/powerpoint/2010/main" val="42808236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A3F7E58-3366-DAA0-F04B-56F3ED7AA139}"/>
              </a:ext>
            </a:extLst>
          </p:cNvPr>
          <p:cNvSpPr>
            <a:spLocks noGrp="1"/>
          </p:cNvSpPr>
          <p:nvPr>
            <p:ph type="title"/>
          </p:nvPr>
        </p:nvSpPr>
        <p:spPr>
          <a:xfrm>
            <a:off x="1128453" y="1115175"/>
            <a:ext cx="9643186" cy="706964"/>
          </a:xfrm>
        </p:spPr>
        <p:txBody>
          <a:bodyPr/>
          <a:lstStyle/>
          <a:p>
            <a:r>
              <a:rPr lang="en-US" dirty="0"/>
              <a:t>Training Solutions</a:t>
            </a:r>
          </a:p>
        </p:txBody>
      </p:sp>
      <p:pic>
        <p:nvPicPr>
          <p:cNvPr id="6" name="Picture 5" descr="AskJAN.org Navigation Menu - Ninth link: Training">
            <a:extLst>
              <a:ext uri="{FF2B5EF4-FFF2-40B4-BE49-F238E27FC236}">
                <a16:creationId xmlns:a16="http://schemas.microsoft.com/office/drawing/2014/main" id="{7BFD37D3-6C89-0ABD-3E57-CA4F80AF1B7C}"/>
              </a:ext>
            </a:extLst>
          </p:cNvPr>
          <p:cNvPicPr>
            <a:picLocks noChangeAspect="1"/>
          </p:cNvPicPr>
          <p:nvPr/>
        </p:nvPicPr>
        <p:blipFill>
          <a:blip r:embed="rId3"/>
          <a:stretch>
            <a:fillRect/>
          </a:stretch>
        </p:blipFill>
        <p:spPr>
          <a:xfrm>
            <a:off x="709354" y="638172"/>
            <a:ext cx="9643186" cy="357512"/>
          </a:xfrm>
          <a:prstGeom prst="rect">
            <a:avLst/>
          </a:prstGeom>
        </p:spPr>
      </p:pic>
      <p:sp>
        <p:nvSpPr>
          <p:cNvPr id="2" name="Content Placeholder 4">
            <a:extLst>
              <a:ext uri="{FF2B5EF4-FFF2-40B4-BE49-F238E27FC236}">
                <a16:creationId xmlns:a16="http://schemas.microsoft.com/office/drawing/2014/main" id="{1CBC100C-084A-B089-F391-53AE238FB9BE}"/>
              </a:ext>
            </a:extLst>
          </p:cNvPr>
          <p:cNvSpPr txBox="1">
            <a:spLocks/>
          </p:cNvSpPr>
          <p:nvPr/>
        </p:nvSpPr>
        <p:spPr>
          <a:xfrm>
            <a:off x="885862" y="2611789"/>
            <a:ext cx="3159399" cy="3938651"/>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a:spcBef>
                <a:spcPts val="576"/>
              </a:spcBef>
              <a:spcAft>
                <a:spcPts val="1200"/>
              </a:spcAft>
              <a:buSzTx/>
              <a:buFont typeface="Wingdings 3" panose="05040102010807070707" pitchFamily="18" charset="2"/>
              <a:buChar char=""/>
              <a:defRPr/>
            </a:pPr>
            <a:r>
              <a:rPr lang="en-US" sz="2000" dirty="0">
                <a:solidFill>
                  <a:schemeClr val="tx1"/>
                </a:solidFill>
                <a:latin typeface="Arial Nova" panose="020B0504020202020204" pitchFamily="34" charset="0"/>
              </a:rPr>
              <a:t>JAN Webcast Series</a:t>
            </a:r>
          </a:p>
          <a:p>
            <a:pPr>
              <a:spcBef>
                <a:spcPts val="576"/>
              </a:spcBef>
              <a:spcAft>
                <a:spcPts val="1200"/>
              </a:spcAft>
              <a:buSzTx/>
              <a:buFont typeface="Wingdings 3" panose="05040102010807070707" pitchFamily="18" charset="2"/>
              <a:buChar char=""/>
              <a:defRPr/>
            </a:pPr>
            <a:r>
              <a:rPr lang="en-US" sz="2000" dirty="0">
                <a:solidFill>
                  <a:schemeClr val="tx1"/>
                </a:solidFill>
                <a:latin typeface="Arial Nova" panose="020B0504020202020204" pitchFamily="34" charset="0"/>
              </a:rPr>
              <a:t>Webcast Series Library</a:t>
            </a:r>
          </a:p>
          <a:p>
            <a:pPr>
              <a:spcBef>
                <a:spcPts val="576"/>
              </a:spcBef>
              <a:spcAft>
                <a:spcPts val="1200"/>
              </a:spcAft>
              <a:buSzTx/>
              <a:buFont typeface="Wingdings 3" panose="05040102010807070707" pitchFamily="18" charset="2"/>
              <a:buChar char=""/>
              <a:defRPr/>
            </a:pPr>
            <a:r>
              <a:rPr lang="en-US" sz="2000" dirty="0">
                <a:solidFill>
                  <a:schemeClr val="tx1"/>
                </a:solidFill>
                <a:latin typeface="Arial Nova" panose="020B0504020202020204" pitchFamily="34" charset="0"/>
              </a:rPr>
              <a:t>JAN eLearning </a:t>
            </a:r>
            <a:br>
              <a:rPr lang="en-US" sz="2000" dirty="0">
                <a:solidFill>
                  <a:schemeClr val="tx1"/>
                </a:solidFill>
                <a:latin typeface="Arial Nova" panose="020B0504020202020204" pitchFamily="34" charset="0"/>
              </a:rPr>
            </a:br>
            <a:r>
              <a:rPr lang="en-US" sz="2000" dirty="0">
                <a:solidFill>
                  <a:schemeClr val="tx1"/>
                </a:solidFill>
                <a:latin typeface="Arial Nova" panose="020B0504020202020204" pitchFamily="34" charset="0"/>
              </a:rPr>
              <a:t>and Training Resources</a:t>
            </a:r>
          </a:p>
          <a:p>
            <a:pPr>
              <a:spcBef>
                <a:spcPts val="576"/>
              </a:spcBef>
              <a:spcAft>
                <a:spcPts val="1200"/>
              </a:spcAft>
              <a:buSzTx/>
              <a:buFont typeface="Wingdings 3" panose="05040102010807070707" pitchFamily="18" charset="2"/>
              <a:buChar char=""/>
              <a:defRPr/>
            </a:pPr>
            <a:r>
              <a:rPr lang="en-US" sz="2000" dirty="0">
                <a:solidFill>
                  <a:schemeClr val="tx1"/>
                </a:solidFill>
                <a:latin typeface="Arial Nova" panose="020B0504020202020204" pitchFamily="34" charset="0"/>
              </a:rPr>
              <a:t>Video Training Resources</a:t>
            </a:r>
          </a:p>
          <a:p>
            <a:pPr>
              <a:spcBef>
                <a:spcPts val="576"/>
              </a:spcBef>
              <a:spcAft>
                <a:spcPts val="1200"/>
              </a:spcAft>
              <a:buSzTx/>
              <a:buFont typeface="Wingdings 3" panose="05040102010807070707" pitchFamily="18" charset="2"/>
              <a:buChar char=""/>
              <a:defRPr/>
            </a:pPr>
            <a:r>
              <a:rPr lang="en-US" sz="2000" dirty="0">
                <a:solidFill>
                  <a:schemeClr val="tx1"/>
                </a:solidFill>
                <a:latin typeface="Arial Nova" panose="020B0504020202020204" pitchFamily="34" charset="0"/>
              </a:rPr>
              <a:t>Solution Showcase Videos</a:t>
            </a:r>
          </a:p>
        </p:txBody>
      </p:sp>
      <p:pic>
        <p:nvPicPr>
          <p:cNvPr id="4" name="Picture 3">
            <a:extLst>
              <a:ext uri="{FF2B5EF4-FFF2-40B4-BE49-F238E27FC236}">
                <a16:creationId xmlns:a16="http://schemas.microsoft.com/office/drawing/2014/main" id="{0FDD7E4E-FEFC-9050-3A7B-86E7869F7D4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045261" y="2358571"/>
            <a:ext cx="7401958" cy="3934374"/>
          </a:xfrm>
          <a:prstGeom prst="rect">
            <a:avLst/>
          </a:prstGeom>
        </p:spPr>
      </p:pic>
      <p:sp>
        <p:nvSpPr>
          <p:cNvPr id="5" name="Slide Number Placeholder 4">
            <a:extLst>
              <a:ext uri="{FF2B5EF4-FFF2-40B4-BE49-F238E27FC236}">
                <a16:creationId xmlns:a16="http://schemas.microsoft.com/office/drawing/2014/main" id="{8502EA8A-9022-AF30-3246-DAF22E32FA51}"/>
              </a:ext>
            </a:extLst>
          </p:cNvPr>
          <p:cNvSpPr>
            <a:spLocks noGrp="1"/>
          </p:cNvSpPr>
          <p:nvPr>
            <p:ph type="sldNum" sz="quarter" idx="12"/>
          </p:nvPr>
        </p:nvSpPr>
        <p:spPr/>
        <p:txBody>
          <a:bodyPr/>
          <a:lstStyle/>
          <a:p>
            <a:fld id="{9FF96B15-8338-45D5-A943-561235072D66}" type="slidenum">
              <a:rPr lang="en-US" noProof="0" smtClean="0"/>
              <a:t>17</a:t>
            </a:fld>
            <a:endParaRPr lang="en-US" noProof="0" dirty="0"/>
          </a:p>
        </p:txBody>
      </p:sp>
    </p:spTree>
    <p:extLst>
      <p:ext uri="{BB962C8B-B14F-4D97-AF65-F5344CB8AC3E}">
        <p14:creationId xmlns:p14="http://schemas.microsoft.com/office/powerpoint/2010/main" val="39799113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CCAD4B00-933A-439D-A87A-0C9AA8A0387F}"/>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 y="2"/>
            <a:ext cx="4530503" cy="2652032"/>
          </a:xfrm>
          <a:prstGeom prst="rect">
            <a:avLst/>
          </a:prstGeom>
        </p:spPr>
      </p:pic>
      <p:sp>
        <p:nvSpPr>
          <p:cNvPr id="2" name="Title 1">
            <a:extLst>
              <a:ext uri="{FF2B5EF4-FFF2-40B4-BE49-F238E27FC236}">
                <a16:creationId xmlns:a16="http://schemas.microsoft.com/office/drawing/2014/main" id="{B3336FC1-297A-4C24-9389-8B95DF3C1850}"/>
              </a:ext>
            </a:extLst>
          </p:cNvPr>
          <p:cNvSpPr>
            <a:spLocks noGrp="1"/>
          </p:cNvSpPr>
          <p:nvPr>
            <p:ph type="title"/>
          </p:nvPr>
        </p:nvSpPr>
        <p:spPr>
          <a:xfrm>
            <a:off x="4730548" y="1019894"/>
            <a:ext cx="6873949" cy="612247"/>
          </a:xfrm>
        </p:spPr>
        <p:txBody>
          <a:bodyPr anchor="ctr">
            <a:normAutofit fontScale="90000"/>
          </a:bodyPr>
          <a:lstStyle/>
          <a:p>
            <a:r>
              <a:rPr lang="en-US" dirty="0">
                <a:solidFill>
                  <a:srgbClr val="FFFFFF"/>
                </a:solidFill>
              </a:rPr>
              <a:t>Accommodation Situations</a:t>
            </a:r>
          </a:p>
        </p:txBody>
      </p:sp>
      <p:sp>
        <p:nvSpPr>
          <p:cNvPr id="4" name="Slide Number Placeholder 3">
            <a:extLst>
              <a:ext uri="{FF2B5EF4-FFF2-40B4-BE49-F238E27FC236}">
                <a16:creationId xmlns:a16="http://schemas.microsoft.com/office/drawing/2014/main" id="{0612C62E-E818-4FF2-A3DA-9B3F3E2B6202}"/>
              </a:ext>
            </a:extLst>
          </p:cNvPr>
          <p:cNvSpPr>
            <a:spLocks noGrp="1"/>
          </p:cNvSpPr>
          <p:nvPr>
            <p:ph type="sldNum" sz="quarter" idx="12"/>
          </p:nvPr>
        </p:nvSpPr>
        <p:spPr>
          <a:xfrm>
            <a:off x="10405872" y="605799"/>
            <a:ext cx="720280" cy="464049"/>
          </a:xfrm>
        </p:spPr>
        <p:txBody>
          <a:bodyPr>
            <a:normAutofit lnSpcReduction="10000"/>
          </a:bodyPr>
          <a:lstStyle/>
          <a:p>
            <a:pPr marL="0" marR="0" lvl="0" indent="0" defTabSz="457200" rtl="0" eaLnBrk="1" fontAlgn="auto" latinLnBrk="0" hangingPunct="1">
              <a:lnSpc>
                <a:spcPct val="90000"/>
              </a:lnSpc>
              <a:spcBef>
                <a:spcPts val="0"/>
              </a:spcBef>
              <a:spcAft>
                <a:spcPts val="600"/>
              </a:spcAft>
              <a:buClrTx/>
              <a:buSzTx/>
              <a:buFontTx/>
              <a:buNone/>
              <a:tabLst/>
              <a:defRPr/>
            </a:pPr>
            <a:fld id="{D57F1E4F-1CFF-5643-939E-217C01CDF565}" type="slidenum">
              <a:rPr kumimoji="0" lang="en-US" b="0" i="0" u="none" strike="noStrike" kern="1200" cap="none" spc="0" normalizeH="0" baseline="0" noProof="0" smtClean="0">
                <a:ln>
                  <a:noFill/>
                </a:ln>
                <a:effectLst/>
                <a:uLnTx/>
                <a:uFillTx/>
                <a:ea typeface="+mn-ea"/>
                <a:cs typeface="+mn-cs"/>
              </a:rPr>
              <a:pPr marL="0" marR="0" lvl="0" indent="0" defTabSz="457200" rtl="0" eaLnBrk="1" fontAlgn="auto" latinLnBrk="0" hangingPunct="1">
                <a:lnSpc>
                  <a:spcPct val="90000"/>
                </a:lnSpc>
                <a:spcBef>
                  <a:spcPts val="0"/>
                </a:spcBef>
                <a:spcAft>
                  <a:spcPts val="600"/>
                </a:spcAft>
                <a:buClrTx/>
                <a:buSzTx/>
                <a:buFontTx/>
                <a:buNone/>
                <a:tabLst/>
                <a:defRPr/>
              </a:pPr>
              <a:t>18</a:t>
            </a:fld>
            <a:endParaRPr kumimoji="0" lang="en-US" b="0" i="0" u="none" strike="noStrike" kern="1200" cap="none" spc="0" normalizeH="0" baseline="0" noProof="0" dirty="0">
              <a:ln>
                <a:noFill/>
              </a:ln>
              <a:effectLst/>
              <a:uLnTx/>
              <a:uFillTx/>
              <a:ea typeface="+mn-ea"/>
              <a:cs typeface="+mn-cs"/>
            </a:endParaRPr>
          </a:p>
        </p:txBody>
      </p:sp>
      <p:pic>
        <p:nvPicPr>
          <p:cNvPr id="12" name="Picture 11">
            <a:extLst>
              <a:ext uri="{FF2B5EF4-FFF2-40B4-BE49-F238E27FC236}">
                <a16:creationId xmlns:a16="http://schemas.microsoft.com/office/drawing/2014/main" id="{47F8AC30-A402-4203-875A-8D45BEEDD594}"/>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8" y="2652038"/>
            <a:ext cx="4530515" cy="4205962"/>
          </a:xfrm>
          <a:prstGeom prst="rect">
            <a:avLst/>
          </a:prstGeom>
        </p:spPr>
      </p:pic>
      <p:pic>
        <p:nvPicPr>
          <p:cNvPr id="8" name="Picture 7">
            <a:extLst>
              <a:ext uri="{FF2B5EF4-FFF2-40B4-BE49-F238E27FC236}">
                <a16:creationId xmlns:a16="http://schemas.microsoft.com/office/drawing/2014/main" id="{55CB9988-F9F8-4078-8698-E4365598AC45}"/>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4530523" y="2652036"/>
            <a:ext cx="7661471" cy="4205962"/>
          </a:xfrm>
          <a:prstGeom prst="rect">
            <a:avLst/>
          </a:prstGeom>
        </p:spPr>
      </p:pic>
    </p:spTree>
    <p:extLst>
      <p:ext uri="{BB962C8B-B14F-4D97-AF65-F5344CB8AC3E}">
        <p14:creationId xmlns:p14="http://schemas.microsoft.com/office/powerpoint/2010/main" val="19883351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045E3-B282-DE9C-3B6D-F84A080E6739}"/>
              </a:ext>
            </a:extLst>
          </p:cNvPr>
          <p:cNvSpPr>
            <a:spLocks noGrp="1"/>
          </p:cNvSpPr>
          <p:nvPr>
            <p:ph type="title"/>
          </p:nvPr>
        </p:nvSpPr>
        <p:spPr>
          <a:xfrm>
            <a:off x="1154953" y="973668"/>
            <a:ext cx="10035786" cy="706964"/>
          </a:xfrm>
        </p:spPr>
        <p:txBody>
          <a:bodyPr>
            <a:normAutofit/>
          </a:bodyPr>
          <a:lstStyle/>
          <a:p>
            <a:r>
              <a:rPr lang="en-US" dirty="0"/>
              <a:t>Accommodations: Low Cost </a:t>
            </a:r>
            <a:r>
              <a:rPr lang="en-US" dirty="0">
                <a:cs typeface="Arial" panose="020B0604020202020204" pitchFamily="34" charset="0"/>
              </a:rPr>
              <a:t>│ High Impact</a:t>
            </a:r>
            <a:endParaRPr lang="en-US" dirty="0"/>
          </a:p>
        </p:txBody>
      </p:sp>
      <p:sp>
        <p:nvSpPr>
          <p:cNvPr id="4" name="Slide Number Placeholder 3">
            <a:extLst>
              <a:ext uri="{FF2B5EF4-FFF2-40B4-BE49-F238E27FC236}">
                <a16:creationId xmlns:a16="http://schemas.microsoft.com/office/drawing/2014/main" id="{F796B63F-CC88-F956-7FAC-C94251A8D092}"/>
              </a:ext>
            </a:extLst>
          </p:cNvPr>
          <p:cNvSpPr>
            <a:spLocks noGrp="1"/>
          </p:cNvSpPr>
          <p:nvPr>
            <p:ph type="sldNum" sz="quarter" idx="12"/>
          </p:nvPr>
        </p:nvSpPr>
        <p:spPr/>
        <p:txBody>
          <a:bodyPr>
            <a:normAutofit/>
          </a:bodyPr>
          <a:lstStyle/>
          <a:p>
            <a:pPr>
              <a:lnSpc>
                <a:spcPct val="90000"/>
              </a:lnSpc>
              <a:spcAft>
                <a:spcPts val="600"/>
              </a:spcAft>
            </a:pPr>
            <a:fld id="{D57F1E4F-1CFF-5643-939E-217C01CDF565}" type="slidenum">
              <a:rPr lang="en-US" smtClean="0">
                <a:latin typeface="+mj-lt"/>
              </a:rPr>
              <a:pPr>
                <a:lnSpc>
                  <a:spcPct val="90000"/>
                </a:lnSpc>
                <a:spcAft>
                  <a:spcPts val="600"/>
                </a:spcAft>
              </a:pPr>
              <a:t>19</a:t>
            </a:fld>
            <a:endParaRPr lang="en-US" dirty="0">
              <a:latin typeface="+mj-lt"/>
            </a:endParaRPr>
          </a:p>
        </p:txBody>
      </p:sp>
      <p:sp>
        <p:nvSpPr>
          <p:cNvPr id="7" name="TextBox 6" descr="Workplace Accommodations: &#10;Low Cost, High Impact&#10;">
            <a:extLst>
              <a:ext uri="{FF2B5EF4-FFF2-40B4-BE49-F238E27FC236}">
                <a16:creationId xmlns:a16="http://schemas.microsoft.com/office/drawing/2014/main" id="{7C9CD097-E6C6-D991-CCFF-B6920F6B6CBE}"/>
              </a:ext>
            </a:extLst>
          </p:cNvPr>
          <p:cNvSpPr txBox="1"/>
          <p:nvPr/>
        </p:nvSpPr>
        <p:spPr>
          <a:xfrm>
            <a:off x="1154953" y="2377979"/>
            <a:ext cx="3745568" cy="796565"/>
          </a:xfrm>
          <a:prstGeom prst="rect">
            <a:avLst/>
          </a:prstGeom>
          <a:noFill/>
        </p:spPr>
        <p:txBody>
          <a:bodyPr wrap="square" rtlCol="0">
            <a:spAutoFit/>
          </a:bodyPr>
          <a:lstStyle/>
          <a:p>
            <a:pPr marL="0" marR="0" lvl="0" indent="0" algn="l" defTabSz="457200" rtl="0" eaLnBrk="1" fontAlgn="auto" latinLnBrk="0" hangingPunct="1">
              <a:lnSpc>
                <a:spcPct val="120000"/>
              </a:lnSpc>
              <a:spcBef>
                <a:spcPts val="1000"/>
              </a:spcBef>
              <a:spcAft>
                <a:spcPts val="0"/>
              </a:spcAft>
              <a:buClr>
                <a:srgbClr val="0070C0"/>
              </a:buClr>
              <a:buSzPct val="80000"/>
              <a:buFont typeface="Wingdings 3" charset="2"/>
              <a:buNone/>
              <a:tabLst/>
              <a:defRPr/>
            </a:pPr>
            <a:r>
              <a:rPr kumimoji="0" lang="en-US" sz="2000" b="0" i="0" u="none" strike="noStrike" kern="1200" cap="none" spc="0" normalizeH="0" baseline="0" noProof="0" dirty="0">
                <a:ln>
                  <a:noFill/>
                </a:ln>
                <a:solidFill>
                  <a:srgbClr val="0070C0"/>
                </a:solidFill>
                <a:effectLst/>
                <a:uLnTx/>
                <a:uFillTx/>
                <a:latin typeface="Arial Nova" panose="020B0504020202020204" pitchFamily="34" charset="0"/>
                <a:ea typeface="+mn-ea"/>
                <a:cs typeface="+mn-cs"/>
                <a:hlinkClick r:id="rId3">
                  <a:extLst>
                    <a:ext uri="{A12FA001-AC4F-418D-AE19-62706E023703}">
                      <ahyp:hlinkClr xmlns:ahyp="http://schemas.microsoft.com/office/drawing/2018/hyperlinkcolor" val="tx"/>
                    </a:ext>
                  </a:extLst>
                </a:hlinkClick>
              </a:rPr>
              <a:t>Workplace Accommodations: </a:t>
            </a:r>
            <a:br>
              <a:rPr kumimoji="0" lang="en-US" sz="2000" b="0" i="0" u="none" strike="noStrike" kern="1200" cap="none" spc="0" normalizeH="0" baseline="0" noProof="0" dirty="0">
                <a:ln>
                  <a:noFill/>
                </a:ln>
                <a:solidFill>
                  <a:srgbClr val="0070C0"/>
                </a:solidFill>
                <a:effectLst/>
                <a:uLnTx/>
                <a:uFillTx/>
                <a:latin typeface="Arial Nova" panose="020B0504020202020204" pitchFamily="34" charset="0"/>
                <a:ea typeface="+mn-ea"/>
                <a:cs typeface="+mn-cs"/>
                <a:hlinkClick r:id="rId3">
                  <a:extLst>
                    <a:ext uri="{A12FA001-AC4F-418D-AE19-62706E023703}">
                      <ahyp:hlinkClr xmlns:ahyp="http://schemas.microsoft.com/office/drawing/2018/hyperlinkcolor" val="tx"/>
                    </a:ext>
                  </a:extLst>
                </a:hlinkClick>
              </a:rPr>
            </a:br>
            <a:r>
              <a:rPr kumimoji="0" lang="en-US" sz="2000" b="0" i="0" u="none" strike="noStrike" kern="1200" cap="none" spc="0" normalizeH="0" baseline="0" noProof="0" dirty="0">
                <a:ln>
                  <a:noFill/>
                </a:ln>
                <a:solidFill>
                  <a:srgbClr val="0070C0"/>
                </a:solidFill>
                <a:effectLst/>
                <a:uLnTx/>
                <a:uFillTx/>
                <a:latin typeface="Arial Nova" panose="020B0504020202020204" pitchFamily="34" charset="0"/>
                <a:ea typeface="+mn-ea"/>
                <a:cs typeface="+mn-cs"/>
                <a:hlinkClick r:id="rId3">
                  <a:extLst>
                    <a:ext uri="{A12FA001-AC4F-418D-AE19-62706E023703}">
                      <ahyp:hlinkClr xmlns:ahyp="http://schemas.microsoft.com/office/drawing/2018/hyperlinkcolor" val="tx"/>
                    </a:ext>
                  </a:extLst>
                </a:hlinkClick>
              </a:rPr>
              <a:t>Low Cost, High Impact</a:t>
            </a:r>
            <a:endParaRPr kumimoji="0" lang="en-US" sz="2000" b="0" i="0" u="none" strike="noStrike" kern="1200" cap="none" spc="0" normalizeH="0" baseline="0" noProof="0" dirty="0">
              <a:ln>
                <a:noFill/>
              </a:ln>
              <a:solidFill>
                <a:srgbClr val="0070C0"/>
              </a:solidFill>
              <a:effectLst/>
              <a:uLnTx/>
              <a:uFillTx/>
              <a:latin typeface="Arial Nova" panose="020B0504020202020204" pitchFamily="34" charset="0"/>
              <a:ea typeface="+mn-ea"/>
              <a:cs typeface="+mn-cs"/>
            </a:endParaRPr>
          </a:p>
        </p:txBody>
      </p:sp>
      <p:pic>
        <p:nvPicPr>
          <p:cNvPr id="8" name="Picture 7">
            <a:extLst>
              <a:ext uri="{FF2B5EF4-FFF2-40B4-BE49-F238E27FC236}">
                <a16:creationId xmlns:a16="http://schemas.microsoft.com/office/drawing/2014/main" id="{007BC9F2-12CD-214F-E621-CBC02B283E20}"/>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154953" y="3338846"/>
            <a:ext cx="3745568" cy="2756260"/>
          </a:xfrm>
          <a:prstGeom prst="rect">
            <a:avLst/>
          </a:prstGeom>
        </p:spPr>
      </p:pic>
      <p:sp>
        <p:nvSpPr>
          <p:cNvPr id="6" name="Content Placeholder 5">
            <a:extLst>
              <a:ext uri="{FF2B5EF4-FFF2-40B4-BE49-F238E27FC236}">
                <a16:creationId xmlns:a16="http://schemas.microsoft.com/office/drawing/2014/main" id="{2B57E7ED-9C37-E8D6-ECEB-434A77363028}"/>
              </a:ext>
            </a:extLst>
          </p:cNvPr>
          <p:cNvSpPr>
            <a:spLocks noGrp="1"/>
          </p:cNvSpPr>
          <p:nvPr>
            <p:ph idx="1"/>
          </p:nvPr>
        </p:nvSpPr>
        <p:spPr>
          <a:xfrm>
            <a:off x="5594498" y="2358571"/>
            <a:ext cx="5442549" cy="3944679"/>
          </a:xfrm>
        </p:spPr>
        <p:txBody>
          <a:bodyPr>
            <a:normAutofit fontScale="25000" lnSpcReduction="20000"/>
          </a:bodyPr>
          <a:lstStyle/>
          <a:p>
            <a:pPr>
              <a:lnSpc>
                <a:spcPct val="120000"/>
              </a:lnSpc>
            </a:pPr>
            <a:r>
              <a:rPr lang="en-US" sz="8800" dirty="0">
                <a:solidFill>
                  <a:schemeClr val="tx1"/>
                </a:solidFill>
                <a:latin typeface="Arial Nova" panose="020B0504020202020204" pitchFamily="34" charset="0"/>
              </a:rPr>
              <a:t>Benefits of Accommodation</a:t>
            </a:r>
          </a:p>
          <a:p>
            <a:pPr lvl="1">
              <a:lnSpc>
                <a:spcPct val="120000"/>
              </a:lnSpc>
            </a:pPr>
            <a:r>
              <a:rPr lang="en-US" sz="7200" dirty="0">
                <a:solidFill>
                  <a:schemeClr val="tx1"/>
                </a:solidFill>
                <a:latin typeface="Arial Nova" panose="020B0504020202020204" pitchFamily="34" charset="0"/>
              </a:rPr>
              <a:t>Retained a valued employee</a:t>
            </a:r>
          </a:p>
          <a:p>
            <a:pPr lvl="1">
              <a:lnSpc>
                <a:spcPct val="120000"/>
              </a:lnSpc>
            </a:pPr>
            <a:r>
              <a:rPr lang="en-US" sz="7200" dirty="0">
                <a:solidFill>
                  <a:schemeClr val="tx1"/>
                </a:solidFill>
                <a:latin typeface="Arial Nova" panose="020B0504020202020204" pitchFamily="34" charset="0"/>
              </a:rPr>
              <a:t>Improved productivity</a:t>
            </a:r>
          </a:p>
          <a:p>
            <a:pPr lvl="1">
              <a:lnSpc>
                <a:spcPct val="120000"/>
              </a:lnSpc>
            </a:pPr>
            <a:r>
              <a:rPr lang="en-US" sz="7200" dirty="0">
                <a:solidFill>
                  <a:schemeClr val="tx1"/>
                </a:solidFill>
                <a:latin typeface="Arial Nova" panose="020B0504020202020204" pitchFamily="34" charset="0"/>
              </a:rPr>
              <a:t>Eliminated cost of training a new employee</a:t>
            </a:r>
          </a:p>
          <a:p>
            <a:pPr lvl="1">
              <a:lnSpc>
                <a:spcPct val="120000"/>
              </a:lnSpc>
            </a:pPr>
            <a:r>
              <a:rPr lang="en-US" sz="7200" dirty="0">
                <a:solidFill>
                  <a:schemeClr val="tx1"/>
                </a:solidFill>
                <a:latin typeface="Arial Nova" panose="020B0504020202020204" pitchFamily="34" charset="0"/>
              </a:rPr>
              <a:t>Improved attendance</a:t>
            </a:r>
          </a:p>
          <a:p>
            <a:pPr lvl="1">
              <a:lnSpc>
                <a:spcPct val="120000"/>
              </a:lnSpc>
            </a:pPr>
            <a:r>
              <a:rPr lang="en-US" sz="7200" dirty="0">
                <a:solidFill>
                  <a:schemeClr val="tx1"/>
                </a:solidFill>
                <a:latin typeface="Arial Nova" panose="020B0504020202020204" pitchFamily="34" charset="0"/>
              </a:rPr>
              <a:t>Improved diversity of the company</a:t>
            </a:r>
          </a:p>
          <a:p>
            <a:pPr>
              <a:lnSpc>
                <a:spcPct val="120000"/>
              </a:lnSpc>
            </a:pPr>
            <a:r>
              <a:rPr lang="en-US" sz="8800" dirty="0">
                <a:solidFill>
                  <a:schemeClr val="tx1"/>
                </a:solidFill>
                <a:latin typeface="Arial Nova" panose="020B0504020202020204" pitchFamily="34" charset="0"/>
              </a:rPr>
              <a:t>Cost of Accommodation</a:t>
            </a:r>
          </a:p>
          <a:p>
            <a:pPr lvl="1">
              <a:lnSpc>
                <a:spcPct val="120000"/>
              </a:lnSpc>
            </a:pPr>
            <a:r>
              <a:rPr lang="en-US" sz="7200" dirty="0">
                <a:solidFill>
                  <a:schemeClr val="tx1"/>
                </a:solidFill>
                <a:latin typeface="Arial Nova" panose="020B0504020202020204" pitchFamily="34" charset="0"/>
              </a:rPr>
              <a:t>Most employers report no or low cost</a:t>
            </a:r>
          </a:p>
          <a:p>
            <a:pPr lvl="1">
              <a:lnSpc>
                <a:spcPct val="120000"/>
              </a:lnSpc>
            </a:pPr>
            <a:r>
              <a:rPr lang="en-US" sz="7200" dirty="0">
                <a:solidFill>
                  <a:schemeClr val="tx1"/>
                </a:solidFill>
                <a:latin typeface="Arial Nova" panose="020B0504020202020204" pitchFamily="34" charset="0"/>
              </a:rPr>
              <a:t>Median one-time expenditure: $300</a:t>
            </a:r>
            <a:endParaRPr lang="en-US" dirty="0"/>
          </a:p>
        </p:txBody>
      </p:sp>
    </p:spTree>
    <p:extLst>
      <p:ext uri="{BB962C8B-B14F-4D97-AF65-F5344CB8AC3E}">
        <p14:creationId xmlns:p14="http://schemas.microsoft.com/office/powerpoint/2010/main" val="4082707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E78C3-DF51-C715-4A57-3BA9134CEC36}"/>
              </a:ext>
            </a:extLst>
          </p:cNvPr>
          <p:cNvSpPr>
            <a:spLocks noGrp="1"/>
          </p:cNvSpPr>
          <p:nvPr>
            <p:ph type="title"/>
          </p:nvPr>
        </p:nvSpPr>
        <p:spPr>
          <a:xfrm>
            <a:off x="1078107" y="1086108"/>
            <a:ext cx="10035786" cy="706964"/>
          </a:xfrm>
        </p:spPr>
        <p:txBody>
          <a:bodyPr vert="horz" lIns="91440" tIns="45720" rIns="91440" bIns="45720" rtlCol="0" anchor="ctr">
            <a:normAutofit/>
          </a:bodyPr>
          <a:lstStyle/>
          <a:p>
            <a:r>
              <a:rPr lang="en-US" i="0" kern="1200" dirty="0">
                <a:latin typeface="+mj-lt"/>
                <a:ea typeface="+mj-ea"/>
                <a:cs typeface="+mj-cs"/>
              </a:rPr>
              <a:t>About the Job Accommodation Network</a:t>
            </a:r>
          </a:p>
        </p:txBody>
      </p:sp>
      <p:sp>
        <p:nvSpPr>
          <p:cNvPr id="3" name="Content Placeholder 2">
            <a:extLst>
              <a:ext uri="{FF2B5EF4-FFF2-40B4-BE49-F238E27FC236}">
                <a16:creationId xmlns:a16="http://schemas.microsoft.com/office/drawing/2014/main" id="{4F2FDF18-E295-0829-5C8B-263AFC27F039}"/>
              </a:ext>
            </a:extLst>
          </p:cNvPr>
          <p:cNvSpPr>
            <a:spLocks noGrp="1"/>
          </p:cNvSpPr>
          <p:nvPr>
            <p:ph idx="1"/>
          </p:nvPr>
        </p:nvSpPr>
        <p:spPr>
          <a:xfrm>
            <a:off x="1008199" y="2614149"/>
            <a:ext cx="5087801" cy="3682788"/>
          </a:xfrm>
        </p:spPr>
        <p:txBody>
          <a:bodyPr>
            <a:noAutofit/>
          </a:bodyPr>
          <a:lstStyle/>
          <a:p>
            <a:pPr>
              <a:spcAft>
                <a:spcPts val="600"/>
              </a:spcAft>
            </a:pPr>
            <a:r>
              <a:rPr lang="en-US" sz="2200" dirty="0">
                <a:solidFill>
                  <a:schemeClr val="tx1"/>
                </a:solidFill>
                <a:latin typeface="Arial Nova" panose="020B0504020202020204" pitchFamily="34" charset="0"/>
              </a:rPr>
              <a:t>JAN was established in 1983</a:t>
            </a:r>
          </a:p>
          <a:p>
            <a:pPr>
              <a:spcAft>
                <a:spcPts val="600"/>
              </a:spcAft>
            </a:pPr>
            <a:r>
              <a:rPr lang="en-US" sz="2200" dirty="0">
                <a:solidFill>
                  <a:schemeClr val="tx1"/>
                </a:solidFill>
                <a:latin typeface="Arial Nova" panose="020B0504020202020204" pitchFamily="34" charset="0"/>
              </a:rPr>
              <a:t>National, free consulting service</a:t>
            </a:r>
          </a:p>
          <a:p>
            <a:pPr>
              <a:spcAft>
                <a:spcPts val="600"/>
              </a:spcAft>
            </a:pPr>
            <a:r>
              <a:rPr lang="en-US" sz="2200" dirty="0">
                <a:solidFill>
                  <a:schemeClr val="tx1"/>
                </a:solidFill>
                <a:latin typeface="Arial Nova" panose="020B0504020202020204" pitchFamily="34" charset="0"/>
              </a:rPr>
              <a:t>Expert, trusted, confidential </a:t>
            </a:r>
            <a:br>
              <a:rPr lang="en-US" sz="2200" dirty="0">
                <a:solidFill>
                  <a:schemeClr val="tx1"/>
                </a:solidFill>
                <a:latin typeface="Arial Nova" panose="020B0504020202020204" pitchFamily="34" charset="0"/>
              </a:rPr>
            </a:br>
            <a:r>
              <a:rPr lang="en-US" sz="2200" dirty="0">
                <a:solidFill>
                  <a:schemeClr val="tx1"/>
                </a:solidFill>
                <a:latin typeface="Arial Nova" panose="020B0504020202020204" pitchFamily="34" charset="0"/>
              </a:rPr>
              <a:t>guidance on job accommodations and disability employment issues</a:t>
            </a:r>
          </a:p>
          <a:p>
            <a:pPr>
              <a:spcAft>
                <a:spcPts val="600"/>
              </a:spcAft>
            </a:pPr>
            <a:r>
              <a:rPr lang="en-US" sz="2200" dirty="0">
                <a:solidFill>
                  <a:schemeClr val="tx1"/>
                </a:solidFill>
                <a:latin typeface="Arial Nova" panose="020B0504020202020204" pitchFamily="34" charset="0"/>
              </a:rPr>
              <a:t>A service of the U.S. Department </a:t>
            </a:r>
            <a:br>
              <a:rPr lang="en-US" sz="2200" dirty="0">
                <a:solidFill>
                  <a:schemeClr val="tx1"/>
                </a:solidFill>
                <a:latin typeface="Arial Nova" panose="020B0504020202020204" pitchFamily="34" charset="0"/>
              </a:rPr>
            </a:br>
            <a:r>
              <a:rPr lang="en-US" sz="2200" dirty="0">
                <a:solidFill>
                  <a:schemeClr val="tx1"/>
                </a:solidFill>
                <a:latin typeface="Arial Nova" panose="020B0504020202020204" pitchFamily="34" charset="0"/>
              </a:rPr>
              <a:t>of Labor’s Office of Disability Employment Policy (ODEP)</a:t>
            </a:r>
            <a:endParaRPr lang="en-US" sz="2200" dirty="0">
              <a:solidFill>
                <a:schemeClr val="tx1"/>
              </a:solidFill>
            </a:endParaRPr>
          </a:p>
        </p:txBody>
      </p:sp>
      <p:sp>
        <p:nvSpPr>
          <p:cNvPr id="4" name="Slide Number Placeholder 3">
            <a:extLst>
              <a:ext uri="{FF2B5EF4-FFF2-40B4-BE49-F238E27FC236}">
                <a16:creationId xmlns:a16="http://schemas.microsoft.com/office/drawing/2014/main" id="{D15FC838-2E25-BD94-4EDC-73F34A9429BF}"/>
              </a:ext>
            </a:extLst>
          </p:cNvPr>
          <p:cNvSpPr>
            <a:spLocks noGrp="1"/>
          </p:cNvSpPr>
          <p:nvPr>
            <p:ph type="sldNum" sz="quarter" idx="12"/>
          </p:nvPr>
        </p:nvSpPr>
        <p:spPr/>
        <p:txBody>
          <a:bodyPr vert="horz" lIns="91440" tIns="45720" rIns="91440" bIns="45720" rtlCol="0" anchor="b">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9FF96B15-8338-45D5-A943-561235072D66}" type="slidenum">
              <a:rPr kumimoji="0" lang="en-US" sz="28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2</a:t>
            </a:fld>
            <a:endPar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8" name="Picture 7">
            <a:extLst>
              <a:ext uri="{FF2B5EF4-FFF2-40B4-BE49-F238E27FC236}">
                <a16:creationId xmlns:a16="http://schemas.microsoft.com/office/drawing/2014/main" id="{B729ACFD-229B-BA7C-660F-D4191FE84AF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096000" y="2614149"/>
            <a:ext cx="5360338" cy="3200400"/>
          </a:xfrm>
          <a:prstGeom prst="rect">
            <a:avLst/>
          </a:prstGeom>
        </p:spPr>
      </p:pic>
    </p:spTree>
    <p:extLst>
      <p:ext uri="{BB962C8B-B14F-4D97-AF65-F5344CB8AC3E}">
        <p14:creationId xmlns:p14="http://schemas.microsoft.com/office/powerpoint/2010/main" val="29413246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DB86E-52CD-DED7-7359-8CD6B9DECD27}"/>
              </a:ext>
            </a:extLst>
          </p:cNvPr>
          <p:cNvSpPr>
            <a:spLocks noGrp="1"/>
          </p:cNvSpPr>
          <p:nvPr>
            <p:ph type="title"/>
          </p:nvPr>
        </p:nvSpPr>
        <p:spPr/>
        <p:txBody>
          <a:bodyPr/>
          <a:lstStyle/>
          <a:p>
            <a:r>
              <a:rPr lang="en-US" dirty="0"/>
              <a:t>Common Accommodations</a:t>
            </a:r>
          </a:p>
        </p:txBody>
      </p:sp>
      <p:sp>
        <p:nvSpPr>
          <p:cNvPr id="3" name="Content Placeholder 2">
            <a:extLst>
              <a:ext uri="{FF2B5EF4-FFF2-40B4-BE49-F238E27FC236}">
                <a16:creationId xmlns:a16="http://schemas.microsoft.com/office/drawing/2014/main" id="{F5F57F21-50E6-4C15-EF86-1C1EED6F31CB}"/>
              </a:ext>
            </a:extLst>
          </p:cNvPr>
          <p:cNvSpPr>
            <a:spLocks noGrp="1"/>
          </p:cNvSpPr>
          <p:nvPr>
            <p:ph sz="half" idx="1"/>
          </p:nvPr>
        </p:nvSpPr>
        <p:spPr/>
        <p:txBody>
          <a:bodyPr>
            <a:noAutofit/>
          </a:bodyPr>
          <a:lstStyle/>
          <a:p>
            <a:pPr>
              <a:spcAft>
                <a:spcPts val="600"/>
              </a:spcAft>
            </a:pPr>
            <a:r>
              <a:rPr lang="en-US" sz="2400" dirty="0">
                <a:solidFill>
                  <a:schemeClr val="tx1"/>
                </a:solidFill>
                <a:latin typeface="Arial Nova" panose="020B0504020202020204" pitchFamily="34" charset="0"/>
              </a:rPr>
              <a:t>Making existing facilities accessible and useable</a:t>
            </a:r>
          </a:p>
          <a:p>
            <a:pPr>
              <a:spcAft>
                <a:spcPts val="600"/>
              </a:spcAft>
            </a:pPr>
            <a:r>
              <a:rPr lang="en-US" sz="2400" dirty="0">
                <a:solidFill>
                  <a:schemeClr val="tx1"/>
                </a:solidFill>
                <a:latin typeface="Arial Nova" panose="020B0504020202020204" pitchFamily="34" charset="0"/>
              </a:rPr>
              <a:t>Job restructuring</a:t>
            </a:r>
          </a:p>
          <a:p>
            <a:pPr>
              <a:spcAft>
                <a:spcPts val="600"/>
              </a:spcAft>
            </a:pPr>
            <a:r>
              <a:rPr lang="en-US" sz="2400" dirty="0">
                <a:solidFill>
                  <a:schemeClr val="tx1"/>
                </a:solidFill>
                <a:latin typeface="Arial Nova" panose="020B0504020202020204" pitchFamily="34" charset="0"/>
              </a:rPr>
              <a:t>Flexible or modified work schedules</a:t>
            </a:r>
          </a:p>
          <a:p>
            <a:pPr>
              <a:spcAft>
                <a:spcPts val="600"/>
              </a:spcAft>
            </a:pPr>
            <a:r>
              <a:rPr lang="en-US" sz="2400" dirty="0">
                <a:solidFill>
                  <a:schemeClr val="tx1"/>
                </a:solidFill>
                <a:latin typeface="Arial Nova" panose="020B0504020202020204" pitchFamily="34" charset="0"/>
              </a:rPr>
              <a:t>Modifying policies</a:t>
            </a:r>
          </a:p>
          <a:p>
            <a:pPr>
              <a:spcAft>
                <a:spcPts val="600"/>
              </a:spcAft>
            </a:pPr>
            <a:r>
              <a:rPr lang="en-US" sz="2400" dirty="0">
                <a:solidFill>
                  <a:schemeClr val="tx1"/>
                </a:solidFill>
                <a:latin typeface="Arial Nova" panose="020B0504020202020204" pitchFamily="34" charset="0"/>
              </a:rPr>
              <a:t>Acquiring or modifying equipment</a:t>
            </a:r>
          </a:p>
        </p:txBody>
      </p:sp>
      <p:sp>
        <p:nvSpPr>
          <p:cNvPr id="5" name="Content Placeholder 4">
            <a:extLst>
              <a:ext uri="{FF2B5EF4-FFF2-40B4-BE49-F238E27FC236}">
                <a16:creationId xmlns:a16="http://schemas.microsoft.com/office/drawing/2014/main" id="{6B5DB2F9-651C-5D76-2C3C-DFECEBDDE245}"/>
              </a:ext>
            </a:extLst>
          </p:cNvPr>
          <p:cNvSpPr>
            <a:spLocks noGrp="1"/>
          </p:cNvSpPr>
          <p:nvPr>
            <p:ph sz="half" idx="2"/>
          </p:nvPr>
        </p:nvSpPr>
        <p:spPr>
          <a:xfrm>
            <a:off x="6208712" y="2603500"/>
            <a:ext cx="4982027" cy="3671176"/>
          </a:xfrm>
        </p:spPr>
        <p:txBody>
          <a:bodyPr>
            <a:normAutofit fontScale="92500" lnSpcReduction="20000"/>
          </a:bodyPr>
          <a:lstStyle/>
          <a:p>
            <a:pPr>
              <a:lnSpc>
                <a:spcPct val="110000"/>
              </a:lnSpc>
              <a:spcAft>
                <a:spcPts val="600"/>
              </a:spcAft>
            </a:pPr>
            <a:r>
              <a:rPr lang="en-US" sz="2600" dirty="0">
                <a:solidFill>
                  <a:schemeClr val="tx1"/>
                </a:solidFill>
                <a:latin typeface="Arial Nova" panose="020B0504020202020204" pitchFamily="34" charset="0"/>
              </a:rPr>
              <a:t>Telework</a:t>
            </a:r>
          </a:p>
          <a:p>
            <a:pPr>
              <a:lnSpc>
                <a:spcPct val="110000"/>
              </a:lnSpc>
              <a:spcAft>
                <a:spcPts val="600"/>
              </a:spcAft>
            </a:pPr>
            <a:r>
              <a:rPr lang="en-US" sz="2600" dirty="0">
                <a:solidFill>
                  <a:schemeClr val="tx1"/>
                </a:solidFill>
                <a:latin typeface="Arial Nova" panose="020B0504020202020204" pitchFamily="34" charset="0"/>
              </a:rPr>
              <a:t>Providing a qualified reader, interpreter, job coach</a:t>
            </a:r>
          </a:p>
          <a:p>
            <a:pPr>
              <a:lnSpc>
                <a:spcPct val="110000"/>
              </a:lnSpc>
              <a:spcAft>
                <a:spcPts val="600"/>
              </a:spcAft>
            </a:pPr>
            <a:r>
              <a:rPr lang="en-US" sz="2600" dirty="0">
                <a:solidFill>
                  <a:schemeClr val="tx1"/>
                </a:solidFill>
                <a:latin typeface="Arial Nova" panose="020B0504020202020204" pitchFamily="34" charset="0"/>
              </a:rPr>
              <a:t>Access for service or emotional support animal</a:t>
            </a:r>
          </a:p>
          <a:p>
            <a:pPr>
              <a:lnSpc>
                <a:spcPct val="110000"/>
              </a:lnSpc>
              <a:spcAft>
                <a:spcPts val="600"/>
              </a:spcAft>
            </a:pPr>
            <a:r>
              <a:rPr lang="en-US" sz="2600" dirty="0">
                <a:solidFill>
                  <a:schemeClr val="tx1"/>
                </a:solidFill>
                <a:latin typeface="Arial Nova" panose="020B0504020202020204" pitchFamily="34" charset="0"/>
              </a:rPr>
              <a:t>Reassignment to a vacant position</a:t>
            </a:r>
          </a:p>
          <a:p>
            <a:pPr>
              <a:lnSpc>
                <a:spcPct val="110000"/>
              </a:lnSpc>
              <a:spcAft>
                <a:spcPts val="600"/>
              </a:spcAft>
            </a:pPr>
            <a:r>
              <a:rPr lang="en-US" sz="2600" dirty="0">
                <a:solidFill>
                  <a:schemeClr val="tx1"/>
                </a:solidFill>
                <a:latin typeface="Arial Nova" panose="020B0504020202020204" pitchFamily="34" charset="0"/>
              </a:rPr>
              <a:t>Leave</a:t>
            </a:r>
          </a:p>
          <a:p>
            <a:endParaRPr lang="en-US" dirty="0"/>
          </a:p>
        </p:txBody>
      </p:sp>
      <p:sp>
        <p:nvSpPr>
          <p:cNvPr id="4" name="Slide Number Placeholder 3">
            <a:extLst>
              <a:ext uri="{FF2B5EF4-FFF2-40B4-BE49-F238E27FC236}">
                <a16:creationId xmlns:a16="http://schemas.microsoft.com/office/drawing/2014/main" id="{8576FBA7-510E-B3BD-597E-B8BBA884BDB2}"/>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9FF96B15-8338-45D5-A943-561235072D66}" type="slidenum">
              <a:rPr kumimoji="0" lang="en-US" sz="28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20</a:t>
            </a:fld>
            <a:endPar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9400692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AB78E8C-DE6C-084C-F59B-1C7EEBA679AA}"/>
              </a:ext>
            </a:extLst>
          </p:cNvPr>
          <p:cNvSpPr>
            <a:spLocks noGrp="1"/>
          </p:cNvSpPr>
          <p:nvPr>
            <p:ph type="title"/>
          </p:nvPr>
        </p:nvSpPr>
        <p:spPr/>
        <p:txBody>
          <a:bodyPr/>
          <a:lstStyle/>
          <a:p>
            <a:r>
              <a:rPr lang="en-US" dirty="0"/>
              <a:t>Telework Example</a:t>
            </a:r>
          </a:p>
        </p:txBody>
      </p:sp>
      <p:sp>
        <p:nvSpPr>
          <p:cNvPr id="7" name="Content Placeholder 6">
            <a:extLst>
              <a:ext uri="{FF2B5EF4-FFF2-40B4-BE49-F238E27FC236}">
                <a16:creationId xmlns:a16="http://schemas.microsoft.com/office/drawing/2014/main" id="{95773781-8B8A-8D32-765A-8A677B66B705}"/>
              </a:ext>
            </a:extLst>
          </p:cNvPr>
          <p:cNvSpPr>
            <a:spLocks noGrp="1"/>
          </p:cNvSpPr>
          <p:nvPr>
            <p:ph idx="1"/>
          </p:nvPr>
        </p:nvSpPr>
        <p:spPr>
          <a:xfrm>
            <a:off x="1001261" y="2555788"/>
            <a:ext cx="5685289" cy="3845011"/>
          </a:xfrm>
        </p:spPr>
        <p:txBody>
          <a:bodyPr>
            <a:normAutofit fontScale="92500" lnSpcReduction="20000"/>
          </a:bodyPr>
          <a:lstStyle/>
          <a:p>
            <a:pPr marL="0" indent="0">
              <a:lnSpc>
                <a:spcPct val="120000"/>
              </a:lnSpc>
              <a:buNone/>
            </a:pPr>
            <a:r>
              <a:rPr lang="en-US" sz="1900" dirty="0">
                <a:solidFill>
                  <a:schemeClr val="tx1"/>
                </a:solidFill>
                <a:latin typeface="Arial Nova" panose="020B0504020202020204" pitchFamily="34" charset="0"/>
              </a:rPr>
              <a:t>A business consultant with Long COVID and anxiety was concerned about contracting COVID again and having an exacerbation of their symptoms. Because their job duties involved face-to-face contact with clients, the employer allowed part-time telework and implemented safety protocols to limit the employee’s risk of exposure to COVID when working directly with clients onsite.</a:t>
            </a:r>
          </a:p>
          <a:p>
            <a:pPr marL="0" indent="0">
              <a:lnSpc>
                <a:spcPct val="110000"/>
              </a:lnSpc>
              <a:spcAft>
                <a:spcPts val="600"/>
              </a:spcAft>
              <a:buNone/>
            </a:pPr>
            <a:r>
              <a:rPr lang="en-US" sz="1900" dirty="0">
                <a:solidFill>
                  <a:srgbClr val="0070C0"/>
                </a:solidFill>
                <a:latin typeface="Arial Nova" panose="020B0504020202020204" pitchFamily="34" charset="0"/>
                <a:hlinkClick r:id="rId3">
                  <a:extLst>
                    <a:ext uri="{A12FA001-AC4F-418D-AE19-62706E023703}">
                      <ahyp:hlinkClr xmlns:ahyp="http://schemas.microsoft.com/office/drawing/2018/hyperlinkcolor" val="tx"/>
                    </a:ext>
                  </a:extLst>
                </a:hlinkClick>
              </a:rPr>
              <a:t>AskJAN.org A to Z: Anxiety</a:t>
            </a:r>
            <a:endParaRPr lang="en-US" sz="1900" dirty="0">
              <a:solidFill>
                <a:srgbClr val="0070C0"/>
              </a:solidFill>
              <a:latin typeface="Arial Nova" panose="020B0504020202020204" pitchFamily="34" charset="0"/>
            </a:endParaRPr>
          </a:p>
          <a:p>
            <a:pPr marL="0" indent="0">
              <a:lnSpc>
                <a:spcPct val="110000"/>
              </a:lnSpc>
              <a:spcAft>
                <a:spcPts val="600"/>
              </a:spcAft>
              <a:buNone/>
            </a:pPr>
            <a:r>
              <a:rPr lang="en-US" sz="1900" dirty="0">
                <a:solidFill>
                  <a:srgbClr val="0070C0"/>
                </a:solidFill>
                <a:latin typeface="Arial Nova" panose="020B0504020202020204" pitchFamily="34" charset="0"/>
                <a:hlinkClick r:id="rId4">
                  <a:extLst>
                    <a:ext uri="{A12FA001-AC4F-418D-AE19-62706E023703}">
                      <ahyp:hlinkClr xmlns:ahyp="http://schemas.microsoft.com/office/drawing/2018/hyperlinkcolor" val="tx"/>
                    </a:ext>
                  </a:extLst>
                </a:hlinkClick>
              </a:rPr>
              <a:t>AskJAN.org A to Z: Long COVID</a:t>
            </a:r>
            <a:endParaRPr lang="en-US" sz="1900" dirty="0">
              <a:solidFill>
                <a:srgbClr val="0070C0"/>
              </a:solidFill>
              <a:latin typeface="Arial Nova" panose="020B0504020202020204" pitchFamily="34" charset="0"/>
            </a:endParaRPr>
          </a:p>
          <a:p>
            <a:pPr marL="0" indent="0">
              <a:lnSpc>
                <a:spcPct val="110000"/>
              </a:lnSpc>
              <a:buNone/>
            </a:pPr>
            <a:r>
              <a:rPr lang="en-US" sz="1900" dirty="0">
                <a:solidFill>
                  <a:srgbClr val="0070C0"/>
                </a:solidFill>
                <a:latin typeface="Arial Nova" panose="020B0504020202020204" pitchFamily="34" charset="0"/>
                <a:hlinkClick r:id="rId5">
                  <a:extLst>
                    <a:ext uri="{A12FA001-AC4F-418D-AE19-62706E023703}">
                      <ahyp:hlinkClr xmlns:ahyp="http://schemas.microsoft.com/office/drawing/2018/hyperlinkcolor" val="tx"/>
                    </a:ext>
                  </a:extLst>
                </a:hlinkClick>
              </a:rPr>
              <a:t>Accommodation Strategies for Returning </a:t>
            </a:r>
            <a:br>
              <a:rPr lang="en-US" sz="1900" dirty="0">
                <a:solidFill>
                  <a:srgbClr val="0070C0"/>
                </a:solidFill>
                <a:latin typeface="Arial Nova" panose="020B0504020202020204" pitchFamily="34" charset="0"/>
                <a:hlinkClick r:id="rId5">
                  <a:extLst>
                    <a:ext uri="{A12FA001-AC4F-418D-AE19-62706E023703}">
                      <ahyp:hlinkClr xmlns:ahyp="http://schemas.microsoft.com/office/drawing/2018/hyperlinkcolor" val="tx"/>
                    </a:ext>
                  </a:extLst>
                </a:hlinkClick>
              </a:rPr>
            </a:br>
            <a:r>
              <a:rPr lang="en-US" sz="1900" dirty="0">
                <a:solidFill>
                  <a:srgbClr val="0070C0"/>
                </a:solidFill>
                <a:latin typeface="Arial Nova" panose="020B0504020202020204" pitchFamily="34" charset="0"/>
                <a:hlinkClick r:id="rId5">
                  <a:extLst>
                    <a:ext uri="{A12FA001-AC4F-418D-AE19-62706E023703}">
                      <ahyp:hlinkClr xmlns:ahyp="http://schemas.microsoft.com/office/drawing/2018/hyperlinkcolor" val="tx"/>
                    </a:ext>
                  </a:extLst>
                </a:hlinkClick>
              </a:rPr>
              <a:t>to the Workplace</a:t>
            </a:r>
            <a:endParaRPr lang="en-US" sz="1900" dirty="0">
              <a:solidFill>
                <a:schemeClr val="tx1"/>
              </a:solidFill>
              <a:latin typeface="Arial Nova" panose="020B0504020202020204" pitchFamily="34" charset="0"/>
            </a:endParaRPr>
          </a:p>
          <a:p>
            <a:endParaRPr lang="en-US" dirty="0"/>
          </a:p>
        </p:txBody>
      </p:sp>
      <p:sp>
        <p:nvSpPr>
          <p:cNvPr id="5" name="Slide Number Placeholder 4">
            <a:extLst>
              <a:ext uri="{FF2B5EF4-FFF2-40B4-BE49-F238E27FC236}">
                <a16:creationId xmlns:a16="http://schemas.microsoft.com/office/drawing/2014/main" id="{5B73D355-CD4F-BE8C-72E0-5F7B79D61416}"/>
              </a:ext>
            </a:extLst>
          </p:cNvPr>
          <p:cNvSpPr>
            <a:spLocks noGrp="1"/>
          </p:cNvSpPr>
          <p:nvPr>
            <p:ph type="sldNum" sz="quarter" idx="12"/>
          </p:nvPr>
        </p:nvSpPr>
        <p:spPr/>
        <p:txBody>
          <a:bodyPr/>
          <a:lstStyle/>
          <a:p>
            <a:fld id="{9FF96B15-8338-45D5-A943-561235072D66}" type="slidenum">
              <a:rPr lang="en-US" noProof="0" smtClean="0"/>
              <a:t>21</a:t>
            </a:fld>
            <a:endParaRPr lang="en-US" noProof="0" dirty="0"/>
          </a:p>
        </p:txBody>
      </p:sp>
      <p:pic>
        <p:nvPicPr>
          <p:cNvPr id="8" name="Picture 7">
            <a:extLst>
              <a:ext uri="{FF2B5EF4-FFF2-40B4-BE49-F238E27FC236}">
                <a16:creationId xmlns:a16="http://schemas.microsoft.com/office/drawing/2014/main" id="{EAA94DF1-EDFC-6EDF-F72D-3A4D07C8CCBF}"/>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6686550" y="2555789"/>
            <a:ext cx="4504189" cy="3275625"/>
          </a:xfrm>
          <a:prstGeom prst="rect">
            <a:avLst/>
          </a:prstGeom>
        </p:spPr>
      </p:pic>
    </p:spTree>
    <p:extLst>
      <p:ext uri="{BB962C8B-B14F-4D97-AF65-F5344CB8AC3E}">
        <p14:creationId xmlns:p14="http://schemas.microsoft.com/office/powerpoint/2010/main" val="39787771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756AA92-3DB9-EFB4-74FC-0A814156E472}"/>
              </a:ext>
            </a:extLst>
          </p:cNvPr>
          <p:cNvSpPr>
            <a:spLocks noGrp="1"/>
          </p:cNvSpPr>
          <p:nvPr>
            <p:ph type="title"/>
          </p:nvPr>
        </p:nvSpPr>
        <p:spPr/>
        <p:txBody>
          <a:bodyPr/>
          <a:lstStyle/>
          <a:p>
            <a:r>
              <a:rPr lang="en-US" dirty="0"/>
              <a:t>Flexible Work Arrangement Example</a:t>
            </a:r>
          </a:p>
        </p:txBody>
      </p:sp>
      <p:sp>
        <p:nvSpPr>
          <p:cNvPr id="7" name="Content Placeholder 6">
            <a:extLst>
              <a:ext uri="{FF2B5EF4-FFF2-40B4-BE49-F238E27FC236}">
                <a16:creationId xmlns:a16="http://schemas.microsoft.com/office/drawing/2014/main" id="{0BCF4643-4C21-B9DE-EECF-C8216040EF35}"/>
              </a:ext>
            </a:extLst>
          </p:cNvPr>
          <p:cNvSpPr>
            <a:spLocks noGrp="1"/>
          </p:cNvSpPr>
          <p:nvPr>
            <p:ph idx="1"/>
          </p:nvPr>
        </p:nvSpPr>
        <p:spPr>
          <a:xfrm>
            <a:off x="1001260" y="2460625"/>
            <a:ext cx="5942463" cy="3873500"/>
          </a:xfrm>
        </p:spPr>
        <p:txBody>
          <a:bodyPr>
            <a:normAutofit fontScale="85000" lnSpcReduction="20000"/>
          </a:bodyPr>
          <a:lstStyle/>
          <a:p>
            <a:pPr marL="0" marR="0" lvl="0" indent="0" defTabSz="457200" rtl="0" eaLnBrk="1" fontAlgn="auto" latinLnBrk="0" hangingPunct="1">
              <a:lnSpc>
                <a:spcPct val="120000"/>
              </a:lnSpc>
              <a:spcBef>
                <a:spcPct val="20000"/>
              </a:spcBef>
              <a:spcAft>
                <a:spcPts val="600"/>
              </a:spcAft>
              <a:buClr>
                <a:srgbClr val="1A3260"/>
              </a:buClr>
              <a:buSzPct val="92000"/>
              <a:buFont typeface="Wingdings 2" panose="05020102010507070707" pitchFamily="18" charset="2"/>
              <a:buNone/>
              <a:tabLst/>
              <a:defRPr/>
            </a:pPr>
            <a:r>
              <a:rPr kumimoji="0" lang="en-US" sz="2100" b="0" i="0" u="none" strike="noStrike" kern="1200" cap="none" spc="0" normalizeH="0" baseline="0" noProof="0" dirty="0">
                <a:ln>
                  <a:noFill/>
                </a:ln>
                <a:solidFill>
                  <a:schemeClr val="tx1"/>
                </a:solidFill>
                <a:effectLst/>
                <a:uLnTx/>
                <a:uFillTx/>
                <a:latin typeface="Arial Nova" panose="020B0504020202020204" pitchFamily="34" charset="0"/>
              </a:rPr>
              <a:t>A case manager with ADHD had difficulty completing documentation. They worked in a cubicle in a noisy, open area that affected the employee’s ability to focus and concentrate. Private workspace was not available. A modified work schedule was approved to enable the employee to work two hours earlier in the day, when fewer staff were in the office and the employee had the best mental acuity.</a:t>
            </a:r>
          </a:p>
          <a:p>
            <a:pPr marL="0" marR="0" lvl="0" indent="0" defTabSz="457200" rtl="0" eaLnBrk="1" fontAlgn="auto" latinLnBrk="0" hangingPunct="1">
              <a:lnSpc>
                <a:spcPct val="120000"/>
              </a:lnSpc>
              <a:spcBef>
                <a:spcPct val="20000"/>
              </a:spcBef>
              <a:spcAft>
                <a:spcPts val="600"/>
              </a:spcAft>
              <a:buClr>
                <a:srgbClr val="1A3260"/>
              </a:buClr>
              <a:buSzPct val="92000"/>
              <a:buFont typeface="Wingdings 2" panose="05020102010507070707" pitchFamily="18" charset="2"/>
              <a:buNone/>
              <a:tabLst/>
              <a:defRPr/>
            </a:pPr>
            <a:r>
              <a:rPr kumimoji="0" lang="en-US" sz="2100" b="0" i="0" u="none" strike="noStrike" kern="1200" cap="none" spc="0" normalizeH="0" baseline="0" noProof="0" dirty="0">
                <a:ln>
                  <a:noFill/>
                </a:ln>
                <a:solidFill>
                  <a:srgbClr val="0070C0"/>
                </a:solidFill>
                <a:effectLst/>
                <a:uLnTx/>
                <a:uFillTx/>
                <a:latin typeface="Arial Nova" panose="020B0504020202020204" pitchFamily="34" charset="0"/>
                <a:hlinkClick r:id="rId3">
                  <a:extLst>
                    <a:ext uri="{A12FA001-AC4F-418D-AE19-62706E023703}">
                      <ahyp:hlinkClr xmlns:ahyp="http://schemas.microsoft.com/office/drawing/2018/hyperlinkcolor" val="tx"/>
                    </a:ext>
                  </a:extLst>
                </a:hlinkClick>
              </a:rPr>
              <a:t>AskJAN.org A to Z: ADHD</a:t>
            </a:r>
            <a:endParaRPr kumimoji="0" lang="en-US" sz="2100" b="0" i="0" u="none" strike="noStrike" kern="1200" cap="none" spc="0" normalizeH="0" baseline="0" noProof="0" dirty="0">
              <a:ln>
                <a:noFill/>
              </a:ln>
              <a:solidFill>
                <a:srgbClr val="0070C0"/>
              </a:solidFill>
              <a:effectLst/>
              <a:uLnTx/>
              <a:uFillTx/>
              <a:latin typeface="Arial Nova" panose="020B0504020202020204" pitchFamily="34" charset="0"/>
            </a:endParaRPr>
          </a:p>
          <a:p>
            <a:pPr marL="0" marR="0" lvl="0" indent="0" defTabSz="457200" rtl="0" eaLnBrk="1" fontAlgn="auto" latinLnBrk="0" hangingPunct="1">
              <a:lnSpc>
                <a:spcPct val="120000"/>
              </a:lnSpc>
              <a:spcBef>
                <a:spcPct val="20000"/>
              </a:spcBef>
              <a:spcAft>
                <a:spcPts val="600"/>
              </a:spcAft>
              <a:buClr>
                <a:srgbClr val="1A3260"/>
              </a:buClr>
              <a:buSzPct val="92000"/>
              <a:buFont typeface="Wingdings 2" panose="05020102010507070707" pitchFamily="18" charset="2"/>
              <a:buNone/>
              <a:tabLst/>
              <a:defRPr/>
            </a:pPr>
            <a:r>
              <a:rPr lang="en-US" sz="2100" dirty="0">
                <a:solidFill>
                  <a:srgbClr val="0070C0"/>
                </a:solidFill>
                <a:latin typeface="Arial Nova" panose="020B0504020202020204" pitchFamily="34" charset="0"/>
                <a:hlinkClick r:id="rId4">
                  <a:extLst>
                    <a:ext uri="{A12FA001-AC4F-418D-AE19-62706E023703}">
                      <ahyp:hlinkClr xmlns:ahyp="http://schemas.microsoft.com/office/drawing/2018/hyperlinkcolor" val="tx"/>
                    </a:ext>
                  </a:extLst>
                </a:hlinkClick>
              </a:rPr>
              <a:t>AskJAN.org </a:t>
            </a:r>
            <a:r>
              <a:rPr kumimoji="0" lang="en-US" sz="2100" b="0" i="0" u="none" strike="noStrike" kern="1200" cap="none" spc="0" normalizeH="0" baseline="0" noProof="0" dirty="0">
                <a:ln>
                  <a:noFill/>
                </a:ln>
                <a:solidFill>
                  <a:srgbClr val="0070C0"/>
                </a:solidFill>
                <a:effectLst/>
                <a:uLnTx/>
                <a:uFillTx/>
                <a:latin typeface="Arial Nova" panose="020B0504020202020204" pitchFamily="34" charset="0"/>
                <a:hlinkClick r:id="rId4">
                  <a:extLst>
                    <a:ext uri="{A12FA001-AC4F-418D-AE19-62706E023703}">
                      <ahyp:hlinkClr xmlns:ahyp="http://schemas.microsoft.com/office/drawing/2018/hyperlinkcolor" val="tx"/>
                    </a:ext>
                  </a:extLst>
                </a:hlinkClick>
              </a:rPr>
              <a:t>A to Z: Neurodiversity</a:t>
            </a:r>
            <a:endParaRPr kumimoji="0" lang="en-US" sz="2100" b="0" i="0" u="none" strike="noStrike" kern="1200" cap="none" spc="0" normalizeH="0" baseline="0" noProof="0" dirty="0">
              <a:ln>
                <a:noFill/>
              </a:ln>
              <a:solidFill>
                <a:srgbClr val="0070C0"/>
              </a:solidFill>
              <a:effectLst/>
              <a:uLnTx/>
              <a:uFillTx/>
              <a:latin typeface="Arial Nova" panose="020B0504020202020204" pitchFamily="34" charset="0"/>
            </a:endParaRPr>
          </a:p>
          <a:p>
            <a:pPr marL="0" marR="0" lvl="0" indent="0" defTabSz="457200" rtl="0" eaLnBrk="1" fontAlgn="auto" latinLnBrk="0" hangingPunct="1">
              <a:lnSpc>
                <a:spcPct val="120000"/>
              </a:lnSpc>
              <a:spcBef>
                <a:spcPct val="20000"/>
              </a:spcBef>
              <a:spcAft>
                <a:spcPts val="600"/>
              </a:spcAft>
              <a:buClr>
                <a:srgbClr val="1A3260"/>
              </a:buClr>
              <a:buSzPct val="92000"/>
              <a:buFont typeface="Wingdings 2" panose="05020102010507070707" pitchFamily="18" charset="2"/>
              <a:buNone/>
              <a:tabLst/>
              <a:defRPr/>
            </a:pPr>
            <a:r>
              <a:rPr kumimoji="0" lang="en-US" sz="2100" b="0" i="0" u="none" strike="noStrike" kern="1200" cap="none" spc="0" normalizeH="0" baseline="0" noProof="0" dirty="0">
                <a:ln>
                  <a:noFill/>
                </a:ln>
                <a:solidFill>
                  <a:srgbClr val="0070C0"/>
                </a:solidFill>
                <a:effectLst/>
                <a:uLnTx/>
                <a:uFillTx/>
                <a:latin typeface="Arial Nova" panose="020B0504020202020204" pitchFamily="34" charset="0"/>
                <a:hlinkClick r:id="rId5">
                  <a:extLst>
                    <a:ext uri="{A12FA001-AC4F-418D-AE19-62706E023703}">
                      <ahyp:hlinkClr xmlns:ahyp="http://schemas.microsoft.com/office/drawing/2018/hyperlinkcolor" val="tx"/>
                    </a:ext>
                  </a:extLst>
                </a:hlinkClick>
              </a:rPr>
              <a:t>Accommodation Solutions for Individuals with Executive Functioning Deficits</a:t>
            </a:r>
            <a:endParaRPr lang="en-US" sz="2100" dirty="0">
              <a:solidFill>
                <a:schemeClr val="tx1"/>
              </a:solidFill>
              <a:latin typeface="Arial Nova" panose="020B0504020202020204" pitchFamily="34" charset="0"/>
            </a:endParaRPr>
          </a:p>
          <a:p>
            <a:endParaRPr lang="en-US" dirty="0"/>
          </a:p>
        </p:txBody>
      </p:sp>
      <p:sp>
        <p:nvSpPr>
          <p:cNvPr id="5" name="Slide Number Placeholder 4">
            <a:extLst>
              <a:ext uri="{FF2B5EF4-FFF2-40B4-BE49-F238E27FC236}">
                <a16:creationId xmlns:a16="http://schemas.microsoft.com/office/drawing/2014/main" id="{9342B9A7-9120-B081-7A75-2A10B9C85B7E}"/>
              </a:ext>
            </a:extLst>
          </p:cNvPr>
          <p:cNvSpPr>
            <a:spLocks noGrp="1"/>
          </p:cNvSpPr>
          <p:nvPr>
            <p:ph type="sldNum" sz="quarter" idx="12"/>
          </p:nvPr>
        </p:nvSpPr>
        <p:spPr/>
        <p:txBody>
          <a:bodyPr/>
          <a:lstStyle/>
          <a:p>
            <a:fld id="{9FF96B15-8338-45D5-A943-561235072D66}" type="slidenum">
              <a:rPr lang="en-US" noProof="0" smtClean="0"/>
              <a:t>22</a:t>
            </a:fld>
            <a:endParaRPr lang="en-US" noProof="0" dirty="0"/>
          </a:p>
        </p:txBody>
      </p:sp>
      <p:pic>
        <p:nvPicPr>
          <p:cNvPr id="8" name="Picture 7">
            <a:extLst>
              <a:ext uri="{FF2B5EF4-FFF2-40B4-BE49-F238E27FC236}">
                <a16:creationId xmlns:a16="http://schemas.microsoft.com/office/drawing/2014/main" id="{0D881D27-7BC0-988F-5030-99C1C76C54DB}"/>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6943724" y="2460625"/>
            <a:ext cx="4247016" cy="3441290"/>
          </a:xfrm>
          <a:prstGeom prst="rect">
            <a:avLst/>
          </a:prstGeom>
        </p:spPr>
      </p:pic>
    </p:spTree>
    <p:extLst>
      <p:ext uri="{BB962C8B-B14F-4D97-AF65-F5344CB8AC3E}">
        <p14:creationId xmlns:p14="http://schemas.microsoft.com/office/powerpoint/2010/main" val="18853731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2431275-2DA1-1E83-D1C2-E06FD610AE75}"/>
              </a:ext>
            </a:extLst>
          </p:cNvPr>
          <p:cNvSpPr>
            <a:spLocks noGrp="1"/>
          </p:cNvSpPr>
          <p:nvPr>
            <p:ph type="title"/>
          </p:nvPr>
        </p:nvSpPr>
        <p:spPr/>
        <p:txBody>
          <a:bodyPr/>
          <a:lstStyle/>
          <a:p>
            <a:r>
              <a:rPr lang="en-US" dirty="0"/>
              <a:t>Job Restructuring Example</a:t>
            </a:r>
          </a:p>
        </p:txBody>
      </p:sp>
      <p:sp>
        <p:nvSpPr>
          <p:cNvPr id="7" name="Content Placeholder 6">
            <a:extLst>
              <a:ext uri="{FF2B5EF4-FFF2-40B4-BE49-F238E27FC236}">
                <a16:creationId xmlns:a16="http://schemas.microsoft.com/office/drawing/2014/main" id="{67065F54-F0B9-662A-4B39-F2D4071D1CB8}"/>
              </a:ext>
            </a:extLst>
          </p:cNvPr>
          <p:cNvSpPr>
            <a:spLocks noGrp="1"/>
          </p:cNvSpPr>
          <p:nvPr>
            <p:ph idx="1"/>
          </p:nvPr>
        </p:nvSpPr>
        <p:spPr>
          <a:xfrm>
            <a:off x="1076325" y="2465492"/>
            <a:ext cx="5505450" cy="3416300"/>
          </a:xfrm>
        </p:spPr>
        <p:txBody>
          <a:bodyPr>
            <a:noAutofit/>
          </a:bodyPr>
          <a:lstStyle/>
          <a:p>
            <a:pPr marL="0" indent="0">
              <a:spcAft>
                <a:spcPts val="600"/>
              </a:spcAft>
              <a:buNone/>
            </a:pPr>
            <a:r>
              <a:rPr lang="en-US" dirty="0">
                <a:solidFill>
                  <a:schemeClr val="tx1"/>
                </a:solidFill>
                <a:latin typeface="Arial Nova" panose="020B0504020202020204" pitchFamily="34" charset="0"/>
              </a:rPr>
              <a:t>A nurse for a rehabilitation hospital was experiencing a pregnancy-related medical condition that caused limitations in lifting, pushing, and pulling. She was restricted from lifting more than 20 pounds. The job was restructured temporarily to assign the employee to care for patients who did not require transferring assistance and she was allowed to request assistance moving heavier items.</a:t>
            </a:r>
          </a:p>
          <a:p>
            <a:pPr marL="0" marR="0" lvl="0" indent="0" algn="l" defTabSz="457200" rtl="0" eaLnBrk="1" fontAlgn="auto" latinLnBrk="0" hangingPunct="1">
              <a:spcBef>
                <a:spcPct val="20000"/>
              </a:spcBef>
              <a:spcAft>
                <a:spcPts val="600"/>
              </a:spcAft>
              <a:buClr>
                <a:srgbClr val="1A3260"/>
              </a:buClr>
              <a:buSzPct val="92000"/>
              <a:buFont typeface="Wingdings 2" panose="05020102010507070707" pitchFamily="18" charset="2"/>
              <a:buNone/>
              <a:tabLst/>
              <a:defRPr/>
            </a:pPr>
            <a:r>
              <a:rPr kumimoji="0" lang="en-US" b="0" i="0" u="none" strike="noStrike" kern="1200" cap="none" spc="0" normalizeH="0" baseline="0" noProof="0" dirty="0">
                <a:ln>
                  <a:noFill/>
                </a:ln>
                <a:solidFill>
                  <a:srgbClr val="0070C0"/>
                </a:solidFill>
                <a:effectLst/>
                <a:uLnTx/>
                <a:uFillTx/>
                <a:latin typeface="Arial Nova" panose="020B05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AskJAN.org A to Z: Pregnancy</a:t>
            </a:r>
            <a:endParaRPr kumimoji="0" lang="en-US" b="0" i="0" u="none" strike="noStrike" kern="1200" cap="none" spc="0" normalizeH="0" baseline="0" noProof="0" dirty="0">
              <a:ln>
                <a:noFill/>
              </a:ln>
              <a:solidFill>
                <a:srgbClr val="0070C0"/>
              </a:solidFill>
              <a:effectLst/>
              <a:uLnTx/>
              <a:uFillTx/>
              <a:latin typeface="Arial Nova" panose="020B0504020202020204" pitchFamily="34" charset="0"/>
              <a:cs typeface="Arial" panose="020B0604020202020204" pitchFamily="34" charset="0"/>
            </a:endParaRPr>
          </a:p>
          <a:p>
            <a:pPr marL="0" marR="0" lvl="0" indent="0" algn="l" defTabSz="457200" rtl="0" eaLnBrk="1" fontAlgn="auto" latinLnBrk="0" hangingPunct="1">
              <a:spcBef>
                <a:spcPct val="20000"/>
              </a:spcBef>
              <a:spcAft>
                <a:spcPts val="600"/>
              </a:spcAft>
              <a:buClr>
                <a:srgbClr val="1A3260"/>
              </a:buClr>
              <a:buSzPct val="92000"/>
              <a:buFont typeface="Wingdings 2" panose="05020102010507070707" pitchFamily="18" charset="2"/>
              <a:buNone/>
              <a:tabLst/>
              <a:defRPr/>
            </a:pPr>
            <a:r>
              <a:rPr kumimoji="0" lang="en-US" b="0" i="0" u="none" strike="noStrike" kern="1200" cap="none" spc="0" normalizeH="0" baseline="0" noProof="0" dirty="0">
                <a:ln>
                  <a:noFill/>
                </a:ln>
                <a:solidFill>
                  <a:srgbClr val="0070C0"/>
                </a:solidFill>
                <a:effectLst/>
                <a:uLnTx/>
                <a:uFillTx/>
                <a:latin typeface="Arial Nova" panose="020B05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Preparing for Pregnant Workers Fairness Act (PWFA) Accommodation Requests</a:t>
            </a:r>
            <a:endParaRPr lang="en-US" dirty="0">
              <a:latin typeface="Arial Nova" panose="020B0504020202020204" pitchFamily="34" charset="0"/>
            </a:endParaRPr>
          </a:p>
        </p:txBody>
      </p:sp>
      <p:sp>
        <p:nvSpPr>
          <p:cNvPr id="5" name="Slide Number Placeholder 4">
            <a:extLst>
              <a:ext uri="{FF2B5EF4-FFF2-40B4-BE49-F238E27FC236}">
                <a16:creationId xmlns:a16="http://schemas.microsoft.com/office/drawing/2014/main" id="{412CB5F9-45B1-0FC9-68E2-2267E41B1045}"/>
              </a:ext>
            </a:extLst>
          </p:cNvPr>
          <p:cNvSpPr>
            <a:spLocks noGrp="1"/>
          </p:cNvSpPr>
          <p:nvPr>
            <p:ph type="sldNum" sz="quarter" idx="12"/>
          </p:nvPr>
        </p:nvSpPr>
        <p:spPr/>
        <p:txBody>
          <a:bodyPr/>
          <a:lstStyle/>
          <a:p>
            <a:fld id="{9FF96B15-8338-45D5-A943-561235072D66}" type="slidenum">
              <a:rPr lang="en-US" noProof="0" smtClean="0"/>
              <a:t>23</a:t>
            </a:fld>
            <a:endParaRPr lang="en-US" noProof="0" dirty="0"/>
          </a:p>
        </p:txBody>
      </p:sp>
      <p:pic>
        <p:nvPicPr>
          <p:cNvPr id="9" name="Picture 8">
            <a:extLst>
              <a:ext uri="{FF2B5EF4-FFF2-40B4-BE49-F238E27FC236}">
                <a16:creationId xmlns:a16="http://schemas.microsoft.com/office/drawing/2014/main" id="{3B1A5FD0-FCB9-8114-C237-801EF89E94FC}"/>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6867524" y="2594184"/>
            <a:ext cx="4323215" cy="3287608"/>
          </a:xfrm>
          <a:prstGeom prst="rect">
            <a:avLst/>
          </a:prstGeom>
        </p:spPr>
      </p:pic>
    </p:spTree>
    <p:extLst>
      <p:ext uri="{BB962C8B-B14F-4D97-AF65-F5344CB8AC3E}">
        <p14:creationId xmlns:p14="http://schemas.microsoft.com/office/powerpoint/2010/main" val="3642436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A36EE83-20C2-3238-25B6-B10743DA627F}"/>
              </a:ext>
            </a:extLst>
          </p:cNvPr>
          <p:cNvSpPr>
            <a:spLocks noGrp="1"/>
          </p:cNvSpPr>
          <p:nvPr>
            <p:ph type="title"/>
          </p:nvPr>
        </p:nvSpPr>
        <p:spPr/>
        <p:txBody>
          <a:bodyPr/>
          <a:lstStyle/>
          <a:p>
            <a:r>
              <a:rPr lang="en-US" dirty="0"/>
              <a:t>Equipment Example</a:t>
            </a:r>
          </a:p>
        </p:txBody>
      </p:sp>
      <p:sp>
        <p:nvSpPr>
          <p:cNvPr id="7" name="Content Placeholder 6">
            <a:extLst>
              <a:ext uri="{FF2B5EF4-FFF2-40B4-BE49-F238E27FC236}">
                <a16:creationId xmlns:a16="http://schemas.microsoft.com/office/drawing/2014/main" id="{492D68A5-7EA6-39CD-2A77-4B32B0F679A6}"/>
              </a:ext>
            </a:extLst>
          </p:cNvPr>
          <p:cNvSpPr>
            <a:spLocks noGrp="1"/>
          </p:cNvSpPr>
          <p:nvPr>
            <p:ph idx="1"/>
          </p:nvPr>
        </p:nvSpPr>
        <p:spPr>
          <a:xfrm>
            <a:off x="6095999" y="2584450"/>
            <a:ext cx="5094739" cy="3416300"/>
          </a:xfrm>
        </p:spPr>
        <p:txBody>
          <a:bodyPr/>
          <a:lstStyle/>
          <a:p>
            <a:pPr marL="0" marR="0" lvl="0" indent="0" defTabSz="457200" rtl="0" eaLnBrk="1" fontAlgn="auto" latinLnBrk="0" hangingPunct="1">
              <a:spcBef>
                <a:spcPct val="20000"/>
              </a:spcBef>
              <a:spcAft>
                <a:spcPts val="600"/>
              </a:spcAft>
              <a:buClr>
                <a:srgbClr val="1A3260"/>
              </a:buClr>
              <a:buSzPct val="92000"/>
              <a:buFont typeface="Wingdings 2" panose="05020102010507070707" pitchFamily="18" charset="2"/>
              <a:buNone/>
              <a:tabLst/>
              <a:defRPr/>
            </a:pPr>
            <a:r>
              <a:rPr kumimoji="0" lang="en-US" sz="1800" b="0" i="0" u="none" strike="noStrike" kern="1200" cap="none" spc="0" normalizeH="0" baseline="0" noProof="0" dirty="0">
                <a:ln>
                  <a:noFill/>
                </a:ln>
                <a:solidFill>
                  <a:schemeClr val="tx1"/>
                </a:solidFill>
                <a:effectLst/>
                <a:uLnTx/>
                <a:uFillTx/>
                <a:latin typeface="Arial Nova" panose="020B0504020202020204" pitchFamily="34" charset="0"/>
              </a:rPr>
              <a:t>An assembly line worker with chronic pain was having difficulty standing for long periods. He was accommodated with a stand-lean stool and anti-fatigue matting. Other possible solutions included job restructuring, reassignment to a sitting position, and a modified schedule/breaks during flare-ups.</a:t>
            </a:r>
          </a:p>
          <a:p>
            <a:pPr marL="0" marR="0" lvl="0" indent="0" defTabSz="457200" rtl="0" eaLnBrk="1" fontAlgn="auto" latinLnBrk="0" hangingPunct="1">
              <a:spcBef>
                <a:spcPct val="20000"/>
              </a:spcBef>
              <a:spcAft>
                <a:spcPts val="600"/>
              </a:spcAft>
              <a:buClr>
                <a:srgbClr val="1A3260"/>
              </a:buClr>
              <a:buSzPct val="92000"/>
              <a:buFont typeface="Wingdings 2" panose="05020102010507070707" pitchFamily="18" charset="2"/>
              <a:buNone/>
              <a:tabLst/>
              <a:defRPr/>
            </a:pPr>
            <a:r>
              <a:rPr kumimoji="0" lang="en-US" sz="1800" b="0" i="0" u="none" strike="noStrike" kern="1200" cap="none" spc="0" normalizeH="0" baseline="0" noProof="0" dirty="0">
                <a:ln>
                  <a:noFill/>
                </a:ln>
                <a:solidFill>
                  <a:srgbClr val="0070C0"/>
                </a:solidFill>
                <a:effectLst/>
                <a:uLnTx/>
                <a:uFillTx/>
                <a:latin typeface="Arial Nova" panose="020B0504020202020204" pitchFamily="34" charset="0"/>
                <a:hlinkClick r:id="rId3">
                  <a:extLst>
                    <a:ext uri="{A12FA001-AC4F-418D-AE19-62706E023703}">
                      <ahyp:hlinkClr xmlns:ahyp="http://schemas.microsoft.com/office/drawing/2018/hyperlinkcolor" val="tx"/>
                    </a:ext>
                  </a:extLst>
                </a:hlinkClick>
              </a:rPr>
              <a:t>AskJAN.org A to Z: Chronic Pain</a:t>
            </a:r>
            <a:endParaRPr kumimoji="0" lang="en-US" sz="1800" b="0" i="0" u="none" strike="noStrike" kern="1200" cap="none" spc="0" normalizeH="0" baseline="0" noProof="0" dirty="0">
              <a:ln>
                <a:noFill/>
              </a:ln>
              <a:solidFill>
                <a:srgbClr val="0070C0"/>
              </a:solidFill>
              <a:effectLst/>
              <a:uLnTx/>
              <a:uFillTx/>
              <a:latin typeface="Arial Nova" panose="020B0504020202020204" pitchFamily="34" charset="0"/>
            </a:endParaRPr>
          </a:p>
          <a:p>
            <a:pPr marL="0" marR="0" lvl="0" indent="0" defTabSz="457200" rtl="0" eaLnBrk="1" fontAlgn="auto" latinLnBrk="0" hangingPunct="1">
              <a:spcBef>
                <a:spcPct val="20000"/>
              </a:spcBef>
              <a:spcAft>
                <a:spcPts val="600"/>
              </a:spcAft>
              <a:buClr>
                <a:srgbClr val="1A3260"/>
              </a:buClr>
              <a:buSzPct val="92000"/>
              <a:buFont typeface="Wingdings 2" panose="05020102010507070707" pitchFamily="18" charset="2"/>
              <a:buNone/>
              <a:tabLst/>
              <a:defRPr/>
            </a:pPr>
            <a:r>
              <a:rPr kumimoji="0" lang="en-US" sz="1800" b="0" i="0" u="none" strike="noStrike" kern="1200" cap="none" spc="0" normalizeH="0" baseline="0" noProof="0" dirty="0">
                <a:ln>
                  <a:noFill/>
                </a:ln>
                <a:solidFill>
                  <a:srgbClr val="0070C0"/>
                </a:solidFill>
                <a:effectLst/>
                <a:uLnTx/>
                <a:uFillTx/>
                <a:latin typeface="Arial Nova" panose="020B0504020202020204" pitchFamily="34" charset="0"/>
                <a:hlinkClick r:id="rId4">
                  <a:extLst>
                    <a:ext uri="{A12FA001-AC4F-418D-AE19-62706E023703}">
                      <ahyp:hlinkClr xmlns:ahyp="http://schemas.microsoft.com/office/drawing/2018/hyperlinkcolor" val="tx"/>
                    </a:ext>
                  </a:extLst>
                </a:hlinkClick>
              </a:rPr>
              <a:t>Stand-Lean Stools</a:t>
            </a:r>
            <a:endParaRPr kumimoji="0" lang="en-US" sz="1800" b="0" i="0" u="none" strike="noStrike" kern="1200" cap="none" spc="0" normalizeH="0" baseline="0" noProof="0" dirty="0">
              <a:ln>
                <a:noFill/>
              </a:ln>
              <a:solidFill>
                <a:srgbClr val="0070C0"/>
              </a:solidFill>
              <a:effectLst/>
              <a:uLnTx/>
              <a:uFillTx/>
              <a:latin typeface="Arial Nova" panose="020B0504020202020204" pitchFamily="34" charset="0"/>
            </a:endParaRPr>
          </a:p>
          <a:p>
            <a:pPr marL="0" marR="0" lvl="0" indent="0" defTabSz="457200" rtl="0" eaLnBrk="1" fontAlgn="auto" latinLnBrk="0" hangingPunct="1">
              <a:spcBef>
                <a:spcPct val="20000"/>
              </a:spcBef>
              <a:spcAft>
                <a:spcPts val="600"/>
              </a:spcAft>
              <a:buClr>
                <a:srgbClr val="1A3260"/>
              </a:buClr>
              <a:buSzPct val="92000"/>
              <a:buFont typeface="Wingdings 2" panose="05020102010507070707" pitchFamily="18" charset="2"/>
              <a:buNone/>
              <a:tabLst/>
              <a:defRPr/>
            </a:pPr>
            <a:r>
              <a:rPr kumimoji="0" lang="en-US" sz="1800" b="0" i="0" u="none" strike="noStrike" kern="1200" cap="none" spc="0" normalizeH="0" baseline="0" noProof="0" dirty="0">
                <a:ln>
                  <a:noFill/>
                </a:ln>
                <a:solidFill>
                  <a:srgbClr val="0070C0"/>
                </a:solidFill>
                <a:effectLst/>
                <a:uLnTx/>
                <a:uFillTx/>
                <a:latin typeface="Arial Nova" panose="020B0504020202020204" pitchFamily="34" charset="0"/>
                <a:hlinkClick r:id="rId5">
                  <a:extLst>
                    <a:ext uri="{A12FA001-AC4F-418D-AE19-62706E023703}">
                      <ahyp:hlinkClr xmlns:ahyp="http://schemas.microsoft.com/office/drawing/2018/hyperlinkcolor" val="tx"/>
                    </a:ext>
                  </a:extLst>
                </a:hlinkClick>
              </a:rPr>
              <a:t>AskJAN.org A to Z: Job Restructuring</a:t>
            </a:r>
            <a:endParaRPr lang="en-US" dirty="0"/>
          </a:p>
        </p:txBody>
      </p:sp>
      <p:sp>
        <p:nvSpPr>
          <p:cNvPr id="5" name="Slide Number Placeholder 4">
            <a:extLst>
              <a:ext uri="{FF2B5EF4-FFF2-40B4-BE49-F238E27FC236}">
                <a16:creationId xmlns:a16="http://schemas.microsoft.com/office/drawing/2014/main" id="{B2EB5C98-0CC8-91AD-12D6-132DC5E70A8B}"/>
              </a:ext>
            </a:extLst>
          </p:cNvPr>
          <p:cNvSpPr>
            <a:spLocks noGrp="1"/>
          </p:cNvSpPr>
          <p:nvPr>
            <p:ph type="sldNum" sz="quarter" idx="12"/>
          </p:nvPr>
        </p:nvSpPr>
        <p:spPr/>
        <p:txBody>
          <a:bodyPr/>
          <a:lstStyle/>
          <a:p>
            <a:fld id="{9FF96B15-8338-45D5-A943-561235072D66}" type="slidenum">
              <a:rPr lang="en-US" noProof="0" smtClean="0"/>
              <a:t>24</a:t>
            </a:fld>
            <a:endParaRPr lang="en-US" noProof="0" dirty="0"/>
          </a:p>
        </p:txBody>
      </p:sp>
      <p:pic>
        <p:nvPicPr>
          <p:cNvPr id="8" name="Picture 7">
            <a:extLst>
              <a:ext uri="{FF2B5EF4-FFF2-40B4-BE49-F238E27FC236}">
                <a16:creationId xmlns:a16="http://schemas.microsoft.com/office/drawing/2014/main" id="{58ADCC91-8F28-0FA7-07D1-250972342498}"/>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1001262" y="2584450"/>
            <a:ext cx="4822354" cy="3416300"/>
          </a:xfrm>
          <a:prstGeom prst="rect">
            <a:avLst/>
          </a:prstGeom>
        </p:spPr>
      </p:pic>
    </p:spTree>
    <p:extLst>
      <p:ext uri="{BB962C8B-B14F-4D97-AF65-F5344CB8AC3E}">
        <p14:creationId xmlns:p14="http://schemas.microsoft.com/office/powerpoint/2010/main" val="1252104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81273E2-5281-6B47-70F2-11D934899C1E}"/>
              </a:ext>
            </a:extLst>
          </p:cNvPr>
          <p:cNvSpPr>
            <a:spLocks noGrp="1"/>
          </p:cNvSpPr>
          <p:nvPr>
            <p:ph type="title"/>
          </p:nvPr>
        </p:nvSpPr>
        <p:spPr/>
        <p:txBody>
          <a:bodyPr/>
          <a:lstStyle/>
          <a:p>
            <a:r>
              <a:rPr lang="en-US" dirty="0"/>
              <a:t>Reassignment Example</a:t>
            </a:r>
          </a:p>
        </p:txBody>
      </p:sp>
      <p:sp>
        <p:nvSpPr>
          <p:cNvPr id="7" name="Content Placeholder 6">
            <a:extLst>
              <a:ext uri="{FF2B5EF4-FFF2-40B4-BE49-F238E27FC236}">
                <a16:creationId xmlns:a16="http://schemas.microsoft.com/office/drawing/2014/main" id="{ED42FA92-6BCF-FFD9-9811-9A3B0F6767BC}"/>
              </a:ext>
            </a:extLst>
          </p:cNvPr>
          <p:cNvSpPr>
            <a:spLocks noGrp="1"/>
          </p:cNvSpPr>
          <p:nvPr>
            <p:ph idx="1"/>
          </p:nvPr>
        </p:nvSpPr>
        <p:spPr>
          <a:xfrm>
            <a:off x="6095999" y="2494344"/>
            <a:ext cx="5172075" cy="3416300"/>
          </a:xfrm>
        </p:spPr>
        <p:txBody>
          <a:bodyPr>
            <a:normAutofit fontScale="92500"/>
          </a:bodyPr>
          <a:lstStyle/>
          <a:p>
            <a:pPr marL="0" marR="0" lvl="0" indent="0" defTabSz="457200" rtl="0" eaLnBrk="1" fontAlgn="auto" latinLnBrk="0" hangingPunct="1">
              <a:lnSpc>
                <a:spcPct val="120000"/>
              </a:lnSpc>
              <a:spcBef>
                <a:spcPct val="20000"/>
              </a:spcBef>
              <a:spcAft>
                <a:spcPts val="600"/>
              </a:spcAft>
              <a:buClr>
                <a:srgbClr val="1A3260"/>
              </a:buClr>
              <a:buSzPct val="92000"/>
              <a:buFont typeface="Wingdings 2" panose="05020102010507070707" pitchFamily="18" charset="2"/>
              <a:buNone/>
              <a:tabLst/>
              <a:defRPr/>
            </a:pPr>
            <a:r>
              <a:rPr kumimoji="0" lang="en-US" sz="1900" b="0" i="0" u="none" strike="noStrike" kern="1200" cap="none" spc="0" normalizeH="0" baseline="0" noProof="0" dirty="0">
                <a:ln>
                  <a:noFill/>
                </a:ln>
                <a:solidFill>
                  <a:schemeClr val="tx1"/>
                </a:solidFill>
                <a:effectLst/>
                <a:uLnTx/>
                <a:uFillTx/>
                <a:latin typeface="Arial Nova" panose="020B0504020202020204" pitchFamily="34" charset="0"/>
              </a:rPr>
              <a:t>A customer service representative with COPD experienced respiratory issues, including frequent coughing. They had difficulty talking on the phone for long periods of time. As an accommodation, they were reassigned to a customer service position where they performed job duties using online chat instead of the phone. </a:t>
            </a:r>
          </a:p>
          <a:p>
            <a:pPr marL="0" marR="0" lvl="0" indent="0" defTabSz="457200" rtl="0" eaLnBrk="1" fontAlgn="auto" latinLnBrk="0" hangingPunct="1">
              <a:lnSpc>
                <a:spcPct val="120000"/>
              </a:lnSpc>
              <a:spcBef>
                <a:spcPct val="20000"/>
              </a:spcBef>
              <a:spcAft>
                <a:spcPts val="600"/>
              </a:spcAft>
              <a:buClr>
                <a:srgbClr val="1A3260"/>
              </a:buClr>
              <a:buSzPct val="92000"/>
              <a:buFont typeface="Wingdings 2" panose="05020102010507070707" pitchFamily="18" charset="2"/>
              <a:buNone/>
              <a:tabLst/>
              <a:defRPr/>
            </a:pPr>
            <a:r>
              <a:rPr kumimoji="0" lang="en-US" sz="1900" b="0" i="0" u="none" strike="noStrike" kern="1200" cap="none" spc="0" normalizeH="0" baseline="0" noProof="0" dirty="0">
                <a:ln>
                  <a:noFill/>
                </a:ln>
                <a:solidFill>
                  <a:srgbClr val="0070C0"/>
                </a:solidFill>
                <a:effectLst/>
                <a:uLnTx/>
                <a:uFillTx/>
                <a:latin typeface="Arial Nova" panose="020B0504020202020204" pitchFamily="34" charset="0"/>
                <a:hlinkClick r:id="rId3">
                  <a:extLst>
                    <a:ext uri="{A12FA001-AC4F-418D-AE19-62706E023703}">
                      <ahyp:hlinkClr xmlns:ahyp="http://schemas.microsoft.com/office/drawing/2018/hyperlinkcolor" val="tx"/>
                    </a:ext>
                  </a:extLst>
                </a:hlinkClick>
              </a:rPr>
              <a:t>AskJAN.org A to Z: Respiratory Distress</a:t>
            </a:r>
            <a:endParaRPr kumimoji="0" lang="en-US" sz="1900" b="0" i="0" u="none" strike="noStrike" kern="1200" cap="none" spc="0" normalizeH="0" baseline="0" noProof="0" dirty="0">
              <a:ln>
                <a:noFill/>
              </a:ln>
              <a:solidFill>
                <a:srgbClr val="0070C0"/>
              </a:solidFill>
              <a:effectLst/>
              <a:uLnTx/>
              <a:uFillTx/>
              <a:latin typeface="Arial Nova" panose="020B0504020202020204" pitchFamily="34" charset="0"/>
            </a:endParaRPr>
          </a:p>
          <a:p>
            <a:pPr marL="0" marR="0" lvl="0" indent="0" defTabSz="457200" rtl="0" eaLnBrk="1" fontAlgn="auto" latinLnBrk="0" hangingPunct="1">
              <a:lnSpc>
                <a:spcPct val="120000"/>
              </a:lnSpc>
              <a:spcBef>
                <a:spcPct val="20000"/>
              </a:spcBef>
              <a:spcAft>
                <a:spcPts val="600"/>
              </a:spcAft>
              <a:buClr>
                <a:srgbClr val="1A3260"/>
              </a:buClr>
              <a:buSzPct val="92000"/>
              <a:buFont typeface="Wingdings 2" panose="05020102010507070707" pitchFamily="18" charset="2"/>
              <a:buNone/>
              <a:tabLst/>
              <a:defRPr/>
            </a:pPr>
            <a:r>
              <a:rPr kumimoji="0" lang="en-US" sz="1900" b="0" i="0" u="none" strike="noStrike" kern="1200" cap="none" spc="0" normalizeH="0" baseline="0" noProof="0" dirty="0">
                <a:ln>
                  <a:noFill/>
                </a:ln>
                <a:solidFill>
                  <a:srgbClr val="0070C0"/>
                </a:solidFill>
                <a:effectLst/>
                <a:uLnTx/>
                <a:uFillTx/>
                <a:latin typeface="Arial Nova" panose="020B0504020202020204" pitchFamily="34" charset="0"/>
                <a:hlinkClick r:id="rId4">
                  <a:extLst>
                    <a:ext uri="{A12FA001-AC4F-418D-AE19-62706E023703}">
                      <ahyp:hlinkClr xmlns:ahyp="http://schemas.microsoft.com/office/drawing/2018/hyperlinkcolor" val="tx"/>
                    </a:ext>
                  </a:extLst>
                </a:hlinkClick>
              </a:rPr>
              <a:t>AskJAN.org A to Z: Reassignment</a:t>
            </a:r>
            <a:endParaRPr kumimoji="0" lang="en-US" sz="1900" b="0" i="0" u="none" strike="noStrike" kern="1200" cap="none" spc="0" normalizeH="0" baseline="0" noProof="0" dirty="0">
              <a:ln>
                <a:noFill/>
              </a:ln>
              <a:solidFill>
                <a:srgbClr val="0070C0"/>
              </a:solidFill>
              <a:effectLst/>
              <a:uLnTx/>
              <a:uFillTx/>
              <a:latin typeface="Arial Nova" panose="020B0504020202020204" pitchFamily="34" charset="0"/>
            </a:endParaRPr>
          </a:p>
          <a:p>
            <a:endParaRPr lang="en-US" dirty="0"/>
          </a:p>
        </p:txBody>
      </p:sp>
      <p:sp>
        <p:nvSpPr>
          <p:cNvPr id="5" name="Slide Number Placeholder 4">
            <a:extLst>
              <a:ext uri="{FF2B5EF4-FFF2-40B4-BE49-F238E27FC236}">
                <a16:creationId xmlns:a16="http://schemas.microsoft.com/office/drawing/2014/main" id="{009C1792-F0CB-30B8-7249-049CE2E18D11}"/>
              </a:ext>
            </a:extLst>
          </p:cNvPr>
          <p:cNvSpPr>
            <a:spLocks noGrp="1"/>
          </p:cNvSpPr>
          <p:nvPr>
            <p:ph type="sldNum" sz="quarter" idx="12"/>
          </p:nvPr>
        </p:nvSpPr>
        <p:spPr/>
        <p:txBody>
          <a:bodyPr/>
          <a:lstStyle/>
          <a:p>
            <a:fld id="{9FF96B15-8338-45D5-A943-561235072D66}" type="slidenum">
              <a:rPr lang="en-US" noProof="0" smtClean="0"/>
              <a:t>25</a:t>
            </a:fld>
            <a:endParaRPr lang="en-US" noProof="0" dirty="0"/>
          </a:p>
        </p:txBody>
      </p:sp>
      <p:pic>
        <p:nvPicPr>
          <p:cNvPr id="8" name="Picture 7">
            <a:extLst>
              <a:ext uri="{FF2B5EF4-FFF2-40B4-BE49-F238E27FC236}">
                <a16:creationId xmlns:a16="http://schemas.microsoft.com/office/drawing/2014/main" id="{E6A677DD-6677-8045-A833-5FE57221EC76}"/>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01263" y="2546969"/>
            <a:ext cx="4827250" cy="3416300"/>
          </a:xfrm>
          <a:prstGeom prst="rect">
            <a:avLst/>
          </a:prstGeom>
        </p:spPr>
      </p:pic>
    </p:spTree>
    <p:extLst>
      <p:ext uri="{BB962C8B-B14F-4D97-AF65-F5344CB8AC3E}">
        <p14:creationId xmlns:p14="http://schemas.microsoft.com/office/powerpoint/2010/main" val="32302648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CEEC43C9-E095-67E3-548A-2BB77B94F7E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62541" y="1063416"/>
            <a:ext cx="4023709" cy="1188823"/>
          </a:xfrm>
          <a:prstGeom prst="rect">
            <a:avLst/>
          </a:prstGeom>
        </p:spPr>
      </p:pic>
      <p:sp>
        <p:nvSpPr>
          <p:cNvPr id="2" name="Title 1">
            <a:extLst>
              <a:ext uri="{FF2B5EF4-FFF2-40B4-BE49-F238E27FC236}">
                <a16:creationId xmlns:a16="http://schemas.microsoft.com/office/drawing/2014/main" id="{01E330EF-AD71-4BCA-912D-98E229FAD44D}"/>
              </a:ext>
              <a:ext uri="{C183D7F6-B498-43B3-948B-1728B52AA6E4}">
                <adec:decorative xmlns:adec="http://schemas.microsoft.com/office/drawing/2017/decorative" val="0"/>
              </a:ext>
            </a:extLst>
          </p:cNvPr>
          <p:cNvSpPr>
            <a:spLocks noGrp="1"/>
          </p:cNvSpPr>
          <p:nvPr>
            <p:ph type="title"/>
          </p:nvPr>
        </p:nvSpPr>
        <p:spPr>
          <a:xfrm>
            <a:off x="980757" y="2908338"/>
            <a:ext cx="3438881" cy="1041323"/>
          </a:xfrm>
        </p:spPr>
        <p:txBody>
          <a:bodyPr/>
          <a:lstStyle/>
          <a:p>
            <a:r>
              <a:rPr lang="en-US" sz="3600" dirty="0"/>
              <a:t>Ask JAN!</a:t>
            </a:r>
            <a:br>
              <a:rPr lang="en-US" sz="3600" dirty="0"/>
            </a:br>
            <a:r>
              <a:rPr lang="en-US" sz="3600" dirty="0"/>
              <a:t>We can help.</a:t>
            </a:r>
          </a:p>
        </p:txBody>
      </p:sp>
      <p:pic>
        <p:nvPicPr>
          <p:cNvPr id="41" name="Picture Placeholder 11">
            <a:extLst>
              <a:ext uri="{FF2B5EF4-FFF2-40B4-BE49-F238E27FC236}">
                <a16:creationId xmlns:a16="http://schemas.microsoft.com/office/drawing/2014/main" id="{92A8BC8F-2976-270B-A023-7FA48DE95128}"/>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5105845" y="1932281"/>
            <a:ext cx="1041323" cy="1041323"/>
          </a:xfrm>
          <a:prstGeom prst="rect">
            <a:avLst/>
          </a:prstGeom>
        </p:spPr>
      </p:pic>
      <p:sp>
        <p:nvSpPr>
          <p:cNvPr id="42" name="Text Placeholder 3">
            <a:extLst>
              <a:ext uri="{FF2B5EF4-FFF2-40B4-BE49-F238E27FC236}">
                <a16:creationId xmlns:a16="http://schemas.microsoft.com/office/drawing/2014/main" id="{57338516-3B96-1DA9-220C-18F80F2B9D7E}"/>
              </a:ext>
              <a:ext uri="{C183D7F6-B498-43B3-948B-1728B52AA6E4}">
                <adec:decorative xmlns:adec="http://schemas.microsoft.com/office/drawing/2017/decorative" val="0"/>
              </a:ext>
            </a:extLst>
          </p:cNvPr>
          <p:cNvSpPr>
            <a:spLocks noGrp="1"/>
          </p:cNvSpPr>
          <p:nvPr>
            <p:ph type="body" sz="quarter" idx="14"/>
          </p:nvPr>
        </p:nvSpPr>
        <p:spPr>
          <a:xfrm>
            <a:off x="6189670" y="1582467"/>
            <a:ext cx="2095046" cy="1826703"/>
          </a:xfrm>
        </p:spPr>
        <p:txBody>
          <a:bodyPr>
            <a:normAutofit/>
          </a:bodyPr>
          <a:lstStyle/>
          <a:p>
            <a:r>
              <a:rPr lang="en-US" sz="2400">
                <a:solidFill>
                  <a:schemeClr val="tx1"/>
                </a:solidFill>
                <a:latin typeface="Arial Nova" panose="020B0504020202020204" pitchFamily="34" charset="0"/>
              </a:rPr>
              <a:t>AskJAN.</a:t>
            </a:r>
            <a:r>
              <a:rPr lang="en-US" sz="2400" dirty="0">
                <a:solidFill>
                  <a:schemeClr val="tx1"/>
                </a:solidFill>
                <a:latin typeface="Arial Nova" panose="020B0504020202020204" pitchFamily="34" charset="0"/>
              </a:rPr>
              <a:t>org</a:t>
            </a:r>
          </a:p>
        </p:txBody>
      </p:sp>
      <p:pic>
        <p:nvPicPr>
          <p:cNvPr id="45" name="Picture Placeholder 13">
            <a:extLst>
              <a:ext uri="{FF2B5EF4-FFF2-40B4-BE49-F238E27FC236}">
                <a16:creationId xmlns:a16="http://schemas.microsoft.com/office/drawing/2014/main" id="{2FC41F3C-459E-44E8-609F-D292DAA58D12}"/>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8410099" y="1932281"/>
            <a:ext cx="1041323" cy="1041323"/>
          </a:xfrm>
          <a:prstGeom prst="rect">
            <a:avLst/>
          </a:prstGeom>
        </p:spPr>
      </p:pic>
      <p:sp>
        <p:nvSpPr>
          <p:cNvPr id="46" name="Text Placeholder 5">
            <a:extLst>
              <a:ext uri="{FF2B5EF4-FFF2-40B4-BE49-F238E27FC236}">
                <a16:creationId xmlns:a16="http://schemas.microsoft.com/office/drawing/2014/main" id="{7C703D28-B573-C5C1-2AC3-3BED8B6D664C}"/>
              </a:ext>
              <a:ext uri="{C183D7F6-B498-43B3-948B-1728B52AA6E4}">
                <adec:decorative xmlns:adec="http://schemas.microsoft.com/office/drawing/2017/decorative" val="0"/>
              </a:ext>
            </a:extLst>
          </p:cNvPr>
          <p:cNvSpPr>
            <a:spLocks noGrp="1"/>
          </p:cNvSpPr>
          <p:nvPr>
            <p:ph type="body" sz="quarter" idx="16"/>
          </p:nvPr>
        </p:nvSpPr>
        <p:spPr>
          <a:xfrm>
            <a:off x="9519533" y="1582467"/>
            <a:ext cx="2095046" cy="1826703"/>
          </a:xfrm>
        </p:spPr>
        <p:txBody>
          <a:bodyPr>
            <a:normAutofit/>
          </a:bodyPr>
          <a:lstStyle/>
          <a:p>
            <a:r>
              <a:rPr lang="en-US" sz="2400" dirty="0">
                <a:solidFill>
                  <a:schemeClr val="tx1"/>
                </a:solidFill>
                <a:latin typeface="Arial Nova" panose="020B0504020202020204" pitchFamily="34" charset="0"/>
              </a:rPr>
              <a:t>800.526.7234</a:t>
            </a:r>
          </a:p>
        </p:txBody>
      </p:sp>
      <p:pic>
        <p:nvPicPr>
          <p:cNvPr id="43" name="Picture Placeholder 15">
            <a:extLst>
              <a:ext uri="{FF2B5EF4-FFF2-40B4-BE49-F238E27FC236}">
                <a16:creationId xmlns:a16="http://schemas.microsoft.com/office/drawing/2014/main" id="{B03C9C3B-1633-C2FA-81F1-5A2CDB2A9212}"/>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5132878" y="4089820"/>
            <a:ext cx="931409" cy="931409"/>
          </a:xfrm>
          <a:prstGeom prst="rect">
            <a:avLst/>
          </a:prstGeom>
        </p:spPr>
      </p:pic>
      <p:sp>
        <p:nvSpPr>
          <p:cNvPr id="44" name="Text Placeholder 7">
            <a:extLst>
              <a:ext uri="{FF2B5EF4-FFF2-40B4-BE49-F238E27FC236}">
                <a16:creationId xmlns:a16="http://schemas.microsoft.com/office/drawing/2014/main" id="{ECE6B6E0-EF5B-CB2D-1332-473BD6CE7BC9}"/>
              </a:ext>
              <a:ext uri="{C183D7F6-B498-43B3-948B-1728B52AA6E4}">
                <adec:decorative xmlns:adec="http://schemas.microsoft.com/office/drawing/2017/decorative" val="0"/>
              </a:ext>
            </a:extLst>
          </p:cNvPr>
          <p:cNvSpPr txBox="1">
            <a:spLocks/>
          </p:cNvSpPr>
          <p:nvPr/>
        </p:nvSpPr>
        <p:spPr>
          <a:xfrm>
            <a:off x="6189670" y="3630092"/>
            <a:ext cx="2095046" cy="1826703"/>
          </a:xfrm>
          <a:prstGeom prst="rect">
            <a:avLst/>
          </a:prstGeom>
        </p:spPr>
        <p:txBody>
          <a:bodyPr vert="horz" lIns="91440" tIns="45720" rIns="91440" bIns="45720" rtlCol="0" anchor="ctr">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2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0070C0"/>
              </a:buClr>
              <a:buSzPct val="80000"/>
              <a:buFont typeface="Wingdings 3" charset="2"/>
              <a:buNone/>
              <a:tabLst/>
              <a:defRPr/>
            </a:pPr>
            <a:r>
              <a:rPr kumimoji="0" lang="en-US" sz="24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Live Chat </a:t>
            </a:r>
            <a:r>
              <a:rPr kumimoji="0" lang="en-US" sz="2400" b="0" i="0" u="none" strike="noStrike" kern="1200" cap="none" spc="0" normalizeH="0" baseline="0" noProof="0">
                <a:ln>
                  <a:noFill/>
                </a:ln>
                <a:solidFill>
                  <a:prstClr val="black"/>
                </a:solidFill>
                <a:effectLst/>
                <a:uLnTx/>
                <a:uFillTx/>
                <a:latin typeface="Arial Nova" panose="020B0504020202020204" pitchFamily="34" charset="0"/>
                <a:ea typeface="+mn-ea"/>
                <a:cs typeface="+mn-cs"/>
              </a:rPr>
              <a:t>@ AskJAN.</a:t>
            </a:r>
            <a:r>
              <a:rPr kumimoji="0" lang="en-US" sz="24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org</a:t>
            </a:r>
          </a:p>
        </p:txBody>
      </p:sp>
      <p:pic>
        <p:nvPicPr>
          <p:cNvPr id="47" name="Picture Placeholder 17">
            <a:extLst>
              <a:ext uri="{FF2B5EF4-FFF2-40B4-BE49-F238E27FC236}">
                <a16:creationId xmlns:a16="http://schemas.microsoft.com/office/drawing/2014/main" id="{F691515C-F1FC-2537-1B75-5B817005A8DF}"/>
              </a:ext>
              <a:ext uri="{C183D7F6-B498-43B3-948B-1728B52AA6E4}">
                <adec:decorative xmlns:adec="http://schemas.microsoft.com/office/drawing/2017/decorative" val="1"/>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8410099" y="3979906"/>
            <a:ext cx="1041323" cy="1041323"/>
          </a:xfrm>
          <a:prstGeom prst="rect">
            <a:avLst/>
          </a:prstGeom>
        </p:spPr>
      </p:pic>
      <p:sp>
        <p:nvSpPr>
          <p:cNvPr id="48" name="Text Placeholder 9">
            <a:extLst>
              <a:ext uri="{FF2B5EF4-FFF2-40B4-BE49-F238E27FC236}">
                <a16:creationId xmlns:a16="http://schemas.microsoft.com/office/drawing/2014/main" id="{A356DA05-C3E9-C17A-B92D-05AEE827DF87}"/>
              </a:ext>
              <a:ext uri="{C183D7F6-B498-43B3-948B-1728B52AA6E4}">
                <adec:decorative xmlns:adec="http://schemas.microsoft.com/office/drawing/2017/decorative" val="0"/>
              </a:ext>
            </a:extLst>
          </p:cNvPr>
          <p:cNvSpPr txBox="1">
            <a:spLocks/>
          </p:cNvSpPr>
          <p:nvPr/>
        </p:nvSpPr>
        <p:spPr>
          <a:xfrm>
            <a:off x="9552605" y="3657560"/>
            <a:ext cx="2515585" cy="1826703"/>
          </a:xfrm>
          <a:prstGeom prst="rect">
            <a:avLst/>
          </a:prstGeom>
        </p:spPr>
        <p:txBody>
          <a:bodyPr vert="horz" lIns="91440" tIns="45720" rIns="91440" bIns="45720" rtlCol="0" anchor="ctr">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2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0070C0"/>
              </a:buClr>
              <a:buSzPct val="80000"/>
              <a:buFont typeface="Wingdings 3" charset="2"/>
              <a:buNone/>
              <a:tabLst/>
              <a:defRPr/>
            </a:pPr>
            <a:r>
              <a:rPr kumimoji="0" lang="en-US" sz="2400" b="0" i="0" u="none" strike="noStrike" kern="1200" cap="none" spc="0" normalizeH="0" baseline="0" noProof="0">
                <a:ln>
                  <a:noFill/>
                </a:ln>
                <a:solidFill>
                  <a:prstClr val="black"/>
                </a:solidFill>
                <a:effectLst/>
                <a:uLnTx/>
                <a:uFillTx/>
                <a:latin typeface="Arial Nova" panose="020B0504020202020204" pitchFamily="34" charset="0"/>
                <a:ea typeface="+mn-ea"/>
                <a:cs typeface="+mn-cs"/>
              </a:rPr>
              <a:t>Email </a:t>
            </a:r>
            <a:r>
              <a:rPr kumimoji="0" lang="en-US" sz="2200" b="0" i="0" u="none" strike="noStrike" kern="1200" cap="none" spc="0" normalizeH="0" baseline="0" noProof="0">
                <a:ln>
                  <a:noFill/>
                </a:ln>
                <a:solidFill>
                  <a:prstClr val="black"/>
                </a:solidFill>
                <a:effectLst/>
                <a:uLnTx/>
                <a:uFillTx/>
                <a:latin typeface="Arial Nova" panose="020B0504020202020204" pitchFamily="34" charset="0"/>
                <a:ea typeface="+mn-ea"/>
                <a:cs typeface="+mn-cs"/>
              </a:rPr>
              <a:t>JAN@AskJAN.</a:t>
            </a:r>
            <a:r>
              <a:rPr kumimoji="0" lang="en-US" sz="22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org</a:t>
            </a:r>
          </a:p>
        </p:txBody>
      </p:sp>
      <p:sp>
        <p:nvSpPr>
          <p:cNvPr id="40" name="Slide Number Placeholder 39">
            <a:extLst>
              <a:ext uri="{FF2B5EF4-FFF2-40B4-BE49-F238E27FC236}">
                <a16:creationId xmlns:a16="http://schemas.microsoft.com/office/drawing/2014/main" id="{4DABF0CA-4857-BEF3-B808-36FE0B882D7C}"/>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9FF96B15-8338-45D5-A943-561235072D66}" type="slidenum">
              <a:rPr kumimoji="0" lang="en-US" sz="28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26</a:t>
            </a:fld>
            <a:endPar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4863052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5E3BFE9F-3442-A848-F9D2-678CE722CF9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62541" y="1063416"/>
            <a:ext cx="4023709" cy="1188823"/>
          </a:xfrm>
          <a:prstGeom prst="rect">
            <a:avLst/>
          </a:prstGeom>
        </p:spPr>
      </p:pic>
      <p:sp>
        <p:nvSpPr>
          <p:cNvPr id="2" name="Title 1">
            <a:extLst>
              <a:ext uri="{FF2B5EF4-FFF2-40B4-BE49-F238E27FC236}">
                <a16:creationId xmlns:a16="http://schemas.microsoft.com/office/drawing/2014/main" id="{2F783E27-482F-1AC7-76D4-997CD0EC5256}"/>
              </a:ext>
              <a:ext uri="{C183D7F6-B498-43B3-948B-1728B52AA6E4}">
                <adec:decorative xmlns:adec="http://schemas.microsoft.com/office/drawing/2017/decorative" val="0"/>
              </a:ext>
            </a:extLst>
          </p:cNvPr>
          <p:cNvSpPr>
            <a:spLocks noGrp="1"/>
          </p:cNvSpPr>
          <p:nvPr>
            <p:ph type="title"/>
          </p:nvPr>
        </p:nvSpPr>
        <p:spPr>
          <a:xfrm>
            <a:off x="960887" y="3166447"/>
            <a:ext cx="3438881" cy="525106"/>
          </a:xfrm>
        </p:spPr>
        <p:txBody>
          <a:bodyPr anchor="ctr">
            <a:noAutofit/>
          </a:bodyPr>
          <a:lstStyle/>
          <a:p>
            <a:r>
              <a:rPr lang="en-US" sz="3600" dirty="0"/>
              <a:t>Social Media</a:t>
            </a:r>
          </a:p>
        </p:txBody>
      </p:sp>
      <p:pic>
        <p:nvPicPr>
          <p:cNvPr id="7" name="Graphic 6" descr="Facebook">
            <a:extLst>
              <a:ext uri="{FF2B5EF4-FFF2-40B4-BE49-F238E27FC236}">
                <a16:creationId xmlns:a16="http://schemas.microsoft.com/office/drawing/2014/main" id="{A83065C5-8AE7-0C02-93B8-8EAC48C7FFFB}"/>
              </a:ext>
              <a:ext uri="{C183D7F6-B498-43B3-948B-1728B52AA6E4}">
                <adec:decorative xmlns:adec="http://schemas.microsoft.com/office/drawing/2017/decorative" val="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333361" y="1487815"/>
            <a:ext cx="495300" cy="781050"/>
          </a:xfrm>
          <a:prstGeom prst="rect">
            <a:avLst/>
          </a:prstGeom>
        </p:spPr>
      </p:pic>
      <p:sp>
        <p:nvSpPr>
          <p:cNvPr id="46" name="Text Placeholder 1">
            <a:extLst>
              <a:ext uri="{FF2B5EF4-FFF2-40B4-BE49-F238E27FC236}">
                <a16:creationId xmlns:a16="http://schemas.microsoft.com/office/drawing/2014/main" id="{D9F8A992-1932-6E0D-4330-30FD05AAEFC2}"/>
              </a:ext>
              <a:ext uri="{C183D7F6-B498-43B3-948B-1728B52AA6E4}">
                <adec:decorative xmlns:adec="http://schemas.microsoft.com/office/drawing/2017/decorative" val="0"/>
              </a:ext>
            </a:extLst>
          </p:cNvPr>
          <p:cNvSpPr txBox="1">
            <a:spLocks/>
          </p:cNvSpPr>
          <p:nvPr/>
        </p:nvSpPr>
        <p:spPr>
          <a:xfrm>
            <a:off x="6218159" y="1487815"/>
            <a:ext cx="5149959" cy="767688"/>
          </a:xfrm>
          <a:prstGeom prst="roundRect">
            <a:avLst/>
          </a:prstGeom>
          <a:solidFill>
            <a:schemeClr val="bg1">
              <a:lumMod val="95000"/>
            </a:schemeClr>
          </a:solidFill>
          <a:ln w="31750">
            <a:solidFill>
              <a:schemeClr val="accent1"/>
            </a:solidFill>
          </a:ln>
        </p:spPr>
        <p:txBody>
          <a:bodyPr vert="horz" lIns="91440" tIns="45720" rIns="91440" bIns="45720" rtlCol="0" anchor="ctr">
            <a:normAutofit fontScale="25000" lnSpcReduction="20000"/>
          </a:bodyPr>
          <a:lstStyle>
            <a:lvl1pPr marL="0" indent="0" algn="l" defTabSz="457200" rtl="0" eaLnBrk="1" latinLnBrk="0" hangingPunct="1">
              <a:spcBef>
                <a:spcPts val="1000"/>
              </a:spcBef>
              <a:spcAft>
                <a:spcPts val="0"/>
              </a:spcAft>
              <a:buClr>
                <a:schemeClr val="accent1"/>
              </a:buClr>
              <a:buSzPct val="80000"/>
              <a:buFont typeface="Wingdings 3" charset="2"/>
              <a:buNone/>
              <a:defRPr sz="2100" b="0" i="0" kern="1200">
                <a:solidFill>
                  <a:schemeClr val="tx1"/>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0070C0"/>
              </a:buClr>
              <a:buSzPct val="80000"/>
              <a:buFont typeface="Wingdings 3" charset="2"/>
              <a:buNone/>
              <a:tabLst/>
              <a:defRPr/>
            </a:pPr>
            <a:r>
              <a:rPr kumimoji="0" lang="en-US" sz="96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hlinkClick r:id="rId6"/>
              </a:rPr>
              <a:t>Job Accommodation Network</a:t>
            </a:r>
            <a:endParaRPr kumimoji="0" lang="en-US" sz="96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pic>
        <p:nvPicPr>
          <p:cNvPr id="11" name="Graphic 10" descr="LinkedIn">
            <a:extLst>
              <a:ext uri="{FF2B5EF4-FFF2-40B4-BE49-F238E27FC236}">
                <a16:creationId xmlns:a16="http://schemas.microsoft.com/office/drawing/2014/main" id="{4DD2D8FF-6966-5A4F-3540-5B97B9A0C6C3}"/>
              </a:ext>
              <a:ext uri="{C183D7F6-B498-43B3-948B-1728B52AA6E4}">
                <adec:decorative xmlns:adec="http://schemas.microsoft.com/office/drawing/2017/decorative" val="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333361" y="2450839"/>
            <a:ext cx="685800" cy="781050"/>
          </a:xfrm>
          <a:prstGeom prst="rect">
            <a:avLst/>
          </a:prstGeom>
        </p:spPr>
      </p:pic>
      <p:sp>
        <p:nvSpPr>
          <p:cNvPr id="48" name="Text Placeholder 2">
            <a:extLst>
              <a:ext uri="{FF2B5EF4-FFF2-40B4-BE49-F238E27FC236}">
                <a16:creationId xmlns:a16="http://schemas.microsoft.com/office/drawing/2014/main" id="{30520608-31A9-CF65-21AD-BE141DBB81F3}"/>
              </a:ext>
              <a:ext uri="{C183D7F6-B498-43B3-948B-1728B52AA6E4}">
                <adec:decorative xmlns:adec="http://schemas.microsoft.com/office/drawing/2017/decorative" val="0"/>
              </a:ext>
            </a:extLst>
          </p:cNvPr>
          <p:cNvSpPr txBox="1">
            <a:spLocks/>
          </p:cNvSpPr>
          <p:nvPr/>
        </p:nvSpPr>
        <p:spPr>
          <a:xfrm>
            <a:off x="6211604" y="2511889"/>
            <a:ext cx="5119582" cy="720000"/>
          </a:xfrm>
          <a:prstGeom prst="roundRect">
            <a:avLst/>
          </a:prstGeom>
          <a:solidFill>
            <a:schemeClr val="bg1">
              <a:lumMod val="95000"/>
            </a:schemeClr>
          </a:solidFill>
          <a:ln w="31750">
            <a:solidFill>
              <a:schemeClr val="accent2"/>
            </a:solidFill>
          </a:ln>
        </p:spPr>
        <p:txBody>
          <a:bodyPr vert="horz" lIns="91440" tIns="45720" rIns="91440" bIns="45720" rtlCol="0" anchor="ctr">
            <a:normAutofit fontScale="25000" lnSpcReduction="20000"/>
          </a:bodyPr>
          <a:lstStyle>
            <a:lvl1pPr marL="0" indent="0" algn="l" defTabSz="457200" rtl="0" eaLnBrk="1" latinLnBrk="0" hangingPunct="1">
              <a:spcBef>
                <a:spcPts val="1000"/>
              </a:spcBef>
              <a:spcAft>
                <a:spcPts val="0"/>
              </a:spcAft>
              <a:buClr>
                <a:schemeClr val="accent1"/>
              </a:buClr>
              <a:buSzPct val="80000"/>
              <a:buFont typeface="Wingdings 3" charset="2"/>
              <a:buNone/>
              <a:defRPr sz="2100" b="0" i="0" kern="1200">
                <a:solidFill>
                  <a:schemeClr val="tx1"/>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0070C0"/>
              </a:buClr>
              <a:buSzPct val="80000"/>
              <a:buFont typeface="Wingdings 3" charset="2"/>
              <a:buNone/>
              <a:tabLst/>
              <a:defRPr/>
            </a:pPr>
            <a:r>
              <a:rPr kumimoji="0" lang="en-US" sz="96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hlinkClick r:id="rId9"/>
              </a:rPr>
              <a:t>Job Accommodation Network </a:t>
            </a:r>
            <a:endParaRPr kumimoji="0" lang="en-US" sz="21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pic>
        <p:nvPicPr>
          <p:cNvPr id="49" name="Graphic 48" descr="X (Twitter)">
            <a:extLst>
              <a:ext uri="{FF2B5EF4-FFF2-40B4-BE49-F238E27FC236}">
                <a16:creationId xmlns:a16="http://schemas.microsoft.com/office/drawing/2014/main" id="{773C94A9-9F8D-E9C3-6417-F91CF8C25804}"/>
              </a:ext>
              <a:ext uri="{C183D7F6-B498-43B3-948B-1728B52AA6E4}">
                <adec:decorative xmlns:adec="http://schemas.microsoft.com/office/drawing/2017/decorative" val="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234596" y="3493987"/>
            <a:ext cx="785661" cy="785661"/>
          </a:xfrm>
          <a:prstGeom prst="rect">
            <a:avLst/>
          </a:prstGeom>
        </p:spPr>
      </p:pic>
      <p:sp>
        <p:nvSpPr>
          <p:cNvPr id="50" name="Text Placeholder 3">
            <a:extLst>
              <a:ext uri="{FF2B5EF4-FFF2-40B4-BE49-F238E27FC236}">
                <a16:creationId xmlns:a16="http://schemas.microsoft.com/office/drawing/2014/main" id="{7A0190C3-F1F4-3442-650A-AC8E0192C4A1}"/>
              </a:ext>
              <a:ext uri="{C183D7F6-B498-43B3-948B-1728B52AA6E4}">
                <adec:decorative xmlns:adec="http://schemas.microsoft.com/office/drawing/2017/decorative" val="0"/>
              </a:ext>
            </a:extLst>
          </p:cNvPr>
          <p:cNvSpPr txBox="1">
            <a:spLocks/>
          </p:cNvSpPr>
          <p:nvPr/>
        </p:nvSpPr>
        <p:spPr>
          <a:xfrm>
            <a:off x="6218159" y="3539431"/>
            <a:ext cx="5119582" cy="720000"/>
          </a:xfrm>
          <a:prstGeom prst="roundRect">
            <a:avLst/>
          </a:prstGeom>
          <a:solidFill>
            <a:schemeClr val="bg1">
              <a:lumMod val="95000"/>
            </a:schemeClr>
          </a:solidFill>
          <a:ln w="31750">
            <a:solidFill>
              <a:schemeClr val="accent3"/>
            </a:solidFill>
          </a:ln>
        </p:spPr>
        <p:txBody>
          <a:bodyPr vert="horz" lIns="91440" tIns="45720" rIns="91440" bIns="45720" rtlCol="0" anchor="ctr">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100" b="0" i="0" kern="1200">
                <a:solidFill>
                  <a:schemeClr val="tx1"/>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0070C0"/>
              </a:buClr>
              <a:buSzPct val="80000"/>
              <a:buFont typeface="Wingdings 3" charset="2"/>
              <a:buNone/>
              <a:tabLst/>
              <a:defRPr/>
            </a:pPr>
            <a:r>
              <a:rPr kumimoji="0" lang="en-US" sz="2400" b="0" i="0" u="none" strike="noStrike" kern="1200" cap="none" spc="0" normalizeH="0" baseline="0" noProof="0">
                <a:ln>
                  <a:noFill/>
                </a:ln>
                <a:solidFill>
                  <a:prstClr val="black"/>
                </a:solidFill>
                <a:effectLst/>
                <a:uLnTx/>
                <a:uFillTx/>
                <a:latin typeface="Arial Nova" panose="020B0504020202020204" pitchFamily="34" charset="0"/>
                <a:ea typeface="+mn-ea"/>
                <a:cs typeface="+mn-cs"/>
                <a:hlinkClick r:id="rId12"/>
              </a:rPr>
              <a:t>JANatJAN</a:t>
            </a:r>
            <a:endParaRPr kumimoji="0" lang="en-US" sz="24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pic>
        <p:nvPicPr>
          <p:cNvPr id="51" name="Graphic 50" descr="YouTube">
            <a:extLst>
              <a:ext uri="{FF2B5EF4-FFF2-40B4-BE49-F238E27FC236}">
                <a16:creationId xmlns:a16="http://schemas.microsoft.com/office/drawing/2014/main" id="{E0434E5D-6FCC-D7DB-4827-A97C538ACEF7}"/>
              </a:ext>
              <a:ext uri="{C183D7F6-B498-43B3-948B-1728B52AA6E4}">
                <adec:decorative xmlns:adec="http://schemas.microsoft.com/office/drawing/2017/decorative" val="0"/>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188181" y="4515817"/>
            <a:ext cx="785661" cy="698364"/>
          </a:xfrm>
          <a:prstGeom prst="rect">
            <a:avLst/>
          </a:prstGeom>
        </p:spPr>
      </p:pic>
      <p:sp>
        <p:nvSpPr>
          <p:cNvPr id="52" name="Text Placeholder 4">
            <a:extLst>
              <a:ext uri="{FF2B5EF4-FFF2-40B4-BE49-F238E27FC236}">
                <a16:creationId xmlns:a16="http://schemas.microsoft.com/office/drawing/2014/main" id="{06F01E7C-2D3D-41D5-28C9-0884BDAB0F08}"/>
              </a:ext>
              <a:ext uri="{C183D7F6-B498-43B3-948B-1728B52AA6E4}">
                <adec:decorative xmlns:adec="http://schemas.microsoft.com/office/drawing/2017/decorative" val="0"/>
              </a:ext>
            </a:extLst>
          </p:cNvPr>
          <p:cNvSpPr txBox="1">
            <a:spLocks/>
          </p:cNvSpPr>
          <p:nvPr/>
        </p:nvSpPr>
        <p:spPr>
          <a:xfrm>
            <a:off x="6218159" y="4515817"/>
            <a:ext cx="5149958" cy="720000"/>
          </a:xfrm>
          <a:prstGeom prst="roundRect">
            <a:avLst/>
          </a:prstGeom>
          <a:solidFill>
            <a:schemeClr val="bg1">
              <a:lumMod val="95000"/>
            </a:schemeClr>
          </a:solidFill>
          <a:ln w="31750">
            <a:solidFill>
              <a:schemeClr val="accent4"/>
            </a:solidFill>
          </a:ln>
        </p:spPr>
        <p:txBody>
          <a:bodyPr vert="horz" lIns="91440" tIns="45720" rIns="91440" bIns="45720" rtlCol="0" anchor="ctr">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100" b="0" i="0" kern="1200">
                <a:solidFill>
                  <a:schemeClr val="tx1"/>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0070C0"/>
              </a:buClr>
              <a:buSzPct val="80000"/>
              <a:buFont typeface="Wingdings 3" charset="2"/>
              <a:buNone/>
              <a:tabLst/>
              <a:defRPr/>
            </a:pPr>
            <a:r>
              <a:rPr kumimoji="0" lang="en-US" sz="2400" b="0" i="0" u="none" strike="noStrike" kern="1200" cap="none" spc="0" normalizeH="0" baseline="0" noProof="0">
                <a:ln>
                  <a:noFill/>
                </a:ln>
                <a:solidFill>
                  <a:prstClr val="black"/>
                </a:solidFill>
                <a:effectLst/>
                <a:uLnTx/>
                <a:uFillTx/>
                <a:latin typeface="Arial Nova" panose="020B0504020202020204" pitchFamily="34" charset="0"/>
                <a:ea typeface="+mn-ea"/>
                <a:cs typeface="+mn-cs"/>
                <a:hlinkClick r:id="rId15"/>
              </a:rPr>
              <a:t>JANinformation</a:t>
            </a:r>
            <a:endParaRPr kumimoji="0" lang="en-US" sz="24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endParaRPr>
          </a:p>
        </p:txBody>
      </p:sp>
      <p:sp>
        <p:nvSpPr>
          <p:cNvPr id="13" name="Slide Number Placeholder 12">
            <a:extLst>
              <a:ext uri="{FF2B5EF4-FFF2-40B4-BE49-F238E27FC236}">
                <a16:creationId xmlns:a16="http://schemas.microsoft.com/office/drawing/2014/main" id="{A9904C21-C363-6B5E-AA85-4498C1EAF8CC}"/>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9FF96B15-8338-45D5-A943-561235072D66}" type="slidenum">
              <a:rPr kumimoji="0" lang="en-US" sz="28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27</a:t>
            </a:fld>
            <a:endPar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6553015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1D2BB62-0DC8-3D27-76A2-4FEC7A842580}"/>
              </a:ext>
              <a:ext uri="{C183D7F6-B498-43B3-948B-1728B52AA6E4}">
                <adec:decorative xmlns:adec="http://schemas.microsoft.com/office/drawing/2017/decorative" val="1"/>
              </a:ext>
            </a:extLst>
          </p:cNvPr>
          <p:cNvPicPr>
            <a:picLocks noChangeAspect="1"/>
          </p:cNvPicPr>
          <p:nvPr/>
        </p:nvPicPr>
        <p:blipFill rotWithShape="1">
          <a:blip r:embed="rId3"/>
          <a:srcRect t="20" b="20"/>
          <a:stretch/>
        </p:blipFill>
        <p:spPr>
          <a:xfrm>
            <a:off x="6058861" y="478880"/>
            <a:ext cx="5582675" cy="5900239"/>
          </a:xfrm>
          <a:custGeom>
            <a:avLst/>
            <a:gdLst>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0 w 5582675"/>
              <a:gd name="connsiteY4" fmla="*/ 0 h 5900239"/>
              <a:gd name="connsiteX0" fmla="*/ 3501 w 5586176"/>
              <a:gd name="connsiteY0" fmla="*/ 0 h 5900239"/>
              <a:gd name="connsiteX1" fmla="*/ 5586176 w 5586176"/>
              <a:gd name="connsiteY1" fmla="*/ 0 h 5900239"/>
              <a:gd name="connsiteX2" fmla="*/ 5586176 w 5586176"/>
              <a:gd name="connsiteY2" fmla="*/ 5900239 h 5900239"/>
              <a:gd name="connsiteX3" fmla="*/ 3501 w 5586176"/>
              <a:gd name="connsiteY3" fmla="*/ 5900239 h 5900239"/>
              <a:gd name="connsiteX4" fmla="*/ 0 w 5586176"/>
              <a:gd name="connsiteY4" fmla="*/ 3615600 h 5900239"/>
              <a:gd name="connsiteX5" fmla="*/ 3501 w 5586176"/>
              <a:gd name="connsiteY5"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0 w 5582675"/>
              <a:gd name="connsiteY5"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117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117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625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625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625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47299 w 5582675"/>
              <a:gd name="connsiteY5" fmla="*/ 24756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11739 w 5582675"/>
              <a:gd name="connsiteY4" fmla="*/ 5647600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52379 w 5582675"/>
              <a:gd name="connsiteY4" fmla="*/ 5647600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82675" h="5900239">
                <a:moveTo>
                  <a:pt x="0" y="0"/>
                </a:moveTo>
                <a:lnTo>
                  <a:pt x="5582675" y="0"/>
                </a:lnTo>
                <a:lnTo>
                  <a:pt x="5582675" y="5900239"/>
                </a:lnTo>
                <a:lnTo>
                  <a:pt x="0" y="5900239"/>
                </a:lnTo>
                <a:cubicBezTo>
                  <a:pt x="14285" y="5817931"/>
                  <a:pt x="34284" y="5741338"/>
                  <a:pt x="42854" y="5653315"/>
                </a:cubicBezTo>
                <a:cubicBezTo>
                  <a:pt x="145724" y="4908883"/>
                  <a:pt x="181919" y="4332092"/>
                  <a:pt x="220019" y="3442880"/>
                </a:cubicBezTo>
                <a:cubicBezTo>
                  <a:pt x="221712" y="2333747"/>
                  <a:pt x="182766" y="1285573"/>
                  <a:pt x="47299" y="247560"/>
                </a:cubicBezTo>
                <a:lnTo>
                  <a:pt x="0" y="0"/>
                </a:lnTo>
                <a:close/>
              </a:path>
            </a:pathLst>
          </a:custGeom>
          <a:noFill/>
        </p:spPr>
      </p:pic>
      <p:sp>
        <p:nvSpPr>
          <p:cNvPr id="2" name="Rectangle 1">
            <a:extLst>
              <a:ext uri="{FF2B5EF4-FFF2-40B4-BE49-F238E27FC236}">
                <a16:creationId xmlns:a16="http://schemas.microsoft.com/office/drawing/2014/main" id="{45794A5A-B7BA-E1FC-4B47-F2D8D5EEFC7B}"/>
              </a:ext>
              <a:ext uri="{C183D7F6-B498-43B3-948B-1728B52AA6E4}">
                <adec:decorative xmlns:adec="http://schemas.microsoft.com/office/drawing/2017/decorative" val="1"/>
              </a:ext>
            </a:extLst>
          </p:cNvPr>
          <p:cNvSpPr/>
          <p:nvPr/>
        </p:nvSpPr>
        <p:spPr>
          <a:xfrm>
            <a:off x="10448924" y="0"/>
            <a:ext cx="663575" cy="1136650"/>
          </a:xfrm>
          <a:prstGeom prst="rect">
            <a:avLst/>
          </a:prstGeom>
          <a:ln>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7">
            <a:extLst>
              <a:ext uri="{FF2B5EF4-FFF2-40B4-BE49-F238E27FC236}">
                <a16:creationId xmlns:a16="http://schemas.microsoft.com/office/drawing/2014/main" id="{0622043E-27CD-FD25-3006-7514383582E8}"/>
              </a:ext>
            </a:extLst>
          </p:cNvPr>
          <p:cNvSpPr>
            <a:spLocks noGrp="1"/>
          </p:cNvSpPr>
          <p:nvPr>
            <p:ph type="title"/>
          </p:nvPr>
        </p:nvSpPr>
        <p:spPr>
          <a:xfrm>
            <a:off x="1153907" y="1693332"/>
            <a:ext cx="3860260" cy="1735668"/>
          </a:xfrm>
        </p:spPr>
        <p:txBody>
          <a:bodyPr anchor="b">
            <a:normAutofit/>
          </a:bodyPr>
          <a:lstStyle/>
          <a:p>
            <a:r>
              <a:rPr lang="en-US" sz="3600" dirty="0"/>
              <a:t>Questions?</a:t>
            </a:r>
          </a:p>
        </p:txBody>
      </p:sp>
      <p:sp>
        <p:nvSpPr>
          <p:cNvPr id="4" name="Slide Number Placeholder 3">
            <a:extLst>
              <a:ext uri="{FF2B5EF4-FFF2-40B4-BE49-F238E27FC236}">
                <a16:creationId xmlns:a16="http://schemas.microsoft.com/office/drawing/2014/main" id="{407D2063-913E-C14A-F536-6A492B87CE0D}"/>
              </a:ext>
            </a:extLst>
          </p:cNvPr>
          <p:cNvSpPr>
            <a:spLocks noGrp="1"/>
          </p:cNvSpPr>
          <p:nvPr>
            <p:ph type="sldNum" sz="quarter" idx="12"/>
          </p:nvPr>
        </p:nvSpPr>
        <p:spPr>
          <a:xfrm>
            <a:off x="10352540" y="295729"/>
            <a:ext cx="838199" cy="767687"/>
          </a:xfrm>
        </p:spPr>
        <p:txBody>
          <a:bodyPr anchor="b">
            <a:normAutofit/>
          </a:bodyPr>
          <a:lstStyle/>
          <a:p>
            <a:pPr>
              <a:spcAft>
                <a:spcPts val="600"/>
              </a:spcAft>
            </a:pPr>
            <a:fld id="{9FF96B15-8338-45D5-A943-561235072D66}" type="slidenum">
              <a:rPr lang="en-US" noProof="0" smtClean="0"/>
              <a:pPr>
                <a:spcAft>
                  <a:spcPts val="600"/>
                </a:spcAft>
              </a:pPr>
              <a:t>28</a:t>
            </a:fld>
            <a:endParaRPr lang="en-US" noProof="0" dirty="0"/>
          </a:p>
        </p:txBody>
      </p:sp>
    </p:spTree>
    <p:extLst>
      <p:ext uri="{BB962C8B-B14F-4D97-AF65-F5344CB8AC3E}">
        <p14:creationId xmlns:p14="http://schemas.microsoft.com/office/powerpoint/2010/main" val="1015608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75986-A391-BAAD-F813-C3BEF5B07F5F}"/>
              </a:ext>
            </a:extLst>
          </p:cNvPr>
          <p:cNvSpPr>
            <a:spLocks noGrp="1"/>
          </p:cNvSpPr>
          <p:nvPr>
            <p:ph type="title"/>
          </p:nvPr>
        </p:nvSpPr>
        <p:spPr>
          <a:xfrm>
            <a:off x="1001261" y="990695"/>
            <a:ext cx="10035784" cy="706964"/>
          </a:xfrm>
        </p:spPr>
        <p:txBody>
          <a:bodyPr/>
          <a:lstStyle/>
          <a:p>
            <a:r>
              <a:rPr lang="en-US" dirty="0"/>
              <a:t>JAN is a Trusted Partner in </a:t>
            </a:r>
            <a:br>
              <a:rPr lang="en-US" dirty="0"/>
            </a:br>
            <a:r>
              <a:rPr lang="en-US" dirty="0"/>
              <a:t>the Accommodation Process</a:t>
            </a:r>
          </a:p>
        </p:txBody>
      </p:sp>
      <p:sp>
        <p:nvSpPr>
          <p:cNvPr id="3" name="Content Placeholder 2">
            <a:extLst>
              <a:ext uri="{FF2B5EF4-FFF2-40B4-BE49-F238E27FC236}">
                <a16:creationId xmlns:a16="http://schemas.microsoft.com/office/drawing/2014/main" id="{0FA500C1-0E02-68F1-9FDF-02F37B4EC273}"/>
              </a:ext>
            </a:extLst>
          </p:cNvPr>
          <p:cNvSpPr>
            <a:spLocks noGrp="1"/>
          </p:cNvSpPr>
          <p:nvPr>
            <p:ph idx="1"/>
          </p:nvPr>
        </p:nvSpPr>
        <p:spPr>
          <a:xfrm>
            <a:off x="916367" y="2492182"/>
            <a:ext cx="5256480" cy="3640385"/>
          </a:xfrm>
        </p:spPr>
        <p:txBody>
          <a:bodyPr>
            <a:normAutofit/>
          </a:bodyPr>
          <a:lstStyle/>
          <a:p>
            <a:pPr marL="0" indent="0">
              <a:spcBef>
                <a:spcPts val="576"/>
              </a:spcBef>
              <a:spcAft>
                <a:spcPts val="600"/>
              </a:spcAft>
              <a:buNone/>
            </a:pPr>
            <a:r>
              <a:rPr lang="en-US" sz="2000" dirty="0">
                <a:solidFill>
                  <a:schemeClr val="tx1"/>
                </a:solidFill>
                <a:latin typeface="Arial Nova" panose="020B0504020202020204" pitchFamily="34" charset="0"/>
              </a:rPr>
              <a:t>JAN consulting staff are highly qualified, experienced, and serve as a member of </a:t>
            </a:r>
            <a:br>
              <a:rPr lang="en-US" sz="2000" dirty="0">
                <a:solidFill>
                  <a:schemeClr val="tx1"/>
                </a:solidFill>
                <a:latin typeface="Arial Nova" panose="020B0504020202020204" pitchFamily="34" charset="0"/>
              </a:rPr>
            </a:br>
            <a:r>
              <a:rPr lang="en-US" sz="2000" dirty="0">
                <a:solidFill>
                  <a:schemeClr val="tx1"/>
                </a:solidFill>
                <a:latin typeface="Arial Nova" panose="020B0504020202020204" pitchFamily="34" charset="0"/>
              </a:rPr>
              <a:t>a specialty team:</a:t>
            </a:r>
          </a:p>
          <a:p>
            <a:pPr lvl="1">
              <a:spcBef>
                <a:spcPts val="576"/>
              </a:spcBef>
              <a:spcAft>
                <a:spcPts val="600"/>
              </a:spcAft>
            </a:pPr>
            <a:r>
              <a:rPr lang="en-US" sz="2000" dirty="0">
                <a:solidFill>
                  <a:schemeClr val="tx1"/>
                </a:solidFill>
                <a:latin typeface="Arial Nova" panose="020B0504020202020204" pitchFamily="34" charset="0"/>
              </a:rPr>
              <a:t>ADA</a:t>
            </a:r>
          </a:p>
          <a:p>
            <a:pPr lvl="1">
              <a:spcBef>
                <a:spcPts val="576"/>
              </a:spcBef>
              <a:spcAft>
                <a:spcPts val="600"/>
              </a:spcAft>
            </a:pPr>
            <a:r>
              <a:rPr lang="en-US" sz="2000" dirty="0">
                <a:solidFill>
                  <a:schemeClr val="tx1"/>
                </a:solidFill>
                <a:latin typeface="Arial Nova" panose="020B0504020202020204" pitchFamily="34" charset="0"/>
              </a:rPr>
              <a:t>Cognitive/Neurological</a:t>
            </a:r>
          </a:p>
          <a:p>
            <a:pPr lvl="1">
              <a:spcBef>
                <a:spcPts val="576"/>
              </a:spcBef>
              <a:spcAft>
                <a:spcPts val="600"/>
              </a:spcAft>
            </a:pPr>
            <a:r>
              <a:rPr lang="en-US" sz="2000" dirty="0">
                <a:solidFill>
                  <a:schemeClr val="tx1"/>
                </a:solidFill>
                <a:latin typeface="Arial Nova" panose="020B0504020202020204" pitchFamily="34" charset="0"/>
              </a:rPr>
              <a:t>Motor</a:t>
            </a:r>
          </a:p>
          <a:p>
            <a:pPr lvl="1">
              <a:spcBef>
                <a:spcPts val="576"/>
              </a:spcBef>
              <a:spcAft>
                <a:spcPts val="600"/>
              </a:spcAft>
            </a:pPr>
            <a:r>
              <a:rPr lang="en-US" sz="2000" dirty="0">
                <a:solidFill>
                  <a:schemeClr val="tx1"/>
                </a:solidFill>
                <a:latin typeface="Arial Nova" panose="020B0504020202020204" pitchFamily="34" charset="0"/>
              </a:rPr>
              <a:t>Sensory</a:t>
            </a:r>
          </a:p>
          <a:p>
            <a:pPr lvl="1">
              <a:spcBef>
                <a:spcPts val="576"/>
              </a:spcBef>
              <a:spcAft>
                <a:spcPts val="600"/>
              </a:spcAft>
            </a:pPr>
            <a:r>
              <a:rPr lang="en-US" sz="2000" dirty="0">
                <a:solidFill>
                  <a:schemeClr val="tx1"/>
                </a:solidFill>
                <a:latin typeface="Arial Nova" panose="020B0504020202020204" pitchFamily="34" charset="0"/>
              </a:rPr>
              <a:t>Self-Employment</a:t>
            </a:r>
            <a:endParaRPr lang="en-US" sz="2000" dirty="0"/>
          </a:p>
        </p:txBody>
      </p:sp>
      <p:sp>
        <p:nvSpPr>
          <p:cNvPr id="4" name="Slide Number Placeholder 3">
            <a:extLst>
              <a:ext uri="{FF2B5EF4-FFF2-40B4-BE49-F238E27FC236}">
                <a16:creationId xmlns:a16="http://schemas.microsoft.com/office/drawing/2014/main" id="{46FB156F-1CF3-9F0E-F4EB-FE92EB65092C}"/>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9FF96B15-8338-45D5-A943-561235072D66}" type="slidenum">
              <a:rPr kumimoji="0" lang="en-US" sz="28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3</a:t>
            </a:fld>
            <a:endPar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8" name="TextBox 7" descr="JAN provides practical guidance and technical assistance for employers, people with disabilities, and others on:&#10;Accommodation process strategies&#10;Job accommodation solutions&#10;Title I of the ADA &amp; related legislation&#10;Self-employment &amp; entrepreneurship options for people with disabilities&#10;">
            <a:extLst>
              <a:ext uri="{FF2B5EF4-FFF2-40B4-BE49-F238E27FC236}">
                <a16:creationId xmlns:a16="http://schemas.microsoft.com/office/drawing/2014/main" id="{444C2CA8-ED4C-61A7-0A7A-29BB15373CA5}"/>
              </a:ext>
            </a:extLst>
          </p:cNvPr>
          <p:cNvSpPr txBox="1"/>
          <p:nvPr/>
        </p:nvSpPr>
        <p:spPr>
          <a:xfrm>
            <a:off x="5857413" y="2492182"/>
            <a:ext cx="5256479" cy="337528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1000"/>
              </a:spcBef>
              <a:spcAft>
                <a:spcPts val="600"/>
              </a:spcAft>
              <a:buClr>
                <a:srgbClr val="0070C0"/>
              </a:buClr>
              <a:buSzPct val="80000"/>
              <a:buFont typeface="Wingdings 3" charset="2"/>
              <a:buNone/>
              <a:tabLst/>
              <a:defRPr/>
            </a:pPr>
            <a:r>
              <a:rPr kumimoji="0" lang="en-US" sz="20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Practical guidance and technical assistance for employers, people with disabilities, and others on:</a:t>
            </a:r>
          </a:p>
          <a:p>
            <a:pPr marL="742950" marR="0" lvl="1" indent="-285750" algn="l" defTabSz="457200" rtl="0" eaLnBrk="1" fontAlgn="auto" latinLnBrk="0" hangingPunct="1">
              <a:lnSpc>
                <a:spcPct val="100000"/>
              </a:lnSpc>
              <a:spcBef>
                <a:spcPts val="1000"/>
              </a:spcBef>
              <a:spcAft>
                <a:spcPts val="600"/>
              </a:spcAft>
              <a:buClr>
                <a:srgbClr val="0070C0"/>
              </a:buClr>
              <a:buSzPct val="80000"/>
              <a:buFont typeface="Wingdings 3" charset="2"/>
              <a:buChar char=""/>
              <a:tabLst/>
              <a:defRPr/>
            </a:pPr>
            <a:r>
              <a:rPr kumimoji="0" lang="en-US" sz="20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Accommodation process strategies</a:t>
            </a:r>
          </a:p>
          <a:p>
            <a:pPr marL="742950" marR="0" lvl="1" indent="-285750" algn="l" defTabSz="457200" rtl="0" eaLnBrk="1" fontAlgn="auto" latinLnBrk="0" hangingPunct="1">
              <a:lnSpc>
                <a:spcPct val="100000"/>
              </a:lnSpc>
              <a:spcBef>
                <a:spcPts val="1000"/>
              </a:spcBef>
              <a:spcAft>
                <a:spcPts val="600"/>
              </a:spcAft>
              <a:buClr>
                <a:srgbClr val="0070C0"/>
              </a:buClr>
              <a:buSzPct val="80000"/>
              <a:buFont typeface="Wingdings 3" charset="2"/>
              <a:buChar char=""/>
              <a:tabLst/>
              <a:defRPr/>
            </a:pPr>
            <a:r>
              <a:rPr kumimoji="0" lang="en-US" sz="20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Job accommodation solutions</a:t>
            </a:r>
          </a:p>
          <a:p>
            <a:pPr marL="742950" marR="0" lvl="1" indent="-285750" algn="l" defTabSz="457200" rtl="0" eaLnBrk="1" fontAlgn="auto" latinLnBrk="0" hangingPunct="1">
              <a:lnSpc>
                <a:spcPct val="100000"/>
              </a:lnSpc>
              <a:spcBef>
                <a:spcPts val="1000"/>
              </a:spcBef>
              <a:spcAft>
                <a:spcPts val="600"/>
              </a:spcAft>
              <a:buClr>
                <a:srgbClr val="0070C0"/>
              </a:buClr>
              <a:buSzPct val="80000"/>
              <a:buFont typeface="Wingdings 3" charset="2"/>
              <a:buChar char=""/>
              <a:tabLst/>
              <a:defRPr/>
            </a:pPr>
            <a:r>
              <a:rPr kumimoji="0" lang="en-US" sz="20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Title I of the ADA &amp; related legislation</a:t>
            </a:r>
          </a:p>
          <a:p>
            <a:pPr marL="742950" marR="0" lvl="1" indent="-285750" algn="l" defTabSz="457200" rtl="0" eaLnBrk="1" fontAlgn="auto" latinLnBrk="0" hangingPunct="1">
              <a:lnSpc>
                <a:spcPct val="100000"/>
              </a:lnSpc>
              <a:spcBef>
                <a:spcPts val="1000"/>
              </a:spcBef>
              <a:spcAft>
                <a:spcPts val="600"/>
              </a:spcAft>
              <a:buClr>
                <a:srgbClr val="0070C0"/>
              </a:buClr>
              <a:buSzPct val="80000"/>
              <a:buFont typeface="Wingdings 3" charset="2"/>
              <a:buChar char=""/>
              <a:tabLst/>
              <a:defRPr/>
            </a:pPr>
            <a:r>
              <a:rPr kumimoji="0" lang="en-US" sz="20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Self-employment &amp; entrepreneurship options for people with disabilities</a:t>
            </a:r>
          </a:p>
        </p:txBody>
      </p:sp>
    </p:spTree>
    <p:extLst>
      <p:ext uri="{BB962C8B-B14F-4D97-AF65-F5344CB8AC3E}">
        <p14:creationId xmlns:p14="http://schemas.microsoft.com/office/powerpoint/2010/main" val="10578977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229BD-0101-7226-68B4-84459151AA59}"/>
              </a:ext>
            </a:extLst>
          </p:cNvPr>
          <p:cNvSpPr>
            <a:spLocks noGrp="1"/>
          </p:cNvSpPr>
          <p:nvPr>
            <p:ph type="title"/>
          </p:nvPr>
        </p:nvSpPr>
        <p:spPr>
          <a:xfrm>
            <a:off x="820999" y="933326"/>
            <a:ext cx="11029616" cy="1013800"/>
          </a:xfrm>
        </p:spPr>
        <p:txBody>
          <a:bodyPr>
            <a:normAutofit fontScale="90000"/>
          </a:bodyPr>
          <a:lstStyle/>
          <a:p>
            <a:r>
              <a:rPr lang="en-US" dirty="0"/>
              <a:t>Services for Employers &amp; </a:t>
            </a:r>
            <a:br>
              <a:rPr lang="en-US" dirty="0"/>
            </a:br>
            <a:r>
              <a:rPr lang="en-US" dirty="0"/>
              <a:t>Professionals Assisting Employers </a:t>
            </a:r>
            <a:r>
              <a:rPr lang="en-US" sz="2200" dirty="0"/>
              <a:t>(e.g., HR, Legal, Rehabilitation, etc.)</a:t>
            </a:r>
            <a:endParaRPr lang="en-US" dirty="0"/>
          </a:p>
        </p:txBody>
      </p:sp>
      <p:pic>
        <p:nvPicPr>
          <p:cNvPr id="6" name="Picture 5">
            <a:extLst>
              <a:ext uri="{FF2B5EF4-FFF2-40B4-BE49-F238E27FC236}">
                <a16:creationId xmlns:a16="http://schemas.microsoft.com/office/drawing/2014/main" id="{0CD4627C-745D-6EEC-5661-3A84BE893B1C}"/>
              </a:ext>
              <a:ext uri="{C183D7F6-B498-43B3-948B-1728B52AA6E4}">
                <adec:decorative xmlns:adec="http://schemas.microsoft.com/office/drawing/2017/decorative" val="1"/>
              </a:ext>
            </a:extLst>
          </p:cNvPr>
          <p:cNvPicPr>
            <a:picLocks noChangeAspect="1"/>
          </p:cNvPicPr>
          <p:nvPr/>
        </p:nvPicPr>
        <p:blipFill>
          <a:blip r:embed="rId3"/>
          <a:srcRect l="4639" r="4639"/>
          <a:stretch/>
        </p:blipFill>
        <p:spPr>
          <a:xfrm>
            <a:off x="820999" y="2506625"/>
            <a:ext cx="4962525" cy="3649219"/>
          </a:xfrm>
          <a:prstGeom prst="rect">
            <a:avLst/>
          </a:prstGeom>
        </p:spPr>
      </p:pic>
      <p:sp>
        <p:nvSpPr>
          <p:cNvPr id="3" name="Content Placeholder 2">
            <a:extLst>
              <a:ext uri="{FF2B5EF4-FFF2-40B4-BE49-F238E27FC236}">
                <a16:creationId xmlns:a16="http://schemas.microsoft.com/office/drawing/2014/main" id="{DAEB444D-9FA2-CC36-1ECA-C67014587BF0}"/>
              </a:ext>
            </a:extLst>
          </p:cNvPr>
          <p:cNvSpPr>
            <a:spLocks noGrp="1"/>
          </p:cNvSpPr>
          <p:nvPr>
            <p:ph idx="1"/>
          </p:nvPr>
        </p:nvSpPr>
        <p:spPr>
          <a:xfrm>
            <a:off x="6096000" y="2460275"/>
            <a:ext cx="5275001" cy="4207225"/>
          </a:xfrm>
        </p:spPr>
        <p:txBody>
          <a:bodyPr>
            <a:normAutofit/>
          </a:bodyPr>
          <a:lstStyle/>
          <a:p>
            <a:pPr marL="0" indent="0">
              <a:lnSpc>
                <a:spcPct val="90000"/>
              </a:lnSpc>
              <a:spcAft>
                <a:spcPts val="1200"/>
              </a:spcAft>
              <a:buNone/>
            </a:pPr>
            <a:r>
              <a:rPr lang="en-US" sz="2400" b="1" dirty="0">
                <a:solidFill>
                  <a:schemeClr val="tx1"/>
                </a:solidFill>
                <a:latin typeface="Arial Nova" panose="020B0504020202020204" pitchFamily="34" charset="0"/>
              </a:rPr>
              <a:t>What does JAN do for employers?</a:t>
            </a:r>
          </a:p>
          <a:p>
            <a:r>
              <a:rPr lang="en-US" sz="2000" dirty="0">
                <a:solidFill>
                  <a:schemeClr val="tx1"/>
                </a:solidFill>
                <a:latin typeface="Arial Nova" panose="020B0504020202020204" pitchFamily="34" charset="0"/>
              </a:rPr>
              <a:t>Provides employers of all types and sizes free and confidential one-on-one consultation on workplace accommodations, accommodation process strategies, and Title I of the ADA and related legislation</a:t>
            </a:r>
          </a:p>
          <a:p>
            <a:r>
              <a:rPr lang="en-US" sz="2000" dirty="0">
                <a:solidFill>
                  <a:schemeClr val="tx1"/>
                </a:solidFill>
                <a:latin typeface="Arial Nova" panose="020B0504020202020204" pitchFamily="34" charset="0"/>
              </a:rPr>
              <a:t>JAN does not provide legal advice or legal advocacy and does not have authority to enforce the law</a:t>
            </a:r>
          </a:p>
          <a:p>
            <a:pPr marL="0" indent="0">
              <a:buNone/>
            </a:pPr>
            <a:r>
              <a:rPr lang="en-US" sz="2000" dirty="0">
                <a:solidFill>
                  <a:srgbClr val="0070C0"/>
                </a:solidFill>
                <a:latin typeface="Arial Nova" panose="020B0504020202020204" pitchFamily="34" charset="0"/>
                <a:hlinkClick r:id="rId4">
                  <a:extLst>
                    <a:ext uri="{A12FA001-AC4F-418D-AE19-62706E023703}">
                      <ahyp:hlinkClr xmlns:ahyp="http://schemas.microsoft.com/office/drawing/2018/hyperlinkcolor" val="tx"/>
                    </a:ext>
                  </a:extLst>
                </a:hlinkClick>
              </a:rPr>
              <a:t>AskJAN.org for Employers</a:t>
            </a:r>
            <a:endParaRPr lang="en-US" sz="2000" dirty="0">
              <a:solidFill>
                <a:srgbClr val="0070C0"/>
              </a:solidFill>
              <a:latin typeface="Arial Nova" panose="020B0504020202020204" pitchFamily="34" charset="0"/>
            </a:endParaRPr>
          </a:p>
        </p:txBody>
      </p:sp>
      <p:sp>
        <p:nvSpPr>
          <p:cNvPr id="4" name="Slide Number Placeholder 3">
            <a:extLst>
              <a:ext uri="{FF2B5EF4-FFF2-40B4-BE49-F238E27FC236}">
                <a16:creationId xmlns:a16="http://schemas.microsoft.com/office/drawing/2014/main" id="{C2737966-6D88-E76B-C55D-0E4EA25B7704}"/>
              </a:ext>
            </a:extLst>
          </p:cNvPr>
          <p:cNvSpPr>
            <a:spLocks noGrp="1"/>
          </p:cNvSpPr>
          <p:nvPr>
            <p:ph type="sldNum" sz="quarter" idx="12"/>
          </p:nvPr>
        </p:nvSpPr>
        <p:spPr>
          <a:xfrm>
            <a:off x="10267693" y="750763"/>
            <a:ext cx="1052508" cy="365125"/>
          </a:xfrm>
        </p:spPr>
        <p:txBody>
          <a:bodyPr>
            <a:noAutofit/>
          </a:bodyPr>
          <a:lstStyle/>
          <a:p>
            <a:pPr marL="0" marR="0" lvl="0" indent="0" defTabSz="457200" rtl="0" eaLnBrk="1" fontAlgn="auto" latinLnBrk="0" hangingPunct="1">
              <a:lnSpc>
                <a:spcPct val="90000"/>
              </a:lnSpc>
              <a:spcBef>
                <a:spcPts val="0"/>
              </a:spcBef>
              <a:spcAft>
                <a:spcPts val="600"/>
              </a:spcAft>
              <a:buClrTx/>
              <a:buSzTx/>
              <a:buFontTx/>
              <a:buNone/>
              <a:tabLst/>
              <a:defRPr/>
            </a:pPr>
            <a:fld id="{D57F1E4F-1CFF-5643-939E-217C01CDF565}" type="slidenum">
              <a:rPr kumimoji="0" lang="en-US" b="0" i="0" u="none" strike="noStrike" kern="1200" cap="none" spc="0" normalizeH="0" baseline="0" noProof="0" smtClean="0">
                <a:ln>
                  <a:noFill/>
                </a:ln>
                <a:effectLst/>
                <a:uLnTx/>
                <a:uFillTx/>
                <a:latin typeface="+mj-lt"/>
                <a:ea typeface="+mn-ea"/>
                <a:cs typeface="+mn-cs"/>
              </a:rPr>
              <a:pPr marL="0" marR="0" lvl="0" indent="0" defTabSz="457200" rtl="0" eaLnBrk="1" fontAlgn="auto" latinLnBrk="0" hangingPunct="1">
                <a:lnSpc>
                  <a:spcPct val="90000"/>
                </a:lnSpc>
                <a:spcBef>
                  <a:spcPts val="0"/>
                </a:spcBef>
                <a:spcAft>
                  <a:spcPts val="600"/>
                </a:spcAft>
                <a:buClrTx/>
                <a:buSzTx/>
                <a:buFontTx/>
                <a:buNone/>
                <a:tabLst/>
                <a:defRPr/>
              </a:pPr>
              <a:t>4</a:t>
            </a:fld>
            <a:endParaRPr kumimoji="0" lang="en-US" b="0" i="0" u="none" strike="noStrike" kern="1200" cap="none" spc="0" normalizeH="0" baseline="0" noProof="0" dirty="0">
              <a:ln>
                <a:noFill/>
              </a:ln>
              <a:effectLst/>
              <a:uLnTx/>
              <a:uFillTx/>
              <a:latin typeface="+mj-lt"/>
              <a:ea typeface="+mn-ea"/>
              <a:cs typeface="+mn-cs"/>
            </a:endParaRPr>
          </a:p>
        </p:txBody>
      </p:sp>
    </p:spTree>
    <p:extLst>
      <p:ext uri="{BB962C8B-B14F-4D97-AF65-F5344CB8AC3E}">
        <p14:creationId xmlns:p14="http://schemas.microsoft.com/office/powerpoint/2010/main" val="1764451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229BD-0101-7226-68B4-84459151AA59}"/>
              </a:ext>
            </a:extLst>
          </p:cNvPr>
          <p:cNvSpPr>
            <a:spLocks noGrp="1"/>
          </p:cNvSpPr>
          <p:nvPr>
            <p:ph type="title"/>
          </p:nvPr>
        </p:nvSpPr>
        <p:spPr>
          <a:xfrm>
            <a:off x="820999" y="933326"/>
            <a:ext cx="11029616" cy="1013800"/>
          </a:xfrm>
        </p:spPr>
        <p:txBody>
          <a:bodyPr>
            <a:normAutofit fontScale="90000"/>
          </a:bodyPr>
          <a:lstStyle/>
          <a:p>
            <a:r>
              <a:rPr lang="en-US" sz="3400" dirty="0"/>
              <a:t>Services for Individuals with Disabilities &amp;</a:t>
            </a:r>
            <a:br>
              <a:rPr lang="en-US" sz="3400" dirty="0"/>
            </a:br>
            <a:r>
              <a:rPr lang="en-US" sz="3400" dirty="0"/>
              <a:t>Their Family Members &amp; Advocates</a:t>
            </a:r>
          </a:p>
        </p:txBody>
      </p:sp>
      <p:pic>
        <p:nvPicPr>
          <p:cNvPr id="6" name="Picture 5">
            <a:extLst>
              <a:ext uri="{FF2B5EF4-FFF2-40B4-BE49-F238E27FC236}">
                <a16:creationId xmlns:a16="http://schemas.microsoft.com/office/drawing/2014/main" id="{0CD4627C-745D-6EEC-5661-3A84BE893B1C}"/>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4"/>
          <a:stretch/>
        </p:blipFill>
        <p:spPr>
          <a:xfrm>
            <a:off x="820999" y="2506625"/>
            <a:ext cx="4962525" cy="3649219"/>
          </a:xfrm>
          <a:prstGeom prst="rect">
            <a:avLst/>
          </a:prstGeom>
        </p:spPr>
      </p:pic>
      <p:sp>
        <p:nvSpPr>
          <p:cNvPr id="3" name="Content Placeholder 2">
            <a:extLst>
              <a:ext uri="{FF2B5EF4-FFF2-40B4-BE49-F238E27FC236}">
                <a16:creationId xmlns:a16="http://schemas.microsoft.com/office/drawing/2014/main" id="{DAEB444D-9FA2-CC36-1ECA-C67014587BF0}"/>
              </a:ext>
            </a:extLst>
          </p:cNvPr>
          <p:cNvSpPr>
            <a:spLocks noGrp="1"/>
          </p:cNvSpPr>
          <p:nvPr>
            <p:ph idx="1"/>
          </p:nvPr>
        </p:nvSpPr>
        <p:spPr>
          <a:xfrm>
            <a:off x="6096000" y="2460275"/>
            <a:ext cx="5275001" cy="4194525"/>
          </a:xfrm>
        </p:spPr>
        <p:txBody>
          <a:bodyPr>
            <a:normAutofit/>
          </a:bodyPr>
          <a:lstStyle/>
          <a:p>
            <a:pPr marL="0" indent="0">
              <a:lnSpc>
                <a:spcPct val="90000"/>
              </a:lnSpc>
              <a:spcAft>
                <a:spcPts val="1200"/>
              </a:spcAft>
              <a:buNone/>
            </a:pPr>
            <a:r>
              <a:rPr lang="en-US" sz="2400" b="1" dirty="0">
                <a:solidFill>
                  <a:schemeClr val="tx1"/>
                </a:solidFill>
                <a:latin typeface="Arial Nova" panose="020B0504020202020204" pitchFamily="34" charset="0"/>
              </a:rPr>
              <a:t>What does JAN do for individuals?</a:t>
            </a:r>
          </a:p>
          <a:p>
            <a:pPr>
              <a:lnSpc>
                <a:spcPct val="90000"/>
              </a:lnSpc>
            </a:pPr>
            <a:r>
              <a:rPr lang="en-US" sz="2000" dirty="0">
                <a:solidFill>
                  <a:schemeClr val="tx1"/>
                </a:solidFill>
                <a:latin typeface="Arial Nova" panose="020B0504020202020204" pitchFamily="34" charset="0"/>
              </a:rPr>
              <a:t>Provides practical information about requesting and negotiating accommodations, accommodation solutions, and basic information about the employment provisions of the ADA</a:t>
            </a:r>
          </a:p>
          <a:p>
            <a:pPr>
              <a:lnSpc>
                <a:spcPct val="90000"/>
              </a:lnSpc>
              <a:spcAft>
                <a:spcPts val="1200"/>
              </a:spcAft>
            </a:pPr>
            <a:r>
              <a:rPr lang="en-US" sz="2000" dirty="0">
                <a:solidFill>
                  <a:schemeClr val="tx1"/>
                </a:solidFill>
                <a:latin typeface="Arial Nova" panose="020B0504020202020204" pitchFamily="34" charset="0"/>
              </a:rPr>
              <a:t>JAN does not provide legal advice or </a:t>
            </a:r>
            <a:br>
              <a:rPr lang="en-US" sz="2000" dirty="0">
                <a:solidFill>
                  <a:schemeClr val="tx1"/>
                </a:solidFill>
                <a:latin typeface="Arial Nova" panose="020B0504020202020204" pitchFamily="34" charset="0"/>
              </a:rPr>
            </a:br>
            <a:r>
              <a:rPr lang="en-US" sz="2000" dirty="0">
                <a:solidFill>
                  <a:schemeClr val="tx1"/>
                </a:solidFill>
                <a:latin typeface="Arial Nova" panose="020B0504020202020204" pitchFamily="34" charset="0"/>
              </a:rPr>
              <a:t>legal advocacy and does not have authority to enforce the law</a:t>
            </a:r>
          </a:p>
          <a:p>
            <a:pPr marL="0" indent="0">
              <a:lnSpc>
                <a:spcPct val="90000"/>
              </a:lnSpc>
              <a:buNone/>
            </a:pPr>
            <a:r>
              <a:rPr lang="en-US" sz="2000" dirty="0">
                <a:solidFill>
                  <a:srgbClr val="0070C0"/>
                </a:solidFill>
                <a:latin typeface="Arial Nova" panose="020B0504020202020204" pitchFamily="34" charset="0"/>
                <a:hlinkClick r:id="rId4">
                  <a:extLst>
                    <a:ext uri="{A12FA001-AC4F-418D-AE19-62706E023703}">
                      <ahyp:hlinkClr xmlns:ahyp="http://schemas.microsoft.com/office/drawing/2018/hyperlinkcolor" val="tx"/>
                    </a:ext>
                  </a:extLst>
                </a:hlinkClick>
              </a:rPr>
              <a:t>AskJAN.org for Individuals</a:t>
            </a:r>
            <a:endParaRPr lang="en-US" sz="2000" dirty="0">
              <a:solidFill>
                <a:srgbClr val="0070C0"/>
              </a:solidFill>
              <a:latin typeface="Arial Nova" panose="020B0504020202020204" pitchFamily="34" charset="0"/>
            </a:endParaRPr>
          </a:p>
        </p:txBody>
      </p:sp>
      <p:sp>
        <p:nvSpPr>
          <p:cNvPr id="4" name="Slide Number Placeholder 3">
            <a:extLst>
              <a:ext uri="{FF2B5EF4-FFF2-40B4-BE49-F238E27FC236}">
                <a16:creationId xmlns:a16="http://schemas.microsoft.com/office/drawing/2014/main" id="{C2737966-6D88-E76B-C55D-0E4EA25B7704}"/>
              </a:ext>
            </a:extLst>
          </p:cNvPr>
          <p:cNvSpPr>
            <a:spLocks noGrp="1"/>
          </p:cNvSpPr>
          <p:nvPr>
            <p:ph type="sldNum" sz="quarter" idx="12"/>
          </p:nvPr>
        </p:nvSpPr>
        <p:spPr>
          <a:xfrm>
            <a:off x="10267693" y="750763"/>
            <a:ext cx="1052508" cy="365125"/>
          </a:xfrm>
        </p:spPr>
        <p:txBody>
          <a:bodyPr>
            <a:noAutofit/>
          </a:bodyPr>
          <a:lstStyle/>
          <a:p>
            <a:pPr marL="0" marR="0" lvl="0" indent="0" defTabSz="457200" rtl="0" eaLnBrk="1" fontAlgn="auto" latinLnBrk="0" hangingPunct="1">
              <a:lnSpc>
                <a:spcPct val="90000"/>
              </a:lnSpc>
              <a:spcBef>
                <a:spcPts val="0"/>
              </a:spcBef>
              <a:spcAft>
                <a:spcPts val="600"/>
              </a:spcAft>
              <a:buClrTx/>
              <a:buSzTx/>
              <a:buFontTx/>
              <a:buNone/>
              <a:tabLst/>
              <a:defRPr/>
            </a:pPr>
            <a:fld id="{D57F1E4F-1CFF-5643-939E-217C01CDF565}" type="slidenum">
              <a:rPr kumimoji="0" lang="en-US" b="0" i="0" u="none" strike="noStrike" kern="1200" cap="none" spc="0" normalizeH="0" baseline="0" noProof="0" smtClean="0">
                <a:ln>
                  <a:noFill/>
                </a:ln>
                <a:effectLst/>
                <a:uLnTx/>
                <a:uFillTx/>
                <a:ea typeface="+mn-ea"/>
                <a:cs typeface="+mn-cs"/>
              </a:rPr>
              <a:pPr marL="0" marR="0" lvl="0" indent="0" defTabSz="457200" rtl="0" eaLnBrk="1" fontAlgn="auto" latinLnBrk="0" hangingPunct="1">
                <a:lnSpc>
                  <a:spcPct val="90000"/>
                </a:lnSpc>
                <a:spcBef>
                  <a:spcPts val="0"/>
                </a:spcBef>
                <a:spcAft>
                  <a:spcPts val="600"/>
                </a:spcAft>
                <a:buClrTx/>
                <a:buSzTx/>
                <a:buFontTx/>
                <a:buNone/>
                <a:tabLst/>
                <a:defRPr/>
              </a:pPr>
              <a:t>5</a:t>
            </a:fld>
            <a:endParaRPr kumimoji="0" lang="en-US" b="0" i="0" u="none" strike="noStrike" kern="1200" cap="none" spc="0" normalizeH="0" baseline="0" noProof="0" dirty="0">
              <a:ln>
                <a:noFill/>
              </a:ln>
              <a:effectLst/>
              <a:uLnTx/>
              <a:uFillTx/>
              <a:ea typeface="+mn-ea"/>
              <a:cs typeface="+mn-cs"/>
            </a:endParaRPr>
          </a:p>
        </p:txBody>
      </p:sp>
    </p:spTree>
    <p:extLst>
      <p:ext uri="{BB962C8B-B14F-4D97-AF65-F5344CB8AC3E}">
        <p14:creationId xmlns:p14="http://schemas.microsoft.com/office/powerpoint/2010/main" val="1965900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20EBA-EE5E-B5ED-9EA4-F28B7D698C99}"/>
              </a:ext>
            </a:extLst>
          </p:cNvPr>
          <p:cNvSpPr>
            <a:spLocks noGrp="1"/>
          </p:cNvSpPr>
          <p:nvPr>
            <p:ph type="title"/>
          </p:nvPr>
        </p:nvSpPr>
        <p:spPr/>
        <p:txBody>
          <a:bodyPr/>
          <a:lstStyle/>
          <a:p>
            <a:r>
              <a:rPr lang="en-US" dirty="0"/>
              <a:t>When You Contact JAN…</a:t>
            </a:r>
          </a:p>
        </p:txBody>
      </p:sp>
      <p:sp>
        <p:nvSpPr>
          <p:cNvPr id="4" name="Slide Number Placeholder 3">
            <a:extLst>
              <a:ext uri="{FF2B5EF4-FFF2-40B4-BE49-F238E27FC236}">
                <a16:creationId xmlns:a16="http://schemas.microsoft.com/office/drawing/2014/main" id="{3F43526A-5191-6E4C-FD95-22AB50F3D29A}"/>
              </a:ext>
            </a:extLst>
          </p:cNvPr>
          <p:cNvSpPr>
            <a:spLocks noGrp="1"/>
          </p:cNvSpPr>
          <p:nvPr>
            <p:ph type="sldNum" sz="quarter" idx="12"/>
          </p:nvPr>
        </p:nvSpPr>
        <p:spPr/>
        <p:txBody>
          <a:bodyPr/>
          <a:lstStyle/>
          <a:p>
            <a:fld id="{9FF96B15-8338-45D5-A943-561235072D66}" type="slidenum">
              <a:rPr lang="en-US" noProof="0" smtClean="0"/>
              <a:t>6</a:t>
            </a:fld>
            <a:endParaRPr lang="en-US" noProof="0" dirty="0"/>
          </a:p>
        </p:txBody>
      </p:sp>
      <p:pic>
        <p:nvPicPr>
          <p:cNvPr id="6" name="Picture 5" descr="Toll-free call&#10;Live chat at askjan.org&#10;Email&#10;Program Assistant&#10;JAN Consultant">
            <a:extLst>
              <a:ext uri="{FF2B5EF4-FFF2-40B4-BE49-F238E27FC236}">
                <a16:creationId xmlns:a16="http://schemas.microsoft.com/office/drawing/2014/main" id="{B8CB5E67-67FD-38AC-83B7-2B4A422C7F32}"/>
              </a:ext>
            </a:extLst>
          </p:cNvPr>
          <p:cNvPicPr>
            <a:picLocks noChangeAspect="1"/>
          </p:cNvPicPr>
          <p:nvPr/>
        </p:nvPicPr>
        <p:blipFill>
          <a:blip r:embed="rId3"/>
          <a:stretch>
            <a:fillRect/>
          </a:stretch>
        </p:blipFill>
        <p:spPr>
          <a:xfrm>
            <a:off x="1154953" y="1867553"/>
            <a:ext cx="9835798" cy="4490256"/>
          </a:xfrm>
          <a:prstGeom prst="rect">
            <a:avLst/>
          </a:prstGeom>
        </p:spPr>
      </p:pic>
    </p:spTree>
    <p:extLst>
      <p:ext uri="{BB962C8B-B14F-4D97-AF65-F5344CB8AC3E}">
        <p14:creationId xmlns:p14="http://schemas.microsoft.com/office/powerpoint/2010/main" val="316614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A3F7E58-3366-DAA0-F04B-56F3ED7AA139}"/>
              </a:ext>
            </a:extLst>
          </p:cNvPr>
          <p:cNvSpPr>
            <a:spLocks noGrp="1"/>
          </p:cNvSpPr>
          <p:nvPr>
            <p:ph type="title"/>
          </p:nvPr>
        </p:nvSpPr>
        <p:spPr>
          <a:xfrm>
            <a:off x="1154953" y="973668"/>
            <a:ext cx="9643186" cy="706964"/>
          </a:xfrm>
        </p:spPr>
        <p:txBody>
          <a:bodyPr/>
          <a:lstStyle/>
          <a:p>
            <a:r>
              <a:rPr lang="en-US" dirty="0"/>
              <a:t>AskJAN.org</a:t>
            </a:r>
            <a:r>
              <a:rPr lang="en-US" dirty="0">
                <a:latin typeface="Arial Nova" panose="020B0504020202020204" pitchFamily="34" charset="0"/>
              </a:rPr>
              <a:t>—</a:t>
            </a:r>
            <a:br>
              <a:rPr lang="en-US" sz="2800" dirty="0"/>
            </a:br>
            <a:r>
              <a:rPr lang="en-US" sz="2800" dirty="0"/>
              <a:t>By Audience, A to Z, ADA Library, Publications, Training</a:t>
            </a:r>
          </a:p>
        </p:txBody>
      </p:sp>
      <p:sp>
        <p:nvSpPr>
          <p:cNvPr id="5" name="Slide Number Placeholder 4">
            <a:extLst>
              <a:ext uri="{FF2B5EF4-FFF2-40B4-BE49-F238E27FC236}">
                <a16:creationId xmlns:a16="http://schemas.microsoft.com/office/drawing/2014/main" id="{8502EA8A-9022-AF30-3246-DAF22E32FA51}"/>
              </a:ext>
            </a:extLst>
          </p:cNvPr>
          <p:cNvSpPr>
            <a:spLocks noGrp="1"/>
          </p:cNvSpPr>
          <p:nvPr>
            <p:ph type="sldNum" sz="quarter" idx="12"/>
          </p:nvPr>
        </p:nvSpPr>
        <p:spPr/>
        <p:txBody>
          <a:bodyPr/>
          <a:lstStyle/>
          <a:p>
            <a:fld id="{9FF96B15-8338-45D5-A943-561235072D66}" type="slidenum">
              <a:rPr lang="en-US" noProof="0" smtClean="0"/>
              <a:t>7</a:t>
            </a:fld>
            <a:endParaRPr lang="en-US" noProof="0" dirty="0"/>
          </a:p>
        </p:txBody>
      </p:sp>
      <p:pic>
        <p:nvPicPr>
          <p:cNvPr id="7" name="Picture 6" descr="AskJAN.org homepage screen shot&#10;have questions about workplace accommodation and the ADA?&#10;Ask JAN! We can help.&#10;800-526-7234">
            <a:extLst>
              <a:ext uri="{FF2B5EF4-FFF2-40B4-BE49-F238E27FC236}">
                <a16:creationId xmlns:a16="http://schemas.microsoft.com/office/drawing/2014/main" id="{351555CA-95D5-4530-90F1-F4255605328B}"/>
              </a:ext>
            </a:extLst>
          </p:cNvPr>
          <p:cNvPicPr>
            <a:picLocks noChangeAspect="1"/>
          </p:cNvPicPr>
          <p:nvPr/>
        </p:nvPicPr>
        <p:blipFill rotWithShape="1">
          <a:blip r:embed="rId3"/>
          <a:srcRect l="448" r="1230"/>
          <a:stretch/>
        </p:blipFill>
        <p:spPr>
          <a:xfrm>
            <a:off x="508000" y="1852777"/>
            <a:ext cx="11163300" cy="4878223"/>
          </a:xfrm>
          <a:prstGeom prst="rect">
            <a:avLst/>
          </a:prstGeom>
        </p:spPr>
      </p:pic>
    </p:spTree>
    <p:extLst>
      <p:ext uri="{BB962C8B-B14F-4D97-AF65-F5344CB8AC3E}">
        <p14:creationId xmlns:p14="http://schemas.microsoft.com/office/powerpoint/2010/main" val="734919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D0CBC-108C-9C6A-3B01-992E6AFA251F}"/>
              </a:ext>
            </a:extLst>
          </p:cNvPr>
          <p:cNvSpPr>
            <a:spLocks noGrp="1"/>
          </p:cNvSpPr>
          <p:nvPr>
            <p:ph type="title"/>
          </p:nvPr>
        </p:nvSpPr>
        <p:spPr>
          <a:xfrm>
            <a:off x="1001261" y="854796"/>
            <a:ext cx="8761413" cy="706964"/>
          </a:xfrm>
        </p:spPr>
        <p:txBody>
          <a:bodyPr/>
          <a:lstStyle/>
          <a:p>
            <a:r>
              <a:rPr kumimoji="0" lang="en-US" i="0" u="none" strike="noStrike" kern="1200" cap="none" spc="0" normalizeH="0" baseline="0" noProof="0" dirty="0">
                <a:ln>
                  <a:noFill/>
                </a:ln>
                <a:solidFill>
                  <a:prstClr val="white"/>
                </a:solidFill>
                <a:effectLst/>
                <a:uLnTx/>
                <a:uFillTx/>
                <a:ea typeface="+mj-ea"/>
                <a:cs typeface="+mj-cs"/>
              </a:rPr>
              <a:t>JAN Updates</a:t>
            </a:r>
            <a:r>
              <a:rPr kumimoji="0" lang="en-US" i="0" u="none" strike="noStrike" kern="1200" cap="none" spc="0" normalizeH="0" baseline="0" noProof="0" dirty="0">
                <a:ln>
                  <a:noFill/>
                </a:ln>
                <a:solidFill>
                  <a:prstClr val="white"/>
                </a:solidFill>
                <a:effectLst/>
                <a:uLnTx/>
                <a:uFillTx/>
                <a:latin typeface="Arial Nova" panose="020B0504020202020204" pitchFamily="34" charset="0"/>
              </a:rPr>
              <a:t>—</a:t>
            </a:r>
            <a:r>
              <a:rPr kumimoji="0" lang="en-US" i="0" u="none" strike="noStrike" kern="1200" cap="none" spc="0" normalizeH="0" baseline="0" noProof="0" dirty="0">
                <a:ln>
                  <a:noFill/>
                </a:ln>
                <a:solidFill>
                  <a:prstClr val="white"/>
                </a:solidFill>
                <a:effectLst/>
                <a:uLnTx/>
                <a:uFillTx/>
                <a:ea typeface="+mj-ea"/>
                <a:cs typeface="+mj-cs"/>
              </a:rPr>
              <a:t> </a:t>
            </a:r>
            <a:br>
              <a:rPr kumimoji="0" lang="en-US" i="0" u="none" strike="noStrike" kern="1200" cap="none" spc="0" normalizeH="0" baseline="0" noProof="0" dirty="0">
                <a:ln>
                  <a:noFill/>
                </a:ln>
                <a:solidFill>
                  <a:prstClr val="white"/>
                </a:solidFill>
                <a:effectLst/>
                <a:uLnTx/>
                <a:uFillTx/>
                <a:ea typeface="+mj-ea"/>
                <a:cs typeface="+mj-cs"/>
              </a:rPr>
            </a:br>
            <a:r>
              <a:rPr kumimoji="0" lang="en-US" sz="2800" i="0" u="none" strike="noStrike" kern="1200" cap="none" spc="0" normalizeH="0" baseline="0" noProof="0" dirty="0">
                <a:ln>
                  <a:noFill/>
                </a:ln>
                <a:solidFill>
                  <a:prstClr val="white"/>
                </a:solidFill>
                <a:effectLst/>
                <a:uLnTx/>
                <a:uFillTx/>
                <a:ea typeface="+mj-ea"/>
                <a:cs typeface="+mj-cs"/>
              </a:rPr>
              <a:t>Featured Resources/Events @ AskJAN.org</a:t>
            </a:r>
            <a:endParaRPr lang="en-US" sz="4000" dirty="0"/>
          </a:p>
        </p:txBody>
      </p:sp>
      <p:sp>
        <p:nvSpPr>
          <p:cNvPr id="3" name="Slide Number Placeholder 2">
            <a:extLst>
              <a:ext uri="{FF2B5EF4-FFF2-40B4-BE49-F238E27FC236}">
                <a16:creationId xmlns:a16="http://schemas.microsoft.com/office/drawing/2014/main" id="{CA54F89C-475B-3DAD-72F3-86981EB07989}"/>
              </a:ext>
            </a:extLst>
          </p:cNvPr>
          <p:cNvSpPr>
            <a:spLocks noGrp="1"/>
          </p:cNvSpPr>
          <p:nvPr>
            <p:ph type="sldNum" sz="quarter" idx="12"/>
          </p:nvPr>
        </p:nvSpPr>
        <p:spPr/>
        <p:txBody>
          <a:bodyPr/>
          <a:lstStyle/>
          <a:p>
            <a:fld id="{9FF96B15-8338-45D5-A943-561235072D66}" type="slidenum">
              <a:rPr lang="en-US" noProof="0" smtClean="0"/>
              <a:t>8</a:t>
            </a:fld>
            <a:endParaRPr lang="en-US" noProof="0" dirty="0"/>
          </a:p>
        </p:txBody>
      </p:sp>
      <p:pic>
        <p:nvPicPr>
          <p:cNvPr id="6" name="Picture 5" descr="Feature Resources/Events&#10;Newsletter&#10;What's New&#10;JAN webcast series">
            <a:extLst>
              <a:ext uri="{FF2B5EF4-FFF2-40B4-BE49-F238E27FC236}">
                <a16:creationId xmlns:a16="http://schemas.microsoft.com/office/drawing/2014/main" id="{98E2C351-B817-4234-F6CE-5AD66F3E0EF4}"/>
              </a:ext>
            </a:extLst>
          </p:cNvPr>
          <p:cNvPicPr>
            <a:picLocks noChangeAspect="1"/>
          </p:cNvPicPr>
          <p:nvPr/>
        </p:nvPicPr>
        <p:blipFill>
          <a:blip r:embed="rId3"/>
          <a:stretch>
            <a:fillRect/>
          </a:stretch>
        </p:blipFill>
        <p:spPr>
          <a:xfrm>
            <a:off x="466344" y="1822504"/>
            <a:ext cx="11256264" cy="4776343"/>
          </a:xfrm>
          <a:prstGeom prst="rect">
            <a:avLst/>
          </a:prstGeom>
        </p:spPr>
      </p:pic>
    </p:spTree>
    <p:extLst>
      <p:ext uri="{BB962C8B-B14F-4D97-AF65-F5344CB8AC3E}">
        <p14:creationId xmlns:p14="http://schemas.microsoft.com/office/powerpoint/2010/main" val="12760539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D045773-432F-4AD1-F82C-942AF3172F3E}"/>
              </a:ext>
            </a:extLst>
          </p:cNvPr>
          <p:cNvSpPr>
            <a:spLocks noGrp="1"/>
          </p:cNvSpPr>
          <p:nvPr>
            <p:ph type="title"/>
          </p:nvPr>
        </p:nvSpPr>
        <p:spPr>
          <a:xfrm>
            <a:off x="1154951" y="1162278"/>
            <a:ext cx="8761413" cy="706964"/>
          </a:xfrm>
        </p:spPr>
        <p:txBody>
          <a:bodyPr/>
          <a:lstStyle/>
          <a:p>
            <a:r>
              <a:rPr lang="en-US" dirty="0"/>
              <a:t>Information By Role: Employers</a:t>
            </a:r>
          </a:p>
        </p:txBody>
      </p:sp>
      <p:pic>
        <p:nvPicPr>
          <p:cNvPr id="11" name="Picture 10" descr="AskJAN.org Navigation Menu - First link: Employers">
            <a:extLst>
              <a:ext uri="{FF2B5EF4-FFF2-40B4-BE49-F238E27FC236}">
                <a16:creationId xmlns:a16="http://schemas.microsoft.com/office/drawing/2014/main" id="{0EA907FB-D0FF-6275-73E8-CF61FFFFEF4C}"/>
              </a:ext>
            </a:extLst>
          </p:cNvPr>
          <p:cNvPicPr>
            <a:picLocks noChangeAspect="1"/>
          </p:cNvPicPr>
          <p:nvPr/>
        </p:nvPicPr>
        <p:blipFill>
          <a:blip r:embed="rId3"/>
          <a:stretch>
            <a:fillRect/>
          </a:stretch>
        </p:blipFill>
        <p:spPr>
          <a:xfrm>
            <a:off x="818882" y="656283"/>
            <a:ext cx="9533658" cy="357512"/>
          </a:xfrm>
          <a:prstGeom prst="rect">
            <a:avLst/>
          </a:prstGeom>
        </p:spPr>
      </p:pic>
      <p:pic>
        <p:nvPicPr>
          <p:cNvPr id="9" name="Picture 8" descr="Processing accommodation requests for hiring (indicated by blue arrow)&#10;Processing accommodation requests from employees">
            <a:extLst>
              <a:ext uri="{FF2B5EF4-FFF2-40B4-BE49-F238E27FC236}">
                <a16:creationId xmlns:a16="http://schemas.microsoft.com/office/drawing/2014/main" id="{586461A9-B9D5-D2EA-86D7-2ADF601833C3}"/>
              </a:ext>
            </a:extLst>
          </p:cNvPr>
          <p:cNvPicPr>
            <a:picLocks noChangeAspect="1"/>
          </p:cNvPicPr>
          <p:nvPr/>
        </p:nvPicPr>
        <p:blipFill>
          <a:blip r:embed="rId4"/>
          <a:stretch>
            <a:fillRect/>
          </a:stretch>
        </p:blipFill>
        <p:spPr>
          <a:xfrm>
            <a:off x="962556" y="2378102"/>
            <a:ext cx="4573103" cy="4114800"/>
          </a:xfrm>
          <a:prstGeom prst="rect">
            <a:avLst/>
          </a:prstGeom>
        </p:spPr>
      </p:pic>
      <p:sp>
        <p:nvSpPr>
          <p:cNvPr id="5" name="Content Placeholder 4">
            <a:extLst>
              <a:ext uri="{FF2B5EF4-FFF2-40B4-BE49-F238E27FC236}">
                <a16:creationId xmlns:a16="http://schemas.microsoft.com/office/drawing/2014/main" id="{1854BEA0-09DA-FCD4-EC27-00371D291FE4}"/>
              </a:ext>
            </a:extLst>
          </p:cNvPr>
          <p:cNvSpPr>
            <a:spLocks noGrp="1"/>
          </p:cNvSpPr>
          <p:nvPr>
            <p:ph sz="half" idx="1"/>
          </p:nvPr>
        </p:nvSpPr>
        <p:spPr>
          <a:xfrm>
            <a:off x="5535658" y="2468032"/>
            <a:ext cx="6480985" cy="3934941"/>
          </a:xfrm>
        </p:spPr>
        <p:txBody>
          <a:bodyPr>
            <a:normAutofit fontScale="92500" lnSpcReduction="10000"/>
          </a:bodyPr>
          <a:lstStyle/>
          <a:p>
            <a:pPr marR="0" lvl="0" algn="l" defTabSz="457200" rtl="0" eaLnBrk="1" fontAlgn="auto" latinLnBrk="0" hangingPunct="1">
              <a:lnSpc>
                <a:spcPct val="110000"/>
              </a:lnSpc>
              <a:spcBef>
                <a:spcPts val="576"/>
              </a:spcBef>
              <a:spcAft>
                <a:spcPts val="600"/>
              </a:spcAft>
              <a:buClr>
                <a:schemeClr val="accent1"/>
              </a:buClr>
              <a:buSzTx/>
              <a:buFont typeface="Wingdings 3" panose="05040102010807070707" pitchFamily="18" charset="2"/>
              <a:buChar char=""/>
              <a:tabLst/>
              <a:defRPr/>
            </a:pPr>
            <a:r>
              <a:rPr kumimoji="0" lang="en-US" sz="2400" b="0" i="0" u="none" strike="noStrike" kern="1200" cap="none" spc="0" normalizeH="0" baseline="0" noProof="0" dirty="0">
                <a:ln>
                  <a:noFill/>
                </a:ln>
                <a:solidFill>
                  <a:srgbClr val="0070C0"/>
                </a:solidFill>
                <a:effectLst/>
                <a:uLnTx/>
                <a:uFillTx/>
                <a:latin typeface="Arial Nova" panose="020B0504020202020204" pitchFamily="34" charset="0"/>
                <a:hlinkClick r:id="rId5">
                  <a:extLst>
                    <a:ext uri="{A12FA001-AC4F-418D-AE19-62706E023703}">
                      <ahyp:hlinkClr xmlns:ahyp="http://schemas.microsoft.com/office/drawing/2018/hyperlinkcolor" val="tx"/>
                    </a:ext>
                  </a:extLst>
                </a:hlinkClick>
              </a:rPr>
              <a:t>Five Practical Tips for Providing and Maintaining Effective Job Accommodations</a:t>
            </a:r>
            <a:endParaRPr kumimoji="0" lang="en-US" sz="2400" b="0" i="0" u="none" strike="noStrike" kern="1200" cap="none" spc="0" normalizeH="0" baseline="0" noProof="0" dirty="0">
              <a:ln>
                <a:noFill/>
              </a:ln>
              <a:solidFill>
                <a:srgbClr val="0070C0"/>
              </a:solidFill>
              <a:effectLst/>
              <a:uLnTx/>
              <a:uFillTx/>
              <a:latin typeface="Arial Nova" panose="020B0504020202020204" pitchFamily="34" charset="0"/>
            </a:endParaRPr>
          </a:p>
          <a:p>
            <a:pPr marR="0" lvl="0" algn="l" defTabSz="457200" rtl="0" eaLnBrk="1" fontAlgn="auto" latinLnBrk="0" hangingPunct="1">
              <a:lnSpc>
                <a:spcPct val="110000"/>
              </a:lnSpc>
              <a:spcBef>
                <a:spcPts val="576"/>
              </a:spcBef>
              <a:spcAft>
                <a:spcPts val="600"/>
              </a:spcAft>
              <a:buClr>
                <a:schemeClr val="accent1"/>
              </a:buClr>
              <a:buSzTx/>
              <a:buFont typeface="Wingdings 3" panose="05040102010807070707" pitchFamily="18" charset="2"/>
              <a:buChar char=""/>
              <a:tabLst/>
              <a:defRPr/>
            </a:pPr>
            <a:r>
              <a:rPr kumimoji="0" lang="en-US" sz="2400" b="0" i="0" u="none" strike="noStrike" kern="1200" cap="none" spc="0" normalizeH="0" baseline="0" noProof="0" dirty="0">
                <a:ln>
                  <a:noFill/>
                </a:ln>
                <a:solidFill>
                  <a:srgbClr val="0070C0"/>
                </a:solidFill>
                <a:effectLst/>
                <a:uLnTx/>
                <a:uFillTx/>
                <a:latin typeface="Arial Nova" panose="020B0504020202020204" pitchFamily="34" charset="0"/>
                <a:hlinkClick r:id="rId6">
                  <a:extLst>
                    <a:ext uri="{A12FA001-AC4F-418D-AE19-62706E023703}">
                      <ahyp:hlinkClr xmlns:ahyp="http://schemas.microsoft.com/office/drawing/2018/hyperlinkcolor" val="tx"/>
                    </a:ext>
                  </a:extLst>
                </a:hlinkClick>
              </a:rPr>
              <a:t>Sample Forms</a:t>
            </a:r>
            <a:endParaRPr kumimoji="0" lang="en-US" sz="2400" b="0" i="0" u="none" strike="noStrike" kern="1200" cap="none" spc="0" normalizeH="0" baseline="0" noProof="0" dirty="0">
              <a:ln>
                <a:noFill/>
              </a:ln>
              <a:solidFill>
                <a:srgbClr val="0070C0"/>
              </a:solidFill>
              <a:effectLst/>
              <a:uLnTx/>
              <a:uFillTx/>
              <a:latin typeface="Arial Nova" panose="020B0504020202020204" pitchFamily="34" charset="0"/>
            </a:endParaRPr>
          </a:p>
          <a:p>
            <a:pPr>
              <a:lnSpc>
                <a:spcPct val="110000"/>
              </a:lnSpc>
              <a:spcAft>
                <a:spcPts val="600"/>
              </a:spcAft>
            </a:pPr>
            <a:r>
              <a:rPr lang="en-US" sz="2400" b="0" i="0" u="none" strike="noStrike" dirty="0">
                <a:solidFill>
                  <a:srgbClr val="0070C0"/>
                </a:solidFill>
                <a:effectLst/>
                <a:latin typeface="Arial Nova" panose="020B0504020202020204" pitchFamily="34" charset="0"/>
                <a:hlinkClick r:id="rId7">
                  <a:extLst>
                    <a:ext uri="{A12FA001-AC4F-418D-AE19-62706E023703}">
                      <ahyp:hlinkClr xmlns:ahyp="http://schemas.microsoft.com/office/drawing/2018/hyperlinkcolor" val="tx"/>
                    </a:ext>
                  </a:extLst>
                </a:hlinkClick>
              </a:rPr>
              <a:t>Employers' Practical Guide to Reasonable Accommodation During the Hiring Process</a:t>
            </a:r>
            <a:endParaRPr lang="en-US" sz="2400" b="0" i="0" u="none" strike="noStrike" dirty="0">
              <a:solidFill>
                <a:srgbClr val="0070C0"/>
              </a:solidFill>
              <a:effectLst/>
              <a:latin typeface="Arial Nova" panose="020B0504020202020204" pitchFamily="34" charset="0"/>
            </a:endParaRPr>
          </a:p>
          <a:p>
            <a:pPr>
              <a:lnSpc>
                <a:spcPct val="110000"/>
              </a:lnSpc>
              <a:spcAft>
                <a:spcPts val="600"/>
              </a:spcAft>
            </a:pPr>
            <a:r>
              <a:rPr lang="en-US" sz="2400" b="0" i="0" u="none" strike="noStrike" dirty="0">
                <a:solidFill>
                  <a:srgbClr val="0070C0"/>
                </a:solidFill>
                <a:effectLst/>
                <a:latin typeface="Arial Nova" panose="020B0504020202020204" pitchFamily="34" charset="0"/>
                <a:hlinkClick r:id="rId8"/>
              </a:rPr>
              <a:t>Why Communication Is Key to the Accommodation Process</a:t>
            </a:r>
            <a:endParaRPr lang="en-US" sz="2400" b="0" i="0" u="none" strike="noStrike" dirty="0">
              <a:solidFill>
                <a:srgbClr val="0070C0"/>
              </a:solidFill>
              <a:effectLst/>
              <a:latin typeface="Arial Nova" panose="020B0504020202020204" pitchFamily="34" charset="0"/>
            </a:endParaRPr>
          </a:p>
          <a:p>
            <a:pPr>
              <a:lnSpc>
                <a:spcPct val="110000"/>
              </a:lnSpc>
              <a:spcAft>
                <a:spcPts val="600"/>
              </a:spcAft>
            </a:pPr>
            <a:r>
              <a:rPr kumimoji="0" lang="en-US" sz="2400" b="0" i="0" u="none" strike="noStrike" kern="1200" cap="none" spc="0" normalizeH="0" baseline="0" noProof="0" dirty="0">
                <a:ln>
                  <a:noFill/>
                </a:ln>
                <a:solidFill>
                  <a:srgbClr val="0070C0"/>
                </a:solidFill>
                <a:effectLst/>
                <a:uLnTx/>
                <a:uFillTx/>
                <a:latin typeface="Arial Nova" panose="020B0504020202020204" pitchFamily="34" charset="0"/>
                <a:hlinkClick r:id="rId9">
                  <a:extLst>
                    <a:ext uri="{A12FA001-AC4F-418D-AE19-62706E023703}">
                      <ahyp:hlinkClr xmlns:ahyp="http://schemas.microsoft.com/office/drawing/2018/hyperlinkcolor" val="tx"/>
                    </a:ext>
                  </a:extLst>
                </a:hlinkClick>
              </a:rPr>
              <a:t>Avoiding “The Waiting Place” After Requesting Medical Information</a:t>
            </a:r>
            <a:endParaRPr kumimoji="0" lang="en-US" sz="2400" b="0" i="0" u="none" strike="noStrike" kern="1200" cap="none" spc="0" normalizeH="0" baseline="0" noProof="0" dirty="0">
              <a:ln>
                <a:noFill/>
              </a:ln>
              <a:solidFill>
                <a:srgbClr val="0070C0"/>
              </a:solidFill>
              <a:effectLst/>
              <a:uLnTx/>
              <a:uFillTx/>
              <a:latin typeface="Arial Nova" panose="020B0504020202020204" pitchFamily="34" charset="0"/>
            </a:endParaRPr>
          </a:p>
        </p:txBody>
      </p:sp>
      <p:sp>
        <p:nvSpPr>
          <p:cNvPr id="3" name="Slide Number Placeholder 2">
            <a:extLst>
              <a:ext uri="{FF2B5EF4-FFF2-40B4-BE49-F238E27FC236}">
                <a16:creationId xmlns:a16="http://schemas.microsoft.com/office/drawing/2014/main" id="{EAB525AC-18C9-5685-D05B-CAD45C55D922}"/>
              </a:ext>
              <a:ext uri="{C183D7F6-B498-43B3-948B-1728B52AA6E4}">
                <adec:decorative xmlns:adec="http://schemas.microsoft.com/office/drawing/2017/decorative" val="1"/>
              </a:ext>
            </a:extLst>
          </p:cNvPr>
          <p:cNvSpPr>
            <a:spLocks noGrp="1"/>
          </p:cNvSpPr>
          <p:nvPr>
            <p:ph type="sldNum" sz="quarter" idx="12"/>
          </p:nvPr>
        </p:nvSpPr>
        <p:spPr/>
        <p:txBody>
          <a:bodyPr/>
          <a:lstStyle/>
          <a:p>
            <a:fld id="{9FF96B15-8338-45D5-A943-561235072D66}" type="slidenum">
              <a:rPr lang="en-US" noProof="0" smtClean="0"/>
              <a:t>9</a:t>
            </a:fld>
            <a:endParaRPr lang="en-US" noProof="0" dirty="0"/>
          </a:p>
        </p:txBody>
      </p:sp>
      <p:pic>
        <p:nvPicPr>
          <p:cNvPr id="10" name="Picture 9">
            <a:extLst>
              <a:ext uri="{FF2B5EF4-FFF2-40B4-BE49-F238E27FC236}">
                <a16:creationId xmlns:a16="http://schemas.microsoft.com/office/drawing/2014/main" id="{E4998F9B-4AF0-57BB-1931-812F6C995B25}"/>
              </a:ext>
              <a:ext uri="{C183D7F6-B498-43B3-948B-1728B52AA6E4}">
                <adec:decorative xmlns:adec="http://schemas.microsoft.com/office/drawing/2017/decorative" val="1"/>
              </a:ext>
            </a:extLst>
          </p:cNvPr>
          <p:cNvPicPr>
            <a:picLocks noChangeAspect="1"/>
          </p:cNvPicPr>
          <p:nvPr/>
        </p:nvPicPr>
        <p:blipFill>
          <a:blip r:embed="rId10"/>
          <a:stretch>
            <a:fillRect/>
          </a:stretch>
        </p:blipFill>
        <p:spPr>
          <a:xfrm rot="16200000">
            <a:off x="547587" y="2245508"/>
            <a:ext cx="542591" cy="445047"/>
          </a:xfrm>
          <a:prstGeom prst="rect">
            <a:avLst/>
          </a:prstGeom>
        </p:spPr>
      </p:pic>
      <p:sp>
        <p:nvSpPr>
          <p:cNvPr id="2" name="Slide Number Placeholder 2">
            <a:extLst>
              <a:ext uri="{FF2B5EF4-FFF2-40B4-BE49-F238E27FC236}">
                <a16:creationId xmlns:a16="http://schemas.microsoft.com/office/drawing/2014/main" id="{80575AFD-3080-9781-16CD-0AB9AE009E73}"/>
              </a:ext>
              <a:ext uri="{C183D7F6-B498-43B3-948B-1728B52AA6E4}">
                <adec:decorative xmlns:adec="http://schemas.microsoft.com/office/drawing/2017/decorative" val="0"/>
              </a:ext>
            </a:extLst>
          </p:cNvPr>
          <p:cNvSpPr txBox="1">
            <a:spLocks/>
          </p:cNvSpPr>
          <p:nvPr/>
        </p:nvSpPr>
        <p:spPr>
          <a:xfrm>
            <a:off x="10361757" y="7037729"/>
            <a:ext cx="838199" cy="767687"/>
          </a:xfrm>
          <a:prstGeom prst="rect">
            <a:avLst/>
          </a:prstGeom>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FF96B15-8338-45D5-A943-561235072D66}" type="slidenum">
              <a:rPr lang="en-US" smtClean="0"/>
              <a:pPr/>
              <a:t>9</a:t>
            </a:fld>
            <a:endParaRPr lang="en-US" dirty="0"/>
          </a:p>
        </p:txBody>
      </p:sp>
    </p:spTree>
    <p:extLst>
      <p:ext uri="{BB962C8B-B14F-4D97-AF65-F5344CB8AC3E}">
        <p14:creationId xmlns:p14="http://schemas.microsoft.com/office/powerpoint/2010/main" val="177278472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Custom 51">
      <a:dk1>
        <a:sysClr val="windowText" lastClr="000000"/>
      </a:dk1>
      <a:lt1>
        <a:sysClr val="window" lastClr="FFFFFF"/>
      </a:lt1>
      <a:dk2>
        <a:srgbClr val="1C3566"/>
      </a:dk2>
      <a:lt2>
        <a:srgbClr val="EBEBEB"/>
      </a:lt2>
      <a:accent1>
        <a:srgbClr val="0070C0"/>
      </a:accent1>
      <a:accent2>
        <a:srgbClr val="E6C133"/>
      </a:accent2>
      <a:accent3>
        <a:srgbClr val="666666"/>
      </a:accent3>
      <a:accent4>
        <a:srgbClr val="0070C0"/>
      </a:accent4>
      <a:accent5>
        <a:srgbClr val="75CEEC"/>
      </a:accent5>
      <a:accent6>
        <a:srgbClr val="65D6A0"/>
      </a:accent6>
      <a:hlink>
        <a:srgbClr val="0070C0"/>
      </a:hlink>
      <a:folHlink>
        <a:srgbClr val="0070C0"/>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TF66741836_Beginning of the year procedures_AAS_v5" id="{51CF042C-A21F-4772-ACB5-34142877F475}" vid="{78ABB5F0-5DDF-4844-A82C-FEADF47C5BAF}"/>
    </a:ext>
  </a:extLst>
</a:theme>
</file>

<file path=ppt/theme/theme2.xml><?xml version="1.0" encoding="utf-8"?>
<a:theme xmlns:a="http://schemas.openxmlformats.org/drawingml/2006/main" name="1_Ion Boardroom">
  <a:themeElements>
    <a:clrScheme name="Custom 55">
      <a:dk1>
        <a:sysClr val="windowText" lastClr="000000"/>
      </a:dk1>
      <a:lt1>
        <a:sysClr val="window" lastClr="FFFFFF"/>
      </a:lt1>
      <a:dk2>
        <a:srgbClr val="1C3566"/>
      </a:dk2>
      <a:lt2>
        <a:srgbClr val="EBEBEB"/>
      </a:lt2>
      <a:accent1>
        <a:srgbClr val="0070C0"/>
      </a:accent1>
      <a:accent2>
        <a:srgbClr val="E6C133"/>
      </a:accent2>
      <a:accent3>
        <a:srgbClr val="666666"/>
      </a:accent3>
      <a:accent4>
        <a:srgbClr val="65D6A0"/>
      </a:accent4>
      <a:accent5>
        <a:srgbClr val="75CEEC"/>
      </a:accent5>
      <a:accent6>
        <a:srgbClr val="65D6A0"/>
      </a:accent6>
      <a:hlink>
        <a:srgbClr val="0070C0"/>
      </a:hlink>
      <a:folHlink>
        <a:srgbClr val="0070C0"/>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TF66741836_Beginning of the year procedures_AAS_v5" id="{51CF042C-A21F-4772-ACB5-34142877F475}" vid="{78ABB5F0-5DDF-4844-A82C-FEADF47C5BA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Approval_x0020_Status xmlns="f65701bd-703e-4e7a-b356-d9aef005502d">Approved</Approval_x0020_Status>
    <_dlc_DocId xmlns="b22f8f74-215c-4154-9939-bd29e4e8980e">XRUYQT3274NZ-880339284-197</_dlc_DocId>
    <_dlc_DocIdUrl xmlns="b22f8f74-215c-4154-9939-bd29e4e8980e">
      <Url>https://supportservices.jobcorps.gov/disability/_layouts/15/DocIdRedir.aspx?ID=XRUYQT3274NZ-880339284-197</Url>
      <Description>XRUYQT3274NZ-880339284-197</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4F356BCA1D5C24DA72D14296F0DB2AF" ma:contentTypeVersion="5" ma:contentTypeDescription="Create a new document." ma:contentTypeScope="" ma:versionID="ccb1c8995c93ee4852b0cedb1abc0b01">
  <xsd:schema xmlns:xsd="http://www.w3.org/2001/XMLSchema" xmlns:xs="http://www.w3.org/2001/XMLSchema" xmlns:p="http://schemas.microsoft.com/office/2006/metadata/properties" xmlns:ns2="f65701bd-703e-4e7a-b356-d9aef005502d" xmlns:ns3="b22f8f74-215c-4154-9939-bd29e4e8980e" targetNamespace="http://schemas.microsoft.com/office/2006/metadata/properties" ma:root="true" ma:fieldsID="4e83ca1d99dfc80217f25b9eff7e3a40" ns2:_="" ns3:_="">
    <xsd:import namespace="f65701bd-703e-4e7a-b356-d9aef005502d"/>
    <xsd:import namespace="b22f8f74-215c-4154-9939-bd29e4e8980e"/>
    <xsd:element name="properties">
      <xsd:complexType>
        <xsd:sequence>
          <xsd:element name="documentManagement">
            <xsd:complexType>
              <xsd:all>
                <xsd:element ref="ns2:Approval_x0020_Status"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5701bd-703e-4e7a-b356-d9aef005502d" elementFormDefault="qualified">
    <xsd:import namespace="http://schemas.microsoft.com/office/2006/documentManagement/types"/>
    <xsd:import namespace="http://schemas.microsoft.com/office/infopath/2007/PartnerControls"/>
    <xsd:element name="Approval_x0020_Status" ma:index="4" nillable="true" ma:displayName="Approval Status" ma:internalName="Approval_x0020_Status"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22f8f74-215c-4154-9939-bd29e4e8980e"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CCB9AE35-8A31-4380-94A6-86E5DFCDD123}">
  <ds:schemaRefs>
    <ds:schemaRef ds:uri="http://schemas.microsoft.com/sharepoint/v3/contenttype/forms"/>
  </ds:schemaRefs>
</ds:datastoreItem>
</file>

<file path=customXml/itemProps2.xml><?xml version="1.0" encoding="utf-8"?>
<ds:datastoreItem xmlns:ds="http://schemas.openxmlformats.org/officeDocument/2006/customXml" ds:itemID="{F983CA34-C6E2-49BA-ACFF-78ADEC0C28FA}">
  <ds:schemaRefs>
    <ds:schemaRef ds:uri="http://purl.org/dc/elements/1.1/"/>
    <ds:schemaRef ds:uri="http://schemas.microsoft.com/office/2006/metadata/properties"/>
    <ds:schemaRef ds:uri="71af3243-3dd4-4a8d-8c0d-dd76da1f02a5"/>
    <ds:schemaRef ds:uri="http://www.w3.org/XML/1998/namespace"/>
    <ds:schemaRef ds:uri="16c05727-aa75-4e4a-9b5f-8a80a1165891"/>
    <ds:schemaRef ds:uri="http://schemas.openxmlformats.org/package/2006/metadata/core-properties"/>
    <ds:schemaRef ds:uri="http://schemas.microsoft.com/office/2006/documentManagement/types"/>
    <ds:schemaRef ds:uri="http://purl.org/dc/terms/"/>
    <ds:schemaRef ds:uri="http://schemas.microsoft.com/office/infopath/2007/PartnerControls"/>
    <ds:schemaRef ds:uri="http://purl.org/dc/dcmitype/"/>
  </ds:schemaRefs>
</ds:datastoreItem>
</file>

<file path=customXml/itemProps3.xml><?xml version="1.0" encoding="utf-8"?>
<ds:datastoreItem xmlns:ds="http://schemas.openxmlformats.org/officeDocument/2006/customXml" ds:itemID="{52CF78FB-021F-4E81-9FB4-0DEE6F711D55}"/>
</file>

<file path=customXml/itemProps4.xml><?xml version="1.0" encoding="utf-8"?>
<ds:datastoreItem xmlns:ds="http://schemas.openxmlformats.org/officeDocument/2006/customXml" ds:itemID="{B157EC40-5A5D-4AC8-A1C6-4403B68EC05E}"/>
</file>

<file path=docProps/app.xml><?xml version="1.0" encoding="utf-8"?>
<Properties xmlns="http://schemas.openxmlformats.org/officeDocument/2006/extended-properties" xmlns:vt="http://schemas.openxmlformats.org/officeDocument/2006/docPropsVTypes">
  <Template>Beginning of the year procedures</Template>
  <TotalTime>3659</TotalTime>
  <Words>1383</Words>
  <Application>Microsoft Office PowerPoint</Application>
  <PresentationFormat>Widescreen</PresentationFormat>
  <Paragraphs>205</Paragraphs>
  <Slides>28</Slides>
  <Notes>28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28</vt:i4>
      </vt:variant>
    </vt:vector>
  </HeadingPairs>
  <TitlesOfParts>
    <vt:vector size="36" baseType="lpstr">
      <vt:lpstr>Arial</vt:lpstr>
      <vt:lpstr>Arial Nova</vt:lpstr>
      <vt:lpstr>Calibri</vt:lpstr>
      <vt:lpstr>Century Gothic</vt:lpstr>
      <vt:lpstr>Wingdings 2</vt:lpstr>
      <vt:lpstr>Wingdings 3</vt:lpstr>
      <vt:lpstr>Ion Boardroom</vt:lpstr>
      <vt:lpstr>1_Ion Boardroom</vt:lpstr>
      <vt:lpstr>Ask JAN! We can help.</vt:lpstr>
      <vt:lpstr>About the Job Accommodation Network</vt:lpstr>
      <vt:lpstr>JAN is a Trusted Partner in  the Accommodation Process</vt:lpstr>
      <vt:lpstr>Services for Employers &amp;  Professionals Assisting Employers (e.g., HR, Legal, Rehabilitation, etc.)</vt:lpstr>
      <vt:lpstr>Services for Individuals with Disabilities &amp; Their Family Members &amp; Advocates</vt:lpstr>
      <vt:lpstr>When You Contact JAN…</vt:lpstr>
      <vt:lpstr>AskJAN.org— By Audience, A to Z, ADA Library, Publications, Training</vt:lpstr>
      <vt:lpstr>JAN Updates—  Featured Resources/Events @ AskJAN.org</vt:lpstr>
      <vt:lpstr>Information By Role: Employers</vt:lpstr>
      <vt:lpstr>Workplace Accommodation Toolkit</vt:lpstr>
      <vt:lpstr>Information By Role: Individuals</vt:lpstr>
      <vt:lpstr>A to Z of Disabilities &amp; Accommodations</vt:lpstr>
      <vt:lpstr>A to Z of Disabilities &amp; Accommodations (2)</vt:lpstr>
      <vt:lpstr>ADA Library</vt:lpstr>
      <vt:lpstr>MyJAN—A Personalized AskJAN.org Experience</vt:lpstr>
      <vt:lpstr>Publications and Articles</vt:lpstr>
      <vt:lpstr>Training Solutions</vt:lpstr>
      <vt:lpstr>Accommodation Situations</vt:lpstr>
      <vt:lpstr>Accommodations: Low Cost │ High Impact</vt:lpstr>
      <vt:lpstr>Common Accommodations</vt:lpstr>
      <vt:lpstr>Telework Example</vt:lpstr>
      <vt:lpstr>Flexible Work Arrangement Example</vt:lpstr>
      <vt:lpstr>Job Restructuring Example</vt:lpstr>
      <vt:lpstr>Equipment Example</vt:lpstr>
      <vt:lpstr>Reassignment Example</vt:lpstr>
      <vt:lpstr>Ask JAN! We can help.</vt:lpstr>
      <vt:lpstr>Social Media</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Ask JAN_June 2024 Refresh_Public</dc:title>
  <dc:creator>Tracie DeFreitas</dc:creator>
  <cp:lastModifiedBy>Molly Rosinski</cp:lastModifiedBy>
  <cp:revision>326</cp:revision>
  <dcterms:created xsi:type="dcterms:W3CDTF">2023-12-20T16:15:15Z</dcterms:created>
  <dcterms:modified xsi:type="dcterms:W3CDTF">2024-06-24T15:55:29Z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0x01010024F356BCA1D5C24DA72D14296F0DB2AF</vt:lpwstr>
  </property>
  <property fmtid="{D5CDD505-2E9C-101B-9397-08002B2CF9AE}" pid="3" name="_dlc_DocIdItemGuid">
    <vt:lpwstr>0913e54e-d611-4ebe-a2fc-f32009087370</vt:lpwstr>
  </property>
</Properties>
</file>