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WMF" ContentType="image/x-wmf"/>
  <Default Extension="xml" ContentType="application/xml"/>
  <Default Extension="tiff" ContentType="image/tiff"/>
  <Default Extension="gif" ContentType="image/gif"/>
  <Default Extension="jpg" ContentType="image/jpeg"/>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9.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14.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0.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9.xml" ContentType="application/vnd.openxmlformats-officedocument.presentationml.slide+xml"/>
  <Override PartName="/ppt/slides/slide64.xml" ContentType="application/vnd.openxmlformats-officedocument.presentationml.slide+xml"/>
  <Override PartName="/ppt/slides/slide66.xml" ContentType="application/vnd.openxmlformats-officedocument.presentationml.slide+xml"/>
  <Override PartName="/ppt/slides/slide94.xml" ContentType="application/vnd.openxmlformats-officedocument.presentationml.slide+xml"/>
  <Override PartName="/ppt/slides/slide99.xml" ContentType="application/vnd.openxmlformats-officedocument.presentationml.slide+xml"/>
  <Override PartName="/ppt/slides/slide8.xml" ContentType="application/vnd.openxmlformats-officedocument.presentationml.slide+xml"/>
  <Override PartName="/ppt/slides/slide65.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90.xml" ContentType="application/vnd.openxmlformats-officedocument.presentationml.slide+xml"/>
  <Override PartName="/ppt/slides/slide89.xml" ContentType="application/vnd.openxmlformats-officedocument.presentationml.slide+xml"/>
  <Override PartName="/ppt/slides/slide9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88.xml" ContentType="application/vnd.openxmlformats-officedocument.presentationml.slide+xml"/>
  <Override PartName="/ppt/slides/slide93.xml" ContentType="application/vnd.openxmlformats-officedocument.presentationml.slide+xml"/>
  <Override PartName="/ppt/slides/slide86.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87.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75.xml" ContentType="application/vnd.openxmlformats-officedocument.presentationml.slide+xml"/>
  <Override PartName="/ppt/slides/slide70.xml" ContentType="application/vnd.openxmlformats-officedocument.presentationml.slide+xml"/>
  <Override PartName="/ppt/slides/slide77.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76.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notesSlides/notesSlide99.xml" ContentType="application/vnd.openxmlformats-officedocument.presentationml.notesSlide+xml"/>
  <Override PartName="/ppt/notesSlides/notesSlide88.xml" ContentType="application/vnd.openxmlformats-officedocument.presentationml.notesSlide+xml"/>
  <Override PartName="/ppt/notesSlides/notesSlide87.xml" ContentType="application/vnd.openxmlformats-officedocument.presentationml.notesSlide+xml"/>
  <Override PartName="/ppt/notesSlides/notesSlide86.xml" ContentType="application/vnd.openxmlformats-officedocument.presentationml.notesSlide+xml"/>
  <Override PartName="/ppt/notesSlides/notesSlide84.xml" ContentType="application/vnd.openxmlformats-officedocument.presentationml.notesSlide+xml"/>
  <Override PartName="/ppt/notesSlides/notesSlide83.xml" ContentType="application/vnd.openxmlformats-officedocument.presentationml.notesSlide+xml"/>
  <Override PartName="/ppt/notesSlides/notesSlide82.xml" ContentType="application/vnd.openxmlformats-officedocument.presentationml.notesSlide+xml"/>
  <Override PartName="/ppt/notesSlides/notesSlide81.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8.xml" ContentType="application/vnd.openxmlformats-officedocument.presentationml.notesSlide+xml"/>
  <Override PartName="/ppt/notesSlides/notesSlide97.xml" ContentType="application/vnd.openxmlformats-officedocument.presentationml.notesSlide+xml"/>
  <Override PartName="/ppt/notesSlides/notesSlide96.xml" ContentType="application/vnd.openxmlformats-officedocument.presentationml.notesSlide+xml"/>
  <Override PartName="/ppt/notesSlides/notesSlide95.xml" ContentType="application/vnd.openxmlformats-officedocument.presentationml.notesSlide+xml"/>
  <Override PartName="/ppt/notesSlides/notesSlide94.xml" ContentType="application/vnd.openxmlformats-officedocument.presentationml.notesSlide+xml"/>
  <Override PartName="/ppt/notesSlides/notesSlide93.xml" ContentType="application/vnd.openxmlformats-officedocument.presentationml.notesSlide+xml"/>
  <Override PartName="/ppt/notesSlides/notesSlide92.xml" ContentType="application/vnd.openxmlformats-officedocument.presentationml.notesSlide+xml"/>
  <Override PartName="/ppt/notesSlides/notesSlide80.xml" ContentType="application/vnd.openxmlformats-officedocument.presentationml.notesSlide+xml"/>
  <Override PartName="/ppt/notesSlides/notesSlide85.xml" ContentType="application/vnd.openxmlformats-officedocument.presentationml.notesSlide+xml"/>
  <Override PartName="/ppt/notesSlides/notesSlide33.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19.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slideLayouts/slideLayout2.xml" ContentType="application/vnd.openxmlformats-officedocument.presentationml.slideLayout+xml"/>
  <Override PartName="/ppt/notesSlides/notesSlide28.xml" ContentType="application/vnd.openxmlformats-officedocument.presentationml.notesSlide+xml"/>
  <Override PartName="/ppt/notesSlides/notesSlide1.xml" ContentType="application/vnd.openxmlformats-officedocument.presentationml.notesSlide+xml"/>
  <Override PartName="/ppt/notesSlides/notesSlide27.xml" ContentType="application/vnd.openxmlformats-officedocument.presentationml.notesSlide+xml"/>
  <Override PartName="/ppt/notesSlides/notesSlide2.xml" ContentType="application/vnd.openxmlformats-officedocument.presentationml.notesSlide+xml"/>
  <Override PartName="/ppt/notesSlides/notesSlide52.xml" ContentType="application/vnd.openxmlformats-officedocument.presentationml.notesSlide+xml"/>
  <Override PartName="/ppt/notesSlides/notesSlide18.xml" ContentType="application/vnd.openxmlformats-officedocument.presentationml.notesSlide+xml"/>
  <Override PartName="/ppt/notesSlides/notesSlide26.xml" ContentType="application/vnd.openxmlformats-officedocument.presentationml.notesSlide+xml"/>
  <Override PartName="/ppt/notesSlides/notesSlide17.xml" ContentType="application/vnd.openxmlformats-officedocument.presentationml.notesSlide+xml"/>
  <Override PartName="/ppt/notesSlides/notesSlide62.xml" ContentType="application/vnd.openxmlformats-officedocument.presentationml.notesSlide+xml"/>
  <Override PartName="/ppt/slideLayouts/slideLayout3.xml" ContentType="application/vnd.openxmlformats-officedocument.presentationml.slideLayout+xml"/>
  <Override PartName="/ppt/notesSlides/notesSlide63.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61.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59.xml" ContentType="application/vnd.openxmlformats-officedocument.presentationml.notesSlide+xml"/>
  <Override PartName="/ppt/notesSlides/notesSlide4.xml" ContentType="application/vnd.openxmlformats-officedocument.presentationml.notesSlide+xml"/>
  <Override PartName="/ppt/notesSlides/notesSlide60.xml" ContentType="application/vnd.openxmlformats-officedocument.presentationml.notesSlide+xml"/>
  <Override PartName="/ppt/notesSlides/notesSlide8.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4.xml" ContentType="application/vnd.openxmlformats-officedocument.presentationml.notesSlide+xml"/>
  <Override PartName="/ppt/notesSlides/notesSlide30.xml" ContentType="application/vnd.openxmlformats-officedocument.presentationml.notesSlide+xml"/>
  <Override PartName="/ppt/notesSlides/notesSlide35.xml" ContentType="application/vnd.openxmlformats-officedocument.presentationml.notesSlide+xml"/>
  <Override PartName="/ppt/slideLayouts/slideLayout1.xml" ContentType="application/vnd.openxmlformats-officedocument.presentationml.slideLayout+xml"/>
  <Override PartName="/ppt/notesSlides/notesSlide44.xml" ContentType="application/vnd.openxmlformats-officedocument.presentationml.notesSlide+xml"/>
  <Override PartName="/ppt/notesSlides/notesSlide25.xml" ContentType="application/vnd.openxmlformats-officedocument.presentationml.notesSlide+xml"/>
  <Override PartName="/ppt/notesSlides/notesSlide31.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49.xml" ContentType="application/vnd.openxmlformats-officedocument.presentationml.notesSlide+xml"/>
  <Override PartName="/ppt/notesSlides/notesSlide22.xml" ContentType="application/vnd.openxmlformats-officedocument.presentationml.notesSlide+xml"/>
  <Override PartName="/ppt/notesSlides/notesSlide46.xml" ContentType="application/vnd.openxmlformats-officedocument.presentationml.notesSlide+xml"/>
  <Override PartName="/ppt/notesSlides/notesSlide79.xml" ContentType="application/vnd.openxmlformats-officedocument.presentationml.notesSlide+xml"/>
  <Override PartName="/ppt/notesSlides/notesSlide24.xml" ContentType="application/vnd.openxmlformats-officedocument.presentationml.notesSlide+xml"/>
  <Override PartName="/ppt/notesSlides/notesSlide29.xml" ContentType="application/vnd.openxmlformats-officedocument.presentationml.notesSlide+xml"/>
  <Override PartName="/ppt/notesSlides/notesSlide23.xml" ContentType="application/vnd.openxmlformats-officedocument.presentationml.notesSlide+xml"/>
  <Override PartName="/ppt/notesSlides/notesSlide45.xml" ContentType="application/vnd.openxmlformats-officedocument.presentationml.notesSlide+xml"/>
  <Override PartName="/ppt/notesSlides/notesSlide32.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slideLayouts/slideLayout22.xml" ContentType="application/vnd.openxmlformats-officedocument.presentationml.slideLayout+xml"/>
  <Override PartName="/ppt/notesSlides/notesSlide76.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notesSlides/notesSlide75.xml" ContentType="application/vnd.openxmlformats-officedocument.presentationml.notesSlide+xml"/>
  <Override PartName="/ppt/slideLayouts/slideLayout23.xml" ContentType="application/vnd.openxmlformats-officedocument.presentationml.slideLayout+xml"/>
  <Override PartName="/ppt/notesSlides/notesSlide74.xml" ContentType="application/vnd.openxmlformats-officedocument.presentationml.notesSlide+xml"/>
  <Override PartName="/ppt/notesSlides/notesSlide73.xml" ContentType="application/vnd.openxmlformats-officedocument.presentationml.notesSlide+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notesSlides/notesSlide78.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77.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27.xml" ContentType="application/vnd.openxmlformats-officedocument.presentationml.slideLayout+xml"/>
  <Override PartName="/ppt/notesSlides/notesSlide72.xml" ContentType="application/vnd.openxmlformats-officedocument.presentationml.notesSlide+xml"/>
  <Override PartName="/ppt/slideLayouts/slideLayout28.xml" ContentType="application/vnd.openxmlformats-officedocument.presentationml.slideLayout+xml"/>
  <Override PartName="/ppt/notesSlides/notesSlide9.xml" ContentType="application/vnd.openxmlformats-officedocument.presentationml.notesSlide+xml"/>
  <Override PartName="/ppt/notesSlides/notesSlide67.xml" ContentType="application/vnd.openxmlformats-officedocument.presentationml.notesSlide+xml"/>
  <Override PartName="/ppt/slideLayouts/slideLayout42.xml" ContentType="application/vnd.openxmlformats-officedocument.presentationml.slideLayout+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slideLayouts/slideLayout4.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12.xml" ContentType="application/vnd.openxmlformats-officedocument.presentationml.notesSlide+xml"/>
  <Override PartName="/ppt/slideLayouts/slideLayout41.xml" ContentType="application/vnd.openxmlformats-officedocument.presentationml.slideLayout+xml"/>
  <Override PartName="/ppt/notesSlides/notesSlide70.xml" ContentType="application/vnd.openxmlformats-officedocument.presentationml.notesSlide+xml"/>
  <Override PartName="/ppt/slideLayouts/slideLayout40.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notesSlides/notesSlide13.xml" ContentType="application/vnd.openxmlformats-officedocument.presentationml.notesSlide+xml"/>
  <Override PartName="/ppt/slideLayouts/slideLayout34.xml" ContentType="application/vnd.openxmlformats-officedocument.presentationml.slideLayout+xml"/>
  <Override PartName="/ppt/slideLayouts/slideLayout36.xml" ContentType="application/vnd.openxmlformats-officedocument.presentationml.slideLayout+xml"/>
  <Override PartName="/ppt/notesSlides/notesSlide71.xml" ContentType="application/vnd.openxmlformats-officedocument.presentationml.notesSlide+xml"/>
  <Override PartName="/ppt/slideLayouts/slideLayout35.xml" ContentType="application/vnd.openxmlformats-officedocument.presentationml.slideLayout+xml"/>
  <Override PartName="/ppt/slideLayouts/slideLayout39.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diagrams/drawing13.xml" ContentType="application/vnd.ms-office.drawingml.diagramDrawing+xml"/>
  <Override PartName="/ppt/diagrams/colors1.xml" ContentType="application/vnd.openxmlformats-officedocument.drawingml.diagramColors+xml"/>
  <Override PartName="/ppt/diagrams/drawing1.xml" ContentType="application/vnd.ms-office.drawingml.diagramDrawing+xml"/>
  <Override PartName="/ppt/diagrams/quickStyle1.xml" ContentType="application/vnd.openxmlformats-officedocument.drawingml.diagramStyle+xml"/>
  <Override PartName="/ppt/theme/theme3.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colors10.xml" ContentType="application/vnd.openxmlformats-officedocument.drawingml.diagramColors+xml"/>
  <Override PartName="/ppt/diagrams/quickStyle10.xml" ContentType="application/vnd.openxmlformats-officedocument.drawingml.diagramStyle+xml"/>
  <Override PartName="/ppt/diagrams/layout10.xml" ContentType="application/vnd.openxmlformats-officedocument.drawingml.diagramLayout+xml"/>
  <Override PartName="/ppt/notesMasters/notesMaster1.xml" ContentType="application/vnd.openxmlformats-officedocument.presentationml.notesMaster+xml"/>
  <Override PartName="/ppt/diagrams/drawing10.xml" ContentType="application/vnd.ms-office.drawingml.diagramDrawing+xml"/>
  <Override PartName="/ppt/diagrams/layout11.xml" ContentType="application/vnd.openxmlformats-officedocument.drawingml.diagramLayout+xml"/>
  <Override PartName="/ppt/diagrams/quickStyle11.xml" ContentType="application/vnd.openxmlformats-officedocument.drawingml.diagramStyle+xml"/>
  <Override PartName="/ppt/diagrams/drawing9.xml" ContentType="application/vnd.ms-office.drawingml.diagramDrawing+xml"/>
  <Override PartName="/ppt/diagrams/colors9.xml" ContentType="application/vnd.openxmlformats-officedocument.drawingml.diagramColors+xml"/>
  <Override PartName="/ppt/diagrams/quickStyle9.xml" ContentType="application/vnd.openxmlformats-officedocument.drawingml.diagramStyle+xml"/>
  <Override PartName="/ppt/diagrams/quickStyle8.xml" ContentType="application/vnd.openxmlformats-officedocument.drawingml.diagramStyle+xml"/>
  <Override PartName="/ppt/diagrams/colors8.xml" ContentType="application/vnd.openxmlformats-officedocument.drawingml.diagramColors+xml"/>
  <Override PartName="/ppt/handoutMasters/handoutMaster1.xml" ContentType="application/vnd.openxmlformats-officedocument.presentationml.handoutMaster+xml"/>
  <Override PartName="/ppt/diagrams/layout9.xml" ContentType="application/vnd.openxmlformats-officedocument.drawingml.diagramLayout+xml"/>
  <Override PartName="/ppt/diagrams/colors11.xml" ContentType="application/vnd.openxmlformats-officedocument.drawingml.diagramColors+xml"/>
  <Override PartName="/ppt/diagrams/drawing11.xml" ContentType="application/vnd.ms-office.drawingml.diagramDrawing+xml"/>
  <Override PartName="/ppt/diagrams/drawing14.xml" ContentType="application/vnd.ms-office.drawingml.diagramDrawing+xml"/>
  <Override PartName="/ppt/diagrams/colors14.xml" ContentType="application/vnd.openxmlformats-officedocument.drawingml.diagramColors+xml"/>
  <Override PartName="/ppt/diagrams/quickStyle14.xml" ContentType="application/vnd.openxmlformats-officedocument.drawingml.diagramStyle+xml"/>
  <Override PartName="/ppt/diagrams/layout14.xml" ContentType="application/vnd.openxmlformats-officedocument.drawingml.diagramLayout+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2.xml" ContentType="application/vnd.ms-office.drawingml.diagramDrawing+xml"/>
  <Override PartName="/ppt/diagrams/colors12.xml" ContentType="application/vnd.openxmlformats-officedocument.drawingml.diagramColors+xml"/>
  <Override PartName="/ppt/diagrams/quickStyle12.xml" ContentType="application/vnd.openxmlformats-officedocument.drawingml.diagramStyle+xml"/>
  <Override PartName="/ppt/diagrams/layout12.xml" ContentType="application/vnd.openxmlformats-officedocument.drawingml.diagramLayout+xml"/>
  <Override PartName="/ppt/diagrams/layout8.xml" ContentType="application/vnd.openxmlformats-officedocument.drawingml.diagramLayout+xml"/>
  <Override PartName="/ppt/diagrams/drawing8.xml" ContentType="application/vnd.ms-office.drawingml.diagramDrawing+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layout5.xml" ContentType="application/vnd.openxmlformats-officedocument.drawingml.diagramLayout+xml"/>
  <Override PartName="/ppt/diagrams/colors2.xml" ContentType="application/vnd.openxmlformats-officedocument.drawingml.diagramColors+xml"/>
  <Override PartName="/ppt/diagrams/quickStyle2.xml" ContentType="application/vnd.openxmlformats-officedocument.drawingml.diagramStyle+xml"/>
  <Override PartName="/ppt/diagrams/drawing4.xml" ContentType="application/vnd.ms-office.drawingml.diagramDrawing+xml"/>
  <Override PartName="/ppt/diagrams/colors4.xml" ContentType="application/vnd.openxmlformats-officedocument.drawingml.diagramColors+xml"/>
  <Override PartName="/ppt/diagrams/drawing3.xml" ContentType="application/vnd.ms-office.drawingml.diagramDrawing+xml"/>
  <Override PartName="/ppt/diagrams/colors3.xml" ContentType="application/vnd.openxmlformats-officedocument.drawingml.diagramColors+xml"/>
  <Override PartName="/ppt/diagrams/quickStyle4.xml" ContentType="application/vnd.openxmlformats-officedocument.drawingml.diagramStyle+xml"/>
  <Override PartName="/ppt/diagrams/layout2.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rawing6.xml" ContentType="application/vnd.ms-office.drawingml.diagramDrawing+xml"/>
  <Override PartName="/ppt/diagrams/drawing5.xml" ContentType="application/vnd.ms-office.drawingml.diagramDrawing+xml"/>
  <Override PartName="/ppt/theme/theme1.xml" ContentType="application/vnd.openxmlformats-officedocument.theme+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layout4.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051" r:id="rId4"/>
  </p:sldMasterIdLst>
  <p:notesMasterIdLst>
    <p:notesMasterId r:id="rId104"/>
  </p:notesMasterIdLst>
  <p:handoutMasterIdLst>
    <p:handoutMasterId r:id="rId105"/>
  </p:handoutMasterIdLst>
  <p:sldIdLst>
    <p:sldId id="367" r:id="rId5"/>
    <p:sldId id="371" r:id="rId6"/>
    <p:sldId id="699" r:id="rId7"/>
    <p:sldId id="716" r:id="rId8"/>
    <p:sldId id="717" r:id="rId9"/>
    <p:sldId id="718" r:id="rId10"/>
    <p:sldId id="719" r:id="rId11"/>
    <p:sldId id="720" r:id="rId12"/>
    <p:sldId id="721" r:id="rId13"/>
    <p:sldId id="722" r:id="rId14"/>
    <p:sldId id="381" r:id="rId15"/>
    <p:sldId id="382" r:id="rId16"/>
    <p:sldId id="384" r:id="rId17"/>
    <p:sldId id="403" r:id="rId18"/>
    <p:sldId id="502" r:id="rId19"/>
    <p:sldId id="401" r:id="rId20"/>
    <p:sldId id="709" r:id="rId21"/>
    <p:sldId id="573" r:id="rId22"/>
    <p:sldId id="650" r:id="rId23"/>
    <p:sldId id="553" r:id="rId24"/>
    <p:sldId id="554" r:id="rId25"/>
    <p:sldId id="557" r:id="rId26"/>
    <p:sldId id="555" r:id="rId27"/>
    <p:sldId id="556" r:id="rId28"/>
    <p:sldId id="651" r:id="rId29"/>
    <p:sldId id="653" r:id="rId30"/>
    <p:sldId id="711" r:id="rId31"/>
    <p:sldId id="560" r:id="rId32"/>
    <p:sldId id="561" r:id="rId33"/>
    <p:sldId id="559" r:id="rId34"/>
    <p:sldId id="654" r:id="rId35"/>
    <p:sldId id="655" r:id="rId36"/>
    <p:sldId id="577" r:id="rId37"/>
    <p:sldId id="656" r:id="rId38"/>
    <p:sldId id="658" r:id="rId39"/>
    <p:sldId id="659" r:id="rId40"/>
    <p:sldId id="661" r:id="rId41"/>
    <p:sldId id="657" r:id="rId42"/>
    <p:sldId id="563" r:id="rId43"/>
    <p:sldId id="570" r:id="rId44"/>
    <p:sldId id="564" r:id="rId45"/>
    <p:sldId id="565" r:id="rId46"/>
    <p:sldId id="566" r:id="rId47"/>
    <p:sldId id="662" r:id="rId48"/>
    <p:sldId id="581" r:id="rId49"/>
    <p:sldId id="692" r:id="rId50"/>
    <p:sldId id="691" r:id="rId51"/>
    <p:sldId id="665" r:id="rId52"/>
    <p:sldId id="666" r:id="rId53"/>
    <p:sldId id="668" r:id="rId54"/>
    <p:sldId id="663" r:id="rId55"/>
    <p:sldId id="584" r:id="rId56"/>
    <p:sldId id="586" r:id="rId57"/>
    <p:sldId id="705" r:id="rId58"/>
    <p:sldId id="706" r:id="rId59"/>
    <p:sldId id="593" r:id="rId60"/>
    <p:sldId id="611" r:id="rId61"/>
    <p:sldId id="670" r:id="rId62"/>
    <p:sldId id="595" r:id="rId63"/>
    <p:sldId id="596" r:id="rId64"/>
    <p:sldId id="597" r:id="rId65"/>
    <p:sldId id="598" r:id="rId66"/>
    <p:sldId id="671" r:id="rId67"/>
    <p:sldId id="672" r:id="rId68"/>
    <p:sldId id="478" r:id="rId69"/>
    <p:sldId id="673" r:id="rId70"/>
    <p:sldId id="601" r:id="rId71"/>
    <p:sldId id="600" r:id="rId72"/>
    <p:sldId id="299" r:id="rId73"/>
    <p:sldId id="434" r:id="rId74"/>
    <p:sldId id="674" r:id="rId75"/>
    <p:sldId id="602" r:id="rId76"/>
    <p:sldId id="603" r:id="rId77"/>
    <p:sldId id="604" r:id="rId78"/>
    <p:sldId id="715" r:id="rId79"/>
    <p:sldId id="675" r:id="rId80"/>
    <p:sldId id="605" r:id="rId81"/>
    <p:sldId id="676" r:id="rId82"/>
    <p:sldId id="608" r:id="rId83"/>
    <p:sldId id="708" r:id="rId84"/>
    <p:sldId id="486" r:id="rId85"/>
    <p:sldId id="621" r:id="rId86"/>
    <p:sldId id="678" r:id="rId87"/>
    <p:sldId id="610" r:id="rId88"/>
    <p:sldId id="439" r:id="rId89"/>
    <p:sldId id="679" r:id="rId90"/>
    <p:sldId id="681" r:id="rId91"/>
    <p:sldId id="682" r:id="rId92"/>
    <p:sldId id="445" r:id="rId93"/>
    <p:sldId id="712" r:id="rId94"/>
    <p:sldId id="462" r:id="rId95"/>
    <p:sldId id="684" r:id="rId96"/>
    <p:sldId id="688" r:id="rId97"/>
    <p:sldId id="685" r:id="rId98"/>
    <p:sldId id="713" r:id="rId99"/>
    <p:sldId id="714" r:id="rId100"/>
    <p:sldId id="683" r:id="rId101"/>
    <p:sldId id="686" r:id="rId102"/>
    <p:sldId id="687" r:id="rId103"/>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7" autoAdjust="0"/>
    <p:restoredTop sz="95149" autoAdjust="0"/>
  </p:normalViewPr>
  <p:slideViewPr>
    <p:cSldViewPr>
      <p:cViewPr>
        <p:scale>
          <a:sx n="130" d="100"/>
          <a:sy n="130" d="100"/>
        </p:scale>
        <p:origin x="-100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97" d="100"/>
          <a:sy n="97" d="100"/>
        </p:scale>
        <p:origin x="1480" y="224"/>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07" Type="http://schemas.openxmlformats.org/officeDocument/2006/relationships/viewProps" Target="viewProps.xml"/><Relationship Id="rId16" Type="http://schemas.openxmlformats.org/officeDocument/2006/relationships/slide" Target="slides/slide12.xml"/><Relationship Id="rId102" Type="http://schemas.openxmlformats.org/officeDocument/2006/relationships/slide" Target="slides/slide98.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03" Type="http://schemas.openxmlformats.org/officeDocument/2006/relationships/slide" Target="slides/slide99.xml"/><Relationship Id="rId108" Type="http://schemas.openxmlformats.org/officeDocument/2006/relationships/theme" Target="theme/theme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06"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01" Type="http://schemas.openxmlformats.org/officeDocument/2006/relationships/slide" Target="slides/slide97.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09"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4"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customXml" Target="../customXml/item4.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05" Type="http://schemas.openxmlformats.org/officeDocument/2006/relationships/handoutMaster" Target="handoutMasters/handoutMaster1.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62411F-81D1-F140-9870-E1594FF2E987}" type="doc">
      <dgm:prSet loTypeId="urn:microsoft.com/office/officeart/2005/8/layout/radial6" loCatId="" qsTypeId="urn:microsoft.com/office/officeart/2005/8/quickstyle/simple2" qsCatId="simple" csTypeId="urn:microsoft.com/office/officeart/2005/8/colors/accent4_2" csCatId="accent4" phldr="1"/>
      <dgm:spPr/>
      <dgm:t>
        <a:bodyPr/>
        <a:lstStyle/>
        <a:p>
          <a:endParaRPr lang="en-US"/>
        </a:p>
      </dgm:t>
    </dgm:pt>
    <dgm:pt modelId="{1437B393-590D-674F-BDBD-02EC6C211668}">
      <dgm:prSet phldrT="[Text]"/>
      <dgm:spPr>
        <a:solidFill>
          <a:schemeClr val="tx1"/>
        </a:solidFill>
        <a:ln w="101600">
          <a:solidFill>
            <a:srgbClr val="FFFFFF"/>
          </a:solidFill>
        </a:ln>
        <a:effectLst/>
      </dgm:spPr>
      <dgm:t>
        <a:bodyPr/>
        <a:lstStyle/>
        <a:p>
          <a:r>
            <a:rPr lang="en-US">
              <a:solidFill>
                <a:srgbClr val="FFFFFF"/>
              </a:solidFill>
              <a:latin typeface="Intro"/>
              <a:cs typeface="Intro"/>
            </a:rPr>
            <a:t>CENTER</a:t>
          </a:r>
          <a:endParaRPr lang="en-US" dirty="0">
            <a:solidFill>
              <a:srgbClr val="FFFFFF"/>
            </a:solidFill>
            <a:latin typeface="Intro"/>
            <a:cs typeface="Intro"/>
          </a:endParaRPr>
        </a:p>
      </dgm:t>
    </dgm:pt>
    <dgm:pt modelId="{0084BA23-0C85-7E40-B649-E123AC62E7A0}" type="parTrans" cxnId="{92A6A0CF-2E0C-9F4E-9DAC-EAABA11C5A05}">
      <dgm:prSet/>
      <dgm:spPr/>
      <dgm:t>
        <a:bodyPr/>
        <a:lstStyle/>
        <a:p>
          <a:endParaRPr lang="en-US"/>
        </a:p>
      </dgm:t>
    </dgm:pt>
    <dgm:pt modelId="{A30B22C9-6C43-E147-913A-B34B3239C420}" type="sibTrans" cxnId="{92A6A0CF-2E0C-9F4E-9DAC-EAABA11C5A05}">
      <dgm:prSet/>
      <dgm:spPr/>
      <dgm:t>
        <a:bodyPr/>
        <a:lstStyle/>
        <a:p>
          <a:endParaRPr lang="en-US"/>
        </a:p>
      </dgm:t>
    </dgm:pt>
    <dgm:pt modelId="{C8735249-9E54-2B42-8177-CEBB47DBD160}">
      <dgm:prSet phldrT="[Text]"/>
      <dgm:spPr>
        <a:solidFill>
          <a:schemeClr val="accent2"/>
        </a:solidFill>
        <a:ln w="101600">
          <a:solidFill>
            <a:srgbClr val="FFFFFF"/>
          </a:solidFill>
        </a:ln>
        <a:effectLst/>
      </dgm:spPr>
      <dgm:t>
        <a:bodyPr/>
        <a:lstStyle/>
        <a:p>
          <a:r>
            <a:rPr lang="en-US">
              <a:solidFill>
                <a:srgbClr val="FFFFFF"/>
              </a:solidFill>
              <a:latin typeface="Intro"/>
              <a:cs typeface="Intro"/>
            </a:rPr>
            <a:t>Number One</a:t>
          </a:r>
          <a:endParaRPr lang="en-US" dirty="0">
            <a:solidFill>
              <a:srgbClr val="FFFFFF"/>
            </a:solidFill>
            <a:latin typeface="Intro"/>
            <a:cs typeface="Intro"/>
          </a:endParaRPr>
        </a:p>
      </dgm:t>
    </dgm:pt>
    <dgm:pt modelId="{6662B645-3A0A-7C4D-BDEA-667D8F73D08E}" type="parTrans" cxnId="{DC2359A2-223A-4E4E-8046-010CDD86C9EE}">
      <dgm:prSet/>
      <dgm:spPr/>
      <dgm:t>
        <a:bodyPr/>
        <a:lstStyle/>
        <a:p>
          <a:endParaRPr lang="en-US"/>
        </a:p>
      </dgm:t>
    </dgm:pt>
    <dgm:pt modelId="{340EEA54-F656-0C40-A5C9-E0DEF6E66CCC}" type="sibTrans" cxnId="{DC2359A2-223A-4E4E-8046-010CDD86C9EE}">
      <dgm:prSet/>
      <dgm:spPr>
        <a:solidFill>
          <a:schemeClr val="bg2">
            <a:alpha val="30000"/>
          </a:schemeClr>
        </a:solidFill>
        <a:effectLst/>
      </dgm:spPr>
      <dgm:t>
        <a:bodyPr/>
        <a:lstStyle/>
        <a:p>
          <a:endParaRPr lang="en-US"/>
        </a:p>
      </dgm:t>
    </dgm:pt>
    <dgm:pt modelId="{1ADEACFA-0D27-2346-ABFD-8DAD43056E2B}">
      <dgm:prSet phldrT="[Text]"/>
      <dgm:spPr>
        <a:solidFill>
          <a:schemeClr val="tx2"/>
        </a:solidFill>
        <a:ln w="101600">
          <a:solidFill>
            <a:srgbClr val="FFFFFF"/>
          </a:solidFill>
        </a:ln>
        <a:effectLst/>
      </dgm:spPr>
      <dgm:t>
        <a:bodyPr/>
        <a:lstStyle/>
        <a:p>
          <a:r>
            <a:rPr lang="en-US">
              <a:solidFill>
                <a:srgbClr val="FFFFFF"/>
              </a:solidFill>
              <a:latin typeface="Intro"/>
              <a:cs typeface="Intro"/>
            </a:rPr>
            <a:t>Number Two</a:t>
          </a:r>
          <a:endParaRPr lang="en-US" dirty="0">
            <a:solidFill>
              <a:srgbClr val="FFFFFF"/>
            </a:solidFill>
            <a:latin typeface="Intro"/>
            <a:cs typeface="Intro"/>
          </a:endParaRPr>
        </a:p>
      </dgm:t>
    </dgm:pt>
    <dgm:pt modelId="{20D713CA-1E75-4043-A23F-E650C70DDC49}" type="parTrans" cxnId="{8B1ABCE6-C1C8-8244-8773-3D61E6291D3E}">
      <dgm:prSet/>
      <dgm:spPr/>
      <dgm:t>
        <a:bodyPr/>
        <a:lstStyle/>
        <a:p>
          <a:endParaRPr lang="en-US"/>
        </a:p>
      </dgm:t>
    </dgm:pt>
    <dgm:pt modelId="{111A9A38-C3D2-384C-8572-B17BDE532E10}" type="sibTrans" cxnId="{8B1ABCE6-C1C8-8244-8773-3D61E6291D3E}">
      <dgm:prSet/>
      <dgm:spPr>
        <a:solidFill>
          <a:srgbClr val="FFFFFF">
            <a:alpha val="40000"/>
          </a:srgbClr>
        </a:solidFill>
      </dgm:spPr>
      <dgm:t>
        <a:bodyPr/>
        <a:lstStyle/>
        <a:p>
          <a:endParaRPr lang="en-US"/>
        </a:p>
      </dgm:t>
    </dgm:pt>
    <dgm:pt modelId="{5EDE05CC-7E66-924D-9D71-79D5BAD38585}">
      <dgm:prSet phldrT="[Text]"/>
      <dgm:spPr>
        <a:solidFill>
          <a:schemeClr val="accent4"/>
        </a:solidFill>
        <a:ln w="101600">
          <a:solidFill>
            <a:srgbClr val="FFFFFF"/>
          </a:solidFill>
        </a:ln>
        <a:effectLst/>
      </dgm:spPr>
      <dgm:t>
        <a:bodyPr/>
        <a:lstStyle/>
        <a:p>
          <a:r>
            <a:rPr lang="en-US" dirty="0">
              <a:solidFill>
                <a:srgbClr val="FFFFFF"/>
              </a:solidFill>
              <a:latin typeface="Intro"/>
              <a:cs typeface="Intro"/>
            </a:rPr>
            <a:t>Number Three</a:t>
          </a:r>
        </a:p>
      </dgm:t>
    </dgm:pt>
    <dgm:pt modelId="{B8A9A1FF-680D-204B-95C2-F6BEEB0ABF0F}" type="parTrans" cxnId="{1B8BA59A-B2F7-7645-B91B-DAA7D90B7BEC}">
      <dgm:prSet/>
      <dgm:spPr/>
      <dgm:t>
        <a:bodyPr/>
        <a:lstStyle/>
        <a:p>
          <a:endParaRPr lang="en-US"/>
        </a:p>
      </dgm:t>
    </dgm:pt>
    <dgm:pt modelId="{EDF4C8C5-EFBB-6846-A600-77E575274171}" type="sibTrans" cxnId="{1B8BA59A-B2F7-7645-B91B-DAA7D90B7BEC}">
      <dgm:prSet/>
      <dgm:spPr>
        <a:solidFill>
          <a:srgbClr val="FFFFFF">
            <a:alpha val="33000"/>
          </a:srgbClr>
        </a:solidFill>
      </dgm:spPr>
      <dgm:t>
        <a:bodyPr/>
        <a:lstStyle/>
        <a:p>
          <a:endParaRPr lang="en-US"/>
        </a:p>
      </dgm:t>
    </dgm:pt>
    <dgm:pt modelId="{DEDF1907-65E9-174D-B311-C51C521E3790}">
      <dgm:prSet phldrT="[Text]"/>
      <dgm:spPr>
        <a:solidFill>
          <a:schemeClr val="accent4">
            <a:lumMod val="60000"/>
            <a:lumOff val="40000"/>
          </a:schemeClr>
        </a:solidFill>
        <a:ln w="101600">
          <a:solidFill>
            <a:srgbClr val="FFFFFF"/>
          </a:solidFill>
        </a:ln>
        <a:effectLst/>
      </dgm:spPr>
      <dgm:t>
        <a:bodyPr/>
        <a:lstStyle/>
        <a:p>
          <a:r>
            <a:rPr lang="en-US">
              <a:solidFill>
                <a:srgbClr val="FFFFFF"/>
              </a:solidFill>
              <a:latin typeface="Intro"/>
              <a:cs typeface="Intro"/>
            </a:rPr>
            <a:t>Number Four</a:t>
          </a:r>
          <a:endParaRPr lang="en-US" dirty="0">
            <a:solidFill>
              <a:srgbClr val="FFFFFF"/>
            </a:solidFill>
            <a:latin typeface="Intro"/>
            <a:cs typeface="Intro"/>
          </a:endParaRPr>
        </a:p>
      </dgm:t>
    </dgm:pt>
    <dgm:pt modelId="{4A49699E-7277-0D4D-A329-E9490FBC38B2}" type="parTrans" cxnId="{CBFA4D4F-B0D7-5147-8416-054E27948458}">
      <dgm:prSet/>
      <dgm:spPr/>
      <dgm:t>
        <a:bodyPr/>
        <a:lstStyle/>
        <a:p>
          <a:endParaRPr lang="en-US"/>
        </a:p>
      </dgm:t>
    </dgm:pt>
    <dgm:pt modelId="{538A7DDA-B165-5749-A9AC-E5857E3E3B73}" type="sibTrans" cxnId="{CBFA4D4F-B0D7-5147-8416-054E27948458}">
      <dgm:prSet/>
      <dgm:spPr>
        <a:solidFill>
          <a:srgbClr val="FFFFFF">
            <a:alpha val="30000"/>
          </a:srgbClr>
        </a:solidFill>
        <a:ln>
          <a:noFill/>
        </a:ln>
      </dgm:spPr>
      <dgm:t>
        <a:bodyPr/>
        <a:lstStyle/>
        <a:p>
          <a:endParaRPr lang="en-US"/>
        </a:p>
      </dgm:t>
    </dgm:pt>
    <dgm:pt modelId="{B7FE5D02-5EA1-3E44-8D86-63A4A089A5E8}" type="pres">
      <dgm:prSet presAssocID="{4462411F-81D1-F140-9870-E1594FF2E987}" presName="Name0" presStyleCnt="0">
        <dgm:presLayoutVars>
          <dgm:chMax val="1"/>
          <dgm:dir/>
          <dgm:animLvl val="ctr"/>
          <dgm:resizeHandles val="exact"/>
        </dgm:presLayoutVars>
      </dgm:prSet>
      <dgm:spPr/>
      <dgm:t>
        <a:bodyPr/>
        <a:lstStyle/>
        <a:p>
          <a:endParaRPr lang="en-US"/>
        </a:p>
      </dgm:t>
    </dgm:pt>
    <dgm:pt modelId="{D71D8FED-8EBE-F34B-9B7E-6AA95163518D}" type="pres">
      <dgm:prSet presAssocID="{1437B393-590D-674F-BDBD-02EC6C211668}" presName="centerShape" presStyleLbl="node0" presStyleIdx="0" presStyleCnt="1"/>
      <dgm:spPr/>
      <dgm:t>
        <a:bodyPr/>
        <a:lstStyle/>
        <a:p>
          <a:endParaRPr lang="en-US"/>
        </a:p>
      </dgm:t>
    </dgm:pt>
    <dgm:pt modelId="{265262F5-E82C-A947-9AC1-DEB0D3484ACB}" type="pres">
      <dgm:prSet presAssocID="{C8735249-9E54-2B42-8177-CEBB47DBD160}" presName="node" presStyleLbl="node1" presStyleIdx="0" presStyleCnt="4">
        <dgm:presLayoutVars>
          <dgm:bulletEnabled val="1"/>
        </dgm:presLayoutVars>
      </dgm:prSet>
      <dgm:spPr/>
      <dgm:t>
        <a:bodyPr/>
        <a:lstStyle/>
        <a:p>
          <a:endParaRPr lang="en-US"/>
        </a:p>
      </dgm:t>
    </dgm:pt>
    <dgm:pt modelId="{7F703E83-5FCF-E54A-A6AC-875F8BFD7640}" type="pres">
      <dgm:prSet presAssocID="{C8735249-9E54-2B42-8177-CEBB47DBD160}" presName="dummy" presStyleCnt="0"/>
      <dgm:spPr/>
    </dgm:pt>
    <dgm:pt modelId="{C73AE2F1-6066-4748-940D-7C9A152D6AB9}" type="pres">
      <dgm:prSet presAssocID="{340EEA54-F656-0C40-A5C9-E0DEF6E66CCC}" presName="sibTrans" presStyleLbl="sibTrans2D1" presStyleIdx="0" presStyleCnt="4"/>
      <dgm:spPr/>
      <dgm:t>
        <a:bodyPr/>
        <a:lstStyle/>
        <a:p>
          <a:endParaRPr lang="en-US"/>
        </a:p>
      </dgm:t>
    </dgm:pt>
    <dgm:pt modelId="{6701C2CA-E542-6F4F-9CA9-472AEA3A6079}" type="pres">
      <dgm:prSet presAssocID="{1ADEACFA-0D27-2346-ABFD-8DAD43056E2B}" presName="node" presStyleLbl="node1" presStyleIdx="1" presStyleCnt="4">
        <dgm:presLayoutVars>
          <dgm:bulletEnabled val="1"/>
        </dgm:presLayoutVars>
      </dgm:prSet>
      <dgm:spPr/>
      <dgm:t>
        <a:bodyPr/>
        <a:lstStyle/>
        <a:p>
          <a:endParaRPr lang="en-US"/>
        </a:p>
      </dgm:t>
    </dgm:pt>
    <dgm:pt modelId="{9A1229AE-F961-0D43-9C97-DAD44F472295}" type="pres">
      <dgm:prSet presAssocID="{1ADEACFA-0D27-2346-ABFD-8DAD43056E2B}" presName="dummy" presStyleCnt="0"/>
      <dgm:spPr/>
    </dgm:pt>
    <dgm:pt modelId="{BAB7DE8F-EBC2-B841-8548-6E4784A9136B}" type="pres">
      <dgm:prSet presAssocID="{111A9A38-C3D2-384C-8572-B17BDE532E10}" presName="sibTrans" presStyleLbl="sibTrans2D1" presStyleIdx="1" presStyleCnt="4"/>
      <dgm:spPr/>
      <dgm:t>
        <a:bodyPr/>
        <a:lstStyle/>
        <a:p>
          <a:endParaRPr lang="en-US"/>
        </a:p>
      </dgm:t>
    </dgm:pt>
    <dgm:pt modelId="{116B7554-2585-7144-B6D4-FA6D60682F76}" type="pres">
      <dgm:prSet presAssocID="{5EDE05CC-7E66-924D-9D71-79D5BAD38585}" presName="node" presStyleLbl="node1" presStyleIdx="2" presStyleCnt="4" custRadScaleRad="91172" custRadScaleInc="-113">
        <dgm:presLayoutVars>
          <dgm:bulletEnabled val="1"/>
        </dgm:presLayoutVars>
      </dgm:prSet>
      <dgm:spPr/>
      <dgm:t>
        <a:bodyPr/>
        <a:lstStyle/>
        <a:p>
          <a:endParaRPr lang="en-US"/>
        </a:p>
      </dgm:t>
    </dgm:pt>
    <dgm:pt modelId="{2A6D4BDB-1488-AF4C-B9BB-F768D01A0060}" type="pres">
      <dgm:prSet presAssocID="{5EDE05CC-7E66-924D-9D71-79D5BAD38585}" presName="dummy" presStyleCnt="0"/>
      <dgm:spPr/>
    </dgm:pt>
    <dgm:pt modelId="{E27DCEA6-E1ED-204E-BF63-A6C9B8C90EBD}" type="pres">
      <dgm:prSet presAssocID="{EDF4C8C5-EFBB-6846-A600-77E575274171}" presName="sibTrans" presStyleLbl="sibTrans2D1" presStyleIdx="2" presStyleCnt="4"/>
      <dgm:spPr/>
      <dgm:t>
        <a:bodyPr/>
        <a:lstStyle/>
        <a:p>
          <a:endParaRPr lang="en-US"/>
        </a:p>
      </dgm:t>
    </dgm:pt>
    <dgm:pt modelId="{89AB507E-127D-2547-A0C8-3C4104C795A1}" type="pres">
      <dgm:prSet presAssocID="{DEDF1907-65E9-174D-B311-C51C521E3790}" presName="node" presStyleLbl="node1" presStyleIdx="3" presStyleCnt="4">
        <dgm:presLayoutVars>
          <dgm:bulletEnabled val="1"/>
        </dgm:presLayoutVars>
      </dgm:prSet>
      <dgm:spPr/>
      <dgm:t>
        <a:bodyPr/>
        <a:lstStyle/>
        <a:p>
          <a:endParaRPr lang="en-US"/>
        </a:p>
      </dgm:t>
    </dgm:pt>
    <dgm:pt modelId="{0B2AA49E-52CF-C241-BF9D-91D50CABDEDC}" type="pres">
      <dgm:prSet presAssocID="{DEDF1907-65E9-174D-B311-C51C521E3790}" presName="dummy" presStyleCnt="0"/>
      <dgm:spPr/>
    </dgm:pt>
    <dgm:pt modelId="{C17A1F3A-F2C8-1346-9FA6-FCAB89C738F4}" type="pres">
      <dgm:prSet presAssocID="{538A7DDA-B165-5749-A9AC-E5857E3E3B73}" presName="sibTrans" presStyleLbl="sibTrans2D1" presStyleIdx="3" presStyleCnt="4"/>
      <dgm:spPr/>
      <dgm:t>
        <a:bodyPr/>
        <a:lstStyle/>
        <a:p>
          <a:endParaRPr lang="en-US"/>
        </a:p>
      </dgm:t>
    </dgm:pt>
  </dgm:ptLst>
  <dgm:cxnLst>
    <dgm:cxn modelId="{8B1ABCE6-C1C8-8244-8773-3D61E6291D3E}" srcId="{1437B393-590D-674F-BDBD-02EC6C211668}" destId="{1ADEACFA-0D27-2346-ABFD-8DAD43056E2B}" srcOrd="1" destOrd="0" parTransId="{20D713CA-1E75-4043-A23F-E650C70DDC49}" sibTransId="{111A9A38-C3D2-384C-8572-B17BDE532E10}"/>
    <dgm:cxn modelId="{2EDAD79A-D9F0-4825-B008-E696184DBE0C}" type="presOf" srcId="{4462411F-81D1-F140-9870-E1594FF2E987}" destId="{B7FE5D02-5EA1-3E44-8D86-63A4A089A5E8}" srcOrd="0" destOrd="0" presId="urn:microsoft.com/office/officeart/2005/8/layout/radial6"/>
    <dgm:cxn modelId="{49676C91-ECB9-4BD2-8484-39974EC023C8}" type="presOf" srcId="{538A7DDA-B165-5749-A9AC-E5857E3E3B73}" destId="{C17A1F3A-F2C8-1346-9FA6-FCAB89C738F4}" srcOrd="0" destOrd="0" presId="urn:microsoft.com/office/officeart/2005/8/layout/radial6"/>
    <dgm:cxn modelId="{DDA3B31C-7DE1-4B92-9A0D-6981D83B2154}" type="presOf" srcId="{5EDE05CC-7E66-924D-9D71-79D5BAD38585}" destId="{116B7554-2585-7144-B6D4-FA6D60682F76}" srcOrd="0" destOrd="0" presId="urn:microsoft.com/office/officeart/2005/8/layout/radial6"/>
    <dgm:cxn modelId="{FA913E8D-88F4-4CAB-8EEF-A8EE8B9D3CC2}" type="presOf" srcId="{DEDF1907-65E9-174D-B311-C51C521E3790}" destId="{89AB507E-127D-2547-A0C8-3C4104C795A1}" srcOrd="0" destOrd="0" presId="urn:microsoft.com/office/officeart/2005/8/layout/radial6"/>
    <dgm:cxn modelId="{369BDB8E-B1BD-4B27-A7A4-8ECBFB03885F}" type="presOf" srcId="{EDF4C8C5-EFBB-6846-A600-77E575274171}" destId="{E27DCEA6-E1ED-204E-BF63-A6C9B8C90EBD}" srcOrd="0" destOrd="0" presId="urn:microsoft.com/office/officeart/2005/8/layout/radial6"/>
    <dgm:cxn modelId="{4E312838-34F0-4F95-AABC-787E718B9090}" type="presOf" srcId="{340EEA54-F656-0C40-A5C9-E0DEF6E66CCC}" destId="{C73AE2F1-6066-4748-940D-7C9A152D6AB9}" srcOrd="0" destOrd="0" presId="urn:microsoft.com/office/officeart/2005/8/layout/radial6"/>
    <dgm:cxn modelId="{12F94A07-DF18-497D-8505-3F6E94F33D74}" type="presOf" srcId="{1437B393-590D-674F-BDBD-02EC6C211668}" destId="{D71D8FED-8EBE-F34B-9B7E-6AA95163518D}" srcOrd="0" destOrd="0" presId="urn:microsoft.com/office/officeart/2005/8/layout/radial6"/>
    <dgm:cxn modelId="{F64D6B05-D62B-4EB1-B82D-B28BD1AB2E35}" type="presOf" srcId="{111A9A38-C3D2-384C-8572-B17BDE532E10}" destId="{BAB7DE8F-EBC2-B841-8548-6E4784A9136B}" srcOrd="0" destOrd="0" presId="urn:microsoft.com/office/officeart/2005/8/layout/radial6"/>
    <dgm:cxn modelId="{28F29DA3-0629-42BE-B3A5-6E504919FC01}" type="presOf" srcId="{C8735249-9E54-2B42-8177-CEBB47DBD160}" destId="{265262F5-E82C-A947-9AC1-DEB0D3484ACB}" srcOrd="0" destOrd="0" presId="urn:microsoft.com/office/officeart/2005/8/layout/radial6"/>
    <dgm:cxn modelId="{92A6A0CF-2E0C-9F4E-9DAC-EAABA11C5A05}" srcId="{4462411F-81D1-F140-9870-E1594FF2E987}" destId="{1437B393-590D-674F-BDBD-02EC6C211668}" srcOrd="0" destOrd="0" parTransId="{0084BA23-0C85-7E40-B649-E123AC62E7A0}" sibTransId="{A30B22C9-6C43-E147-913A-B34B3239C420}"/>
    <dgm:cxn modelId="{CBFA4D4F-B0D7-5147-8416-054E27948458}" srcId="{1437B393-590D-674F-BDBD-02EC6C211668}" destId="{DEDF1907-65E9-174D-B311-C51C521E3790}" srcOrd="3" destOrd="0" parTransId="{4A49699E-7277-0D4D-A329-E9490FBC38B2}" sibTransId="{538A7DDA-B165-5749-A9AC-E5857E3E3B73}"/>
    <dgm:cxn modelId="{1B8BA59A-B2F7-7645-B91B-DAA7D90B7BEC}" srcId="{1437B393-590D-674F-BDBD-02EC6C211668}" destId="{5EDE05CC-7E66-924D-9D71-79D5BAD38585}" srcOrd="2" destOrd="0" parTransId="{B8A9A1FF-680D-204B-95C2-F6BEEB0ABF0F}" sibTransId="{EDF4C8C5-EFBB-6846-A600-77E575274171}"/>
    <dgm:cxn modelId="{FD9A7DE8-A171-4F1D-AAAB-A78D22050660}" type="presOf" srcId="{1ADEACFA-0D27-2346-ABFD-8DAD43056E2B}" destId="{6701C2CA-E542-6F4F-9CA9-472AEA3A6079}" srcOrd="0" destOrd="0" presId="urn:microsoft.com/office/officeart/2005/8/layout/radial6"/>
    <dgm:cxn modelId="{DC2359A2-223A-4E4E-8046-010CDD86C9EE}" srcId="{1437B393-590D-674F-BDBD-02EC6C211668}" destId="{C8735249-9E54-2B42-8177-CEBB47DBD160}" srcOrd="0" destOrd="0" parTransId="{6662B645-3A0A-7C4D-BDEA-667D8F73D08E}" sibTransId="{340EEA54-F656-0C40-A5C9-E0DEF6E66CCC}"/>
    <dgm:cxn modelId="{63D1833F-0D91-4874-9792-8642D6C0CCCC}" type="presParOf" srcId="{B7FE5D02-5EA1-3E44-8D86-63A4A089A5E8}" destId="{D71D8FED-8EBE-F34B-9B7E-6AA95163518D}" srcOrd="0" destOrd="0" presId="urn:microsoft.com/office/officeart/2005/8/layout/radial6"/>
    <dgm:cxn modelId="{8B4D1934-A213-47D8-8589-248B29065B34}" type="presParOf" srcId="{B7FE5D02-5EA1-3E44-8D86-63A4A089A5E8}" destId="{265262F5-E82C-A947-9AC1-DEB0D3484ACB}" srcOrd="1" destOrd="0" presId="urn:microsoft.com/office/officeart/2005/8/layout/radial6"/>
    <dgm:cxn modelId="{5E8E7CB5-844A-496A-BF29-B06903E89C18}" type="presParOf" srcId="{B7FE5D02-5EA1-3E44-8D86-63A4A089A5E8}" destId="{7F703E83-5FCF-E54A-A6AC-875F8BFD7640}" srcOrd="2" destOrd="0" presId="urn:microsoft.com/office/officeart/2005/8/layout/radial6"/>
    <dgm:cxn modelId="{55BF8240-1486-459F-857C-F4D43FCFBCDA}" type="presParOf" srcId="{B7FE5D02-5EA1-3E44-8D86-63A4A089A5E8}" destId="{C73AE2F1-6066-4748-940D-7C9A152D6AB9}" srcOrd="3" destOrd="0" presId="urn:microsoft.com/office/officeart/2005/8/layout/radial6"/>
    <dgm:cxn modelId="{0AB59119-90AC-4907-9D85-031C2830CA8E}" type="presParOf" srcId="{B7FE5D02-5EA1-3E44-8D86-63A4A089A5E8}" destId="{6701C2CA-E542-6F4F-9CA9-472AEA3A6079}" srcOrd="4" destOrd="0" presId="urn:microsoft.com/office/officeart/2005/8/layout/radial6"/>
    <dgm:cxn modelId="{9CFEA763-F1A1-438A-B620-EA52DE6AEDE9}" type="presParOf" srcId="{B7FE5D02-5EA1-3E44-8D86-63A4A089A5E8}" destId="{9A1229AE-F961-0D43-9C97-DAD44F472295}" srcOrd="5" destOrd="0" presId="urn:microsoft.com/office/officeart/2005/8/layout/radial6"/>
    <dgm:cxn modelId="{749A0FBB-2722-4AC5-9F87-E32651FC6650}" type="presParOf" srcId="{B7FE5D02-5EA1-3E44-8D86-63A4A089A5E8}" destId="{BAB7DE8F-EBC2-B841-8548-6E4784A9136B}" srcOrd="6" destOrd="0" presId="urn:microsoft.com/office/officeart/2005/8/layout/radial6"/>
    <dgm:cxn modelId="{027CA3E7-E0C7-4D8F-95F1-66645F154E1E}" type="presParOf" srcId="{B7FE5D02-5EA1-3E44-8D86-63A4A089A5E8}" destId="{116B7554-2585-7144-B6D4-FA6D60682F76}" srcOrd="7" destOrd="0" presId="urn:microsoft.com/office/officeart/2005/8/layout/radial6"/>
    <dgm:cxn modelId="{2C232052-DF4A-45A1-80A7-3D8401D6D16F}" type="presParOf" srcId="{B7FE5D02-5EA1-3E44-8D86-63A4A089A5E8}" destId="{2A6D4BDB-1488-AF4C-B9BB-F768D01A0060}" srcOrd="8" destOrd="0" presId="urn:microsoft.com/office/officeart/2005/8/layout/radial6"/>
    <dgm:cxn modelId="{E1D461C3-4F3B-45AA-81D9-46EFBEFD0C8C}" type="presParOf" srcId="{B7FE5D02-5EA1-3E44-8D86-63A4A089A5E8}" destId="{E27DCEA6-E1ED-204E-BF63-A6C9B8C90EBD}" srcOrd="9" destOrd="0" presId="urn:microsoft.com/office/officeart/2005/8/layout/radial6"/>
    <dgm:cxn modelId="{B6090906-14BB-4EE0-BF02-52AC04085765}" type="presParOf" srcId="{B7FE5D02-5EA1-3E44-8D86-63A4A089A5E8}" destId="{89AB507E-127D-2547-A0C8-3C4104C795A1}" srcOrd="10" destOrd="0" presId="urn:microsoft.com/office/officeart/2005/8/layout/radial6"/>
    <dgm:cxn modelId="{5F7DE062-A296-412F-974F-9C48E6862066}" type="presParOf" srcId="{B7FE5D02-5EA1-3E44-8D86-63A4A089A5E8}" destId="{0B2AA49E-52CF-C241-BF9D-91D50CABDEDC}" srcOrd="11" destOrd="0" presId="urn:microsoft.com/office/officeart/2005/8/layout/radial6"/>
    <dgm:cxn modelId="{C77FD2DA-03EF-4694-AA8D-42B0AB601688}" type="presParOf" srcId="{B7FE5D02-5EA1-3E44-8D86-63A4A089A5E8}" destId="{C17A1F3A-F2C8-1346-9FA6-FCAB89C738F4}"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F456286-D6C8-4B18-8A83-37D0E02C3339}" type="doc">
      <dgm:prSet loTypeId="urn:microsoft.com/office/officeart/2005/8/layout/process5" loCatId="process" qsTypeId="urn:microsoft.com/office/officeart/2005/8/quickstyle/3d3" qsCatId="3D" csTypeId="urn:microsoft.com/office/officeart/2005/8/colors/accent1_4" csCatId="accent1" phldr="1"/>
      <dgm:spPr/>
    </dgm:pt>
    <dgm:pt modelId="{9972DC8D-2B70-44CD-B33E-C94ACCC63B47}">
      <dgm:prSet phldrT="[Text]" custT="1"/>
      <dgm:spPr>
        <a:solidFill>
          <a:srgbClr val="FF6600"/>
        </a:solidFill>
      </dgm:spPr>
      <dgm:t>
        <a:bodyPr/>
        <a:lstStyle/>
        <a:p>
          <a:pPr>
            <a:lnSpc>
              <a:spcPct val="110000"/>
            </a:lnSpc>
            <a:spcAft>
              <a:spcPts val="600"/>
            </a:spcAft>
          </a:pPr>
          <a:r>
            <a:rPr lang="en-US" sz="2400" b="1" dirty="0">
              <a:latin typeface="Arial" panose="020B0604020202020204" pitchFamily="34" charset="0"/>
              <a:cs typeface="Arial" panose="020B0604020202020204" pitchFamily="34" charset="0"/>
            </a:rPr>
            <a:t>Determining Accommodation Effectiveness</a:t>
          </a:r>
        </a:p>
      </dgm:t>
    </dgm:pt>
    <dgm:pt modelId="{4283F9AC-F554-4836-BE55-19F910C5F09B}" type="parTrans" cxnId="{1FD4BFA1-CCDA-45A1-B47A-0EBFEE63B81E}">
      <dgm:prSet/>
      <dgm:spPr/>
      <dgm:t>
        <a:bodyPr/>
        <a:lstStyle/>
        <a:p>
          <a:endParaRPr lang="en-US"/>
        </a:p>
      </dgm:t>
    </dgm:pt>
    <dgm:pt modelId="{9D552C9B-98E2-41A7-B772-90177CD26A1C}" type="sibTrans" cxnId="{1FD4BFA1-CCDA-45A1-B47A-0EBFEE63B81E}">
      <dgm:prSet/>
      <dgm:spPr/>
      <dgm:t>
        <a:bodyPr/>
        <a:lstStyle/>
        <a:p>
          <a:endParaRPr lang="en-US"/>
        </a:p>
      </dgm:t>
    </dgm:pt>
    <dgm:pt modelId="{40B00888-B09A-424B-8D6C-317323ACE57F}" type="pres">
      <dgm:prSet presAssocID="{3F456286-D6C8-4B18-8A83-37D0E02C3339}" presName="diagram" presStyleCnt="0">
        <dgm:presLayoutVars>
          <dgm:dir/>
          <dgm:resizeHandles val="exact"/>
        </dgm:presLayoutVars>
      </dgm:prSet>
      <dgm:spPr/>
    </dgm:pt>
    <dgm:pt modelId="{43C251BC-EDE3-4030-9D40-3918E09CF108}" type="pres">
      <dgm:prSet presAssocID="{9972DC8D-2B70-44CD-B33E-C94ACCC63B47}" presName="node" presStyleLbl="node1" presStyleIdx="0" presStyleCnt="1" custScaleX="46743" custScaleY="52274">
        <dgm:presLayoutVars>
          <dgm:bulletEnabled val="1"/>
        </dgm:presLayoutVars>
      </dgm:prSet>
      <dgm:spPr/>
      <dgm:t>
        <a:bodyPr/>
        <a:lstStyle/>
        <a:p>
          <a:endParaRPr lang="en-US"/>
        </a:p>
      </dgm:t>
    </dgm:pt>
  </dgm:ptLst>
  <dgm:cxnLst>
    <dgm:cxn modelId="{1FD4BFA1-CCDA-45A1-B47A-0EBFEE63B81E}" srcId="{3F456286-D6C8-4B18-8A83-37D0E02C3339}" destId="{9972DC8D-2B70-44CD-B33E-C94ACCC63B47}" srcOrd="0" destOrd="0" parTransId="{4283F9AC-F554-4836-BE55-19F910C5F09B}" sibTransId="{9D552C9B-98E2-41A7-B772-90177CD26A1C}"/>
    <dgm:cxn modelId="{8047E2C9-C9A6-4B13-9D90-F781244744B2}" type="presOf" srcId="{9972DC8D-2B70-44CD-B33E-C94ACCC63B47}" destId="{43C251BC-EDE3-4030-9D40-3918E09CF108}" srcOrd="0" destOrd="0" presId="urn:microsoft.com/office/officeart/2005/8/layout/process5"/>
    <dgm:cxn modelId="{2CF77234-6FBC-4ADD-A6E2-92F4ACB72169}" type="presOf" srcId="{3F456286-D6C8-4B18-8A83-37D0E02C3339}" destId="{40B00888-B09A-424B-8D6C-317323ACE57F}" srcOrd="0" destOrd="0" presId="urn:microsoft.com/office/officeart/2005/8/layout/process5"/>
    <dgm:cxn modelId="{367E62D9-6532-4CF7-AB40-FCD7050DCAFB}" type="presParOf" srcId="{40B00888-B09A-424B-8D6C-317323ACE57F}" destId="{43C251BC-EDE3-4030-9D40-3918E09CF108}" srcOrd="0" destOrd="0" presId="urn:microsoft.com/office/officeart/2005/8/layout/process5"/>
  </dgm:cxnLst>
  <dgm:bg>
    <a:solidFill>
      <a:schemeClr val="bg1">
        <a:lumMod val="75000"/>
        <a:lumOff val="25000"/>
      </a:schemeClr>
    </a:solid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3F456286-D6C8-4B18-8A83-37D0E02C3339}" type="doc">
      <dgm:prSet loTypeId="urn:microsoft.com/office/officeart/2005/8/layout/process5" loCatId="process" qsTypeId="urn:microsoft.com/office/officeart/2005/8/quickstyle/3d3" qsCatId="3D" csTypeId="urn:microsoft.com/office/officeart/2005/8/colors/accent1_4" csCatId="accent1" phldr="1"/>
      <dgm:spPr/>
    </dgm:pt>
    <dgm:pt modelId="{9972DC8D-2B70-44CD-B33E-C94ACCC63B47}">
      <dgm:prSet phldrT="[Text]" custT="1"/>
      <dgm:spPr>
        <a:solidFill>
          <a:srgbClr val="FF6600"/>
        </a:solidFill>
      </dgm:spPr>
      <dgm:t>
        <a:bodyPr/>
        <a:lstStyle/>
        <a:p>
          <a:pPr>
            <a:lnSpc>
              <a:spcPct val="110000"/>
            </a:lnSpc>
            <a:spcAft>
              <a:spcPts val="600"/>
            </a:spcAft>
          </a:pPr>
          <a:r>
            <a:rPr lang="en-US" sz="2400" b="1" dirty="0">
              <a:latin typeface="Arial" panose="020B0604020202020204" pitchFamily="34" charset="0"/>
              <a:cs typeface="Arial" panose="020B0604020202020204" pitchFamily="34" charset="0"/>
            </a:rPr>
            <a:t>Documenting the Accommodation Process</a:t>
          </a:r>
        </a:p>
      </dgm:t>
    </dgm:pt>
    <dgm:pt modelId="{4283F9AC-F554-4836-BE55-19F910C5F09B}" type="parTrans" cxnId="{1FD4BFA1-CCDA-45A1-B47A-0EBFEE63B81E}">
      <dgm:prSet/>
      <dgm:spPr/>
      <dgm:t>
        <a:bodyPr/>
        <a:lstStyle/>
        <a:p>
          <a:endParaRPr lang="en-US"/>
        </a:p>
      </dgm:t>
    </dgm:pt>
    <dgm:pt modelId="{9D552C9B-98E2-41A7-B772-90177CD26A1C}" type="sibTrans" cxnId="{1FD4BFA1-CCDA-45A1-B47A-0EBFEE63B81E}">
      <dgm:prSet/>
      <dgm:spPr/>
      <dgm:t>
        <a:bodyPr/>
        <a:lstStyle/>
        <a:p>
          <a:endParaRPr lang="en-US"/>
        </a:p>
      </dgm:t>
    </dgm:pt>
    <dgm:pt modelId="{40B00888-B09A-424B-8D6C-317323ACE57F}" type="pres">
      <dgm:prSet presAssocID="{3F456286-D6C8-4B18-8A83-37D0E02C3339}" presName="diagram" presStyleCnt="0">
        <dgm:presLayoutVars>
          <dgm:dir/>
          <dgm:resizeHandles val="exact"/>
        </dgm:presLayoutVars>
      </dgm:prSet>
      <dgm:spPr/>
    </dgm:pt>
    <dgm:pt modelId="{43C251BC-EDE3-4030-9D40-3918E09CF108}" type="pres">
      <dgm:prSet presAssocID="{9972DC8D-2B70-44CD-B33E-C94ACCC63B47}" presName="node" presStyleLbl="node1" presStyleIdx="0" presStyleCnt="1" custScaleX="46743" custScaleY="52274">
        <dgm:presLayoutVars>
          <dgm:bulletEnabled val="1"/>
        </dgm:presLayoutVars>
      </dgm:prSet>
      <dgm:spPr/>
      <dgm:t>
        <a:bodyPr/>
        <a:lstStyle/>
        <a:p>
          <a:endParaRPr lang="en-US"/>
        </a:p>
      </dgm:t>
    </dgm:pt>
  </dgm:ptLst>
  <dgm:cxnLst>
    <dgm:cxn modelId="{1FD4BFA1-CCDA-45A1-B47A-0EBFEE63B81E}" srcId="{3F456286-D6C8-4B18-8A83-37D0E02C3339}" destId="{9972DC8D-2B70-44CD-B33E-C94ACCC63B47}" srcOrd="0" destOrd="0" parTransId="{4283F9AC-F554-4836-BE55-19F910C5F09B}" sibTransId="{9D552C9B-98E2-41A7-B772-90177CD26A1C}"/>
    <dgm:cxn modelId="{B662C53D-EC0D-4242-A54A-213C77B68C9B}" type="presOf" srcId="{9972DC8D-2B70-44CD-B33E-C94ACCC63B47}" destId="{43C251BC-EDE3-4030-9D40-3918E09CF108}" srcOrd="0" destOrd="0" presId="urn:microsoft.com/office/officeart/2005/8/layout/process5"/>
    <dgm:cxn modelId="{7A6D5560-084F-42D3-A275-DFF2BB60CC30}" type="presOf" srcId="{3F456286-D6C8-4B18-8A83-37D0E02C3339}" destId="{40B00888-B09A-424B-8D6C-317323ACE57F}" srcOrd="0" destOrd="0" presId="urn:microsoft.com/office/officeart/2005/8/layout/process5"/>
    <dgm:cxn modelId="{C5BB2613-5396-426C-9DF9-63F33FE70B1E}" type="presParOf" srcId="{40B00888-B09A-424B-8D6C-317323ACE57F}" destId="{43C251BC-EDE3-4030-9D40-3918E09CF108}" srcOrd="0" destOrd="0" presId="urn:microsoft.com/office/officeart/2005/8/layout/process5"/>
  </dgm:cxnLst>
  <dgm:bg>
    <a:solidFill>
      <a:schemeClr val="bg1">
        <a:lumMod val="75000"/>
        <a:lumOff val="25000"/>
      </a:schemeClr>
    </a:solid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3F456286-D6C8-4B18-8A83-37D0E02C3339}" type="doc">
      <dgm:prSet loTypeId="urn:microsoft.com/office/officeart/2005/8/layout/process5" loCatId="process" qsTypeId="urn:microsoft.com/office/officeart/2005/8/quickstyle/3d3" qsCatId="3D" csTypeId="urn:microsoft.com/office/officeart/2005/8/colors/accent1_4" csCatId="accent1" phldr="1"/>
      <dgm:spPr/>
    </dgm:pt>
    <dgm:pt modelId="{9972DC8D-2B70-44CD-B33E-C94ACCC63B47}">
      <dgm:prSet phldrT="[Text]" custT="1"/>
      <dgm:spPr>
        <a:solidFill>
          <a:srgbClr val="FF6600"/>
        </a:solidFill>
      </dgm:spPr>
      <dgm:t>
        <a:bodyPr/>
        <a:lstStyle/>
        <a:p>
          <a:pPr>
            <a:lnSpc>
              <a:spcPct val="110000"/>
            </a:lnSpc>
            <a:spcAft>
              <a:spcPts val="600"/>
            </a:spcAft>
          </a:pPr>
          <a:r>
            <a:rPr lang="en-US" sz="2400" b="1" dirty="0">
              <a:latin typeface="Arial" panose="020B0604020202020204" pitchFamily="34" charset="0"/>
              <a:cs typeface="Arial" panose="020B0604020202020204" pitchFamily="34" charset="0"/>
            </a:rPr>
            <a:t>Maintaining the Accommodation File</a:t>
          </a:r>
        </a:p>
      </dgm:t>
    </dgm:pt>
    <dgm:pt modelId="{4283F9AC-F554-4836-BE55-19F910C5F09B}" type="parTrans" cxnId="{1FD4BFA1-CCDA-45A1-B47A-0EBFEE63B81E}">
      <dgm:prSet/>
      <dgm:spPr/>
      <dgm:t>
        <a:bodyPr/>
        <a:lstStyle/>
        <a:p>
          <a:endParaRPr lang="en-US"/>
        </a:p>
      </dgm:t>
    </dgm:pt>
    <dgm:pt modelId="{9D552C9B-98E2-41A7-B772-90177CD26A1C}" type="sibTrans" cxnId="{1FD4BFA1-CCDA-45A1-B47A-0EBFEE63B81E}">
      <dgm:prSet/>
      <dgm:spPr/>
      <dgm:t>
        <a:bodyPr/>
        <a:lstStyle/>
        <a:p>
          <a:endParaRPr lang="en-US"/>
        </a:p>
      </dgm:t>
    </dgm:pt>
    <dgm:pt modelId="{40B00888-B09A-424B-8D6C-317323ACE57F}" type="pres">
      <dgm:prSet presAssocID="{3F456286-D6C8-4B18-8A83-37D0E02C3339}" presName="diagram" presStyleCnt="0">
        <dgm:presLayoutVars>
          <dgm:dir/>
          <dgm:resizeHandles val="exact"/>
        </dgm:presLayoutVars>
      </dgm:prSet>
      <dgm:spPr/>
    </dgm:pt>
    <dgm:pt modelId="{43C251BC-EDE3-4030-9D40-3918E09CF108}" type="pres">
      <dgm:prSet presAssocID="{9972DC8D-2B70-44CD-B33E-C94ACCC63B47}" presName="node" presStyleLbl="node1" presStyleIdx="0" presStyleCnt="1" custScaleX="46743" custScaleY="52274">
        <dgm:presLayoutVars>
          <dgm:bulletEnabled val="1"/>
        </dgm:presLayoutVars>
      </dgm:prSet>
      <dgm:spPr/>
      <dgm:t>
        <a:bodyPr/>
        <a:lstStyle/>
        <a:p>
          <a:endParaRPr lang="en-US"/>
        </a:p>
      </dgm:t>
    </dgm:pt>
  </dgm:ptLst>
  <dgm:cxnLst>
    <dgm:cxn modelId="{6D7CD1DD-D229-4673-8405-EA2BE778351E}" type="presOf" srcId="{3F456286-D6C8-4B18-8A83-37D0E02C3339}" destId="{40B00888-B09A-424B-8D6C-317323ACE57F}" srcOrd="0" destOrd="0" presId="urn:microsoft.com/office/officeart/2005/8/layout/process5"/>
    <dgm:cxn modelId="{1FD4BFA1-CCDA-45A1-B47A-0EBFEE63B81E}" srcId="{3F456286-D6C8-4B18-8A83-37D0E02C3339}" destId="{9972DC8D-2B70-44CD-B33E-C94ACCC63B47}" srcOrd="0" destOrd="0" parTransId="{4283F9AC-F554-4836-BE55-19F910C5F09B}" sibTransId="{9D552C9B-98E2-41A7-B772-90177CD26A1C}"/>
    <dgm:cxn modelId="{9A9FCF88-0446-4FED-B18F-D90121A46CE2}" type="presOf" srcId="{9972DC8D-2B70-44CD-B33E-C94ACCC63B47}" destId="{43C251BC-EDE3-4030-9D40-3918E09CF108}" srcOrd="0" destOrd="0" presId="urn:microsoft.com/office/officeart/2005/8/layout/process5"/>
    <dgm:cxn modelId="{A9AC3201-11EF-47FE-82F3-9209BEAF982F}" type="presParOf" srcId="{40B00888-B09A-424B-8D6C-317323ACE57F}" destId="{43C251BC-EDE3-4030-9D40-3918E09CF108}" srcOrd="0" destOrd="0" presId="urn:microsoft.com/office/officeart/2005/8/layout/process5"/>
  </dgm:cxnLst>
  <dgm:bg>
    <a:solidFill>
      <a:schemeClr val="bg1">
        <a:lumMod val="75000"/>
        <a:lumOff val="25000"/>
      </a:schemeClr>
    </a:solid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3F456286-D6C8-4B18-8A83-37D0E02C3339}" type="doc">
      <dgm:prSet loTypeId="urn:microsoft.com/office/officeart/2005/8/layout/process5" loCatId="process" qsTypeId="urn:microsoft.com/office/officeart/2005/8/quickstyle/3d3" qsCatId="3D" csTypeId="urn:microsoft.com/office/officeart/2005/8/colors/accent1_4" csCatId="accent1" phldr="1"/>
      <dgm:spPr/>
    </dgm:pt>
    <dgm:pt modelId="{9972DC8D-2B70-44CD-B33E-C94ACCC63B47}">
      <dgm:prSet phldrT="[Text]" custT="1"/>
      <dgm:spPr>
        <a:solidFill>
          <a:srgbClr val="FF6600"/>
        </a:solidFill>
      </dgm:spPr>
      <dgm:t>
        <a:bodyPr/>
        <a:lstStyle/>
        <a:p>
          <a:pPr>
            <a:lnSpc>
              <a:spcPct val="110000"/>
            </a:lnSpc>
            <a:spcAft>
              <a:spcPts val="600"/>
            </a:spcAft>
          </a:pPr>
          <a:r>
            <a:rPr lang="en-US" sz="2400" b="1" dirty="0">
              <a:latin typeface="Arial" panose="020B0604020202020204" pitchFamily="34" charset="0"/>
              <a:cs typeface="Arial" panose="020B0604020202020204" pitchFamily="34" charset="0"/>
            </a:rPr>
            <a:t>Storing Accommodation and Disability Documentation</a:t>
          </a:r>
        </a:p>
      </dgm:t>
    </dgm:pt>
    <dgm:pt modelId="{4283F9AC-F554-4836-BE55-19F910C5F09B}" type="parTrans" cxnId="{1FD4BFA1-CCDA-45A1-B47A-0EBFEE63B81E}">
      <dgm:prSet/>
      <dgm:spPr/>
      <dgm:t>
        <a:bodyPr/>
        <a:lstStyle/>
        <a:p>
          <a:endParaRPr lang="en-US"/>
        </a:p>
      </dgm:t>
    </dgm:pt>
    <dgm:pt modelId="{9D552C9B-98E2-41A7-B772-90177CD26A1C}" type="sibTrans" cxnId="{1FD4BFA1-CCDA-45A1-B47A-0EBFEE63B81E}">
      <dgm:prSet/>
      <dgm:spPr/>
      <dgm:t>
        <a:bodyPr/>
        <a:lstStyle/>
        <a:p>
          <a:endParaRPr lang="en-US"/>
        </a:p>
      </dgm:t>
    </dgm:pt>
    <dgm:pt modelId="{40B00888-B09A-424B-8D6C-317323ACE57F}" type="pres">
      <dgm:prSet presAssocID="{3F456286-D6C8-4B18-8A83-37D0E02C3339}" presName="diagram" presStyleCnt="0">
        <dgm:presLayoutVars>
          <dgm:dir/>
          <dgm:resizeHandles val="exact"/>
        </dgm:presLayoutVars>
      </dgm:prSet>
      <dgm:spPr/>
    </dgm:pt>
    <dgm:pt modelId="{43C251BC-EDE3-4030-9D40-3918E09CF108}" type="pres">
      <dgm:prSet presAssocID="{9972DC8D-2B70-44CD-B33E-C94ACCC63B47}" presName="node" presStyleLbl="node1" presStyleIdx="0" presStyleCnt="1" custScaleX="46743" custScaleY="52274">
        <dgm:presLayoutVars>
          <dgm:bulletEnabled val="1"/>
        </dgm:presLayoutVars>
      </dgm:prSet>
      <dgm:spPr/>
      <dgm:t>
        <a:bodyPr/>
        <a:lstStyle/>
        <a:p>
          <a:endParaRPr lang="en-US"/>
        </a:p>
      </dgm:t>
    </dgm:pt>
  </dgm:ptLst>
  <dgm:cxnLst>
    <dgm:cxn modelId="{1FD4BFA1-CCDA-45A1-B47A-0EBFEE63B81E}" srcId="{3F456286-D6C8-4B18-8A83-37D0E02C3339}" destId="{9972DC8D-2B70-44CD-B33E-C94ACCC63B47}" srcOrd="0" destOrd="0" parTransId="{4283F9AC-F554-4836-BE55-19F910C5F09B}" sibTransId="{9D552C9B-98E2-41A7-B772-90177CD26A1C}"/>
    <dgm:cxn modelId="{65942B62-FB46-4781-9061-B02FC100924C}" type="presOf" srcId="{9972DC8D-2B70-44CD-B33E-C94ACCC63B47}" destId="{43C251BC-EDE3-4030-9D40-3918E09CF108}" srcOrd="0" destOrd="0" presId="urn:microsoft.com/office/officeart/2005/8/layout/process5"/>
    <dgm:cxn modelId="{084A8E26-28F5-4977-BFD0-CDC8BA793053}" type="presOf" srcId="{3F456286-D6C8-4B18-8A83-37D0E02C3339}" destId="{40B00888-B09A-424B-8D6C-317323ACE57F}" srcOrd="0" destOrd="0" presId="urn:microsoft.com/office/officeart/2005/8/layout/process5"/>
    <dgm:cxn modelId="{DC155219-D89C-4F17-BEA0-DC1E2B3967F1}" type="presParOf" srcId="{40B00888-B09A-424B-8D6C-317323ACE57F}" destId="{43C251BC-EDE3-4030-9D40-3918E09CF108}" srcOrd="0" destOrd="0" presId="urn:microsoft.com/office/officeart/2005/8/layout/process5"/>
  </dgm:cxnLst>
  <dgm:bg>
    <a:solidFill>
      <a:schemeClr val="bg1">
        <a:lumMod val="75000"/>
        <a:lumOff val="25000"/>
      </a:schemeClr>
    </a:solid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3F456286-D6C8-4B18-8A83-37D0E02C3339}" type="doc">
      <dgm:prSet loTypeId="urn:microsoft.com/office/officeart/2005/8/layout/process5" loCatId="process" qsTypeId="urn:microsoft.com/office/officeart/2005/8/quickstyle/3d3" qsCatId="3D" csTypeId="urn:microsoft.com/office/officeart/2005/8/colors/accent1_4" csCatId="accent1" phldr="1"/>
      <dgm:spPr/>
    </dgm:pt>
    <dgm:pt modelId="{9972DC8D-2B70-44CD-B33E-C94ACCC63B47}">
      <dgm:prSet phldrT="[Text]" custT="1"/>
      <dgm:spPr>
        <a:solidFill>
          <a:srgbClr val="FF6600"/>
        </a:solidFill>
      </dgm:spPr>
      <dgm:t>
        <a:bodyPr/>
        <a:lstStyle/>
        <a:p>
          <a:pPr>
            <a:lnSpc>
              <a:spcPct val="110000"/>
            </a:lnSpc>
            <a:spcAft>
              <a:spcPts val="600"/>
            </a:spcAft>
          </a:pPr>
          <a:r>
            <a:rPr lang="en-US" sz="2400" b="1" dirty="0">
              <a:latin typeface="Arial" panose="020B0604020202020204" pitchFamily="34" charset="0"/>
              <a:cs typeface="Arial" panose="020B0604020202020204" pitchFamily="34" charset="0"/>
            </a:rPr>
            <a:t>Confidentiality</a:t>
          </a:r>
        </a:p>
      </dgm:t>
    </dgm:pt>
    <dgm:pt modelId="{4283F9AC-F554-4836-BE55-19F910C5F09B}" type="parTrans" cxnId="{1FD4BFA1-CCDA-45A1-B47A-0EBFEE63B81E}">
      <dgm:prSet/>
      <dgm:spPr/>
      <dgm:t>
        <a:bodyPr/>
        <a:lstStyle/>
        <a:p>
          <a:endParaRPr lang="en-US"/>
        </a:p>
      </dgm:t>
    </dgm:pt>
    <dgm:pt modelId="{9D552C9B-98E2-41A7-B772-90177CD26A1C}" type="sibTrans" cxnId="{1FD4BFA1-CCDA-45A1-B47A-0EBFEE63B81E}">
      <dgm:prSet/>
      <dgm:spPr/>
      <dgm:t>
        <a:bodyPr/>
        <a:lstStyle/>
        <a:p>
          <a:endParaRPr lang="en-US"/>
        </a:p>
      </dgm:t>
    </dgm:pt>
    <dgm:pt modelId="{40B00888-B09A-424B-8D6C-317323ACE57F}" type="pres">
      <dgm:prSet presAssocID="{3F456286-D6C8-4B18-8A83-37D0E02C3339}" presName="diagram" presStyleCnt="0">
        <dgm:presLayoutVars>
          <dgm:dir/>
          <dgm:resizeHandles val="exact"/>
        </dgm:presLayoutVars>
      </dgm:prSet>
      <dgm:spPr/>
    </dgm:pt>
    <dgm:pt modelId="{43C251BC-EDE3-4030-9D40-3918E09CF108}" type="pres">
      <dgm:prSet presAssocID="{9972DC8D-2B70-44CD-B33E-C94ACCC63B47}" presName="node" presStyleLbl="node1" presStyleIdx="0" presStyleCnt="1" custScaleX="46743" custScaleY="52274">
        <dgm:presLayoutVars>
          <dgm:bulletEnabled val="1"/>
        </dgm:presLayoutVars>
      </dgm:prSet>
      <dgm:spPr/>
      <dgm:t>
        <a:bodyPr/>
        <a:lstStyle/>
        <a:p>
          <a:endParaRPr lang="en-US"/>
        </a:p>
      </dgm:t>
    </dgm:pt>
  </dgm:ptLst>
  <dgm:cxnLst>
    <dgm:cxn modelId="{15A20FE8-0075-42A6-8D0C-3A01C192C8D6}" type="presOf" srcId="{3F456286-D6C8-4B18-8A83-37D0E02C3339}" destId="{40B00888-B09A-424B-8D6C-317323ACE57F}" srcOrd="0" destOrd="0" presId="urn:microsoft.com/office/officeart/2005/8/layout/process5"/>
    <dgm:cxn modelId="{1FD4BFA1-CCDA-45A1-B47A-0EBFEE63B81E}" srcId="{3F456286-D6C8-4B18-8A83-37D0E02C3339}" destId="{9972DC8D-2B70-44CD-B33E-C94ACCC63B47}" srcOrd="0" destOrd="0" parTransId="{4283F9AC-F554-4836-BE55-19F910C5F09B}" sibTransId="{9D552C9B-98E2-41A7-B772-90177CD26A1C}"/>
    <dgm:cxn modelId="{23385C1B-520E-4DA9-B9F8-1D469D89457E}" type="presOf" srcId="{9972DC8D-2B70-44CD-B33E-C94ACCC63B47}" destId="{43C251BC-EDE3-4030-9D40-3918E09CF108}" srcOrd="0" destOrd="0" presId="urn:microsoft.com/office/officeart/2005/8/layout/process5"/>
    <dgm:cxn modelId="{A7CBA1DC-59AC-4FC1-9494-CB5E5E8C7538}" type="presParOf" srcId="{40B00888-B09A-424B-8D6C-317323ACE57F}" destId="{43C251BC-EDE3-4030-9D40-3918E09CF108}" srcOrd="0" destOrd="0" presId="urn:microsoft.com/office/officeart/2005/8/layout/process5"/>
  </dgm:cxnLst>
  <dgm:bg>
    <a:solidFill>
      <a:schemeClr val="bg1">
        <a:lumMod val="75000"/>
        <a:lumOff val="25000"/>
      </a:schemeClr>
    </a:solid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F456286-D6C8-4B18-8A83-37D0E02C3339}" type="doc">
      <dgm:prSet loTypeId="urn:microsoft.com/office/officeart/2005/8/layout/process5" loCatId="process" qsTypeId="urn:microsoft.com/office/officeart/2005/8/quickstyle/3d3" qsCatId="3D" csTypeId="urn:microsoft.com/office/officeart/2005/8/colors/accent1_4" csCatId="accent1" phldr="1"/>
      <dgm:spPr/>
    </dgm:pt>
    <dgm:pt modelId="{9972DC8D-2B70-44CD-B33E-C94ACCC63B47}">
      <dgm:prSet phldrT="[Text]" custT="1"/>
      <dgm:spPr>
        <a:solidFill>
          <a:srgbClr val="FF6600"/>
        </a:solidFill>
      </dgm:spPr>
      <dgm:t>
        <a:bodyPr/>
        <a:lstStyle/>
        <a:p>
          <a:r>
            <a:rPr lang="en-US" sz="1100" dirty="0"/>
            <a:t>Requesting Accommodation</a:t>
          </a:r>
        </a:p>
      </dgm:t>
    </dgm:pt>
    <dgm:pt modelId="{4283F9AC-F554-4836-BE55-19F910C5F09B}" type="parTrans" cxnId="{1FD4BFA1-CCDA-45A1-B47A-0EBFEE63B81E}">
      <dgm:prSet/>
      <dgm:spPr/>
      <dgm:t>
        <a:bodyPr/>
        <a:lstStyle/>
        <a:p>
          <a:endParaRPr lang="en-US"/>
        </a:p>
      </dgm:t>
    </dgm:pt>
    <dgm:pt modelId="{9D552C9B-98E2-41A7-B772-90177CD26A1C}" type="sibTrans" cxnId="{1FD4BFA1-CCDA-45A1-B47A-0EBFEE63B81E}">
      <dgm:prSet/>
      <dgm:spPr/>
      <dgm:t>
        <a:bodyPr/>
        <a:lstStyle/>
        <a:p>
          <a:endParaRPr lang="en-US"/>
        </a:p>
      </dgm:t>
    </dgm:pt>
    <dgm:pt modelId="{5C7E1BBB-8D7C-4F79-910B-96B2C0978930}">
      <dgm:prSet phldrT="[Text]" custT="1"/>
      <dgm:spPr>
        <a:solidFill>
          <a:srgbClr val="FF6600"/>
        </a:solidFill>
      </dgm:spPr>
      <dgm:t>
        <a:bodyPr/>
        <a:lstStyle/>
        <a:p>
          <a:r>
            <a:rPr lang="en-US" sz="1100" dirty="0"/>
            <a:t>Determining the Need for Accommodation</a:t>
          </a:r>
        </a:p>
      </dgm:t>
    </dgm:pt>
    <dgm:pt modelId="{C7FB780E-8DAC-40AC-B01A-3B76CE54F4D5}" type="parTrans" cxnId="{EF7CCC9C-E0B7-4FB6-9A99-6FB04831F2C7}">
      <dgm:prSet/>
      <dgm:spPr/>
      <dgm:t>
        <a:bodyPr/>
        <a:lstStyle/>
        <a:p>
          <a:endParaRPr lang="en-US"/>
        </a:p>
      </dgm:t>
    </dgm:pt>
    <dgm:pt modelId="{7E8972FF-5352-458B-82FD-B28EB87EA185}" type="sibTrans" cxnId="{EF7CCC9C-E0B7-4FB6-9A99-6FB04831F2C7}">
      <dgm:prSet/>
      <dgm:spPr/>
      <dgm:t>
        <a:bodyPr/>
        <a:lstStyle/>
        <a:p>
          <a:endParaRPr lang="en-US"/>
        </a:p>
      </dgm:t>
    </dgm:pt>
    <dgm:pt modelId="{3D16609B-DB04-4429-AB21-7C6CB54CA2A0}">
      <dgm:prSet phldrT="[Text]" custT="1"/>
      <dgm:spPr>
        <a:solidFill>
          <a:srgbClr val="FF6600"/>
        </a:solidFill>
      </dgm:spPr>
      <dgm:t>
        <a:bodyPr/>
        <a:lstStyle/>
        <a:p>
          <a:r>
            <a:rPr lang="en-US" sz="1100" dirty="0"/>
            <a:t>Ensuring Appropriate Documentation</a:t>
          </a:r>
        </a:p>
      </dgm:t>
    </dgm:pt>
    <dgm:pt modelId="{53535924-871B-450C-B4CD-30AECDE40BB4}" type="parTrans" cxnId="{CEAA61D9-F616-4219-A513-668C941BF3CF}">
      <dgm:prSet/>
      <dgm:spPr/>
      <dgm:t>
        <a:bodyPr/>
        <a:lstStyle/>
        <a:p>
          <a:endParaRPr lang="en-US"/>
        </a:p>
      </dgm:t>
    </dgm:pt>
    <dgm:pt modelId="{46991758-8039-4606-A550-83DED4132BED}" type="sibTrans" cxnId="{CEAA61D9-F616-4219-A513-668C941BF3CF}">
      <dgm:prSet/>
      <dgm:spPr/>
      <dgm:t>
        <a:bodyPr/>
        <a:lstStyle/>
        <a:p>
          <a:endParaRPr lang="en-US"/>
        </a:p>
      </dgm:t>
    </dgm:pt>
    <dgm:pt modelId="{662D48B9-45A2-4A75-8D36-6D83E4643657}">
      <dgm:prSet phldrT="[Text]" custT="1"/>
      <dgm:spPr>
        <a:solidFill>
          <a:srgbClr val="FF6600"/>
        </a:solidFill>
      </dgm:spPr>
      <dgm:t>
        <a:bodyPr/>
        <a:lstStyle/>
        <a:p>
          <a:r>
            <a:rPr lang="en-US" sz="1100" dirty="0"/>
            <a:t>Reviewing a Request</a:t>
          </a:r>
        </a:p>
      </dgm:t>
    </dgm:pt>
    <dgm:pt modelId="{7C19DB29-C28E-4AFE-9B15-14AEACE996BC}" type="parTrans" cxnId="{1DD6BAFA-079E-403B-8552-6C9758BAB589}">
      <dgm:prSet/>
      <dgm:spPr/>
      <dgm:t>
        <a:bodyPr/>
        <a:lstStyle/>
        <a:p>
          <a:endParaRPr lang="en-US"/>
        </a:p>
      </dgm:t>
    </dgm:pt>
    <dgm:pt modelId="{6FE7623F-3CA0-46DF-AE3C-2F39E17B22BE}" type="sibTrans" cxnId="{1DD6BAFA-079E-403B-8552-6C9758BAB589}">
      <dgm:prSet/>
      <dgm:spPr/>
      <dgm:t>
        <a:bodyPr/>
        <a:lstStyle/>
        <a:p>
          <a:endParaRPr lang="en-US"/>
        </a:p>
      </dgm:t>
    </dgm:pt>
    <dgm:pt modelId="{04BDE5C3-1D39-457C-9032-FC33277FFF0D}">
      <dgm:prSet phldrT="[Text]" custT="1"/>
      <dgm:spPr>
        <a:solidFill>
          <a:srgbClr val="FF6600"/>
        </a:solidFill>
      </dgm:spPr>
      <dgm:t>
        <a:bodyPr/>
        <a:lstStyle/>
        <a:p>
          <a:r>
            <a:rPr lang="en-US" sz="1100" dirty="0"/>
            <a:t>Determining Reasonableness</a:t>
          </a:r>
        </a:p>
      </dgm:t>
    </dgm:pt>
    <dgm:pt modelId="{074CCB46-90B9-446D-939F-301314FC356B}" type="parTrans" cxnId="{8119274B-F08F-4DED-8FE6-66E3DC406D20}">
      <dgm:prSet/>
      <dgm:spPr/>
      <dgm:t>
        <a:bodyPr/>
        <a:lstStyle/>
        <a:p>
          <a:endParaRPr lang="en-US"/>
        </a:p>
      </dgm:t>
    </dgm:pt>
    <dgm:pt modelId="{6D548928-1D78-428A-925E-C5FAF27BB35B}" type="sibTrans" cxnId="{8119274B-F08F-4DED-8FE6-66E3DC406D20}">
      <dgm:prSet/>
      <dgm:spPr/>
      <dgm:t>
        <a:bodyPr/>
        <a:lstStyle/>
        <a:p>
          <a:endParaRPr lang="en-US"/>
        </a:p>
      </dgm:t>
    </dgm:pt>
    <dgm:pt modelId="{47CF2ED3-F06A-4520-A21D-EB7CEBD7EFEE}">
      <dgm:prSet phldrT="[Text]" custT="1"/>
      <dgm:spPr>
        <a:solidFill>
          <a:srgbClr val="FF6600"/>
        </a:solidFill>
      </dgm:spPr>
      <dgm:t>
        <a:bodyPr/>
        <a:lstStyle/>
        <a:p>
          <a:r>
            <a:rPr lang="en-US" sz="1100" dirty="0"/>
            <a:t>Entering the Accommodation Plan</a:t>
          </a:r>
        </a:p>
      </dgm:t>
    </dgm:pt>
    <dgm:pt modelId="{A62C3163-B975-466F-A245-460BC8C8605E}" type="parTrans" cxnId="{CA03AEA8-E4DB-4FF7-9D7D-A9D3D0620C96}">
      <dgm:prSet/>
      <dgm:spPr/>
      <dgm:t>
        <a:bodyPr/>
        <a:lstStyle/>
        <a:p>
          <a:endParaRPr lang="en-US"/>
        </a:p>
      </dgm:t>
    </dgm:pt>
    <dgm:pt modelId="{4B71B8E3-887B-44E9-9D22-616EFC2F4CF7}" type="sibTrans" cxnId="{CA03AEA8-E4DB-4FF7-9D7D-A9D3D0620C96}">
      <dgm:prSet/>
      <dgm:spPr/>
      <dgm:t>
        <a:bodyPr/>
        <a:lstStyle/>
        <a:p>
          <a:endParaRPr lang="en-US"/>
        </a:p>
      </dgm:t>
    </dgm:pt>
    <dgm:pt modelId="{251EDA69-D67D-414C-B4E7-C37CDCD503D6}">
      <dgm:prSet phldrT="[Text]" custT="1"/>
      <dgm:spPr>
        <a:solidFill>
          <a:srgbClr val="FF6600"/>
        </a:solidFill>
      </dgm:spPr>
      <dgm:t>
        <a:bodyPr/>
        <a:lstStyle/>
        <a:p>
          <a:r>
            <a:rPr lang="en-US" sz="1100" dirty="0"/>
            <a:t>Notifying Staff/Viewing the Accommodation Plan</a:t>
          </a:r>
        </a:p>
      </dgm:t>
    </dgm:pt>
    <dgm:pt modelId="{774B1B89-E41E-4191-991F-99879C105CB1}" type="parTrans" cxnId="{C5B04B67-72A4-4B21-8CC1-2B86E87909B3}">
      <dgm:prSet/>
      <dgm:spPr/>
      <dgm:t>
        <a:bodyPr/>
        <a:lstStyle/>
        <a:p>
          <a:endParaRPr lang="en-US"/>
        </a:p>
      </dgm:t>
    </dgm:pt>
    <dgm:pt modelId="{03035F4F-78F4-4C7F-AAC9-83411774DD5D}" type="sibTrans" cxnId="{C5B04B67-72A4-4B21-8CC1-2B86E87909B3}">
      <dgm:prSet/>
      <dgm:spPr/>
      <dgm:t>
        <a:bodyPr/>
        <a:lstStyle/>
        <a:p>
          <a:endParaRPr lang="en-US"/>
        </a:p>
      </dgm:t>
    </dgm:pt>
    <dgm:pt modelId="{DE8FCEE3-215A-4073-AE7E-0F1E57440D9B}">
      <dgm:prSet phldrT="[Text]" custT="1"/>
      <dgm:spPr>
        <a:solidFill>
          <a:srgbClr val="FF6600"/>
        </a:solidFill>
      </dgm:spPr>
      <dgm:t>
        <a:bodyPr/>
        <a:lstStyle/>
        <a:p>
          <a:r>
            <a:rPr lang="en-US" sz="1100" dirty="0"/>
            <a:t>Determining Accommodation Effectiveness</a:t>
          </a:r>
        </a:p>
      </dgm:t>
    </dgm:pt>
    <dgm:pt modelId="{8FEFD9BF-37F1-45BC-8BD9-AB82BEFD4060}" type="parTrans" cxnId="{4540771A-C2EE-45B0-90F9-05981170EFEE}">
      <dgm:prSet/>
      <dgm:spPr/>
      <dgm:t>
        <a:bodyPr/>
        <a:lstStyle/>
        <a:p>
          <a:endParaRPr lang="en-US"/>
        </a:p>
      </dgm:t>
    </dgm:pt>
    <dgm:pt modelId="{BF20E285-2C28-4643-A11A-8F509ED416CF}" type="sibTrans" cxnId="{4540771A-C2EE-45B0-90F9-05981170EFEE}">
      <dgm:prSet/>
      <dgm:spPr/>
      <dgm:t>
        <a:bodyPr/>
        <a:lstStyle/>
        <a:p>
          <a:endParaRPr lang="en-US"/>
        </a:p>
      </dgm:t>
    </dgm:pt>
    <dgm:pt modelId="{1B1B2AC4-2844-4EF9-BB7F-C3CED287A20E}">
      <dgm:prSet phldrT="[Text]" custT="1"/>
      <dgm:spPr>
        <a:solidFill>
          <a:srgbClr val="FF6600"/>
        </a:solidFill>
      </dgm:spPr>
      <dgm:t>
        <a:bodyPr/>
        <a:lstStyle/>
        <a:p>
          <a:r>
            <a:rPr lang="en-US" sz="1100" dirty="0"/>
            <a:t>Documenting the Accommodation Process</a:t>
          </a:r>
        </a:p>
      </dgm:t>
    </dgm:pt>
    <dgm:pt modelId="{6BFCE778-B2D0-488C-B839-04F40E2C96E6}" type="parTrans" cxnId="{935AC586-E316-4497-A827-DD8C9426C462}">
      <dgm:prSet/>
      <dgm:spPr/>
      <dgm:t>
        <a:bodyPr/>
        <a:lstStyle/>
        <a:p>
          <a:endParaRPr lang="en-US"/>
        </a:p>
      </dgm:t>
    </dgm:pt>
    <dgm:pt modelId="{BFF5A480-C6AE-49BD-A5E4-345CFBCB4799}" type="sibTrans" cxnId="{935AC586-E316-4497-A827-DD8C9426C462}">
      <dgm:prSet/>
      <dgm:spPr/>
      <dgm:t>
        <a:bodyPr/>
        <a:lstStyle/>
        <a:p>
          <a:endParaRPr lang="en-US"/>
        </a:p>
      </dgm:t>
    </dgm:pt>
    <dgm:pt modelId="{38107C50-B20A-4A4A-9586-D785ED4D943E}">
      <dgm:prSet phldrT="[Text]" custT="1"/>
      <dgm:spPr>
        <a:solidFill>
          <a:srgbClr val="FF6600"/>
        </a:solidFill>
      </dgm:spPr>
      <dgm:t>
        <a:bodyPr/>
        <a:lstStyle/>
        <a:p>
          <a:r>
            <a:rPr lang="en-US" sz="1100" dirty="0"/>
            <a:t>Maintaining the Accommodation File</a:t>
          </a:r>
        </a:p>
      </dgm:t>
    </dgm:pt>
    <dgm:pt modelId="{44636B43-608A-45CB-8487-3BA9803D611A}" type="parTrans" cxnId="{C49B9B93-CF57-4540-B03E-6272FFAE7B7E}">
      <dgm:prSet/>
      <dgm:spPr/>
      <dgm:t>
        <a:bodyPr/>
        <a:lstStyle/>
        <a:p>
          <a:endParaRPr lang="en-US"/>
        </a:p>
      </dgm:t>
    </dgm:pt>
    <dgm:pt modelId="{43B05B8F-A926-4FAC-B153-81B747AC3496}" type="sibTrans" cxnId="{C49B9B93-CF57-4540-B03E-6272FFAE7B7E}">
      <dgm:prSet/>
      <dgm:spPr/>
      <dgm:t>
        <a:bodyPr/>
        <a:lstStyle/>
        <a:p>
          <a:endParaRPr lang="en-US"/>
        </a:p>
      </dgm:t>
    </dgm:pt>
    <dgm:pt modelId="{60220F6B-F2BC-4494-81BA-C5DE7AE5F1F5}">
      <dgm:prSet phldrT="[Text]" custT="1"/>
      <dgm:spPr>
        <a:solidFill>
          <a:srgbClr val="FF6600"/>
        </a:solidFill>
      </dgm:spPr>
      <dgm:t>
        <a:bodyPr/>
        <a:lstStyle/>
        <a:p>
          <a:r>
            <a:rPr lang="en-US" sz="1100" dirty="0"/>
            <a:t>Storing Accommodation and Disability Documentation</a:t>
          </a:r>
        </a:p>
      </dgm:t>
    </dgm:pt>
    <dgm:pt modelId="{5E56C060-A2D3-423D-B6FA-8669A5CE180D}" type="parTrans" cxnId="{0CFD9392-0877-4F27-A04D-9C537F64CB37}">
      <dgm:prSet/>
      <dgm:spPr/>
      <dgm:t>
        <a:bodyPr/>
        <a:lstStyle/>
        <a:p>
          <a:endParaRPr lang="en-US"/>
        </a:p>
      </dgm:t>
    </dgm:pt>
    <dgm:pt modelId="{555D339D-9AD6-425A-9B2D-E60733B78593}" type="sibTrans" cxnId="{0CFD9392-0877-4F27-A04D-9C537F64CB37}">
      <dgm:prSet/>
      <dgm:spPr/>
      <dgm:t>
        <a:bodyPr/>
        <a:lstStyle/>
        <a:p>
          <a:endParaRPr lang="en-US"/>
        </a:p>
      </dgm:t>
    </dgm:pt>
    <dgm:pt modelId="{40B00888-B09A-424B-8D6C-317323ACE57F}" type="pres">
      <dgm:prSet presAssocID="{3F456286-D6C8-4B18-8A83-37D0E02C3339}" presName="diagram" presStyleCnt="0">
        <dgm:presLayoutVars>
          <dgm:dir/>
          <dgm:resizeHandles val="exact"/>
        </dgm:presLayoutVars>
      </dgm:prSet>
      <dgm:spPr/>
    </dgm:pt>
    <dgm:pt modelId="{43C251BC-EDE3-4030-9D40-3918E09CF108}" type="pres">
      <dgm:prSet presAssocID="{9972DC8D-2B70-44CD-B33E-C94ACCC63B47}" presName="node" presStyleLbl="node1" presStyleIdx="0" presStyleCnt="11">
        <dgm:presLayoutVars>
          <dgm:bulletEnabled val="1"/>
        </dgm:presLayoutVars>
      </dgm:prSet>
      <dgm:spPr/>
      <dgm:t>
        <a:bodyPr/>
        <a:lstStyle/>
        <a:p>
          <a:endParaRPr lang="en-US"/>
        </a:p>
      </dgm:t>
    </dgm:pt>
    <dgm:pt modelId="{A6C046F0-C5E9-4722-B175-9C922C927E4A}" type="pres">
      <dgm:prSet presAssocID="{9D552C9B-98E2-41A7-B772-90177CD26A1C}" presName="sibTrans" presStyleLbl="sibTrans2D1" presStyleIdx="0" presStyleCnt="10"/>
      <dgm:spPr/>
      <dgm:t>
        <a:bodyPr/>
        <a:lstStyle/>
        <a:p>
          <a:endParaRPr lang="en-US"/>
        </a:p>
      </dgm:t>
    </dgm:pt>
    <dgm:pt modelId="{3970F4EF-C77D-4C50-9028-215CCE3C361B}" type="pres">
      <dgm:prSet presAssocID="{9D552C9B-98E2-41A7-B772-90177CD26A1C}" presName="connectorText" presStyleLbl="sibTrans2D1" presStyleIdx="0" presStyleCnt="10"/>
      <dgm:spPr/>
      <dgm:t>
        <a:bodyPr/>
        <a:lstStyle/>
        <a:p>
          <a:endParaRPr lang="en-US"/>
        </a:p>
      </dgm:t>
    </dgm:pt>
    <dgm:pt modelId="{0D0B7544-68C6-44FD-A36E-66069113ACF2}" type="pres">
      <dgm:prSet presAssocID="{5C7E1BBB-8D7C-4F79-910B-96B2C0978930}" presName="node" presStyleLbl="node1" presStyleIdx="1" presStyleCnt="11">
        <dgm:presLayoutVars>
          <dgm:bulletEnabled val="1"/>
        </dgm:presLayoutVars>
      </dgm:prSet>
      <dgm:spPr/>
      <dgm:t>
        <a:bodyPr/>
        <a:lstStyle/>
        <a:p>
          <a:endParaRPr lang="en-US"/>
        </a:p>
      </dgm:t>
    </dgm:pt>
    <dgm:pt modelId="{F9588C32-0858-4770-ABE1-743B87088FE0}" type="pres">
      <dgm:prSet presAssocID="{7E8972FF-5352-458B-82FD-B28EB87EA185}" presName="sibTrans" presStyleLbl="sibTrans2D1" presStyleIdx="1" presStyleCnt="10"/>
      <dgm:spPr/>
      <dgm:t>
        <a:bodyPr/>
        <a:lstStyle/>
        <a:p>
          <a:endParaRPr lang="en-US"/>
        </a:p>
      </dgm:t>
    </dgm:pt>
    <dgm:pt modelId="{52F29B4D-9B4A-4163-9E06-C9F06166B376}" type="pres">
      <dgm:prSet presAssocID="{7E8972FF-5352-458B-82FD-B28EB87EA185}" presName="connectorText" presStyleLbl="sibTrans2D1" presStyleIdx="1" presStyleCnt="10"/>
      <dgm:spPr/>
      <dgm:t>
        <a:bodyPr/>
        <a:lstStyle/>
        <a:p>
          <a:endParaRPr lang="en-US"/>
        </a:p>
      </dgm:t>
    </dgm:pt>
    <dgm:pt modelId="{290C7232-5778-41F5-919F-20E6106D0EF9}" type="pres">
      <dgm:prSet presAssocID="{3D16609B-DB04-4429-AB21-7C6CB54CA2A0}" presName="node" presStyleLbl="node1" presStyleIdx="2" presStyleCnt="11">
        <dgm:presLayoutVars>
          <dgm:bulletEnabled val="1"/>
        </dgm:presLayoutVars>
      </dgm:prSet>
      <dgm:spPr/>
      <dgm:t>
        <a:bodyPr/>
        <a:lstStyle/>
        <a:p>
          <a:endParaRPr lang="en-US"/>
        </a:p>
      </dgm:t>
    </dgm:pt>
    <dgm:pt modelId="{A3A2706A-9C6F-421A-B64E-4AE5DD2E5AC3}" type="pres">
      <dgm:prSet presAssocID="{46991758-8039-4606-A550-83DED4132BED}" presName="sibTrans" presStyleLbl="sibTrans2D1" presStyleIdx="2" presStyleCnt="10"/>
      <dgm:spPr/>
      <dgm:t>
        <a:bodyPr/>
        <a:lstStyle/>
        <a:p>
          <a:endParaRPr lang="en-US"/>
        </a:p>
      </dgm:t>
    </dgm:pt>
    <dgm:pt modelId="{C355F76B-4B1E-4C48-892D-A7B4A544C33B}" type="pres">
      <dgm:prSet presAssocID="{46991758-8039-4606-A550-83DED4132BED}" presName="connectorText" presStyleLbl="sibTrans2D1" presStyleIdx="2" presStyleCnt="10"/>
      <dgm:spPr/>
      <dgm:t>
        <a:bodyPr/>
        <a:lstStyle/>
        <a:p>
          <a:endParaRPr lang="en-US"/>
        </a:p>
      </dgm:t>
    </dgm:pt>
    <dgm:pt modelId="{4545E8A0-3F7A-4394-88C8-A58A8458A373}" type="pres">
      <dgm:prSet presAssocID="{662D48B9-45A2-4A75-8D36-6D83E4643657}" presName="node" presStyleLbl="node1" presStyleIdx="3" presStyleCnt="11">
        <dgm:presLayoutVars>
          <dgm:bulletEnabled val="1"/>
        </dgm:presLayoutVars>
      </dgm:prSet>
      <dgm:spPr/>
      <dgm:t>
        <a:bodyPr/>
        <a:lstStyle/>
        <a:p>
          <a:endParaRPr lang="en-US"/>
        </a:p>
      </dgm:t>
    </dgm:pt>
    <dgm:pt modelId="{9072D996-442C-44B0-A745-5D2EACCAAA9C}" type="pres">
      <dgm:prSet presAssocID="{6FE7623F-3CA0-46DF-AE3C-2F39E17B22BE}" presName="sibTrans" presStyleLbl="sibTrans2D1" presStyleIdx="3" presStyleCnt="10"/>
      <dgm:spPr/>
      <dgm:t>
        <a:bodyPr/>
        <a:lstStyle/>
        <a:p>
          <a:endParaRPr lang="en-US"/>
        </a:p>
      </dgm:t>
    </dgm:pt>
    <dgm:pt modelId="{7BC4EE95-AC45-4943-B01C-291E7EEA1DAB}" type="pres">
      <dgm:prSet presAssocID="{6FE7623F-3CA0-46DF-AE3C-2F39E17B22BE}" presName="connectorText" presStyleLbl="sibTrans2D1" presStyleIdx="3" presStyleCnt="10"/>
      <dgm:spPr/>
      <dgm:t>
        <a:bodyPr/>
        <a:lstStyle/>
        <a:p>
          <a:endParaRPr lang="en-US"/>
        </a:p>
      </dgm:t>
    </dgm:pt>
    <dgm:pt modelId="{5465BDCA-91C0-48C3-8F00-7F87C2038008}" type="pres">
      <dgm:prSet presAssocID="{04BDE5C3-1D39-457C-9032-FC33277FFF0D}" presName="node" presStyleLbl="node1" presStyleIdx="4" presStyleCnt="11">
        <dgm:presLayoutVars>
          <dgm:bulletEnabled val="1"/>
        </dgm:presLayoutVars>
      </dgm:prSet>
      <dgm:spPr/>
      <dgm:t>
        <a:bodyPr/>
        <a:lstStyle/>
        <a:p>
          <a:endParaRPr lang="en-US"/>
        </a:p>
      </dgm:t>
    </dgm:pt>
    <dgm:pt modelId="{14B88F04-690B-4426-B597-0195331E50B5}" type="pres">
      <dgm:prSet presAssocID="{6D548928-1D78-428A-925E-C5FAF27BB35B}" presName="sibTrans" presStyleLbl="sibTrans2D1" presStyleIdx="4" presStyleCnt="10"/>
      <dgm:spPr/>
      <dgm:t>
        <a:bodyPr/>
        <a:lstStyle/>
        <a:p>
          <a:endParaRPr lang="en-US"/>
        </a:p>
      </dgm:t>
    </dgm:pt>
    <dgm:pt modelId="{76CD1899-0519-40F1-8A12-D71CD2B48CC6}" type="pres">
      <dgm:prSet presAssocID="{6D548928-1D78-428A-925E-C5FAF27BB35B}" presName="connectorText" presStyleLbl="sibTrans2D1" presStyleIdx="4" presStyleCnt="10"/>
      <dgm:spPr/>
      <dgm:t>
        <a:bodyPr/>
        <a:lstStyle/>
        <a:p>
          <a:endParaRPr lang="en-US"/>
        </a:p>
      </dgm:t>
    </dgm:pt>
    <dgm:pt modelId="{3B72450C-73DA-41AF-9463-695CBC2E1F22}" type="pres">
      <dgm:prSet presAssocID="{47CF2ED3-F06A-4520-A21D-EB7CEBD7EFEE}" presName="node" presStyleLbl="node1" presStyleIdx="5" presStyleCnt="11">
        <dgm:presLayoutVars>
          <dgm:bulletEnabled val="1"/>
        </dgm:presLayoutVars>
      </dgm:prSet>
      <dgm:spPr/>
      <dgm:t>
        <a:bodyPr/>
        <a:lstStyle/>
        <a:p>
          <a:endParaRPr lang="en-US"/>
        </a:p>
      </dgm:t>
    </dgm:pt>
    <dgm:pt modelId="{EAB2176D-B9D6-4326-AE7E-A622AE908868}" type="pres">
      <dgm:prSet presAssocID="{4B71B8E3-887B-44E9-9D22-616EFC2F4CF7}" presName="sibTrans" presStyleLbl="sibTrans2D1" presStyleIdx="5" presStyleCnt="10"/>
      <dgm:spPr/>
      <dgm:t>
        <a:bodyPr/>
        <a:lstStyle/>
        <a:p>
          <a:endParaRPr lang="en-US"/>
        </a:p>
      </dgm:t>
    </dgm:pt>
    <dgm:pt modelId="{7B51C694-B8EE-4B58-9F8C-D6157323194E}" type="pres">
      <dgm:prSet presAssocID="{4B71B8E3-887B-44E9-9D22-616EFC2F4CF7}" presName="connectorText" presStyleLbl="sibTrans2D1" presStyleIdx="5" presStyleCnt="10"/>
      <dgm:spPr/>
      <dgm:t>
        <a:bodyPr/>
        <a:lstStyle/>
        <a:p>
          <a:endParaRPr lang="en-US"/>
        </a:p>
      </dgm:t>
    </dgm:pt>
    <dgm:pt modelId="{76AA7B21-1997-4DBC-9F88-E80188D26151}" type="pres">
      <dgm:prSet presAssocID="{251EDA69-D67D-414C-B4E7-C37CDCD503D6}" presName="node" presStyleLbl="node1" presStyleIdx="6" presStyleCnt="11">
        <dgm:presLayoutVars>
          <dgm:bulletEnabled val="1"/>
        </dgm:presLayoutVars>
      </dgm:prSet>
      <dgm:spPr/>
      <dgm:t>
        <a:bodyPr/>
        <a:lstStyle/>
        <a:p>
          <a:endParaRPr lang="en-US"/>
        </a:p>
      </dgm:t>
    </dgm:pt>
    <dgm:pt modelId="{B78BABC8-CFA2-4065-B6B4-1AB38DFBCDC6}" type="pres">
      <dgm:prSet presAssocID="{03035F4F-78F4-4C7F-AAC9-83411774DD5D}" presName="sibTrans" presStyleLbl="sibTrans2D1" presStyleIdx="6" presStyleCnt="10"/>
      <dgm:spPr/>
      <dgm:t>
        <a:bodyPr/>
        <a:lstStyle/>
        <a:p>
          <a:endParaRPr lang="en-US"/>
        </a:p>
      </dgm:t>
    </dgm:pt>
    <dgm:pt modelId="{40D42AFF-F7EE-494E-8AA4-46684CFE5139}" type="pres">
      <dgm:prSet presAssocID="{03035F4F-78F4-4C7F-AAC9-83411774DD5D}" presName="connectorText" presStyleLbl="sibTrans2D1" presStyleIdx="6" presStyleCnt="10"/>
      <dgm:spPr/>
      <dgm:t>
        <a:bodyPr/>
        <a:lstStyle/>
        <a:p>
          <a:endParaRPr lang="en-US"/>
        </a:p>
      </dgm:t>
    </dgm:pt>
    <dgm:pt modelId="{7FAC75CC-C9C9-41DF-BFF1-70D79FA988C4}" type="pres">
      <dgm:prSet presAssocID="{DE8FCEE3-215A-4073-AE7E-0F1E57440D9B}" presName="node" presStyleLbl="node1" presStyleIdx="7" presStyleCnt="11">
        <dgm:presLayoutVars>
          <dgm:bulletEnabled val="1"/>
        </dgm:presLayoutVars>
      </dgm:prSet>
      <dgm:spPr/>
      <dgm:t>
        <a:bodyPr/>
        <a:lstStyle/>
        <a:p>
          <a:endParaRPr lang="en-US"/>
        </a:p>
      </dgm:t>
    </dgm:pt>
    <dgm:pt modelId="{303719C8-9B2F-4B03-A351-7C17C57D11FC}" type="pres">
      <dgm:prSet presAssocID="{BF20E285-2C28-4643-A11A-8F509ED416CF}" presName="sibTrans" presStyleLbl="sibTrans2D1" presStyleIdx="7" presStyleCnt="10"/>
      <dgm:spPr/>
      <dgm:t>
        <a:bodyPr/>
        <a:lstStyle/>
        <a:p>
          <a:endParaRPr lang="en-US"/>
        </a:p>
      </dgm:t>
    </dgm:pt>
    <dgm:pt modelId="{FF6B8885-2551-465B-A597-BDD6828A8985}" type="pres">
      <dgm:prSet presAssocID="{BF20E285-2C28-4643-A11A-8F509ED416CF}" presName="connectorText" presStyleLbl="sibTrans2D1" presStyleIdx="7" presStyleCnt="10"/>
      <dgm:spPr/>
      <dgm:t>
        <a:bodyPr/>
        <a:lstStyle/>
        <a:p>
          <a:endParaRPr lang="en-US"/>
        </a:p>
      </dgm:t>
    </dgm:pt>
    <dgm:pt modelId="{6D412BD2-2505-4C0D-B595-03453E40C1CC}" type="pres">
      <dgm:prSet presAssocID="{1B1B2AC4-2844-4EF9-BB7F-C3CED287A20E}" presName="node" presStyleLbl="node1" presStyleIdx="8" presStyleCnt="11">
        <dgm:presLayoutVars>
          <dgm:bulletEnabled val="1"/>
        </dgm:presLayoutVars>
      </dgm:prSet>
      <dgm:spPr/>
      <dgm:t>
        <a:bodyPr/>
        <a:lstStyle/>
        <a:p>
          <a:endParaRPr lang="en-US"/>
        </a:p>
      </dgm:t>
    </dgm:pt>
    <dgm:pt modelId="{92003A0A-9767-43B9-B950-088F4F32ECE0}" type="pres">
      <dgm:prSet presAssocID="{BFF5A480-C6AE-49BD-A5E4-345CFBCB4799}" presName="sibTrans" presStyleLbl="sibTrans2D1" presStyleIdx="8" presStyleCnt="10"/>
      <dgm:spPr/>
      <dgm:t>
        <a:bodyPr/>
        <a:lstStyle/>
        <a:p>
          <a:endParaRPr lang="en-US"/>
        </a:p>
      </dgm:t>
    </dgm:pt>
    <dgm:pt modelId="{E3A8D0E9-4778-448B-B4B2-20A1B80FD608}" type="pres">
      <dgm:prSet presAssocID="{BFF5A480-C6AE-49BD-A5E4-345CFBCB4799}" presName="connectorText" presStyleLbl="sibTrans2D1" presStyleIdx="8" presStyleCnt="10"/>
      <dgm:spPr/>
      <dgm:t>
        <a:bodyPr/>
        <a:lstStyle/>
        <a:p>
          <a:endParaRPr lang="en-US"/>
        </a:p>
      </dgm:t>
    </dgm:pt>
    <dgm:pt modelId="{B71BF18B-F22E-4E96-A947-9B1714E897B3}" type="pres">
      <dgm:prSet presAssocID="{38107C50-B20A-4A4A-9586-D785ED4D943E}" presName="node" presStyleLbl="node1" presStyleIdx="9" presStyleCnt="11">
        <dgm:presLayoutVars>
          <dgm:bulletEnabled val="1"/>
        </dgm:presLayoutVars>
      </dgm:prSet>
      <dgm:spPr/>
      <dgm:t>
        <a:bodyPr/>
        <a:lstStyle/>
        <a:p>
          <a:endParaRPr lang="en-US"/>
        </a:p>
      </dgm:t>
    </dgm:pt>
    <dgm:pt modelId="{FAD5DF07-8C83-4C80-8468-80B137C9C06D}" type="pres">
      <dgm:prSet presAssocID="{43B05B8F-A926-4FAC-B153-81B747AC3496}" presName="sibTrans" presStyleLbl="sibTrans2D1" presStyleIdx="9" presStyleCnt="10"/>
      <dgm:spPr/>
      <dgm:t>
        <a:bodyPr/>
        <a:lstStyle/>
        <a:p>
          <a:endParaRPr lang="en-US"/>
        </a:p>
      </dgm:t>
    </dgm:pt>
    <dgm:pt modelId="{A5D20865-35DA-46CC-8022-454EC79452C4}" type="pres">
      <dgm:prSet presAssocID="{43B05B8F-A926-4FAC-B153-81B747AC3496}" presName="connectorText" presStyleLbl="sibTrans2D1" presStyleIdx="9" presStyleCnt="10"/>
      <dgm:spPr/>
      <dgm:t>
        <a:bodyPr/>
        <a:lstStyle/>
        <a:p>
          <a:endParaRPr lang="en-US"/>
        </a:p>
      </dgm:t>
    </dgm:pt>
    <dgm:pt modelId="{F056ABFA-B9ED-42EB-8FBD-BFC07738C3A7}" type="pres">
      <dgm:prSet presAssocID="{60220F6B-F2BC-4494-81BA-C5DE7AE5F1F5}" presName="node" presStyleLbl="node1" presStyleIdx="10" presStyleCnt="11">
        <dgm:presLayoutVars>
          <dgm:bulletEnabled val="1"/>
        </dgm:presLayoutVars>
      </dgm:prSet>
      <dgm:spPr/>
      <dgm:t>
        <a:bodyPr/>
        <a:lstStyle/>
        <a:p>
          <a:endParaRPr lang="en-US"/>
        </a:p>
      </dgm:t>
    </dgm:pt>
  </dgm:ptLst>
  <dgm:cxnLst>
    <dgm:cxn modelId="{51DABEE9-59ED-4B95-AC95-C00718A1D986}" type="presOf" srcId="{43B05B8F-A926-4FAC-B153-81B747AC3496}" destId="{FAD5DF07-8C83-4C80-8468-80B137C9C06D}" srcOrd="0" destOrd="0" presId="urn:microsoft.com/office/officeart/2005/8/layout/process5"/>
    <dgm:cxn modelId="{6529BBE6-ABEC-4302-9480-0061E6DADD7F}" type="presOf" srcId="{BFF5A480-C6AE-49BD-A5E4-345CFBCB4799}" destId="{E3A8D0E9-4778-448B-B4B2-20A1B80FD608}" srcOrd="1" destOrd="0" presId="urn:microsoft.com/office/officeart/2005/8/layout/process5"/>
    <dgm:cxn modelId="{E8D0194F-E6E6-439D-8B9B-8093DB5BED8E}" type="presOf" srcId="{43B05B8F-A926-4FAC-B153-81B747AC3496}" destId="{A5D20865-35DA-46CC-8022-454EC79452C4}" srcOrd="1" destOrd="0" presId="urn:microsoft.com/office/officeart/2005/8/layout/process5"/>
    <dgm:cxn modelId="{32706169-5EA3-4BB8-B1E4-FDE0CFEF9BFD}" type="presOf" srcId="{6D548928-1D78-428A-925E-C5FAF27BB35B}" destId="{76CD1899-0519-40F1-8A12-D71CD2B48CC6}" srcOrd="1" destOrd="0" presId="urn:microsoft.com/office/officeart/2005/8/layout/process5"/>
    <dgm:cxn modelId="{EF7CCC9C-E0B7-4FB6-9A99-6FB04831F2C7}" srcId="{3F456286-D6C8-4B18-8A83-37D0E02C3339}" destId="{5C7E1BBB-8D7C-4F79-910B-96B2C0978930}" srcOrd="1" destOrd="0" parTransId="{C7FB780E-8DAC-40AC-B01A-3B76CE54F4D5}" sibTransId="{7E8972FF-5352-458B-82FD-B28EB87EA185}"/>
    <dgm:cxn modelId="{F5A36031-BB4C-4F78-8EFD-37CF44C8403B}" type="presOf" srcId="{9D552C9B-98E2-41A7-B772-90177CD26A1C}" destId="{3970F4EF-C77D-4C50-9028-215CCE3C361B}" srcOrd="1" destOrd="0" presId="urn:microsoft.com/office/officeart/2005/8/layout/process5"/>
    <dgm:cxn modelId="{DCB12072-E3B0-4B98-B81C-58483240CBF4}" type="presOf" srcId="{7E8972FF-5352-458B-82FD-B28EB87EA185}" destId="{F9588C32-0858-4770-ABE1-743B87088FE0}" srcOrd="0" destOrd="0" presId="urn:microsoft.com/office/officeart/2005/8/layout/process5"/>
    <dgm:cxn modelId="{D11F834C-AF20-4A4B-9CC5-B6EC7177AF0A}" type="presOf" srcId="{251EDA69-D67D-414C-B4E7-C37CDCD503D6}" destId="{76AA7B21-1997-4DBC-9F88-E80188D26151}" srcOrd="0" destOrd="0" presId="urn:microsoft.com/office/officeart/2005/8/layout/process5"/>
    <dgm:cxn modelId="{C49B9B93-CF57-4540-B03E-6272FFAE7B7E}" srcId="{3F456286-D6C8-4B18-8A83-37D0E02C3339}" destId="{38107C50-B20A-4A4A-9586-D785ED4D943E}" srcOrd="9" destOrd="0" parTransId="{44636B43-608A-45CB-8487-3BA9803D611A}" sibTransId="{43B05B8F-A926-4FAC-B153-81B747AC3496}"/>
    <dgm:cxn modelId="{8119274B-F08F-4DED-8FE6-66E3DC406D20}" srcId="{3F456286-D6C8-4B18-8A83-37D0E02C3339}" destId="{04BDE5C3-1D39-457C-9032-FC33277FFF0D}" srcOrd="4" destOrd="0" parTransId="{074CCB46-90B9-446D-939F-301314FC356B}" sibTransId="{6D548928-1D78-428A-925E-C5FAF27BB35B}"/>
    <dgm:cxn modelId="{EAF48155-270A-4F18-9BB9-3DFC894A633C}" type="presOf" srcId="{4B71B8E3-887B-44E9-9D22-616EFC2F4CF7}" destId="{7B51C694-B8EE-4B58-9F8C-D6157323194E}" srcOrd="1" destOrd="0" presId="urn:microsoft.com/office/officeart/2005/8/layout/process5"/>
    <dgm:cxn modelId="{1FD4BFA1-CCDA-45A1-B47A-0EBFEE63B81E}" srcId="{3F456286-D6C8-4B18-8A83-37D0E02C3339}" destId="{9972DC8D-2B70-44CD-B33E-C94ACCC63B47}" srcOrd="0" destOrd="0" parTransId="{4283F9AC-F554-4836-BE55-19F910C5F09B}" sibTransId="{9D552C9B-98E2-41A7-B772-90177CD26A1C}"/>
    <dgm:cxn modelId="{D25535C0-EFAE-4D53-8B1F-5E2A6C83BFEB}" type="presOf" srcId="{3F456286-D6C8-4B18-8A83-37D0E02C3339}" destId="{40B00888-B09A-424B-8D6C-317323ACE57F}" srcOrd="0" destOrd="0" presId="urn:microsoft.com/office/officeart/2005/8/layout/process5"/>
    <dgm:cxn modelId="{1DD6BAFA-079E-403B-8552-6C9758BAB589}" srcId="{3F456286-D6C8-4B18-8A83-37D0E02C3339}" destId="{662D48B9-45A2-4A75-8D36-6D83E4643657}" srcOrd="3" destOrd="0" parTransId="{7C19DB29-C28E-4AFE-9B15-14AEACE996BC}" sibTransId="{6FE7623F-3CA0-46DF-AE3C-2F39E17B22BE}"/>
    <dgm:cxn modelId="{D4CDAC68-C728-4D62-82C3-E2B5CC9202FF}" type="presOf" srcId="{46991758-8039-4606-A550-83DED4132BED}" destId="{C355F76B-4B1E-4C48-892D-A7B4A544C33B}" srcOrd="1" destOrd="0" presId="urn:microsoft.com/office/officeart/2005/8/layout/process5"/>
    <dgm:cxn modelId="{54B3279B-CD6A-4AC0-83BF-66076770A4F1}" type="presOf" srcId="{04BDE5C3-1D39-457C-9032-FC33277FFF0D}" destId="{5465BDCA-91C0-48C3-8F00-7F87C2038008}" srcOrd="0" destOrd="0" presId="urn:microsoft.com/office/officeart/2005/8/layout/process5"/>
    <dgm:cxn modelId="{2A72AAD5-6E8C-4A7E-8DD6-ED6FEFBD6BDE}" type="presOf" srcId="{DE8FCEE3-215A-4073-AE7E-0F1E57440D9B}" destId="{7FAC75CC-C9C9-41DF-BFF1-70D79FA988C4}" srcOrd="0" destOrd="0" presId="urn:microsoft.com/office/officeart/2005/8/layout/process5"/>
    <dgm:cxn modelId="{CA03AEA8-E4DB-4FF7-9D7D-A9D3D0620C96}" srcId="{3F456286-D6C8-4B18-8A83-37D0E02C3339}" destId="{47CF2ED3-F06A-4520-A21D-EB7CEBD7EFEE}" srcOrd="5" destOrd="0" parTransId="{A62C3163-B975-466F-A245-460BC8C8605E}" sibTransId="{4B71B8E3-887B-44E9-9D22-616EFC2F4CF7}"/>
    <dgm:cxn modelId="{CEAA61D9-F616-4219-A513-668C941BF3CF}" srcId="{3F456286-D6C8-4B18-8A83-37D0E02C3339}" destId="{3D16609B-DB04-4429-AB21-7C6CB54CA2A0}" srcOrd="2" destOrd="0" parTransId="{53535924-871B-450C-B4CD-30AECDE40BB4}" sibTransId="{46991758-8039-4606-A550-83DED4132BED}"/>
    <dgm:cxn modelId="{4540771A-C2EE-45B0-90F9-05981170EFEE}" srcId="{3F456286-D6C8-4B18-8A83-37D0E02C3339}" destId="{DE8FCEE3-215A-4073-AE7E-0F1E57440D9B}" srcOrd="7" destOrd="0" parTransId="{8FEFD9BF-37F1-45BC-8BD9-AB82BEFD4060}" sibTransId="{BF20E285-2C28-4643-A11A-8F509ED416CF}"/>
    <dgm:cxn modelId="{E0E370DC-63A9-45DB-AE71-212320935C43}" type="presOf" srcId="{6FE7623F-3CA0-46DF-AE3C-2F39E17B22BE}" destId="{9072D996-442C-44B0-A745-5D2EACCAAA9C}" srcOrd="0" destOrd="0" presId="urn:microsoft.com/office/officeart/2005/8/layout/process5"/>
    <dgm:cxn modelId="{6DE4DFF6-E7F0-4C52-A168-1F75E654516B}" type="presOf" srcId="{03035F4F-78F4-4C7F-AAC9-83411774DD5D}" destId="{B78BABC8-CFA2-4065-B6B4-1AB38DFBCDC6}" srcOrd="0" destOrd="0" presId="urn:microsoft.com/office/officeart/2005/8/layout/process5"/>
    <dgm:cxn modelId="{8B7E0AE6-98AE-4F23-88E1-CA6AA741F6E7}" type="presOf" srcId="{03035F4F-78F4-4C7F-AAC9-83411774DD5D}" destId="{40D42AFF-F7EE-494E-8AA4-46684CFE5139}" srcOrd="1" destOrd="0" presId="urn:microsoft.com/office/officeart/2005/8/layout/process5"/>
    <dgm:cxn modelId="{8A420121-A431-49C5-BB5A-DCCEBDC2742B}" type="presOf" srcId="{46991758-8039-4606-A550-83DED4132BED}" destId="{A3A2706A-9C6F-421A-B64E-4AE5DD2E5AC3}" srcOrd="0" destOrd="0" presId="urn:microsoft.com/office/officeart/2005/8/layout/process5"/>
    <dgm:cxn modelId="{331CDC40-253E-4FAE-8DCB-0AAFC0ECF71E}" type="presOf" srcId="{5C7E1BBB-8D7C-4F79-910B-96B2C0978930}" destId="{0D0B7544-68C6-44FD-A36E-66069113ACF2}" srcOrd="0" destOrd="0" presId="urn:microsoft.com/office/officeart/2005/8/layout/process5"/>
    <dgm:cxn modelId="{19C643B9-8594-47C1-A420-E88487A810DE}" type="presOf" srcId="{9972DC8D-2B70-44CD-B33E-C94ACCC63B47}" destId="{43C251BC-EDE3-4030-9D40-3918E09CF108}" srcOrd="0" destOrd="0" presId="urn:microsoft.com/office/officeart/2005/8/layout/process5"/>
    <dgm:cxn modelId="{52B3E063-AFE5-44B1-9A2F-7F003030D7EE}" type="presOf" srcId="{6FE7623F-3CA0-46DF-AE3C-2F39E17B22BE}" destId="{7BC4EE95-AC45-4943-B01C-291E7EEA1DAB}" srcOrd="1" destOrd="0" presId="urn:microsoft.com/office/officeart/2005/8/layout/process5"/>
    <dgm:cxn modelId="{1A45B58A-9BAE-4F1A-A995-E70FBAADA8D9}" type="presOf" srcId="{1B1B2AC4-2844-4EF9-BB7F-C3CED287A20E}" destId="{6D412BD2-2505-4C0D-B595-03453E40C1CC}" srcOrd="0" destOrd="0" presId="urn:microsoft.com/office/officeart/2005/8/layout/process5"/>
    <dgm:cxn modelId="{EFACCBD8-BC3F-4F17-8801-B4D58E06C9C1}" type="presOf" srcId="{BF20E285-2C28-4643-A11A-8F509ED416CF}" destId="{303719C8-9B2F-4B03-A351-7C17C57D11FC}" srcOrd="0" destOrd="0" presId="urn:microsoft.com/office/officeart/2005/8/layout/process5"/>
    <dgm:cxn modelId="{6255FEF4-6F87-4465-96D3-9122AF3CEED0}" type="presOf" srcId="{38107C50-B20A-4A4A-9586-D785ED4D943E}" destId="{B71BF18B-F22E-4E96-A947-9B1714E897B3}" srcOrd="0" destOrd="0" presId="urn:microsoft.com/office/officeart/2005/8/layout/process5"/>
    <dgm:cxn modelId="{6296655A-04B0-4F86-925C-480BED15E6E2}" type="presOf" srcId="{3D16609B-DB04-4429-AB21-7C6CB54CA2A0}" destId="{290C7232-5778-41F5-919F-20E6106D0EF9}" srcOrd="0" destOrd="0" presId="urn:microsoft.com/office/officeart/2005/8/layout/process5"/>
    <dgm:cxn modelId="{81D6A3B7-A403-4173-AFDC-D15D41B2D862}" type="presOf" srcId="{9D552C9B-98E2-41A7-B772-90177CD26A1C}" destId="{A6C046F0-C5E9-4722-B175-9C922C927E4A}" srcOrd="0" destOrd="0" presId="urn:microsoft.com/office/officeart/2005/8/layout/process5"/>
    <dgm:cxn modelId="{935AC586-E316-4497-A827-DD8C9426C462}" srcId="{3F456286-D6C8-4B18-8A83-37D0E02C3339}" destId="{1B1B2AC4-2844-4EF9-BB7F-C3CED287A20E}" srcOrd="8" destOrd="0" parTransId="{6BFCE778-B2D0-488C-B839-04F40E2C96E6}" sibTransId="{BFF5A480-C6AE-49BD-A5E4-345CFBCB4799}"/>
    <dgm:cxn modelId="{033A2B32-76CB-4102-9815-5F6080918BA7}" type="presOf" srcId="{6D548928-1D78-428A-925E-C5FAF27BB35B}" destId="{14B88F04-690B-4426-B597-0195331E50B5}" srcOrd="0" destOrd="0" presId="urn:microsoft.com/office/officeart/2005/8/layout/process5"/>
    <dgm:cxn modelId="{FFE8F1AE-29C8-484F-BA88-D3246ACC24B7}" type="presOf" srcId="{BFF5A480-C6AE-49BD-A5E4-345CFBCB4799}" destId="{92003A0A-9767-43B9-B950-088F4F32ECE0}" srcOrd="0" destOrd="0" presId="urn:microsoft.com/office/officeart/2005/8/layout/process5"/>
    <dgm:cxn modelId="{63AA180B-AFC4-4032-89E6-98564C11CF02}" type="presOf" srcId="{60220F6B-F2BC-4494-81BA-C5DE7AE5F1F5}" destId="{F056ABFA-B9ED-42EB-8FBD-BFC07738C3A7}" srcOrd="0" destOrd="0" presId="urn:microsoft.com/office/officeart/2005/8/layout/process5"/>
    <dgm:cxn modelId="{C9DE262B-CD84-42A6-87A7-F9E5B3D4E0D7}" type="presOf" srcId="{7E8972FF-5352-458B-82FD-B28EB87EA185}" destId="{52F29B4D-9B4A-4163-9E06-C9F06166B376}" srcOrd="1" destOrd="0" presId="urn:microsoft.com/office/officeart/2005/8/layout/process5"/>
    <dgm:cxn modelId="{5C8D72BD-1020-49BF-8F37-A02FB8BD1A58}" type="presOf" srcId="{4B71B8E3-887B-44E9-9D22-616EFC2F4CF7}" destId="{EAB2176D-B9D6-4326-AE7E-A622AE908868}" srcOrd="0" destOrd="0" presId="urn:microsoft.com/office/officeart/2005/8/layout/process5"/>
    <dgm:cxn modelId="{3C3D71EF-4C54-4781-8BA6-23696ECD738E}" type="presOf" srcId="{662D48B9-45A2-4A75-8D36-6D83E4643657}" destId="{4545E8A0-3F7A-4394-88C8-A58A8458A373}" srcOrd="0" destOrd="0" presId="urn:microsoft.com/office/officeart/2005/8/layout/process5"/>
    <dgm:cxn modelId="{C5B04B67-72A4-4B21-8CC1-2B86E87909B3}" srcId="{3F456286-D6C8-4B18-8A83-37D0E02C3339}" destId="{251EDA69-D67D-414C-B4E7-C37CDCD503D6}" srcOrd="6" destOrd="0" parTransId="{774B1B89-E41E-4191-991F-99879C105CB1}" sibTransId="{03035F4F-78F4-4C7F-AAC9-83411774DD5D}"/>
    <dgm:cxn modelId="{B18F544A-19F7-4C54-A87D-0A113F6ABB6E}" type="presOf" srcId="{47CF2ED3-F06A-4520-A21D-EB7CEBD7EFEE}" destId="{3B72450C-73DA-41AF-9463-695CBC2E1F22}" srcOrd="0" destOrd="0" presId="urn:microsoft.com/office/officeart/2005/8/layout/process5"/>
    <dgm:cxn modelId="{0CFD9392-0877-4F27-A04D-9C537F64CB37}" srcId="{3F456286-D6C8-4B18-8A83-37D0E02C3339}" destId="{60220F6B-F2BC-4494-81BA-C5DE7AE5F1F5}" srcOrd="10" destOrd="0" parTransId="{5E56C060-A2D3-423D-B6FA-8669A5CE180D}" sibTransId="{555D339D-9AD6-425A-9B2D-E60733B78593}"/>
    <dgm:cxn modelId="{C293076B-B00B-40A6-B83E-F864500CFA8C}" type="presOf" srcId="{BF20E285-2C28-4643-A11A-8F509ED416CF}" destId="{FF6B8885-2551-465B-A597-BDD6828A8985}" srcOrd="1" destOrd="0" presId="urn:microsoft.com/office/officeart/2005/8/layout/process5"/>
    <dgm:cxn modelId="{45DDB83B-5D9B-4B31-8A22-C31B85159B6C}" type="presParOf" srcId="{40B00888-B09A-424B-8D6C-317323ACE57F}" destId="{43C251BC-EDE3-4030-9D40-3918E09CF108}" srcOrd="0" destOrd="0" presId="urn:microsoft.com/office/officeart/2005/8/layout/process5"/>
    <dgm:cxn modelId="{954B3B5A-A87B-47DE-9580-49C8E4751FAE}" type="presParOf" srcId="{40B00888-B09A-424B-8D6C-317323ACE57F}" destId="{A6C046F0-C5E9-4722-B175-9C922C927E4A}" srcOrd="1" destOrd="0" presId="urn:microsoft.com/office/officeart/2005/8/layout/process5"/>
    <dgm:cxn modelId="{2D14F5B9-DA2C-446B-885D-FAC65B0D4106}" type="presParOf" srcId="{A6C046F0-C5E9-4722-B175-9C922C927E4A}" destId="{3970F4EF-C77D-4C50-9028-215CCE3C361B}" srcOrd="0" destOrd="0" presId="urn:microsoft.com/office/officeart/2005/8/layout/process5"/>
    <dgm:cxn modelId="{6CFD1FC0-FF30-400C-B577-7977C62D62AD}" type="presParOf" srcId="{40B00888-B09A-424B-8D6C-317323ACE57F}" destId="{0D0B7544-68C6-44FD-A36E-66069113ACF2}" srcOrd="2" destOrd="0" presId="urn:microsoft.com/office/officeart/2005/8/layout/process5"/>
    <dgm:cxn modelId="{1444D19E-302C-4D51-8E5B-41A08842B499}" type="presParOf" srcId="{40B00888-B09A-424B-8D6C-317323ACE57F}" destId="{F9588C32-0858-4770-ABE1-743B87088FE0}" srcOrd="3" destOrd="0" presId="urn:microsoft.com/office/officeart/2005/8/layout/process5"/>
    <dgm:cxn modelId="{A7A3370E-A309-48BC-A706-1695020F417E}" type="presParOf" srcId="{F9588C32-0858-4770-ABE1-743B87088FE0}" destId="{52F29B4D-9B4A-4163-9E06-C9F06166B376}" srcOrd="0" destOrd="0" presId="urn:microsoft.com/office/officeart/2005/8/layout/process5"/>
    <dgm:cxn modelId="{C98E8593-8B10-44B7-BDFD-C3DEDD6B880F}" type="presParOf" srcId="{40B00888-B09A-424B-8D6C-317323ACE57F}" destId="{290C7232-5778-41F5-919F-20E6106D0EF9}" srcOrd="4" destOrd="0" presId="urn:microsoft.com/office/officeart/2005/8/layout/process5"/>
    <dgm:cxn modelId="{847755FD-E355-49EE-9320-D552B6673B95}" type="presParOf" srcId="{40B00888-B09A-424B-8D6C-317323ACE57F}" destId="{A3A2706A-9C6F-421A-B64E-4AE5DD2E5AC3}" srcOrd="5" destOrd="0" presId="urn:microsoft.com/office/officeart/2005/8/layout/process5"/>
    <dgm:cxn modelId="{564F4A67-6F12-48C4-A02A-05F9F6FE751E}" type="presParOf" srcId="{A3A2706A-9C6F-421A-B64E-4AE5DD2E5AC3}" destId="{C355F76B-4B1E-4C48-892D-A7B4A544C33B}" srcOrd="0" destOrd="0" presId="urn:microsoft.com/office/officeart/2005/8/layout/process5"/>
    <dgm:cxn modelId="{F14CA856-C21B-4AEC-9442-0FCFD02BAC35}" type="presParOf" srcId="{40B00888-B09A-424B-8D6C-317323ACE57F}" destId="{4545E8A0-3F7A-4394-88C8-A58A8458A373}" srcOrd="6" destOrd="0" presId="urn:microsoft.com/office/officeart/2005/8/layout/process5"/>
    <dgm:cxn modelId="{92B1BEFE-74F3-48A9-8CDD-FBFB9BC99737}" type="presParOf" srcId="{40B00888-B09A-424B-8D6C-317323ACE57F}" destId="{9072D996-442C-44B0-A745-5D2EACCAAA9C}" srcOrd="7" destOrd="0" presId="urn:microsoft.com/office/officeart/2005/8/layout/process5"/>
    <dgm:cxn modelId="{B7D00554-C306-472C-B3B3-47A153FF6EC9}" type="presParOf" srcId="{9072D996-442C-44B0-A745-5D2EACCAAA9C}" destId="{7BC4EE95-AC45-4943-B01C-291E7EEA1DAB}" srcOrd="0" destOrd="0" presId="urn:microsoft.com/office/officeart/2005/8/layout/process5"/>
    <dgm:cxn modelId="{0ADF6BAD-BFCB-4F28-AB02-B6EE0D00102E}" type="presParOf" srcId="{40B00888-B09A-424B-8D6C-317323ACE57F}" destId="{5465BDCA-91C0-48C3-8F00-7F87C2038008}" srcOrd="8" destOrd="0" presId="urn:microsoft.com/office/officeart/2005/8/layout/process5"/>
    <dgm:cxn modelId="{CA92BCDF-F3C2-4E6E-A515-C549D12205F9}" type="presParOf" srcId="{40B00888-B09A-424B-8D6C-317323ACE57F}" destId="{14B88F04-690B-4426-B597-0195331E50B5}" srcOrd="9" destOrd="0" presId="urn:microsoft.com/office/officeart/2005/8/layout/process5"/>
    <dgm:cxn modelId="{23CFCAC9-D89A-49E4-9548-79EC89E4F085}" type="presParOf" srcId="{14B88F04-690B-4426-B597-0195331E50B5}" destId="{76CD1899-0519-40F1-8A12-D71CD2B48CC6}" srcOrd="0" destOrd="0" presId="urn:microsoft.com/office/officeart/2005/8/layout/process5"/>
    <dgm:cxn modelId="{83178A36-1C7A-4A31-8F59-2826B7354408}" type="presParOf" srcId="{40B00888-B09A-424B-8D6C-317323ACE57F}" destId="{3B72450C-73DA-41AF-9463-695CBC2E1F22}" srcOrd="10" destOrd="0" presId="urn:microsoft.com/office/officeart/2005/8/layout/process5"/>
    <dgm:cxn modelId="{D5A110F0-0232-4161-8D5A-01A88C770AC2}" type="presParOf" srcId="{40B00888-B09A-424B-8D6C-317323ACE57F}" destId="{EAB2176D-B9D6-4326-AE7E-A622AE908868}" srcOrd="11" destOrd="0" presId="urn:microsoft.com/office/officeart/2005/8/layout/process5"/>
    <dgm:cxn modelId="{504DC91A-8D7F-435D-A5E8-5282BADD848F}" type="presParOf" srcId="{EAB2176D-B9D6-4326-AE7E-A622AE908868}" destId="{7B51C694-B8EE-4B58-9F8C-D6157323194E}" srcOrd="0" destOrd="0" presId="urn:microsoft.com/office/officeart/2005/8/layout/process5"/>
    <dgm:cxn modelId="{3A648CE4-8BF4-40ED-943A-FEDD4D018E54}" type="presParOf" srcId="{40B00888-B09A-424B-8D6C-317323ACE57F}" destId="{76AA7B21-1997-4DBC-9F88-E80188D26151}" srcOrd="12" destOrd="0" presId="urn:microsoft.com/office/officeart/2005/8/layout/process5"/>
    <dgm:cxn modelId="{523AA95F-980A-4649-B415-CA97C2FD87E4}" type="presParOf" srcId="{40B00888-B09A-424B-8D6C-317323ACE57F}" destId="{B78BABC8-CFA2-4065-B6B4-1AB38DFBCDC6}" srcOrd="13" destOrd="0" presId="urn:microsoft.com/office/officeart/2005/8/layout/process5"/>
    <dgm:cxn modelId="{A5F5CC84-39E8-44F5-8A41-4B11C63DC78C}" type="presParOf" srcId="{B78BABC8-CFA2-4065-B6B4-1AB38DFBCDC6}" destId="{40D42AFF-F7EE-494E-8AA4-46684CFE5139}" srcOrd="0" destOrd="0" presId="urn:microsoft.com/office/officeart/2005/8/layout/process5"/>
    <dgm:cxn modelId="{5B98508B-6396-4013-A864-FEC3C86936A9}" type="presParOf" srcId="{40B00888-B09A-424B-8D6C-317323ACE57F}" destId="{7FAC75CC-C9C9-41DF-BFF1-70D79FA988C4}" srcOrd="14" destOrd="0" presId="urn:microsoft.com/office/officeart/2005/8/layout/process5"/>
    <dgm:cxn modelId="{F38583CB-2915-4274-9016-B1CC693CAFC0}" type="presParOf" srcId="{40B00888-B09A-424B-8D6C-317323ACE57F}" destId="{303719C8-9B2F-4B03-A351-7C17C57D11FC}" srcOrd="15" destOrd="0" presId="urn:microsoft.com/office/officeart/2005/8/layout/process5"/>
    <dgm:cxn modelId="{39DC3CCB-EE8C-449D-ABF0-606611E19B07}" type="presParOf" srcId="{303719C8-9B2F-4B03-A351-7C17C57D11FC}" destId="{FF6B8885-2551-465B-A597-BDD6828A8985}" srcOrd="0" destOrd="0" presId="urn:microsoft.com/office/officeart/2005/8/layout/process5"/>
    <dgm:cxn modelId="{372AB8E7-F6AD-4ABB-855D-C15E75342A9C}" type="presParOf" srcId="{40B00888-B09A-424B-8D6C-317323ACE57F}" destId="{6D412BD2-2505-4C0D-B595-03453E40C1CC}" srcOrd="16" destOrd="0" presId="urn:microsoft.com/office/officeart/2005/8/layout/process5"/>
    <dgm:cxn modelId="{5FF7DEDC-2885-42CF-9D38-6DF24BEC33BB}" type="presParOf" srcId="{40B00888-B09A-424B-8D6C-317323ACE57F}" destId="{92003A0A-9767-43B9-B950-088F4F32ECE0}" srcOrd="17" destOrd="0" presId="urn:microsoft.com/office/officeart/2005/8/layout/process5"/>
    <dgm:cxn modelId="{B8914FD2-03F8-4FAD-89C0-E1ABCDBAEBF4}" type="presParOf" srcId="{92003A0A-9767-43B9-B950-088F4F32ECE0}" destId="{E3A8D0E9-4778-448B-B4B2-20A1B80FD608}" srcOrd="0" destOrd="0" presId="urn:microsoft.com/office/officeart/2005/8/layout/process5"/>
    <dgm:cxn modelId="{95ECFD10-B166-4592-AAB7-36A083A026E9}" type="presParOf" srcId="{40B00888-B09A-424B-8D6C-317323ACE57F}" destId="{B71BF18B-F22E-4E96-A947-9B1714E897B3}" srcOrd="18" destOrd="0" presId="urn:microsoft.com/office/officeart/2005/8/layout/process5"/>
    <dgm:cxn modelId="{7D515C4A-1F63-40D6-8731-35C2CC4CF23C}" type="presParOf" srcId="{40B00888-B09A-424B-8D6C-317323ACE57F}" destId="{FAD5DF07-8C83-4C80-8468-80B137C9C06D}" srcOrd="19" destOrd="0" presId="urn:microsoft.com/office/officeart/2005/8/layout/process5"/>
    <dgm:cxn modelId="{BCDD027E-6051-4CAF-AED1-9E330A551C39}" type="presParOf" srcId="{FAD5DF07-8C83-4C80-8468-80B137C9C06D}" destId="{A5D20865-35DA-46CC-8022-454EC79452C4}" srcOrd="0" destOrd="0" presId="urn:microsoft.com/office/officeart/2005/8/layout/process5"/>
    <dgm:cxn modelId="{6BB4AE11-12D5-4621-9EF8-D3113D6FF712}" type="presParOf" srcId="{40B00888-B09A-424B-8D6C-317323ACE57F}" destId="{F056ABFA-B9ED-42EB-8FBD-BFC07738C3A7}" srcOrd="20" destOrd="0" presId="urn:microsoft.com/office/officeart/2005/8/layout/process5"/>
  </dgm:cxnLst>
  <dgm:bg>
    <a:solidFill>
      <a:schemeClr val="bg1">
        <a:lumMod val="75000"/>
        <a:lumOff val="25000"/>
      </a:schemeClr>
    </a:solid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F456286-D6C8-4B18-8A83-37D0E02C3339}" type="doc">
      <dgm:prSet loTypeId="urn:microsoft.com/office/officeart/2005/8/layout/process5" loCatId="process" qsTypeId="urn:microsoft.com/office/officeart/2005/8/quickstyle/3d3" qsCatId="3D" csTypeId="urn:microsoft.com/office/officeart/2005/8/colors/accent1_4" csCatId="accent1" phldr="1"/>
      <dgm:spPr/>
    </dgm:pt>
    <dgm:pt modelId="{9972DC8D-2B70-44CD-B33E-C94ACCC63B47}">
      <dgm:prSet phldrT="[Text]" custT="1"/>
      <dgm:spPr>
        <a:solidFill>
          <a:srgbClr val="FF6600"/>
        </a:solidFill>
      </dgm:spPr>
      <dgm:t>
        <a:bodyPr/>
        <a:lstStyle/>
        <a:p>
          <a:pPr>
            <a:lnSpc>
              <a:spcPct val="110000"/>
            </a:lnSpc>
            <a:spcAft>
              <a:spcPts val="600"/>
            </a:spcAft>
          </a:pPr>
          <a:r>
            <a:rPr lang="en-US" sz="2400" b="1" dirty="0">
              <a:latin typeface="Arial" panose="020B0604020202020204" pitchFamily="34" charset="0"/>
              <a:cs typeface="Arial" panose="020B0604020202020204" pitchFamily="34" charset="0"/>
            </a:rPr>
            <a:t>Requesting Accommodation</a:t>
          </a:r>
        </a:p>
      </dgm:t>
    </dgm:pt>
    <dgm:pt modelId="{4283F9AC-F554-4836-BE55-19F910C5F09B}" type="parTrans" cxnId="{1FD4BFA1-CCDA-45A1-B47A-0EBFEE63B81E}">
      <dgm:prSet/>
      <dgm:spPr/>
      <dgm:t>
        <a:bodyPr/>
        <a:lstStyle/>
        <a:p>
          <a:endParaRPr lang="en-US"/>
        </a:p>
      </dgm:t>
    </dgm:pt>
    <dgm:pt modelId="{9D552C9B-98E2-41A7-B772-90177CD26A1C}" type="sibTrans" cxnId="{1FD4BFA1-CCDA-45A1-B47A-0EBFEE63B81E}">
      <dgm:prSet/>
      <dgm:spPr/>
      <dgm:t>
        <a:bodyPr/>
        <a:lstStyle/>
        <a:p>
          <a:endParaRPr lang="en-US"/>
        </a:p>
      </dgm:t>
    </dgm:pt>
    <dgm:pt modelId="{40B00888-B09A-424B-8D6C-317323ACE57F}" type="pres">
      <dgm:prSet presAssocID="{3F456286-D6C8-4B18-8A83-37D0E02C3339}" presName="diagram" presStyleCnt="0">
        <dgm:presLayoutVars>
          <dgm:dir/>
          <dgm:resizeHandles val="exact"/>
        </dgm:presLayoutVars>
      </dgm:prSet>
      <dgm:spPr/>
    </dgm:pt>
    <dgm:pt modelId="{43C251BC-EDE3-4030-9D40-3918E09CF108}" type="pres">
      <dgm:prSet presAssocID="{9972DC8D-2B70-44CD-B33E-C94ACCC63B47}" presName="node" presStyleLbl="node1" presStyleIdx="0" presStyleCnt="1" custScaleX="46743" custScaleY="52274">
        <dgm:presLayoutVars>
          <dgm:bulletEnabled val="1"/>
        </dgm:presLayoutVars>
      </dgm:prSet>
      <dgm:spPr/>
      <dgm:t>
        <a:bodyPr/>
        <a:lstStyle/>
        <a:p>
          <a:endParaRPr lang="en-US"/>
        </a:p>
      </dgm:t>
    </dgm:pt>
  </dgm:ptLst>
  <dgm:cxnLst>
    <dgm:cxn modelId="{F80477A4-F871-438F-833E-BD489867D53B}" type="presOf" srcId="{3F456286-D6C8-4B18-8A83-37D0E02C3339}" destId="{40B00888-B09A-424B-8D6C-317323ACE57F}" srcOrd="0" destOrd="0" presId="urn:microsoft.com/office/officeart/2005/8/layout/process5"/>
    <dgm:cxn modelId="{1FD4BFA1-CCDA-45A1-B47A-0EBFEE63B81E}" srcId="{3F456286-D6C8-4B18-8A83-37D0E02C3339}" destId="{9972DC8D-2B70-44CD-B33E-C94ACCC63B47}" srcOrd="0" destOrd="0" parTransId="{4283F9AC-F554-4836-BE55-19F910C5F09B}" sibTransId="{9D552C9B-98E2-41A7-B772-90177CD26A1C}"/>
    <dgm:cxn modelId="{9CC18ADF-F52C-452C-9173-65BC75526FEB}" type="presOf" srcId="{9972DC8D-2B70-44CD-B33E-C94ACCC63B47}" destId="{43C251BC-EDE3-4030-9D40-3918E09CF108}" srcOrd="0" destOrd="0" presId="urn:microsoft.com/office/officeart/2005/8/layout/process5"/>
    <dgm:cxn modelId="{D437F680-5F4E-48D3-B587-AD2BE6FFBFFD}" type="presParOf" srcId="{40B00888-B09A-424B-8D6C-317323ACE57F}" destId="{43C251BC-EDE3-4030-9D40-3918E09CF108}" srcOrd="0" destOrd="0" presId="urn:microsoft.com/office/officeart/2005/8/layout/process5"/>
  </dgm:cxnLst>
  <dgm:bg>
    <a:solidFill>
      <a:schemeClr val="bg1">
        <a:lumMod val="75000"/>
        <a:lumOff val="25000"/>
      </a:schemeClr>
    </a:solid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3F456286-D6C8-4B18-8A83-37D0E02C3339}" type="doc">
      <dgm:prSet loTypeId="urn:microsoft.com/office/officeart/2005/8/layout/process5" loCatId="process" qsTypeId="urn:microsoft.com/office/officeart/2005/8/quickstyle/3d3" qsCatId="3D" csTypeId="urn:microsoft.com/office/officeart/2005/8/colors/accent1_4" csCatId="accent1" phldr="1"/>
      <dgm:spPr/>
    </dgm:pt>
    <dgm:pt modelId="{9972DC8D-2B70-44CD-B33E-C94ACCC63B47}">
      <dgm:prSet phldrT="[Text]" custT="1"/>
      <dgm:spPr>
        <a:solidFill>
          <a:srgbClr val="FF6600"/>
        </a:solidFill>
      </dgm:spPr>
      <dgm:t>
        <a:bodyPr/>
        <a:lstStyle/>
        <a:p>
          <a:pPr>
            <a:lnSpc>
              <a:spcPct val="110000"/>
            </a:lnSpc>
            <a:spcAft>
              <a:spcPts val="600"/>
            </a:spcAft>
          </a:pPr>
          <a:r>
            <a:rPr lang="en-US" sz="2400" b="1" dirty="0">
              <a:latin typeface="Arial" panose="020B0604020202020204" pitchFamily="34" charset="0"/>
              <a:cs typeface="Arial" panose="020B0604020202020204" pitchFamily="34" charset="0"/>
            </a:rPr>
            <a:t>DETERMINING THE NEED FOR REASONABLE ACCOMMODATION</a:t>
          </a:r>
        </a:p>
      </dgm:t>
    </dgm:pt>
    <dgm:pt modelId="{4283F9AC-F554-4836-BE55-19F910C5F09B}" type="parTrans" cxnId="{1FD4BFA1-CCDA-45A1-B47A-0EBFEE63B81E}">
      <dgm:prSet/>
      <dgm:spPr/>
      <dgm:t>
        <a:bodyPr/>
        <a:lstStyle/>
        <a:p>
          <a:endParaRPr lang="en-US"/>
        </a:p>
      </dgm:t>
    </dgm:pt>
    <dgm:pt modelId="{9D552C9B-98E2-41A7-B772-90177CD26A1C}" type="sibTrans" cxnId="{1FD4BFA1-CCDA-45A1-B47A-0EBFEE63B81E}">
      <dgm:prSet/>
      <dgm:spPr/>
      <dgm:t>
        <a:bodyPr/>
        <a:lstStyle/>
        <a:p>
          <a:endParaRPr lang="en-US"/>
        </a:p>
      </dgm:t>
    </dgm:pt>
    <dgm:pt modelId="{40B00888-B09A-424B-8D6C-317323ACE57F}" type="pres">
      <dgm:prSet presAssocID="{3F456286-D6C8-4B18-8A83-37D0E02C3339}" presName="diagram" presStyleCnt="0">
        <dgm:presLayoutVars>
          <dgm:dir/>
          <dgm:resizeHandles val="exact"/>
        </dgm:presLayoutVars>
      </dgm:prSet>
      <dgm:spPr/>
    </dgm:pt>
    <dgm:pt modelId="{43C251BC-EDE3-4030-9D40-3918E09CF108}" type="pres">
      <dgm:prSet presAssocID="{9972DC8D-2B70-44CD-B33E-C94ACCC63B47}" presName="node" presStyleLbl="node1" presStyleIdx="0" presStyleCnt="1" custScaleX="46743" custScaleY="52274">
        <dgm:presLayoutVars>
          <dgm:bulletEnabled val="1"/>
        </dgm:presLayoutVars>
      </dgm:prSet>
      <dgm:spPr/>
      <dgm:t>
        <a:bodyPr/>
        <a:lstStyle/>
        <a:p>
          <a:endParaRPr lang="en-US"/>
        </a:p>
      </dgm:t>
    </dgm:pt>
  </dgm:ptLst>
  <dgm:cxnLst>
    <dgm:cxn modelId="{8CE9BFF7-1D2A-4C00-95A9-36747E93E42B}" type="presOf" srcId="{3F456286-D6C8-4B18-8A83-37D0E02C3339}" destId="{40B00888-B09A-424B-8D6C-317323ACE57F}" srcOrd="0" destOrd="0" presId="urn:microsoft.com/office/officeart/2005/8/layout/process5"/>
    <dgm:cxn modelId="{1FD4BFA1-CCDA-45A1-B47A-0EBFEE63B81E}" srcId="{3F456286-D6C8-4B18-8A83-37D0E02C3339}" destId="{9972DC8D-2B70-44CD-B33E-C94ACCC63B47}" srcOrd="0" destOrd="0" parTransId="{4283F9AC-F554-4836-BE55-19F910C5F09B}" sibTransId="{9D552C9B-98E2-41A7-B772-90177CD26A1C}"/>
    <dgm:cxn modelId="{F5DA1F55-B1E8-4AE9-ACBC-650E74EB4CDF}" type="presOf" srcId="{9972DC8D-2B70-44CD-B33E-C94ACCC63B47}" destId="{43C251BC-EDE3-4030-9D40-3918E09CF108}" srcOrd="0" destOrd="0" presId="urn:microsoft.com/office/officeart/2005/8/layout/process5"/>
    <dgm:cxn modelId="{73C730E5-8C82-44C5-A5AD-CC3B01F017C3}" type="presParOf" srcId="{40B00888-B09A-424B-8D6C-317323ACE57F}" destId="{43C251BC-EDE3-4030-9D40-3918E09CF108}" srcOrd="0" destOrd="0" presId="urn:microsoft.com/office/officeart/2005/8/layout/process5"/>
  </dgm:cxnLst>
  <dgm:bg>
    <a:solidFill>
      <a:schemeClr val="bg1">
        <a:lumMod val="75000"/>
        <a:lumOff val="25000"/>
      </a:schemeClr>
    </a:solid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3F456286-D6C8-4B18-8A83-37D0E02C3339}" type="doc">
      <dgm:prSet loTypeId="urn:microsoft.com/office/officeart/2005/8/layout/process5" loCatId="process" qsTypeId="urn:microsoft.com/office/officeart/2005/8/quickstyle/3d3" qsCatId="3D" csTypeId="urn:microsoft.com/office/officeart/2005/8/colors/accent1_4" csCatId="accent1" phldr="1"/>
      <dgm:spPr/>
    </dgm:pt>
    <dgm:pt modelId="{9972DC8D-2B70-44CD-B33E-C94ACCC63B47}">
      <dgm:prSet phldrT="[Text]" custT="1"/>
      <dgm:spPr>
        <a:solidFill>
          <a:srgbClr val="FF6600"/>
        </a:solidFill>
      </dgm:spPr>
      <dgm:t>
        <a:bodyPr/>
        <a:lstStyle/>
        <a:p>
          <a:pPr>
            <a:lnSpc>
              <a:spcPct val="110000"/>
            </a:lnSpc>
            <a:spcAft>
              <a:spcPts val="600"/>
            </a:spcAft>
          </a:pPr>
          <a:r>
            <a:rPr lang="en-US" sz="2400" b="1" dirty="0">
              <a:latin typeface="Arial" panose="020B0604020202020204" pitchFamily="34" charset="0"/>
              <a:cs typeface="Arial" panose="020B0604020202020204" pitchFamily="34" charset="0"/>
            </a:rPr>
            <a:t>Ensuring Appropriate Documentation</a:t>
          </a:r>
        </a:p>
      </dgm:t>
    </dgm:pt>
    <dgm:pt modelId="{4283F9AC-F554-4836-BE55-19F910C5F09B}" type="parTrans" cxnId="{1FD4BFA1-CCDA-45A1-B47A-0EBFEE63B81E}">
      <dgm:prSet/>
      <dgm:spPr/>
      <dgm:t>
        <a:bodyPr/>
        <a:lstStyle/>
        <a:p>
          <a:endParaRPr lang="en-US"/>
        </a:p>
      </dgm:t>
    </dgm:pt>
    <dgm:pt modelId="{9D552C9B-98E2-41A7-B772-90177CD26A1C}" type="sibTrans" cxnId="{1FD4BFA1-CCDA-45A1-B47A-0EBFEE63B81E}">
      <dgm:prSet/>
      <dgm:spPr/>
      <dgm:t>
        <a:bodyPr/>
        <a:lstStyle/>
        <a:p>
          <a:endParaRPr lang="en-US"/>
        </a:p>
      </dgm:t>
    </dgm:pt>
    <dgm:pt modelId="{40B00888-B09A-424B-8D6C-317323ACE57F}" type="pres">
      <dgm:prSet presAssocID="{3F456286-D6C8-4B18-8A83-37D0E02C3339}" presName="diagram" presStyleCnt="0">
        <dgm:presLayoutVars>
          <dgm:dir/>
          <dgm:resizeHandles val="exact"/>
        </dgm:presLayoutVars>
      </dgm:prSet>
      <dgm:spPr/>
    </dgm:pt>
    <dgm:pt modelId="{43C251BC-EDE3-4030-9D40-3918E09CF108}" type="pres">
      <dgm:prSet presAssocID="{9972DC8D-2B70-44CD-B33E-C94ACCC63B47}" presName="node" presStyleLbl="node1" presStyleIdx="0" presStyleCnt="1" custScaleX="46743" custScaleY="52274">
        <dgm:presLayoutVars>
          <dgm:bulletEnabled val="1"/>
        </dgm:presLayoutVars>
      </dgm:prSet>
      <dgm:spPr/>
      <dgm:t>
        <a:bodyPr/>
        <a:lstStyle/>
        <a:p>
          <a:endParaRPr lang="en-US"/>
        </a:p>
      </dgm:t>
    </dgm:pt>
  </dgm:ptLst>
  <dgm:cxnLst>
    <dgm:cxn modelId="{1FD4BFA1-CCDA-45A1-B47A-0EBFEE63B81E}" srcId="{3F456286-D6C8-4B18-8A83-37D0E02C3339}" destId="{9972DC8D-2B70-44CD-B33E-C94ACCC63B47}" srcOrd="0" destOrd="0" parTransId="{4283F9AC-F554-4836-BE55-19F910C5F09B}" sibTransId="{9D552C9B-98E2-41A7-B772-90177CD26A1C}"/>
    <dgm:cxn modelId="{20706EE9-646E-4FC1-B4AE-1FED2831226F}" type="presOf" srcId="{9972DC8D-2B70-44CD-B33E-C94ACCC63B47}" destId="{43C251BC-EDE3-4030-9D40-3918E09CF108}" srcOrd="0" destOrd="0" presId="urn:microsoft.com/office/officeart/2005/8/layout/process5"/>
    <dgm:cxn modelId="{355C8F63-17BF-4BEB-82D6-F4E51C527128}" type="presOf" srcId="{3F456286-D6C8-4B18-8A83-37D0E02C3339}" destId="{40B00888-B09A-424B-8D6C-317323ACE57F}" srcOrd="0" destOrd="0" presId="urn:microsoft.com/office/officeart/2005/8/layout/process5"/>
    <dgm:cxn modelId="{5B0445C3-1DF9-489D-96DF-5AC5A7CC934C}" type="presParOf" srcId="{40B00888-B09A-424B-8D6C-317323ACE57F}" destId="{43C251BC-EDE3-4030-9D40-3918E09CF108}" srcOrd="0" destOrd="0" presId="urn:microsoft.com/office/officeart/2005/8/layout/process5"/>
  </dgm:cxnLst>
  <dgm:bg>
    <a:solidFill>
      <a:schemeClr val="bg1">
        <a:lumMod val="75000"/>
        <a:lumOff val="25000"/>
      </a:schemeClr>
    </a:solid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3F456286-D6C8-4B18-8A83-37D0E02C3339}" type="doc">
      <dgm:prSet loTypeId="urn:microsoft.com/office/officeart/2005/8/layout/process5" loCatId="process" qsTypeId="urn:microsoft.com/office/officeart/2005/8/quickstyle/3d3" qsCatId="3D" csTypeId="urn:microsoft.com/office/officeart/2005/8/colors/accent1_4" csCatId="accent1" phldr="1"/>
      <dgm:spPr/>
    </dgm:pt>
    <dgm:pt modelId="{9972DC8D-2B70-44CD-B33E-C94ACCC63B47}">
      <dgm:prSet phldrT="[Text]" custT="1"/>
      <dgm:spPr>
        <a:solidFill>
          <a:srgbClr val="FF6600"/>
        </a:solidFill>
      </dgm:spPr>
      <dgm:t>
        <a:bodyPr/>
        <a:lstStyle/>
        <a:p>
          <a:pPr>
            <a:lnSpc>
              <a:spcPct val="110000"/>
            </a:lnSpc>
            <a:spcAft>
              <a:spcPts val="600"/>
            </a:spcAft>
          </a:pPr>
          <a:r>
            <a:rPr lang="en-US" sz="2400" b="1" dirty="0">
              <a:latin typeface="Arial" panose="020B0604020202020204" pitchFamily="34" charset="0"/>
              <a:cs typeface="Arial" panose="020B0604020202020204" pitchFamily="34" charset="0"/>
            </a:rPr>
            <a:t>Reviewing a Request</a:t>
          </a:r>
        </a:p>
      </dgm:t>
    </dgm:pt>
    <dgm:pt modelId="{4283F9AC-F554-4836-BE55-19F910C5F09B}" type="parTrans" cxnId="{1FD4BFA1-CCDA-45A1-B47A-0EBFEE63B81E}">
      <dgm:prSet/>
      <dgm:spPr/>
      <dgm:t>
        <a:bodyPr/>
        <a:lstStyle/>
        <a:p>
          <a:endParaRPr lang="en-US"/>
        </a:p>
      </dgm:t>
    </dgm:pt>
    <dgm:pt modelId="{9D552C9B-98E2-41A7-B772-90177CD26A1C}" type="sibTrans" cxnId="{1FD4BFA1-CCDA-45A1-B47A-0EBFEE63B81E}">
      <dgm:prSet/>
      <dgm:spPr/>
      <dgm:t>
        <a:bodyPr/>
        <a:lstStyle/>
        <a:p>
          <a:endParaRPr lang="en-US"/>
        </a:p>
      </dgm:t>
    </dgm:pt>
    <dgm:pt modelId="{40B00888-B09A-424B-8D6C-317323ACE57F}" type="pres">
      <dgm:prSet presAssocID="{3F456286-D6C8-4B18-8A83-37D0E02C3339}" presName="diagram" presStyleCnt="0">
        <dgm:presLayoutVars>
          <dgm:dir/>
          <dgm:resizeHandles val="exact"/>
        </dgm:presLayoutVars>
      </dgm:prSet>
      <dgm:spPr/>
    </dgm:pt>
    <dgm:pt modelId="{43C251BC-EDE3-4030-9D40-3918E09CF108}" type="pres">
      <dgm:prSet presAssocID="{9972DC8D-2B70-44CD-B33E-C94ACCC63B47}" presName="node" presStyleLbl="node1" presStyleIdx="0" presStyleCnt="1" custScaleX="46743" custScaleY="52274">
        <dgm:presLayoutVars>
          <dgm:bulletEnabled val="1"/>
        </dgm:presLayoutVars>
      </dgm:prSet>
      <dgm:spPr/>
      <dgm:t>
        <a:bodyPr/>
        <a:lstStyle/>
        <a:p>
          <a:endParaRPr lang="en-US"/>
        </a:p>
      </dgm:t>
    </dgm:pt>
  </dgm:ptLst>
  <dgm:cxnLst>
    <dgm:cxn modelId="{1FD4BFA1-CCDA-45A1-B47A-0EBFEE63B81E}" srcId="{3F456286-D6C8-4B18-8A83-37D0E02C3339}" destId="{9972DC8D-2B70-44CD-B33E-C94ACCC63B47}" srcOrd="0" destOrd="0" parTransId="{4283F9AC-F554-4836-BE55-19F910C5F09B}" sibTransId="{9D552C9B-98E2-41A7-B772-90177CD26A1C}"/>
    <dgm:cxn modelId="{091D39AF-881B-447A-BAFE-95B1DA006B65}" type="presOf" srcId="{9972DC8D-2B70-44CD-B33E-C94ACCC63B47}" destId="{43C251BC-EDE3-4030-9D40-3918E09CF108}" srcOrd="0" destOrd="0" presId="urn:microsoft.com/office/officeart/2005/8/layout/process5"/>
    <dgm:cxn modelId="{AD31B719-9E29-4E08-A44B-4077BFBC7FBD}" type="presOf" srcId="{3F456286-D6C8-4B18-8A83-37D0E02C3339}" destId="{40B00888-B09A-424B-8D6C-317323ACE57F}" srcOrd="0" destOrd="0" presId="urn:microsoft.com/office/officeart/2005/8/layout/process5"/>
    <dgm:cxn modelId="{9D3AEA76-18DF-4D83-93F9-83488CBF571F}" type="presParOf" srcId="{40B00888-B09A-424B-8D6C-317323ACE57F}" destId="{43C251BC-EDE3-4030-9D40-3918E09CF108}" srcOrd="0" destOrd="0" presId="urn:microsoft.com/office/officeart/2005/8/layout/process5"/>
  </dgm:cxnLst>
  <dgm:bg>
    <a:solidFill>
      <a:schemeClr val="bg1">
        <a:lumMod val="75000"/>
        <a:lumOff val="25000"/>
      </a:schemeClr>
    </a:solid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3F456286-D6C8-4B18-8A83-37D0E02C3339}" type="doc">
      <dgm:prSet loTypeId="urn:microsoft.com/office/officeart/2005/8/layout/process5" loCatId="process" qsTypeId="urn:microsoft.com/office/officeart/2005/8/quickstyle/3d3" qsCatId="3D" csTypeId="urn:microsoft.com/office/officeart/2005/8/colors/accent1_4" csCatId="accent1" phldr="1"/>
      <dgm:spPr/>
    </dgm:pt>
    <dgm:pt modelId="{9972DC8D-2B70-44CD-B33E-C94ACCC63B47}">
      <dgm:prSet phldrT="[Text]" custT="1"/>
      <dgm:spPr>
        <a:solidFill>
          <a:srgbClr val="FF6600"/>
        </a:solidFill>
      </dgm:spPr>
      <dgm:t>
        <a:bodyPr/>
        <a:lstStyle/>
        <a:p>
          <a:pPr>
            <a:lnSpc>
              <a:spcPct val="110000"/>
            </a:lnSpc>
            <a:spcAft>
              <a:spcPts val="600"/>
            </a:spcAft>
          </a:pPr>
          <a:r>
            <a:rPr lang="en-US" sz="2400" b="1" dirty="0">
              <a:latin typeface="Arial" panose="020B0604020202020204" pitchFamily="34" charset="0"/>
              <a:cs typeface="Arial" panose="020B0604020202020204" pitchFamily="34" charset="0"/>
            </a:rPr>
            <a:t>Determining Reasonableness</a:t>
          </a:r>
        </a:p>
      </dgm:t>
    </dgm:pt>
    <dgm:pt modelId="{4283F9AC-F554-4836-BE55-19F910C5F09B}" type="parTrans" cxnId="{1FD4BFA1-CCDA-45A1-B47A-0EBFEE63B81E}">
      <dgm:prSet/>
      <dgm:spPr/>
      <dgm:t>
        <a:bodyPr/>
        <a:lstStyle/>
        <a:p>
          <a:endParaRPr lang="en-US"/>
        </a:p>
      </dgm:t>
    </dgm:pt>
    <dgm:pt modelId="{9D552C9B-98E2-41A7-B772-90177CD26A1C}" type="sibTrans" cxnId="{1FD4BFA1-CCDA-45A1-B47A-0EBFEE63B81E}">
      <dgm:prSet/>
      <dgm:spPr/>
      <dgm:t>
        <a:bodyPr/>
        <a:lstStyle/>
        <a:p>
          <a:endParaRPr lang="en-US"/>
        </a:p>
      </dgm:t>
    </dgm:pt>
    <dgm:pt modelId="{40B00888-B09A-424B-8D6C-317323ACE57F}" type="pres">
      <dgm:prSet presAssocID="{3F456286-D6C8-4B18-8A83-37D0E02C3339}" presName="diagram" presStyleCnt="0">
        <dgm:presLayoutVars>
          <dgm:dir/>
          <dgm:resizeHandles val="exact"/>
        </dgm:presLayoutVars>
      </dgm:prSet>
      <dgm:spPr/>
    </dgm:pt>
    <dgm:pt modelId="{43C251BC-EDE3-4030-9D40-3918E09CF108}" type="pres">
      <dgm:prSet presAssocID="{9972DC8D-2B70-44CD-B33E-C94ACCC63B47}" presName="node" presStyleLbl="node1" presStyleIdx="0" presStyleCnt="1" custScaleX="46743" custScaleY="52274">
        <dgm:presLayoutVars>
          <dgm:bulletEnabled val="1"/>
        </dgm:presLayoutVars>
      </dgm:prSet>
      <dgm:spPr/>
      <dgm:t>
        <a:bodyPr/>
        <a:lstStyle/>
        <a:p>
          <a:endParaRPr lang="en-US"/>
        </a:p>
      </dgm:t>
    </dgm:pt>
  </dgm:ptLst>
  <dgm:cxnLst>
    <dgm:cxn modelId="{1898C69A-B6CA-4D7D-915F-9EA16AF2D553}" type="presOf" srcId="{9972DC8D-2B70-44CD-B33E-C94ACCC63B47}" destId="{43C251BC-EDE3-4030-9D40-3918E09CF108}" srcOrd="0" destOrd="0" presId="urn:microsoft.com/office/officeart/2005/8/layout/process5"/>
    <dgm:cxn modelId="{1FD4BFA1-CCDA-45A1-B47A-0EBFEE63B81E}" srcId="{3F456286-D6C8-4B18-8A83-37D0E02C3339}" destId="{9972DC8D-2B70-44CD-B33E-C94ACCC63B47}" srcOrd="0" destOrd="0" parTransId="{4283F9AC-F554-4836-BE55-19F910C5F09B}" sibTransId="{9D552C9B-98E2-41A7-B772-90177CD26A1C}"/>
    <dgm:cxn modelId="{8D5D4589-8ABC-498A-9A62-0C763CEB90F2}" type="presOf" srcId="{3F456286-D6C8-4B18-8A83-37D0E02C3339}" destId="{40B00888-B09A-424B-8D6C-317323ACE57F}" srcOrd="0" destOrd="0" presId="urn:microsoft.com/office/officeart/2005/8/layout/process5"/>
    <dgm:cxn modelId="{A91F66DE-B8E6-4862-BFEE-C0B7A37618D2}" type="presParOf" srcId="{40B00888-B09A-424B-8D6C-317323ACE57F}" destId="{43C251BC-EDE3-4030-9D40-3918E09CF108}" srcOrd="0" destOrd="0" presId="urn:microsoft.com/office/officeart/2005/8/layout/process5"/>
  </dgm:cxnLst>
  <dgm:bg>
    <a:solidFill>
      <a:schemeClr val="bg1">
        <a:lumMod val="75000"/>
        <a:lumOff val="25000"/>
      </a:schemeClr>
    </a:solid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3F456286-D6C8-4B18-8A83-37D0E02C3339}" type="doc">
      <dgm:prSet loTypeId="urn:microsoft.com/office/officeart/2005/8/layout/process5" loCatId="process" qsTypeId="urn:microsoft.com/office/officeart/2005/8/quickstyle/3d3" qsCatId="3D" csTypeId="urn:microsoft.com/office/officeart/2005/8/colors/accent1_4" csCatId="accent1" phldr="1"/>
      <dgm:spPr/>
    </dgm:pt>
    <dgm:pt modelId="{9972DC8D-2B70-44CD-B33E-C94ACCC63B47}">
      <dgm:prSet phldrT="[Text]" custT="1"/>
      <dgm:spPr>
        <a:solidFill>
          <a:srgbClr val="FF6600"/>
        </a:solidFill>
      </dgm:spPr>
      <dgm:t>
        <a:bodyPr/>
        <a:lstStyle/>
        <a:p>
          <a:pPr>
            <a:lnSpc>
              <a:spcPct val="110000"/>
            </a:lnSpc>
            <a:spcAft>
              <a:spcPts val="600"/>
            </a:spcAft>
          </a:pPr>
          <a:r>
            <a:rPr lang="en-US" sz="2400" b="1" dirty="0">
              <a:latin typeface="Arial" panose="020B0604020202020204" pitchFamily="34" charset="0"/>
              <a:cs typeface="Arial" panose="020B0604020202020204" pitchFamily="34" charset="0"/>
            </a:rPr>
            <a:t>ENTERING THE ACCOMMODATION PLAN</a:t>
          </a:r>
        </a:p>
      </dgm:t>
    </dgm:pt>
    <dgm:pt modelId="{4283F9AC-F554-4836-BE55-19F910C5F09B}" type="parTrans" cxnId="{1FD4BFA1-CCDA-45A1-B47A-0EBFEE63B81E}">
      <dgm:prSet/>
      <dgm:spPr/>
      <dgm:t>
        <a:bodyPr/>
        <a:lstStyle/>
        <a:p>
          <a:endParaRPr lang="en-US"/>
        </a:p>
      </dgm:t>
    </dgm:pt>
    <dgm:pt modelId="{9D552C9B-98E2-41A7-B772-90177CD26A1C}" type="sibTrans" cxnId="{1FD4BFA1-CCDA-45A1-B47A-0EBFEE63B81E}">
      <dgm:prSet/>
      <dgm:spPr/>
      <dgm:t>
        <a:bodyPr/>
        <a:lstStyle/>
        <a:p>
          <a:endParaRPr lang="en-US"/>
        </a:p>
      </dgm:t>
    </dgm:pt>
    <dgm:pt modelId="{40B00888-B09A-424B-8D6C-317323ACE57F}" type="pres">
      <dgm:prSet presAssocID="{3F456286-D6C8-4B18-8A83-37D0E02C3339}" presName="diagram" presStyleCnt="0">
        <dgm:presLayoutVars>
          <dgm:dir/>
          <dgm:resizeHandles val="exact"/>
        </dgm:presLayoutVars>
      </dgm:prSet>
      <dgm:spPr/>
    </dgm:pt>
    <dgm:pt modelId="{43C251BC-EDE3-4030-9D40-3918E09CF108}" type="pres">
      <dgm:prSet presAssocID="{9972DC8D-2B70-44CD-B33E-C94ACCC63B47}" presName="node" presStyleLbl="node1" presStyleIdx="0" presStyleCnt="1" custScaleX="46743" custScaleY="52274">
        <dgm:presLayoutVars>
          <dgm:bulletEnabled val="1"/>
        </dgm:presLayoutVars>
      </dgm:prSet>
      <dgm:spPr/>
      <dgm:t>
        <a:bodyPr/>
        <a:lstStyle/>
        <a:p>
          <a:endParaRPr lang="en-US"/>
        </a:p>
      </dgm:t>
    </dgm:pt>
  </dgm:ptLst>
  <dgm:cxnLst>
    <dgm:cxn modelId="{1FD4BFA1-CCDA-45A1-B47A-0EBFEE63B81E}" srcId="{3F456286-D6C8-4B18-8A83-37D0E02C3339}" destId="{9972DC8D-2B70-44CD-B33E-C94ACCC63B47}" srcOrd="0" destOrd="0" parTransId="{4283F9AC-F554-4836-BE55-19F910C5F09B}" sibTransId="{9D552C9B-98E2-41A7-B772-90177CD26A1C}"/>
    <dgm:cxn modelId="{48FB117C-6CC2-404C-AFC4-0E633CC1450E}" type="presOf" srcId="{9972DC8D-2B70-44CD-B33E-C94ACCC63B47}" destId="{43C251BC-EDE3-4030-9D40-3918E09CF108}" srcOrd="0" destOrd="0" presId="urn:microsoft.com/office/officeart/2005/8/layout/process5"/>
    <dgm:cxn modelId="{731EDE23-F782-4A8F-A0ED-B3EA33B3B0C5}" type="presOf" srcId="{3F456286-D6C8-4B18-8A83-37D0E02C3339}" destId="{40B00888-B09A-424B-8D6C-317323ACE57F}" srcOrd="0" destOrd="0" presId="urn:microsoft.com/office/officeart/2005/8/layout/process5"/>
    <dgm:cxn modelId="{D08C8D19-7D62-4A32-BF8C-D17219631382}" type="presParOf" srcId="{40B00888-B09A-424B-8D6C-317323ACE57F}" destId="{43C251BC-EDE3-4030-9D40-3918E09CF108}" srcOrd="0" destOrd="0" presId="urn:microsoft.com/office/officeart/2005/8/layout/process5"/>
  </dgm:cxnLst>
  <dgm:bg>
    <a:solidFill>
      <a:schemeClr val="bg1">
        <a:lumMod val="75000"/>
        <a:lumOff val="25000"/>
      </a:schemeClr>
    </a:solid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3F456286-D6C8-4B18-8A83-37D0E02C3339}" type="doc">
      <dgm:prSet loTypeId="urn:microsoft.com/office/officeart/2005/8/layout/process5" loCatId="process" qsTypeId="urn:microsoft.com/office/officeart/2005/8/quickstyle/3d3" qsCatId="3D" csTypeId="urn:microsoft.com/office/officeart/2005/8/colors/accent1_4" csCatId="accent1" phldr="1"/>
      <dgm:spPr/>
    </dgm:pt>
    <dgm:pt modelId="{9972DC8D-2B70-44CD-B33E-C94ACCC63B47}">
      <dgm:prSet phldrT="[Text]" custT="1"/>
      <dgm:spPr>
        <a:solidFill>
          <a:srgbClr val="FF6600"/>
        </a:solidFill>
      </dgm:spPr>
      <dgm:t>
        <a:bodyPr/>
        <a:lstStyle/>
        <a:p>
          <a:pPr>
            <a:lnSpc>
              <a:spcPct val="110000"/>
            </a:lnSpc>
            <a:spcAft>
              <a:spcPts val="600"/>
            </a:spcAft>
          </a:pPr>
          <a:r>
            <a:rPr lang="en-US" sz="2400" b="1" dirty="0">
              <a:latin typeface="Arial" panose="020B0604020202020204" pitchFamily="34" charset="0"/>
              <a:cs typeface="Arial" panose="020B0604020202020204" pitchFamily="34" charset="0"/>
            </a:rPr>
            <a:t>Notifying Staff/Viewing the Accommodation Plan</a:t>
          </a:r>
        </a:p>
      </dgm:t>
    </dgm:pt>
    <dgm:pt modelId="{4283F9AC-F554-4836-BE55-19F910C5F09B}" type="parTrans" cxnId="{1FD4BFA1-CCDA-45A1-B47A-0EBFEE63B81E}">
      <dgm:prSet/>
      <dgm:spPr/>
      <dgm:t>
        <a:bodyPr/>
        <a:lstStyle/>
        <a:p>
          <a:endParaRPr lang="en-US"/>
        </a:p>
      </dgm:t>
    </dgm:pt>
    <dgm:pt modelId="{9D552C9B-98E2-41A7-B772-90177CD26A1C}" type="sibTrans" cxnId="{1FD4BFA1-CCDA-45A1-B47A-0EBFEE63B81E}">
      <dgm:prSet/>
      <dgm:spPr/>
      <dgm:t>
        <a:bodyPr/>
        <a:lstStyle/>
        <a:p>
          <a:endParaRPr lang="en-US"/>
        </a:p>
      </dgm:t>
    </dgm:pt>
    <dgm:pt modelId="{40B00888-B09A-424B-8D6C-317323ACE57F}" type="pres">
      <dgm:prSet presAssocID="{3F456286-D6C8-4B18-8A83-37D0E02C3339}" presName="diagram" presStyleCnt="0">
        <dgm:presLayoutVars>
          <dgm:dir/>
          <dgm:resizeHandles val="exact"/>
        </dgm:presLayoutVars>
      </dgm:prSet>
      <dgm:spPr/>
    </dgm:pt>
    <dgm:pt modelId="{43C251BC-EDE3-4030-9D40-3918E09CF108}" type="pres">
      <dgm:prSet presAssocID="{9972DC8D-2B70-44CD-B33E-C94ACCC63B47}" presName="node" presStyleLbl="node1" presStyleIdx="0" presStyleCnt="1" custScaleX="46743" custScaleY="52274">
        <dgm:presLayoutVars>
          <dgm:bulletEnabled val="1"/>
        </dgm:presLayoutVars>
      </dgm:prSet>
      <dgm:spPr/>
      <dgm:t>
        <a:bodyPr/>
        <a:lstStyle/>
        <a:p>
          <a:endParaRPr lang="en-US"/>
        </a:p>
      </dgm:t>
    </dgm:pt>
  </dgm:ptLst>
  <dgm:cxnLst>
    <dgm:cxn modelId="{BB071F19-8A3A-4373-9B05-F1670BB0AC35}" type="presOf" srcId="{3F456286-D6C8-4B18-8A83-37D0E02C3339}" destId="{40B00888-B09A-424B-8D6C-317323ACE57F}" srcOrd="0" destOrd="0" presId="urn:microsoft.com/office/officeart/2005/8/layout/process5"/>
    <dgm:cxn modelId="{1FD4BFA1-CCDA-45A1-B47A-0EBFEE63B81E}" srcId="{3F456286-D6C8-4B18-8A83-37D0E02C3339}" destId="{9972DC8D-2B70-44CD-B33E-C94ACCC63B47}" srcOrd="0" destOrd="0" parTransId="{4283F9AC-F554-4836-BE55-19F910C5F09B}" sibTransId="{9D552C9B-98E2-41A7-B772-90177CD26A1C}"/>
    <dgm:cxn modelId="{4D86A169-C588-4177-8526-6E6713AC2D50}" type="presOf" srcId="{9972DC8D-2B70-44CD-B33E-C94ACCC63B47}" destId="{43C251BC-EDE3-4030-9D40-3918E09CF108}" srcOrd="0" destOrd="0" presId="urn:microsoft.com/office/officeart/2005/8/layout/process5"/>
    <dgm:cxn modelId="{6BD1CF60-9D05-4B73-BCA0-5571E712531B}" type="presParOf" srcId="{40B00888-B09A-424B-8D6C-317323ACE57F}" destId="{43C251BC-EDE3-4030-9D40-3918E09CF108}" srcOrd="0" destOrd="0" presId="urn:microsoft.com/office/officeart/2005/8/layout/process5"/>
  </dgm:cxnLst>
  <dgm:bg>
    <a:solidFill>
      <a:schemeClr val="bg1">
        <a:lumMod val="75000"/>
        <a:lumOff val="25000"/>
      </a:schemeClr>
    </a:solid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A1F3A-F2C8-1346-9FA6-FCAB89C738F4}">
      <dsp:nvSpPr>
        <dsp:cNvPr id="0" name=""/>
        <dsp:cNvSpPr/>
      </dsp:nvSpPr>
      <dsp:spPr>
        <a:xfrm>
          <a:off x="446550" y="441611"/>
          <a:ext cx="2941325" cy="2941325"/>
        </a:xfrm>
        <a:prstGeom prst="blockArc">
          <a:avLst>
            <a:gd name="adj1" fmla="val 10800000"/>
            <a:gd name="adj2" fmla="val 16200000"/>
            <a:gd name="adj3" fmla="val 4639"/>
          </a:avLst>
        </a:prstGeom>
        <a:solidFill>
          <a:srgbClr val="FFFFFF">
            <a:alpha val="3000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27DCEA6-E1ED-204E-BF63-A6C9B8C90EBD}">
      <dsp:nvSpPr>
        <dsp:cNvPr id="0" name=""/>
        <dsp:cNvSpPr/>
      </dsp:nvSpPr>
      <dsp:spPr>
        <a:xfrm>
          <a:off x="440942" y="314806"/>
          <a:ext cx="2941325" cy="2941325"/>
        </a:xfrm>
        <a:prstGeom prst="blockArc">
          <a:avLst>
            <a:gd name="adj1" fmla="val 5384726"/>
            <a:gd name="adj2" fmla="val 10496154"/>
            <a:gd name="adj3" fmla="val 4639"/>
          </a:avLst>
        </a:prstGeom>
        <a:solidFill>
          <a:srgbClr val="FFFFFF">
            <a:alpha val="3300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AB7DE8F-EBC2-B841-8548-6E4784A9136B}">
      <dsp:nvSpPr>
        <dsp:cNvPr id="0" name=""/>
        <dsp:cNvSpPr/>
      </dsp:nvSpPr>
      <dsp:spPr>
        <a:xfrm>
          <a:off x="452158" y="314800"/>
          <a:ext cx="2941325" cy="2941325"/>
        </a:xfrm>
        <a:prstGeom prst="blockArc">
          <a:avLst>
            <a:gd name="adj1" fmla="val 303861"/>
            <a:gd name="adj2" fmla="val 5411566"/>
            <a:gd name="adj3" fmla="val 4639"/>
          </a:avLst>
        </a:prstGeom>
        <a:solidFill>
          <a:srgbClr val="FFFFFF">
            <a:alpha val="4000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73AE2F1-6066-4748-940D-7C9A152D6AB9}">
      <dsp:nvSpPr>
        <dsp:cNvPr id="0" name=""/>
        <dsp:cNvSpPr/>
      </dsp:nvSpPr>
      <dsp:spPr>
        <a:xfrm>
          <a:off x="446550" y="441611"/>
          <a:ext cx="2941325" cy="2941325"/>
        </a:xfrm>
        <a:prstGeom prst="blockArc">
          <a:avLst>
            <a:gd name="adj1" fmla="val 16200000"/>
            <a:gd name="adj2" fmla="val 0"/>
            <a:gd name="adj3" fmla="val 4639"/>
          </a:avLst>
        </a:prstGeom>
        <a:solidFill>
          <a:schemeClr val="bg2">
            <a:alpha val="30000"/>
          </a:schemeClr>
        </a:solidFill>
        <a:ln>
          <a:noFill/>
        </a:ln>
        <a:effectLst/>
      </dsp:spPr>
      <dsp:style>
        <a:lnRef idx="0">
          <a:scrgbClr r="0" g="0" b="0"/>
        </a:lnRef>
        <a:fillRef idx="1">
          <a:scrgbClr r="0" g="0" b="0"/>
        </a:fillRef>
        <a:effectRef idx="1">
          <a:scrgbClr r="0" g="0" b="0"/>
        </a:effectRef>
        <a:fontRef idx="minor">
          <a:schemeClr val="lt1"/>
        </a:fontRef>
      </dsp:style>
    </dsp:sp>
    <dsp:sp modelId="{D71D8FED-8EBE-F34B-9B7E-6AA95163518D}">
      <dsp:nvSpPr>
        <dsp:cNvPr id="0" name=""/>
        <dsp:cNvSpPr/>
      </dsp:nvSpPr>
      <dsp:spPr>
        <a:xfrm>
          <a:off x="1240384" y="1235445"/>
          <a:ext cx="1353657" cy="1353657"/>
        </a:xfrm>
        <a:prstGeom prst="ellipse">
          <a:avLst/>
        </a:prstGeom>
        <a:solidFill>
          <a:schemeClr val="tx1"/>
        </a:solidFill>
        <a:ln w="101600" cap="flat" cmpd="sng" algn="ctr">
          <a:solidFill>
            <a:srgbClr val="FFFFFF"/>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solidFill>
                <a:srgbClr val="FFFFFF"/>
              </a:solidFill>
              <a:latin typeface="Intro"/>
              <a:cs typeface="Intro"/>
            </a:rPr>
            <a:t>CENTER</a:t>
          </a:r>
          <a:endParaRPr lang="en-US" sz="1800" kern="1200" dirty="0">
            <a:solidFill>
              <a:srgbClr val="FFFFFF"/>
            </a:solidFill>
            <a:latin typeface="Intro"/>
            <a:cs typeface="Intro"/>
          </a:endParaRPr>
        </a:p>
      </dsp:txBody>
      <dsp:txXfrm>
        <a:off x="1438622" y="1433683"/>
        <a:ext cx="957181" cy="957181"/>
      </dsp:txXfrm>
    </dsp:sp>
    <dsp:sp modelId="{265262F5-E82C-A947-9AC1-DEB0D3484ACB}">
      <dsp:nvSpPr>
        <dsp:cNvPr id="0" name=""/>
        <dsp:cNvSpPr/>
      </dsp:nvSpPr>
      <dsp:spPr>
        <a:xfrm>
          <a:off x="1443432" y="1943"/>
          <a:ext cx="947560" cy="947560"/>
        </a:xfrm>
        <a:prstGeom prst="ellipse">
          <a:avLst/>
        </a:prstGeom>
        <a:solidFill>
          <a:schemeClr val="accent2"/>
        </a:solidFill>
        <a:ln w="101600" cap="flat" cmpd="sng" algn="ctr">
          <a:solidFill>
            <a:srgbClr val="FFFFFF"/>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a:solidFill>
                <a:srgbClr val="FFFFFF"/>
              </a:solidFill>
              <a:latin typeface="Intro"/>
              <a:cs typeface="Intro"/>
            </a:rPr>
            <a:t>Number One</a:t>
          </a:r>
          <a:endParaRPr lang="en-US" sz="1500" kern="1200" dirty="0">
            <a:solidFill>
              <a:srgbClr val="FFFFFF"/>
            </a:solidFill>
            <a:latin typeface="Intro"/>
            <a:cs typeface="Intro"/>
          </a:endParaRPr>
        </a:p>
      </dsp:txBody>
      <dsp:txXfrm>
        <a:off x="1582199" y="140710"/>
        <a:ext cx="670026" cy="670026"/>
      </dsp:txXfrm>
    </dsp:sp>
    <dsp:sp modelId="{6701C2CA-E542-6F4F-9CA9-472AEA3A6079}">
      <dsp:nvSpPr>
        <dsp:cNvPr id="0" name=""/>
        <dsp:cNvSpPr/>
      </dsp:nvSpPr>
      <dsp:spPr>
        <a:xfrm>
          <a:off x="2879983" y="1438493"/>
          <a:ext cx="947560" cy="947560"/>
        </a:xfrm>
        <a:prstGeom prst="ellipse">
          <a:avLst/>
        </a:prstGeom>
        <a:solidFill>
          <a:schemeClr val="tx2"/>
        </a:solidFill>
        <a:ln w="101600" cap="flat" cmpd="sng" algn="ctr">
          <a:solidFill>
            <a:srgbClr val="FFFFFF"/>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a:solidFill>
                <a:srgbClr val="FFFFFF"/>
              </a:solidFill>
              <a:latin typeface="Intro"/>
              <a:cs typeface="Intro"/>
            </a:rPr>
            <a:t>Number Two</a:t>
          </a:r>
          <a:endParaRPr lang="en-US" sz="1500" kern="1200" dirty="0">
            <a:solidFill>
              <a:srgbClr val="FFFFFF"/>
            </a:solidFill>
            <a:latin typeface="Intro"/>
            <a:cs typeface="Intro"/>
          </a:endParaRPr>
        </a:p>
      </dsp:txBody>
      <dsp:txXfrm>
        <a:off x="3018750" y="1577260"/>
        <a:ext cx="670026" cy="670026"/>
      </dsp:txXfrm>
    </dsp:sp>
    <dsp:sp modelId="{116B7554-2585-7144-B6D4-FA6D60682F76}">
      <dsp:nvSpPr>
        <dsp:cNvPr id="0" name=""/>
        <dsp:cNvSpPr/>
      </dsp:nvSpPr>
      <dsp:spPr>
        <a:xfrm>
          <a:off x="1444207" y="2748225"/>
          <a:ext cx="947560" cy="947560"/>
        </a:xfrm>
        <a:prstGeom prst="ellipse">
          <a:avLst/>
        </a:prstGeom>
        <a:solidFill>
          <a:schemeClr val="accent4"/>
        </a:solidFill>
        <a:ln w="101600" cap="flat" cmpd="sng" algn="ctr">
          <a:solidFill>
            <a:srgbClr val="FFFFFF"/>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solidFill>
                <a:srgbClr val="FFFFFF"/>
              </a:solidFill>
              <a:latin typeface="Intro"/>
              <a:cs typeface="Intro"/>
            </a:rPr>
            <a:t>Number Three</a:t>
          </a:r>
        </a:p>
      </dsp:txBody>
      <dsp:txXfrm>
        <a:off x="1582974" y="2886992"/>
        <a:ext cx="670026" cy="670026"/>
      </dsp:txXfrm>
    </dsp:sp>
    <dsp:sp modelId="{89AB507E-127D-2547-A0C8-3C4104C795A1}">
      <dsp:nvSpPr>
        <dsp:cNvPr id="0" name=""/>
        <dsp:cNvSpPr/>
      </dsp:nvSpPr>
      <dsp:spPr>
        <a:xfrm>
          <a:off x="6882" y="1438493"/>
          <a:ext cx="947560" cy="947560"/>
        </a:xfrm>
        <a:prstGeom prst="ellipse">
          <a:avLst/>
        </a:prstGeom>
        <a:solidFill>
          <a:schemeClr val="accent4">
            <a:lumMod val="60000"/>
            <a:lumOff val="40000"/>
          </a:schemeClr>
        </a:solidFill>
        <a:ln w="101600" cap="flat" cmpd="sng" algn="ctr">
          <a:solidFill>
            <a:srgbClr val="FFFFFF"/>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a:solidFill>
                <a:srgbClr val="FFFFFF"/>
              </a:solidFill>
              <a:latin typeface="Intro"/>
              <a:cs typeface="Intro"/>
            </a:rPr>
            <a:t>Number Four</a:t>
          </a:r>
          <a:endParaRPr lang="en-US" sz="1500" kern="1200" dirty="0">
            <a:solidFill>
              <a:srgbClr val="FFFFFF"/>
            </a:solidFill>
            <a:latin typeface="Intro"/>
            <a:cs typeface="Intro"/>
          </a:endParaRPr>
        </a:p>
      </dsp:txBody>
      <dsp:txXfrm>
        <a:off x="145649" y="1577260"/>
        <a:ext cx="670026" cy="6700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251BC-EDE3-4030-9D40-3918E09CF108}">
      <dsp:nvSpPr>
        <dsp:cNvPr id="0" name=""/>
        <dsp:cNvSpPr/>
      </dsp:nvSpPr>
      <dsp:spPr>
        <a:xfrm>
          <a:off x="2085069" y="846723"/>
          <a:ext cx="3660077" cy="2455900"/>
        </a:xfrm>
        <a:prstGeom prst="roundRect">
          <a:avLst>
            <a:gd name="adj" fmla="val 1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10000"/>
            </a:lnSpc>
            <a:spcBef>
              <a:spcPct val="0"/>
            </a:spcBef>
            <a:spcAft>
              <a:spcPts val="600"/>
            </a:spcAft>
          </a:pPr>
          <a:r>
            <a:rPr lang="en-US" sz="2400" b="1" kern="1200" dirty="0">
              <a:latin typeface="Arial" panose="020B0604020202020204" pitchFamily="34" charset="0"/>
              <a:cs typeface="Arial" panose="020B0604020202020204" pitchFamily="34" charset="0"/>
            </a:rPr>
            <a:t>Determining Accommodation Effectiveness</a:t>
          </a:r>
        </a:p>
      </dsp:txBody>
      <dsp:txXfrm>
        <a:off x="2157000" y="918654"/>
        <a:ext cx="3516215" cy="231203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251BC-EDE3-4030-9D40-3918E09CF108}">
      <dsp:nvSpPr>
        <dsp:cNvPr id="0" name=""/>
        <dsp:cNvSpPr/>
      </dsp:nvSpPr>
      <dsp:spPr>
        <a:xfrm>
          <a:off x="2085069" y="846723"/>
          <a:ext cx="3660077" cy="2455900"/>
        </a:xfrm>
        <a:prstGeom prst="roundRect">
          <a:avLst>
            <a:gd name="adj" fmla="val 1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10000"/>
            </a:lnSpc>
            <a:spcBef>
              <a:spcPct val="0"/>
            </a:spcBef>
            <a:spcAft>
              <a:spcPts val="600"/>
            </a:spcAft>
          </a:pPr>
          <a:r>
            <a:rPr lang="en-US" sz="2400" b="1" kern="1200" dirty="0">
              <a:latin typeface="Arial" panose="020B0604020202020204" pitchFamily="34" charset="0"/>
              <a:cs typeface="Arial" panose="020B0604020202020204" pitchFamily="34" charset="0"/>
            </a:rPr>
            <a:t>Documenting the Accommodation Process</a:t>
          </a:r>
        </a:p>
      </dsp:txBody>
      <dsp:txXfrm>
        <a:off x="2157000" y="918654"/>
        <a:ext cx="3516215" cy="231203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251BC-EDE3-4030-9D40-3918E09CF108}">
      <dsp:nvSpPr>
        <dsp:cNvPr id="0" name=""/>
        <dsp:cNvSpPr/>
      </dsp:nvSpPr>
      <dsp:spPr>
        <a:xfrm>
          <a:off x="2085069" y="846723"/>
          <a:ext cx="3660077" cy="2455900"/>
        </a:xfrm>
        <a:prstGeom prst="roundRect">
          <a:avLst>
            <a:gd name="adj" fmla="val 1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10000"/>
            </a:lnSpc>
            <a:spcBef>
              <a:spcPct val="0"/>
            </a:spcBef>
            <a:spcAft>
              <a:spcPts val="600"/>
            </a:spcAft>
          </a:pPr>
          <a:r>
            <a:rPr lang="en-US" sz="2400" b="1" kern="1200" dirty="0">
              <a:latin typeface="Arial" panose="020B0604020202020204" pitchFamily="34" charset="0"/>
              <a:cs typeface="Arial" panose="020B0604020202020204" pitchFamily="34" charset="0"/>
            </a:rPr>
            <a:t>Maintaining the Accommodation File</a:t>
          </a:r>
        </a:p>
      </dsp:txBody>
      <dsp:txXfrm>
        <a:off x="2157000" y="918654"/>
        <a:ext cx="3516215" cy="231203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251BC-EDE3-4030-9D40-3918E09CF108}">
      <dsp:nvSpPr>
        <dsp:cNvPr id="0" name=""/>
        <dsp:cNvSpPr/>
      </dsp:nvSpPr>
      <dsp:spPr>
        <a:xfrm>
          <a:off x="2085069" y="846723"/>
          <a:ext cx="3660077" cy="2455900"/>
        </a:xfrm>
        <a:prstGeom prst="roundRect">
          <a:avLst>
            <a:gd name="adj" fmla="val 1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10000"/>
            </a:lnSpc>
            <a:spcBef>
              <a:spcPct val="0"/>
            </a:spcBef>
            <a:spcAft>
              <a:spcPts val="600"/>
            </a:spcAft>
          </a:pPr>
          <a:r>
            <a:rPr lang="en-US" sz="2400" b="1" kern="1200" dirty="0">
              <a:latin typeface="Arial" panose="020B0604020202020204" pitchFamily="34" charset="0"/>
              <a:cs typeface="Arial" panose="020B0604020202020204" pitchFamily="34" charset="0"/>
            </a:rPr>
            <a:t>Storing Accommodation and Disability Documentation</a:t>
          </a:r>
        </a:p>
      </dsp:txBody>
      <dsp:txXfrm>
        <a:off x="2157000" y="918654"/>
        <a:ext cx="3516215" cy="231203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251BC-EDE3-4030-9D40-3918E09CF108}">
      <dsp:nvSpPr>
        <dsp:cNvPr id="0" name=""/>
        <dsp:cNvSpPr/>
      </dsp:nvSpPr>
      <dsp:spPr>
        <a:xfrm>
          <a:off x="2085069" y="846723"/>
          <a:ext cx="3660077" cy="2455900"/>
        </a:xfrm>
        <a:prstGeom prst="roundRect">
          <a:avLst>
            <a:gd name="adj" fmla="val 1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10000"/>
            </a:lnSpc>
            <a:spcBef>
              <a:spcPct val="0"/>
            </a:spcBef>
            <a:spcAft>
              <a:spcPts val="600"/>
            </a:spcAft>
          </a:pPr>
          <a:r>
            <a:rPr lang="en-US" sz="2400" b="1" kern="1200" dirty="0">
              <a:latin typeface="Arial" panose="020B0604020202020204" pitchFamily="34" charset="0"/>
              <a:cs typeface="Arial" panose="020B0604020202020204" pitchFamily="34" charset="0"/>
            </a:rPr>
            <a:t>Confidentiality</a:t>
          </a:r>
        </a:p>
      </dsp:txBody>
      <dsp:txXfrm>
        <a:off x="2157000" y="918654"/>
        <a:ext cx="3516215" cy="23120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251BC-EDE3-4030-9D40-3918E09CF108}">
      <dsp:nvSpPr>
        <dsp:cNvPr id="0" name=""/>
        <dsp:cNvSpPr/>
      </dsp:nvSpPr>
      <dsp:spPr>
        <a:xfrm>
          <a:off x="3616" y="117378"/>
          <a:ext cx="1581224" cy="948734"/>
        </a:xfrm>
        <a:prstGeom prst="roundRect">
          <a:avLst>
            <a:gd name="adj" fmla="val 1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Requesting Accommodation</a:t>
          </a:r>
        </a:p>
      </dsp:txBody>
      <dsp:txXfrm>
        <a:off x="31403" y="145165"/>
        <a:ext cx="1525650" cy="893160"/>
      </dsp:txXfrm>
    </dsp:sp>
    <dsp:sp modelId="{A6C046F0-C5E9-4722-B175-9C922C927E4A}">
      <dsp:nvSpPr>
        <dsp:cNvPr id="0" name=""/>
        <dsp:cNvSpPr/>
      </dsp:nvSpPr>
      <dsp:spPr>
        <a:xfrm>
          <a:off x="1723988" y="395673"/>
          <a:ext cx="335219" cy="392143"/>
        </a:xfrm>
        <a:prstGeom prst="rightArrow">
          <a:avLst>
            <a:gd name="adj1" fmla="val 60000"/>
            <a:gd name="adj2" fmla="val 50000"/>
          </a:avLst>
        </a:prstGeom>
        <a:solidFill>
          <a:schemeClr val="accent1">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723988" y="474102"/>
        <a:ext cx="234653" cy="235285"/>
      </dsp:txXfrm>
    </dsp:sp>
    <dsp:sp modelId="{0D0B7544-68C6-44FD-A36E-66069113ACF2}">
      <dsp:nvSpPr>
        <dsp:cNvPr id="0" name=""/>
        <dsp:cNvSpPr/>
      </dsp:nvSpPr>
      <dsp:spPr>
        <a:xfrm>
          <a:off x="2217330" y="117378"/>
          <a:ext cx="1581224" cy="948734"/>
        </a:xfrm>
        <a:prstGeom prst="roundRect">
          <a:avLst>
            <a:gd name="adj" fmla="val 1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Determining the Need for Accommodation</a:t>
          </a:r>
        </a:p>
      </dsp:txBody>
      <dsp:txXfrm>
        <a:off x="2245117" y="145165"/>
        <a:ext cx="1525650" cy="893160"/>
      </dsp:txXfrm>
    </dsp:sp>
    <dsp:sp modelId="{F9588C32-0858-4770-ABE1-743B87088FE0}">
      <dsp:nvSpPr>
        <dsp:cNvPr id="0" name=""/>
        <dsp:cNvSpPr/>
      </dsp:nvSpPr>
      <dsp:spPr>
        <a:xfrm>
          <a:off x="3937702" y="395673"/>
          <a:ext cx="335219" cy="392143"/>
        </a:xfrm>
        <a:prstGeom prst="rightArrow">
          <a:avLst>
            <a:gd name="adj1" fmla="val 60000"/>
            <a:gd name="adj2" fmla="val 50000"/>
          </a:avLst>
        </a:prstGeom>
        <a:solidFill>
          <a:schemeClr val="accent1">
            <a:shade val="90000"/>
            <a:hueOff val="90621"/>
            <a:satOff val="-4640"/>
            <a:lumOff val="753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3937702" y="474102"/>
        <a:ext cx="234653" cy="235285"/>
      </dsp:txXfrm>
    </dsp:sp>
    <dsp:sp modelId="{290C7232-5778-41F5-919F-20E6106D0EF9}">
      <dsp:nvSpPr>
        <dsp:cNvPr id="0" name=""/>
        <dsp:cNvSpPr/>
      </dsp:nvSpPr>
      <dsp:spPr>
        <a:xfrm>
          <a:off x="4431044" y="117378"/>
          <a:ext cx="1581224" cy="948734"/>
        </a:xfrm>
        <a:prstGeom prst="roundRect">
          <a:avLst>
            <a:gd name="adj" fmla="val 1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Ensuring Appropriate Documentation</a:t>
          </a:r>
        </a:p>
      </dsp:txBody>
      <dsp:txXfrm>
        <a:off x="4458831" y="145165"/>
        <a:ext cx="1525650" cy="893160"/>
      </dsp:txXfrm>
    </dsp:sp>
    <dsp:sp modelId="{A3A2706A-9C6F-421A-B64E-4AE5DD2E5AC3}">
      <dsp:nvSpPr>
        <dsp:cNvPr id="0" name=""/>
        <dsp:cNvSpPr/>
      </dsp:nvSpPr>
      <dsp:spPr>
        <a:xfrm>
          <a:off x="6151417" y="395673"/>
          <a:ext cx="335219" cy="392143"/>
        </a:xfrm>
        <a:prstGeom prst="rightArrow">
          <a:avLst>
            <a:gd name="adj1" fmla="val 60000"/>
            <a:gd name="adj2" fmla="val 50000"/>
          </a:avLst>
        </a:prstGeom>
        <a:solidFill>
          <a:schemeClr val="accent1">
            <a:shade val="90000"/>
            <a:hueOff val="181243"/>
            <a:satOff val="-9281"/>
            <a:lumOff val="1507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6151417" y="474102"/>
        <a:ext cx="234653" cy="235285"/>
      </dsp:txXfrm>
    </dsp:sp>
    <dsp:sp modelId="{4545E8A0-3F7A-4394-88C8-A58A8458A373}">
      <dsp:nvSpPr>
        <dsp:cNvPr id="0" name=""/>
        <dsp:cNvSpPr/>
      </dsp:nvSpPr>
      <dsp:spPr>
        <a:xfrm>
          <a:off x="6644759" y="117378"/>
          <a:ext cx="1581224" cy="948734"/>
        </a:xfrm>
        <a:prstGeom prst="roundRect">
          <a:avLst>
            <a:gd name="adj" fmla="val 1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Reviewing a Request</a:t>
          </a:r>
        </a:p>
      </dsp:txBody>
      <dsp:txXfrm>
        <a:off x="6672546" y="145165"/>
        <a:ext cx="1525650" cy="893160"/>
      </dsp:txXfrm>
    </dsp:sp>
    <dsp:sp modelId="{9072D996-442C-44B0-A745-5D2EACCAAA9C}">
      <dsp:nvSpPr>
        <dsp:cNvPr id="0" name=""/>
        <dsp:cNvSpPr/>
      </dsp:nvSpPr>
      <dsp:spPr>
        <a:xfrm rot="5400000">
          <a:off x="7267761" y="1176798"/>
          <a:ext cx="335219" cy="392143"/>
        </a:xfrm>
        <a:prstGeom prst="rightArrow">
          <a:avLst>
            <a:gd name="adj1" fmla="val 60000"/>
            <a:gd name="adj2" fmla="val 50000"/>
          </a:avLst>
        </a:prstGeom>
        <a:solidFill>
          <a:schemeClr val="accent1">
            <a:shade val="90000"/>
            <a:hueOff val="271864"/>
            <a:satOff val="-13921"/>
            <a:lumOff val="2261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5400000">
        <a:off x="7317728" y="1205260"/>
        <a:ext cx="235285" cy="234653"/>
      </dsp:txXfrm>
    </dsp:sp>
    <dsp:sp modelId="{5465BDCA-91C0-48C3-8F00-7F87C2038008}">
      <dsp:nvSpPr>
        <dsp:cNvPr id="0" name=""/>
        <dsp:cNvSpPr/>
      </dsp:nvSpPr>
      <dsp:spPr>
        <a:xfrm>
          <a:off x="6644759" y="1698602"/>
          <a:ext cx="1581224" cy="948734"/>
        </a:xfrm>
        <a:prstGeom prst="roundRect">
          <a:avLst>
            <a:gd name="adj" fmla="val 1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Determining Reasonableness</a:t>
          </a:r>
        </a:p>
      </dsp:txBody>
      <dsp:txXfrm>
        <a:off x="6672546" y="1726389"/>
        <a:ext cx="1525650" cy="893160"/>
      </dsp:txXfrm>
    </dsp:sp>
    <dsp:sp modelId="{14B88F04-690B-4426-B597-0195331E50B5}">
      <dsp:nvSpPr>
        <dsp:cNvPr id="0" name=""/>
        <dsp:cNvSpPr/>
      </dsp:nvSpPr>
      <dsp:spPr>
        <a:xfrm rot="10800000">
          <a:off x="6170391" y="1976898"/>
          <a:ext cx="335219" cy="392143"/>
        </a:xfrm>
        <a:prstGeom prst="rightArrow">
          <a:avLst>
            <a:gd name="adj1" fmla="val 60000"/>
            <a:gd name="adj2" fmla="val 50000"/>
          </a:avLst>
        </a:prstGeom>
        <a:solidFill>
          <a:schemeClr val="accent1">
            <a:shade val="90000"/>
            <a:hueOff val="362485"/>
            <a:satOff val="-18562"/>
            <a:lumOff val="3015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6270957" y="2055327"/>
        <a:ext cx="234653" cy="235285"/>
      </dsp:txXfrm>
    </dsp:sp>
    <dsp:sp modelId="{3B72450C-73DA-41AF-9463-695CBC2E1F22}">
      <dsp:nvSpPr>
        <dsp:cNvPr id="0" name=""/>
        <dsp:cNvSpPr/>
      </dsp:nvSpPr>
      <dsp:spPr>
        <a:xfrm>
          <a:off x="4431044" y="1698602"/>
          <a:ext cx="1581224" cy="948734"/>
        </a:xfrm>
        <a:prstGeom prst="roundRect">
          <a:avLst>
            <a:gd name="adj" fmla="val 1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Entering the Accommodation Plan</a:t>
          </a:r>
        </a:p>
      </dsp:txBody>
      <dsp:txXfrm>
        <a:off x="4458831" y="1726389"/>
        <a:ext cx="1525650" cy="893160"/>
      </dsp:txXfrm>
    </dsp:sp>
    <dsp:sp modelId="{EAB2176D-B9D6-4326-AE7E-A622AE908868}">
      <dsp:nvSpPr>
        <dsp:cNvPr id="0" name=""/>
        <dsp:cNvSpPr/>
      </dsp:nvSpPr>
      <dsp:spPr>
        <a:xfrm rot="10800000">
          <a:off x="3956677" y="1976898"/>
          <a:ext cx="335219" cy="392143"/>
        </a:xfrm>
        <a:prstGeom prst="rightArrow">
          <a:avLst>
            <a:gd name="adj1" fmla="val 60000"/>
            <a:gd name="adj2" fmla="val 50000"/>
          </a:avLst>
        </a:prstGeom>
        <a:solidFill>
          <a:schemeClr val="accent1">
            <a:shade val="90000"/>
            <a:hueOff val="453106"/>
            <a:satOff val="-23202"/>
            <a:lumOff val="3768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4057243" y="2055327"/>
        <a:ext cx="234653" cy="235285"/>
      </dsp:txXfrm>
    </dsp:sp>
    <dsp:sp modelId="{76AA7B21-1997-4DBC-9F88-E80188D26151}">
      <dsp:nvSpPr>
        <dsp:cNvPr id="0" name=""/>
        <dsp:cNvSpPr/>
      </dsp:nvSpPr>
      <dsp:spPr>
        <a:xfrm>
          <a:off x="2217330" y="1698602"/>
          <a:ext cx="1581224" cy="948734"/>
        </a:xfrm>
        <a:prstGeom prst="roundRect">
          <a:avLst>
            <a:gd name="adj" fmla="val 1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Notifying Staff/Viewing the Accommodation Plan</a:t>
          </a:r>
        </a:p>
      </dsp:txBody>
      <dsp:txXfrm>
        <a:off x="2245117" y="1726389"/>
        <a:ext cx="1525650" cy="893160"/>
      </dsp:txXfrm>
    </dsp:sp>
    <dsp:sp modelId="{B78BABC8-CFA2-4065-B6B4-1AB38DFBCDC6}">
      <dsp:nvSpPr>
        <dsp:cNvPr id="0" name=""/>
        <dsp:cNvSpPr/>
      </dsp:nvSpPr>
      <dsp:spPr>
        <a:xfrm rot="10800000">
          <a:off x="1742963" y="1976898"/>
          <a:ext cx="335219" cy="392143"/>
        </a:xfrm>
        <a:prstGeom prst="rightArrow">
          <a:avLst>
            <a:gd name="adj1" fmla="val 60000"/>
            <a:gd name="adj2" fmla="val 50000"/>
          </a:avLst>
        </a:prstGeom>
        <a:solidFill>
          <a:schemeClr val="accent1">
            <a:shade val="90000"/>
            <a:hueOff val="362485"/>
            <a:satOff val="-18562"/>
            <a:lumOff val="3015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1843529" y="2055327"/>
        <a:ext cx="234653" cy="235285"/>
      </dsp:txXfrm>
    </dsp:sp>
    <dsp:sp modelId="{7FAC75CC-C9C9-41DF-BFF1-70D79FA988C4}">
      <dsp:nvSpPr>
        <dsp:cNvPr id="0" name=""/>
        <dsp:cNvSpPr/>
      </dsp:nvSpPr>
      <dsp:spPr>
        <a:xfrm>
          <a:off x="3616" y="1698602"/>
          <a:ext cx="1581224" cy="948734"/>
        </a:xfrm>
        <a:prstGeom prst="roundRect">
          <a:avLst>
            <a:gd name="adj" fmla="val 1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Determining Accommodation Effectiveness</a:t>
          </a:r>
        </a:p>
      </dsp:txBody>
      <dsp:txXfrm>
        <a:off x="31403" y="1726389"/>
        <a:ext cx="1525650" cy="893160"/>
      </dsp:txXfrm>
    </dsp:sp>
    <dsp:sp modelId="{303719C8-9B2F-4B03-A351-7C17C57D11FC}">
      <dsp:nvSpPr>
        <dsp:cNvPr id="0" name=""/>
        <dsp:cNvSpPr/>
      </dsp:nvSpPr>
      <dsp:spPr>
        <a:xfrm rot="5400000">
          <a:off x="626618" y="2758023"/>
          <a:ext cx="335219" cy="392143"/>
        </a:xfrm>
        <a:prstGeom prst="rightArrow">
          <a:avLst>
            <a:gd name="adj1" fmla="val 60000"/>
            <a:gd name="adj2" fmla="val 50000"/>
          </a:avLst>
        </a:prstGeom>
        <a:solidFill>
          <a:schemeClr val="accent1">
            <a:shade val="90000"/>
            <a:hueOff val="271864"/>
            <a:satOff val="-13921"/>
            <a:lumOff val="2261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5400000">
        <a:off x="676585" y="2786485"/>
        <a:ext cx="235285" cy="234653"/>
      </dsp:txXfrm>
    </dsp:sp>
    <dsp:sp modelId="{6D412BD2-2505-4C0D-B595-03453E40C1CC}">
      <dsp:nvSpPr>
        <dsp:cNvPr id="0" name=""/>
        <dsp:cNvSpPr/>
      </dsp:nvSpPr>
      <dsp:spPr>
        <a:xfrm>
          <a:off x="3616" y="3279827"/>
          <a:ext cx="1581224" cy="948734"/>
        </a:xfrm>
        <a:prstGeom prst="roundRect">
          <a:avLst>
            <a:gd name="adj" fmla="val 1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Documenting the Accommodation Process</a:t>
          </a:r>
        </a:p>
      </dsp:txBody>
      <dsp:txXfrm>
        <a:off x="31403" y="3307614"/>
        <a:ext cx="1525650" cy="893160"/>
      </dsp:txXfrm>
    </dsp:sp>
    <dsp:sp modelId="{92003A0A-9767-43B9-B950-088F4F32ECE0}">
      <dsp:nvSpPr>
        <dsp:cNvPr id="0" name=""/>
        <dsp:cNvSpPr/>
      </dsp:nvSpPr>
      <dsp:spPr>
        <a:xfrm>
          <a:off x="1723988" y="3558122"/>
          <a:ext cx="335219" cy="392143"/>
        </a:xfrm>
        <a:prstGeom prst="rightArrow">
          <a:avLst>
            <a:gd name="adj1" fmla="val 60000"/>
            <a:gd name="adj2" fmla="val 50000"/>
          </a:avLst>
        </a:prstGeom>
        <a:solidFill>
          <a:schemeClr val="accent1">
            <a:shade val="90000"/>
            <a:hueOff val="181243"/>
            <a:satOff val="-9281"/>
            <a:lumOff val="1507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723988" y="3636551"/>
        <a:ext cx="234653" cy="235285"/>
      </dsp:txXfrm>
    </dsp:sp>
    <dsp:sp modelId="{B71BF18B-F22E-4E96-A947-9B1714E897B3}">
      <dsp:nvSpPr>
        <dsp:cNvPr id="0" name=""/>
        <dsp:cNvSpPr/>
      </dsp:nvSpPr>
      <dsp:spPr>
        <a:xfrm>
          <a:off x="2217330" y="3279827"/>
          <a:ext cx="1581224" cy="948734"/>
        </a:xfrm>
        <a:prstGeom prst="roundRect">
          <a:avLst>
            <a:gd name="adj" fmla="val 1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Maintaining the Accommodation File</a:t>
          </a:r>
        </a:p>
      </dsp:txBody>
      <dsp:txXfrm>
        <a:off x="2245117" y="3307614"/>
        <a:ext cx="1525650" cy="893160"/>
      </dsp:txXfrm>
    </dsp:sp>
    <dsp:sp modelId="{FAD5DF07-8C83-4C80-8468-80B137C9C06D}">
      <dsp:nvSpPr>
        <dsp:cNvPr id="0" name=""/>
        <dsp:cNvSpPr/>
      </dsp:nvSpPr>
      <dsp:spPr>
        <a:xfrm>
          <a:off x="3937702" y="3558122"/>
          <a:ext cx="335219" cy="392143"/>
        </a:xfrm>
        <a:prstGeom prst="rightArrow">
          <a:avLst>
            <a:gd name="adj1" fmla="val 60000"/>
            <a:gd name="adj2" fmla="val 50000"/>
          </a:avLst>
        </a:prstGeom>
        <a:solidFill>
          <a:schemeClr val="accent1">
            <a:shade val="90000"/>
            <a:hueOff val="90621"/>
            <a:satOff val="-4640"/>
            <a:lumOff val="753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3937702" y="3636551"/>
        <a:ext cx="234653" cy="235285"/>
      </dsp:txXfrm>
    </dsp:sp>
    <dsp:sp modelId="{F056ABFA-B9ED-42EB-8FBD-BFC07738C3A7}">
      <dsp:nvSpPr>
        <dsp:cNvPr id="0" name=""/>
        <dsp:cNvSpPr/>
      </dsp:nvSpPr>
      <dsp:spPr>
        <a:xfrm>
          <a:off x="4431044" y="3279827"/>
          <a:ext cx="1581224" cy="948734"/>
        </a:xfrm>
        <a:prstGeom prst="roundRect">
          <a:avLst>
            <a:gd name="adj" fmla="val 1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Storing Accommodation and Disability Documentation</a:t>
          </a:r>
        </a:p>
      </dsp:txBody>
      <dsp:txXfrm>
        <a:off x="4458831" y="3307614"/>
        <a:ext cx="1525650" cy="893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251BC-EDE3-4030-9D40-3918E09CF108}">
      <dsp:nvSpPr>
        <dsp:cNvPr id="0" name=""/>
        <dsp:cNvSpPr/>
      </dsp:nvSpPr>
      <dsp:spPr>
        <a:xfrm>
          <a:off x="2085069" y="846723"/>
          <a:ext cx="3660077" cy="2455900"/>
        </a:xfrm>
        <a:prstGeom prst="roundRect">
          <a:avLst>
            <a:gd name="adj" fmla="val 1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10000"/>
            </a:lnSpc>
            <a:spcBef>
              <a:spcPct val="0"/>
            </a:spcBef>
            <a:spcAft>
              <a:spcPts val="600"/>
            </a:spcAft>
          </a:pPr>
          <a:r>
            <a:rPr lang="en-US" sz="2400" b="1" kern="1200" dirty="0">
              <a:latin typeface="Arial" panose="020B0604020202020204" pitchFamily="34" charset="0"/>
              <a:cs typeface="Arial" panose="020B0604020202020204" pitchFamily="34" charset="0"/>
            </a:rPr>
            <a:t>Requesting Accommodation</a:t>
          </a:r>
        </a:p>
      </dsp:txBody>
      <dsp:txXfrm>
        <a:off x="2157000" y="918654"/>
        <a:ext cx="3516215" cy="23120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251BC-EDE3-4030-9D40-3918E09CF108}">
      <dsp:nvSpPr>
        <dsp:cNvPr id="0" name=""/>
        <dsp:cNvSpPr/>
      </dsp:nvSpPr>
      <dsp:spPr>
        <a:xfrm>
          <a:off x="2085069" y="846723"/>
          <a:ext cx="3660077" cy="2455900"/>
        </a:xfrm>
        <a:prstGeom prst="roundRect">
          <a:avLst>
            <a:gd name="adj" fmla="val 1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10000"/>
            </a:lnSpc>
            <a:spcBef>
              <a:spcPct val="0"/>
            </a:spcBef>
            <a:spcAft>
              <a:spcPts val="600"/>
            </a:spcAft>
          </a:pPr>
          <a:r>
            <a:rPr lang="en-US" sz="2400" b="1" kern="1200" dirty="0">
              <a:latin typeface="Arial" panose="020B0604020202020204" pitchFamily="34" charset="0"/>
              <a:cs typeface="Arial" panose="020B0604020202020204" pitchFamily="34" charset="0"/>
            </a:rPr>
            <a:t>DETERMINING THE NEED FOR REASONABLE ACCOMMODATION</a:t>
          </a:r>
        </a:p>
      </dsp:txBody>
      <dsp:txXfrm>
        <a:off x="2157000" y="918654"/>
        <a:ext cx="3516215" cy="23120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251BC-EDE3-4030-9D40-3918E09CF108}">
      <dsp:nvSpPr>
        <dsp:cNvPr id="0" name=""/>
        <dsp:cNvSpPr/>
      </dsp:nvSpPr>
      <dsp:spPr>
        <a:xfrm>
          <a:off x="2085069" y="846723"/>
          <a:ext cx="3660077" cy="2455900"/>
        </a:xfrm>
        <a:prstGeom prst="roundRect">
          <a:avLst>
            <a:gd name="adj" fmla="val 1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10000"/>
            </a:lnSpc>
            <a:spcBef>
              <a:spcPct val="0"/>
            </a:spcBef>
            <a:spcAft>
              <a:spcPts val="600"/>
            </a:spcAft>
          </a:pPr>
          <a:r>
            <a:rPr lang="en-US" sz="2400" b="1" kern="1200" dirty="0">
              <a:latin typeface="Arial" panose="020B0604020202020204" pitchFamily="34" charset="0"/>
              <a:cs typeface="Arial" panose="020B0604020202020204" pitchFamily="34" charset="0"/>
            </a:rPr>
            <a:t>Ensuring Appropriate Documentation</a:t>
          </a:r>
        </a:p>
      </dsp:txBody>
      <dsp:txXfrm>
        <a:off x="2157000" y="918654"/>
        <a:ext cx="3516215" cy="23120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251BC-EDE3-4030-9D40-3918E09CF108}">
      <dsp:nvSpPr>
        <dsp:cNvPr id="0" name=""/>
        <dsp:cNvSpPr/>
      </dsp:nvSpPr>
      <dsp:spPr>
        <a:xfrm>
          <a:off x="2085069" y="846723"/>
          <a:ext cx="3660077" cy="2455900"/>
        </a:xfrm>
        <a:prstGeom prst="roundRect">
          <a:avLst>
            <a:gd name="adj" fmla="val 1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10000"/>
            </a:lnSpc>
            <a:spcBef>
              <a:spcPct val="0"/>
            </a:spcBef>
            <a:spcAft>
              <a:spcPts val="600"/>
            </a:spcAft>
          </a:pPr>
          <a:r>
            <a:rPr lang="en-US" sz="2400" b="1" kern="1200" dirty="0">
              <a:latin typeface="Arial" panose="020B0604020202020204" pitchFamily="34" charset="0"/>
              <a:cs typeface="Arial" panose="020B0604020202020204" pitchFamily="34" charset="0"/>
            </a:rPr>
            <a:t>Reviewing a Request</a:t>
          </a:r>
        </a:p>
      </dsp:txBody>
      <dsp:txXfrm>
        <a:off x="2157000" y="918654"/>
        <a:ext cx="3516215" cy="23120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251BC-EDE3-4030-9D40-3918E09CF108}">
      <dsp:nvSpPr>
        <dsp:cNvPr id="0" name=""/>
        <dsp:cNvSpPr/>
      </dsp:nvSpPr>
      <dsp:spPr>
        <a:xfrm>
          <a:off x="2085069" y="846723"/>
          <a:ext cx="3660077" cy="2455900"/>
        </a:xfrm>
        <a:prstGeom prst="roundRect">
          <a:avLst>
            <a:gd name="adj" fmla="val 1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10000"/>
            </a:lnSpc>
            <a:spcBef>
              <a:spcPct val="0"/>
            </a:spcBef>
            <a:spcAft>
              <a:spcPts val="600"/>
            </a:spcAft>
          </a:pPr>
          <a:r>
            <a:rPr lang="en-US" sz="2400" b="1" kern="1200" dirty="0">
              <a:latin typeface="Arial" panose="020B0604020202020204" pitchFamily="34" charset="0"/>
              <a:cs typeface="Arial" panose="020B0604020202020204" pitchFamily="34" charset="0"/>
            </a:rPr>
            <a:t>Determining Reasonableness</a:t>
          </a:r>
        </a:p>
      </dsp:txBody>
      <dsp:txXfrm>
        <a:off x="2157000" y="918654"/>
        <a:ext cx="3516215" cy="23120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251BC-EDE3-4030-9D40-3918E09CF108}">
      <dsp:nvSpPr>
        <dsp:cNvPr id="0" name=""/>
        <dsp:cNvSpPr/>
      </dsp:nvSpPr>
      <dsp:spPr>
        <a:xfrm>
          <a:off x="2085069" y="846723"/>
          <a:ext cx="3660077" cy="2455900"/>
        </a:xfrm>
        <a:prstGeom prst="roundRect">
          <a:avLst>
            <a:gd name="adj" fmla="val 1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10000"/>
            </a:lnSpc>
            <a:spcBef>
              <a:spcPct val="0"/>
            </a:spcBef>
            <a:spcAft>
              <a:spcPts val="600"/>
            </a:spcAft>
          </a:pPr>
          <a:r>
            <a:rPr lang="en-US" sz="2400" b="1" kern="1200" dirty="0">
              <a:latin typeface="Arial" panose="020B0604020202020204" pitchFamily="34" charset="0"/>
              <a:cs typeface="Arial" panose="020B0604020202020204" pitchFamily="34" charset="0"/>
            </a:rPr>
            <a:t>ENTERING THE ACCOMMODATION PLAN</a:t>
          </a:r>
        </a:p>
      </dsp:txBody>
      <dsp:txXfrm>
        <a:off x="2157000" y="918654"/>
        <a:ext cx="3516215" cy="23120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251BC-EDE3-4030-9D40-3918E09CF108}">
      <dsp:nvSpPr>
        <dsp:cNvPr id="0" name=""/>
        <dsp:cNvSpPr/>
      </dsp:nvSpPr>
      <dsp:spPr>
        <a:xfrm>
          <a:off x="2085069" y="846723"/>
          <a:ext cx="3660077" cy="2455900"/>
        </a:xfrm>
        <a:prstGeom prst="roundRect">
          <a:avLst>
            <a:gd name="adj" fmla="val 1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10000"/>
            </a:lnSpc>
            <a:spcBef>
              <a:spcPct val="0"/>
            </a:spcBef>
            <a:spcAft>
              <a:spcPts val="600"/>
            </a:spcAft>
          </a:pPr>
          <a:r>
            <a:rPr lang="en-US" sz="2400" b="1" kern="1200" dirty="0">
              <a:latin typeface="Arial" panose="020B0604020202020204" pitchFamily="34" charset="0"/>
              <a:cs typeface="Arial" panose="020B0604020202020204" pitchFamily="34" charset="0"/>
            </a:rPr>
            <a:t>Notifying Staff/Viewing the Accommodation Plan</a:t>
          </a:r>
        </a:p>
      </dsp:txBody>
      <dsp:txXfrm>
        <a:off x="2157000" y="918654"/>
        <a:ext cx="3516215" cy="231203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517" cy="464027"/>
          </a:xfrm>
          <a:prstGeom prst="rect">
            <a:avLst/>
          </a:prstGeom>
        </p:spPr>
        <p:txBody>
          <a:bodyPr vert="horz" lIns="91101" tIns="45550" rIns="91101" bIns="4555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56904" y="0"/>
            <a:ext cx="3026517" cy="464027"/>
          </a:xfrm>
          <a:prstGeom prst="rect">
            <a:avLst/>
          </a:prstGeom>
        </p:spPr>
        <p:txBody>
          <a:bodyPr vert="horz" lIns="91101" tIns="45550" rIns="91101" bIns="45550" rtlCol="0"/>
          <a:lstStyle>
            <a:lvl1pPr algn="r" fontAlgn="auto">
              <a:spcBef>
                <a:spcPts val="0"/>
              </a:spcBef>
              <a:spcAft>
                <a:spcPts val="0"/>
              </a:spcAft>
              <a:defRPr sz="1200" smtClean="0">
                <a:latin typeface="+mn-lt"/>
                <a:cs typeface="+mn-cs"/>
              </a:defRPr>
            </a:lvl1pPr>
          </a:lstStyle>
          <a:p>
            <a:pPr>
              <a:defRPr/>
            </a:pPr>
            <a:fld id="{C061A921-E5C1-4039-8702-A2223DB1F5AB}" type="datetimeFigureOut">
              <a:rPr lang="en-US"/>
              <a:pPr>
                <a:defRPr/>
              </a:pPr>
              <a:t>10/25/16</a:t>
            </a:fld>
            <a:endParaRPr lang="en-US"/>
          </a:p>
        </p:txBody>
      </p:sp>
      <p:sp>
        <p:nvSpPr>
          <p:cNvPr id="4" name="Footer Placeholder 3"/>
          <p:cNvSpPr>
            <a:spLocks noGrp="1"/>
          </p:cNvSpPr>
          <p:nvPr>
            <p:ph type="ftr" sz="quarter" idx="2"/>
          </p:nvPr>
        </p:nvSpPr>
        <p:spPr>
          <a:xfrm>
            <a:off x="0" y="8818090"/>
            <a:ext cx="3026517" cy="464027"/>
          </a:xfrm>
          <a:prstGeom prst="rect">
            <a:avLst/>
          </a:prstGeom>
        </p:spPr>
        <p:txBody>
          <a:bodyPr vert="horz" lIns="91101" tIns="45550" rIns="91101" bIns="4555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56904" y="8818090"/>
            <a:ext cx="3026517" cy="464027"/>
          </a:xfrm>
          <a:prstGeom prst="rect">
            <a:avLst/>
          </a:prstGeom>
        </p:spPr>
        <p:txBody>
          <a:bodyPr vert="horz" wrap="square" lIns="91101" tIns="45550" rIns="91101" bIns="45550" numCol="1" anchor="b" anchorCtr="0" compatLnSpc="1">
            <a:prstTxWarp prst="textNoShape">
              <a:avLst/>
            </a:prstTxWarp>
          </a:bodyPr>
          <a:lstStyle>
            <a:lvl1pPr algn="r">
              <a:defRPr sz="1200">
                <a:latin typeface="Calibri" panose="020F0502020204030204" pitchFamily="34" charset="0"/>
              </a:defRPr>
            </a:lvl1pPr>
          </a:lstStyle>
          <a:p>
            <a:fld id="{BDF3C775-97EC-4F6C-9C3D-DBC3DFF98313}" type="slidenum">
              <a:rPr lang="en-US"/>
              <a:pPr/>
              <a:t>‹#›</a:t>
            </a:fld>
            <a:endParaRPr lang="en-US"/>
          </a:p>
        </p:txBody>
      </p:sp>
    </p:spTree>
    <p:extLst>
      <p:ext uri="{BB962C8B-B14F-4D97-AF65-F5344CB8AC3E}">
        <p14:creationId xmlns:p14="http://schemas.microsoft.com/office/powerpoint/2010/main" val="363524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517" cy="464027"/>
          </a:xfrm>
          <a:prstGeom prst="rect">
            <a:avLst/>
          </a:prstGeom>
        </p:spPr>
        <p:txBody>
          <a:bodyPr vert="horz" lIns="92941" tIns="46471" rIns="92941" bIns="46471"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904" y="0"/>
            <a:ext cx="3026517" cy="464027"/>
          </a:xfrm>
          <a:prstGeom prst="rect">
            <a:avLst/>
          </a:prstGeom>
        </p:spPr>
        <p:txBody>
          <a:bodyPr vert="horz" lIns="92941" tIns="46471" rIns="92941" bIns="46471" rtlCol="0"/>
          <a:lstStyle>
            <a:lvl1pPr algn="r" fontAlgn="auto">
              <a:spcBef>
                <a:spcPts val="0"/>
              </a:spcBef>
              <a:spcAft>
                <a:spcPts val="0"/>
              </a:spcAft>
              <a:defRPr sz="1200" smtClean="0">
                <a:latin typeface="+mn-lt"/>
                <a:cs typeface="+mn-cs"/>
              </a:defRPr>
            </a:lvl1pPr>
          </a:lstStyle>
          <a:p>
            <a:pPr>
              <a:defRPr/>
            </a:pPr>
            <a:fld id="{CBBA5ADC-F6B5-4697-9409-EB83DDB1826F}" type="datetimeFigureOut">
              <a:rPr lang="en-US"/>
              <a:pPr>
                <a:defRPr/>
              </a:pPr>
              <a:t>10/25/16</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41" tIns="46471" rIns="92941" bIns="46471" rtlCol="0" anchor="ctr"/>
          <a:lstStyle/>
          <a:p>
            <a:pPr lvl="0"/>
            <a:endParaRPr lang="en-US" noProof="0"/>
          </a:p>
        </p:txBody>
      </p:sp>
      <p:sp>
        <p:nvSpPr>
          <p:cNvPr id="5" name="Notes Placeholder 4"/>
          <p:cNvSpPr>
            <a:spLocks noGrp="1"/>
          </p:cNvSpPr>
          <p:nvPr>
            <p:ph type="body" sz="quarter" idx="3"/>
          </p:nvPr>
        </p:nvSpPr>
        <p:spPr>
          <a:xfrm>
            <a:off x="698184" y="4409046"/>
            <a:ext cx="5588632" cy="4177823"/>
          </a:xfrm>
          <a:prstGeom prst="rect">
            <a:avLst/>
          </a:prstGeom>
        </p:spPr>
        <p:txBody>
          <a:bodyPr vert="horz" lIns="92941" tIns="46471" rIns="92941" bIns="4647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090"/>
            <a:ext cx="3026517" cy="464027"/>
          </a:xfrm>
          <a:prstGeom prst="rect">
            <a:avLst/>
          </a:prstGeom>
        </p:spPr>
        <p:txBody>
          <a:bodyPr vert="horz" lIns="92941" tIns="46471" rIns="92941" bIns="46471"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904" y="8818090"/>
            <a:ext cx="3026517" cy="464027"/>
          </a:xfrm>
          <a:prstGeom prst="rect">
            <a:avLst/>
          </a:prstGeom>
        </p:spPr>
        <p:txBody>
          <a:bodyPr vert="horz" wrap="square" lIns="92941" tIns="46471" rIns="92941" bIns="46471" numCol="1" anchor="b" anchorCtr="0" compatLnSpc="1">
            <a:prstTxWarp prst="textNoShape">
              <a:avLst/>
            </a:prstTxWarp>
          </a:bodyPr>
          <a:lstStyle>
            <a:lvl1pPr algn="r">
              <a:defRPr sz="1200">
                <a:latin typeface="Calibri" panose="020F0502020204030204" pitchFamily="34" charset="0"/>
              </a:defRPr>
            </a:lvl1pPr>
          </a:lstStyle>
          <a:p>
            <a:fld id="{B0A9E5FA-BC94-4E8F-94D8-91F9198370B2}" type="slidenum">
              <a:rPr lang="en-US"/>
              <a:pPr/>
              <a:t>‹#›</a:t>
            </a:fld>
            <a:endParaRPr lang="en-US"/>
          </a:p>
        </p:txBody>
      </p:sp>
    </p:spTree>
    <p:extLst>
      <p:ext uri="{BB962C8B-B14F-4D97-AF65-F5344CB8AC3E}">
        <p14:creationId xmlns:p14="http://schemas.microsoft.com/office/powerpoint/2010/main" val="20216445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1</a:t>
            </a:fld>
            <a:endParaRPr lang="en-US"/>
          </a:p>
        </p:txBody>
      </p:sp>
    </p:spTree>
    <p:extLst>
      <p:ext uri="{BB962C8B-B14F-4D97-AF65-F5344CB8AC3E}">
        <p14:creationId xmlns:p14="http://schemas.microsoft.com/office/powerpoint/2010/main" val="2053034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E5FA-BC94-4E8F-94D8-91F9198370B2}" type="slidenum">
              <a:rPr lang="en-US" smtClean="0"/>
              <a:pPr/>
              <a:t>10</a:t>
            </a:fld>
            <a:endParaRPr lang="en-US"/>
          </a:p>
        </p:txBody>
      </p:sp>
    </p:spTree>
    <p:extLst>
      <p:ext uri="{BB962C8B-B14F-4D97-AF65-F5344CB8AC3E}">
        <p14:creationId xmlns:p14="http://schemas.microsoft.com/office/powerpoint/2010/main" val="790405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E5FA-BC94-4E8F-94D8-91F9198370B2}" type="slidenum">
              <a:rPr lang="en-US" smtClean="0"/>
              <a:pPr/>
              <a:t>11</a:t>
            </a:fld>
            <a:endParaRPr lang="en-US"/>
          </a:p>
        </p:txBody>
      </p:sp>
    </p:spTree>
    <p:extLst>
      <p:ext uri="{BB962C8B-B14F-4D97-AF65-F5344CB8AC3E}">
        <p14:creationId xmlns:p14="http://schemas.microsoft.com/office/powerpoint/2010/main" val="3339806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12</a:t>
            </a:fld>
            <a:endParaRPr lang="en-US"/>
          </a:p>
        </p:txBody>
      </p:sp>
    </p:spTree>
    <p:extLst>
      <p:ext uri="{BB962C8B-B14F-4D97-AF65-F5344CB8AC3E}">
        <p14:creationId xmlns:p14="http://schemas.microsoft.com/office/powerpoint/2010/main" val="1499904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13</a:t>
            </a:fld>
            <a:endParaRPr lang="en-US"/>
          </a:p>
        </p:txBody>
      </p:sp>
    </p:spTree>
    <p:extLst>
      <p:ext uri="{BB962C8B-B14F-4D97-AF65-F5344CB8AC3E}">
        <p14:creationId xmlns:p14="http://schemas.microsoft.com/office/powerpoint/2010/main" val="787093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E5FA-BC94-4E8F-94D8-91F9198370B2}" type="slidenum">
              <a:rPr lang="en-US" smtClean="0"/>
              <a:pPr/>
              <a:t>14</a:t>
            </a:fld>
            <a:endParaRPr lang="en-US"/>
          </a:p>
        </p:txBody>
      </p:sp>
    </p:spTree>
    <p:extLst>
      <p:ext uri="{BB962C8B-B14F-4D97-AF65-F5344CB8AC3E}">
        <p14:creationId xmlns:p14="http://schemas.microsoft.com/office/powerpoint/2010/main" val="1983623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15</a:t>
            </a:fld>
            <a:endParaRPr lang="en-US"/>
          </a:p>
        </p:txBody>
      </p:sp>
    </p:spTree>
    <p:extLst>
      <p:ext uri="{BB962C8B-B14F-4D97-AF65-F5344CB8AC3E}">
        <p14:creationId xmlns:p14="http://schemas.microsoft.com/office/powerpoint/2010/main" val="466540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108">
              <a:defRPr/>
            </a:pPr>
            <a:endParaRPr lang="en-US"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16</a:t>
            </a:fld>
            <a:endParaRPr lang="en-US"/>
          </a:p>
        </p:txBody>
      </p:sp>
    </p:spTree>
    <p:extLst>
      <p:ext uri="{BB962C8B-B14F-4D97-AF65-F5344CB8AC3E}">
        <p14:creationId xmlns:p14="http://schemas.microsoft.com/office/powerpoint/2010/main" val="1156373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B0A9E5FA-BC94-4E8F-94D8-91F9198370B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683943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RARF =  Reasonable Accommodation Request Form</a:t>
            </a:r>
          </a:p>
        </p:txBody>
      </p:sp>
      <p:sp>
        <p:nvSpPr>
          <p:cNvPr id="4" name="Slide Number Placeholder 3"/>
          <p:cNvSpPr>
            <a:spLocks noGrp="1"/>
          </p:cNvSpPr>
          <p:nvPr>
            <p:ph type="sldNum" sz="quarter" idx="10"/>
          </p:nvPr>
        </p:nvSpPr>
        <p:spPr/>
        <p:txBody>
          <a:bodyPr/>
          <a:lstStyle/>
          <a:p>
            <a:fld id="{B0A9E5FA-BC94-4E8F-94D8-91F9198370B2}" type="slidenum">
              <a:rPr lang="en-US" smtClean="0"/>
              <a:pPr/>
              <a:t>18</a:t>
            </a:fld>
            <a:endParaRPr lang="en-US"/>
          </a:p>
        </p:txBody>
      </p:sp>
    </p:spTree>
    <p:extLst>
      <p:ext uri="{BB962C8B-B14F-4D97-AF65-F5344CB8AC3E}">
        <p14:creationId xmlns:p14="http://schemas.microsoft.com/office/powerpoint/2010/main" val="1819896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19</a:t>
            </a:fld>
            <a:endParaRPr lang="en-US"/>
          </a:p>
        </p:txBody>
      </p:sp>
    </p:spTree>
    <p:extLst>
      <p:ext uri="{BB962C8B-B14F-4D97-AF65-F5344CB8AC3E}">
        <p14:creationId xmlns:p14="http://schemas.microsoft.com/office/powerpoint/2010/main" val="2470368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2</a:t>
            </a:fld>
            <a:endParaRPr lang="en-US"/>
          </a:p>
        </p:txBody>
      </p:sp>
    </p:spTree>
    <p:extLst>
      <p:ext uri="{BB962C8B-B14F-4D97-AF65-F5344CB8AC3E}">
        <p14:creationId xmlns:p14="http://schemas.microsoft.com/office/powerpoint/2010/main" val="3466074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E5FA-BC94-4E8F-94D8-91F9198370B2}" type="slidenum">
              <a:rPr lang="en-US" smtClean="0"/>
              <a:pPr/>
              <a:t>20</a:t>
            </a:fld>
            <a:endParaRPr lang="en-US"/>
          </a:p>
        </p:txBody>
      </p:sp>
    </p:spTree>
    <p:extLst>
      <p:ext uri="{BB962C8B-B14F-4D97-AF65-F5344CB8AC3E}">
        <p14:creationId xmlns:p14="http://schemas.microsoft.com/office/powerpoint/2010/main" val="2299055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21</a:t>
            </a:fld>
            <a:endParaRPr lang="en-US"/>
          </a:p>
        </p:txBody>
      </p:sp>
    </p:spTree>
    <p:extLst>
      <p:ext uri="{BB962C8B-B14F-4D97-AF65-F5344CB8AC3E}">
        <p14:creationId xmlns:p14="http://schemas.microsoft.com/office/powerpoint/2010/main" val="1057904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22</a:t>
            </a:fld>
            <a:endParaRPr lang="en-US"/>
          </a:p>
        </p:txBody>
      </p:sp>
    </p:spTree>
    <p:extLst>
      <p:ext uri="{BB962C8B-B14F-4D97-AF65-F5344CB8AC3E}">
        <p14:creationId xmlns:p14="http://schemas.microsoft.com/office/powerpoint/2010/main" val="549249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23</a:t>
            </a:fld>
            <a:endParaRPr lang="en-US"/>
          </a:p>
        </p:txBody>
      </p:sp>
    </p:spTree>
    <p:extLst>
      <p:ext uri="{BB962C8B-B14F-4D97-AF65-F5344CB8AC3E}">
        <p14:creationId xmlns:p14="http://schemas.microsoft.com/office/powerpoint/2010/main" val="1513277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24</a:t>
            </a:fld>
            <a:endParaRPr lang="en-US"/>
          </a:p>
        </p:txBody>
      </p:sp>
    </p:spTree>
    <p:extLst>
      <p:ext uri="{BB962C8B-B14F-4D97-AF65-F5344CB8AC3E}">
        <p14:creationId xmlns:p14="http://schemas.microsoft.com/office/powerpoint/2010/main" val="959123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25</a:t>
            </a:fld>
            <a:endParaRPr lang="en-US"/>
          </a:p>
        </p:txBody>
      </p:sp>
    </p:spTree>
    <p:extLst>
      <p:ext uri="{BB962C8B-B14F-4D97-AF65-F5344CB8AC3E}">
        <p14:creationId xmlns:p14="http://schemas.microsoft.com/office/powerpoint/2010/main" val="3184472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B0A9E5FA-BC94-4E8F-94D8-91F9198370B2}" type="slidenum">
              <a:rPr lang="en-US" smtClean="0"/>
              <a:pPr/>
              <a:t>26</a:t>
            </a:fld>
            <a:endParaRPr lang="en-US"/>
          </a:p>
        </p:txBody>
      </p:sp>
    </p:spTree>
    <p:extLst>
      <p:ext uri="{BB962C8B-B14F-4D97-AF65-F5344CB8AC3E}">
        <p14:creationId xmlns:p14="http://schemas.microsoft.com/office/powerpoint/2010/main" val="1620799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solidFill>
                <a:srgbClr val="FF0000"/>
              </a:solidFill>
            </a:endParaRPr>
          </a:p>
        </p:txBody>
      </p:sp>
      <p:sp>
        <p:nvSpPr>
          <p:cNvPr id="4" name="Slide Number Placeholder 3"/>
          <p:cNvSpPr>
            <a:spLocks noGrp="1"/>
          </p:cNvSpPr>
          <p:nvPr>
            <p:ph type="sldNum" sz="quarter" idx="10"/>
          </p:nvPr>
        </p:nvSpPr>
        <p:spPr/>
        <p:txBody>
          <a:bodyPr/>
          <a:lstStyle/>
          <a:p>
            <a:fld id="{B0A9E5FA-BC94-4E8F-94D8-91F9198370B2}" type="slidenum">
              <a:rPr lang="en-US" smtClean="0"/>
              <a:pPr/>
              <a:t>27</a:t>
            </a:fld>
            <a:endParaRPr lang="en-US"/>
          </a:p>
        </p:txBody>
      </p:sp>
    </p:spTree>
    <p:extLst>
      <p:ext uri="{BB962C8B-B14F-4D97-AF65-F5344CB8AC3E}">
        <p14:creationId xmlns:p14="http://schemas.microsoft.com/office/powerpoint/2010/main" val="1005250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28</a:t>
            </a:fld>
            <a:endParaRPr lang="en-US"/>
          </a:p>
        </p:txBody>
      </p:sp>
    </p:spTree>
    <p:extLst>
      <p:ext uri="{BB962C8B-B14F-4D97-AF65-F5344CB8AC3E}">
        <p14:creationId xmlns:p14="http://schemas.microsoft.com/office/powerpoint/2010/main" val="473761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29</a:t>
            </a:fld>
            <a:endParaRPr lang="en-US"/>
          </a:p>
        </p:txBody>
      </p:sp>
    </p:spTree>
    <p:extLst>
      <p:ext uri="{BB962C8B-B14F-4D97-AF65-F5344CB8AC3E}">
        <p14:creationId xmlns:p14="http://schemas.microsoft.com/office/powerpoint/2010/main" val="985408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3100" y="4337050"/>
            <a:ext cx="5588632" cy="4177823"/>
          </a:xfrm>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3</a:t>
            </a:fld>
            <a:endParaRPr lang="en-US"/>
          </a:p>
        </p:txBody>
      </p:sp>
    </p:spTree>
    <p:extLst>
      <p:ext uri="{BB962C8B-B14F-4D97-AF65-F5344CB8AC3E}">
        <p14:creationId xmlns:p14="http://schemas.microsoft.com/office/powerpoint/2010/main" val="16637039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30</a:t>
            </a:fld>
            <a:endParaRPr lang="en-US"/>
          </a:p>
        </p:txBody>
      </p:sp>
    </p:spTree>
    <p:extLst>
      <p:ext uri="{BB962C8B-B14F-4D97-AF65-F5344CB8AC3E}">
        <p14:creationId xmlns:p14="http://schemas.microsoft.com/office/powerpoint/2010/main" val="2300078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31</a:t>
            </a:fld>
            <a:endParaRPr lang="en-US"/>
          </a:p>
        </p:txBody>
      </p:sp>
    </p:spTree>
    <p:extLst>
      <p:ext uri="{BB962C8B-B14F-4D97-AF65-F5344CB8AC3E}">
        <p14:creationId xmlns:p14="http://schemas.microsoft.com/office/powerpoint/2010/main" val="38187990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E5FA-BC94-4E8F-94D8-91F9198370B2}" type="slidenum">
              <a:rPr lang="en-US" smtClean="0"/>
              <a:pPr/>
              <a:t>32</a:t>
            </a:fld>
            <a:endParaRPr lang="en-US"/>
          </a:p>
        </p:txBody>
      </p:sp>
    </p:spTree>
    <p:extLst>
      <p:ext uri="{BB962C8B-B14F-4D97-AF65-F5344CB8AC3E}">
        <p14:creationId xmlns:p14="http://schemas.microsoft.com/office/powerpoint/2010/main" val="6148676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E5FA-BC94-4E8F-94D8-91F9198370B2}" type="slidenum">
              <a:rPr lang="en-US" smtClean="0"/>
              <a:pPr/>
              <a:t>33</a:t>
            </a:fld>
            <a:endParaRPr lang="en-US"/>
          </a:p>
        </p:txBody>
      </p:sp>
    </p:spTree>
    <p:extLst>
      <p:ext uri="{BB962C8B-B14F-4D97-AF65-F5344CB8AC3E}">
        <p14:creationId xmlns:p14="http://schemas.microsoft.com/office/powerpoint/2010/main" val="10198391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34</a:t>
            </a:fld>
            <a:endParaRPr lang="en-US"/>
          </a:p>
        </p:txBody>
      </p:sp>
    </p:spTree>
    <p:extLst>
      <p:ext uri="{BB962C8B-B14F-4D97-AF65-F5344CB8AC3E}">
        <p14:creationId xmlns:p14="http://schemas.microsoft.com/office/powerpoint/2010/main" val="11028897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1108">
              <a:defRPr/>
            </a:pPr>
            <a:endParaRPr lang="en-US" sz="1600" dirty="0"/>
          </a:p>
          <a:p>
            <a:pPr defTabSz="911108">
              <a:defRPr/>
            </a:pPr>
            <a:r>
              <a:rPr lang="en-US" sz="1600" dirty="0"/>
              <a:t>If in doubt, work with your RDIC to sort it out.</a:t>
            </a:r>
          </a:p>
          <a:p>
            <a:endParaRPr lang="en-US" sz="1600"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35</a:t>
            </a:fld>
            <a:endParaRPr lang="en-US"/>
          </a:p>
        </p:txBody>
      </p:sp>
    </p:spTree>
    <p:extLst>
      <p:ext uri="{BB962C8B-B14F-4D97-AF65-F5344CB8AC3E}">
        <p14:creationId xmlns:p14="http://schemas.microsoft.com/office/powerpoint/2010/main" val="41214361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E5FA-BC94-4E8F-94D8-91F9198370B2}" type="slidenum">
              <a:rPr lang="en-US" smtClean="0"/>
              <a:pPr/>
              <a:t>36</a:t>
            </a:fld>
            <a:endParaRPr lang="en-US"/>
          </a:p>
        </p:txBody>
      </p:sp>
    </p:spTree>
    <p:extLst>
      <p:ext uri="{BB962C8B-B14F-4D97-AF65-F5344CB8AC3E}">
        <p14:creationId xmlns:p14="http://schemas.microsoft.com/office/powerpoint/2010/main" val="9541819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37</a:t>
            </a:fld>
            <a:endParaRPr lang="en-US"/>
          </a:p>
        </p:txBody>
      </p:sp>
    </p:spTree>
    <p:extLst>
      <p:ext uri="{BB962C8B-B14F-4D97-AF65-F5344CB8AC3E}">
        <p14:creationId xmlns:p14="http://schemas.microsoft.com/office/powerpoint/2010/main" val="31643507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E5FA-BC94-4E8F-94D8-91F9198370B2}" type="slidenum">
              <a:rPr lang="en-US" smtClean="0"/>
              <a:pPr/>
              <a:t>38</a:t>
            </a:fld>
            <a:endParaRPr lang="en-US"/>
          </a:p>
        </p:txBody>
      </p:sp>
    </p:spTree>
    <p:extLst>
      <p:ext uri="{BB962C8B-B14F-4D97-AF65-F5344CB8AC3E}">
        <p14:creationId xmlns:p14="http://schemas.microsoft.com/office/powerpoint/2010/main" val="9661074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E5FA-BC94-4E8F-94D8-91F9198370B2}" type="slidenum">
              <a:rPr lang="en-US" smtClean="0"/>
              <a:pPr/>
              <a:t>39</a:t>
            </a:fld>
            <a:endParaRPr lang="en-US"/>
          </a:p>
        </p:txBody>
      </p:sp>
    </p:spTree>
    <p:extLst>
      <p:ext uri="{BB962C8B-B14F-4D97-AF65-F5344CB8AC3E}">
        <p14:creationId xmlns:p14="http://schemas.microsoft.com/office/powerpoint/2010/main" val="747344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4</a:t>
            </a:fld>
            <a:endParaRPr lang="en-US"/>
          </a:p>
        </p:txBody>
      </p:sp>
    </p:spTree>
    <p:extLst>
      <p:ext uri="{BB962C8B-B14F-4D97-AF65-F5344CB8AC3E}">
        <p14:creationId xmlns:p14="http://schemas.microsoft.com/office/powerpoint/2010/main" val="36870169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E5FA-BC94-4E8F-94D8-91F9198370B2}" type="slidenum">
              <a:rPr lang="en-US" smtClean="0"/>
              <a:pPr/>
              <a:t>40</a:t>
            </a:fld>
            <a:endParaRPr lang="en-US"/>
          </a:p>
        </p:txBody>
      </p:sp>
    </p:spTree>
    <p:extLst>
      <p:ext uri="{BB962C8B-B14F-4D97-AF65-F5344CB8AC3E}">
        <p14:creationId xmlns:p14="http://schemas.microsoft.com/office/powerpoint/2010/main" val="42867661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E5FA-BC94-4E8F-94D8-91F9198370B2}" type="slidenum">
              <a:rPr lang="en-US" smtClean="0"/>
              <a:pPr/>
              <a:t>41</a:t>
            </a:fld>
            <a:endParaRPr lang="en-US"/>
          </a:p>
        </p:txBody>
      </p:sp>
    </p:spTree>
    <p:extLst>
      <p:ext uri="{BB962C8B-B14F-4D97-AF65-F5344CB8AC3E}">
        <p14:creationId xmlns:p14="http://schemas.microsoft.com/office/powerpoint/2010/main" val="27111787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E5FA-BC94-4E8F-94D8-91F9198370B2}" type="slidenum">
              <a:rPr lang="en-US" smtClean="0"/>
              <a:pPr/>
              <a:t>42</a:t>
            </a:fld>
            <a:endParaRPr lang="en-US"/>
          </a:p>
        </p:txBody>
      </p:sp>
    </p:spTree>
    <p:extLst>
      <p:ext uri="{BB962C8B-B14F-4D97-AF65-F5344CB8AC3E}">
        <p14:creationId xmlns:p14="http://schemas.microsoft.com/office/powerpoint/2010/main" val="42009349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E5FA-BC94-4E8F-94D8-91F9198370B2}" type="slidenum">
              <a:rPr lang="en-US" smtClean="0"/>
              <a:pPr/>
              <a:t>43</a:t>
            </a:fld>
            <a:endParaRPr lang="en-US"/>
          </a:p>
        </p:txBody>
      </p:sp>
    </p:spTree>
    <p:extLst>
      <p:ext uri="{BB962C8B-B14F-4D97-AF65-F5344CB8AC3E}">
        <p14:creationId xmlns:p14="http://schemas.microsoft.com/office/powerpoint/2010/main" val="6992226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44</a:t>
            </a:fld>
            <a:endParaRPr lang="en-US"/>
          </a:p>
        </p:txBody>
      </p:sp>
    </p:spTree>
    <p:extLst>
      <p:ext uri="{BB962C8B-B14F-4D97-AF65-F5344CB8AC3E}">
        <p14:creationId xmlns:p14="http://schemas.microsoft.com/office/powerpoint/2010/main" val="3067338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45</a:t>
            </a:fld>
            <a:endParaRPr lang="en-US"/>
          </a:p>
        </p:txBody>
      </p:sp>
    </p:spTree>
    <p:extLst>
      <p:ext uri="{BB962C8B-B14F-4D97-AF65-F5344CB8AC3E}">
        <p14:creationId xmlns:p14="http://schemas.microsoft.com/office/powerpoint/2010/main" val="23152320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184" y="4409046"/>
            <a:ext cx="5588632" cy="4409044"/>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46</a:t>
            </a:fld>
            <a:endParaRPr lang="en-US"/>
          </a:p>
        </p:txBody>
      </p:sp>
    </p:spTree>
    <p:extLst>
      <p:ext uri="{BB962C8B-B14F-4D97-AF65-F5344CB8AC3E}">
        <p14:creationId xmlns:p14="http://schemas.microsoft.com/office/powerpoint/2010/main" val="38323501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47</a:t>
            </a:fld>
            <a:endParaRPr lang="en-US"/>
          </a:p>
        </p:txBody>
      </p:sp>
    </p:spTree>
    <p:extLst>
      <p:ext uri="{BB962C8B-B14F-4D97-AF65-F5344CB8AC3E}">
        <p14:creationId xmlns:p14="http://schemas.microsoft.com/office/powerpoint/2010/main" val="7840076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E5FA-BC94-4E8F-94D8-91F9198370B2}" type="slidenum">
              <a:rPr lang="en-US" smtClean="0"/>
              <a:pPr/>
              <a:t>48</a:t>
            </a:fld>
            <a:endParaRPr lang="en-US"/>
          </a:p>
        </p:txBody>
      </p:sp>
    </p:spTree>
    <p:extLst>
      <p:ext uri="{BB962C8B-B14F-4D97-AF65-F5344CB8AC3E}">
        <p14:creationId xmlns:p14="http://schemas.microsoft.com/office/powerpoint/2010/main" val="16062805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49</a:t>
            </a:fld>
            <a:endParaRPr lang="en-US"/>
          </a:p>
        </p:txBody>
      </p:sp>
    </p:spTree>
    <p:extLst>
      <p:ext uri="{BB962C8B-B14F-4D97-AF65-F5344CB8AC3E}">
        <p14:creationId xmlns:p14="http://schemas.microsoft.com/office/powerpoint/2010/main" val="1985148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E5FA-BC94-4E8F-94D8-91F9198370B2}" type="slidenum">
              <a:rPr lang="en-US" smtClean="0"/>
              <a:pPr/>
              <a:t>5</a:t>
            </a:fld>
            <a:endParaRPr lang="en-US"/>
          </a:p>
        </p:txBody>
      </p:sp>
    </p:spTree>
    <p:extLst>
      <p:ext uri="{BB962C8B-B14F-4D97-AF65-F5344CB8AC3E}">
        <p14:creationId xmlns:p14="http://schemas.microsoft.com/office/powerpoint/2010/main" val="29930942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50</a:t>
            </a:fld>
            <a:endParaRPr lang="en-US"/>
          </a:p>
        </p:txBody>
      </p:sp>
    </p:spTree>
    <p:extLst>
      <p:ext uri="{BB962C8B-B14F-4D97-AF65-F5344CB8AC3E}">
        <p14:creationId xmlns:p14="http://schemas.microsoft.com/office/powerpoint/2010/main" val="6561179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51</a:t>
            </a:fld>
            <a:endParaRPr lang="en-US"/>
          </a:p>
        </p:txBody>
      </p:sp>
    </p:spTree>
    <p:extLst>
      <p:ext uri="{BB962C8B-B14F-4D97-AF65-F5344CB8AC3E}">
        <p14:creationId xmlns:p14="http://schemas.microsoft.com/office/powerpoint/2010/main" val="27781142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184" y="4409046"/>
            <a:ext cx="5588632" cy="4347604"/>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52</a:t>
            </a:fld>
            <a:endParaRPr lang="en-US"/>
          </a:p>
        </p:txBody>
      </p:sp>
    </p:spTree>
    <p:extLst>
      <p:ext uri="{BB962C8B-B14F-4D97-AF65-F5344CB8AC3E}">
        <p14:creationId xmlns:p14="http://schemas.microsoft.com/office/powerpoint/2010/main" val="4611336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53</a:t>
            </a:fld>
            <a:endParaRPr lang="en-US"/>
          </a:p>
        </p:txBody>
      </p:sp>
    </p:spTree>
    <p:extLst>
      <p:ext uri="{BB962C8B-B14F-4D97-AF65-F5344CB8AC3E}">
        <p14:creationId xmlns:p14="http://schemas.microsoft.com/office/powerpoint/2010/main" val="13840046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54</a:t>
            </a:fld>
            <a:endParaRPr lang="en-US"/>
          </a:p>
        </p:txBody>
      </p:sp>
    </p:spTree>
    <p:extLst>
      <p:ext uri="{BB962C8B-B14F-4D97-AF65-F5344CB8AC3E}">
        <p14:creationId xmlns:p14="http://schemas.microsoft.com/office/powerpoint/2010/main" val="28266346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solidFill>
                <a:srgbClr val="FF0000"/>
              </a:solidFill>
            </a:endParaRPr>
          </a:p>
        </p:txBody>
      </p:sp>
      <p:sp>
        <p:nvSpPr>
          <p:cNvPr id="4" name="Slide Number Placeholder 3"/>
          <p:cNvSpPr>
            <a:spLocks noGrp="1"/>
          </p:cNvSpPr>
          <p:nvPr>
            <p:ph type="sldNum" sz="quarter" idx="10"/>
          </p:nvPr>
        </p:nvSpPr>
        <p:spPr/>
        <p:txBody>
          <a:bodyPr/>
          <a:lstStyle/>
          <a:p>
            <a:fld id="{B0A9E5FA-BC94-4E8F-94D8-91F9198370B2}" type="slidenum">
              <a:rPr lang="en-US" smtClean="0"/>
              <a:pPr/>
              <a:t>55</a:t>
            </a:fld>
            <a:endParaRPr lang="en-US"/>
          </a:p>
        </p:txBody>
      </p:sp>
    </p:spTree>
    <p:extLst>
      <p:ext uri="{BB962C8B-B14F-4D97-AF65-F5344CB8AC3E}">
        <p14:creationId xmlns:p14="http://schemas.microsoft.com/office/powerpoint/2010/main" val="9859333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56</a:t>
            </a:fld>
            <a:endParaRPr lang="en-US"/>
          </a:p>
        </p:txBody>
      </p:sp>
    </p:spTree>
    <p:extLst>
      <p:ext uri="{BB962C8B-B14F-4D97-AF65-F5344CB8AC3E}">
        <p14:creationId xmlns:p14="http://schemas.microsoft.com/office/powerpoint/2010/main" val="4273455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57</a:t>
            </a:fld>
            <a:endParaRPr lang="en-US"/>
          </a:p>
        </p:txBody>
      </p:sp>
    </p:spTree>
    <p:extLst>
      <p:ext uri="{BB962C8B-B14F-4D97-AF65-F5344CB8AC3E}">
        <p14:creationId xmlns:p14="http://schemas.microsoft.com/office/powerpoint/2010/main" val="21777517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58</a:t>
            </a:fld>
            <a:endParaRPr lang="en-US"/>
          </a:p>
        </p:txBody>
      </p:sp>
    </p:spTree>
    <p:extLst>
      <p:ext uri="{BB962C8B-B14F-4D97-AF65-F5344CB8AC3E}">
        <p14:creationId xmlns:p14="http://schemas.microsoft.com/office/powerpoint/2010/main" val="22094586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solidFill>
                <a:srgbClr val="FF0000"/>
              </a:solidFill>
            </a:endParaRPr>
          </a:p>
        </p:txBody>
      </p:sp>
      <p:sp>
        <p:nvSpPr>
          <p:cNvPr id="4" name="Slide Number Placeholder 3"/>
          <p:cNvSpPr>
            <a:spLocks noGrp="1"/>
          </p:cNvSpPr>
          <p:nvPr>
            <p:ph type="sldNum" sz="quarter" idx="10"/>
          </p:nvPr>
        </p:nvSpPr>
        <p:spPr/>
        <p:txBody>
          <a:bodyPr/>
          <a:lstStyle/>
          <a:p>
            <a:fld id="{B0A9E5FA-BC94-4E8F-94D8-91F9198370B2}" type="slidenum">
              <a:rPr lang="en-US" smtClean="0"/>
              <a:pPr/>
              <a:t>59</a:t>
            </a:fld>
            <a:endParaRPr lang="en-US"/>
          </a:p>
        </p:txBody>
      </p:sp>
    </p:spTree>
    <p:extLst>
      <p:ext uri="{BB962C8B-B14F-4D97-AF65-F5344CB8AC3E}">
        <p14:creationId xmlns:p14="http://schemas.microsoft.com/office/powerpoint/2010/main" val="2335975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solidFill>
                <a:srgbClr val="FF0000"/>
              </a:solidFill>
            </a:endParaRPr>
          </a:p>
        </p:txBody>
      </p:sp>
      <p:sp>
        <p:nvSpPr>
          <p:cNvPr id="4" name="Slide Number Placeholder 3"/>
          <p:cNvSpPr>
            <a:spLocks noGrp="1"/>
          </p:cNvSpPr>
          <p:nvPr>
            <p:ph type="sldNum" sz="quarter" idx="10"/>
          </p:nvPr>
        </p:nvSpPr>
        <p:spPr/>
        <p:txBody>
          <a:bodyPr/>
          <a:lstStyle/>
          <a:p>
            <a:fld id="{B0A9E5FA-BC94-4E8F-94D8-91F9198370B2}" type="slidenum">
              <a:rPr lang="en-US" smtClean="0"/>
              <a:pPr/>
              <a:t>6</a:t>
            </a:fld>
            <a:endParaRPr lang="en-US"/>
          </a:p>
        </p:txBody>
      </p:sp>
    </p:spTree>
    <p:extLst>
      <p:ext uri="{BB962C8B-B14F-4D97-AF65-F5344CB8AC3E}">
        <p14:creationId xmlns:p14="http://schemas.microsoft.com/office/powerpoint/2010/main" val="42786880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solidFill>
                <a:srgbClr val="FF0000"/>
              </a:solidFill>
            </a:endParaRPr>
          </a:p>
        </p:txBody>
      </p:sp>
      <p:sp>
        <p:nvSpPr>
          <p:cNvPr id="4" name="Slide Number Placeholder 3"/>
          <p:cNvSpPr>
            <a:spLocks noGrp="1"/>
          </p:cNvSpPr>
          <p:nvPr>
            <p:ph type="sldNum" sz="quarter" idx="10"/>
          </p:nvPr>
        </p:nvSpPr>
        <p:spPr/>
        <p:txBody>
          <a:bodyPr/>
          <a:lstStyle/>
          <a:p>
            <a:fld id="{B0A9E5FA-BC94-4E8F-94D8-91F9198370B2}" type="slidenum">
              <a:rPr lang="en-US" smtClean="0"/>
              <a:pPr/>
              <a:t>60</a:t>
            </a:fld>
            <a:endParaRPr lang="en-US"/>
          </a:p>
        </p:txBody>
      </p:sp>
    </p:spTree>
    <p:extLst>
      <p:ext uri="{BB962C8B-B14F-4D97-AF65-F5344CB8AC3E}">
        <p14:creationId xmlns:p14="http://schemas.microsoft.com/office/powerpoint/2010/main" val="37841992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61</a:t>
            </a:fld>
            <a:endParaRPr lang="en-US"/>
          </a:p>
        </p:txBody>
      </p:sp>
    </p:spTree>
    <p:extLst>
      <p:ext uri="{BB962C8B-B14F-4D97-AF65-F5344CB8AC3E}">
        <p14:creationId xmlns:p14="http://schemas.microsoft.com/office/powerpoint/2010/main" val="31066783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62</a:t>
            </a:fld>
            <a:endParaRPr lang="en-US"/>
          </a:p>
        </p:txBody>
      </p:sp>
    </p:spTree>
    <p:extLst>
      <p:ext uri="{BB962C8B-B14F-4D97-AF65-F5344CB8AC3E}">
        <p14:creationId xmlns:p14="http://schemas.microsoft.com/office/powerpoint/2010/main" val="11356521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63</a:t>
            </a:fld>
            <a:endParaRPr lang="en-US"/>
          </a:p>
        </p:txBody>
      </p:sp>
    </p:spTree>
    <p:extLst>
      <p:ext uri="{BB962C8B-B14F-4D97-AF65-F5344CB8AC3E}">
        <p14:creationId xmlns:p14="http://schemas.microsoft.com/office/powerpoint/2010/main" val="24396196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solidFill>
                <a:srgbClr val="FF0000"/>
              </a:solidFill>
            </a:endParaRPr>
          </a:p>
        </p:txBody>
      </p:sp>
      <p:sp>
        <p:nvSpPr>
          <p:cNvPr id="4" name="Slide Number Placeholder 3"/>
          <p:cNvSpPr>
            <a:spLocks noGrp="1"/>
          </p:cNvSpPr>
          <p:nvPr>
            <p:ph type="sldNum" sz="quarter" idx="10"/>
          </p:nvPr>
        </p:nvSpPr>
        <p:spPr/>
        <p:txBody>
          <a:bodyPr/>
          <a:lstStyle/>
          <a:p>
            <a:fld id="{B0A9E5FA-BC94-4E8F-94D8-91F9198370B2}" type="slidenum">
              <a:rPr lang="en-US" smtClean="0"/>
              <a:pPr/>
              <a:t>64</a:t>
            </a:fld>
            <a:endParaRPr lang="en-US"/>
          </a:p>
        </p:txBody>
      </p:sp>
    </p:spTree>
    <p:extLst>
      <p:ext uri="{BB962C8B-B14F-4D97-AF65-F5344CB8AC3E}">
        <p14:creationId xmlns:p14="http://schemas.microsoft.com/office/powerpoint/2010/main" val="12343189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solidFill>
                <a:srgbClr val="FF0000"/>
              </a:solidFill>
            </a:endParaRPr>
          </a:p>
        </p:txBody>
      </p:sp>
      <p:sp>
        <p:nvSpPr>
          <p:cNvPr id="4" name="Slide Number Placeholder 3"/>
          <p:cNvSpPr>
            <a:spLocks noGrp="1"/>
          </p:cNvSpPr>
          <p:nvPr>
            <p:ph type="sldNum" sz="quarter" idx="10"/>
          </p:nvPr>
        </p:nvSpPr>
        <p:spPr/>
        <p:txBody>
          <a:bodyPr/>
          <a:lstStyle/>
          <a:p>
            <a:fld id="{B0A9E5FA-BC94-4E8F-94D8-91F9198370B2}" type="slidenum">
              <a:rPr lang="en-US" smtClean="0"/>
              <a:pPr/>
              <a:t>65</a:t>
            </a:fld>
            <a:endParaRPr lang="en-US"/>
          </a:p>
        </p:txBody>
      </p:sp>
    </p:spTree>
    <p:extLst>
      <p:ext uri="{BB962C8B-B14F-4D97-AF65-F5344CB8AC3E}">
        <p14:creationId xmlns:p14="http://schemas.microsoft.com/office/powerpoint/2010/main" val="38042244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66</a:t>
            </a:fld>
            <a:endParaRPr lang="en-US"/>
          </a:p>
        </p:txBody>
      </p:sp>
    </p:spTree>
    <p:extLst>
      <p:ext uri="{BB962C8B-B14F-4D97-AF65-F5344CB8AC3E}">
        <p14:creationId xmlns:p14="http://schemas.microsoft.com/office/powerpoint/2010/main" val="33799351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67</a:t>
            </a:fld>
            <a:endParaRPr lang="en-US"/>
          </a:p>
        </p:txBody>
      </p:sp>
    </p:spTree>
    <p:extLst>
      <p:ext uri="{BB962C8B-B14F-4D97-AF65-F5344CB8AC3E}">
        <p14:creationId xmlns:p14="http://schemas.microsoft.com/office/powerpoint/2010/main" val="2384512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108">
              <a:defRPr/>
            </a:pPr>
            <a:endParaRPr lang="en-US" sz="1400" dirty="0">
              <a:solidFill>
                <a:srgbClr val="FF0000"/>
              </a:solidFill>
            </a:endParaRPr>
          </a:p>
        </p:txBody>
      </p:sp>
      <p:sp>
        <p:nvSpPr>
          <p:cNvPr id="4" name="Slide Number Placeholder 3"/>
          <p:cNvSpPr>
            <a:spLocks noGrp="1"/>
          </p:cNvSpPr>
          <p:nvPr>
            <p:ph type="sldNum" sz="quarter" idx="10"/>
          </p:nvPr>
        </p:nvSpPr>
        <p:spPr/>
        <p:txBody>
          <a:bodyPr/>
          <a:lstStyle/>
          <a:p>
            <a:fld id="{B0A9E5FA-BC94-4E8F-94D8-91F9198370B2}" type="slidenum">
              <a:rPr lang="en-US" smtClean="0"/>
              <a:pPr/>
              <a:t>68</a:t>
            </a:fld>
            <a:endParaRPr lang="en-US"/>
          </a:p>
        </p:txBody>
      </p:sp>
    </p:spTree>
    <p:extLst>
      <p:ext uri="{BB962C8B-B14F-4D97-AF65-F5344CB8AC3E}">
        <p14:creationId xmlns:p14="http://schemas.microsoft.com/office/powerpoint/2010/main" val="20697600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28508">
              <a:spcBef>
                <a:spcPct val="0"/>
              </a:spcBef>
            </a:pPr>
            <a:endParaRPr 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0275" indent="-284721">
              <a:defRPr>
                <a:solidFill>
                  <a:schemeClr val="tx1"/>
                </a:solidFill>
                <a:latin typeface="Gill Sans MT" panose="020B0502020104020203" pitchFamily="34" charset="0"/>
              </a:defRPr>
            </a:lvl2pPr>
            <a:lvl3pPr marL="1138885" indent="-227777">
              <a:defRPr>
                <a:solidFill>
                  <a:schemeClr val="tx1"/>
                </a:solidFill>
                <a:latin typeface="Gill Sans MT" panose="020B0502020104020203" pitchFamily="34" charset="0"/>
              </a:defRPr>
            </a:lvl3pPr>
            <a:lvl4pPr marL="1594439" indent="-227777">
              <a:defRPr>
                <a:solidFill>
                  <a:schemeClr val="tx1"/>
                </a:solidFill>
                <a:latin typeface="Gill Sans MT" panose="020B0502020104020203" pitchFamily="34" charset="0"/>
              </a:defRPr>
            </a:lvl4pPr>
            <a:lvl5pPr marL="2049993" indent="-227777">
              <a:defRPr>
                <a:solidFill>
                  <a:schemeClr val="tx1"/>
                </a:solidFill>
                <a:latin typeface="Gill Sans MT" panose="020B0502020104020203" pitchFamily="34" charset="0"/>
              </a:defRPr>
            </a:lvl5pPr>
            <a:lvl6pPr marL="2505547" indent="-227777" fontAlgn="base">
              <a:spcBef>
                <a:spcPct val="0"/>
              </a:spcBef>
              <a:spcAft>
                <a:spcPct val="0"/>
              </a:spcAft>
              <a:defRPr>
                <a:solidFill>
                  <a:schemeClr val="tx1"/>
                </a:solidFill>
                <a:latin typeface="Gill Sans MT" panose="020B0502020104020203" pitchFamily="34" charset="0"/>
              </a:defRPr>
            </a:lvl6pPr>
            <a:lvl7pPr marL="2961102" indent="-227777" fontAlgn="base">
              <a:spcBef>
                <a:spcPct val="0"/>
              </a:spcBef>
              <a:spcAft>
                <a:spcPct val="0"/>
              </a:spcAft>
              <a:defRPr>
                <a:solidFill>
                  <a:schemeClr val="tx1"/>
                </a:solidFill>
                <a:latin typeface="Gill Sans MT" panose="020B0502020104020203" pitchFamily="34" charset="0"/>
              </a:defRPr>
            </a:lvl7pPr>
            <a:lvl8pPr marL="3416656" indent="-227777" fontAlgn="base">
              <a:spcBef>
                <a:spcPct val="0"/>
              </a:spcBef>
              <a:spcAft>
                <a:spcPct val="0"/>
              </a:spcAft>
              <a:defRPr>
                <a:solidFill>
                  <a:schemeClr val="tx1"/>
                </a:solidFill>
                <a:latin typeface="Gill Sans MT" panose="020B0502020104020203" pitchFamily="34" charset="0"/>
              </a:defRPr>
            </a:lvl8pPr>
            <a:lvl9pPr marL="3872210" indent="-227777" fontAlgn="base">
              <a:spcBef>
                <a:spcPct val="0"/>
              </a:spcBef>
              <a:spcAft>
                <a:spcPct val="0"/>
              </a:spcAft>
              <a:defRPr>
                <a:solidFill>
                  <a:schemeClr val="tx1"/>
                </a:solidFill>
                <a:latin typeface="Gill Sans MT" panose="020B0502020104020203" pitchFamily="34" charset="0"/>
              </a:defRPr>
            </a:lvl9pPr>
          </a:lstStyle>
          <a:p>
            <a:fld id="{BC48E1C6-93CA-453E-998A-BC748EC529F1}" type="slidenum">
              <a:rPr lang="en-US">
                <a:latin typeface="Calibri" panose="020F0502020204030204" pitchFamily="34" charset="0"/>
              </a:rPr>
              <a:pPr/>
              <a:t>69</a:t>
            </a:fld>
            <a:endParaRPr lang="en-US">
              <a:latin typeface="Calibri" panose="020F0502020204030204" pitchFamily="34" charset="0"/>
            </a:endParaRPr>
          </a:p>
        </p:txBody>
      </p:sp>
    </p:spTree>
    <p:extLst>
      <p:ext uri="{BB962C8B-B14F-4D97-AF65-F5344CB8AC3E}">
        <p14:creationId xmlns:p14="http://schemas.microsoft.com/office/powerpoint/2010/main" val="840386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7</a:t>
            </a:fld>
            <a:endParaRPr lang="en-US"/>
          </a:p>
        </p:txBody>
      </p:sp>
    </p:spTree>
    <p:extLst>
      <p:ext uri="{BB962C8B-B14F-4D97-AF65-F5344CB8AC3E}">
        <p14:creationId xmlns:p14="http://schemas.microsoft.com/office/powerpoint/2010/main" val="9471851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defTabSz="928508">
              <a:spcBef>
                <a:spcPct val="0"/>
              </a:spcBef>
            </a:pPr>
            <a:endParaRPr lang="en-US" sz="1600"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0275" indent="-284721">
              <a:defRPr>
                <a:solidFill>
                  <a:schemeClr val="tx1"/>
                </a:solidFill>
                <a:latin typeface="Gill Sans MT" panose="020B0502020104020203" pitchFamily="34" charset="0"/>
              </a:defRPr>
            </a:lvl2pPr>
            <a:lvl3pPr marL="1138885" indent="-227777">
              <a:defRPr>
                <a:solidFill>
                  <a:schemeClr val="tx1"/>
                </a:solidFill>
                <a:latin typeface="Gill Sans MT" panose="020B0502020104020203" pitchFamily="34" charset="0"/>
              </a:defRPr>
            </a:lvl3pPr>
            <a:lvl4pPr marL="1594439" indent="-227777">
              <a:defRPr>
                <a:solidFill>
                  <a:schemeClr val="tx1"/>
                </a:solidFill>
                <a:latin typeface="Gill Sans MT" panose="020B0502020104020203" pitchFamily="34" charset="0"/>
              </a:defRPr>
            </a:lvl4pPr>
            <a:lvl5pPr marL="2049993" indent="-227777">
              <a:defRPr>
                <a:solidFill>
                  <a:schemeClr val="tx1"/>
                </a:solidFill>
                <a:latin typeface="Gill Sans MT" panose="020B0502020104020203" pitchFamily="34" charset="0"/>
              </a:defRPr>
            </a:lvl5pPr>
            <a:lvl6pPr marL="2505547" indent="-227777" fontAlgn="base">
              <a:spcBef>
                <a:spcPct val="0"/>
              </a:spcBef>
              <a:spcAft>
                <a:spcPct val="0"/>
              </a:spcAft>
              <a:defRPr>
                <a:solidFill>
                  <a:schemeClr val="tx1"/>
                </a:solidFill>
                <a:latin typeface="Gill Sans MT" panose="020B0502020104020203" pitchFamily="34" charset="0"/>
              </a:defRPr>
            </a:lvl6pPr>
            <a:lvl7pPr marL="2961102" indent="-227777" fontAlgn="base">
              <a:spcBef>
                <a:spcPct val="0"/>
              </a:spcBef>
              <a:spcAft>
                <a:spcPct val="0"/>
              </a:spcAft>
              <a:defRPr>
                <a:solidFill>
                  <a:schemeClr val="tx1"/>
                </a:solidFill>
                <a:latin typeface="Gill Sans MT" panose="020B0502020104020203" pitchFamily="34" charset="0"/>
              </a:defRPr>
            </a:lvl7pPr>
            <a:lvl8pPr marL="3416656" indent="-227777" fontAlgn="base">
              <a:spcBef>
                <a:spcPct val="0"/>
              </a:spcBef>
              <a:spcAft>
                <a:spcPct val="0"/>
              </a:spcAft>
              <a:defRPr>
                <a:solidFill>
                  <a:schemeClr val="tx1"/>
                </a:solidFill>
                <a:latin typeface="Gill Sans MT" panose="020B0502020104020203" pitchFamily="34" charset="0"/>
              </a:defRPr>
            </a:lvl8pPr>
            <a:lvl9pPr marL="3872210" indent="-227777" fontAlgn="base">
              <a:spcBef>
                <a:spcPct val="0"/>
              </a:spcBef>
              <a:spcAft>
                <a:spcPct val="0"/>
              </a:spcAft>
              <a:defRPr>
                <a:solidFill>
                  <a:schemeClr val="tx1"/>
                </a:solidFill>
                <a:latin typeface="Gill Sans MT" panose="020B0502020104020203" pitchFamily="34" charset="0"/>
              </a:defRPr>
            </a:lvl9pPr>
          </a:lstStyle>
          <a:p>
            <a:fld id="{BC48E1C6-93CA-453E-998A-BC748EC529F1}" type="slidenum">
              <a:rPr lang="en-US">
                <a:latin typeface="Calibri" panose="020F0502020204030204" pitchFamily="34" charset="0"/>
              </a:rPr>
              <a:pPr/>
              <a:t>70</a:t>
            </a:fld>
            <a:endParaRPr lang="en-US">
              <a:latin typeface="Calibri" panose="020F0502020204030204" pitchFamily="34" charset="0"/>
            </a:endParaRPr>
          </a:p>
        </p:txBody>
      </p:sp>
    </p:spTree>
    <p:extLst>
      <p:ext uri="{BB962C8B-B14F-4D97-AF65-F5344CB8AC3E}">
        <p14:creationId xmlns:p14="http://schemas.microsoft.com/office/powerpoint/2010/main" val="33998796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71</a:t>
            </a:fld>
            <a:endParaRPr lang="en-US"/>
          </a:p>
        </p:txBody>
      </p:sp>
    </p:spTree>
    <p:extLst>
      <p:ext uri="{BB962C8B-B14F-4D97-AF65-F5344CB8AC3E}">
        <p14:creationId xmlns:p14="http://schemas.microsoft.com/office/powerpoint/2010/main" val="13063494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72</a:t>
            </a:fld>
            <a:endParaRPr lang="en-US"/>
          </a:p>
        </p:txBody>
      </p:sp>
    </p:spTree>
    <p:extLst>
      <p:ext uri="{BB962C8B-B14F-4D97-AF65-F5344CB8AC3E}">
        <p14:creationId xmlns:p14="http://schemas.microsoft.com/office/powerpoint/2010/main" val="42523914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73</a:t>
            </a:fld>
            <a:endParaRPr lang="en-US"/>
          </a:p>
        </p:txBody>
      </p:sp>
    </p:spTree>
    <p:extLst>
      <p:ext uri="{BB962C8B-B14F-4D97-AF65-F5344CB8AC3E}">
        <p14:creationId xmlns:p14="http://schemas.microsoft.com/office/powerpoint/2010/main" val="19528249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74</a:t>
            </a:fld>
            <a:endParaRPr lang="en-US"/>
          </a:p>
        </p:txBody>
      </p:sp>
    </p:spTree>
    <p:extLst>
      <p:ext uri="{BB962C8B-B14F-4D97-AF65-F5344CB8AC3E}">
        <p14:creationId xmlns:p14="http://schemas.microsoft.com/office/powerpoint/2010/main" val="20598635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75</a:t>
            </a:fld>
            <a:endParaRPr lang="en-US"/>
          </a:p>
        </p:txBody>
      </p:sp>
    </p:spTree>
    <p:extLst>
      <p:ext uri="{BB962C8B-B14F-4D97-AF65-F5344CB8AC3E}">
        <p14:creationId xmlns:p14="http://schemas.microsoft.com/office/powerpoint/2010/main" val="486285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76</a:t>
            </a:fld>
            <a:endParaRPr lang="en-US"/>
          </a:p>
        </p:txBody>
      </p:sp>
    </p:spTree>
    <p:extLst>
      <p:ext uri="{BB962C8B-B14F-4D97-AF65-F5344CB8AC3E}">
        <p14:creationId xmlns:p14="http://schemas.microsoft.com/office/powerpoint/2010/main" val="15117253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77</a:t>
            </a:fld>
            <a:endParaRPr lang="en-US"/>
          </a:p>
        </p:txBody>
      </p:sp>
    </p:spTree>
    <p:extLst>
      <p:ext uri="{BB962C8B-B14F-4D97-AF65-F5344CB8AC3E}">
        <p14:creationId xmlns:p14="http://schemas.microsoft.com/office/powerpoint/2010/main" val="327896101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78</a:t>
            </a:fld>
            <a:endParaRPr lang="en-US"/>
          </a:p>
        </p:txBody>
      </p:sp>
    </p:spTree>
    <p:extLst>
      <p:ext uri="{BB962C8B-B14F-4D97-AF65-F5344CB8AC3E}">
        <p14:creationId xmlns:p14="http://schemas.microsoft.com/office/powerpoint/2010/main" val="4358184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79</a:t>
            </a:fld>
            <a:endParaRPr lang="en-US"/>
          </a:p>
        </p:txBody>
      </p:sp>
    </p:spTree>
    <p:extLst>
      <p:ext uri="{BB962C8B-B14F-4D97-AF65-F5344CB8AC3E}">
        <p14:creationId xmlns:p14="http://schemas.microsoft.com/office/powerpoint/2010/main" val="4091773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8</a:t>
            </a:fld>
            <a:endParaRPr lang="en-US"/>
          </a:p>
        </p:txBody>
      </p:sp>
    </p:spTree>
    <p:extLst>
      <p:ext uri="{BB962C8B-B14F-4D97-AF65-F5344CB8AC3E}">
        <p14:creationId xmlns:p14="http://schemas.microsoft.com/office/powerpoint/2010/main" val="207745974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80</a:t>
            </a:fld>
            <a:endParaRPr lang="en-US"/>
          </a:p>
        </p:txBody>
      </p:sp>
    </p:spTree>
    <p:extLst>
      <p:ext uri="{BB962C8B-B14F-4D97-AF65-F5344CB8AC3E}">
        <p14:creationId xmlns:p14="http://schemas.microsoft.com/office/powerpoint/2010/main" val="238908455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baseline="0"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81</a:t>
            </a:fld>
            <a:endParaRPr lang="en-US"/>
          </a:p>
        </p:txBody>
      </p:sp>
    </p:spTree>
    <p:extLst>
      <p:ext uri="{BB962C8B-B14F-4D97-AF65-F5344CB8AC3E}">
        <p14:creationId xmlns:p14="http://schemas.microsoft.com/office/powerpoint/2010/main" val="61700821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E5FA-BC94-4E8F-94D8-91F9198370B2}" type="slidenum">
              <a:rPr lang="en-US" smtClean="0"/>
              <a:pPr/>
              <a:t>82</a:t>
            </a:fld>
            <a:endParaRPr lang="en-US"/>
          </a:p>
        </p:txBody>
      </p:sp>
    </p:spTree>
    <p:extLst>
      <p:ext uri="{BB962C8B-B14F-4D97-AF65-F5344CB8AC3E}">
        <p14:creationId xmlns:p14="http://schemas.microsoft.com/office/powerpoint/2010/main" val="420860854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83</a:t>
            </a:fld>
            <a:endParaRPr lang="en-US"/>
          </a:p>
        </p:txBody>
      </p:sp>
    </p:spTree>
    <p:extLst>
      <p:ext uri="{BB962C8B-B14F-4D97-AF65-F5344CB8AC3E}">
        <p14:creationId xmlns:p14="http://schemas.microsoft.com/office/powerpoint/2010/main" val="121264553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defTabSz="911108">
              <a:buFont typeface="Arial" charset="0"/>
              <a:buChar char="•"/>
              <a:defRPr/>
            </a:pPr>
            <a:endParaRPr lang="en-US" sz="1600"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84</a:t>
            </a:fld>
            <a:endParaRPr lang="en-US"/>
          </a:p>
        </p:txBody>
      </p:sp>
    </p:spTree>
    <p:extLst>
      <p:ext uri="{BB962C8B-B14F-4D97-AF65-F5344CB8AC3E}">
        <p14:creationId xmlns:p14="http://schemas.microsoft.com/office/powerpoint/2010/main" val="172595116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E5FA-BC94-4E8F-94D8-91F9198370B2}" type="slidenum">
              <a:rPr lang="en-US" smtClean="0"/>
              <a:pPr/>
              <a:t>85</a:t>
            </a:fld>
            <a:endParaRPr lang="en-US"/>
          </a:p>
        </p:txBody>
      </p:sp>
    </p:spTree>
    <p:extLst>
      <p:ext uri="{BB962C8B-B14F-4D97-AF65-F5344CB8AC3E}">
        <p14:creationId xmlns:p14="http://schemas.microsoft.com/office/powerpoint/2010/main" val="421704909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86</a:t>
            </a:fld>
            <a:endParaRPr lang="en-US"/>
          </a:p>
        </p:txBody>
      </p:sp>
    </p:spTree>
    <p:extLst>
      <p:ext uri="{BB962C8B-B14F-4D97-AF65-F5344CB8AC3E}">
        <p14:creationId xmlns:p14="http://schemas.microsoft.com/office/powerpoint/2010/main" val="55637417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3100" y="4413250"/>
            <a:ext cx="5588632" cy="4177823"/>
          </a:xfrm>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87</a:t>
            </a:fld>
            <a:endParaRPr lang="en-US"/>
          </a:p>
        </p:txBody>
      </p:sp>
    </p:spTree>
    <p:extLst>
      <p:ext uri="{BB962C8B-B14F-4D97-AF65-F5344CB8AC3E}">
        <p14:creationId xmlns:p14="http://schemas.microsoft.com/office/powerpoint/2010/main" val="391346073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E5FA-BC94-4E8F-94D8-91F9198370B2}" type="slidenum">
              <a:rPr lang="en-US" smtClean="0"/>
              <a:pPr/>
              <a:t>88</a:t>
            </a:fld>
            <a:endParaRPr lang="en-US"/>
          </a:p>
        </p:txBody>
      </p:sp>
    </p:spTree>
    <p:extLst>
      <p:ext uri="{BB962C8B-B14F-4D97-AF65-F5344CB8AC3E}">
        <p14:creationId xmlns:p14="http://schemas.microsoft.com/office/powerpoint/2010/main" val="112239038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E5FA-BC94-4E8F-94D8-91F9198370B2}" type="slidenum">
              <a:rPr lang="en-US" smtClean="0"/>
              <a:pPr/>
              <a:t>89</a:t>
            </a:fld>
            <a:endParaRPr lang="en-US"/>
          </a:p>
        </p:txBody>
      </p:sp>
    </p:spTree>
    <p:extLst>
      <p:ext uri="{BB962C8B-B14F-4D97-AF65-F5344CB8AC3E}">
        <p14:creationId xmlns:p14="http://schemas.microsoft.com/office/powerpoint/2010/main" val="535345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9</a:t>
            </a:fld>
            <a:endParaRPr lang="en-US"/>
          </a:p>
        </p:txBody>
      </p:sp>
    </p:spTree>
    <p:extLst>
      <p:ext uri="{BB962C8B-B14F-4D97-AF65-F5344CB8AC3E}">
        <p14:creationId xmlns:p14="http://schemas.microsoft.com/office/powerpoint/2010/main" val="175304011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33844-5C7D-410E-B557-82E886D70045}" type="slidenum">
              <a:rPr lang="en-US" smtClean="0"/>
              <a:t>90</a:t>
            </a:fld>
            <a:endParaRPr lang="en-US"/>
          </a:p>
        </p:txBody>
      </p:sp>
    </p:spTree>
    <p:extLst>
      <p:ext uri="{BB962C8B-B14F-4D97-AF65-F5344CB8AC3E}">
        <p14:creationId xmlns:p14="http://schemas.microsoft.com/office/powerpoint/2010/main" val="187009541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solidFill>
                <a:srgbClr val="FF0000"/>
              </a:solidFill>
            </a:endParaRPr>
          </a:p>
        </p:txBody>
      </p:sp>
      <p:sp>
        <p:nvSpPr>
          <p:cNvPr id="4" name="Slide Number Placeholder 3"/>
          <p:cNvSpPr>
            <a:spLocks noGrp="1"/>
          </p:cNvSpPr>
          <p:nvPr>
            <p:ph type="sldNum" sz="quarter" idx="10"/>
          </p:nvPr>
        </p:nvSpPr>
        <p:spPr/>
        <p:txBody>
          <a:bodyPr/>
          <a:lstStyle/>
          <a:p>
            <a:fld id="{B0A9E5FA-BC94-4E8F-94D8-91F9198370B2}" type="slidenum">
              <a:rPr lang="en-US" smtClean="0"/>
              <a:pPr/>
              <a:t>91</a:t>
            </a:fld>
            <a:endParaRPr lang="en-US"/>
          </a:p>
        </p:txBody>
      </p:sp>
    </p:spTree>
    <p:extLst>
      <p:ext uri="{BB962C8B-B14F-4D97-AF65-F5344CB8AC3E}">
        <p14:creationId xmlns:p14="http://schemas.microsoft.com/office/powerpoint/2010/main" val="135802186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E5FA-BC94-4E8F-94D8-91F9198370B2}" type="slidenum">
              <a:rPr lang="en-US" smtClean="0"/>
              <a:pPr/>
              <a:t>92</a:t>
            </a:fld>
            <a:endParaRPr lang="en-US"/>
          </a:p>
        </p:txBody>
      </p:sp>
    </p:spTree>
    <p:extLst>
      <p:ext uri="{BB962C8B-B14F-4D97-AF65-F5344CB8AC3E}">
        <p14:creationId xmlns:p14="http://schemas.microsoft.com/office/powerpoint/2010/main" val="253618595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E5FA-BC94-4E8F-94D8-91F9198370B2}" type="slidenum">
              <a:rPr lang="en-US" smtClean="0"/>
              <a:pPr/>
              <a:t>93</a:t>
            </a:fld>
            <a:endParaRPr lang="en-US"/>
          </a:p>
        </p:txBody>
      </p:sp>
    </p:spTree>
    <p:extLst>
      <p:ext uri="{BB962C8B-B14F-4D97-AF65-F5344CB8AC3E}">
        <p14:creationId xmlns:p14="http://schemas.microsoft.com/office/powerpoint/2010/main" val="352453754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E5FA-BC94-4E8F-94D8-91F9198370B2}" type="slidenum">
              <a:rPr lang="en-US" smtClean="0"/>
              <a:pPr/>
              <a:t>94</a:t>
            </a:fld>
            <a:endParaRPr lang="en-US"/>
          </a:p>
        </p:txBody>
      </p:sp>
    </p:spTree>
    <p:extLst>
      <p:ext uri="{BB962C8B-B14F-4D97-AF65-F5344CB8AC3E}">
        <p14:creationId xmlns:p14="http://schemas.microsoft.com/office/powerpoint/2010/main" val="403630769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E5FA-BC94-4E8F-94D8-91F9198370B2}" type="slidenum">
              <a:rPr lang="en-US" smtClean="0"/>
              <a:pPr/>
              <a:t>95</a:t>
            </a:fld>
            <a:endParaRPr lang="en-US"/>
          </a:p>
        </p:txBody>
      </p:sp>
    </p:spTree>
    <p:extLst>
      <p:ext uri="{BB962C8B-B14F-4D97-AF65-F5344CB8AC3E}">
        <p14:creationId xmlns:p14="http://schemas.microsoft.com/office/powerpoint/2010/main" val="286381122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9E5FA-BC94-4E8F-94D8-91F9198370B2}" type="slidenum">
              <a:rPr lang="en-US" smtClean="0"/>
              <a:pPr/>
              <a:t>96</a:t>
            </a:fld>
            <a:endParaRPr lang="en-US"/>
          </a:p>
        </p:txBody>
      </p:sp>
    </p:spTree>
    <p:extLst>
      <p:ext uri="{BB962C8B-B14F-4D97-AF65-F5344CB8AC3E}">
        <p14:creationId xmlns:p14="http://schemas.microsoft.com/office/powerpoint/2010/main" val="162098892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solidFill>
                <a:srgbClr val="FF0000"/>
              </a:solidFill>
            </a:endParaRPr>
          </a:p>
        </p:txBody>
      </p:sp>
      <p:sp>
        <p:nvSpPr>
          <p:cNvPr id="4" name="Slide Number Placeholder 3"/>
          <p:cNvSpPr>
            <a:spLocks noGrp="1"/>
          </p:cNvSpPr>
          <p:nvPr>
            <p:ph type="sldNum" sz="quarter" idx="10"/>
          </p:nvPr>
        </p:nvSpPr>
        <p:spPr/>
        <p:txBody>
          <a:bodyPr/>
          <a:lstStyle/>
          <a:p>
            <a:fld id="{B0A9E5FA-BC94-4E8F-94D8-91F9198370B2}" type="slidenum">
              <a:rPr lang="en-US" smtClean="0"/>
              <a:pPr/>
              <a:t>97</a:t>
            </a:fld>
            <a:endParaRPr lang="en-US"/>
          </a:p>
        </p:txBody>
      </p:sp>
    </p:spTree>
    <p:extLst>
      <p:ext uri="{BB962C8B-B14F-4D97-AF65-F5344CB8AC3E}">
        <p14:creationId xmlns:p14="http://schemas.microsoft.com/office/powerpoint/2010/main" val="392655978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solidFill>
                <a:srgbClr val="FF0000"/>
              </a:solidFill>
            </a:endParaRPr>
          </a:p>
        </p:txBody>
      </p:sp>
      <p:sp>
        <p:nvSpPr>
          <p:cNvPr id="4" name="Slide Number Placeholder 3"/>
          <p:cNvSpPr>
            <a:spLocks noGrp="1"/>
          </p:cNvSpPr>
          <p:nvPr>
            <p:ph type="sldNum" sz="quarter" idx="10"/>
          </p:nvPr>
        </p:nvSpPr>
        <p:spPr/>
        <p:txBody>
          <a:bodyPr/>
          <a:lstStyle/>
          <a:p>
            <a:fld id="{B0A9E5FA-BC94-4E8F-94D8-91F9198370B2}" type="slidenum">
              <a:rPr lang="en-US" smtClean="0"/>
              <a:pPr/>
              <a:t>98</a:t>
            </a:fld>
            <a:endParaRPr lang="en-US"/>
          </a:p>
        </p:txBody>
      </p:sp>
    </p:spTree>
    <p:extLst>
      <p:ext uri="{BB962C8B-B14F-4D97-AF65-F5344CB8AC3E}">
        <p14:creationId xmlns:p14="http://schemas.microsoft.com/office/powerpoint/2010/main" val="393638190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E5FA-BC94-4E8F-94D8-91F9198370B2}" type="slidenum">
              <a:rPr lang="en-US" smtClean="0"/>
              <a:pPr/>
              <a:t>99</a:t>
            </a:fld>
            <a:endParaRPr lang="en-US"/>
          </a:p>
        </p:txBody>
      </p:sp>
    </p:spTree>
    <p:extLst>
      <p:ext uri="{BB962C8B-B14F-4D97-AF65-F5344CB8AC3E}">
        <p14:creationId xmlns:p14="http://schemas.microsoft.com/office/powerpoint/2010/main" val="965939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20.png"/><Relationship Id="rId6" Type="http://schemas.openxmlformats.org/officeDocument/2006/relationships/image" Target="../media/image30.png"/><Relationship Id="rId7" Type="http://schemas.openxmlformats.org/officeDocument/2006/relationships/image" Target="../media/image31.png"/><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40.png"/><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Master" Target="../slideMasters/slideMaster1.xml"/><Relationship Id="rId2" Type="http://schemas.openxmlformats.org/officeDocument/2006/relationships/image" Target="../media/image41.png"/></Relationships>
</file>

<file path=ppt/slideLayouts/_rels/slideLayout3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Master" Target="../slideMasters/slideMaster1.xml"/><Relationship Id="rId2" Type="http://schemas.openxmlformats.org/officeDocument/2006/relationships/diagramData" Target="../diagrams/data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5.png"/><Relationship Id="rId3" Type="http://schemas.openxmlformats.org/officeDocument/2006/relationships/image" Target="../media/image4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Master" Target="../slideMasters/slideMaster1.xml"/><Relationship Id="rId2" Type="http://schemas.openxmlformats.org/officeDocument/2006/relationships/image" Target="../media/image4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Master" Target="../slideMasters/slideMaster1.xml"/><Relationship Id="rId2" Type="http://schemas.openxmlformats.org/officeDocument/2006/relationships/image" Target="../media/image4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Master" Target="../slideMasters/slideMaster1.xml"/><Relationship Id="rId2" Type="http://schemas.openxmlformats.org/officeDocument/2006/relationships/image" Target="../media/image4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60648"/>
            <a:ext cx="8247983" cy="864096"/>
          </a:xfrm>
        </p:spPr>
        <p:txBody>
          <a:bodyPr/>
          <a:lstStyle>
            <a:lvl1pPr>
              <a:defRPr spc="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457200" y="1295400"/>
            <a:ext cx="8247983" cy="4267200"/>
          </a:xfrm>
          <a:prstGeom prst="rect">
            <a:avLst/>
          </a:prstGeom>
        </p:spPr>
        <p:txBody>
          <a:bodyPr/>
          <a:lstStyle>
            <a:lvl1pPr marL="457200" indent="-457200">
              <a:lnSpc>
                <a:spcPct val="114000"/>
              </a:lnSpc>
              <a:spcBef>
                <a:spcPts val="600"/>
              </a:spcBef>
              <a:spcAft>
                <a:spcPts val="0"/>
              </a:spcAft>
              <a:buClr>
                <a:schemeClr val="tx1">
                  <a:lumMod val="75000"/>
                </a:schemeClr>
              </a:buClr>
              <a:buSzPct val="110000"/>
              <a:buFont typeface="Wingdings 2" panose="05020102010507070707" pitchFamily="18" charset="2"/>
              <a:buChar char="¡"/>
              <a:defRPr sz="2800">
                <a:solidFill>
                  <a:schemeClr val="bg2">
                    <a:lumMod val="25000"/>
                  </a:schemeClr>
                </a:solidFill>
                <a:effectLst/>
                <a:latin typeface="Arial" panose="020B0604020202020204" pitchFamily="34" charset="0"/>
                <a:cs typeface="Arial" panose="020B0604020202020204" pitchFamily="34" charset="0"/>
              </a:defRPr>
            </a:lvl1pPr>
            <a:lvl2pPr marL="914400" indent="-457200">
              <a:lnSpc>
                <a:spcPct val="114000"/>
              </a:lnSpc>
              <a:spcBef>
                <a:spcPts val="600"/>
              </a:spcBef>
              <a:spcAft>
                <a:spcPts val="0"/>
              </a:spcAft>
              <a:buClr>
                <a:srgbClr val="FF6600"/>
              </a:buClr>
              <a:buSzPct val="80000"/>
              <a:buFont typeface="Arial" panose="020B0604020202020204" pitchFamily="34" charset="0"/>
              <a:buChar char="●"/>
              <a:defRPr sz="2400">
                <a:solidFill>
                  <a:schemeClr val="bg2">
                    <a:lumMod val="25000"/>
                  </a:schemeClr>
                </a:solidFill>
                <a:effectLst/>
                <a:latin typeface="Arial" panose="020B0604020202020204" pitchFamily="34" charset="0"/>
                <a:cs typeface="Arial" panose="020B0604020202020204" pitchFamily="34" charset="0"/>
              </a:defRPr>
            </a:lvl2pPr>
            <a:lvl3pPr marL="1371600" indent="-457200">
              <a:lnSpc>
                <a:spcPct val="114000"/>
              </a:lnSpc>
              <a:spcBef>
                <a:spcPts val="600"/>
              </a:spcBef>
              <a:spcAft>
                <a:spcPts val="0"/>
              </a:spcAft>
              <a:buClr>
                <a:schemeClr val="bg2">
                  <a:lumMod val="25000"/>
                </a:schemeClr>
              </a:buClr>
              <a:buSzPct val="80000"/>
              <a:buFont typeface="Courier New" panose="02070309020205020404" pitchFamily="49" charset="0"/>
              <a:buChar char="o"/>
              <a:defRPr sz="2000">
                <a:solidFill>
                  <a:schemeClr val="bg2">
                    <a:lumMod val="25000"/>
                  </a:schemeClr>
                </a:solidFill>
                <a:effectLst/>
                <a:latin typeface="Arial" panose="020B0604020202020204" pitchFamily="34" charset="0"/>
                <a:cs typeface="Arial" panose="020B0604020202020204" pitchFamily="34" charset="0"/>
              </a:defRPr>
            </a:lvl3pPr>
            <a:lvl4pPr marL="762000" indent="-381000">
              <a:buSzPct val="80000"/>
              <a:buFont typeface="Lucida Grande"/>
              <a:buChar char="✳"/>
              <a:defRPr/>
            </a:lvl4pPr>
            <a:lvl5pPr marL="857250" indent="-381000">
              <a:buSzPct val="80000"/>
              <a:buFont typeface="Lucida Grande"/>
              <a:buChar char="✳"/>
              <a:defRPr/>
            </a:lvl5pPr>
          </a:lstStyle>
          <a:p>
            <a:pPr lvl="0"/>
            <a:r>
              <a:rPr lang="en-US" dirty="0"/>
              <a:t>Click to edit master text styles</a:t>
            </a:r>
          </a:p>
          <a:p>
            <a:pPr lvl="1"/>
            <a:r>
              <a:rPr lang="en-US" dirty="0"/>
              <a:t>Second level</a:t>
            </a:r>
          </a:p>
          <a:p>
            <a:pPr lvl="2"/>
            <a:r>
              <a:rPr lang="en-US" dirty="0"/>
              <a:t>Third level</a:t>
            </a:r>
          </a:p>
        </p:txBody>
      </p:sp>
      <p:sp>
        <p:nvSpPr>
          <p:cNvPr id="15" name="Slide Number Placeholder 6"/>
          <p:cNvSpPr>
            <a:spLocks noGrp="1"/>
          </p:cNvSpPr>
          <p:nvPr>
            <p:ph type="sldNum" sz="quarter" idx="4"/>
          </p:nvPr>
        </p:nvSpPr>
        <p:spPr>
          <a:xfrm>
            <a:off x="7938756" y="6407944"/>
            <a:ext cx="766428" cy="261416"/>
          </a:xfrm>
          <a:prstGeom prst="rect">
            <a:avLst/>
          </a:prstGeom>
        </p:spPr>
        <p:txBody>
          <a:bodyPr vert="horz" lIns="91440" tIns="45720" rIns="91440" bIns="45720" rtlCol="0" anchor="ctr"/>
          <a:lstStyle>
            <a:lvl1pPr algn="r">
              <a:defRPr sz="1200" b="1" spc="113">
                <a:solidFill>
                  <a:srgbClr val="FFFFFF"/>
                </a:solidFill>
                <a:latin typeface="Intro"/>
                <a:cs typeface="Intro"/>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2980454104"/>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Case Stud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92100"/>
            <a:ext cx="9144000" cy="850900"/>
          </a:xfrm>
        </p:spPr>
        <p:txBody>
          <a:bodyPr/>
          <a:lstStyle/>
          <a:p>
            <a:r>
              <a:rPr lang="en-US" dirty="0"/>
              <a:t>CLICK TO EDIT MASTER TITLE STYLE</a:t>
            </a:r>
          </a:p>
        </p:txBody>
      </p:sp>
      <p:sp>
        <p:nvSpPr>
          <p:cNvPr id="6" name="Media Placeholder 9"/>
          <p:cNvSpPr>
            <a:spLocks noGrp="1"/>
          </p:cNvSpPr>
          <p:nvPr>
            <p:ph type="media" sz="quarter" idx="13"/>
          </p:nvPr>
        </p:nvSpPr>
        <p:spPr>
          <a:xfrm>
            <a:off x="494547" y="1449425"/>
            <a:ext cx="4427934" cy="3887788"/>
          </a:xfrm>
          <a:prstGeom prst="rect">
            <a:avLst/>
          </a:prstGeom>
          <a:effectLst/>
        </p:spPr>
        <p:txBody>
          <a:bodyPr vert="horz"/>
          <a:lstStyle>
            <a:lvl1pPr>
              <a:defRPr>
                <a:solidFill>
                  <a:srgbClr val="636463"/>
                </a:solidFill>
                <a:latin typeface="Lato Regular"/>
                <a:cs typeface="Lato Regular"/>
              </a:defRPr>
            </a:lvl1pPr>
          </a:lstStyle>
          <a:p>
            <a:r>
              <a:rPr lang="en-US"/>
              <a:t>Click icon to add media</a:t>
            </a:r>
            <a:endParaRPr lang="en-US" dirty="0"/>
          </a:p>
        </p:txBody>
      </p:sp>
      <p:sp>
        <p:nvSpPr>
          <p:cNvPr id="11" name="Text Placeholder 12"/>
          <p:cNvSpPr>
            <a:spLocks noGrp="1"/>
          </p:cNvSpPr>
          <p:nvPr>
            <p:ph type="body" sz="quarter" idx="14" hasCustomPrompt="1"/>
          </p:nvPr>
        </p:nvSpPr>
        <p:spPr>
          <a:xfrm>
            <a:off x="5112060" y="1449040"/>
            <a:ext cx="3456384" cy="539750"/>
          </a:xfrm>
          <a:prstGeom prst="rect">
            <a:avLst/>
          </a:prstGeom>
        </p:spPr>
        <p:txBody>
          <a:bodyPr vert="horz" anchor="t"/>
          <a:lstStyle>
            <a:lvl1pPr marL="0" indent="0">
              <a:buNone/>
              <a:defRPr sz="16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2" name="Text Placeholder 12"/>
          <p:cNvSpPr>
            <a:spLocks noGrp="1"/>
          </p:cNvSpPr>
          <p:nvPr>
            <p:ph type="body" sz="quarter" idx="15"/>
          </p:nvPr>
        </p:nvSpPr>
        <p:spPr>
          <a:xfrm>
            <a:off x="5112060" y="3104964"/>
            <a:ext cx="3483387" cy="2016224"/>
          </a:xfrm>
          <a:prstGeom prst="rect">
            <a:avLst/>
          </a:prstGeom>
        </p:spPr>
        <p:txBody>
          <a:bodyPr vert="horz" anchor="t"/>
          <a:lstStyle>
            <a:lvl1pPr marL="0" indent="0">
              <a:lnSpc>
                <a:spcPct val="100000"/>
              </a:lnSpc>
              <a:spcBef>
                <a:spcPts val="1313"/>
              </a:spcBef>
              <a:buNone/>
              <a:defRPr sz="1350">
                <a:solidFill>
                  <a:srgbClr val="636463"/>
                </a:solidFill>
                <a:latin typeface="Arial"/>
                <a:cs typeface="Ari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13" name="Text Placeholder 12"/>
          <p:cNvSpPr>
            <a:spLocks noGrp="1"/>
          </p:cNvSpPr>
          <p:nvPr>
            <p:ph type="body" sz="quarter" idx="16" hasCustomPrompt="1"/>
          </p:nvPr>
        </p:nvSpPr>
        <p:spPr>
          <a:xfrm>
            <a:off x="5112060" y="2024844"/>
            <a:ext cx="3456384" cy="539750"/>
          </a:xfrm>
          <a:prstGeom prst="rect">
            <a:avLst/>
          </a:prstGeom>
        </p:spPr>
        <p:txBody>
          <a:bodyPr vert="horz" anchor="t"/>
          <a:lstStyle>
            <a:lvl1pPr marL="0" indent="0">
              <a:buNone/>
              <a:defRPr sz="16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4" name="Text Placeholder 12"/>
          <p:cNvSpPr>
            <a:spLocks noGrp="1"/>
          </p:cNvSpPr>
          <p:nvPr>
            <p:ph type="body" sz="quarter" idx="17" hasCustomPrompt="1"/>
          </p:nvPr>
        </p:nvSpPr>
        <p:spPr>
          <a:xfrm>
            <a:off x="5112060" y="2564904"/>
            <a:ext cx="3456384" cy="539750"/>
          </a:xfrm>
          <a:prstGeom prst="rect">
            <a:avLst/>
          </a:prstGeom>
        </p:spPr>
        <p:txBody>
          <a:bodyPr vert="horz" anchor="t"/>
          <a:lstStyle>
            <a:lvl1pPr marL="0" indent="0">
              <a:buNone/>
              <a:defRPr sz="16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1" name="Footer Placeholder 2"/>
          <p:cNvSpPr>
            <a:spLocks noGrp="1"/>
          </p:cNvSpPr>
          <p:nvPr>
            <p:ph type="ftr" sz="quarter" idx="3"/>
          </p:nvPr>
        </p:nvSpPr>
        <p:spPr>
          <a:xfrm>
            <a:off x="2087724" y="5913276"/>
            <a:ext cx="4995555" cy="576064"/>
          </a:xfrm>
          <a:prstGeom prst="rect">
            <a:avLst/>
          </a:prstGeom>
        </p:spPr>
        <p:txBody>
          <a:bodyPr vert="horz" lIns="91440" tIns="45720" rIns="91440" bIns="45720" rtlCol="0" anchor="ctr"/>
          <a:lstStyle>
            <a:lvl1pPr algn="ctr">
              <a:defRPr sz="1650" b="0" i="0" spc="0">
                <a:solidFill>
                  <a:srgbClr val="FFFFFF"/>
                </a:solidFill>
                <a:latin typeface="Intro"/>
                <a:cs typeface="Intro"/>
              </a:defRPr>
            </a:lvl1pPr>
          </a:lstStyle>
          <a:p>
            <a:endParaRPr lang="en-US" dirty="0"/>
          </a:p>
        </p:txBody>
      </p:sp>
      <p:sp>
        <p:nvSpPr>
          <p:cNvPr id="22" name="Date Placeholder 5"/>
          <p:cNvSpPr>
            <a:spLocks noGrp="1"/>
          </p:cNvSpPr>
          <p:nvPr>
            <p:ph type="dt" sz="half" idx="2"/>
          </p:nvPr>
        </p:nvSpPr>
        <p:spPr>
          <a:xfrm>
            <a:off x="457200" y="6407944"/>
            <a:ext cx="1630524" cy="261416"/>
          </a:xfrm>
          <a:prstGeom prst="rect">
            <a:avLst/>
          </a:prstGeom>
        </p:spPr>
        <p:txBody>
          <a:bodyPr vert="horz" lIns="91440" tIns="45720" rIns="91440" bIns="45720" rtlCol="0" anchor="ctr"/>
          <a:lstStyle>
            <a:lvl1pPr algn="l">
              <a:defRPr sz="900" b="0" i="0" spc="113">
                <a:solidFill>
                  <a:srgbClr val="FFFFFF"/>
                </a:solidFill>
                <a:latin typeface="Intro"/>
                <a:cs typeface="Intro"/>
              </a:defRPr>
            </a:lvl1pPr>
          </a:lstStyle>
          <a:p>
            <a:fld id="{238A1C3F-2BA2-4451-A7B7-9AD8752049E6}" type="datetime4">
              <a:rPr lang="en-US" smtClean="0"/>
              <a:t>October 25, 2016</a:t>
            </a:fld>
            <a:endParaRPr lang="en-US" dirty="0"/>
          </a:p>
        </p:txBody>
      </p:sp>
      <p:sp>
        <p:nvSpPr>
          <p:cNvPr id="23" name="Slide Number Placeholder 6"/>
          <p:cNvSpPr>
            <a:spLocks noGrp="1"/>
          </p:cNvSpPr>
          <p:nvPr>
            <p:ph type="sldNum" sz="quarter" idx="4"/>
          </p:nvPr>
        </p:nvSpPr>
        <p:spPr>
          <a:xfrm>
            <a:off x="7938756" y="6407944"/>
            <a:ext cx="766428" cy="261416"/>
          </a:xfrm>
          <a:prstGeom prst="rect">
            <a:avLst/>
          </a:prstGeom>
        </p:spPr>
        <p:txBody>
          <a:bodyPr vert="horz" lIns="91440" tIns="45720" rIns="91440" bIns="45720" rtlCol="0" anchor="ctr"/>
          <a:lstStyle>
            <a:lvl1pPr algn="r">
              <a:defRPr sz="900" spc="113">
                <a:solidFill>
                  <a:srgbClr val="FFFFFF"/>
                </a:solidFill>
                <a:latin typeface="Intro"/>
                <a:cs typeface="Intro"/>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3419607373"/>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12" name="Picture Placeholder 11"/>
          <p:cNvSpPr>
            <a:spLocks noGrp="1"/>
          </p:cNvSpPr>
          <p:nvPr>
            <p:ph type="pic" sz="quarter" idx="18"/>
          </p:nvPr>
        </p:nvSpPr>
        <p:spPr>
          <a:xfrm>
            <a:off x="432197" y="1484914"/>
            <a:ext cx="4428687" cy="3742724"/>
          </a:xfrm>
          <a:prstGeom prst="rect">
            <a:avLst/>
          </a:prstGeom>
          <a:effectLst>
            <a:outerShdw blurRad="457200" dir="18900000" sy="23000" kx="-1200000" algn="bl" rotWithShape="0">
              <a:prstClr val="black">
                <a:alpha val="11000"/>
              </a:prstClr>
            </a:outerShdw>
          </a:effectLst>
        </p:spPr>
        <p:txBody>
          <a:bodyPr vert="horz"/>
          <a:lstStyle>
            <a:lvl1pPr>
              <a:defRPr>
                <a:solidFill>
                  <a:srgbClr val="636463"/>
                </a:solidFill>
                <a:latin typeface="Lato Regular"/>
                <a:cs typeface="Lato Regular"/>
              </a:defRPr>
            </a:lvl1pPr>
          </a:lstStyle>
          <a:p>
            <a:r>
              <a:rPr lang="en-US"/>
              <a:t>Click icon to add picture</a:t>
            </a:r>
          </a:p>
        </p:txBody>
      </p:sp>
      <p:sp>
        <p:nvSpPr>
          <p:cNvPr id="2" name="Title 1"/>
          <p:cNvSpPr>
            <a:spLocks noGrp="1"/>
          </p:cNvSpPr>
          <p:nvPr>
            <p:ph type="title" hasCustomPrompt="1"/>
          </p:nvPr>
        </p:nvSpPr>
        <p:spPr>
          <a:xfrm>
            <a:off x="0" y="292100"/>
            <a:ext cx="9144000" cy="850900"/>
          </a:xfrm>
        </p:spPr>
        <p:txBody>
          <a:bodyPr/>
          <a:lstStyle/>
          <a:p>
            <a:r>
              <a:rPr lang="en-US" dirty="0"/>
              <a:t>CLICK TO EDIT MASTER TITLE STYLE</a:t>
            </a:r>
          </a:p>
        </p:txBody>
      </p:sp>
      <p:sp>
        <p:nvSpPr>
          <p:cNvPr id="26" name="Text Placeholder 12"/>
          <p:cNvSpPr>
            <a:spLocks noGrp="1"/>
          </p:cNvSpPr>
          <p:nvPr>
            <p:ph type="body" sz="quarter" idx="14" hasCustomPrompt="1"/>
          </p:nvPr>
        </p:nvSpPr>
        <p:spPr>
          <a:xfrm>
            <a:off x="5112060" y="1449040"/>
            <a:ext cx="3456384" cy="539750"/>
          </a:xfrm>
          <a:prstGeom prst="rect">
            <a:avLst/>
          </a:prstGeom>
        </p:spPr>
        <p:txBody>
          <a:bodyPr vert="horz" anchor="t"/>
          <a:lstStyle>
            <a:lvl1pPr marL="0" indent="0">
              <a:buNone/>
              <a:defRPr sz="16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7" name="Text Placeholder 12"/>
          <p:cNvSpPr>
            <a:spLocks noGrp="1"/>
          </p:cNvSpPr>
          <p:nvPr>
            <p:ph type="body" sz="quarter" idx="15"/>
          </p:nvPr>
        </p:nvSpPr>
        <p:spPr>
          <a:xfrm>
            <a:off x="5112060" y="3104964"/>
            <a:ext cx="3483387" cy="2016224"/>
          </a:xfrm>
          <a:prstGeom prst="rect">
            <a:avLst/>
          </a:prstGeom>
        </p:spPr>
        <p:txBody>
          <a:bodyPr vert="horz" anchor="t"/>
          <a:lstStyle>
            <a:lvl1pPr marL="0" indent="0">
              <a:lnSpc>
                <a:spcPct val="100000"/>
              </a:lnSpc>
              <a:spcBef>
                <a:spcPts val="1313"/>
              </a:spcBef>
              <a:buNone/>
              <a:defRPr sz="1350">
                <a:solidFill>
                  <a:srgbClr val="636463"/>
                </a:solidFill>
                <a:latin typeface="Arial"/>
                <a:cs typeface="Ari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28" name="Text Placeholder 12"/>
          <p:cNvSpPr>
            <a:spLocks noGrp="1"/>
          </p:cNvSpPr>
          <p:nvPr>
            <p:ph type="body" sz="quarter" idx="16" hasCustomPrompt="1"/>
          </p:nvPr>
        </p:nvSpPr>
        <p:spPr>
          <a:xfrm>
            <a:off x="5112060" y="2024844"/>
            <a:ext cx="3456384" cy="539750"/>
          </a:xfrm>
          <a:prstGeom prst="rect">
            <a:avLst/>
          </a:prstGeom>
        </p:spPr>
        <p:txBody>
          <a:bodyPr vert="horz" anchor="t"/>
          <a:lstStyle>
            <a:lvl1pPr marL="0" indent="0">
              <a:buNone/>
              <a:defRPr sz="16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9" name="Text Placeholder 12"/>
          <p:cNvSpPr>
            <a:spLocks noGrp="1"/>
          </p:cNvSpPr>
          <p:nvPr>
            <p:ph type="body" sz="quarter" idx="17" hasCustomPrompt="1"/>
          </p:nvPr>
        </p:nvSpPr>
        <p:spPr>
          <a:xfrm>
            <a:off x="5112060" y="2564904"/>
            <a:ext cx="3456384" cy="539750"/>
          </a:xfrm>
          <a:prstGeom prst="rect">
            <a:avLst/>
          </a:prstGeom>
        </p:spPr>
        <p:txBody>
          <a:bodyPr vert="horz" anchor="t"/>
          <a:lstStyle>
            <a:lvl1pPr marL="0" indent="0">
              <a:buNone/>
              <a:defRPr sz="16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0" name="Footer Placeholder 2"/>
          <p:cNvSpPr>
            <a:spLocks noGrp="1"/>
          </p:cNvSpPr>
          <p:nvPr>
            <p:ph type="ftr" sz="quarter" idx="3"/>
          </p:nvPr>
        </p:nvSpPr>
        <p:spPr>
          <a:xfrm>
            <a:off x="2087724" y="5913276"/>
            <a:ext cx="4995555" cy="576064"/>
          </a:xfrm>
          <a:prstGeom prst="rect">
            <a:avLst/>
          </a:prstGeom>
        </p:spPr>
        <p:txBody>
          <a:bodyPr vert="horz" lIns="91440" tIns="45720" rIns="91440" bIns="45720" rtlCol="0" anchor="ctr"/>
          <a:lstStyle>
            <a:lvl1pPr algn="ctr">
              <a:defRPr sz="1650" b="0" i="0" spc="0">
                <a:solidFill>
                  <a:srgbClr val="FFFFFF"/>
                </a:solidFill>
                <a:latin typeface="Intro"/>
                <a:cs typeface="Intro"/>
              </a:defRPr>
            </a:lvl1pPr>
          </a:lstStyle>
          <a:p>
            <a:endParaRPr lang="en-US" dirty="0"/>
          </a:p>
        </p:txBody>
      </p:sp>
      <p:sp>
        <p:nvSpPr>
          <p:cNvPr id="31" name="Date Placeholder 5"/>
          <p:cNvSpPr>
            <a:spLocks noGrp="1"/>
          </p:cNvSpPr>
          <p:nvPr>
            <p:ph type="dt" sz="half" idx="2"/>
          </p:nvPr>
        </p:nvSpPr>
        <p:spPr>
          <a:xfrm>
            <a:off x="457200" y="6407944"/>
            <a:ext cx="1630524" cy="261416"/>
          </a:xfrm>
          <a:prstGeom prst="rect">
            <a:avLst/>
          </a:prstGeom>
        </p:spPr>
        <p:txBody>
          <a:bodyPr vert="horz" lIns="91440" tIns="45720" rIns="91440" bIns="45720" rtlCol="0" anchor="ctr"/>
          <a:lstStyle>
            <a:lvl1pPr algn="l">
              <a:defRPr sz="900" b="0" i="0" spc="113">
                <a:solidFill>
                  <a:srgbClr val="FFFFFF"/>
                </a:solidFill>
                <a:latin typeface="Intro"/>
                <a:cs typeface="Intro"/>
              </a:defRPr>
            </a:lvl1pPr>
          </a:lstStyle>
          <a:p>
            <a:fld id="{3EA47F10-FFB4-4ED3-A73A-5E235C259F44}" type="datetime4">
              <a:rPr lang="en-US" smtClean="0"/>
              <a:t>October 25, 2016</a:t>
            </a:fld>
            <a:endParaRPr lang="en-US" dirty="0"/>
          </a:p>
        </p:txBody>
      </p:sp>
      <p:sp>
        <p:nvSpPr>
          <p:cNvPr id="32" name="Slide Number Placeholder 6"/>
          <p:cNvSpPr>
            <a:spLocks noGrp="1"/>
          </p:cNvSpPr>
          <p:nvPr>
            <p:ph type="sldNum" sz="quarter" idx="4"/>
          </p:nvPr>
        </p:nvSpPr>
        <p:spPr>
          <a:xfrm>
            <a:off x="7938756" y="6407944"/>
            <a:ext cx="766428" cy="261416"/>
          </a:xfrm>
          <a:prstGeom prst="rect">
            <a:avLst/>
          </a:prstGeom>
        </p:spPr>
        <p:txBody>
          <a:bodyPr vert="horz" lIns="91440" tIns="45720" rIns="91440" bIns="45720" rtlCol="0" anchor="ctr"/>
          <a:lstStyle>
            <a:lvl1pPr algn="r">
              <a:defRPr sz="900" spc="113">
                <a:solidFill>
                  <a:srgbClr val="FFFFFF"/>
                </a:solidFill>
                <a:latin typeface="Intro"/>
                <a:cs typeface="Intro"/>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779581871"/>
      </p:ext>
    </p:extLst>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Image Portfolio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92100"/>
            <a:ext cx="9144000" cy="850900"/>
          </a:xfrm>
        </p:spPr>
        <p:txBody>
          <a:bodyPr/>
          <a:lstStyle/>
          <a:p>
            <a:r>
              <a:rPr lang="en-US" dirty="0"/>
              <a:t>CLICK TO EDIT MASTER TITLE STYLE</a:t>
            </a:r>
          </a:p>
        </p:txBody>
      </p:sp>
      <p:sp>
        <p:nvSpPr>
          <p:cNvPr id="20" name="Text Placeholder 12"/>
          <p:cNvSpPr>
            <a:spLocks noGrp="1"/>
          </p:cNvSpPr>
          <p:nvPr>
            <p:ph type="body" sz="quarter" idx="15"/>
          </p:nvPr>
        </p:nvSpPr>
        <p:spPr>
          <a:xfrm>
            <a:off x="3410871" y="1952923"/>
            <a:ext cx="5265585" cy="934210"/>
          </a:xfrm>
          <a:prstGeom prst="rect">
            <a:avLst/>
          </a:prstGeom>
        </p:spPr>
        <p:txBody>
          <a:bodyPr vert="horz" anchor="t"/>
          <a:lstStyle>
            <a:lvl1pPr marL="0" indent="0">
              <a:lnSpc>
                <a:spcPct val="100000"/>
              </a:lnSpc>
              <a:spcBef>
                <a:spcPts val="1313"/>
              </a:spcBef>
              <a:buNone/>
              <a:defRPr sz="135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22" name="Text Placeholder 12"/>
          <p:cNvSpPr>
            <a:spLocks noGrp="1"/>
          </p:cNvSpPr>
          <p:nvPr>
            <p:ph type="body" sz="quarter" idx="17" hasCustomPrompt="1"/>
          </p:nvPr>
        </p:nvSpPr>
        <p:spPr>
          <a:xfrm>
            <a:off x="3410871" y="1450761"/>
            <a:ext cx="5224767" cy="466158"/>
          </a:xfrm>
          <a:prstGeom prst="rect">
            <a:avLst/>
          </a:prstGeom>
        </p:spPr>
        <p:txBody>
          <a:bodyPr vert="horz" anchor="t"/>
          <a:lstStyle>
            <a:lvl1pPr marL="0" indent="0">
              <a:buNone/>
              <a:defRPr sz="16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5" name="Text Placeholder 12"/>
          <p:cNvSpPr>
            <a:spLocks noGrp="1"/>
          </p:cNvSpPr>
          <p:nvPr>
            <p:ph type="body" sz="quarter" idx="23"/>
          </p:nvPr>
        </p:nvSpPr>
        <p:spPr>
          <a:xfrm>
            <a:off x="3410871" y="5265204"/>
            <a:ext cx="1620180" cy="504056"/>
          </a:xfrm>
          <a:prstGeom prst="rect">
            <a:avLst/>
          </a:prstGeom>
        </p:spPr>
        <p:txBody>
          <a:bodyPr vert="horz" anchor="t"/>
          <a:lstStyle>
            <a:lvl1pPr marL="0" indent="0" algn="ctr">
              <a:lnSpc>
                <a:spcPct val="100000"/>
              </a:lnSpc>
              <a:spcBef>
                <a:spcPts val="1313"/>
              </a:spcBef>
              <a:buNone/>
              <a:defRPr sz="90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26" name="Text Placeholder 12"/>
          <p:cNvSpPr>
            <a:spLocks noGrp="1"/>
          </p:cNvSpPr>
          <p:nvPr>
            <p:ph type="body" sz="quarter" idx="24"/>
          </p:nvPr>
        </p:nvSpPr>
        <p:spPr>
          <a:xfrm>
            <a:off x="5247075" y="5265204"/>
            <a:ext cx="1620180" cy="504056"/>
          </a:xfrm>
          <a:prstGeom prst="rect">
            <a:avLst/>
          </a:prstGeom>
        </p:spPr>
        <p:txBody>
          <a:bodyPr vert="horz" anchor="t"/>
          <a:lstStyle>
            <a:lvl1pPr marL="0" indent="0" algn="ctr">
              <a:lnSpc>
                <a:spcPct val="100000"/>
              </a:lnSpc>
              <a:spcBef>
                <a:spcPts val="1313"/>
              </a:spcBef>
              <a:buNone/>
              <a:defRPr sz="90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27" name="Text Placeholder 12"/>
          <p:cNvSpPr>
            <a:spLocks noGrp="1"/>
          </p:cNvSpPr>
          <p:nvPr>
            <p:ph type="body" sz="quarter" idx="25"/>
          </p:nvPr>
        </p:nvSpPr>
        <p:spPr>
          <a:xfrm>
            <a:off x="7110282" y="5265204"/>
            <a:ext cx="1620180" cy="504056"/>
          </a:xfrm>
          <a:prstGeom prst="rect">
            <a:avLst/>
          </a:prstGeom>
        </p:spPr>
        <p:txBody>
          <a:bodyPr vert="horz" anchor="t"/>
          <a:lstStyle>
            <a:lvl1pPr marL="0" indent="0" algn="ctr">
              <a:lnSpc>
                <a:spcPct val="100000"/>
              </a:lnSpc>
              <a:spcBef>
                <a:spcPts val="1313"/>
              </a:spcBef>
              <a:buNone/>
              <a:defRPr sz="90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28" name="Picture Placeholder 11"/>
          <p:cNvSpPr>
            <a:spLocks noGrp="1"/>
          </p:cNvSpPr>
          <p:nvPr>
            <p:ph type="pic" sz="quarter" idx="20"/>
          </p:nvPr>
        </p:nvSpPr>
        <p:spPr>
          <a:xfrm>
            <a:off x="521550" y="1448780"/>
            <a:ext cx="2673297" cy="3778858"/>
          </a:xfrm>
          <a:prstGeom prst="rect">
            <a:avLst/>
          </a:prstGeom>
          <a:effectLst/>
        </p:spPr>
        <p:txBody>
          <a:bodyPr vert="horz"/>
          <a:lstStyle>
            <a:lvl1pPr marL="0" indent="0">
              <a:buFontTx/>
              <a:buNone/>
              <a:defRPr sz="1350">
                <a:solidFill>
                  <a:srgbClr val="636463"/>
                </a:solidFill>
                <a:latin typeface="Lato Regular"/>
                <a:cs typeface="Lato Regular"/>
              </a:defRPr>
            </a:lvl1pPr>
          </a:lstStyle>
          <a:p>
            <a:r>
              <a:rPr lang="en-US"/>
              <a:t>Click icon to add picture</a:t>
            </a:r>
            <a:endParaRPr lang="en-US" dirty="0"/>
          </a:p>
        </p:txBody>
      </p:sp>
      <p:sp>
        <p:nvSpPr>
          <p:cNvPr id="29" name="Picture Placeholder 11"/>
          <p:cNvSpPr>
            <a:spLocks noGrp="1"/>
          </p:cNvSpPr>
          <p:nvPr>
            <p:ph type="pic" sz="quarter" idx="26"/>
          </p:nvPr>
        </p:nvSpPr>
        <p:spPr>
          <a:xfrm>
            <a:off x="3410871" y="3140968"/>
            <a:ext cx="1620180" cy="2086670"/>
          </a:xfrm>
          <a:prstGeom prst="rect">
            <a:avLst/>
          </a:prstGeom>
          <a:effectLst/>
        </p:spPr>
        <p:txBody>
          <a:bodyPr vert="horz"/>
          <a:lstStyle>
            <a:lvl1pPr marL="0" indent="0">
              <a:buFontTx/>
              <a:buNone/>
              <a:defRPr sz="1350">
                <a:solidFill>
                  <a:srgbClr val="636463"/>
                </a:solidFill>
                <a:latin typeface="Lato Regular"/>
                <a:cs typeface="Lato Regular"/>
              </a:defRPr>
            </a:lvl1pPr>
          </a:lstStyle>
          <a:p>
            <a:r>
              <a:rPr lang="en-US"/>
              <a:t>Click icon to add picture</a:t>
            </a:r>
          </a:p>
        </p:txBody>
      </p:sp>
      <p:sp>
        <p:nvSpPr>
          <p:cNvPr id="30" name="Picture Placeholder 11"/>
          <p:cNvSpPr>
            <a:spLocks noGrp="1"/>
          </p:cNvSpPr>
          <p:nvPr>
            <p:ph type="pic" sz="quarter" idx="27"/>
          </p:nvPr>
        </p:nvSpPr>
        <p:spPr>
          <a:xfrm>
            <a:off x="5247075" y="3140968"/>
            <a:ext cx="1620180" cy="2086670"/>
          </a:xfrm>
          <a:prstGeom prst="rect">
            <a:avLst/>
          </a:prstGeom>
          <a:effectLst/>
        </p:spPr>
        <p:txBody>
          <a:bodyPr vert="horz"/>
          <a:lstStyle>
            <a:lvl1pPr marL="0" indent="0">
              <a:buFontTx/>
              <a:buNone/>
              <a:defRPr sz="1350">
                <a:solidFill>
                  <a:srgbClr val="636463"/>
                </a:solidFill>
                <a:latin typeface="Lato Regular"/>
                <a:cs typeface="Lato Regular"/>
              </a:defRPr>
            </a:lvl1pPr>
          </a:lstStyle>
          <a:p>
            <a:r>
              <a:rPr lang="en-US"/>
              <a:t>Click icon to add picture</a:t>
            </a:r>
          </a:p>
        </p:txBody>
      </p:sp>
      <p:sp>
        <p:nvSpPr>
          <p:cNvPr id="31" name="Picture Placeholder 11"/>
          <p:cNvSpPr>
            <a:spLocks noGrp="1"/>
          </p:cNvSpPr>
          <p:nvPr>
            <p:ph type="pic" sz="quarter" idx="28"/>
          </p:nvPr>
        </p:nvSpPr>
        <p:spPr>
          <a:xfrm>
            <a:off x="7083279" y="3140968"/>
            <a:ext cx="1620180" cy="2086670"/>
          </a:xfrm>
          <a:prstGeom prst="rect">
            <a:avLst/>
          </a:prstGeom>
          <a:effectLst/>
        </p:spPr>
        <p:txBody>
          <a:bodyPr vert="horz"/>
          <a:lstStyle>
            <a:lvl1pPr marL="0" indent="0">
              <a:buFontTx/>
              <a:buNone/>
              <a:defRPr sz="1350">
                <a:solidFill>
                  <a:srgbClr val="636463"/>
                </a:solidFill>
                <a:latin typeface="Lato Regular"/>
                <a:cs typeface="Lato Regular"/>
              </a:defRPr>
            </a:lvl1pPr>
          </a:lstStyle>
          <a:p>
            <a:r>
              <a:rPr lang="en-US"/>
              <a:t>Click icon to add picture</a:t>
            </a:r>
          </a:p>
        </p:txBody>
      </p:sp>
      <p:sp>
        <p:nvSpPr>
          <p:cNvPr id="21" name="Footer Placeholder 2"/>
          <p:cNvSpPr>
            <a:spLocks noGrp="1"/>
          </p:cNvSpPr>
          <p:nvPr>
            <p:ph type="ftr" sz="quarter" idx="3"/>
          </p:nvPr>
        </p:nvSpPr>
        <p:spPr>
          <a:xfrm>
            <a:off x="2087724" y="5913276"/>
            <a:ext cx="4995555" cy="576064"/>
          </a:xfrm>
          <a:prstGeom prst="rect">
            <a:avLst/>
          </a:prstGeom>
        </p:spPr>
        <p:txBody>
          <a:bodyPr vert="horz" lIns="91440" tIns="45720" rIns="91440" bIns="45720" rtlCol="0" anchor="ctr"/>
          <a:lstStyle>
            <a:lvl1pPr algn="ctr">
              <a:defRPr sz="1650" b="0" i="0" spc="0">
                <a:solidFill>
                  <a:srgbClr val="FFFFFF"/>
                </a:solidFill>
                <a:latin typeface="Intro"/>
                <a:cs typeface="Intro"/>
              </a:defRPr>
            </a:lvl1pPr>
          </a:lstStyle>
          <a:p>
            <a:endParaRPr lang="en-US" dirty="0"/>
          </a:p>
        </p:txBody>
      </p:sp>
      <p:sp>
        <p:nvSpPr>
          <p:cNvPr id="23" name="Date Placeholder 5"/>
          <p:cNvSpPr>
            <a:spLocks noGrp="1"/>
          </p:cNvSpPr>
          <p:nvPr>
            <p:ph type="dt" sz="half" idx="2"/>
          </p:nvPr>
        </p:nvSpPr>
        <p:spPr>
          <a:xfrm>
            <a:off x="457200" y="6407944"/>
            <a:ext cx="1630524" cy="261416"/>
          </a:xfrm>
          <a:prstGeom prst="rect">
            <a:avLst/>
          </a:prstGeom>
        </p:spPr>
        <p:txBody>
          <a:bodyPr vert="horz" lIns="91440" tIns="45720" rIns="91440" bIns="45720" rtlCol="0" anchor="ctr"/>
          <a:lstStyle>
            <a:lvl1pPr algn="l">
              <a:defRPr sz="900" b="0" i="0" spc="113">
                <a:solidFill>
                  <a:srgbClr val="FFFFFF"/>
                </a:solidFill>
                <a:latin typeface="Intro"/>
                <a:cs typeface="Intro"/>
              </a:defRPr>
            </a:lvl1pPr>
          </a:lstStyle>
          <a:p>
            <a:fld id="{B089F8A8-446A-428C-8AD9-E40F4881121A}" type="datetime4">
              <a:rPr lang="en-US" smtClean="0"/>
              <a:t>October 25, 2016</a:t>
            </a:fld>
            <a:endParaRPr lang="en-US" dirty="0"/>
          </a:p>
        </p:txBody>
      </p:sp>
      <p:sp>
        <p:nvSpPr>
          <p:cNvPr id="24" name="Slide Number Placeholder 6"/>
          <p:cNvSpPr>
            <a:spLocks noGrp="1"/>
          </p:cNvSpPr>
          <p:nvPr>
            <p:ph type="sldNum" sz="quarter" idx="4"/>
          </p:nvPr>
        </p:nvSpPr>
        <p:spPr>
          <a:xfrm>
            <a:off x="7938756" y="6407944"/>
            <a:ext cx="766428" cy="261416"/>
          </a:xfrm>
          <a:prstGeom prst="rect">
            <a:avLst/>
          </a:prstGeom>
        </p:spPr>
        <p:txBody>
          <a:bodyPr vert="horz" lIns="91440" tIns="45720" rIns="91440" bIns="45720" rtlCol="0" anchor="ctr"/>
          <a:lstStyle>
            <a:lvl1pPr algn="r">
              <a:defRPr sz="900" spc="113">
                <a:solidFill>
                  <a:srgbClr val="FFFFFF"/>
                </a:solidFill>
                <a:latin typeface="Intro"/>
                <a:cs typeface="Intro"/>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1558490901"/>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mage Case Stud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92100"/>
            <a:ext cx="9144000" cy="850900"/>
          </a:xfrm>
        </p:spPr>
        <p:txBody>
          <a:bodyPr/>
          <a:lstStyle/>
          <a:p>
            <a:r>
              <a:rPr lang="en-US" dirty="0"/>
              <a:t>CLICK TO EDIT MASTER TITLE STYLE</a:t>
            </a:r>
          </a:p>
        </p:txBody>
      </p:sp>
      <p:sp>
        <p:nvSpPr>
          <p:cNvPr id="11" name="Picture Placeholder 11"/>
          <p:cNvSpPr>
            <a:spLocks noGrp="1"/>
          </p:cNvSpPr>
          <p:nvPr>
            <p:ph type="pic" sz="quarter" idx="19"/>
          </p:nvPr>
        </p:nvSpPr>
        <p:spPr>
          <a:xfrm>
            <a:off x="2816805" y="3500748"/>
            <a:ext cx="2106429" cy="1726890"/>
          </a:xfrm>
          <a:prstGeom prst="rect">
            <a:avLst/>
          </a:prstGeom>
          <a:effectLst/>
        </p:spPr>
        <p:txBody>
          <a:bodyPr vert="horz"/>
          <a:lstStyle>
            <a:lvl1pPr>
              <a:defRPr sz="1350">
                <a:solidFill>
                  <a:srgbClr val="636463"/>
                </a:solidFill>
                <a:latin typeface="Lato Regular"/>
                <a:cs typeface="Lato Regular"/>
              </a:defRPr>
            </a:lvl1pPr>
          </a:lstStyle>
          <a:p>
            <a:r>
              <a:rPr lang="en-US"/>
              <a:t>Click icon to add picture</a:t>
            </a:r>
          </a:p>
        </p:txBody>
      </p:sp>
      <p:sp>
        <p:nvSpPr>
          <p:cNvPr id="13" name="Picture Placeholder 11"/>
          <p:cNvSpPr>
            <a:spLocks noGrp="1"/>
          </p:cNvSpPr>
          <p:nvPr>
            <p:ph type="pic" sz="quarter" idx="20"/>
          </p:nvPr>
        </p:nvSpPr>
        <p:spPr>
          <a:xfrm>
            <a:off x="521550" y="1448780"/>
            <a:ext cx="2106429" cy="3778858"/>
          </a:xfrm>
          <a:prstGeom prst="rect">
            <a:avLst/>
          </a:prstGeom>
          <a:effectLst/>
        </p:spPr>
        <p:txBody>
          <a:bodyPr vert="horz"/>
          <a:lstStyle>
            <a:lvl1pPr>
              <a:defRPr sz="1350">
                <a:solidFill>
                  <a:srgbClr val="636463"/>
                </a:solidFill>
                <a:latin typeface="Lato Regular"/>
                <a:cs typeface="Lato Regular"/>
              </a:defRPr>
            </a:lvl1pPr>
          </a:lstStyle>
          <a:p>
            <a:r>
              <a:rPr lang="en-US"/>
              <a:t>Click icon to add picture</a:t>
            </a:r>
            <a:endParaRPr lang="en-US" dirty="0"/>
          </a:p>
        </p:txBody>
      </p:sp>
      <p:sp>
        <p:nvSpPr>
          <p:cNvPr id="16" name="Text Placeholder 12"/>
          <p:cNvSpPr>
            <a:spLocks noGrp="1"/>
          </p:cNvSpPr>
          <p:nvPr>
            <p:ph type="body" sz="quarter" idx="14" hasCustomPrompt="1"/>
          </p:nvPr>
        </p:nvSpPr>
        <p:spPr>
          <a:xfrm>
            <a:off x="5112060" y="1448780"/>
            <a:ext cx="3456384" cy="539750"/>
          </a:xfrm>
          <a:prstGeom prst="rect">
            <a:avLst/>
          </a:prstGeom>
        </p:spPr>
        <p:txBody>
          <a:bodyPr vert="horz" anchor="t"/>
          <a:lstStyle>
            <a:lvl1pPr marL="0" indent="0">
              <a:buNone/>
              <a:defRPr sz="16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8" name="Text Placeholder 12"/>
          <p:cNvSpPr>
            <a:spLocks noGrp="1"/>
          </p:cNvSpPr>
          <p:nvPr>
            <p:ph type="body" sz="quarter" idx="15"/>
          </p:nvPr>
        </p:nvSpPr>
        <p:spPr>
          <a:xfrm>
            <a:off x="5112060" y="1988580"/>
            <a:ext cx="3483387" cy="3239058"/>
          </a:xfrm>
          <a:prstGeom prst="rect">
            <a:avLst/>
          </a:prstGeom>
        </p:spPr>
        <p:txBody>
          <a:bodyPr vert="horz" anchor="t"/>
          <a:lstStyle>
            <a:lvl1pPr marL="0" indent="0">
              <a:lnSpc>
                <a:spcPct val="100000"/>
              </a:lnSpc>
              <a:spcBef>
                <a:spcPts val="1313"/>
              </a:spcBef>
              <a:buNone/>
              <a:defRPr sz="135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22" name="Picture Placeholder 11"/>
          <p:cNvSpPr>
            <a:spLocks noGrp="1"/>
          </p:cNvSpPr>
          <p:nvPr>
            <p:ph type="pic" sz="quarter" idx="21"/>
          </p:nvPr>
        </p:nvSpPr>
        <p:spPr>
          <a:xfrm>
            <a:off x="2816805" y="1463534"/>
            <a:ext cx="2106429" cy="1726890"/>
          </a:xfrm>
          <a:prstGeom prst="rect">
            <a:avLst/>
          </a:prstGeom>
          <a:effectLst/>
        </p:spPr>
        <p:txBody>
          <a:bodyPr vert="horz"/>
          <a:lstStyle>
            <a:lvl1pPr>
              <a:defRPr sz="1350">
                <a:solidFill>
                  <a:srgbClr val="636463"/>
                </a:solidFill>
                <a:latin typeface="Lato Regular"/>
                <a:cs typeface="Lato Regular"/>
              </a:defRPr>
            </a:lvl1pPr>
          </a:lstStyle>
          <a:p>
            <a:r>
              <a:rPr lang="en-US"/>
              <a:t>Click icon to add picture</a:t>
            </a:r>
          </a:p>
        </p:txBody>
      </p:sp>
      <p:sp>
        <p:nvSpPr>
          <p:cNvPr id="23" name="Footer Placeholder 2"/>
          <p:cNvSpPr>
            <a:spLocks noGrp="1"/>
          </p:cNvSpPr>
          <p:nvPr>
            <p:ph type="ftr" sz="quarter" idx="3"/>
          </p:nvPr>
        </p:nvSpPr>
        <p:spPr>
          <a:xfrm>
            <a:off x="2087724" y="5913276"/>
            <a:ext cx="4995555" cy="576064"/>
          </a:xfrm>
          <a:prstGeom prst="rect">
            <a:avLst/>
          </a:prstGeom>
        </p:spPr>
        <p:txBody>
          <a:bodyPr vert="horz" lIns="91440" tIns="45720" rIns="91440" bIns="45720" rtlCol="0" anchor="ctr"/>
          <a:lstStyle>
            <a:lvl1pPr algn="ctr">
              <a:defRPr sz="1650" b="0" i="0" spc="0">
                <a:solidFill>
                  <a:srgbClr val="FFFFFF"/>
                </a:solidFill>
                <a:latin typeface="Intro"/>
                <a:cs typeface="Intro"/>
              </a:defRPr>
            </a:lvl1pPr>
          </a:lstStyle>
          <a:p>
            <a:endParaRPr lang="en-US" dirty="0"/>
          </a:p>
        </p:txBody>
      </p:sp>
      <p:sp>
        <p:nvSpPr>
          <p:cNvPr id="24" name="Date Placeholder 5"/>
          <p:cNvSpPr>
            <a:spLocks noGrp="1"/>
          </p:cNvSpPr>
          <p:nvPr>
            <p:ph type="dt" sz="half" idx="2"/>
          </p:nvPr>
        </p:nvSpPr>
        <p:spPr>
          <a:xfrm>
            <a:off x="457200" y="6407944"/>
            <a:ext cx="1630524" cy="261416"/>
          </a:xfrm>
          <a:prstGeom prst="rect">
            <a:avLst/>
          </a:prstGeom>
        </p:spPr>
        <p:txBody>
          <a:bodyPr vert="horz" lIns="91440" tIns="45720" rIns="91440" bIns="45720" rtlCol="0" anchor="ctr"/>
          <a:lstStyle>
            <a:lvl1pPr algn="l">
              <a:defRPr sz="900" b="0" i="0" spc="113">
                <a:solidFill>
                  <a:srgbClr val="FFFFFF"/>
                </a:solidFill>
                <a:latin typeface="Intro"/>
                <a:cs typeface="Intro"/>
              </a:defRPr>
            </a:lvl1pPr>
          </a:lstStyle>
          <a:p>
            <a:fld id="{4E733A56-3867-4DCA-8CC6-056812409BBD}" type="datetime4">
              <a:rPr lang="en-US" smtClean="0"/>
              <a:t>October 25, 2016</a:t>
            </a:fld>
            <a:endParaRPr lang="en-US" dirty="0"/>
          </a:p>
        </p:txBody>
      </p:sp>
      <p:sp>
        <p:nvSpPr>
          <p:cNvPr id="25" name="Slide Number Placeholder 6"/>
          <p:cNvSpPr>
            <a:spLocks noGrp="1"/>
          </p:cNvSpPr>
          <p:nvPr>
            <p:ph type="sldNum" sz="quarter" idx="4"/>
          </p:nvPr>
        </p:nvSpPr>
        <p:spPr>
          <a:xfrm>
            <a:off x="7938756" y="6407944"/>
            <a:ext cx="766428" cy="261416"/>
          </a:xfrm>
          <a:prstGeom prst="rect">
            <a:avLst/>
          </a:prstGeom>
        </p:spPr>
        <p:txBody>
          <a:bodyPr vert="horz" lIns="91440" tIns="45720" rIns="91440" bIns="45720" rtlCol="0" anchor="ctr"/>
          <a:lstStyle>
            <a:lvl1pPr algn="r">
              <a:defRPr sz="900" spc="113">
                <a:solidFill>
                  <a:srgbClr val="FFFFFF"/>
                </a:solidFill>
                <a:latin typeface="Intro"/>
                <a:cs typeface="Intro"/>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2932264947"/>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92100"/>
            <a:ext cx="9144000" cy="850900"/>
          </a:xfrm>
        </p:spPr>
        <p:txBody>
          <a:bodyPr/>
          <a:lstStyle/>
          <a:p>
            <a:r>
              <a:rPr lang="en-US" dirty="0"/>
              <a:t>CLICK TO EDIT MASTER TITLE STYLE</a:t>
            </a:r>
          </a:p>
        </p:txBody>
      </p:sp>
      <p:sp>
        <p:nvSpPr>
          <p:cNvPr id="8" name="Picture Placeholder 11"/>
          <p:cNvSpPr>
            <a:spLocks noGrp="1"/>
          </p:cNvSpPr>
          <p:nvPr>
            <p:ph type="pic" sz="quarter" idx="20"/>
          </p:nvPr>
        </p:nvSpPr>
        <p:spPr>
          <a:xfrm>
            <a:off x="432197" y="1448595"/>
            <a:ext cx="3942438" cy="3384562"/>
          </a:xfrm>
          <a:prstGeom prst="rect">
            <a:avLst/>
          </a:prstGeom>
          <a:effectLst/>
        </p:spPr>
        <p:txBody>
          <a:bodyPr vert="horz"/>
          <a:lstStyle>
            <a:lvl1pPr>
              <a:defRPr>
                <a:solidFill>
                  <a:srgbClr val="636463"/>
                </a:solidFill>
                <a:latin typeface="Lato Regular"/>
                <a:cs typeface="Lato Regular"/>
              </a:defRPr>
            </a:lvl1pPr>
          </a:lstStyle>
          <a:p>
            <a:r>
              <a:rPr lang="en-US"/>
              <a:t>Click icon to add picture</a:t>
            </a:r>
          </a:p>
        </p:txBody>
      </p:sp>
      <p:sp>
        <p:nvSpPr>
          <p:cNvPr id="9" name="Picture Placeholder 11"/>
          <p:cNvSpPr>
            <a:spLocks noGrp="1"/>
          </p:cNvSpPr>
          <p:nvPr>
            <p:ph type="pic" sz="quarter" idx="21"/>
          </p:nvPr>
        </p:nvSpPr>
        <p:spPr>
          <a:xfrm>
            <a:off x="4761021" y="1448781"/>
            <a:ext cx="3942438" cy="3384376"/>
          </a:xfrm>
          <a:prstGeom prst="rect">
            <a:avLst/>
          </a:prstGeom>
          <a:effectLst/>
        </p:spPr>
        <p:txBody>
          <a:bodyPr vert="horz"/>
          <a:lstStyle>
            <a:lvl1pPr>
              <a:defRPr>
                <a:solidFill>
                  <a:srgbClr val="636463"/>
                </a:solidFill>
                <a:latin typeface="Lato Regular"/>
                <a:cs typeface="Lato Regular"/>
              </a:defRPr>
            </a:lvl1pPr>
          </a:lstStyle>
          <a:p>
            <a:r>
              <a:rPr lang="en-US"/>
              <a:t>Click icon to add picture</a:t>
            </a:r>
            <a:endParaRPr lang="en-US" dirty="0"/>
          </a:p>
        </p:txBody>
      </p:sp>
      <p:sp>
        <p:nvSpPr>
          <p:cNvPr id="10" name="Text Placeholder 12"/>
          <p:cNvSpPr>
            <a:spLocks noGrp="1"/>
          </p:cNvSpPr>
          <p:nvPr>
            <p:ph type="body" sz="quarter" idx="23" hasCustomPrompt="1"/>
          </p:nvPr>
        </p:nvSpPr>
        <p:spPr>
          <a:xfrm>
            <a:off x="432197" y="5013176"/>
            <a:ext cx="3942438" cy="504056"/>
          </a:xfrm>
          <a:prstGeom prst="rect">
            <a:avLst/>
          </a:prstGeom>
        </p:spPr>
        <p:txBody>
          <a:bodyPr vert="horz" anchor="t"/>
          <a:lstStyle>
            <a:lvl1pPr marL="0" indent="0" algn="ctr">
              <a:lnSpc>
                <a:spcPct val="100000"/>
              </a:lnSpc>
              <a:spcBef>
                <a:spcPts val="1313"/>
              </a:spcBef>
              <a:buNone/>
              <a:defRPr sz="1050">
                <a:solidFill>
                  <a:srgbClr val="636463"/>
                </a:solidFill>
                <a:effectLst/>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1" name="Text Placeholder 12"/>
          <p:cNvSpPr>
            <a:spLocks noGrp="1"/>
          </p:cNvSpPr>
          <p:nvPr>
            <p:ph type="body" sz="quarter" idx="24" hasCustomPrompt="1"/>
          </p:nvPr>
        </p:nvSpPr>
        <p:spPr>
          <a:xfrm>
            <a:off x="4761021" y="5013176"/>
            <a:ext cx="3942438" cy="504056"/>
          </a:xfrm>
          <a:prstGeom prst="rect">
            <a:avLst/>
          </a:prstGeom>
        </p:spPr>
        <p:txBody>
          <a:bodyPr vert="horz" anchor="t"/>
          <a:lstStyle>
            <a:lvl1pPr marL="0" indent="0" algn="ctr">
              <a:lnSpc>
                <a:spcPct val="100000"/>
              </a:lnSpc>
              <a:spcBef>
                <a:spcPts val="1313"/>
              </a:spcBef>
              <a:buNone/>
              <a:defRPr sz="1050">
                <a:solidFill>
                  <a:srgbClr val="636463"/>
                </a:solidFill>
                <a:effectLst/>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1" name="Footer Placeholder 2"/>
          <p:cNvSpPr>
            <a:spLocks noGrp="1"/>
          </p:cNvSpPr>
          <p:nvPr>
            <p:ph type="ftr" sz="quarter" idx="3"/>
          </p:nvPr>
        </p:nvSpPr>
        <p:spPr>
          <a:xfrm>
            <a:off x="2087724" y="5913276"/>
            <a:ext cx="4995555" cy="576064"/>
          </a:xfrm>
          <a:prstGeom prst="rect">
            <a:avLst/>
          </a:prstGeom>
        </p:spPr>
        <p:txBody>
          <a:bodyPr vert="horz" lIns="91440" tIns="45720" rIns="91440" bIns="45720" rtlCol="0" anchor="ctr"/>
          <a:lstStyle>
            <a:lvl1pPr algn="ctr">
              <a:defRPr sz="1650" b="0" i="0" spc="0">
                <a:solidFill>
                  <a:srgbClr val="FFFFFF"/>
                </a:solidFill>
                <a:latin typeface="Intro"/>
                <a:cs typeface="Intro"/>
              </a:defRPr>
            </a:lvl1pPr>
          </a:lstStyle>
          <a:p>
            <a:endParaRPr lang="en-US" dirty="0"/>
          </a:p>
        </p:txBody>
      </p:sp>
      <p:sp>
        <p:nvSpPr>
          <p:cNvPr id="22" name="Date Placeholder 5"/>
          <p:cNvSpPr>
            <a:spLocks noGrp="1"/>
          </p:cNvSpPr>
          <p:nvPr>
            <p:ph type="dt" sz="half" idx="2"/>
          </p:nvPr>
        </p:nvSpPr>
        <p:spPr>
          <a:xfrm>
            <a:off x="457200" y="6407944"/>
            <a:ext cx="1630524" cy="261416"/>
          </a:xfrm>
          <a:prstGeom prst="rect">
            <a:avLst/>
          </a:prstGeom>
        </p:spPr>
        <p:txBody>
          <a:bodyPr vert="horz" lIns="91440" tIns="45720" rIns="91440" bIns="45720" rtlCol="0" anchor="ctr"/>
          <a:lstStyle>
            <a:lvl1pPr algn="l">
              <a:defRPr sz="900" b="0" i="0" spc="113">
                <a:solidFill>
                  <a:srgbClr val="FFFFFF"/>
                </a:solidFill>
                <a:latin typeface="Intro"/>
                <a:cs typeface="Intro"/>
              </a:defRPr>
            </a:lvl1pPr>
          </a:lstStyle>
          <a:p>
            <a:fld id="{3D212279-4A18-4BF0-A324-F0BE30271AAD}" type="datetime4">
              <a:rPr lang="en-US" smtClean="0"/>
              <a:t>October 25, 2016</a:t>
            </a:fld>
            <a:endParaRPr lang="en-US" dirty="0"/>
          </a:p>
        </p:txBody>
      </p:sp>
      <p:sp>
        <p:nvSpPr>
          <p:cNvPr id="23" name="Slide Number Placeholder 6"/>
          <p:cNvSpPr>
            <a:spLocks noGrp="1"/>
          </p:cNvSpPr>
          <p:nvPr>
            <p:ph type="sldNum" sz="quarter" idx="4"/>
          </p:nvPr>
        </p:nvSpPr>
        <p:spPr>
          <a:xfrm>
            <a:off x="7938756" y="6407944"/>
            <a:ext cx="766428" cy="261416"/>
          </a:xfrm>
          <a:prstGeom prst="rect">
            <a:avLst/>
          </a:prstGeom>
        </p:spPr>
        <p:txBody>
          <a:bodyPr vert="horz" lIns="91440" tIns="45720" rIns="91440" bIns="45720" rtlCol="0" anchor="ctr"/>
          <a:lstStyle>
            <a:lvl1pPr algn="r">
              <a:defRPr sz="900" spc="113">
                <a:solidFill>
                  <a:srgbClr val="FFFFFF"/>
                </a:solidFill>
                <a:latin typeface="Intro"/>
                <a:cs typeface="Intro"/>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2253390366"/>
      </p:ext>
    </p:extLst>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Big Image">
    <p:spTree>
      <p:nvGrpSpPr>
        <p:cNvPr id="1" name=""/>
        <p:cNvGrpSpPr/>
        <p:nvPr/>
      </p:nvGrpSpPr>
      <p:grpSpPr>
        <a:xfrm>
          <a:off x="0" y="0"/>
          <a:ext cx="0" cy="0"/>
          <a:chOff x="0" y="0"/>
          <a:chExt cx="0" cy="0"/>
        </a:xfrm>
      </p:grpSpPr>
      <p:sp>
        <p:nvSpPr>
          <p:cNvPr id="6" name="Picture Placeholder 11"/>
          <p:cNvSpPr>
            <a:spLocks noGrp="1"/>
          </p:cNvSpPr>
          <p:nvPr>
            <p:ph type="pic" sz="quarter" idx="20"/>
          </p:nvPr>
        </p:nvSpPr>
        <p:spPr>
          <a:xfrm>
            <a:off x="596" y="0"/>
            <a:ext cx="9144000" cy="5714492"/>
          </a:xfrm>
          <a:prstGeom prst="rect">
            <a:avLst/>
          </a:prstGeom>
        </p:spPr>
        <p:txBody>
          <a:bodyPr vert="horz"/>
          <a:lstStyle>
            <a:lvl1pPr>
              <a:defRPr>
                <a:solidFill>
                  <a:srgbClr val="636463"/>
                </a:solidFill>
                <a:latin typeface="Lato Regular"/>
                <a:cs typeface="Lato Regular"/>
              </a:defRPr>
            </a:lvl1pPr>
          </a:lstStyle>
          <a:p>
            <a:r>
              <a:rPr lang="en-US"/>
              <a:t>Click icon to add picture</a:t>
            </a:r>
            <a:endParaRPr lang="en-US" dirty="0"/>
          </a:p>
        </p:txBody>
      </p:sp>
      <p:sp>
        <p:nvSpPr>
          <p:cNvPr id="10" name="Footer Placeholder 2"/>
          <p:cNvSpPr>
            <a:spLocks noGrp="1"/>
          </p:cNvSpPr>
          <p:nvPr>
            <p:ph type="ftr" sz="quarter" idx="3"/>
          </p:nvPr>
        </p:nvSpPr>
        <p:spPr>
          <a:xfrm>
            <a:off x="2087724" y="5913276"/>
            <a:ext cx="4995555" cy="576064"/>
          </a:xfrm>
          <a:prstGeom prst="rect">
            <a:avLst/>
          </a:prstGeom>
        </p:spPr>
        <p:txBody>
          <a:bodyPr vert="horz" lIns="91440" tIns="45720" rIns="91440" bIns="45720" rtlCol="0" anchor="ctr"/>
          <a:lstStyle>
            <a:lvl1pPr algn="ctr">
              <a:defRPr sz="1650" b="0" i="0" spc="0">
                <a:solidFill>
                  <a:srgbClr val="FFFFFF"/>
                </a:solidFill>
                <a:latin typeface="Intro"/>
                <a:cs typeface="Intro"/>
              </a:defRPr>
            </a:lvl1pPr>
          </a:lstStyle>
          <a:p>
            <a:endParaRPr lang="en-US" dirty="0"/>
          </a:p>
        </p:txBody>
      </p:sp>
      <p:sp>
        <p:nvSpPr>
          <p:cNvPr id="14" name="Date Placeholder 5"/>
          <p:cNvSpPr>
            <a:spLocks noGrp="1"/>
          </p:cNvSpPr>
          <p:nvPr>
            <p:ph type="dt" sz="half" idx="2"/>
          </p:nvPr>
        </p:nvSpPr>
        <p:spPr>
          <a:xfrm>
            <a:off x="457200" y="6407944"/>
            <a:ext cx="1630524" cy="261416"/>
          </a:xfrm>
          <a:prstGeom prst="rect">
            <a:avLst/>
          </a:prstGeom>
        </p:spPr>
        <p:txBody>
          <a:bodyPr vert="horz" lIns="91440" tIns="45720" rIns="91440" bIns="45720" rtlCol="0" anchor="ctr"/>
          <a:lstStyle>
            <a:lvl1pPr algn="l">
              <a:defRPr sz="900" b="0" i="0" spc="113">
                <a:solidFill>
                  <a:srgbClr val="FFFFFF"/>
                </a:solidFill>
                <a:latin typeface="Intro"/>
                <a:cs typeface="Intro"/>
              </a:defRPr>
            </a:lvl1pPr>
          </a:lstStyle>
          <a:p>
            <a:fld id="{D69365B0-C634-4CD9-89FD-D73545D09B14}" type="datetime4">
              <a:rPr lang="en-US" smtClean="0"/>
              <a:t>October 25, 2016</a:t>
            </a:fld>
            <a:endParaRPr lang="en-US" dirty="0"/>
          </a:p>
        </p:txBody>
      </p:sp>
      <p:sp>
        <p:nvSpPr>
          <p:cNvPr id="15" name="Slide Number Placeholder 6"/>
          <p:cNvSpPr>
            <a:spLocks noGrp="1"/>
          </p:cNvSpPr>
          <p:nvPr>
            <p:ph type="sldNum" sz="quarter" idx="4"/>
          </p:nvPr>
        </p:nvSpPr>
        <p:spPr>
          <a:xfrm>
            <a:off x="7938756" y="6407944"/>
            <a:ext cx="766428" cy="261416"/>
          </a:xfrm>
          <a:prstGeom prst="rect">
            <a:avLst/>
          </a:prstGeom>
        </p:spPr>
        <p:txBody>
          <a:bodyPr vert="horz" lIns="91440" tIns="45720" rIns="91440" bIns="45720" rtlCol="0" anchor="ctr"/>
          <a:lstStyle>
            <a:lvl1pPr algn="r">
              <a:defRPr sz="900" spc="113">
                <a:solidFill>
                  <a:srgbClr val="FFFFFF"/>
                </a:solidFill>
                <a:latin typeface="Intro"/>
                <a:cs typeface="Intro"/>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3948887504"/>
      </p:ext>
    </p:extLst>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ThoughT Bubbles">
    <p:spTree>
      <p:nvGrpSpPr>
        <p:cNvPr id="1" name=""/>
        <p:cNvGrpSpPr/>
        <p:nvPr/>
      </p:nvGrpSpPr>
      <p:grpSpPr>
        <a:xfrm>
          <a:off x="0" y="0"/>
          <a:ext cx="0" cy="0"/>
          <a:chOff x="0" y="0"/>
          <a:chExt cx="0" cy="0"/>
        </a:xfrm>
      </p:grpSpPr>
      <p:sp>
        <p:nvSpPr>
          <p:cNvPr id="43" name="Oval 42"/>
          <p:cNvSpPr/>
          <p:nvPr userDrawn="1"/>
        </p:nvSpPr>
        <p:spPr bwMode="auto">
          <a:xfrm>
            <a:off x="1034607" y="1628800"/>
            <a:ext cx="1674186" cy="2232248"/>
          </a:xfrm>
          <a:prstGeom prst="ellipse">
            <a:avLst/>
          </a:prstGeom>
          <a:blipFill rotWithShape="1">
            <a:blip r:embed="rId2" cstate="print"/>
            <a:stretch>
              <a:fillRect/>
            </a:stretch>
          </a:blipFill>
          <a:ln w="76200" cmpd="sng">
            <a:noFill/>
          </a:ln>
          <a:effectLst>
            <a:outerShdw blurRad="498475" dir="15000000" sx="87000" sy="87000" kx="-1200000" algn="bl" rotWithShape="0">
              <a:prstClr val="black">
                <a:alpha val="11000"/>
              </a:prstClr>
            </a:outerShdw>
          </a:effectLst>
          <a:extLst/>
        </p:spPr>
        <p:txBody>
          <a:bodyPr vert="horz" wrap="square" lIns="34290" tIns="17145" rIns="34290" bIns="17145"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4" name="Oval 43"/>
          <p:cNvSpPr/>
          <p:nvPr userDrawn="1"/>
        </p:nvSpPr>
        <p:spPr bwMode="auto">
          <a:xfrm>
            <a:off x="3735503" y="1628800"/>
            <a:ext cx="1674186" cy="2232248"/>
          </a:xfrm>
          <a:prstGeom prst="ellipse">
            <a:avLst/>
          </a:prstGeom>
          <a:blipFill rotWithShape="1">
            <a:blip r:embed="rId2" cstate="print"/>
            <a:stretch>
              <a:fillRect/>
            </a:stretch>
          </a:blipFill>
          <a:ln w="76200" cmpd="sng">
            <a:noFill/>
          </a:ln>
          <a:effectLst>
            <a:outerShdw blurRad="498475" dir="15000000" sx="87000" sy="87000" kx="-1200000" algn="bl" rotWithShape="0">
              <a:prstClr val="black">
                <a:alpha val="11000"/>
              </a:prstClr>
            </a:outerShdw>
          </a:effectLst>
          <a:extLst/>
        </p:spPr>
        <p:txBody>
          <a:bodyPr vert="horz" wrap="square" lIns="34290" tIns="17145" rIns="34290" bIns="17145"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5" name="Oval 44"/>
          <p:cNvSpPr/>
          <p:nvPr userDrawn="1"/>
        </p:nvSpPr>
        <p:spPr bwMode="auto">
          <a:xfrm>
            <a:off x="6354198" y="1628800"/>
            <a:ext cx="1674186" cy="2232248"/>
          </a:xfrm>
          <a:prstGeom prst="ellipse">
            <a:avLst/>
          </a:prstGeom>
          <a:blipFill rotWithShape="1">
            <a:blip r:embed="rId2" cstate="print"/>
            <a:stretch>
              <a:fillRect/>
            </a:stretch>
          </a:blipFill>
          <a:ln w="76200" cmpd="sng">
            <a:noFill/>
          </a:ln>
          <a:effectLst>
            <a:outerShdw blurRad="498475" dir="15000000" sx="87000" sy="87000" kx="-1200000" algn="bl" rotWithShape="0">
              <a:prstClr val="black">
                <a:alpha val="11000"/>
              </a:prstClr>
            </a:outerShdw>
          </a:effectLst>
          <a:extLst/>
        </p:spPr>
        <p:txBody>
          <a:bodyPr vert="horz" wrap="square" lIns="34290" tIns="17145" rIns="34290" bIns="17145"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 name="Title 1"/>
          <p:cNvSpPr>
            <a:spLocks noGrp="1"/>
          </p:cNvSpPr>
          <p:nvPr>
            <p:ph type="title" hasCustomPrompt="1"/>
          </p:nvPr>
        </p:nvSpPr>
        <p:spPr>
          <a:xfrm>
            <a:off x="0" y="296652"/>
            <a:ext cx="9144000" cy="864096"/>
          </a:xfrm>
        </p:spPr>
        <p:txBody>
          <a:bodyPr/>
          <a:lstStyle/>
          <a:p>
            <a:r>
              <a:rPr lang="en-US" dirty="0"/>
              <a:t>CLICK TO EDIT MASTER TITLE STYLE</a:t>
            </a:r>
          </a:p>
        </p:txBody>
      </p:sp>
      <p:sp>
        <p:nvSpPr>
          <p:cNvPr id="19" name="Text Placeholder 12"/>
          <p:cNvSpPr>
            <a:spLocks noGrp="1"/>
          </p:cNvSpPr>
          <p:nvPr>
            <p:ph type="body" sz="quarter" idx="19"/>
          </p:nvPr>
        </p:nvSpPr>
        <p:spPr>
          <a:xfrm>
            <a:off x="1116212" y="1955217"/>
            <a:ext cx="1458162" cy="1581795"/>
          </a:xfrm>
          <a:prstGeom prst="rect">
            <a:avLst/>
          </a:prstGeom>
        </p:spPr>
        <p:txBody>
          <a:bodyPr vert="horz" anchor="ctr"/>
          <a:lstStyle>
            <a:lvl1pPr marL="0" indent="0" algn="ctr">
              <a:spcBef>
                <a:spcPts val="1313"/>
              </a:spcBef>
              <a:buNone/>
              <a:defRPr sz="1650" b="0" i="0">
                <a:solidFill>
                  <a:srgbClr val="FFFFFF"/>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20" name="Text Placeholder 12"/>
          <p:cNvSpPr>
            <a:spLocks noGrp="1"/>
          </p:cNvSpPr>
          <p:nvPr>
            <p:ph type="body" sz="quarter" idx="20"/>
          </p:nvPr>
        </p:nvSpPr>
        <p:spPr>
          <a:xfrm>
            <a:off x="3951527" y="1955217"/>
            <a:ext cx="1242138" cy="1581795"/>
          </a:xfrm>
          <a:prstGeom prst="rect">
            <a:avLst/>
          </a:prstGeom>
        </p:spPr>
        <p:txBody>
          <a:bodyPr vert="horz" anchor="ctr"/>
          <a:lstStyle>
            <a:lvl1pPr marL="0" indent="0" algn="ctr">
              <a:spcBef>
                <a:spcPts val="1313"/>
              </a:spcBef>
              <a:buNone/>
              <a:defRPr sz="1650" b="0" i="0">
                <a:solidFill>
                  <a:srgbClr val="FFFFFF"/>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21" name="Text Placeholder 12"/>
          <p:cNvSpPr>
            <a:spLocks noGrp="1"/>
          </p:cNvSpPr>
          <p:nvPr>
            <p:ph type="body" sz="quarter" idx="21"/>
          </p:nvPr>
        </p:nvSpPr>
        <p:spPr>
          <a:xfrm>
            <a:off x="6543219" y="1955217"/>
            <a:ext cx="1296144" cy="1581795"/>
          </a:xfrm>
          <a:prstGeom prst="rect">
            <a:avLst/>
          </a:prstGeom>
        </p:spPr>
        <p:txBody>
          <a:bodyPr vert="horz" anchor="ctr"/>
          <a:lstStyle>
            <a:lvl1pPr marL="0" indent="0" algn="ctr">
              <a:spcBef>
                <a:spcPts val="1313"/>
              </a:spcBef>
              <a:buNone/>
              <a:defRPr sz="1650" b="0" i="0">
                <a:solidFill>
                  <a:srgbClr val="FFFFFF"/>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24" name="Text Placeholder 12"/>
          <p:cNvSpPr>
            <a:spLocks noGrp="1"/>
          </p:cNvSpPr>
          <p:nvPr>
            <p:ph type="body" sz="quarter" idx="26" hasCustomPrompt="1"/>
          </p:nvPr>
        </p:nvSpPr>
        <p:spPr>
          <a:xfrm>
            <a:off x="1005971" y="4185084"/>
            <a:ext cx="1755195" cy="396044"/>
          </a:xfrm>
          <a:prstGeom prst="rect">
            <a:avLst/>
          </a:prstGeom>
        </p:spPr>
        <p:txBody>
          <a:bodyPr vert="horz" anchor="ctr"/>
          <a:lstStyle>
            <a:lvl1pPr marL="0" indent="0" algn="ctr">
              <a:buNone/>
              <a:defRPr sz="13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6" name="Text Placeholder 12"/>
          <p:cNvSpPr>
            <a:spLocks noGrp="1"/>
          </p:cNvSpPr>
          <p:nvPr>
            <p:ph type="body" sz="quarter" idx="27"/>
          </p:nvPr>
        </p:nvSpPr>
        <p:spPr>
          <a:xfrm>
            <a:off x="1005971" y="4651549"/>
            <a:ext cx="1755195" cy="576089"/>
          </a:xfrm>
          <a:prstGeom prst="rect">
            <a:avLst/>
          </a:prstGeom>
        </p:spPr>
        <p:txBody>
          <a:bodyPr vert="horz" anchor="t"/>
          <a:lstStyle>
            <a:lvl1pPr marL="0" indent="0" algn="ctr">
              <a:lnSpc>
                <a:spcPct val="100000"/>
              </a:lnSpc>
              <a:buNone/>
              <a:defRPr sz="120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28" name="Text Placeholder 12"/>
          <p:cNvSpPr>
            <a:spLocks noGrp="1"/>
          </p:cNvSpPr>
          <p:nvPr>
            <p:ph type="body" sz="quarter" idx="28" hasCustomPrompt="1"/>
          </p:nvPr>
        </p:nvSpPr>
        <p:spPr>
          <a:xfrm>
            <a:off x="3702104" y="4185084"/>
            <a:ext cx="1755195" cy="396044"/>
          </a:xfrm>
          <a:prstGeom prst="rect">
            <a:avLst/>
          </a:prstGeom>
        </p:spPr>
        <p:txBody>
          <a:bodyPr vert="horz" anchor="ctr"/>
          <a:lstStyle>
            <a:lvl1pPr marL="0" indent="0" algn="ctr">
              <a:buNone/>
              <a:defRPr sz="13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9" name="Text Placeholder 12"/>
          <p:cNvSpPr>
            <a:spLocks noGrp="1"/>
          </p:cNvSpPr>
          <p:nvPr>
            <p:ph type="body" sz="quarter" idx="29"/>
          </p:nvPr>
        </p:nvSpPr>
        <p:spPr>
          <a:xfrm>
            <a:off x="3702104" y="4651549"/>
            <a:ext cx="1706989" cy="576089"/>
          </a:xfrm>
          <a:prstGeom prst="rect">
            <a:avLst/>
          </a:prstGeom>
        </p:spPr>
        <p:txBody>
          <a:bodyPr vert="horz" anchor="t"/>
          <a:lstStyle>
            <a:lvl1pPr marL="0" indent="0" algn="ctr">
              <a:lnSpc>
                <a:spcPct val="100000"/>
              </a:lnSpc>
              <a:buNone/>
              <a:defRPr sz="120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31" name="Text Placeholder 12"/>
          <p:cNvSpPr>
            <a:spLocks noGrp="1"/>
          </p:cNvSpPr>
          <p:nvPr>
            <p:ph type="body" sz="quarter" idx="30" hasCustomPrompt="1"/>
          </p:nvPr>
        </p:nvSpPr>
        <p:spPr>
          <a:xfrm>
            <a:off x="6359998" y="4185084"/>
            <a:ext cx="1755195" cy="396044"/>
          </a:xfrm>
          <a:prstGeom prst="rect">
            <a:avLst/>
          </a:prstGeom>
        </p:spPr>
        <p:txBody>
          <a:bodyPr vert="horz" anchor="ctr"/>
          <a:lstStyle>
            <a:lvl1pPr marL="0" indent="0" algn="ctr">
              <a:buNone/>
              <a:defRPr sz="13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2" name="Text Placeholder 12"/>
          <p:cNvSpPr>
            <a:spLocks noGrp="1"/>
          </p:cNvSpPr>
          <p:nvPr>
            <p:ph type="body" sz="quarter" idx="31"/>
          </p:nvPr>
        </p:nvSpPr>
        <p:spPr>
          <a:xfrm>
            <a:off x="6359998" y="4651549"/>
            <a:ext cx="1755195" cy="1042529"/>
          </a:xfrm>
          <a:prstGeom prst="rect">
            <a:avLst/>
          </a:prstGeom>
        </p:spPr>
        <p:txBody>
          <a:bodyPr vert="horz" anchor="t"/>
          <a:lstStyle>
            <a:lvl1pPr marL="0" indent="0" algn="ctr">
              <a:lnSpc>
                <a:spcPct val="100000"/>
              </a:lnSpc>
              <a:buNone/>
              <a:defRPr sz="120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49" name="Footer Placeholder 2"/>
          <p:cNvSpPr>
            <a:spLocks noGrp="1"/>
          </p:cNvSpPr>
          <p:nvPr>
            <p:ph type="ftr" sz="quarter" idx="3"/>
          </p:nvPr>
        </p:nvSpPr>
        <p:spPr>
          <a:xfrm>
            <a:off x="2087724" y="5913276"/>
            <a:ext cx="4995555" cy="576064"/>
          </a:xfrm>
          <a:prstGeom prst="rect">
            <a:avLst/>
          </a:prstGeom>
        </p:spPr>
        <p:txBody>
          <a:bodyPr vert="horz" lIns="91440" tIns="45720" rIns="91440" bIns="45720" rtlCol="0" anchor="ctr"/>
          <a:lstStyle>
            <a:lvl1pPr algn="ctr">
              <a:defRPr sz="1650" b="0" i="0" spc="0">
                <a:solidFill>
                  <a:srgbClr val="FFFFFF"/>
                </a:solidFill>
                <a:latin typeface="Intro"/>
                <a:cs typeface="Intro"/>
              </a:defRPr>
            </a:lvl1pPr>
          </a:lstStyle>
          <a:p>
            <a:endParaRPr lang="en-US" dirty="0"/>
          </a:p>
        </p:txBody>
      </p:sp>
      <p:sp>
        <p:nvSpPr>
          <p:cNvPr id="50" name="Date Placeholder 5"/>
          <p:cNvSpPr>
            <a:spLocks noGrp="1"/>
          </p:cNvSpPr>
          <p:nvPr>
            <p:ph type="dt" sz="half" idx="2"/>
          </p:nvPr>
        </p:nvSpPr>
        <p:spPr>
          <a:xfrm>
            <a:off x="457200" y="6407944"/>
            <a:ext cx="1630524" cy="261416"/>
          </a:xfrm>
          <a:prstGeom prst="rect">
            <a:avLst/>
          </a:prstGeom>
        </p:spPr>
        <p:txBody>
          <a:bodyPr vert="horz" lIns="91440" tIns="45720" rIns="91440" bIns="45720" rtlCol="0" anchor="ctr"/>
          <a:lstStyle>
            <a:lvl1pPr algn="l">
              <a:defRPr sz="900" b="0" i="0" spc="113">
                <a:solidFill>
                  <a:srgbClr val="FFFFFF"/>
                </a:solidFill>
                <a:latin typeface="Intro"/>
                <a:cs typeface="Intro"/>
              </a:defRPr>
            </a:lvl1pPr>
          </a:lstStyle>
          <a:p>
            <a:fld id="{9888074C-DDD1-408F-80C0-A050D4526D08}" type="datetime4">
              <a:rPr lang="en-US" smtClean="0"/>
              <a:t>October 25, 2016</a:t>
            </a:fld>
            <a:endParaRPr lang="en-US" dirty="0"/>
          </a:p>
        </p:txBody>
      </p:sp>
      <p:sp>
        <p:nvSpPr>
          <p:cNvPr id="51" name="Slide Number Placeholder 6"/>
          <p:cNvSpPr>
            <a:spLocks noGrp="1"/>
          </p:cNvSpPr>
          <p:nvPr>
            <p:ph type="sldNum" sz="quarter" idx="4"/>
          </p:nvPr>
        </p:nvSpPr>
        <p:spPr>
          <a:xfrm>
            <a:off x="7938756" y="6407944"/>
            <a:ext cx="766428" cy="261416"/>
          </a:xfrm>
          <a:prstGeom prst="rect">
            <a:avLst/>
          </a:prstGeom>
        </p:spPr>
        <p:txBody>
          <a:bodyPr vert="horz" lIns="91440" tIns="45720" rIns="91440" bIns="45720" rtlCol="0" anchor="ctr"/>
          <a:lstStyle>
            <a:lvl1pPr algn="r">
              <a:defRPr sz="900" spc="113">
                <a:solidFill>
                  <a:srgbClr val="FFFFFF"/>
                </a:solidFill>
                <a:latin typeface="Intro"/>
                <a:cs typeface="Intro"/>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4157227486"/>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Step Bubble Process">
    <p:spTree>
      <p:nvGrpSpPr>
        <p:cNvPr id="1" name=""/>
        <p:cNvGrpSpPr/>
        <p:nvPr/>
      </p:nvGrpSpPr>
      <p:grpSpPr>
        <a:xfrm>
          <a:off x="0" y="0"/>
          <a:ext cx="0" cy="0"/>
          <a:chOff x="0" y="0"/>
          <a:chExt cx="0" cy="0"/>
        </a:xfrm>
      </p:grpSpPr>
      <p:sp>
        <p:nvSpPr>
          <p:cNvPr id="3" name="Chevron 2"/>
          <p:cNvSpPr/>
          <p:nvPr userDrawn="1"/>
        </p:nvSpPr>
        <p:spPr bwMode="auto">
          <a:xfrm>
            <a:off x="4382979" y="2384884"/>
            <a:ext cx="351039" cy="792088"/>
          </a:xfrm>
          <a:prstGeom prst="chevron">
            <a:avLst/>
          </a:prstGeom>
          <a:solidFill>
            <a:schemeClr val="bg2"/>
          </a:solidFill>
          <a:ln>
            <a:noFill/>
          </a:ln>
          <a:effectLst/>
          <a:extLst/>
        </p:spPr>
        <p:txBody>
          <a:bodyPr vert="horz" wrap="square" lIns="34290" tIns="17145" rIns="34290" bIns="17145"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 name="Title 1"/>
          <p:cNvSpPr>
            <a:spLocks noGrp="1"/>
          </p:cNvSpPr>
          <p:nvPr>
            <p:ph type="title" hasCustomPrompt="1"/>
          </p:nvPr>
        </p:nvSpPr>
        <p:spPr>
          <a:xfrm>
            <a:off x="0" y="296652"/>
            <a:ext cx="9144000" cy="864096"/>
          </a:xfrm>
        </p:spPr>
        <p:txBody>
          <a:bodyPr/>
          <a:lstStyle/>
          <a:p>
            <a:r>
              <a:rPr lang="en-US" dirty="0"/>
              <a:t>CLICK TO EDIT MASTER TITLE STYLE</a:t>
            </a:r>
          </a:p>
        </p:txBody>
      </p:sp>
      <p:sp>
        <p:nvSpPr>
          <p:cNvPr id="52" name="Oval 51"/>
          <p:cNvSpPr/>
          <p:nvPr userDrawn="1"/>
        </p:nvSpPr>
        <p:spPr bwMode="auto">
          <a:xfrm>
            <a:off x="467749" y="1628800"/>
            <a:ext cx="1674186" cy="2232248"/>
          </a:xfrm>
          <a:prstGeom prst="ellipse">
            <a:avLst/>
          </a:prstGeom>
          <a:solidFill>
            <a:schemeClr val="accent2"/>
          </a:solidFill>
          <a:ln w="101600" cmpd="sng">
            <a:solidFill>
              <a:schemeClr val="bg1"/>
            </a:solidFill>
          </a:ln>
          <a:effectLst/>
          <a:extLst/>
        </p:spPr>
        <p:txBody>
          <a:bodyPr vert="horz" wrap="square" lIns="34290" tIns="17145" rIns="34290" bIns="17145"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3" name="Text Placeholder 12"/>
          <p:cNvSpPr>
            <a:spLocks noGrp="1"/>
          </p:cNvSpPr>
          <p:nvPr>
            <p:ph type="body" sz="quarter" idx="19"/>
          </p:nvPr>
        </p:nvSpPr>
        <p:spPr>
          <a:xfrm>
            <a:off x="549353" y="1955217"/>
            <a:ext cx="1458162" cy="1581795"/>
          </a:xfrm>
          <a:prstGeom prst="rect">
            <a:avLst/>
          </a:prstGeom>
        </p:spPr>
        <p:txBody>
          <a:bodyPr vert="horz" anchor="ctr"/>
          <a:lstStyle>
            <a:lvl1pPr marL="0" indent="0" algn="ctr">
              <a:spcBef>
                <a:spcPts val="1313"/>
              </a:spcBef>
              <a:buNone/>
              <a:defRPr sz="1650" b="0" i="0">
                <a:solidFill>
                  <a:srgbClr val="FFFFFF"/>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64" name="Text Placeholder 12"/>
          <p:cNvSpPr>
            <a:spLocks noGrp="1"/>
          </p:cNvSpPr>
          <p:nvPr>
            <p:ph type="body" sz="quarter" idx="26" hasCustomPrompt="1"/>
          </p:nvPr>
        </p:nvSpPr>
        <p:spPr>
          <a:xfrm>
            <a:off x="439113" y="4185084"/>
            <a:ext cx="1755195" cy="396044"/>
          </a:xfrm>
          <a:prstGeom prst="rect">
            <a:avLst/>
          </a:prstGeom>
        </p:spPr>
        <p:txBody>
          <a:bodyPr vert="horz" anchor="ctr"/>
          <a:lstStyle>
            <a:lvl1pPr marL="0" indent="0" algn="ctr">
              <a:buNone/>
              <a:defRPr sz="13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5" name="Text Placeholder 12"/>
          <p:cNvSpPr>
            <a:spLocks noGrp="1"/>
          </p:cNvSpPr>
          <p:nvPr>
            <p:ph type="body" sz="quarter" idx="27"/>
          </p:nvPr>
        </p:nvSpPr>
        <p:spPr>
          <a:xfrm>
            <a:off x="439113" y="4651549"/>
            <a:ext cx="1755195" cy="576089"/>
          </a:xfrm>
          <a:prstGeom prst="rect">
            <a:avLst/>
          </a:prstGeom>
        </p:spPr>
        <p:txBody>
          <a:bodyPr vert="horz" anchor="t"/>
          <a:lstStyle>
            <a:lvl1pPr marL="0" indent="0" algn="ctr">
              <a:lnSpc>
                <a:spcPct val="100000"/>
              </a:lnSpc>
              <a:buNone/>
              <a:defRPr sz="120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66" name="Oval 65"/>
          <p:cNvSpPr/>
          <p:nvPr userDrawn="1"/>
        </p:nvSpPr>
        <p:spPr bwMode="auto">
          <a:xfrm>
            <a:off x="2656420" y="1628800"/>
            <a:ext cx="1674186" cy="2232248"/>
          </a:xfrm>
          <a:prstGeom prst="ellipse">
            <a:avLst/>
          </a:prstGeom>
          <a:solidFill>
            <a:schemeClr val="accent3"/>
          </a:solidFill>
          <a:ln w="101600" cmpd="sng">
            <a:solidFill>
              <a:schemeClr val="bg1"/>
            </a:solidFill>
          </a:ln>
          <a:effectLst/>
          <a:extLst/>
        </p:spPr>
        <p:txBody>
          <a:bodyPr vert="horz" wrap="square" lIns="34290" tIns="17145" rIns="34290" bIns="17145"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7" name="Text Placeholder 12"/>
          <p:cNvSpPr>
            <a:spLocks noGrp="1"/>
          </p:cNvSpPr>
          <p:nvPr>
            <p:ph type="body" sz="quarter" idx="28"/>
          </p:nvPr>
        </p:nvSpPr>
        <p:spPr>
          <a:xfrm>
            <a:off x="2738024" y="1955217"/>
            <a:ext cx="1458162" cy="1581795"/>
          </a:xfrm>
          <a:prstGeom prst="rect">
            <a:avLst/>
          </a:prstGeom>
        </p:spPr>
        <p:txBody>
          <a:bodyPr vert="horz" anchor="ctr"/>
          <a:lstStyle>
            <a:lvl1pPr marL="0" indent="0" algn="ctr">
              <a:spcBef>
                <a:spcPts val="1313"/>
              </a:spcBef>
              <a:buNone/>
              <a:defRPr sz="1650" b="0" i="0">
                <a:solidFill>
                  <a:srgbClr val="FFFFFF"/>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68" name="Text Placeholder 12"/>
          <p:cNvSpPr>
            <a:spLocks noGrp="1"/>
          </p:cNvSpPr>
          <p:nvPr>
            <p:ph type="body" sz="quarter" idx="29" hasCustomPrompt="1"/>
          </p:nvPr>
        </p:nvSpPr>
        <p:spPr>
          <a:xfrm>
            <a:off x="2627784" y="4185084"/>
            <a:ext cx="1755195" cy="396044"/>
          </a:xfrm>
          <a:prstGeom prst="rect">
            <a:avLst/>
          </a:prstGeom>
        </p:spPr>
        <p:txBody>
          <a:bodyPr vert="horz" anchor="ctr"/>
          <a:lstStyle>
            <a:lvl1pPr marL="0" indent="0" algn="ctr">
              <a:buNone/>
              <a:defRPr sz="13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9" name="Text Placeholder 12"/>
          <p:cNvSpPr>
            <a:spLocks noGrp="1"/>
          </p:cNvSpPr>
          <p:nvPr>
            <p:ph type="body" sz="quarter" idx="30"/>
          </p:nvPr>
        </p:nvSpPr>
        <p:spPr>
          <a:xfrm>
            <a:off x="2627784" y="4651549"/>
            <a:ext cx="1755195" cy="576089"/>
          </a:xfrm>
          <a:prstGeom prst="rect">
            <a:avLst/>
          </a:prstGeom>
        </p:spPr>
        <p:txBody>
          <a:bodyPr vert="horz" anchor="t"/>
          <a:lstStyle>
            <a:lvl1pPr marL="0" indent="0" algn="ctr">
              <a:lnSpc>
                <a:spcPct val="100000"/>
              </a:lnSpc>
              <a:buNone/>
              <a:defRPr sz="120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70" name="Oval 69"/>
          <p:cNvSpPr/>
          <p:nvPr userDrawn="1"/>
        </p:nvSpPr>
        <p:spPr bwMode="auto">
          <a:xfrm>
            <a:off x="6968754" y="1628800"/>
            <a:ext cx="1674186" cy="2232248"/>
          </a:xfrm>
          <a:prstGeom prst="ellipse">
            <a:avLst/>
          </a:prstGeom>
          <a:solidFill>
            <a:schemeClr val="accent6"/>
          </a:solidFill>
          <a:ln w="101600" cmpd="sng">
            <a:solidFill>
              <a:schemeClr val="bg1"/>
            </a:solidFill>
          </a:ln>
          <a:effectLst/>
          <a:extLst/>
        </p:spPr>
        <p:txBody>
          <a:bodyPr vert="horz" wrap="square" lIns="34290" tIns="17145" rIns="34290" bIns="17145"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1" name="Text Placeholder 12"/>
          <p:cNvSpPr>
            <a:spLocks noGrp="1"/>
          </p:cNvSpPr>
          <p:nvPr>
            <p:ph type="body" sz="quarter" idx="31"/>
          </p:nvPr>
        </p:nvSpPr>
        <p:spPr>
          <a:xfrm>
            <a:off x="7050359" y="1955217"/>
            <a:ext cx="1458162" cy="1581795"/>
          </a:xfrm>
          <a:prstGeom prst="rect">
            <a:avLst/>
          </a:prstGeom>
        </p:spPr>
        <p:txBody>
          <a:bodyPr vert="horz" anchor="ctr"/>
          <a:lstStyle>
            <a:lvl1pPr marL="0" indent="0" algn="ctr">
              <a:spcBef>
                <a:spcPts val="1313"/>
              </a:spcBef>
              <a:buNone/>
              <a:defRPr sz="1650" b="0" i="0">
                <a:solidFill>
                  <a:srgbClr val="FFFFFF"/>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72" name="Text Placeholder 12"/>
          <p:cNvSpPr>
            <a:spLocks noGrp="1"/>
          </p:cNvSpPr>
          <p:nvPr>
            <p:ph type="body" sz="quarter" idx="32" hasCustomPrompt="1"/>
          </p:nvPr>
        </p:nvSpPr>
        <p:spPr>
          <a:xfrm>
            <a:off x="6940119" y="4185084"/>
            <a:ext cx="1755195" cy="396044"/>
          </a:xfrm>
          <a:prstGeom prst="rect">
            <a:avLst/>
          </a:prstGeom>
        </p:spPr>
        <p:txBody>
          <a:bodyPr vert="horz" anchor="ctr"/>
          <a:lstStyle>
            <a:lvl1pPr marL="0" indent="0" algn="ctr">
              <a:buNone/>
              <a:defRPr sz="13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3" name="Text Placeholder 12"/>
          <p:cNvSpPr>
            <a:spLocks noGrp="1"/>
          </p:cNvSpPr>
          <p:nvPr>
            <p:ph type="body" sz="quarter" idx="33"/>
          </p:nvPr>
        </p:nvSpPr>
        <p:spPr>
          <a:xfrm>
            <a:off x="6940119" y="4651549"/>
            <a:ext cx="1755195" cy="576089"/>
          </a:xfrm>
          <a:prstGeom prst="rect">
            <a:avLst/>
          </a:prstGeom>
        </p:spPr>
        <p:txBody>
          <a:bodyPr vert="horz" anchor="t"/>
          <a:lstStyle>
            <a:lvl1pPr marL="0" indent="0" algn="ctr">
              <a:lnSpc>
                <a:spcPct val="100000"/>
              </a:lnSpc>
              <a:buNone/>
              <a:defRPr sz="120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74" name="Oval 73"/>
          <p:cNvSpPr/>
          <p:nvPr userDrawn="1"/>
        </p:nvSpPr>
        <p:spPr bwMode="auto">
          <a:xfrm>
            <a:off x="4816660" y="1628800"/>
            <a:ext cx="1674186" cy="2232248"/>
          </a:xfrm>
          <a:prstGeom prst="ellipse">
            <a:avLst/>
          </a:prstGeom>
          <a:solidFill>
            <a:schemeClr val="tx1"/>
          </a:solidFill>
          <a:ln w="101600" cmpd="sng">
            <a:solidFill>
              <a:schemeClr val="bg1"/>
            </a:solidFill>
          </a:ln>
          <a:effectLst/>
          <a:extLst/>
        </p:spPr>
        <p:txBody>
          <a:bodyPr vert="horz" wrap="square" lIns="34290" tIns="17145" rIns="34290" bIns="17145"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5" name="Text Placeholder 12"/>
          <p:cNvSpPr>
            <a:spLocks noGrp="1"/>
          </p:cNvSpPr>
          <p:nvPr>
            <p:ph type="body" sz="quarter" idx="34"/>
          </p:nvPr>
        </p:nvSpPr>
        <p:spPr>
          <a:xfrm>
            <a:off x="4898264" y="1955217"/>
            <a:ext cx="1458162" cy="1581795"/>
          </a:xfrm>
          <a:prstGeom prst="rect">
            <a:avLst/>
          </a:prstGeom>
        </p:spPr>
        <p:txBody>
          <a:bodyPr vert="horz" anchor="ctr"/>
          <a:lstStyle>
            <a:lvl1pPr marL="0" indent="0" algn="ctr">
              <a:spcBef>
                <a:spcPts val="1313"/>
              </a:spcBef>
              <a:buNone/>
              <a:defRPr sz="1650" b="0" i="0">
                <a:solidFill>
                  <a:srgbClr val="FFFFFF"/>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76" name="Text Placeholder 12"/>
          <p:cNvSpPr>
            <a:spLocks noGrp="1"/>
          </p:cNvSpPr>
          <p:nvPr>
            <p:ph type="body" sz="quarter" idx="35" hasCustomPrompt="1"/>
          </p:nvPr>
        </p:nvSpPr>
        <p:spPr>
          <a:xfrm>
            <a:off x="4788024" y="4185084"/>
            <a:ext cx="1755195" cy="396044"/>
          </a:xfrm>
          <a:prstGeom prst="rect">
            <a:avLst/>
          </a:prstGeom>
        </p:spPr>
        <p:txBody>
          <a:bodyPr vert="horz" anchor="ctr"/>
          <a:lstStyle>
            <a:lvl1pPr marL="0" indent="0" algn="ctr">
              <a:buNone/>
              <a:defRPr sz="13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7" name="Text Placeholder 12"/>
          <p:cNvSpPr>
            <a:spLocks noGrp="1"/>
          </p:cNvSpPr>
          <p:nvPr>
            <p:ph type="body" sz="quarter" idx="36"/>
          </p:nvPr>
        </p:nvSpPr>
        <p:spPr>
          <a:xfrm>
            <a:off x="4788024" y="4651549"/>
            <a:ext cx="1755195" cy="576089"/>
          </a:xfrm>
          <a:prstGeom prst="rect">
            <a:avLst/>
          </a:prstGeom>
        </p:spPr>
        <p:txBody>
          <a:bodyPr vert="horz" anchor="t"/>
          <a:lstStyle>
            <a:lvl1pPr marL="0" indent="0" algn="ctr">
              <a:lnSpc>
                <a:spcPct val="100000"/>
              </a:lnSpc>
              <a:buNone/>
              <a:defRPr sz="120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84" name="Footer Placeholder 2"/>
          <p:cNvSpPr>
            <a:spLocks noGrp="1"/>
          </p:cNvSpPr>
          <p:nvPr>
            <p:ph type="ftr" sz="quarter" idx="3"/>
          </p:nvPr>
        </p:nvSpPr>
        <p:spPr>
          <a:xfrm>
            <a:off x="2087724" y="5913276"/>
            <a:ext cx="4995555" cy="576064"/>
          </a:xfrm>
          <a:prstGeom prst="rect">
            <a:avLst/>
          </a:prstGeom>
        </p:spPr>
        <p:txBody>
          <a:bodyPr vert="horz" lIns="91440" tIns="45720" rIns="91440" bIns="45720" rtlCol="0" anchor="ctr"/>
          <a:lstStyle>
            <a:lvl1pPr algn="ctr">
              <a:defRPr sz="1650" b="0" i="0" spc="0">
                <a:solidFill>
                  <a:srgbClr val="FFFFFF"/>
                </a:solidFill>
                <a:latin typeface="Intro"/>
                <a:cs typeface="Intro"/>
              </a:defRPr>
            </a:lvl1pPr>
          </a:lstStyle>
          <a:p>
            <a:endParaRPr lang="en-US" dirty="0"/>
          </a:p>
        </p:txBody>
      </p:sp>
      <p:sp>
        <p:nvSpPr>
          <p:cNvPr id="85" name="Date Placeholder 5"/>
          <p:cNvSpPr>
            <a:spLocks noGrp="1"/>
          </p:cNvSpPr>
          <p:nvPr>
            <p:ph type="dt" sz="half" idx="2"/>
          </p:nvPr>
        </p:nvSpPr>
        <p:spPr>
          <a:xfrm>
            <a:off x="457200" y="6407944"/>
            <a:ext cx="1630524" cy="261416"/>
          </a:xfrm>
          <a:prstGeom prst="rect">
            <a:avLst/>
          </a:prstGeom>
        </p:spPr>
        <p:txBody>
          <a:bodyPr vert="horz" lIns="91440" tIns="45720" rIns="91440" bIns="45720" rtlCol="0" anchor="ctr"/>
          <a:lstStyle>
            <a:lvl1pPr algn="l">
              <a:defRPr sz="900" b="0" i="0" spc="113">
                <a:solidFill>
                  <a:srgbClr val="FFFFFF"/>
                </a:solidFill>
                <a:latin typeface="Intro"/>
                <a:cs typeface="Intro"/>
              </a:defRPr>
            </a:lvl1pPr>
          </a:lstStyle>
          <a:p>
            <a:fld id="{D76D43B6-B1DA-4573-92FD-ECC6FEDC9075}" type="datetime4">
              <a:rPr lang="en-US" smtClean="0"/>
              <a:t>October 25, 2016</a:t>
            </a:fld>
            <a:endParaRPr lang="en-US" dirty="0"/>
          </a:p>
        </p:txBody>
      </p:sp>
      <p:sp>
        <p:nvSpPr>
          <p:cNvPr id="86" name="Slide Number Placeholder 6"/>
          <p:cNvSpPr>
            <a:spLocks noGrp="1"/>
          </p:cNvSpPr>
          <p:nvPr>
            <p:ph type="sldNum" sz="quarter" idx="4"/>
          </p:nvPr>
        </p:nvSpPr>
        <p:spPr>
          <a:xfrm>
            <a:off x="7938756" y="6407944"/>
            <a:ext cx="766428" cy="261416"/>
          </a:xfrm>
          <a:prstGeom prst="rect">
            <a:avLst/>
          </a:prstGeom>
        </p:spPr>
        <p:txBody>
          <a:bodyPr vert="horz" lIns="91440" tIns="45720" rIns="91440" bIns="45720" rtlCol="0" anchor="ctr"/>
          <a:lstStyle>
            <a:lvl1pPr algn="r">
              <a:defRPr sz="900" spc="113">
                <a:solidFill>
                  <a:srgbClr val="FFFFFF"/>
                </a:solidFill>
                <a:latin typeface="Intro"/>
                <a:cs typeface="Intro"/>
              </a:defRPr>
            </a:lvl1pPr>
          </a:lstStyle>
          <a:p>
            <a:fld id="{8E1C36C4-E9D3-A641-AE45-47024B03D7E5}" type="slidenum">
              <a:rPr lang="en-US" smtClean="0"/>
              <a:pPr/>
              <a:t>‹#›</a:t>
            </a:fld>
            <a:endParaRPr lang="en-US" dirty="0"/>
          </a:p>
        </p:txBody>
      </p:sp>
      <p:sp>
        <p:nvSpPr>
          <p:cNvPr id="87" name="Chevron 86"/>
          <p:cNvSpPr/>
          <p:nvPr userDrawn="1"/>
        </p:nvSpPr>
        <p:spPr bwMode="auto">
          <a:xfrm>
            <a:off x="2222739" y="2384884"/>
            <a:ext cx="351039" cy="792088"/>
          </a:xfrm>
          <a:prstGeom prst="chevron">
            <a:avLst/>
          </a:prstGeom>
          <a:solidFill>
            <a:schemeClr val="bg2"/>
          </a:solidFill>
          <a:ln>
            <a:noFill/>
          </a:ln>
          <a:effectLst/>
          <a:extLst/>
        </p:spPr>
        <p:txBody>
          <a:bodyPr vert="horz" wrap="square" lIns="34290" tIns="17145" rIns="34290" bIns="17145"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8" name="Chevron 87"/>
          <p:cNvSpPr/>
          <p:nvPr userDrawn="1"/>
        </p:nvSpPr>
        <p:spPr bwMode="auto">
          <a:xfrm>
            <a:off x="6543219" y="2384884"/>
            <a:ext cx="351039" cy="792088"/>
          </a:xfrm>
          <a:prstGeom prst="chevron">
            <a:avLst/>
          </a:prstGeom>
          <a:solidFill>
            <a:schemeClr val="bg2"/>
          </a:solidFill>
          <a:ln>
            <a:noFill/>
          </a:ln>
          <a:effectLst/>
          <a:extLst/>
        </p:spPr>
        <p:txBody>
          <a:bodyPr vert="horz" wrap="square" lIns="34290" tIns="17145" rIns="34290" bIns="17145"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1071294586"/>
      </p:ext>
    </p:extLst>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4 Step Bubble Proces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96652"/>
            <a:ext cx="9144000" cy="864096"/>
          </a:xfrm>
        </p:spPr>
        <p:txBody>
          <a:bodyPr/>
          <a:lstStyle/>
          <a:p>
            <a:r>
              <a:rPr lang="en-US" dirty="0"/>
              <a:t>CLICK TO EDIT MASTER TITLE STYLE</a:t>
            </a:r>
          </a:p>
        </p:txBody>
      </p:sp>
      <p:sp>
        <p:nvSpPr>
          <p:cNvPr id="52" name="Oval 51"/>
          <p:cNvSpPr/>
          <p:nvPr userDrawn="1"/>
        </p:nvSpPr>
        <p:spPr bwMode="auto">
          <a:xfrm>
            <a:off x="467749" y="1628800"/>
            <a:ext cx="1674186" cy="2232248"/>
          </a:xfrm>
          <a:prstGeom prst="ellipse">
            <a:avLst/>
          </a:prstGeom>
          <a:blipFill rotWithShape="1">
            <a:blip r:embed="rId2" cstate="print"/>
            <a:stretch>
              <a:fillRect/>
            </a:stretch>
          </a:blipFill>
          <a:ln w="76200" cmpd="sng">
            <a:noFill/>
          </a:ln>
          <a:effectLst>
            <a:outerShdw blurRad="498475" dir="15000000" sx="87000" sy="87000" kx="-1200000" algn="bl" rotWithShape="0">
              <a:prstClr val="black">
                <a:alpha val="11000"/>
              </a:prstClr>
            </a:outerShdw>
          </a:effectLst>
          <a:extLst/>
        </p:spPr>
        <p:txBody>
          <a:bodyPr vert="horz" wrap="square" lIns="34290" tIns="17145" rIns="34290" bIns="17145"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4" name="Text Placeholder 12"/>
          <p:cNvSpPr>
            <a:spLocks noGrp="1"/>
          </p:cNvSpPr>
          <p:nvPr>
            <p:ph type="body" sz="quarter" idx="26" hasCustomPrompt="1"/>
          </p:nvPr>
        </p:nvSpPr>
        <p:spPr>
          <a:xfrm>
            <a:off x="439113" y="4185084"/>
            <a:ext cx="1755195" cy="396044"/>
          </a:xfrm>
          <a:prstGeom prst="rect">
            <a:avLst/>
          </a:prstGeom>
        </p:spPr>
        <p:txBody>
          <a:bodyPr vert="horz" anchor="ctr"/>
          <a:lstStyle>
            <a:lvl1pPr marL="0" indent="0" algn="ctr">
              <a:buNone/>
              <a:defRPr sz="13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5" name="Text Placeholder 12"/>
          <p:cNvSpPr>
            <a:spLocks noGrp="1"/>
          </p:cNvSpPr>
          <p:nvPr>
            <p:ph type="body" sz="quarter" idx="27"/>
          </p:nvPr>
        </p:nvSpPr>
        <p:spPr>
          <a:xfrm>
            <a:off x="439113" y="4651549"/>
            <a:ext cx="1755195" cy="576089"/>
          </a:xfrm>
          <a:prstGeom prst="rect">
            <a:avLst/>
          </a:prstGeom>
        </p:spPr>
        <p:txBody>
          <a:bodyPr vert="horz" anchor="t"/>
          <a:lstStyle>
            <a:lvl1pPr marL="0" indent="0" algn="ctr">
              <a:lnSpc>
                <a:spcPct val="100000"/>
              </a:lnSpc>
              <a:buNone/>
              <a:defRPr sz="120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66" name="Oval 65"/>
          <p:cNvSpPr/>
          <p:nvPr userDrawn="1"/>
        </p:nvSpPr>
        <p:spPr bwMode="auto">
          <a:xfrm>
            <a:off x="2656420" y="1628800"/>
            <a:ext cx="1674186" cy="2232248"/>
          </a:xfrm>
          <a:prstGeom prst="ellipse">
            <a:avLst/>
          </a:prstGeom>
          <a:blipFill rotWithShape="1">
            <a:blip r:embed="rId2" cstate="print"/>
            <a:stretch>
              <a:fillRect/>
            </a:stretch>
          </a:blipFill>
          <a:ln w="76200" cmpd="sng">
            <a:noFill/>
          </a:ln>
          <a:effectLst>
            <a:outerShdw blurRad="498475" dir="15000000" sx="87000" sy="87000" kx="-1200000" algn="bl" rotWithShape="0">
              <a:prstClr val="black">
                <a:alpha val="11000"/>
              </a:prstClr>
            </a:outerShdw>
          </a:effectLst>
          <a:extLst/>
        </p:spPr>
        <p:txBody>
          <a:bodyPr vert="horz" wrap="square" lIns="34290" tIns="17145" rIns="34290" bIns="17145"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8" name="Text Placeholder 12"/>
          <p:cNvSpPr>
            <a:spLocks noGrp="1"/>
          </p:cNvSpPr>
          <p:nvPr>
            <p:ph type="body" sz="quarter" idx="29" hasCustomPrompt="1"/>
          </p:nvPr>
        </p:nvSpPr>
        <p:spPr>
          <a:xfrm>
            <a:off x="2627784" y="4185084"/>
            <a:ext cx="1755195" cy="396044"/>
          </a:xfrm>
          <a:prstGeom prst="rect">
            <a:avLst/>
          </a:prstGeom>
        </p:spPr>
        <p:txBody>
          <a:bodyPr vert="horz" anchor="ctr"/>
          <a:lstStyle>
            <a:lvl1pPr marL="0" indent="0" algn="ctr">
              <a:buNone/>
              <a:defRPr sz="13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9" name="Text Placeholder 12"/>
          <p:cNvSpPr>
            <a:spLocks noGrp="1"/>
          </p:cNvSpPr>
          <p:nvPr>
            <p:ph type="body" sz="quarter" idx="30"/>
          </p:nvPr>
        </p:nvSpPr>
        <p:spPr>
          <a:xfrm>
            <a:off x="2627784" y="4651549"/>
            <a:ext cx="1755195" cy="576089"/>
          </a:xfrm>
          <a:prstGeom prst="rect">
            <a:avLst/>
          </a:prstGeom>
        </p:spPr>
        <p:txBody>
          <a:bodyPr vert="horz" anchor="t"/>
          <a:lstStyle>
            <a:lvl1pPr marL="0" indent="0" algn="ctr">
              <a:lnSpc>
                <a:spcPct val="100000"/>
              </a:lnSpc>
              <a:buNone/>
              <a:defRPr sz="120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70" name="Oval 69"/>
          <p:cNvSpPr/>
          <p:nvPr userDrawn="1"/>
        </p:nvSpPr>
        <p:spPr bwMode="auto">
          <a:xfrm>
            <a:off x="6968754" y="1628800"/>
            <a:ext cx="1674186" cy="2232248"/>
          </a:xfrm>
          <a:prstGeom prst="ellipse">
            <a:avLst/>
          </a:prstGeom>
          <a:blipFill rotWithShape="1">
            <a:blip r:embed="rId2" cstate="print"/>
            <a:stretch>
              <a:fillRect/>
            </a:stretch>
          </a:blipFill>
          <a:ln w="76200" cmpd="sng">
            <a:noFill/>
          </a:ln>
          <a:effectLst>
            <a:outerShdw blurRad="498475" dir="15000000" sx="87000" sy="87000" kx="-1200000" algn="bl" rotWithShape="0">
              <a:prstClr val="black">
                <a:alpha val="11000"/>
              </a:prstClr>
            </a:outerShdw>
          </a:effectLst>
          <a:extLst/>
        </p:spPr>
        <p:txBody>
          <a:bodyPr vert="horz" wrap="square" lIns="34290" tIns="17145" rIns="34290" bIns="17145"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2" name="Text Placeholder 12"/>
          <p:cNvSpPr>
            <a:spLocks noGrp="1"/>
          </p:cNvSpPr>
          <p:nvPr>
            <p:ph type="body" sz="quarter" idx="32" hasCustomPrompt="1"/>
          </p:nvPr>
        </p:nvSpPr>
        <p:spPr>
          <a:xfrm>
            <a:off x="6940119" y="4185084"/>
            <a:ext cx="1755195" cy="396044"/>
          </a:xfrm>
          <a:prstGeom prst="rect">
            <a:avLst/>
          </a:prstGeom>
        </p:spPr>
        <p:txBody>
          <a:bodyPr vert="horz" anchor="ctr"/>
          <a:lstStyle>
            <a:lvl1pPr marL="0" indent="0" algn="ctr">
              <a:buNone/>
              <a:defRPr sz="13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3" name="Text Placeholder 12"/>
          <p:cNvSpPr>
            <a:spLocks noGrp="1"/>
          </p:cNvSpPr>
          <p:nvPr>
            <p:ph type="body" sz="quarter" idx="33"/>
          </p:nvPr>
        </p:nvSpPr>
        <p:spPr>
          <a:xfrm>
            <a:off x="6940119" y="4651549"/>
            <a:ext cx="1755195" cy="576089"/>
          </a:xfrm>
          <a:prstGeom prst="rect">
            <a:avLst/>
          </a:prstGeom>
        </p:spPr>
        <p:txBody>
          <a:bodyPr vert="horz" anchor="t"/>
          <a:lstStyle>
            <a:lvl1pPr marL="0" indent="0" algn="ctr">
              <a:lnSpc>
                <a:spcPct val="100000"/>
              </a:lnSpc>
              <a:buNone/>
              <a:defRPr sz="120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74" name="Oval 73"/>
          <p:cNvSpPr/>
          <p:nvPr userDrawn="1"/>
        </p:nvSpPr>
        <p:spPr bwMode="auto">
          <a:xfrm>
            <a:off x="4816660" y="1628800"/>
            <a:ext cx="1674186" cy="2232248"/>
          </a:xfrm>
          <a:prstGeom prst="ellipse">
            <a:avLst/>
          </a:prstGeom>
          <a:blipFill rotWithShape="1">
            <a:blip r:embed="rId2" cstate="print"/>
            <a:stretch>
              <a:fillRect/>
            </a:stretch>
          </a:blipFill>
          <a:ln w="76200" cmpd="sng">
            <a:noFill/>
          </a:ln>
          <a:effectLst>
            <a:outerShdw blurRad="498475" dir="15000000" sx="87000" sy="87000" kx="-1200000" algn="bl" rotWithShape="0">
              <a:prstClr val="black">
                <a:alpha val="11000"/>
              </a:prstClr>
            </a:outerShdw>
          </a:effectLst>
          <a:extLst/>
        </p:spPr>
        <p:txBody>
          <a:bodyPr vert="horz" wrap="square" lIns="34290" tIns="17145" rIns="34290" bIns="17145"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6" name="Text Placeholder 12"/>
          <p:cNvSpPr>
            <a:spLocks noGrp="1"/>
          </p:cNvSpPr>
          <p:nvPr>
            <p:ph type="body" sz="quarter" idx="35" hasCustomPrompt="1"/>
          </p:nvPr>
        </p:nvSpPr>
        <p:spPr>
          <a:xfrm>
            <a:off x="4788024" y="4185084"/>
            <a:ext cx="1755195" cy="396044"/>
          </a:xfrm>
          <a:prstGeom prst="rect">
            <a:avLst/>
          </a:prstGeom>
        </p:spPr>
        <p:txBody>
          <a:bodyPr vert="horz" anchor="ctr"/>
          <a:lstStyle>
            <a:lvl1pPr marL="0" indent="0" algn="ctr">
              <a:buNone/>
              <a:defRPr sz="13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7" name="Text Placeholder 12"/>
          <p:cNvSpPr>
            <a:spLocks noGrp="1"/>
          </p:cNvSpPr>
          <p:nvPr>
            <p:ph type="body" sz="quarter" idx="36"/>
          </p:nvPr>
        </p:nvSpPr>
        <p:spPr>
          <a:xfrm>
            <a:off x="4788024" y="4651549"/>
            <a:ext cx="1755195" cy="576089"/>
          </a:xfrm>
          <a:prstGeom prst="rect">
            <a:avLst/>
          </a:prstGeom>
        </p:spPr>
        <p:txBody>
          <a:bodyPr vert="horz" anchor="t"/>
          <a:lstStyle>
            <a:lvl1pPr marL="0" indent="0" algn="ctr">
              <a:lnSpc>
                <a:spcPct val="100000"/>
              </a:lnSpc>
              <a:buNone/>
              <a:defRPr sz="120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pic>
        <p:nvPicPr>
          <p:cNvPr id="25" name="Picture 2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10729" y="2204864"/>
            <a:ext cx="1389980" cy="1044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26" name="Picture 2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56565" y="2149044"/>
            <a:ext cx="1324648" cy="1351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27" name="Text Placeholder 12"/>
          <p:cNvSpPr>
            <a:spLocks noGrp="1"/>
          </p:cNvSpPr>
          <p:nvPr>
            <p:ph type="body" sz="quarter" idx="21"/>
          </p:nvPr>
        </p:nvSpPr>
        <p:spPr>
          <a:xfrm>
            <a:off x="733461" y="2222187"/>
            <a:ext cx="1192245" cy="902239"/>
          </a:xfrm>
          <a:prstGeom prst="rect">
            <a:avLst/>
          </a:prstGeom>
        </p:spPr>
        <p:txBody>
          <a:bodyPr vert="horz" anchor="ctr"/>
          <a:lstStyle>
            <a:lvl1pPr marL="0" indent="0" algn="ctr">
              <a:buNone/>
              <a:defRPr sz="1350">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28" name="Text Placeholder 12"/>
          <p:cNvSpPr>
            <a:spLocks noGrp="1"/>
          </p:cNvSpPr>
          <p:nvPr>
            <p:ph type="body" sz="quarter" idx="22"/>
          </p:nvPr>
        </p:nvSpPr>
        <p:spPr>
          <a:xfrm>
            <a:off x="3054343" y="2312876"/>
            <a:ext cx="896588" cy="755570"/>
          </a:xfrm>
          <a:prstGeom prst="rect">
            <a:avLst/>
          </a:prstGeom>
        </p:spPr>
        <p:txBody>
          <a:bodyPr vert="horz" anchor="ctr"/>
          <a:lstStyle>
            <a:lvl1pPr marL="0" indent="0" algn="ctr">
              <a:buNone/>
              <a:defRPr sz="1350">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pic>
        <p:nvPicPr>
          <p:cNvPr id="31" name="Picture 30"/>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314073" y="1880828"/>
            <a:ext cx="662083" cy="1721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32" name="Picture 31"/>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380312" y="1976414"/>
            <a:ext cx="891099" cy="1549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33" name="Text Placeholder 12"/>
          <p:cNvSpPr>
            <a:spLocks noGrp="1"/>
          </p:cNvSpPr>
          <p:nvPr>
            <p:ph type="body" sz="quarter" idx="37"/>
          </p:nvPr>
        </p:nvSpPr>
        <p:spPr>
          <a:xfrm>
            <a:off x="5328084" y="2096852"/>
            <a:ext cx="648072" cy="1260140"/>
          </a:xfrm>
          <a:prstGeom prst="rect">
            <a:avLst/>
          </a:prstGeom>
        </p:spPr>
        <p:txBody>
          <a:bodyPr vert="horz" anchor="ctr"/>
          <a:lstStyle>
            <a:lvl1pPr marL="0" indent="0" algn="ctr">
              <a:buNone/>
              <a:defRPr sz="1350">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34" name="Text Placeholder 12"/>
          <p:cNvSpPr>
            <a:spLocks noGrp="1"/>
          </p:cNvSpPr>
          <p:nvPr>
            <p:ph type="body" sz="quarter" idx="38"/>
          </p:nvPr>
        </p:nvSpPr>
        <p:spPr>
          <a:xfrm>
            <a:off x="7380312" y="2132856"/>
            <a:ext cx="896588" cy="1296144"/>
          </a:xfrm>
          <a:prstGeom prst="rect">
            <a:avLst/>
          </a:prstGeom>
        </p:spPr>
        <p:txBody>
          <a:bodyPr vert="horz" anchor="ctr"/>
          <a:lstStyle>
            <a:lvl1pPr marL="0" indent="0" algn="ctr">
              <a:buNone/>
              <a:defRPr sz="1350">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35" name="Footer Placeholder 2"/>
          <p:cNvSpPr>
            <a:spLocks noGrp="1"/>
          </p:cNvSpPr>
          <p:nvPr>
            <p:ph type="ftr" sz="quarter" idx="3"/>
          </p:nvPr>
        </p:nvSpPr>
        <p:spPr>
          <a:xfrm>
            <a:off x="2087724" y="5913276"/>
            <a:ext cx="4995555" cy="576064"/>
          </a:xfrm>
          <a:prstGeom prst="rect">
            <a:avLst/>
          </a:prstGeom>
        </p:spPr>
        <p:txBody>
          <a:bodyPr vert="horz" lIns="91440" tIns="45720" rIns="91440" bIns="45720" rtlCol="0" anchor="ctr"/>
          <a:lstStyle>
            <a:lvl1pPr algn="ctr">
              <a:defRPr sz="1650" b="0" i="0" spc="0">
                <a:solidFill>
                  <a:srgbClr val="FFFFFF"/>
                </a:solidFill>
                <a:latin typeface="Intro"/>
                <a:cs typeface="Intro"/>
              </a:defRPr>
            </a:lvl1pPr>
          </a:lstStyle>
          <a:p>
            <a:endParaRPr lang="en-US" dirty="0"/>
          </a:p>
        </p:txBody>
      </p:sp>
      <p:sp>
        <p:nvSpPr>
          <p:cNvPr id="36" name="Date Placeholder 5"/>
          <p:cNvSpPr>
            <a:spLocks noGrp="1"/>
          </p:cNvSpPr>
          <p:nvPr>
            <p:ph type="dt" sz="half" idx="2"/>
          </p:nvPr>
        </p:nvSpPr>
        <p:spPr>
          <a:xfrm>
            <a:off x="457200" y="6407944"/>
            <a:ext cx="1630524" cy="261416"/>
          </a:xfrm>
          <a:prstGeom prst="rect">
            <a:avLst/>
          </a:prstGeom>
        </p:spPr>
        <p:txBody>
          <a:bodyPr vert="horz" lIns="91440" tIns="45720" rIns="91440" bIns="45720" rtlCol="0" anchor="ctr"/>
          <a:lstStyle>
            <a:lvl1pPr algn="l">
              <a:defRPr sz="900" b="0" i="0" spc="113">
                <a:solidFill>
                  <a:srgbClr val="FFFFFF"/>
                </a:solidFill>
                <a:latin typeface="Intro"/>
                <a:cs typeface="Intro"/>
              </a:defRPr>
            </a:lvl1pPr>
          </a:lstStyle>
          <a:p>
            <a:fld id="{658E4F55-7910-4A3B-882F-16E7792BA159}" type="datetime4">
              <a:rPr lang="en-US" smtClean="0"/>
              <a:t>October 25, 2016</a:t>
            </a:fld>
            <a:endParaRPr lang="en-US" dirty="0"/>
          </a:p>
        </p:txBody>
      </p:sp>
      <p:sp>
        <p:nvSpPr>
          <p:cNvPr id="37" name="Slide Number Placeholder 6"/>
          <p:cNvSpPr>
            <a:spLocks noGrp="1"/>
          </p:cNvSpPr>
          <p:nvPr>
            <p:ph type="sldNum" sz="quarter" idx="4"/>
          </p:nvPr>
        </p:nvSpPr>
        <p:spPr>
          <a:xfrm>
            <a:off x="7938756" y="6407944"/>
            <a:ext cx="766428" cy="261416"/>
          </a:xfrm>
          <a:prstGeom prst="rect">
            <a:avLst/>
          </a:prstGeom>
        </p:spPr>
        <p:txBody>
          <a:bodyPr vert="horz" lIns="91440" tIns="45720" rIns="91440" bIns="45720" rtlCol="0" anchor="ctr"/>
          <a:lstStyle>
            <a:lvl1pPr algn="r">
              <a:defRPr sz="900" spc="113">
                <a:solidFill>
                  <a:srgbClr val="FFFFFF"/>
                </a:solidFill>
                <a:latin typeface="Intro"/>
                <a:cs typeface="Intro"/>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3029490212"/>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Dots Page">
    <p:spTree>
      <p:nvGrpSpPr>
        <p:cNvPr id="1" name=""/>
        <p:cNvGrpSpPr/>
        <p:nvPr/>
      </p:nvGrpSpPr>
      <p:grpSpPr>
        <a:xfrm>
          <a:off x="0" y="0"/>
          <a:ext cx="0" cy="0"/>
          <a:chOff x="0" y="0"/>
          <a:chExt cx="0" cy="0"/>
        </a:xfrm>
      </p:grpSpPr>
      <p:sp>
        <p:nvSpPr>
          <p:cNvPr id="13" name="Oval 12"/>
          <p:cNvSpPr/>
          <p:nvPr userDrawn="1"/>
        </p:nvSpPr>
        <p:spPr bwMode="auto">
          <a:xfrm>
            <a:off x="1034607" y="1448780"/>
            <a:ext cx="1215135" cy="1620180"/>
          </a:xfrm>
          <a:prstGeom prst="ellipse">
            <a:avLst/>
          </a:prstGeom>
          <a:blipFill rotWithShape="1">
            <a:blip r:embed="rId2" cstate="print"/>
            <a:stretch>
              <a:fillRect/>
            </a:stretch>
          </a:blipFill>
          <a:ln w="76200" cmpd="sng">
            <a:noFill/>
          </a:ln>
          <a:effectLst/>
          <a:extLst/>
        </p:spPr>
        <p:txBody>
          <a:bodyPr vert="horz" wrap="square" lIns="34290" tIns="17145" rIns="34290" bIns="17145"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 name="Title 1"/>
          <p:cNvSpPr>
            <a:spLocks noGrp="1"/>
          </p:cNvSpPr>
          <p:nvPr>
            <p:ph type="title"/>
          </p:nvPr>
        </p:nvSpPr>
        <p:spPr/>
        <p:txBody>
          <a:bodyPr/>
          <a:lstStyle/>
          <a:p>
            <a:r>
              <a:rPr lang="en-US"/>
              <a:t>Click to edit Master title style</a:t>
            </a:r>
          </a:p>
        </p:txBody>
      </p:sp>
      <p:sp>
        <p:nvSpPr>
          <p:cNvPr id="6" name="Text Placeholder 12"/>
          <p:cNvSpPr>
            <a:spLocks noGrp="1"/>
          </p:cNvSpPr>
          <p:nvPr>
            <p:ph type="body" sz="quarter" idx="15"/>
          </p:nvPr>
        </p:nvSpPr>
        <p:spPr>
          <a:xfrm>
            <a:off x="2412802" y="1808820"/>
            <a:ext cx="5616392" cy="1206875"/>
          </a:xfrm>
          <a:prstGeom prst="rect">
            <a:avLst/>
          </a:prstGeom>
        </p:spPr>
        <p:txBody>
          <a:bodyPr vert="horz" anchor="t"/>
          <a:lstStyle>
            <a:lvl1pPr marL="0" indent="0">
              <a:lnSpc>
                <a:spcPct val="100000"/>
              </a:lnSpc>
              <a:spcBef>
                <a:spcPts val="1313"/>
              </a:spcBef>
              <a:buNone/>
              <a:defRPr sz="150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7" name="Text Placeholder 12"/>
          <p:cNvSpPr>
            <a:spLocks noGrp="1"/>
          </p:cNvSpPr>
          <p:nvPr>
            <p:ph type="body" sz="quarter" idx="17" hasCustomPrompt="1"/>
          </p:nvPr>
        </p:nvSpPr>
        <p:spPr>
          <a:xfrm>
            <a:off x="2429337" y="1463660"/>
            <a:ext cx="5572854" cy="539750"/>
          </a:xfrm>
          <a:prstGeom prst="rect">
            <a:avLst/>
          </a:prstGeom>
        </p:spPr>
        <p:txBody>
          <a:bodyPr vert="horz" anchor="t"/>
          <a:lstStyle>
            <a:lvl1pPr marL="0" indent="0">
              <a:buNone/>
              <a:defRPr sz="16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8" name="Text Placeholder 12"/>
          <p:cNvSpPr>
            <a:spLocks noGrp="1"/>
          </p:cNvSpPr>
          <p:nvPr>
            <p:ph type="body" sz="quarter" idx="18"/>
          </p:nvPr>
        </p:nvSpPr>
        <p:spPr>
          <a:xfrm>
            <a:off x="2412802" y="3666148"/>
            <a:ext cx="5616392" cy="1206875"/>
          </a:xfrm>
          <a:prstGeom prst="rect">
            <a:avLst/>
          </a:prstGeom>
        </p:spPr>
        <p:txBody>
          <a:bodyPr vert="horz" anchor="t"/>
          <a:lstStyle>
            <a:lvl1pPr marL="0" indent="0">
              <a:lnSpc>
                <a:spcPct val="100000"/>
              </a:lnSpc>
              <a:spcBef>
                <a:spcPts val="1313"/>
              </a:spcBef>
              <a:buNone/>
              <a:defRPr sz="150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9" name="Text Placeholder 12"/>
          <p:cNvSpPr>
            <a:spLocks noGrp="1"/>
          </p:cNvSpPr>
          <p:nvPr>
            <p:ph type="body" sz="quarter" idx="19" hasCustomPrompt="1"/>
          </p:nvPr>
        </p:nvSpPr>
        <p:spPr>
          <a:xfrm>
            <a:off x="2429337" y="3320988"/>
            <a:ext cx="5572854" cy="539750"/>
          </a:xfrm>
          <a:prstGeom prst="rect">
            <a:avLst/>
          </a:prstGeom>
        </p:spPr>
        <p:txBody>
          <a:bodyPr vert="horz" anchor="t"/>
          <a:lstStyle>
            <a:lvl1pPr marL="0" indent="0">
              <a:buNone/>
              <a:defRPr sz="16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4" name="Oval 23"/>
          <p:cNvSpPr/>
          <p:nvPr userDrawn="1"/>
        </p:nvSpPr>
        <p:spPr bwMode="auto">
          <a:xfrm>
            <a:off x="1034607" y="3248980"/>
            <a:ext cx="1215135" cy="1620180"/>
          </a:xfrm>
          <a:prstGeom prst="ellipse">
            <a:avLst/>
          </a:prstGeom>
          <a:blipFill rotWithShape="1">
            <a:blip r:embed="rId2" cstate="print"/>
            <a:stretch>
              <a:fillRect/>
            </a:stretch>
          </a:blipFill>
          <a:ln w="76200" cmpd="sng">
            <a:noFill/>
          </a:ln>
          <a:effectLst/>
          <a:extLst/>
        </p:spPr>
        <p:txBody>
          <a:bodyPr vert="horz" wrap="square" lIns="34290" tIns="17145" rIns="34290" bIns="17145"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4" name="Picture 13" descr="Cloud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83156" y="1614922"/>
            <a:ext cx="904316" cy="1202010"/>
          </a:xfrm>
          <a:prstGeom prst="rect">
            <a:avLst/>
          </a:prstGeom>
        </p:spPr>
      </p:pic>
      <p:pic>
        <p:nvPicPr>
          <p:cNvPr id="15" name="Picture 14" descr="RSS_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64585" y="3487130"/>
            <a:ext cx="823055" cy="1093998"/>
          </a:xfrm>
          <a:prstGeom prst="rect">
            <a:avLst/>
          </a:prstGeom>
        </p:spPr>
      </p:pic>
      <p:sp>
        <p:nvSpPr>
          <p:cNvPr id="27" name="Footer Placeholder 2"/>
          <p:cNvSpPr>
            <a:spLocks noGrp="1"/>
          </p:cNvSpPr>
          <p:nvPr>
            <p:ph type="ftr" sz="quarter" idx="3"/>
          </p:nvPr>
        </p:nvSpPr>
        <p:spPr>
          <a:xfrm>
            <a:off x="2087724" y="5913276"/>
            <a:ext cx="4995555" cy="576064"/>
          </a:xfrm>
          <a:prstGeom prst="rect">
            <a:avLst/>
          </a:prstGeom>
        </p:spPr>
        <p:txBody>
          <a:bodyPr vert="horz" lIns="91440" tIns="45720" rIns="91440" bIns="45720" rtlCol="0" anchor="ctr"/>
          <a:lstStyle>
            <a:lvl1pPr algn="ctr">
              <a:defRPr sz="1650" b="0" i="0" spc="0">
                <a:solidFill>
                  <a:srgbClr val="FFFFFF"/>
                </a:solidFill>
                <a:latin typeface="Intro"/>
                <a:cs typeface="Intro"/>
              </a:defRPr>
            </a:lvl1pPr>
          </a:lstStyle>
          <a:p>
            <a:endParaRPr lang="en-US" dirty="0"/>
          </a:p>
        </p:txBody>
      </p:sp>
      <p:sp>
        <p:nvSpPr>
          <p:cNvPr id="28" name="Date Placeholder 5"/>
          <p:cNvSpPr>
            <a:spLocks noGrp="1"/>
          </p:cNvSpPr>
          <p:nvPr>
            <p:ph type="dt" sz="half" idx="2"/>
          </p:nvPr>
        </p:nvSpPr>
        <p:spPr>
          <a:xfrm>
            <a:off x="457200" y="6407944"/>
            <a:ext cx="1630524" cy="261416"/>
          </a:xfrm>
          <a:prstGeom prst="rect">
            <a:avLst/>
          </a:prstGeom>
        </p:spPr>
        <p:txBody>
          <a:bodyPr vert="horz" lIns="91440" tIns="45720" rIns="91440" bIns="45720" rtlCol="0" anchor="ctr"/>
          <a:lstStyle>
            <a:lvl1pPr algn="l">
              <a:defRPr sz="900" b="0" i="0" spc="113">
                <a:solidFill>
                  <a:srgbClr val="FFFFFF"/>
                </a:solidFill>
                <a:latin typeface="Intro"/>
                <a:cs typeface="Intro"/>
              </a:defRPr>
            </a:lvl1pPr>
          </a:lstStyle>
          <a:p>
            <a:fld id="{1C37B2C5-9D9F-4E3A-BE82-6B31FDDFF2CB}" type="datetime4">
              <a:rPr lang="en-US" smtClean="0"/>
              <a:t>October 25, 2016</a:t>
            </a:fld>
            <a:endParaRPr lang="en-US" dirty="0"/>
          </a:p>
        </p:txBody>
      </p:sp>
      <p:sp>
        <p:nvSpPr>
          <p:cNvPr id="29" name="Slide Number Placeholder 6"/>
          <p:cNvSpPr>
            <a:spLocks noGrp="1"/>
          </p:cNvSpPr>
          <p:nvPr>
            <p:ph type="sldNum" sz="quarter" idx="4"/>
          </p:nvPr>
        </p:nvSpPr>
        <p:spPr>
          <a:xfrm>
            <a:off x="7938756" y="6407944"/>
            <a:ext cx="766428" cy="261416"/>
          </a:xfrm>
          <a:prstGeom prst="rect">
            <a:avLst/>
          </a:prstGeom>
        </p:spPr>
        <p:txBody>
          <a:bodyPr vert="horz" lIns="91440" tIns="45720" rIns="91440" bIns="45720" rtlCol="0" anchor="ctr"/>
          <a:lstStyle>
            <a:lvl1pPr algn="r">
              <a:defRPr sz="900" spc="113">
                <a:solidFill>
                  <a:srgbClr val="FFFFFF"/>
                </a:solidFill>
                <a:latin typeface="Intro"/>
                <a:cs typeface="Intro"/>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3780236130"/>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60648"/>
            <a:ext cx="8247984" cy="864096"/>
          </a:xfrm>
        </p:spPr>
        <p:txBody>
          <a:bodyPr/>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457201" y="1295400"/>
            <a:ext cx="8247984" cy="4267200"/>
          </a:xfrm>
          <a:prstGeom prst="rect">
            <a:avLst/>
          </a:prstGeom>
        </p:spPr>
        <p:txBody>
          <a:bodyPr/>
          <a:lstStyle>
            <a:lvl1pPr marL="461963" indent="-461963">
              <a:lnSpc>
                <a:spcPct val="100000"/>
              </a:lnSpc>
              <a:spcBef>
                <a:spcPts val="600"/>
              </a:spcBef>
              <a:buClr>
                <a:schemeClr val="tx1">
                  <a:lumMod val="75000"/>
                </a:schemeClr>
              </a:buClr>
              <a:buSzPct val="80000"/>
              <a:buFont typeface="Arial" panose="020B0604020202020204" pitchFamily="34" charset="0"/>
              <a:buChar char="■"/>
              <a:defRPr sz="2800" spc="0">
                <a:solidFill>
                  <a:schemeClr val="bg2">
                    <a:lumMod val="25000"/>
                  </a:schemeClr>
                </a:solidFill>
                <a:effectLst/>
                <a:latin typeface="Arial" panose="020B0604020202020204" pitchFamily="34" charset="0"/>
                <a:cs typeface="Arial" panose="020B0604020202020204" pitchFamily="34" charset="0"/>
              </a:defRPr>
            </a:lvl1pPr>
            <a:lvl2pPr marL="914400" indent="-450850">
              <a:lnSpc>
                <a:spcPct val="100000"/>
              </a:lnSpc>
              <a:spcBef>
                <a:spcPts val="600"/>
              </a:spcBef>
              <a:buClr>
                <a:srgbClr val="FF6600"/>
              </a:buClr>
              <a:buSzPct val="100000"/>
              <a:buFont typeface="Arial" panose="020B0604020202020204" pitchFamily="34" charset="0"/>
              <a:buChar char="•"/>
              <a:tabLst>
                <a:tab pos="168275" algn="l"/>
              </a:tabLst>
              <a:defRPr sz="2400" spc="0">
                <a:solidFill>
                  <a:schemeClr val="bg2">
                    <a:lumMod val="25000"/>
                  </a:schemeClr>
                </a:solidFill>
                <a:effectLst/>
                <a:latin typeface="Arial" panose="020B0604020202020204" pitchFamily="34" charset="0"/>
                <a:cs typeface="Arial" panose="020B0604020202020204" pitchFamily="34" charset="0"/>
              </a:defRPr>
            </a:lvl2pPr>
            <a:lvl3pPr marL="1457325" indent="-342900">
              <a:lnSpc>
                <a:spcPct val="100000"/>
              </a:lnSpc>
              <a:spcBef>
                <a:spcPts val="600"/>
              </a:spcBef>
              <a:buClr>
                <a:schemeClr val="accent3">
                  <a:lumMod val="75000"/>
                </a:schemeClr>
              </a:buClr>
              <a:buSzPct val="80000"/>
              <a:buFont typeface="Arial" panose="020B0604020202020204" pitchFamily="34" charset="0"/>
              <a:buChar char="o"/>
              <a:defRPr sz="2000" spc="0">
                <a:solidFill>
                  <a:schemeClr val="bg2">
                    <a:lumMod val="25000"/>
                  </a:schemeClr>
                </a:solidFill>
                <a:effectLst/>
                <a:latin typeface="Arial" panose="020B0604020202020204" pitchFamily="34" charset="0"/>
                <a:cs typeface="Arial" panose="020B0604020202020204" pitchFamily="34" charset="0"/>
              </a:defRPr>
            </a:lvl3pPr>
            <a:lvl4pPr marL="762000" indent="-381000">
              <a:buSzPct val="80000"/>
              <a:buFont typeface="Lucida Grande"/>
              <a:buChar char="✳"/>
              <a:defRPr/>
            </a:lvl4pPr>
            <a:lvl5pPr marL="857250" indent="-381000">
              <a:buSzPct val="80000"/>
              <a:buFont typeface="Lucida Grande"/>
              <a:buChar char="✳"/>
              <a:defRPr/>
            </a:lvl5pPr>
          </a:lstStyle>
          <a:p>
            <a:pPr lvl="0"/>
            <a:r>
              <a:rPr lang="en-US" dirty="0"/>
              <a:t>Click to edit master text styles</a:t>
            </a:r>
          </a:p>
          <a:p>
            <a:pPr lvl="1"/>
            <a:r>
              <a:rPr lang="en-US" dirty="0"/>
              <a:t>Second level</a:t>
            </a:r>
          </a:p>
          <a:p>
            <a:pPr lvl="2"/>
            <a:r>
              <a:rPr lang="en-US" dirty="0"/>
              <a:t>Third level</a:t>
            </a:r>
          </a:p>
        </p:txBody>
      </p:sp>
      <p:sp>
        <p:nvSpPr>
          <p:cNvPr id="20" name="Date Placeholder 5"/>
          <p:cNvSpPr>
            <a:spLocks noGrp="1"/>
          </p:cNvSpPr>
          <p:nvPr>
            <p:ph type="dt" sz="half" idx="2"/>
          </p:nvPr>
        </p:nvSpPr>
        <p:spPr>
          <a:xfrm>
            <a:off x="457200" y="6407944"/>
            <a:ext cx="1630524" cy="261416"/>
          </a:xfrm>
          <a:prstGeom prst="rect">
            <a:avLst/>
          </a:prstGeom>
        </p:spPr>
        <p:txBody>
          <a:bodyPr vert="horz" lIns="91440" tIns="45720" rIns="91440" bIns="45720" rtlCol="0" anchor="ctr"/>
          <a:lstStyle>
            <a:lvl1pPr algn="l">
              <a:defRPr sz="900" b="0" i="0" spc="113">
                <a:solidFill>
                  <a:srgbClr val="FFFFFF"/>
                </a:solidFill>
                <a:latin typeface="Intro"/>
                <a:cs typeface="Intro"/>
              </a:defRPr>
            </a:lvl1pPr>
          </a:lstStyle>
          <a:p>
            <a:fld id="{3E48AAC3-9792-43DA-96C4-26C8D86C7EBD}" type="datetime4">
              <a:rPr lang="en-US" smtClean="0"/>
              <a:t>October 25, 2016</a:t>
            </a:fld>
            <a:endParaRPr lang="en-US" dirty="0"/>
          </a:p>
        </p:txBody>
      </p:sp>
      <p:sp>
        <p:nvSpPr>
          <p:cNvPr id="21" name="Slide Number Placeholder 6"/>
          <p:cNvSpPr>
            <a:spLocks noGrp="1"/>
          </p:cNvSpPr>
          <p:nvPr>
            <p:ph type="sldNum" sz="quarter" idx="4"/>
          </p:nvPr>
        </p:nvSpPr>
        <p:spPr>
          <a:xfrm>
            <a:off x="7938756" y="6407944"/>
            <a:ext cx="766428" cy="261416"/>
          </a:xfrm>
          <a:prstGeom prst="rect">
            <a:avLst/>
          </a:prstGeom>
        </p:spPr>
        <p:txBody>
          <a:bodyPr vert="horz" lIns="91440" tIns="45720" rIns="91440" bIns="45720" rtlCol="0" anchor="ctr"/>
          <a:lstStyle>
            <a:lvl1pPr algn="r">
              <a:defRPr sz="1200" spc="113">
                <a:solidFill>
                  <a:srgbClr val="FFFFFF"/>
                </a:solidFill>
                <a:latin typeface="Arial" panose="020B0604020202020204" pitchFamily="34" charset="0"/>
                <a:cs typeface="Arial" panose="020B0604020202020204" pitchFamily="34" charset="0"/>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1126245434"/>
      </p:ext>
    </p:extLst>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Dots Text Page">
    <p:spTree>
      <p:nvGrpSpPr>
        <p:cNvPr id="1" name=""/>
        <p:cNvGrpSpPr/>
        <p:nvPr/>
      </p:nvGrpSpPr>
      <p:grpSpPr>
        <a:xfrm>
          <a:off x="0" y="0"/>
          <a:ext cx="0" cy="0"/>
          <a:chOff x="0" y="0"/>
          <a:chExt cx="0" cy="0"/>
        </a:xfrm>
      </p:grpSpPr>
      <p:sp>
        <p:nvSpPr>
          <p:cNvPr id="36" name="Oval 35"/>
          <p:cNvSpPr/>
          <p:nvPr userDrawn="1"/>
        </p:nvSpPr>
        <p:spPr bwMode="auto">
          <a:xfrm>
            <a:off x="4788024" y="1469904"/>
            <a:ext cx="1215135" cy="1620180"/>
          </a:xfrm>
          <a:prstGeom prst="ellipse">
            <a:avLst/>
          </a:prstGeom>
          <a:blipFill rotWithShape="1">
            <a:blip r:embed="rId2" cstate="print"/>
            <a:stretch>
              <a:fillRect/>
            </a:stretch>
          </a:blipFill>
          <a:ln w="76200" cmpd="sng">
            <a:noFill/>
          </a:ln>
          <a:effectLst/>
          <a:extLst/>
        </p:spPr>
        <p:txBody>
          <a:bodyPr vert="horz" wrap="square" lIns="34290" tIns="17145" rIns="34290" bIns="17145"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0" name="Oval 39"/>
          <p:cNvSpPr/>
          <p:nvPr userDrawn="1"/>
        </p:nvSpPr>
        <p:spPr bwMode="auto">
          <a:xfrm>
            <a:off x="4788024" y="3501008"/>
            <a:ext cx="1215135" cy="1620180"/>
          </a:xfrm>
          <a:prstGeom prst="ellipse">
            <a:avLst/>
          </a:prstGeom>
          <a:blipFill rotWithShape="1">
            <a:blip r:embed="rId2" cstate="print"/>
            <a:stretch>
              <a:fillRect/>
            </a:stretch>
          </a:blipFill>
          <a:ln w="76200" cmpd="sng">
            <a:noFill/>
          </a:ln>
          <a:effectLst/>
          <a:extLst/>
        </p:spPr>
        <p:txBody>
          <a:bodyPr vert="horz" wrap="square" lIns="34290" tIns="17145" rIns="34290" bIns="17145"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5" name="Oval 34"/>
          <p:cNvSpPr/>
          <p:nvPr userDrawn="1"/>
        </p:nvSpPr>
        <p:spPr bwMode="auto">
          <a:xfrm>
            <a:off x="521550" y="3501008"/>
            <a:ext cx="1215135" cy="1620180"/>
          </a:xfrm>
          <a:prstGeom prst="ellipse">
            <a:avLst/>
          </a:prstGeom>
          <a:blipFill rotWithShape="1">
            <a:blip r:embed="rId2" cstate="print"/>
            <a:stretch>
              <a:fillRect/>
            </a:stretch>
          </a:blipFill>
          <a:ln w="76200" cmpd="sng">
            <a:noFill/>
          </a:ln>
          <a:effectLst/>
          <a:extLst/>
        </p:spPr>
        <p:txBody>
          <a:bodyPr vert="horz" wrap="square" lIns="34290" tIns="17145" rIns="34290" bIns="17145"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4" name="Oval 33"/>
          <p:cNvSpPr/>
          <p:nvPr userDrawn="1"/>
        </p:nvSpPr>
        <p:spPr bwMode="auto">
          <a:xfrm>
            <a:off x="521550" y="1469904"/>
            <a:ext cx="1215135" cy="1620180"/>
          </a:xfrm>
          <a:prstGeom prst="ellipse">
            <a:avLst/>
          </a:prstGeom>
          <a:blipFill rotWithShape="1">
            <a:blip r:embed="rId2" cstate="print"/>
            <a:stretch>
              <a:fillRect/>
            </a:stretch>
          </a:blipFill>
          <a:ln w="76200" cmpd="sng">
            <a:noFill/>
          </a:ln>
          <a:effectLst/>
          <a:extLst/>
        </p:spPr>
        <p:txBody>
          <a:bodyPr vert="horz" wrap="square" lIns="34290" tIns="17145" rIns="34290" bIns="17145"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 name="Title 1"/>
          <p:cNvSpPr>
            <a:spLocks noGrp="1"/>
          </p:cNvSpPr>
          <p:nvPr>
            <p:ph type="title"/>
          </p:nvPr>
        </p:nvSpPr>
        <p:spPr/>
        <p:txBody>
          <a:bodyPr/>
          <a:lstStyle/>
          <a:p>
            <a:r>
              <a:rPr lang="en-US"/>
              <a:t>Click to edit Master title style</a:t>
            </a:r>
          </a:p>
        </p:txBody>
      </p:sp>
      <p:sp>
        <p:nvSpPr>
          <p:cNvPr id="6" name="Text Placeholder 12"/>
          <p:cNvSpPr>
            <a:spLocks noGrp="1"/>
          </p:cNvSpPr>
          <p:nvPr>
            <p:ph type="body" sz="quarter" idx="15"/>
          </p:nvPr>
        </p:nvSpPr>
        <p:spPr>
          <a:xfrm>
            <a:off x="1871700" y="1880828"/>
            <a:ext cx="2484276" cy="1206875"/>
          </a:xfrm>
          <a:prstGeom prst="rect">
            <a:avLst/>
          </a:prstGeom>
        </p:spPr>
        <p:txBody>
          <a:bodyPr vert="horz" anchor="t"/>
          <a:lstStyle>
            <a:lvl1pPr marL="0" indent="0">
              <a:lnSpc>
                <a:spcPct val="100000"/>
              </a:lnSpc>
              <a:spcBef>
                <a:spcPts val="1313"/>
              </a:spcBef>
              <a:buNone/>
              <a:defRPr sz="150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7" name="Text Placeholder 12"/>
          <p:cNvSpPr>
            <a:spLocks noGrp="1"/>
          </p:cNvSpPr>
          <p:nvPr>
            <p:ph type="body" sz="quarter" idx="17" hasCustomPrompt="1"/>
          </p:nvPr>
        </p:nvSpPr>
        <p:spPr>
          <a:xfrm>
            <a:off x="1888235" y="1448780"/>
            <a:ext cx="2465018" cy="539750"/>
          </a:xfrm>
          <a:prstGeom prst="rect">
            <a:avLst/>
          </a:prstGeom>
        </p:spPr>
        <p:txBody>
          <a:bodyPr vert="horz" anchor="t"/>
          <a:lstStyle>
            <a:lvl1pPr marL="0" indent="0">
              <a:buNone/>
              <a:defRPr sz="1650">
                <a:solidFill>
                  <a:schemeClr val="accent4"/>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8" name="Text Placeholder 12"/>
          <p:cNvSpPr>
            <a:spLocks noGrp="1"/>
          </p:cNvSpPr>
          <p:nvPr>
            <p:ph type="body" sz="quarter" idx="18"/>
          </p:nvPr>
        </p:nvSpPr>
        <p:spPr>
          <a:xfrm>
            <a:off x="1871700" y="3969060"/>
            <a:ext cx="2484276" cy="1206875"/>
          </a:xfrm>
          <a:prstGeom prst="rect">
            <a:avLst/>
          </a:prstGeom>
        </p:spPr>
        <p:txBody>
          <a:bodyPr vert="horz" anchor="t"/>
          <a:lstStyle>
            <a:lvl1pPr marL="0" indent="0">
              <a:lnSpc>
                <a:spcPct val="100000"/>
              </a:lnSpc>
              <a:spcBef>
                <a:spcPts val="1313"/>
              </a:spcBef>
              <a:buNone/>
              <a:defRPr sz="150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9" name="Text Placeholder 12"/>
          <p:cNvSpPr>
            <a:spLocks noGrp="1"/>
          </p:cNvSpPr>
          <p:nvPr>
            <p:ph type="body" sz="quarter" idx="19" hasCustomPrompt="1"/>
          </p:nvPr>
        </p:nvSpPr>
        <p:spPr>
          <a:xfrm>
            <a:off x="1888235" y="3537012"/>
            <a:ext cx="2465018" cy="539750"/>
          </a:xfrm>
          <a:prstGeom prst="rect">
            <a:avLst/>
          </a:prstGeom>
        </p:spPr>
        <p:txBody>
          <a:bodyPr vert="horz" anchor="t"/>
          <a:lstStyle>
            <a:lvl1pPr marL="0" indent="0">
              <a:buNone/>
              <a:defRPr sz="1650">
                <a:solidFill>
                  <a:schemeClr val="accent4"/>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grpSp>
        <p:nvGrpSpPr>
          <p:cNvPr id="25" name="Group 24"/>
          <p:cNvGrpSpPr/>
          <p:nvPr userDrawn="1"/>
        </p:nvGrpSpPr>
        <p:grpSpPr>
          <a:xfrm>
            <a:off x="710571" y="3753036"/>
            <a:ext cx="789572" cy="1097248"/>
            <a:chOff x="3460407" y="7764832"/>
            <a:chExt cx="1704081" cy="1776089"/>
          </a:xfrm>
        </p:grpSpPr>
        <p:pic>
          <p:nvPicPr>
            <p:cNvPr id="19" name="Picture 18" descr="WhiteHollowCog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530705" flipH="1">
              <a:off x="3460407" y="8376414"/>
              <a:ext cx="1164507" cy="1164507"/>
            </a:xfrm>
            <a:prstGeom prst="rect">
              <a:avLst/>
            </a:prstGeom>
            <a:effectLst/>
          </p:spPr>
        </p:pic>
        <p:pic>
          <p:nvPicPr>
            <p:cNvPr id="23" name="Picture 22" descr="WhiteHollowCog2.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530705" flipH="1">
              <a:off x="4275236" y="7764832"/>
              <a:ext cx="889252" cy="889252"/>
            </a:xfrm>
            <a:prstGeom prst="rect">
              <a:avLst/>
            </a:prstGeom>
            <a:effectLst/>
          </p:spPr>
        </p:pic>
      </p:grpSp>
      <p:sp>
        <p:nvSpPr>
          <p:cNvPr id="20" name="Text Placeholder 12"/>
          <p:cNvSpPr>
            <a:spLocks noGrp="1"/>
          </p:cNvSpPr>
          <p:nvPr>
            <p:ph type="body" sz="quarter" idx="20"/>
          </p:nvPr>
        </p:nvSpPr>
        <p:spPr>
          <a:xfrm>
            <a:off x="6165177" y="1880828"/>
            <a:ext cx="2484276" cy="1206875"/>
          </a:xfrm>
          <a:prstGeom prst="rect">
            <a:avLst/>
          </a:prstGeom>
        </p:spPr>
        <p:txBody>
          <a:bodyPr vert="horz" anchor="t"/>
          <a:lstStyle>
            <a:lvl1pPr marL="0" indent="0">
              <a:lnSpc>
                <a:spcPct val="100000"/>
              </a:lnSpc>
              <a:spcBef>
                <a:spcPts val="1313"/>
              </a:spcBef>
              <a:buNone/>
              <a:defRPr sz="150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21" name="Text Placeholder 12"/>
          <p:cNvSpPr>
            <a:spLocks noGrp="1"/>
          </p:cNvSpPr>
          <p:nvPr>
            <p:ph type="body" sz="quarter" idx="21" hasCustomPrompt="1"/>
          </p:nvPr>
        </p:nvSpPr>
        <p:spPr>
          <a:xfrm>
            <a:off x="6181712" y="1448780"/>
            <a:ext cx="2465018" cy="539750"/>
          </a:xfrm>
          <a:prstGeom prst="rect">
            <a:avLst/>
          </a:prstGeom>
        </p:spPr>
        <p:txBody>
          <a:bodyPr vert="horz" anchor="t"/>
          <a:lstStyle>
            <a:lvl1pPr marL="0" indent="0">
              <a:buNone/>
              <a:defRPr sz="1650">
                <a:solidFill>
                  <a:schemeClr val="accent4"/>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2" name="Text Placeholder 12"/>
          <p:cNvSpPr>
            <a:spLocks noGrp="1"/>
          </p:cNvSpPr>
          <p:nvPr>
            <p:ph type="body" sz="quarter" idx="22"/>
          </p:nvPr>
        </p:nvSpPr>
        <p:spPr>
          <a:xfrm>
            <a:off x="6165177" y="3969060"/>
            <a:ext cx="2484276" cy="1206875"/>
          </a:xfrm>
          <a:prstGeom prst="rect">
            <a:avLst/>
          </a:prstGeom>
        </p:spPr>
        <p:txBody>
          <a:bodyPr vert="horz" anchor="t"/>
          <a:lstStyle>
            <a:lvl1pPr marL="0" indent="0">
              <a:lnSpc>
                <a:spcPct val="100000"/>
              </a:lnSpc>
              <a:spcBef>
                <a:spcPts val="1313"/>
              </a:spcBef>
              <a:buNone/>
              <a:defRPr sz="150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24" name="Text Placeholder 12"/>
          <p:cNvSpPr>
            <a:spLocks noGrp="1"/>
          </p:cNvSpPr>
          <p:nvPr>
            <p:ph type="body" sz="quarter" idx="23" hasCustomPrompt="1"/>
          </p:nvPr>
        </p:nvSpPr>
        <p:spPr>
          <a:xfrm>
            <a:off x="6181712" y="3537012"/>
            <a:ext cx="2465018" cy="539750"/>
          </a:xfrm>
          <a:prstGeom prst="rect">
            <a:avLst/>
          </a:prstGeom>
        </p:spPr>
        <p:txBody>
          <a:bodyPr vert="horz" anchor="t"/>
          <a:lstStyle>
            <a:lvl1pPr marL="0" indent="0">
              <a:buNone/>
              <a:defRPr sz="1650">
                <a:solidFill>
                  <a:schemeClr val="accent4"/>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grpSp>
        <p:nvGrpSpPr>
          <p:cNvPr id="13" name="Group 12"/>
          <p:cNvGrpSpPr/>
          <p:nvPr userDrawn="1"/>
        </p:nvGrpSpPr>
        <p:grpSpPr>
          <a:xfrm>
            <a:off x="5098305" y="1738388"/>
            <a:ext cx="640185" cy="1006536"/>
            <a:chOff x="13416136" y="3608777"/>
            <a:chExt cx="2160240" cy="2547342"/>
          </a:xfrm>
        </p:grpSpPr>
        <p:pic>
          <p:nvPicPr>
            <p:cNvPr id="37" name="Picture 36" descr="WomanIcon_Whit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4424248" y="3617640"/>
              <a:ext cx="1152128" cy="2538479"/>
            </a:xfrm>
            <a:prstGeom prst="rect">
              <a:avLst/>
            </a:prstGeom>
          </p:spPr>
        </p:pic>
        <p:pic>
          <p:nvPicPr>
            <p:cNvPr id="38" name="Picture 37" descr="ManIcon_White.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416136" y="3608777"/>
              <a:ext cx="964244" cy="2520900"/>
            </a:xfrm>
            <a:prstGeom prst="rect">
              <a:avLst/>
            </a:prstGeom>
          </p:spPr>
        </p:pic>
      </p:grpSp>
      <p:pic>
        <p:nvPicPr>
          <p:cNvPr id="39" name="Picture 38" descr="lightbulb_RedWir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2950" y="1718735"/>
            <a:ext cx="521900" cy="1098197"/>
          </a:xfrm>
          <a:prstGeom prst="rect">
            <a:avLst/>
          </a:prstGeom>
          <a:noFill/>
          <a:effectLst/>
        </p:spPr>
      </p:pic>
      <p:pic>
        <p:nvPicPr>
          <p:cNvPr id="14" name="Picture 13" descr="ShopingCard_Whit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22741" y="3789040"/>
            <a:ext cx="741933" cy="986172"/>
          </a:xfrm>
          <a:prstGeom prst="rect">
            <a:avLst/>
          </a:prstGeom>
        </p:spPr>
      </p:pic>
      <p:sp>
        <p:nvSpPr>
          <p:cNvPr id="44" name="Footer Placeholder 2"/>
          <p:cNvSpPr>
            <a:spLocks noGrp="1"/>
          </p:cNvSpPr>
          <p:nvPr>
            <p:ph type="ftr" sz="quarter" idx="3"/>
          </p:nvPr>
        </p:nvSpPr>
        <p:spPr>
          <a:xfrm>
            <a:off x="2087724" y="5913276"/>
            <a:ext cx="4995555" cy="576064"/>
          </a:xfrm>
          <a:prstGeom prst="rect">
            <a:avLst/>
          </a:prstGeom>
        </p:spPr>
        <p:txBody>
          <a:bodyPr vert="horz" lIns="91440" tIns="45720" rIns="91440" bIns="45720" rtlCol="0" anchor="ctr"/>
          <a:lstStyle>
            <a:lvl1pPr algn="ctr">
              <a:defRPr sz="1650" b="0" i="0" spc="0">
                <a:solidFill>
                  <a:srgbClr val="FFFFFF"/>
                </a:solidFill>
                <a:latin typeface="Intro"/>
                <a:cs typeface="Intro"/>
              </a:defRPr>
            </a:lvl1pPr>
          </a:lstStyle>
          <a:p>
            <a:endParaRPr lang="en-US" dirty="0"/>
          </a:p>
        </p:txBody>
      </p:sp>
      <p:sp>
        <p:nvSpPr>
          <p:cNvPr id="45" name="Date Placeholder 5"/>
          <p:cNvSpPr>
            <a:spLocks noGrp="1"/>
          </p:cNvSpPr>
          <p:nvPr>
            <p:ph type="dt" sz="half" idx="2"/>
          </p:nvPr>
        </p:nvSpPr>
        <p:spPr>
          <a:xfrm>
            <a:off x="457200" y="6407944"/>
            <a:ext cx="1630524" cy="261416"/>
          </a:xfrm>
          <a:prstGeom prst="rect">
            <a:avLst/>
          </a:prstGeom>
        </p:spPr>
        <p:txBody>
          <a:bodyPr vert="horz" lIns="91440" tIns="45720" rIns="91440" bIns="45720" rtlCol="0" anchor="ctr"/>
          <a:lstStyle>
            <a:lvl1pPr algn="l">
              <a:defRPr sz="900" b="0" i="0" spc="113">
                <a:solidFill>
                  <a:srgbClr val="FFFFFF"/>
                </a:solidFill>
                <a:latin typeface="Intro"/>
                <a:cs typeface="Intro"/>
              </a:defRPr>
            </a:lvl1pPr>
          </a:lstStyle>
          <a:p>
            <a:fld id="{B1AE360A-D56E-4D08-8AA6-DB0347BAB4E1}" type="datetime4">
              <a:rPr lang="en-US" smtClean="0"/>
              <a:t>October 25, 2016</a:t>
            </a:fld>
            <a:endParaRPr lang="en-US" dirty="0"/>
          </a:p>
        </p:txBody>
      </p:sp>
      <p:sp>
        <p:nvSpPr>
          <p:cNvPr id="46" name="Slide Number Placeholder 6"/>
          <p:cNvSpPr>
            <a:spLocks noGrp="1"/>
          </p:cNvSpPr>
          <p:nvPr>
            <p:ph type="sldNum" sz="quarter" idx="4"/>
          </p:nvPr>
        </p:nvSpPr>
        <p:spPr>
          <a:xfrm>
            <a:off x="7938756" y="6407944"/>
            <a:ext cx="766428" cy="261416"/>
          </a:xfrm>
          <a:prstGeom prst="rect">
            <a:avLst/>
          </a:prstGeom>
        </p:spPr>
        <p:txBody>
          <a:bodyPr vert="horz" lIns="91440" tIns="45720" rIns="91440" bIns="45720" rtlCol="0" anchor="ctr"/>
          <a:lstStyle>
            <a:lvl1pPr algn="r">
              <a:defRPr sz="900" spc="113">
                <a:solidFill>
                  <a:srgbClr val="FFFFFF"/>
                </a:solidFill>
                <a:latin typeface="Intro"/>
                <a:cs typeface="Intro"/>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1478767952"/>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Overlapping Bubbles">
    <p:spTree>
      <p:nvGrpSpPr>
        <p:cNvPr id="1" name=""/>
        <p:cNvGrpSpPr/>
        <p:nvPr/>
      </p:nvGrpSpPr>
      <p:grpSpPr>
        <a:xfrm>
          <a:off x="0" y="0"/>
          <a:ext cx="0" cy="0"/>
          <a:chOff x="0" y="0"/>
          <a:chExt cx="0" cy="0"/>
        </a:xfrm>
      </p:grpSpPr>
      <p:sp>
        <p:nvSpPr>
          <p:cNvPr id="3" name="Oval 2"/>
          <p:cNvSpPr/>
          <p:nvPr userDrawn="1"/>
        </p:nvSpPr>
        <p:spPr bwMode="auto">
          <a:xfrm>
            <a:off x="1412649" y="1448594"/>
            <a:ext cx="1782338" cy="2376450"/>
          </a:xfrm>
          <a:prstGeom prst="ellipse">
            <a:avLst/>
          </a:prstGeom>
          <a:solidFill>
            <a:schemeClr val="accent3">
              <a:alpha val="65000"/>
            </a:schemeClr>
          </a:solidFill>
          <a:ln w="50800" cap="flat" cmpd="sng" algn="ctr">
            <a:noFill/>
            <a:prstDash val="solid"/>
            <a:round/>
            <a:headEnd type="none" w="med" len="med"/>
            <a:tailEnd type="triangle" w="med" len="med"/>
          </a:ln>
          <a:effectLst/>
          <a:extLst/>
        </p:spPr>
        <p:txBody>
          <a:bodyPr vert="horz" wrap="square" lIns="34290" tIns="17145" rIns="34290" bIns="17145"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chemeClr val="bg1"/>
              </a:solidFill>
              <a:effectLst/>
              <a:latin typeface="Gill Sans" charset="0"/>
              <a:ea typeface="ヒラギノ角ゴ ProN W3" charset="0"/>
              <a:cs typeface="ヒラギノ角ゴ ProN W3" charset="0"/>
              <a:sym typeface="Gill Sans" charset="0"/>
            </a:endParaRPr>
          </a:p>
        </p:txBody>
      </p:sp>
      <p:sp>
        <p:nvSpPr>
          <p:cNvPr id="2" name="Title 1"/>
          <p:cNvSpPr>
            <a:spLocks noGrp="1"/>
          </p:cNvSpPr>
          <p:nvPr>
            <p:ph type="title" hasCustomPrompt="1"/>
          </p:nvPr>
        </p:nvSpPr>
        <p:spPr>
          <a:xfrm>
            <a:off x="0" y="296652"/>
            <a:ext cx="9144000" cy="864096"/>
          </a:xfrm>
        </p:spPr>
        <p:txBody>
          <a:bodyPr/>
          <a:lstStyle/>
          <a:p>
            <a:r>
              <a:rPr lang="en-US" dirty="0"/>
              <a:t>CLICK TO EDIT MASTER TITLE STYLE</a:t>
            </a:r>
          </a:p>
        </p:txBody>
      </p:sp>
      <p:cxnSp>
        <p:nvCxnSpPr>
          <p:cNvPr id="22" name="Straight Arrow Connector 21"/>
          <p:cNvCxnSpPr/>
          <p:nvPr userDrawn="1"/>
        </p:nvCxnSpPr>
        <p:spPr bwMode="auto">
          <a:xfrm flipH="1">
            <a:off x="3167844" y="1844824"/>
            <a:ext cx="1809201" cy="1260140"/>
          </a:xfrm>
          <a:prstGeom prst="straightConnector1">
            <a:avLst/>
          </a:prstGeom>
          <a:solidFill>
            <a:srgbClr val="ECB100"/>
          </a:solidFill>
          <a:ln>
            <a:noFill/>
            <a:tailEnd type="arrow"/>
          </a:ln>
          <a:effectLst/>
          <a:extLst>
            <a:ext uri="{91240B29-F687-4f45-9708-019B960494DF}">
              <a14:hiddenLine xmlns:a14="http://schemas.microsoft.com/office/drawing/2010/main" xmlns="" w="50800" cap="flat" cmpd="sng" algn="ctr">
                <a:solidFill>
                  <a:srgbClr val="FFFFFF"/>
                </a:solidFill>
                <a:prstDash val="solid"/>
                <a:round/>
                <a:headEnd type="none" w="med" len="me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2" name="Text Placeholder 12"/>
          <p:cNvSpPr>
            <a:spLocks noGrp="1"/>
          </p:cNvSpPr>
          <p:nvPr>
            <p:ph type="body" sz="quarter" idx="14" hasCustomPrompt="1"/>
          </p:nvPr>
        </p:nvSpPr>
        <p:spPr>
          <a:xfrm>
            <a:off x="5112060" y="1448780"/>
            <a:ext cx="3456384" cy="539750"/>
          </a:xfrm>
          <a:prstGeom prst="rect">
            <a:avLst/>
          </a:prstGeom>
        </p:spPr>
        <p:txBody>
          <a:bodyPr vert="horz" anchor="t"/>
          <a:lstStyle>
            <a:lvl1pPr marL="0" indent="0">
              <a:buNone/>
              <a:defRPr sz="16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3" name="Text Placeholder 12"/>
          <p:cNvSpPr>
            <a:spLocks noGrp="1"/>
          </p:cNvSpPr>
          <p:nvPr>
            <p:ph type="body" sz="quarter" idx="15"/>
          </p:nvPr>
        </p:nvSpPr>
        <p:spPr>
          <a:xfrm>
            <a:off x="5112060" y="1988580"/>
            <a:ext cx="3483387" cy="3239058"/>
          </a:xfrm>
          <a:prstGeom prst="rect">
            <a:avLst/>
          </a:prstGeom>
        </p:spPr>
        <p:txBody>
          <a:bodyPr vert="horz" anchor="t"/>
          <a:lstStyle>
            <a:lvl1pPr marL="0" indent="0">
              <a:lnSpc>
                <a:spcPct val="100000"/>
              </a:lnSpc>
              <a:spcBef>
                <a:spcPts val="1313"/>
              </a:spcBef>
              <a:buNone/>
              <a:defRPr sz="135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44" name="Oval 43"/>
          <p:cNvSpPr/>
          <p:nvPr userDrawn="1"/>
        </p:nvSpPr>
        <p:spPr bwMode="auto">
          <a:xfrm>
            <a:off x="782850" y="3031495"/>
            <a:ext cx="1782338" cy="2376450"/>
          </a:xfrm>
          <a:prstGeom prst="ellipse">
            <a:avLst/>
          </a:prstGeom>
          <a:solidFill>
            <a:schemeClr val="tx1">
              <a:alpha val="65000"/>
            </a:schemeClr>
          </a:solidFill>
          <a:ln w="50800" cap="flat" cmpd="sng" algn="ctr">
            <a:noFill/>
            <a:prstDash val="solid"/>
            <a:round/>
            <a:headEnd type="none" w="med" len="med"/>
            <a:tailEnd type="triangle" w="med" len="med"/>
          </a:ln>
          <a:effectLst/>
          <a:extLst/>
        </p:spPr>
        <p:txBody>
          <a:bodyPr vert="horz" wrap="square" lIns="34290" tIns="17145" rIns="34290" bIns="17145"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5" name="Oval 44"/>
          <p:cNvSpPr/>
          <p:nvPr userDrawn="1"/>
        </p:nvSpPr>
        <p:spPr bwMode="auto">
          <a:xfrm>
            <a:off x="2222739" y="3031495"/>
            <a:ext cx="1782338" cy="2376450"/>
          </a:xfrm>
          <a:prstGeom prst="ellipse">
            <a:avLst/>
          </a:prstGeom>
          <a:solidFill>
            <a:schemeClr val="accent6">
              <a:alpha val="65000"/>
            </a:schemeClr>
          </a:solidFill>
          <a:ln w="50800" cap="flat" cmpd="sng" algn="ctr">
            <a:noFill/>
            <a:prstDash val="solid"/>
            <a:round/>
            <a:headEnd type="none" w="med" len="med"/>
            <a:tailEnd type="triangle" w="med" len="med"/>
          </a:ln>
          <a:effectLst/>
          <a:extLst/>
        </p:spPr>
        <p:txBody>
          <a:bodyPr vert="horz" wrap="square" lIns="34290" tIns="17145" rIns="34290" bIns="17145"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cxnSp>
        <p:nvCxnSpPr>
          <p:cNvPr id="24" name="Straight Arrow Connector 23"/>
          <p:cNvCxnSpPr/>
          <p:nvPr userDrawn="1"/>
        </p:nvCxnSpPr>
        <p:spPr bwMode="auto">
          <a:xfrm flipV="1">
            <a:off x="2384757" y="1808820"/>
            <a:ext cx="2673297" cy="1908212"/>
          </a:xfrm>
          <a:prstGeom prst="straightConnector1">
            <a:avLst/>
          </a:prstGeom>
          <a:solidFill>
            <a:srgbClr val="ECB100"/>
          </a:solidFill>
          <a:ln w="101600" cap="rnd" cmpd="sng" algn="ctr">
            <a:solidFill>
              <a:schemeClr val="tx1"/>
            </a:solidFill>
            <a:prstDash val="sysDot"/>
            <a:round/>
            <a:headEnd type="oval" w="med" len="sm"/>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9" name="Text Placeholder 12"/>
          <p:cNvSpPr>
            <a:spLocks noGrp="1"/>
          </p:cNvSpPr>
          <p:nvPr>
            <p:ph type="body" sz="quarter" idx="22"/>
          </p:nvPr>
        </p:nvSpPr>
        <p:spPr>
          <a:xfrm>
            <a:off x="953598" y="3537012"/>
            <a:ext cx="1404156" cy="1623781"/>
          </a:xfrm>
          <a:prstGeom prst="rect">
            <a:avLst/>
          </a:prstGeom>
          <a:ln>
            <a:noFill/>
          </a:ln>
        </p:spPr>
        <p:txBody>
          <a:bodyPr vert="horz" anchor="ctr"/>
          <a:lstStyle>
            <a:lvl1pPr marL="0" indent="0" algn="ctr">
              <a:buNone/>
              <a:defRPr sz="1650" b="0" i="0">
                <a:solidFill>
                  <a:schemeClr val="bg1"/>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20" name="Text Placeholder 12"/>
          <p:cNvSpPr>
            <a:spLocks noGrp="1"/>
          </p:cNvSpPr>
          <p:nvPr>
            <p:ph type="body" sz="quarter" idx="23"/>
          </p:nvPr>
        </p:nvSpPr>
        <p:spPr>
          <a:xfrm>
            <a:off x="2438763" y="3537012"/>
            <a:ext cx="1404156" cy="1623781"/>
          </a:xfrm>
          <a:prstGeom prst="rect">
            <a:avLst/>
          </a:prstGeom>
          <a:ln>
            <a:noFill/>
          </a:ln>
        </p:spPr>
        <p:txBody>
          <a:bodyPr vert="horz" anchor="ctr"/>
          <a:lstStyle>
            <a:lvl1pPr marL="0" indent="0" algn="ctr">
              <a:buNone/>
              <a:defRPr sz="1650" b="0" i="0">
                <a:solidFill>
                  <a:schemeClr val="bg1"/>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29" name="Text Placeholder 12"/>
          <p:cNvSpPr>
            <a:spLocks noGrp="1"/>
          </p:cNvSpPr>
          <p:nvPr>
            <p:ph type="body" sz="quarter" idx="24"/>
          </p:nvPr>
        </p:nvSpPr>
        <p:spPr>
          <a:xfrm>
            <a:off x="1601670" y="1592796"/>
            <a:ext cx="1404156" cy="1513611"/>
          </a:xfrm>
          <a:prstGeom prst="rect">
            <a:avLst/>
          </a:prstGeom>
          <a:ln>
            <a:noFill/>
          </a:ln>
        </p:spPr>
        <p:txBody>
          <a:bodyPr vert="horz" anchor="ctr"/>
          <a:lstStyle>
            <a:lvl1pPr marL="0" indent="0" algn="ctr">
              <a:buNone/>
              <a:defRPr sz="1650" b="0" i="0">
                <a:solidFill>
                  <a:srgbClr val="FFFFFF"/>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46" name="Footer Placeholder 2"/>
          <p:cNvSpPr>
            <a:spLocks noGrp="1"/>
          </p:cNvSpPr>
          <p:nvPr>
            <p:ph type="ftr" sz="quarter" idx="3"/>
          </p:nvPr>
        </p:nvSpPr>
        <p:spPr>
          <a:xfrm>
            <a:off x="2087724" y="5913276"/>
            <a:ext cx="4995555" cy="576064"/>
          </a:xfrm>
          <a:prstGeom prst="rect">
            <a:avLst/>
          </a:prstGeom>
        </p:spPr>
        <p:txBody>
          <a:bodyPr vert="horz" lIns="91440" tIns="45720" rIns="91440" bIns="45720" rtlCol="0" anchor="ctr"/>
          <a:lstStyle>
            <a:lvl1pPr algn="ctr">
              <a:defRPr sz="1650" b="0" i="0" spc="0">
                <a:solidFill>
                  <a:srgbClr val="FFFFFF"/>
                </a:solidFill>
                <a:latin typeface="Intro"/>
                <a:cs typeface="Intro"/>
              </a:defRPr>
            </a:lvl1pPr>
          </a:lstStyle>
          <a:p>
            <a:endParaRPr lang="en-US" dirty="0"/>
          </a:p>
        </p:txBody>
      </p:sp>
      <p:sp>
        <p:nvSpPr>
          <p:cNvPr id="47" name="Date Placeholder 5"/>
          <p:cNvSpPr>
            <a:spLocks noGrp="1"/>
          </p:cNvSpPr>
          <p:nvPr>
            <p:ph type="dt" sz="half" idx="2"/>
          </p:nvPr>
        </p:nvSpPr>
        <p:spPr>
          <a:xfrm>
            <a:off x="457200" y="6407944"/>
            <a:ext cx="1630524" cy="261416"/>
          </a:xfrm>
          <a:prstGeom prst="rect">
            <a:avLst/>
          </a:prstGeom>
        </p:spPr>
        <p:txBody>
          <a:bodyPr vert="horz" lIns="91440" tIns="45720" rIns="91440" bIns="45720" rtlCol="0" anchor="ctr"/>
          <a:lstStyle>
            <a:lvl1pPr algn="l">
              <a:defRPr sz="900" b="0" i="0" spc="113">
                <a:solidFill>
                  <a:srgbClr val="FFFFFF"/>
                </a:solidFill>
                <a:latin typeface="Intro"/>
                <a:cs typeface="Intro"/>
              </a:defRPr>
            </a:lvl1pPr>
          </a:lstStyle>
          <a:p>
            <a:fld id="{03F7FE4A-21B7-4A24-902F-6F679DE7178B}" type="datetime4">
              <a:rPr lang="en-US" smtClean="0"/>
              <a:t>October 25, 2016</a:t>
            </a:fld>
            <a:endParaRPr lang="en-US" dirty="0"/>
          </a:p>
        </p:txBody>
      </p:sp>
      <p:sp>
        <p:nvSpPr>
          <p:cNvPr id="48" name="Slide Number Placeholder 6"/>
          <p:cNvSpPr>
            <a:spLocks noGrp="1"/>
          </p:cNvSpPr>
          <p:nvPr>
            <p:ph type="sldNum" sz="quarter" idx="4"/>
          </p:nvPr>
        </p:nvSpPr>
        <p:spPr>
          <a:xfrm>
            <a:off x="7938756" y="6407944"/>
            <a:ext cx="766428" cy="261416"/>
          </a:xfrm>
          <a:prstGeom prst="rect">
            <a:avLst/>
          </a:prstGeom>
        </p:spPr>
        <p:txBody>
          <a:bodyPr vert="horz" lIns="91440" tIns="45720" rIns="91440" bIns="45720" rtlCol="0" anchor="ctr"/>
          <a:lstStyle>
            <a:lvl1pPr algn="r">
              <a:defRPr sz="900" spc="113">
                <a:solidFill>
                  <a:srgbClr val="FFFFFF"/>
                </a:solidFill>
                <a:latin typeface="Intro"/>
                <a:cs typeface="Intro"/>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2221721988"/>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ind Map">
    <p:spTree>
      <p:nvGrpSpPr>
        <p:cNvPr id="1" name=""/>
        <p:cNvGrpSpPr/>
        <p:nvPr/>
      </p:nvGrpSpPr>
      <p:grpSpPr>
        <a:xfrm>
          <a:off x="0" y="0"/>
          <a:ext cx="0" cy="0"/>
          <a:chOff x="0" y="0"/>
          <a:chExt cx="0" cy="0"/>
        </a:xfrm>
      </p:grpSpPr>
      <p:sp>
        <p:nvSpPr>
          <p:cNvPr id="8" name="Line 9"/>
          <p:cNvSpPr>
            <a:spLocks noChangeShapeType="1"/>
          </p:cNvSpPr>
          <p:nvPr userDrawn="1"/>
        </p:nvSpPr>
        <p:spPr bwMode="auto">
          <a:xfrm>
            <a:off x="4382979" y="3133750"/>
            <a:ext cx="771097" cy="298512"/>
          </a:xfrm>
          <a:prstGeom prst="line">
            <a:avLst/>
          </a:prstGeom>
          <a:noFill/>
          <a:ln w="76200" cap="rnd">
            <a:solidFill>
              <a:schemeClr val="tx2"/>
            </a:solidFill>
            <a:prstDash val="sysDot"/>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1" name="Line 12"/>
          <p:cNvSpPr>
            <a:spLocks noChangeShapeType="1"/>
          </p:cNvSpPr>
          <p:nvPr userDrawn="1"/>
        </p:nvSpPr>
        <p:spPr bwMode="auto">
          <a:xfrm>
            <a:off x="2492769" y="2582230"/>
            <a:ext cx="517494" cy="126690"/>
          </a:xfrm>
          <a:prstGeom prst="line">
            <a:avLst/>
          </a:prstGeom>
          <a:noFill/>
          <a:ln w="76200" cap="rnd">
            <a:solidFill>
              <a:schemeClr val="tx2"/>
            </a:solidFill>
            <a:prstDash val="sysDot"/>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7" name="Oval 46"/>
          <p:cNvSpPr/>
          <p:nvPr userDrawn="1"/>
        </p:nvSpPr>
        <p:spPr bwMode="auto">
          <a:xfrm>
            <a:off x="2856008" y="1691823"/>
            <a:ext cx="1716587" cy="2288783"/>
          </a:xfrm>
          <a:prstGeom prst="ellipse">
            <a:avLst/>
          </a:prstGeom>
          <a:solidFill>
            <a:srgbClr val="F5C040"/>
          </a:solidFill>
          <a:ln w="127000" cap="flat" cmpd="sng" algn="ctr">
            <a:solidFill>
              <a:srgbClr val="FFFFFF"/>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34290" tIns="17145" rIns="34290" bIns="17145"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1" name="Line 7"/>
          <p:cNvSpPr>
            <a:spLocks noChangeShapeType="1"/>
          </p:cNvSpPr>
          <p:nvPr userDrawn="1"/>
        </p:nvSpPr>
        <p:spPr bwMode="auto">
          <a:xfrm rot="10800000">
            <a:off x="5317033" y="3781822"/>
            <a:ext cx="65057" cy="756084"/>
          </a:xfrm>
          <a:prstGeom prst="line">
            <a:avLst/>
          </a:prstGeom>
          <a:noFill/>
          <a:ln w="76200" cap="rnd">
            <a:solidFill>
              <a:schemeClr val="tx2"/>
            </a:solidFill>
            <a:prstDash val="sysDot"/>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2" name="Line 8"/>
          <p:cNvSpPr>
            <a:spLocks noChangeShapeType="1"/>
          </p:cNvSpPr>
          <p:nvPr userDrawn="1"/>
        </p:nvSpPr>
        <p:spPr bwMode="auto">
          <a:xfrm rot="10800000" flipH="1">
            <a:off x="4357818" y="3744045"/>
            <a:ext cx="565221" cy="657064"/>
          </a:xfrm>
          <a:prstGeom prst="line">
            <a:avLst/>
          </a:prstGeom>
          <a:noFill/>
          <a:ln w="76200" cap="rnd">
            <a:solidFill>
              <a:schemeClr val="tx2"/>
            </a:solidFill>
            <a:prstDash val="sysDot"/>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 name="Title 1"/>
          <p:cNvSpPr>
            <a:spLocks noGrp="1"/>
          </p:cNvSpPr>
          <p:nvPr userDrawn="1">
            <p:ph type="title" hasCustomPrompt="1"/>
          </p:nvPr>
        </p:nvSpPr>
        <p:spPr>
          <a:xfrm>
            <a:off x="0" y="296652"/>
            <a:ext cx="9144000" cy="864096"/>
          </a:xfrm>
        </p:spPr>
        <p:txBody>
          <a:bodyPr/>
          <a:lstStyle/>
          <a:p>
            <a:r>
              <a:rPr lang="en-US" dirty="0"/>
              <a:t>CLICK TO EDIT MASTER TITLE STYLE</a:t>
            </a:r>
          </a:p>
        </p:txBody>
      </p:sp>
      <p:sp>
        <p:nvSpPr>
          <p:cNvPr id="9" name="Line 10"/>
          <p:cNvSpPr>
            <a:spLocks noChangeShapeType="1"/>
          </p:cNvSpPr>
          <p:nvPr userDrawn="1"/>
        </p:nvSpPr>
        <p:spPr bwMode="auto">
          <a:xfrm rot="10800000">
            <a:off x="2103834" y="2894100"/>
            <a:ext cx="310158" cy="1191419"/>
          </a:xfrm>
          <a:prstGeom prst="line">
            <a:avLst/>
          </a:prstGeom>
          <a:noFill/>
          <a:ln w="76200" cap="rnd">
            <a:solidFill>
              <a:schemeClr val="tx2"/>
            </a:solidFill>
            <a:prstDash val="sysDot"/>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0" name="Line 11"/>
          <p:cNvSpPr>
            <a:spLocks noChangeShapeType="1"/>
          </p:cNvSpPr>
          <p:nvPr userDrawn="1"/>
        </p:nvSpPr>
        <p:spPr bwMode="auto">
          <a:xfrm rot="10800000">
            <a:off x="5160764" y="2321806"/>
            <a:ext cx="86311" cy="739936"/>
          </a:xfrm>
          <a:prstGeom prst="line">
            <a:avLst/>
          </a:prstGeom>
          <a:noFill/>
          <a:ln w="76200" cap="rnd">
            <a:solidFill>
              <a:schemeClr val="tx2"/>
            </a:solidFill>
            <a:prstDash val="sysDot"/>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2" name="Line 13"/>
          <p:cNvSpPr>
            <a:spLocks noChangeShapeType="1"/>
          </p:cNvSpPr>
          <p:nvPr userDrawn="1"/>
        </p:nvSpPr>
        <p:spPr bwMode="auto">
          <a:xfrm>
            <a:off x="1169622" y="1952836"/>
            <a:ext cx="429053" cy="251048"/>
          </a:xfrm>
          <a:prstGeom prst="line">
            <a:avLst/>
          </a:prstGeom>
          <a:noFill/>
          <a:ln w="76200" cap="rnd">
            <a:solidFill>
              <a:schemeClr val="tx2"/>
            </a:solidFill>
            <a:prstDash val="sysDot"/>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3" name="Line 14"/>
          <p:cNvSpPr>
            <a:spLocks noChangeShapeType="1"/>
          </p:cNvSpPr>
          <p:nvPr userDrawn="1"/>
        </p:nvSpPr>
        <p:spPr bwMode="auto">
          <a:xfrm rot="10800000" flipH="1">
            <a:off x="1492449" y="2901244"/>
            <a:ext cx="422076" cy="632619"/>
          </a:xfrm>
          <a:prstGeom prst="line">
            <a:avLst/>
          </a:prstGeom>
          <a:noFill/>
          <a:ln w="76200" cap="rnd">
            <a:solidFill>
              <a:schemeClr val="tx2"/>
            </a:solidFill>
            <a:prstDash val="sysDot"/>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9" name="Oval 20"/>
          <p:cNvSpPr>
            <a:spLocks/>
          </p:cNvSpPr>
          <p:nvPr userDrawn="1"/>
        </p:nvSpPr>
        <p:spPr bwMode="auto">
          <a:xfrm>
            <a:off x="1516856" y="1695537"/>
            <a:ext cx="1128713" cy="1504950"/>
          </a:xfrm>
          <a:prstGeom prst="ellipse">
            <a:avLst/>
          </a:prstGeom>
          <a:solidFill>
            <a:schemeClr val="accent3"/>
          </a:solidFill>
          <a:ln w="127000">
            <a:solidFill>
              <a:srgbClr val="FFFFFF"/>
            </a:solidFill>
          </a:ln>
          <a:effectLst/>
          <a:extLst/>
        </p:spPr>
        <p:txBody>
          <a:bodyPr lIns="0" tIns="0" rIns="0" bIns="0"/>
          <a:lstStyle/>
          <a:p>
            <a:endParaRPr lang="en-US"/>
          </a:p>
        </p:txBody>
      </p:sp>
      <p:sp>
        <p:nvSpPr>
          <p:cNvPr id="20" name="Oval 21"/>
          <p:cNvSpPr>
            <a:spLocks/>
          </p:cNvSpPr>
          <p:nvPr userDrawn="1"/>
        </p:nvSpPr>
        <p:spPr bwMode="auto">
          <a:xfrm>
            <a:off x="4731544" y="2686137"/>
            <a:ext cx="1128713" cy="1504950"/>
          </a:xfrm>
          <a:prstGeom prst="ellipse">
            <a:avLst/>
          </a:prstGeom>
          <a:solidFill>
            <a:schemeClr val="accent3"/>
          </a:solidFill>
          <a:ln w="127000">
            <a:solidFill>
              <a:srgbClr val="FFFFFF"/>
            </a:solidFill>
          </a:ln>
          <a:effectLst/>
          <a:extLst/>
        </p:spPr>
        <p:txBody>
          <a:bodyPr lIns="0" tIns="0" rIns="0" bIns="0"/>
          <a:lstStyle/>
          <a:p>
            <a:endParaRPr lang="en-US"/>
          </a:p>
        </p:txBody>
      </p:sp>
      <p:sp>
        <p:nvSpPr>
          <p:cNvPr id="31" name="Text Placeholder 12"/>
          <p:cNvSpPr>
            <a:spLocks noGrp="1"/>
          </p:cNvSpPr>
          <p:nvPr userDrawn="1">
            <p:ph type="body" sz="quarter" idx="27" hasCustomPrompt="1"/>
          </p:nvPr>
        </p:nvSpPr>
        <p:spPr>
          <a:xfrm>
            <a:off x="2951820" y="2017626"/>
            <a:ext cx="1512168" cy="1548172"/>
          </a:xfrm>
          <a:prstGeom prst="rect">
            <a:avLst/>
          </a:prstGeom>
        </p:spPr>
        <p:txBody>
          <a:bodyPr vert="horz" anchor="ctr"/>
          <a:lstStyle>
            <a:lvl1pPr marL="0" indent="0" algn="ctr">
              <a:buNone/>
              <a:defRPr sz="2250" b="0" i="0">
                <a:solidFill>
                  <a:srgbClr val="FFFFFF"/>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2" name="Text Placeholder 12"/>
          <p:cNvSpPr>
            <a:spLocks noGrp="1"/>
          </p:cNvSpPr>
          <p:nvPr userDrawn="1">
            <p:ph type="body" sz="quarter" idx="28" hasCustomPrompt="1"/>
          </p:nvPr>
        </p:nvSpPr>
        <p:spPr>
          <a:xfrm>
            <a:off x="4761021" y="2881722"/>
            <a:ext cx="1080120" cy="1080120"/>
          </a:xfrm>
          <a:prstGeom prst="rect">
            <a:avLst/>
          </a:prstGeom>
        </p:spPr>
        <p:txBody>
          <a:bodyPr vert="horz" anchor="ctr"/>
          <a:lstStyle>
            <a:lvl1pPr marL="0" indent="0" algn="ctr">
              <a:buNone/>
              <a:defRPr sz="1800" b="0" i="0">
                <a:solidFill>
                  <a:srgbClr val="FFFFFF"/>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3" name="Text Placeholder 12"/>
          <p:cNvSpPr>
            <a:spLocks noGrp="1"/>
          </p:cNvSpPr>
          <p:nvPr userDrawn="1">
            <p:ph type="body" sz="quarter" idx="29" hasCustomPrompt="1"/>
          </p:nvPr>
        </p:nvSpPr>
        <p:spPr>
          <a:xfrm>
            <a:off x="1547664" y="1909614"/>
            <a:ext cx="1053117" cy="1080120"/>
          </a:xfrm>
          <a:prstGeom prst="rect">
            <a:avLst/>
          </a:prstGeom>
        </p:spPr>
        <p:txBody>
          <a:bodyPr vert="horz" anchor="ctr"/>
          <a:lstStyle>
            <a:lvl1pPr marL="0" indent="0" algn="ctr">
              <a:buNone/>
              <a:defRPr sz="1800" b="0" i="0">
                <a:solidFill>
                  <a:srgbClr val="FFFFFF"/>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9" name="Oval 20"/>
          <p:cNvSpPr>
            <a:spLocks/>
          </p:cNvSpPr>
          <p:nvPr userDrawn="1"/>
        </p:nvSpPr>
        <p:spPr bwMode="auto">
          <a:xfrm>
            <a:off x="580969" y="1268760"/>
            <a:ext cx="750671" cy="1000894"/>
          </a:xfrm>
          <a:prstGeom prst="ellipse">
            <a:avLst/>
          </a:prstGeom>
          <a:solidFill>
            <a:schemeClr val="accent1"/>
          </a:solidFill>
          <a:ln w="127000">
            <a:solidFill>
              <a:srgbClr val="FFFFFF"/>
            </a:solidFill>
          </a:ln>
          <a:effectLst/>
          <a:extLst/>
        </p:spPr>
        <p:txBody>
          <a:bodyPr lIns="0" tIns="0" rIns="0" bIns="0"/>
          <a:lstStyle/>
          <a:p>
            <a:endParaRPr lang="en-US"/>
          </a:p>
        </p:txBody>
      </p:sp>
      <p:sp>
        <p:nvSpPr>
          <p:cNvPr id="40" name="Oval 20"/>
          <p:cNvSpPr>
            <a:spLocks/>
          </p:cNvSpPr>
          <p:nvPr userDrawn="1"/>
        </p:nvSpPr>
        <p:spPr bwMode="auto">
          <a:xfrm>
            <a:off x="850999" y="3356992"/>
            <a:ext cx="750671" cy="1000894"/>
          </a:xfrm>
          <a:prstGeom prst="ellipse">
            <a:avLst/>
          </a:prstGeom>
          <a:solidFill>
            <a:schemeClr val="accent1"/>
          </a:solidFill>
          <a:ln w="127000">
            <a:solidFill>
              <a:srgbClr val="FFFFFF"/>
            </a:solidFill>
          </a:ln>
          <a:effectLst/>
          <a:extLst/>
        </p:spPr>
        <p:txBody>
          <a:bodyPr lIns="0" tIns="0" rIns="0" bIns="0"/>
          <a:lstStyle/>
          <a:p>
            <a:endParaRPr lang="en-US"/>
          </a:p>
        </p:txBody>
      </p:sp>
      <p:sp>
        <p:nvSpPr>
          <p:cNvPr id="41" name="Oval 20"/>
          <p:cNvSpPr>
            <a:spLocks/>
          </p:cNvSpPr>
          <p:nvPr userDrawn="1"/>
        </p:nvSpPr>
        <p:spPr bwMode="auto">
          <a:xfrm>
            <a:off x="2168733" y="3961842"/>
            <a:ext cx="750671" cy="1000894"/>
          </a:xfrm>
          <a:prstGeom prst="ellipse">
            <a:avLst/>
          </a:prstGeom>
          <a:solidFill>
            <a:schemeClr val="accent1"/>
          </a:solidFill>
          <a:ln w="127000">
            <a:solidFill>
              <a:srgbClr val="FFFFFF"/>
            </a:solidFill>
          </a:ln>
          <a:effectLst/>
          <a:extLst/>
        </p:spPr>
        <p:txBody>
          <a:bodyPr lIns="0" tIns="0" rIns="0" bIns="0"/>
          <a:lstStyle/>
          <a:p>
            <a:endParaRPr lang="en-US"/>
          </a:p>
        </p:txBody>
      </p:sp>
      <p:sp>
        <p:nvSpPr>
          <p:cNvPr id="42" name="Oval 20"/>
          <p:cNvSpPr>
            <a:spLocks/>
          </p:cNvSpPr>
          <p:nvPr userDrawn="1"/>
        </p:nvSpPr>
        <p:spPr bwMode="auto">
          <a:xfrm>
            <a:off x="3848332" y="4077072"/>
            <a:ext cx="750671" cy="1000894"/>
          </a:xfrm>
          <a:prstGeom prst="ellipse">
            <a:avLst/>
          </a:prstGeom>
          <a:solidFill>
            <a:schemeClr val="accent1"/>
          </a:solidFill>
          <a:ln w="127000">
            <a:solidFill>
              <a:srgbClr val="FFFFFF"/>
            </a:solidFill>
          </a:ln>
          <a:effectLst/>
          <a:extLst/>
        </p:spPr>
        <p:txBody>
          <a:bodyPr lIns="0" tIns="0" rIns="0" bIns="0"/>
          <a:lstStyle/>
          <a:p>
            <a:endParaRPr lang="en-US"/>
          </a:p>
        </p:txBody>
      </p:sp>
      <p:sp>
        <p:nvSpPr>
          <p:cNvPr id="43" name="Oval 20"/>
          <p:cNvSpPr>
            <a:spLocks/>
          </p:cNvSpPr>
          <p:nvPr userDrawn="1"/>
        </p:nvSpPr>
        <p:spPr bwMode="auto">
          <a:xfrm>
            <a:off x="5063467" y="4429894"/>
            <a:ext cx="750671" cy="1000894"/>
          </a:xfrm>
          <a:prstGeom prst="ellipse">
            <a:avLst/>
          </a:prstGeom>
          <a:solidFill>
            <a:schemeClr val="accent1"/>
          </a:solidFill>
          <a:ln w="127000">
            <a:solidFill>
              <a:srgbClr val="FFFFFF"/>
            </a:solidFill>
          </a:ln>
          <a:effectLst/>
          <a:extLst/>
        </p:spPr>
        <p:txBody>
          <a:bodyPr lIns="0" tIns="0" rIns="0" bIns="0"/>
          <a:lstStyle/>
          <a:p>
            <a:endParaRPr lang="en-US"/>
          </a:p>
        </p:txBody>
      </p:sp>
      <p:sp>
        <p:nvSpPr>
          <p:cNvPr id="44" name="Oval 20"/>
          <p:cNvSpPr>
            <a:spLocks/>
          </p:cNvSpPr>
          <p:nvPr userDrawn="1"/>
        </p:nvSpPr>
        <p:spPr bwMode="auto">
          <a:xfrm>
            <a:off x="4761021" y="1412776"/>
            <a:ext cx="750671" cy="1000894"/>
          </a:xfrm>
          <a:prstGeom prst="ellipse">
            <a:avLst/>
          </a:prstGeom>
          <a:solidFill>
            <a:schemeClr val="accent1"/>
          </a:solidFill>
          <a:ln w="127000">
            <a:solidFill>
              <a:srgbClr val="FFFFFF"/>
            </a:solidFill>
          </a:ln>
          <a:effectLst/>
          <a:extLst/>
        </p:spPr>
        <p:txBody>
          <a:bodyPr lIns="0" tIns="0" rIns="0" bIns="0"/>
          <a:lstStyle/>
          <a:p>
            <a:endParaRPr lang="en-US"/>
          </a:p>
        </p:txBody>
      </p:sp>
      <p:sp>
        <p:nvSpPr>
          <p:cNvPr id="25" name="Text Placeholder 12"/>
          <p:cNvSpPr>
            <a:spLocks noGrp="1"/>
          </p:cNvSpPr>
          <p:nvPr userDrawn="1">
            <p:ph type="body" sz="quarter" idx="21" hasCustomPrompt="1"/>
          </p:nvPr>
        </p:nvSpPr>
        <p:spPr>
          <a:xfrm>
            <a:off x="619411" y="1543735"/>
            <a:ext cx="673789" cy="509895"/>
          </a:xfrm>
          <a:prstGeom prst="rect">
            <a:avLst/>
          </a:prstGeom>
        </p:spPr>
        <p:txBody>
          <a:bodyPr vert="horz" anchor="ctr"/>
          <a:lstStyle>
            <a:lvl1pPr marL="0" indent="0" algn="ctr">
              <a:buNone/>
              <a:defRPr sz="1050">
                <a:solidFill>
                  <a:srgbClr val="FFFFFF"/>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6" name="Text Placeholder 12"/>
          <p:cNvSpPr>
            <a:spLocks noGrp="1"/>
          </p:cNvSpPr>
          <p:nvPr userDrawn="1">
            <p:ph type="body" sz="quarter" idx="22" hasCustomPrompt="1"/>
          </p:nvPr>
        </p:nvSpPr>
        <p:spPr>
          <a:xfrm>
            <a:off x="889441" y="3609020"/>
            <a:ext cx="673789" cy="509895"/>
          </a:xfrm>
          <a:prstGeom prst="rect">
            <a:avLst/>
          </a:prstGeom>
        </p:spPr>
        <p:txBody>
          <a:bodyPr vert="horz" anchor="ctr"/>
          <a:lstStyle>
            <a:lvl1pPr marL="0" indent="0" algn="ctr">
              <a:buNone/>
              <a:defRPr sz="1050">
                <a:solidFill>
                  <a:srgbClr val="FFFFFF"/>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7" name="Text Placeholder 12"/>
          <p:cNvSpPr>
            <a:spLocks noGrp="1"/>
          </p:cNvSpPr>
          <p:nvPr userDrawn="1">
            <p:ph type="body" sz="quarter" idx="23" hasCustomPrompt="1"/>
          </p:nvPr>
        </p:nvSpPr>
        <p:spPr>
          <a:xfrm>
            <a:off x="2207174" y="4249874"/>
            <a:ext cx="673789" cy="509895"/>
          </a:xfrm>
          <a:prstGeom prst="rect">
            <a:avLst/>
          </a:prstGeom>
        </p:spPr>
        <p:txBody>
          <a:bodyPr vert="horz" anchor="ctr"/>
          <a:lstStyle>
            <a:lvl1pPr marL="0" indent="0" algn="ctr">
              <a:buNone/>
              <a:defRPr sz="1050">
                <a:solidFill>
                  <a:srgbClr val="FFFFFF"/>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8" name="Text Placeholder 12"/>
          <p:cNvSpPr>
            <a:spLocks noGrp="1"/>
          </p:cNvSpPr>
          <p:nvPr userDrawn="1">
            <p:ph type="body" sz="quarter" idx="24" hasCustomPrompt="1"/>
          </p:nvPr>
        </p:nvSpPr>
        <p:spPr>
          <a:xfrm>
            <a:off x="3886774" y="4365104"/>
            <a:ext cx="673789" cy="509895"/>
          </a:xfrm>
          <a:prstGeom prst="rect">
            <a:avLst/>
          </a:prstGeom>
        </p:spPr>
        <p:txBody>
          <a:bodyPr vert="horz" anchor="ctr"/>
          <a:lstStyle>
            <a:lvl1pPr marL="0" indent="0" algn="ctr">
              <a:buNone/>
              <a:defRPr sz="1050">
                <a:solidFill>
                  <a:srgbClr val="FFFFFF"/>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9" name="Text Placeholder 12"/>
          <p:cNvSpPr>
            <a:spLocks noGrp="1"/>
          </p:cNvSpPr>
          <p:nvPr userDrawn="1">
            <p:ph type="body" sz="quarter" idx="25" hasCustomPrompt="1"/>
          </p:nvPr>
        </p:nvSpPr>
        <p:spPr>
          <a:xfrm>
            <a:off x="5101909" y="4676084"/>
            <a:ext cx="673789" cy="509895"/>
          </a:xfrm>
          <a:prstGeom prst="rect">
            <a:avLst/>
          </a:prstGeom>
        </p:spPr>
        <p:txBody>
          <a:bodyPr vert="horz" anchor="ctr"/>
          <a:lstStyle>
            <a:lvl1pPr marL="0" indent="0" algn="ctr">
              <a:buNone/>
              <a:defRPr sz="1050">
                <a:solidFill>
                  <a:srgbClr val="FFFFFF"/>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0" name="Text Placeholder 12"/>
          <p:cNvSpPr>
            <a:spLocks noGrp="1"/>
          </p:cNvSpPr>
          <p:nvPr userDrawn="1">
            <p:ph type="body" sz="quarter" idx="26" hasCustomPrompt="1"/>
          </p:nvPr>
        </p:nvSpPr>
        <p:spPr>
          <a:xfrm>
            <a:off x="4799462" y="1628800"/>
            <a:ext cx="673789" cy="509895"/>
          </a:xfrm>
          <a:prstGeom prst="rect">
            <a:avLst/>
          </a:prstGeom>
        </p:spPr>
        <p:txBody>
          <a:bodyPr vert="horz" anchor="ctr"/>
          <a:lstStyle>
            <a:lvl1pPr marL="0" indent="0" algn="ctr">
              <a:buNone/>
              <a:defRPr sz="1050">
                <a:solidFill>
                  <a:srgbClr val="FFFFFF"/>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51" name="Text Placeholder 12"/>
          <p:cNvSpPr>
            <a:spLocks noGrp="1"/>
          </p:cNvSpPr>
          <p:nvPr>
            <p:ph type="body" sz="quarter" idx="14" hasCustomPrompt="1"/>
          </p:nvPr>
        </p:nvSpPr>
        <p:spPr>
          <a:xfrm>
            <a:off x="6130638" y="1454471"/>
            <a:ext cx="2491812" cy="432048"/>
          </a:xfrm>
          <a:prstGeom prst="rect">
            <a:avLst/>
          </a:prstGeom>
        </p:spPr>
        <p:txBody>
          <a:bodyPr vert="horz" anchor="t"/>
          <a:lstStyle>
            <a:lvl1pPr marL="0" indent="0">
              <a:buNone/>
              <a:defRPr sz="1650">
                <a:solidFill>
                  <a:schemeClr val="accent4"/>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52" name="Text Placeholder 12"/>
          <p:cNvSpPr>
            <a:spLocks noGrp="1"/>
          </p:cNvSpPr>
          <p:nvPr>
            <p:ph type="body" sz="quarter" idx="15"/>
          </p:nvPr>
        </p:nvSpPr>
        <p:spPr>
          <a:xfrm>
            <a:off x="6138174" y="1886519"/>
            <a:ext cx="2511279" cy="3521300"/>
          </a:xfrm>
          <a:prstGeom prst="rect">
            <a:avLst/>
          </a:prstGeom>
        </p:spPr>
        <p:txBody>
          <a:bodyPr vert="horz" anchor="t"/>
          <a:lstStyle>
            <a:lvl1pPr marL="0" indent="0">
              <a:lnSpc>
                <a:spcPct val="100000"/>
              </a:lnSpc>
              <a:spcBef>
                <a:spcPts val="1313"/>
              </a:spcBef>
              <a:buFontTx/>
              <a:buNone/>
              <a:defRPr sz="1500">
                <a:solidFill>
                  <a:schemeClr val="accent4"/>
                </a:solidFill>
                <a:effectLst/>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53" name="Footer Placeholder 2"/>
          <p:cNvSpPr>
            <a:spLocks noGrp="1"/>
          </p:cNvSpPr>
          <p:nvPr>
            <p:ph type="ftr" sz="quarter" idx="3"/>
          </p:nvPr>
        </p:nvSpPr>
        <p:spPr>
          <a:xfrm>
            <a:off x="2087724" y="5913276"/>
            <a:ext cx="4995555" cy="576064"/>
          </a:xfrm>
          <a:prstGeom prst="rect">
            <a:avLst/>
          </a:prstGeom>
        </p:spPr>
        <p:txBody>
          <a:bodyPr vert="horz" lIns="91440" tIns="45720" rIns="91440" bIns="45720" rtlCol="0" anchor="ctr"/>
          <a:lstStyle>
            <a:lvl1pPr algn="ctr">
              <a:defRPr sz="1650" b="0" i="0" spc="0">
                <a:solidFill>
                  <a:srgbClr val="FFFFFF"/>
                </a:solidFill>
                <a:latin typeface="Intro"/>
                <a:cs typeface="Intro"/>
              </a:defRPr>
            </a:lvl1pPr>
          </a:lstStyle>
          <a:p>
            <a:endParaRPr lang="en-US" dirty="0"/>
          </a:p>
        </p:txBody>
      </p:sp>
      <p:sp>
        <p:nvSpPr>
          <p:cNvPr id="54" name="Date Placeholder 5"/>
          <p:cNvSpPr>
            <a:spLocks noGrp="1"/>
          </p:cNvSpPr>
          <p:nvPr>
            <p:ph type="dt" sz="half" idx="2"/>
          </p:nvPr>
        </p:nvSpPr>
        <p:spPr>
          <a:xfrm>
            <a:off x="457200" y="6407944"/>
            <a:ext cx="1630524" cy="261416"/>
          </a:xfrm>
          <a:prstGeom prst="rect">
            <a:avLst/>
          </a:prstGeom>
        </p:spPr>
        <p:txBody>
          <a:bodyPr vert="horz" lIns="91440" tIns="45720" rIns="91440" bIns="45720" rtlCol="0" anchor="ctr"/>
          <a:lstStyle>
            <a:lvl1pPr algn="l">
              <a:defRPr sz="900" b="0" i="0" spc="113">
                <a:solidFill>
                  <a:srgbClr val="FFFFFF"/>
                </a:solidFill>
                <a:latin typeface="Intro"/>
                <a:cs typeface="Intro"/>
              </a:defRPr>
            </a:lvl1pPr>
          </a:lstStyle>
          <a:p>
            <a:fld id="{4F0B1A76-568A-458A-8D87-C7C56ADBDF2E}" type="datetime4">
              <a:rPr lang="en-US" smtClean="0"/>
              <a:t>October 25, 2016</a:t>
            </a:fld>
            <a:endParaRPr lang="en-US" dirty="0"/>
          </a:p>
        </p:txBody>
      </p:sp>
      <p:sp>
        <p:nvSpPr>
          <p:cNvPr id="55" name="Slide Number Placeholder 6"/>
          <p:cNvSpPr>
            <a:spLocks noGrp="1"/>
          </p:cNvSpPr>
          <p:nvPr>
            <p:ph type="sldNum" sz="quarter" idx="4"/>
          </p:nvPr>
        </p:nvSpPr>
        <p:spPr>
          <a:xfrm>
            <a:off x="7938756" y="6407944"/>
            <a:ext cx="766428" cy="261416"/>
          </a:xfrm>
          <a:prstGeom prst="rect">
            <a:avLst/>
          </a:prstGeom>
        </p:spPr>
        <p:txBody>
          <a:bodyPr vert="horz" lIns="91440" tIns="45720" rIns="91440" bIns="45720" rtlCol="0" anchor="ctr"/>
          <a:lstStyle>
            <a:lvl1pPr algn="r">
              <a:defRPr sz="900" spc="113">
                <a:solidFill>
                  <a:srgbClr val="FFFFFF"/>
                </a:solidFill>
                <a:latin typeface="Intro"/>
                <a:cs typeface="Intro"/>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2097077160"/>
      </p:ext>
    </p:extLst>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96652"/>
            <a:ext cx="9144000" cy="864096"/>
          </a:xfrm>
        </p:spPr>
        <p:txBody>
          <a:bodyPr/>
          <a:lstStyle/>
          <a:p>
            <a:r>
              <a:rPr lang="en-US" dirty="0"/>
              <a:t>CLICK TO EDIT MASTER TITLE STYLE</a:t>
            </a:r>
          </a:p>
        </p:txBody>
      </p:sp>
      <p:sp>
        <p:nvSpPr>
          <p:cNvPr id="6" name="Line 5"/>
          <p:cNvSpPr>
            <a:spLocks noChangeShapeType="1"/>
          </p:cNvSpPr>
          <p:nvPr userDrawn="1"/>
        </p:nvSpPr>
        <p:spPr bwMode="auto">
          <a:xfrm rot="10800000" flipH="1">
            <a:off x="493886" y="2993095"/>
            <a:ext cx="8182570" cy="5557"/>
          </a:xfrm>
          <a:prstGeom prst="line">
            <a:avLst/>
          </a:prstGeom>
          <a:noFill/>
          <a:ln w="101600" cap="rnd" cmpd="sng">
            <a:solidFill>
              <a:srgbClr val="23A6CD"/>
            </a:solidFill>
            <a:prstDash val="sysDot"/>
            <a:round/>
            <a:headEnd type="oval" w="med" len="med"/>
            <a:tailEnd type="triangle" w="med" len="med"/>
          </a:ln>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0" name="Oval 9"/>
          <p:cNvSpPr>
            <a:spLocks/>
          </p:cNvSpPr>
          <p:nvPr userDrawn="1"/>
        </p:nvSpPr>
        <p:spPr bwMode="auto">
          <a:xfrm>
            <a:off x="1493658" y="2781189"/>
            <a:ext cx="308334" cy="411112"/>
          </a:xfrm>
          <a:prstGeom prst="ellipse">
            <a:avLst/>
          </a:prstGeom>
          <a:solidFill>
            <a:schemeClr val="accent6"/>
          </a:solidFill>
          <a:ln w="76200" cmpd="sng">
            <a:solidFill>
              <a:schemeClr val="bg1"/>
            </a:solidFill>
          </a:ln>
          <a:effectLst/>
          <a:extLst/>
        </p:spPr>
        <p:txBody>
          <a:bodyPr lIns="0" tIns="0" rIns="0" bIns="0"/>
          <a:lstStyle/>
          <a:p>
            <a:endParaRPr lang="en-US"/>
          </a:p>
        </p:txBody>
      </p:sp>
      <p:sp>
        <p:nvSpPr>
          <p:cNvPr id="11" name="Oval 10"/>
          <p:cNvSpPr>
            <a:spLocks/>
          </p:cNvSpPr>
          <p:nvPr userDrawn="1"/>
        </p:nvSpPr>
        <p:spPr bwMode="auto">
          <a:xfrm>
            <a:off x="4417833" y="2781189"/>
            <a:ext cx="308334" cy="411112"/>
          </a:xfrm>
          <a:prstGeom prst="ellipse">
            <a:avLst/>
          </a:prstGeom>
          <a:solidFill>
            <a:schemeClr val="accent6"/>
          </a:solidFill>
          <a:ln w="76200" cmpd="sng">
            <a:solidFill>
              <a:schemeClr val="bg1"/>
            </a:solidFill>
          </a:ln>
          <a:effectLst/>
          <a:extLst/>
        </p:spPr>
        <p:txBody>
          <a:bodyPr lIns="0" tIns="0" rIns="0" bIns="0"/>
          <a:lstStyle/>
          <a:p>
            <a:endParaRPr lang="en-US"/>
          </a:p>
        </p:txBody>
      </p:sp>
      <p:sp>
        <p:nvSpPr>
          <p:cNvPr id="12" name="Oval 11"/>
          <p:cNvSpPr>
            <a:spLocks/>
          </p:cNvSpPr>
          <p:nvPr userDrawn="1"/>
        </p:nvSpPr>
        <p:spPr bwMode="auto">
          <a:xfrm>
            <a:off x="7342008" y="2781189"/>
            <a:ext cx="308334" cy="411112"/>
          </a:xfrm>
          <a:prstGeom prst="ellipse">
            <a:avLst/>
          </a:prstGeom>
          <a:solidFill>
            <a:schemeClr val="accent6"/>
          </a:solidFill>
          <a:ln w="76200" cmpd="sng">
            <a:solidFill>
              <a:schemeClr val="bg1"/>
            </a:solidFill>
          </a:ln>
          <a:effectLst/>
          <a:extLst/>
        </p:spPr>
        <p:txBody>
          <a:bodyPr lIns="0" tIns="0" rIns="0" bIns="0"/>
          <a:lstStyle/>
          <a:p>
            <a:endParaRPr lang="en-US"/>
          </a:p>
        </p:txBody>
      </p:sp>
      <p:sp>
        <p:nvSpPr>
          <p:cNvPr id="15" name="Oval 14"/>
          <p:cNvSpPr>
            <a:spLocks/>
          </p:cNvSpPr>
          <p:nvPr userDrawn="1"/>
        </p:nvSpPr>
        <p:spPr bwMode="auto">
          <a:xfrm>
            <a:off x="2954862" y="2810595"/>
            <a:ext cx="308334" cy="411112"/>
          </a:xfrm>
          <a:prstGeom prst="ellipse">
            <a:avLst/>
          </a:prstGeom>
          <a:solidFill>
            <a:schemeClr val="accent6"/>
          </a:solidFill>
          <a:ln w="76200" cmpd="sng">
            <a:solidFill>
              <a:schemeClr val="bg1"/>
            </a:solidFill>
          </a:ln>
          <a:effectLst/>
          <a:extLst/>
        </p:spPr>
        <p:txBody>
          <a:bodyPr lIns="0" tIns="0" rIns="0" bIns="0"/>
          <a:lstStyle/>
          <a:p>
            <a:endParaRPr lang="en-US"/>
          </a:p>
        </p:txBody>
      </p:sp>
      <p:sp>
        <p:nvSpPr>
          <p:cNvPr id="16" name="Oval 15"/>
          <p:cNvSpPr>
            <a:spLocks/>
          </p:cNvSpPr>
          <p:nvPr userDrawn="1"/>
        </p:nvSpPr>
        <p:spPr bwMode="auto">
          <a:xfrm>
            <a:off x="5879921" y="2781189"/>
            <a:ext cx="308334" cy="411112"/>
          </a:xfrm>
          <a:prstGeom prst="ellipse">
            <a:avLst/>
          </a:prstGeom>
          <a:solidFill>
            <a:schemeClr val="accent6"/>
          </a:solidFill>
          <a:ln w="76200" cmpd="sng">
            <a:solidFill>
              <a:schemeClr val="bg1"/>
            </a:solidFill>
          </a:ln>
          <a:effectLst/>
          <a:extLst/>
        </p:spPr>
        <p:txBody>
          <a:bodyPr lIns="0" tIns="0" rIns="0" bIns="0"/>
          <a:lstStyle/>
          <a:p>
            <a:endParaRPr lang="en-US"/>
          </a:p>
        </p:txBody>
      </p:sp>
      <p:sp>
        <p:nvSpPr>
          <p:cNvPr id="22" name="Text Placeholder 12"/>
          <p:cNvSpPr>
            <a:spLocks noGrp="1"/>
          </p:cNvSpPr>
          <p:nvPr>
            <p:ph type="body" sz="quarter" idx="23" hasCustomPrompt="1"/>
          </p:nvPr>
        </p:nvSpPr>
        <p:spPr>
          <a:xfrm>
            <a:off x="1304637" y="2199026"/>
            <a:ext cx="673789" cy="509895"/>
          </a:xfrm>
          <a:prstGeom prst="rect">
            <a:avLst/>
          </a:prstGeom>
        </p:spPr>
        <p:txBody>
          <a:bodyPr vert="horz" anchor="b"/>
          <a:lstStyle>
            <a:lvl1pPr marL="0" indent="0" algn="ctr">
              <a:buNone/>
              <a:defRPr sz="13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4" name="Text Placeholder 12"/>
          <p:cNvSpPr>
            <a:spLocks noGrp="1"/>
          </p:cNvSpPr>
          <p:nvPr>
            <p:ph type="body" sz="quarter" idx="29" hasCustomPrompt="1"/>
          </p:nvPr>
        </p:nvSpPr>
        <p:spPr>
          <a:xfrm>
            <a:off x="143508" y="2204864"/>
            <a:ext cx="972108" cy="540060"/>
          </a:xfrm>
          <a:prstGeom prst="rect">
            <a:avLst/>
          </a:prstGeom>
        </p:spPr>
        <p:txBody>
          <a:bodyPr vert="horz" anchor="b"/>
          <a:lstStyle>
            <a:lvl1pPr marL="0" indent="0" algn="ctr">
              <a:buNone/>
              <a:defRPr sz="2100" b="0" i="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25" name="Text Placeholder 12"/>
          <p:cNvSpPr>
            <a:spLocks noGrp="1"/>
          </p:cNvSpPr>
          <p:nvPr>
            <p:ph type="body" sz="quarter" idx="30" hasCustomPrompt="1"/>
          </p:nvPr>
        </p:nvSpPr>
        <p:spPr>
          <a:xfrm>
            <a:off x="2762799" y="3320988"/>
            <a:ext cx="673789" cy="509895"/>
          </a:xfrm>
          <a:prstGeom prst="rect">
            <a:avLst/>
          </a:prstGeom>
        </p:spPr>
        <p:txBody>
          <a:bodyPr vert="horz" anchor="t"/>
          <a:lstStyle>
            <a:lvl1pPr marL="0" indent="0" algn="ctr">
              <a:buNone/>
              <a:defRPr sz="13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6" name="Text Placeholder 12"/>
          <p:cNvSpPr>
            <a:spLocks noGrp="1"/>
          </p:cNvSpPr>
          <p:nvPr>
            <p:ph type="body" sz="quarter" idx="31" hasCustomPrompt="1"/>
          </p:nvPr>
        </p:nvSpPr>
        <p:spPr>
          <a:xfrm>
            <a:off x="4222247" y="2199026"/>
            <a:ext cx="673789" cy="509895"/>
          </a:xfrm>
          <a:prstGeom prst="rect">
            <a:avLst/>
          </a:prstGeom>
        </p:spPr>
        <p:txBody>
          <a:bodyPr vert="horz" anchor="b"/>
          <a:lstStyle>
            <a:lvl1pPr marL="0" indent="0" algn="ctr">
              <a:buNone/>
              <a:defRPr sz="13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7" name="Text Placeholder 12"/>
          <p:cNvSpPr>
            <a:spLocks noGrp="1"/>
          </p:cNvSpPr>
          <p:nvPr>
            <p:ph type="body" sz="quarter" idx="32" hasCustomPrompt="1"/>
          </p:nvPr>
        </p:nvSpPr>
        <p:spPr>
          <a:xfrm>
            <a:off x="5706126" y="3284984"/>
            <a:ext cx="673789" cy="509895"/>
          </a:xfrm>
          <a:prstGeom prst="rect">
            <a:avLst/>
          </a:prstGeom>
        </p:spPr>
        <p:txBody>
          <a:bodyPr vert="horz" anchor="t"/>
          <a:lstStyle>
            <a:lvl1pPr marL="0" indent="0" algn="ctr">
              <a:buNone/>
              <a:defRPr sz="13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8" name="Text Placeholder 12"/>
          <p:cNvSpPr>
            <a:spLocks noGrp="1"/>
          </p:cNvSpPr>
          <p:nvPr>
            <p:ph type="body" sz="quarter" idx="33" hasCustomPrompt="1"/>
          </p:nvPr>
        </p:nvSpPr>
        <p:spPr>
          <a:xfrm>
            <a:off x="7137285" y="2199026"/>
            <a:ext cx="673789" cy="509895"/>
          </a:xfrm>
          <a:prstGeom prst="rect">
            <a:avLst/>
          </a:prstGeom>
        </p:spPr>
        <p:txBody>
          <a:bodyPr vert="horz" anchor="b"/>
          <a:lstStyle>
            <a:lvl1pPr marL="0" indent="0" algn="ctr">
              <a:buNone/>
              <a:defRPr sz="13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5" name="Text Placeholder 12"/>
          <p:cNvSpPr>
            <a:spLocks noGrp="1"/>
          </p:cNvSpPr>
          <p:nvPr>
            <p:ph type="body" sz="quarter" idx="39" hasCustomPrompt="1"/>
          </p:nvPr>
        </p:nvSpPr>
        <p:spPr>
          <a:xfrm>
            <a:off x="5092434" y="1592796"/>
            <a:ext cx="1902460" cy="397900"/>
          </a:xfrm>
          <a:prstGeom prst="rect">
            <a:avLst/>
          </a:prstGeom>
        </p:spPr>
        <p:txBody>
          <a:bodyPr vert="horz" anchor="t"/>
          <a:lstStyle>
            <a:lvl1pPr marL="0" indent="0" algn="ctr">
              <a:buNone/>
              <a:defRPr sz="1350" b="0" i="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a:t>
            </a:r>
          </a:p>
        </p:txBody>
      </p:sp>
      <p:sp>
        <p:nvSpPr>
          <p:cNvPr id="36" name="Text Placeholder 12"/>
          <p:cNvSpPr>
            <a:spLocks noGrp="1"/>
          </p:cNvSpPr>
          <p:nvPr>
            <p:ph type="body" sz="quarter" idx="40"/>
          </p:nvPr>
        </p:nvSpPr>
        <p:spPr>
          <a:xfrm>
            <a:off x="5092434" y="1916832"/>
            <a:ext cx="1902460" cy="668858"/>
          </a:xfrm>
          <a:prstGeom prst="rect">
            <a:avLst/>
          </a:prstGeom>
        </p:spPr>
        <p:txBody>
          <a:bodyPr vert="horz" anchor="t"/>
          <a:lstStyle>
            <a:lvl1pPr marL="0" indent="0" algn="ctr">
              <a:lnSpc>
                <a:spcPct val="100000"/>
              </a:lnSpc>
              <a:buNone/>
              <a:defRPr sz="1200" b="0" i="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41" name="Text Placeholder 12"/>
          <p:cNvSpPr>
            <a:spLocks noGrp="1"/>
          </p:cNvSpPr>
          <p:nvPr>
            <p:ph type="body" sz="quarter" idx="41" hasCustomPrompt="1"/>
          </p:nvPr>
        </p:nvSpPr>
        <p:spPr>
          <a:xfrm>
            <a:off x="2168733" y="1592796"/>
            <a:ext cx="1902460" cy="397900"/>
          </a:xfrm>
          <a:prstGeom prst="rect">
            <a:avLst/>
          </a:prstGeom>
        </p:spPr>
        <p:txBody>
          <a:bodyPr vert="horz" anchor="t"/>
          <a:lstStyle>
            <a:lvl1pPr marL="0" indent="0" algn="ctr">
              <a:buNone/>
              <a:defRPr sz="1350" b="0" i="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a:t>
            </a:r>
          </a:p>
        </p:txBody>
      </p:sp>
      <p:sp>
        <p:nvSpPr>
          <p:cNvPr id="43" name="Text Placeholder 12"/>
          <p:cNvSpPr>
            <a:spLocks noGrp="1"/>
          </p:cNvSpPr>
          <p:nvPr>
            <p:ph type="body" sz="quarter" idx="42"/>
          </p:nvPr>
        </p:nvSpPr>
        <p:spPr>
          <a:xfrm>
            <a:off x="2168733" y="1916832"/>
            <a:ext cx="1902460" cy="668858"/>
          </a:xfrm>
          <a:prstGeom prst="rect">
            <a:avLst/>
          </a:prstGeom>
        </p:spPr>
        <p:txBody>
          <a:bodyPr vert="horz" anchor="t"/>
          <a:lstStyle>
            <a:lvl1pPr marL="0" indent="0" algn="ctr">
              <a:lnSpc>
                <a:spcPct val="100000"/>
              </a:lnSpc>
              <a:buNone/>
              <a:defRPr sz="1200" b="0" i="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44" name="Text Placeholder 12"/>
          <p:cNvSpPr>
            <a:spLocks noGrp="1"/>
          </p:cNvSpPr>
          <p:nvPr>
            <p:ph type="body" sz="quarter" idx="43" hasCustomPrompt="1"/>
          </p:nvPr>
        </p:nvSpPr>
        <p:spPr>
          <a:xfrm>
            <a:off x="698321" y="3284984"/>
            <a:ext cx="1902460" cy="397900"/>
          </a:xfrm>
          <a:prstGeom prst="rect">
            <a:avLst/>
          </a:prstGeom>
        </p:spPr>
        <p:txBody>
          <a:bodyPr vert="horz" anchor="t"/>
          <a:lstStyle>
            <a:lvl1pPr marL="0" indent="0" algn="ctr">
              <a:buNone/>
              <a:defRPr sz="1350" b="0" i="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a:t>
            </a:r>
          </a:p>
        </p:txBody>
      </p:sp>
      <p:sp>
        <p:nvSpPr>
          <p:cNvPr id="45" name="Text Placeholder 12"/>
          <p:cNvSpPr>
            <a:spLocks noGrp="1"/>
          </p:cNvSpPr>
          <p:nvPr>
            <p:ph type="body" sz="quarter" idx="44"/>
          </p:nvPr>
        </p:nvSpPr>
        <p:spPr>
          <a:xfrm>
            <a:off x="698321" y="3660242"/>
            <a:ext cx="1902460" cy="704862"/>
          </a:xfrm>
          <a:prstGeom prst="rect">
            <a:avLst/>
          </a:prstGeom>
        </p:spPr>
        <p:txBody>
          <a:bodyPr vert="horz" anchor="t"/>
          <a:lstStyle>
            <a:lvl1pPr marL="0" indent="0" algn="ctr">
              <a:lnSpc>
                <a:spcPct val="100000"/>
              </a:lnSpc>
              <a:buNone/>
              <a:defRPr sz="1200" b="0" i="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46" name="Text Placeholder 12"/>
          <p:cNvSpPr>
            <a:spLocks noGrp="1"/>
          </p:cNvSpPr>
          <p:nvPr>
            <p:ph type="body" sz="quarter" idx="45" hasCustomPrompt="1"/>
          </p:nvPr>
        </p:nvSpPr>
        <p:spPr>
          <a:xfrm>
            <a:off x="3621961" y="3284984"/>
            <a:ext cx="1902460" cy="397900"/>
          </a:xfrm>
          <a:prstGeom prst="rect">
            <a:avLst/>
          </a:prstGeom>
        </p:spPr>
        <p:txBody>
          <a:bodyPr vert="horz" anchor="t"/>
          <a:lstStyle>
            <a:lvl1pPr marL="0" indent="0" algn="ctr">
              <a:buNone/>
              <a:defRPr sz="1350" b="0" i="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a:t>
            </a:r>
          </a:p>
        </p:txBody>
      </p:sp>
      <p:sp>
        <p:nvSpPr>
          <p:cNvPr id="47" name="Text Placeholder 12"/>
          <p:cNvSpPr>
            <a:spLocks noGrp="1"/>
          </p:cNvSpPr>
          <p:nvPr>
            <p:ph type="body" sz="quarter" idx="46"/>
          </p:nvPr>
        </p:nvSpPr>
        <p:spPr>
          <a:xfrm>
            <a:off x="3621961" y="3660242"/>
            <a:ext cx="1922147" cy="704862"/>
          </a:xfrm>
          <a:prstGeom prst="rect">
            <a:avLst/>
          </a:prstGeom>
        </p:spPr>
        <p:txBody>
          <a:bodyPr vert="horz" anchor="t"/>
          <a:lstStyle>
            <a:lvl1pPr marL="0" indent="0" algn="ctr">
              <a:lnSpc>
                <a:spcPct val="100000"/>
              </a:lnSpc>
              <a:buNone/>
              <a:defRPr sz="1200" b="0" i="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48" name="Text Placeholder 12"/>
          <p:cNvSpPr>
            <a:spLocks noGrp="1"/>
          </p:cNvSpPr>
          <p:nvPr>
            <p:ph type="body" sz="quarter" idx="47" hasCustomPrompt="1"/>
          </p:nvPr>
        </p:nvSpPr>
        <p:spPr>
          <a:xfrm>
            <a:off x="6530969" y="3284984"/>
            <a:ext cx="1902460" cy="397900"/>
          </a:xfrm>
          <a:prstGeom prst="rect">
            <a:avLst/>
          </a:prstGeom>
        </p:spPr>
        <p:txBody>
          <a:bodyPr vert="horz" anchor="t"/>
          <a:lstStyle>
            <a:lvl1pPr marL="0" indent="0" algn="ctr">
              <a:buNone/>
              <a:defRPr sz="1350" b="0" i="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a:t>
            </a:r>
          </a:p>
        </p:txBody>
      </p:sp>
      <p:sp>
        <p:nvSpPr>
          <p:cNvPr id="49" name="Text Placeholder 12"/>
          <p:cNvSpPr>
            <a:spLocks noGrp="1"/>
          </p:cNvSpPr>
          <p:nvPr>
            <p:ph type="body" sz="quarter" idx="48"/>
          </p:nvPr>
        </p:nvSpPr>
        <p:spPr>
          <a:xfrm>
            <a:off x="6530969" y="3660242"/>
            <a:ext cx="1902460" cy="704862"/>
          </a:xfrm>
          <a:prstGeom prst="rect">
            <a:avLst/>
          </a:prstGeom>
        </p:spPr>
        <p:txBody>
          <a:bodyPr vert="horz" anchor="t"/>
          <a:lstStyle>
            <a:lvl1pPr marL="0" indent="0" algn="ctr">
              <a:lnSpc>
                <a:spcPct val="100000"/>
              </a:lnSpc>
              <a:buNone/>
              <a:defRPr sz="1200" b="0" i="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32" name="Footer Placeholder 2"/>
          <p:cNvSpPr>
            <a:spLocks noGrp="1"/>
          </p:cNvSpPr>
          <p:nvPr>
            <p:ph type="ftr" sz="quarter" idx="3"/>
          </p:nvPr>
        </p:nvSpPr>
        <p:spPr>
          <a:xfrm>
            <a:off x="2087724" y="5913276"/>
            <a:ext cx="4995555" cy="576064"/>
          </a:xfrm>
          <a:prstGeom prst="rect">
            <a:avLst/>
          </a:prstGeom>
        </p:spPr>
        <p:txBody>
          <a:bodyPr vert="horz" lIns="91440" tIns="45720" rIns="91440" bIns="45720" rtlCol="0" anchor="ctr"/>
          <a:lstStyle>
            <a:lvl1pPr algn="ctr">
              <a:defRPr sz="1650" b="0" i="0" spc="0">
                <a:solidFill>
                  <a:srgbClr val="FFFFFF"/>
                </a:solidFill>
                <a:latin typeface="Intro"/>
                <a:cs typeface="Intro"/>
              </a:defRPr>
            </a:lvl1pPr>
          </a:lstStyle>
          <a:p>
            <a:endParaRPr lang="en-US" dirty="0"/>
          </a:p>
        </p:txBody>
      </p:sp>
      <p:sp>
        <p:nvSpPr>
          <p:cNvPr id="33" name="Date Placeholder 5"/>
          <p:cNvSpPr>
            <a:spLocks noGrp="1"/>
          </p:cNvSpPr>
          <p:nvPr>
            <p:ph type="dt" sz="half" idx="2"/>
          </p:nvPr>
        </p:nvSpPr>
        <p:spPr>
          <a:xfrm>
            <a:off x="457200" y="6407944"/>
            <a:ext cx="1630524" cy="261416"/>
          </a:xfrm>
          <a:prstGeom prst="rect">
            <a:avLst/>
          </a:prstGeom>
        </p:spPr>
        <p:txBody>
          <a:bodyPr vert="horz" lIns="91440" tIns="45720" rIns="91440" bIns="45720" rtlCol="0" anchor="ctr"/>
          <a:lstStyle>
            <a:lvl1pPr algn="l">
              <a:defRPr sz="900" b="0" i="0" spc="113">
                <a:solidFill>
                  <a:srgbClr val="FFFFFF"/>
                </a:solidFill>
                <a:latin typeface="Intro"/>
                <a:cs typeface="Intro"/>
              </a:defRPr>
            </a:lvl1pPr>
          </a:lstStyle>
          <a:p>
            <a:fld id="{4032F6DE-815D-4003-9A9D-4A253D784507}" type="datetime4">
              <a:rPr lang="en-US" smtClean="0"/>
              <a:t>October 25, 2016</a:t>
            </a:fld>
            <a:endParaRPr lang="en-US" dirty="0"/>
          </a:p>
        </p:txBody>
      </p:sp>
      <p:sp>
        <p:nvSpPr>
          <p:cNvPr id="34" name="Slide Number Placeholder 6"/>
          <p:cNvSpPr>
            <a:spLocks noGrp="1"/>
          </p:cNvSpPr>
          <p:nvPr>
            <p:ph type="sldNum" sz="quarter" idx="4"/>
          </p:nvPr>
        </p:nvSpPr>
        <p:spPr>
          <a:xfrm>
            <a:off x="7938756" y="6407944"/>
            <a:ext cx="766428" cy="261416"/>
          </a:xfrm>
          <a:prstGeom prst="rect">
            <a:avLst/>
          </a:prstGeom>
        </p:spPr>
        <p:txBody>
          <a:bodyPr vert="horz" lIns="91440" tIns="45720" rIns="91440" bIns="45720" rtlCol="0" anchor="ctr"/>
          <a:lstStyle>
            <a:lvl1pPr algn="r">
              <a:defRPr sz="900" spc="113">
                <a:solidFill>
                  <a:srgbClr val="FFFFFF"/>
                </a:solidFill>
                <a:latin typeface="Intro"/>
                <a:cs typeface="Intro"/>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2365802367"/>
      </p:ext>
    </p:extLst>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User Demographics - Gende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96652"/>
            <a:ext cx="8610600" cy="864096"/>
          </a:xfrm>
        </p:spPr>
        <p:txBody>
          <a:bodyPr/>
          <a:lstStyle/>
          <a:p>
            <a:r>
              <a:rPr lang="en-US" dirty="0"/>
              <a:t>CLICK TO EDIT MASTER TITLE STYLE</a:t>
            </a:r>
          </a:p>
        </p:txBody>
      </p:sp>
      <p:sp>
        <p:nvSpPr>
          <p:cNvPr id="9" name="Text Placeholder 12"/>
          <p:cNvSpPr>
            <a:spLocks noGrp="1"/>
          </p:cNvSpPr>
          <p:nvPr>
            <p:ph type="body" sz="quarter" idx="27" hasCustomPrompt="1"/>
          </p:nvPr>
        </p:nvSpPr>
        <p:spPr>
          <a:xfrm>
            <a:off x="872589" y="4257092"/>
            <a:ext cx="3510390" cy="1150727"/>
          </a:xfrm>
          <a:prstGeom prst="rect">
            <a:avLst/>
          </a:prstGeom>
        </p:spPr>
        <p:txBody>
          <a:bodyPr vert="horz" anchor="ctr"/>
          <a:lstStyle>
            <a:lvl1pPr marL="0" indent="0" algn="l">
              <a:lnSpc>
                <a:spcPct val="80000"/>
              </a:lnSpc>
              <a:buNone/>
              <a:defRPr sz="3000" b="0" i="0">
                <a:solidFill>
                  <a:srgbClr val="EDB200"/>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0" name="Text Placeholder 12"/>
          <p:cNvSpPr>
            <a:spLocks noGrp="1"/>
          </p:cNvSpPr>
          <p:nvPr>
            <p:ph type="body" sz="quarter" idx="28" hasCustomPrompt="1"/>
          </p:nvPr>
        </p:nvSpPr>
        <p:spPr>
          <a:xfrm>
            <a:off x="4842030" y="4257092"/>
            <a:ext cx="3510390" cy="1150727"/>
          </a:xfrm>
          <a:prstGeom prst="rect">
            <a:avLst/>
          </a:prstGeom>
        </p:spPr>
        <p:txBody>
          <a:bodyPr vert="horz" anchor="ctr"/>
          <a:lstStyle>
            <a:lvl1pPr marL="0" indent="0" algn="r">
              <a:lnSpc>
                <a:spcPct val="80000"/>
              </a:lnSpc>
              <a:buNone/>
              <a:defRPr sz="3000" b="0" i="0">
                <a:solidFill>
                  <a:srgbClr val="EDB200"/>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2" name="Text Placeholder 12"/>
          <p:cNvSpPr>
            <a:spLocks noGrp="1"/>
          </p:cNvSpPr>
          <p:nvPr>
            <p:ph type="body" sz="quarter" idx="29"/>
          </p:nvPr>
        </p:nvSpPr>
        <p:spPr>
          <a:xfrm>
            <a:off x="1763688" y="1953146"/>
            <a:ext cx="2646294" cy="2160240"/>
          </a:xfrm>
          <a:prstGeom prst="rect">
            <a:avLst/>
          </a:prstGeom>
        </p:spPr>
        <p:txBody>
          <a:bodyPr vert="horz" anchor="t"/>
          <a:lstStyle>
            <a:lvl1pPr marL="214313" indent="-214313" algn="r">
              <a:lnSpc>
                <a:spcPct val="100000"/>
              </a:lnSpc>
              <a:spcBef>
                <a:spcPts val="638"/>
              </a:spcBef>
              <a:buClr>
                <a:srgbClr val="FF6600"/>
              </a:buClr>
              <a:buSzPct val="60000"/>
              <a:buFont typeface="Wingdings" charset="2"/>
              <a:buChar char="ü"/>
              <a:defRPr sz="165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3" name="Text Placeholder 12"/>
          <p:cNvSpPr>
            <a:spLocks noGrp="1"/>
          </p:cNvSpPr>
          <p:nvPr>
            <p:ph type="body" sz="quarter" idx="30"/>
          </p:nvPr>
        </p:nvSpPr>
        <p:spPr>
          <a:xfrm>
            <a:off x="4734018" y="1953146"/>
            <a:ext cx="2484276" cy="2124236"/>
          </a:xfrm>
          <a:prstGeom prst="rect">
            <a:avLst/>
          </a:prstGeom>
        </p:spPr>
        <p:txBody>
          <a:bodyPr vert="horz" anchor="t"/>
          <a:lstStyle>
            <a:lvl1pPr marL="214313" indent="-214313">
              <a:lnSpc>
                <a:spcPct val="100000"/>
              </a:lnSpc>
              <a:spcBef>
                <a:spcPts val="638"/>
              </a:spcBef>
              <a:buClr>
                <a:srgbClr val="FF6600"/>
              </a:buClr>
              <a:buSzPct val="60000"/>
              <a:buFont typeface="Wingdings" charset="2"/>
              <a:buChar char="ü"/>
              <a:defRPr sz="165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0" name="Line 5"/>
          <p:cNvSpPr>
            <a:spLocks noChangeShapeType="1"/>
          </p:cNvSpPr>
          <p:nvPr userDrawn="1"/>
        </p:nvSpPr>
        <p:spPr bwMode="auto">
          <a:xfrm rot="10800000" flipH="1" flipV="1">
            <a:off x="4572000" y="1556792"/>
            <a:ext cx="0" cy="2772308"/>
          </a:xfrm>
          <a:prstGeom prst="line">
            <a:avLst/>
          </a:prstGeom>
          <a:noFill/>
          <a:ln w="101600" cap="rnd">
            <a:solidFill>
              <a:srgbClr val="23A6CD"/>
            </a:solidFill>
            <a:prstDash val="sysDot"/>
            <a:round/>
            <a:headEnd type="none" w="med" len="med"/>
            <a:tailEnd type="none" w="med" len="med"/>
          </a:ln>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2" name="Date Placeholder 5"/>
          <p:cNvSpPr>
            <a:spLocks noGrp="1"/>
          </p:cNvSpPr>
          <p:nvPr>
            <p:ph type="dt" sz="half" idx="2"/>
          </p:nvPr>
        </p:nvSpPr>
        <p:spPr>
          <a:xfrm>
            <a:off x="457200" y="6407944"/>
            <a:ext cx="1630524" cy="261416"/>
          </a:xfrm>
          <a:prstGeom prst="rect">
            <a:avLst/>
          </a:prstGeom>
        </p:spPr>
        <p:txBody>
          <a:bodyPr vert="horz" lIns="91440" tIns="45720" rIns="91440" bIns="45720" rtlCol="0" anchor="ctr"/>
          <a:lstStyle>
            <a:lvl1pPr algn="l">
              <a:defRPr sz="900" b="0" i="0" spc="113">
                <a:solidFill>
                  <a:srgbClr val="FFFFFF"/>
                </a:solidFill>
                <a:latin typeface="Intro"/>
                <a:cs typeface="Intro"/>
              </a:defRPr>
            </a:lvl1pPr>
          </a:lstStyle>
          <a:p>
            <a:fld id="{814E487E-87D0-42FA-BF88-9EA4C7D34487}" type="datetime4">
              <a:rPr lang="en-US" smtClean="0"/>
              <a:t>October 25, 2016</a:t>
            </a:fld>
            <a:endParaRPr lang="en-US" dirty="0"/>
          </a:p>
        </p:txBody>
      </p:sp>
      <p:sp>
        <p:nvSpPr>
          <p:cNvPr id="23" name="Slide Number Placeholder 6"/>
          <p:cNvSpPr>
            <a:spLocks noGrp="1"/>
          </p:cNvSpPr>
          <p:nvPr>
            <p:ph type="sldNum" sz="quarter" idx="4"/>
          </p:nvPr>
        </p:nvSpPr>
        <p:spPr>
          <a:xfrm>
            <a:off x="7938756" y="6407944"/>
            <a:ext cx="766428" cy="261416"/>
          </a:xfrm>
          <a:prstGeom prst="rect">
            <a:avLst/>
          </a:prstGeom>
        </p:spPr>
        <p:txBody>
          <a:bodyPr vert="horz" lIns="91440" tIns="45720" rIns="91440" bIns="45720" rtlCol="0" anchor="ctr"/>
          <a:lstStyle>
            <a:lvl1pPr algn="r">
              <a:defRPr sz="1200" spc="113">
                <a:solidFill>
                  <a:srgbClr val="FFFFFF"/>
                </a:solidFill>
                <a:latin typeface="Arial" panose="020B0604020202020204" pitchFamily="34" charset="0"/>
                <a:cs typeface="Arial" panose="020B0604020202020204" pitchFamily="34" charset="0"/>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1848006340"/>
      </p:ext>
    </p:extLst>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ocial Network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96652"/>
            <a:ext cx="9144000" cy="864096"/>
          </a:xfrm>
        </p:spPr>
        <p:txBody>
          <a:bodyPr/>
          <a:lstStyle/>
          <a:p>
            <a:r>
              <a:rPr lang="en-US" dirty="0"/>
              <a:t>CLICK TO EDIT MASTER TITLE STYLE</a:t>
            </a:r>
          </a:p>
        </p:txBody>
      </p:sp>
      <p:sp>
        <p:nvSpPr>
          <p:cNvPr id="13" name="Text Placeholder 12"/>
          <p:cNvSpPr>
            <a:spLocks noGrp="1"/>
          </p:cNvSpPr>
          <p:nvPr>
            <p:ph type="body" sz="quarter" idx="27" hasCustomPrompt="1"/>
          </p:nvPr>
        </p:nvSpPr>
        <p:spPr>
          <a:xfrm>
            <a:off x="872589" y="4185084"/>
            <a:ext cx="7425825" cy="1404156"/>
          </a:xfrm>
          <a:prstGeom prst="rect">
            <a:avLst/>
          </a:prstGeom>
        </p:spPr>
        <p:txBody>
          <a:bodyPr vert="horz" anchor="ctr"/>
          <a:lstStyle>
            <a:lvl1pPr marL="0" indent="0" algn="ctr">
              <a:lnSpc>
                <a:spcPct val="100000"/>
              </a:lnSpc>
              <a:buNone/>
              <a:defRPr sz="2700" b="0" i="0">
                <a:solidFill>
                  <a:schemeClr val="accent6"/>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6" name="Line 5"/>
          <p:cNvSpPr>
            <a:spLocks noChangeShapeType="1"/>
          </p:cNvSpPr>
          <p:nvPr userDrawn="1"/>
        </p:nvSpPr>
        <p:spPr bwMode="auto">
          <a:xfrm rot="10800000" flipH="1">
            <a:off x="4085946" y="1988840"/>
            <a:ext cx="972108" cy="0"/>
          </a:xfrm>
          <a:prstGeom prst="line">
            <a:avLst/>
          </a:prstGeom>
          <a:noFill/>
          <a:ln w="101600" cap="rnd">
            <a:solidFill>
              <a:srgbClr val="23A6CD"/>
            </a:solidFill>
            <a:prstDash val="sysDot"/>
            <a:round/>
            <a:headEnd type="triangle" w="med" len="med"/>
            <a:tailEnd type="triangle" w="med" len="med"/>
          </a:ln>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pic>
        <p:nvPicPr>
          <p:cNvPr id="25" name="Picture 24" descr="WomanIcon_White.png"/>
          <p:cNvPicPr>
            <a:picLocks noChangeAspect="1"/>
          </p:cNvPicPr>
          <p:nvPr userDrawn="1"/>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977045" y="1664494"/>
            <a:ext cx="866775" cy="2546350"/>
          </a:xfrm>
          <a:prstGeom prst="rect">
            <a:avLst/>
          </a:prstGeom>
        </p:spPr>
      </p:pic>
      <p:pic>
        <p:nvPicPr>
          <p:cNvPr id="26" name="Picture 25" descr="ManIcon_White.png"/>
          <p:cNvPicPr>
            <a:picLocks noChangeAspect="1"/>
          </p:cNvPicPr>
          <p:nvPr userDrawn="1"/>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303277" y="1664494"/>
            <a:ext cx="728663" cy="2540000"/>
          </a:xfrm>
          <a:prstGeom prst="rect">
            <a:avLst/>
          </a:prstGeom>
        </p:spPr>
      </p:pic>
      <p:pic>
        <p:nvPicPr>
          <p:cNvPr id="27" name="Picture 26" descr="WomanIcon_White.png"/>
          <p:cNvPicPr>
            <a:picLocks noChangeAspect="1"/>
          </p:cNvPicPr>
          <p:nvPr userDrawn="1"/>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flipH="1">
            <a:off x="6003159" y="1668926"/>
            <a:ext cx="432048" cy="1269240"/>
          </a:xfrm>
          <a:prstGeom prst="rect">
            <a:avLst/>
          </a:prstGeom>
        </p:spPr>
      </p:pic>
      <p:pic>
        <p:nvPicPr>
          <p:cNvPr id="28" name="Picture 27" descr="WomanIcon_White.png"/>
          <p:cNvPicPr>
            <a:picLocks noChangeAspect="1"/>
          </p:cNvPicPr>
          <p:nvPr userDrawn="1"/>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flipH="1">
            <a:off x="6502715" y="1668926"/>
            <a:ext cx="432048" cy="1269240"/>
          </a:xfrm>
          <a:prstGeom prst="rect">
            <a:avLst/>
          </a:prstGeom>
        </p:spPr>
      </p:pic>
      <p:pic>
        <p:nvPicPr>
          <p:cNvPr id="29" name="Picture 28" descr="WomanIcon_White.png"/>
          <p:cNvPicPr>
            <a:picLocks noChangeAspect="1"/>
          </p:cNvPicPr>
          <p:nvPr userDrawn="1"/>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flipH="1">
            <a:off x="7002270" y="1668926"/>
            <a:ext cx="432048" cy="1269240"/>
          </a:xfrm>
          <a:prstGeom prst="rect">
            <a:avLst/>
          </a:prstGeom>
        </p:spPr>
      </p:pic>
      <p:pic>
        <p:nvPicPr>
          <p:cNvPr id="30" name="Picture 29" descr="ManIcon_White.png"/>
          <p:cNvPicPr>
            <a:picLocks noChangeAspect="1"/>
          </p:cNvPicPr>
          <p:nvPr userDrawn="1"/>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654787" y="1664495"/>
            <a:ext cx="361592" cy="1260450"/>
          </a:xfrm>
          <a:prstGeom prst="rect">
            <a:avLst/>
          </a:prstGeom>
        </p:spPr>
      </p:pic>
      <p:pic>
        <p:nvPicPr>
          <p:cNvPr id="31" name="Picture 30" descr="ManIcon_White.png"/>
          <p:cNvPicPr>
            <a:picLocks noChangeAspect="1"/>
          </p:cNvPicPr>
          <p:nvPr userDrawn="1"/>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209237" y="1664495"/>
            <a:ext cx="361592" cy="1260450"/>
          </a:xfrm>
          <a:prstGeom prst="rect">
            <a:avLst/>
          </a:prstGeom>
        </p:spPr>
      </p:pic>
      <p:pic>
        <p:nvPicPr>
          <p:cNvPr id="32" name="Picture 31" descr="ManIcon_White.png"/>
          <p:cNvPicPr>
            <a:picLocks noChangeAspect="1"/>
          </p:cNvPicPr>
          <p:nvPr userDrawn="1"/>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763688" y="1664495"/>
            <a:ext cx="361592" cy="1260450"/>
          </a:xfrm>
          <a:prstGeom prst="rect">
            <a:avLst/>
          </a:prstGeom>
        </p:spPr>
      </p:pic>
      <p:pic>
        <p:nvPicPr>
          <p:cNvPr id="33" name="Picture 32" descr="ManIcon_White.png"/>
          <p:cNvPicPr>
            <a:picLocks noChangeAspect="1"/>
          </p:cNvPicPr>
          <p:nvPr userDrawn="1"/>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318138" y="1664495"/>
            <a:ext cx="361592" cy="1260450"/>
          </a:xfrm>
          <a:prstGeom prst="rect">
            <a:avLst/>
          </a:prstGeom>
        </p:spPr>
      </p:pic>
      <p:pic>
        <p:nvPicPr>
          <p:cNvPr id="34" name="Picture 33" descr="ManIcon_White.png"/>
          <p:cNvPicPr>
            <a:picLocks noChangeAspect="1"/>
          </p:cNvPicPr>
          <p:nvPr userDrawn="1"/>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872589" y="1664495"/>
            <a:ext cx="361592" cy="1260450"/>
          </a:xfrm>
          <a:prstGeom prst="rect">
            <a:avLst/>
          </a:prstGeom>
        </p:spPr>
      </p:pic>
      <p:pic>
        <p:nvPicPr>
          <p:cNvPr id="35" name="Picture 34" descr="WomanIcon_White.png"/>
          <p:cNvPicPr>
            <a:picLocks noChangeAspect="1"/>
          </p:cNvPicPr>
          <p:nvPr userDrawn="1"/>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flipH="1">
            <a:off x="7501826" y="1668926"/>
            <a:ext cx="432048" cy="1269240"/>
          </a:xfrm>
          <a:prstGeom prst="rect">
            <a:avLst/>
          </a:prstGeom>
        </p:spPr>
      </p:pic>
      <p:pic>
        <p:nvPicPr>
          <p:cNvPr id="36" name="Picture 35" descr="WomanIcon_White.png"/>
          <p:cNvPicPr>
            <a:picLocks noChangeAspect="1"/>
          </p:cNvPicPr>
          <p:nvPr userDrawn="1"/>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flipH="1">
            <a:off x="8001381" y="1668926"/>
            <a:ext cx="432048" cy="1269240"/>
          </a:xfrm>
          <a:prstGeom prst="rect">
            <a:avLst/>
          </a:prstGeom>
        </p:spPr>
      </p:pic>
      <p:sp>
        <p:nvSpPr>
          <p:cNvPr id="23" name="Footer Placeholder 2"/>
          <p:cNvSpPr>
            <a:spLocks noGrp="1"/>
          </p:cNvSpPr>
          <p:nvPr>
            <p:ph type="ftr" sz="quarter" idx="3"/>
          </p:nvPr>
        </p:nvSpPr>
        <p:spPr>
          <a:xfrm>
            <a:off x="2087724" y="5913276"/>
            <a:ext cx="4995555" cy="576064"/>
          </a:xfrm>
          <a:prstGeom prst="rect">
            <a:avLst/>
          </a:prstGeom>
        </p:spPr>
        <p:txBody>
          <a:bodyPr vert="horz" lIns="91440" tIns="45720" rIns="91440" bIns="45720" rtlCol="0" anchor="ctr"/>
          <a:lstStyle>
            <a:lvl1pPr algn="ctr">
              <a:defRPr sz="1650" b="0" i="0" spc="0">
                <a:solidFill>
                  <a:srgbClr val="FFFFFF"/>
                </a:solidFill>
                <a:latin typeface="Intro"/>
                <a:cs typeface="Intro"/>
              </a:defRPr>
            </a:lvl1pPr>
          </a:lstStyle>
          <a:p>
            <a:endParaRPr lang="en-US" dirty="0"/>
          </a:p>
        </p:txBody>
      </p:sp>
      <p:sp>
        <p:nvSpPr>
          <p:cNvPr id="24" name="Date Placeholder 5"/>
          <p:cNvSpPr>
            <a:spLocks noGrp="1"/>
          </p:cNvSpPr>
          <p:nvPr>
            <p:ph type="dt" sz="half" idx="2"/>
          </p:nvPr>
        </p:nvSpPr>
        <p:spPr>
          <a:xfrm>
            <a:off x="457200" y="6407944"/>
            <a:ext cx="1630524" cy="261416"/>
          </a:xfrm>
          <a:prstGeom prst="rect">
            <a:avLst/>
          </a:prstGeom>
        </p:spPr>
        <p:txBody>
          <a:bodyPr vert="horz" lIns="91440" tIns="45720" rIns="91440" bIns="45720" rtlCol="0" anchor="ctr"/>
          <a:lstStyle>
            <a:lvl1pPr algn="l">
              <a:defRPr sz="900" b="0" i="0" spc="113">
                <a:solidFill>
                  <a:srgbClr val="FFFFFF"/>
                </a:solidFill>
                <a:latin typeface="Intro"/>
                <a:cs typeface="Intro"/>
              </a:defRPr>
            </a:lvl1pPr>
          </a:lstStyle>
          <a:p>
            <a:fld id="{C34EAB58-2A79-4F54-9614-268E590517B1}" type="datetime4">
              <a:rPr lang="en-US" smtClean="0"/>
              <a:t>October 25, 2016</a:t>
            </a:fld>
            <a:endParaRPr lang="en-US" dirty="0"/>
          </a:p>
        </p:txBody>
      </p:sp>
      <p:sp>
        <p:nvSpPr>
          <p:cNvPr id="37" name="Slide Number Placeholder 6"/>
          <p:cNvSpPr>
            <a:spLocks noGrp="1"/>
          </p:cNvSpPr>
          <p:nvPr>
            <p:ph type="sldNum" sz="quarter" idx="4"/>
          </p:nvPr>
        </p:nvSpPr>
        <p:spPr>
          <a:xfrm>
            <a:off x="7938756" y="6407944"/>
            <a:ext cx="766428" cy="261416"/>
          </a:xfrm>
          <a:prstGeom prst="rect">
            <a:avLst/>
          </a:prstGeom>
        </p:spPr>
        <p:txBody>
          <a:bodyPr vert="horz" lIns="91440" tIns="45720" rIns="91440" bIns="45720" rtlCol="0" anchor="ctr"/>
          <a:lstStyle>
            <a:lvl1pPr algn="r">
              <a:defRPr sz="900" spc="113">
                <a:solidFill>
                  <a:srgbClr val="FFFFFF"/>
                </a:solidFill>
                <a:latin typeface="Intro"/>
                <a:cs typeface="Intro"/>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4197046396"/>
      </p:ext>
    </p:extLst>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DEA MA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96652"/>
            <a:ext cx="9144000" cy="864096"/>
          </a:xfrm>
        </p:spPr>
        <p:txBody>
          <a:bodyPr/>
          <a:lstStyle/>
          <a:p>
            <a:r>
              <a:rPr lang="en-US" dirty="0"/>
              <a:t>CLICK TO EDIT MASTER TITLE STYLE</a:t>
            </a:r>
          </a:p>
        </p:txBody>
      </p:sp>
      <p:sp>
        <p:nvSpPr>
          <p:cNvPr id="13" name="Text Placeholder 12"/>
          <p:cNvSpPr>
            <a:spLocks noGrp="1"/>
          </p:cNvSpPr>
          <p:nvPr>
            <p:ph type="body" sz="quarter" idx="27" hasCustomPrompt="1"/>
          </p:nvPr>
        </p:nvSpPr>
        <p:spPr>
          <a:xfrm>
            <a:off x="4842030" y="1462806"/>
            <a:ext cx="3672408" cy="3945014"/>
          </a:xfrm>
          <a:prstGeom prst="rect">
            <a:avLst/>
          </a:prstGeom>
        </p:spPr>
        <p:txBody>
          <a:bodyPr vert="horz" anchor="t"/>
          <a:lstStyle>
            <a:lvl1pPr marL="0" indent="0" algn="l">
              <a:lnSpc>
                <a:spcPct val="100000"/>
              </a:lnSpc>
              <a:spcBef>
                <a:spcPts val="1313"/>
              </a:spcBef>
              <a:buNone/>
              <a:defRPr sz="2400" b="0" i="0">
                <a:solidFill>
                  <a:schemeClr val="bg2">
                    <a:lumMod val="25000"/>
                  </a:schemeClr>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6" name="Slide Number Placeholder 6"/>
          <p:cNvSpPr>
            <a:spLocks noGrp="1"/>
          </p:cNvSpPr>
          <p:nvPr userDrawn="1">
            <p:ph type="sldNum" sz="quarter" idx="4"/>
          </p:nvPr>
        </p:nvSpPr>
        <p:spPr>
          <a:xfrm>
            <a:off x="7938756" y="6407944"/>
            <a:ext cx="766428" cy="261416"/>
          </a:xfrm>
          <a:prstGeom prst="rect">
            <a:avLst/>
          </a:prstGeom>
        </p:spPr>
        <p:txBody>
          <a:bodyPr vert="horz" lIns="91440" tIns="45720" rIns="91440" bIns="45720" rtlCol="0" anchor="ctr"/>
          <a:lstStyle>
            <a:lvl1pPr algn="r">
              <a:defRPr sz="1200" b="1" spc="113">
                <a:solidFill>
                  <a:srgbClr val="FFFFFF"/>
                </a:solidFill>
                <a:latin typeface="Intro"/>
                <a:cs typeface="Intro"/>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73516055"/>
      </p:ext>
    </p:extLst>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DEA WOMAN">
    <p:spTree>
      <p:nvGrpSpPr>
        <p:cNvPr id="1" name=""/>
        <p:cNvGrpSpPr/>
        <p:nvPr/>
      </p:nvGrpSpPr>
      <p:grpSpPr>
        <a:xfrm>
          <a:off x="0" y="0"/>
          <a:ext cx="0" cy="0"/>
          <a:chOff x="0" y="0"/>
          <a:chExt cx="0" cy="0"/>
        </a:xfrm>
      </p:grpSpPr>
      <p:pic>
        <p:nvPicPr>
          <p:cNvPr id="16" name="Picture 1"/>
          <p:cNvPicPr>
            <a:picLocks noChangeAspect="1" noChangeArrowheads="1"/>
          </p:cNvPicPr>
          <p:nvPr userDrawn="1"/>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flipH="1">
            <a:off x="2033718" y="1448249"/>
            <a:ext cx="2329806" cy="370894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21" name="Freeform 20"/>
          <p:cNvSpPr>
            <a:spLocks/>
          </p:cNvSpPr>
          <p:nvPr userDrawn="1"/>
        </p:nvSpPr>
        <p:spPr bwMode="auto">
          <a:xfrm rot="18745816">
            <a:off x="1794055" y="1749203"/>
            <a:ext cx="899263" cy="464618"/>
          </a:xfrm>
          <a:custGeom>
            <a:avLst/>
            <a:gdLst>
              <a:gd name="T0" fmla="*/ 21600 w 21600"/>
              <a:gd name="T1" fmla="+- 0 21600 2077"/>
              <a:gd name="T2" fmla="*/ 21600 h 19523"/>
              <a:gd name="T3" fmla="*/ 18244 w 21600"/>
              <a:gd name="T4" fmla="+- 0 10403 2077"/>
              <a:gd name="T5" fmla="*/ 10403 h 19523"/>
              <a:gd name="T6" fmla="*/ 12005 w 21600"/>
              <a:gd name="T7" fmla="+- 0 2986 2077"/>
              <a:gd name="T8" fmla="*/ 2986 h 19523"/>
              <a:gd name="T9" fmla="*/ 0 w 21600"/>
              <a:gd name="T10" fmla="+- 0 5328 2077"/>
              <a:gd name="T11" fmla="*/ 5328 h 19523"/>
              <a:gd name="connsiteX0" fmla="*/ 21600 w 21600"/>
              <a:gd name="connsiteY0" fmla="*/ 20696 h 20696"/>
              <a:gd name="connsiteX1" fmla="*/ 18244 w 21600"/>
              <a:gd name="connsiteY1" fmla="*/ 9499 h 20696"/>
              <a:gd name="connsiteX2" fmla="*/ 10364 w 21600"/>
              <a:gd name="connsiteY2" fmla="*/ 771 h 20696"/>
              <a:gd name="connsiteX3" fmla="*/ 0 w 21600"/>
              <a:gd name="connsiteY3" fmla="*/ 4424 h 20696"/>
              <a:gd name="connsiteX0" fmla="*/ 21600 w 21600"/>
              <a:gd name="connsiteY0" fmla="*/ 20696 h 20696"/>
              <a:gd name="connsiteX1" fmla="*/ 17427 w 21600"/>
              <a:gd name="connsiteY1" fmla="*/ 8263 h 20696"/>
              <a:gd name="connsiteX2" fmla="*/ 10364 w 21600"/>
              <a:gd name="connsiteY2" fmla="*/ 771 h 20696"/>
              <a:gd name="connsiteX3" fmla="*/ 0 w 21600"/>
              <a:gd name="connsiteY3" fmla="*/ 4424 h 20696"/>
              <a:gd name="connsiteX0" fmla="*/ 21600 w 21600"/>
              <a:gd name="connsiteY0" fmla="*/ 20696 h 20696"/>
              <a:gd name="connsiteX1" fmla="*/ 17427 w 21600"/>
              <a:gd name="connsiteY1" fmla="*/ 8263 h 20696"/>
              <a:gd name="connsiteX2" fmla="*/ 10364 w 21600"/>
              <a:gd name="connsiteY2" fmla="*/ 771 h 20696"/>
              <a:gd name="connsiteX3" fmla="*/ 0 w 21600"/>
              <a:gd name="connsiteY3" fmla="*/ 4424 h 20696"/>
              <a:gd name="connsiteX0" fmla="*/ 21600 w 21600"/>
              <a:gd name="connsiteY0" fmla="*/ 22423 h 22423"/>
              <a:gd name="connsiteX1" fmla="*/ 17427 w 21600"/>
              <a:gd name="connsiteY1" fmla="*/ 9990 h 22423"/>
              <a:gd name="connsiteX2" fmla="*/ 8164 w 21600"/>
              <a:gd name="connsiteY2" fmla="*/ 635 h 22423"/>
              <a:gd name="connsiteX3" fmla="*/ 0 w 21600"/>
              <a:gd name="connsiteY3" fmla="*/ 6151 h 22423"/>
              <a:gd name="connsiteX0" fmla="*/ 21600 w 21600"/>
              <a:gd name="connsiteY0" fmla="*/ 21969 h 21969"/>
              <a:gd name="connsiteX1" fmla="*/ 17427 w 21600"/>
              <a:gd name="connsiteY1" fmla="*/ 9536 h 21969"/>
              <a:gd name="connsiteX2" fmla="*/ 8164 w 21600"/>
              <a:gd name="connsiteY2" fmla="*/ 181 h 21969"/>
              <a:gd name="connsiteX3" fmla="*/ 0 w 21600"/>
              <a:gd name="connsiteY3" fmla="*/ 5697 h 21969"/>
              <a:gd name="connsiteX0" fmla="*/ 21600 w 21600"/>
              <a:gd name="connsiteY0" fmla="*/ 21067 h 21067"/>
              <a:gd name="connsiteX1" fmla="*/ 17427 w 21600"/>
              <a:gd name="connsiteY1" fmla="*/ 8634 h 21067"/>
              <a:gd name="connsiteX2" fmla="*/ 7665 w 21600"/>
              <a:gd name="connsiteY2" fmla="*/ 206 h 21067"/>
              <a:gd name="connsiteX3" fmla="*/ 0 w 21600"/>
              <a:gd name="connsiteY3" fmla="*/ 4795 h 21067"/>
              <a:gd name="connsiteX0" fmla="*/ 21600 w 21600"/>
              <a:gd name="connsiteY0" fmla="*/ 20935 h 20935"/>
              <a:gd name="connsiteX1" fmla="*/ 17427 w 21600"/>
              <a:gd name="connsiteY1" fmla="*/ 8502 h 20935"/>
              <a:gd name="connsiteX2" fmla="*/ 7665 w 21600"/>
              <a:gd name="connsiteY2" fmla="*/ 74 h 20935"/>
              <a:gd name="connsiteX3" fmla="*/ 0 w 21600"/>
              <a:gd name="connsiteY3" fmla="*/ 4663 h 20935"/>
              <a:gd name="connsiteX0" fmla="*/ 21600 w 21600"/>
              <a:gd name="connsiteY0" fmla="*/ 21066 h 21066"/>
              <a:gd name="connsiteX1" fmla="*/ 17427 w 21600"/>
              <a:gd name="connsiteY1" fmla="*/ 8633 h 21066"/>
              <a:gd name="connsiteX2" fmla="*/ 7665 w 21600"/>
              <a:gd name="connsiteY2" fmla="*/ 205 h 21066"/>
              <a:gd name="connsiteX3" fmla="*/ 0 w 21600"/>
              <a:gd name="connsiteY3" fmla="*/ 4794 h 21066"/>
              <a:gd name="connsiteX0" fmla="*/ 21600 w 21600"/>
              <a:gd name="connsiteY0" fmla="*/ 21066 h 21066"/>
              <a:gd name="connsiteX1" fmla="*/ 17427 w 21600"/>
              <a:gd name="connsiteY1" fmla="*/ 8633 h 21066"/>
              <a:gd name="connsiteX2" fmla="*/ 7665 w 21600"/>
              <a:gd name="connsiteY2" fmla="*/ 205 h 21066"/>
              <a:gd name="connsiteX3" fmla="*/ 0 w 21600"/>
              <a:gd name="connsiteY3" fmla="*/ 4794 h 21066"/>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4391 h 24391"/>
              <a:gd name="connsiteX1" fmla="*/ 16104 w 20277"/>
              <a:gd name="connsiteY1" fmla="*/ 11958 h 24391"/>
              <a:gd name="connsiteX2" fmla="*/ 7057 w 20277"/>
              <a:gd name="connsiteY2" fmla="*/ 178 h 24391"/>
              <a:gd name="connsiteX3" fmla="*/ 0 w 20277"/>
              <a:gd name="connsiteY3" fmla="*/ 5836 h 24391"/>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7057 w 20277"/>
              <a:gd name="connsiteY1" fmla="*/ 63 h 24276"/>
              <a:gd name="connsiteX2" fmla="*/ 0 w 20277"/>
              <a:gd name="connsiteY2" fmla="*/ 5721 h 24276"/>
              <a:gd name="connsiteX0" fmla="*/ 20277 w 20277"/>
              <a:gd name="connsiteY0" fmla="*/ 22255 h 22255"/>
              <a:gd name="connsiteX1" fmla="*/ 10616 w 20277"/>
              <a:gd name="connsiteY1" fmla="*/ 89 h 22255"/>
              <a:gd name="connsiteX2" fmla="*/ 0 w 20277"/>
              <a:gd name="connsiteY2" fmla="*/ 3700 h 22255"/>
              <a:gd name="connsiteX0" fmla="*/ 20277 w 20277"/>
              <a:gd name="connsiteY0" fmla="*/ 24313 h 24313"/>
              <a:gd name="connsiteX1" fmla="*/ 10616 w 20277"/>
              <a:gd name="connsiteY1" fmla="*/ 2147 h 24313"/>
              <a:gd name="connsiteX2" fmla="*/ 0 w 20277"/>
              <a:gd name="connsiteY2" fmla="*/ 5758 h 24313"/>
              <a:gd name="connsiteX0" fmla="*/ 20277 w 20277"/>
              <a:gd name="connsiteY0" fmla="*/ 24383 h 24383"/>
              <a:gd name="connsiteX1" fmla="*/ 10616 w 20277"/>
              <a:gd name="connsiteY1" fmla="*/ 2217 h 24383"/>
              <a:gd name="connsiteX2" fmla="*/ 0 w 20277"/>
              <a:gd name="connsiteY2" fmla="*/ 5828 h 24383"/>
              <a:gd name="connsiteX0" fmla="*/ 20277 w 20277"/>
              <a:gd name="connsiteY0" fmla="*/ 25593 h 25593"/>
              <a:gd name="connsiteX1" fmla="*/ 10616 w 20277"/>
              <a:gd name="connsiteY1" fmla="*/ 3427 h 25593"/>
              <a:gd name="connsiteX2" fmla="*/ 0 w 20277"/>
              <a:gd name="connsiteY2" fmla="*/ 7038 h 25593"/>
              <a:gd name="connsiteX0" fmla="*/ 19577 w 19577"/>
              <a:gd name="connsiteY0" fmla="*/ 21039 h 21039"/>
              <a:gd name="connsiteX1" fmla="*/ 10616 w 19577"/>
              <a:gd name="connsiteY1" fmla="*/ 704 h 21039"/>
              <a:gd name="connsiteX2" fmla="*/ 0 w 19577"/>
              <a:gd name="connsiteY2" fmla="*/ 4315 h 21039"/>
              <a:gd name="connsiteX0" fmla="*/ 19577 w 19577"/>
              <a:gd name="connsiteY0" fmla="*/ 21039 h 21039"/>
              <a:gd name="connsiteX1" fmla="*/ 10616 w 19577"/>
              <a:gd name="connsiteY1" fmla="*/ 704 h 21039"/>
              <a:gd name="connsiteX2" fmla="*/ 0 w 19577"/>
              <a:gd name="connsiteY2" fmla="*/ 4315 h 21039"/>
              <a:gd name="connsiteX0" fmla="*/ 19577 w 19577"/>
              <a:gd name="connsiteY0" fmla="*/ 22018 h 22018"/>
              <a:gd name="connsiteX1" fmla="*/ 10616 w 19577"/>
              <a:gd name="connsiteY1" fmla="*/ 1683 h 22018"/>
              <a:gd name="connsiteX2" fmla="*/ 0 w 19577"/>
              <a:gd name="connsiteY2" fmla="*/ 5294 h 22018"/>
              <a:gd name="connsiteX0" fmla="*/ 19577 w 19577"/>
              <a:gd name="connsiteY0" fmla="*/ 23685 h 23685"/>
              <a:gd name="connsiteX1" fmla="*/ 10113 w 19577"/>
              <a:gd name="connsiteY1" fmla="*/ 1464 h 23685"/>
              <a:gd name="connsiteX2" fmla="*/ 0 w 19577"/>
              <a:gd name="connsiteY2" fmla="*/ 6961 h 23685"/>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730 w 19730"/>
              <a:gd name="connsiteY0" fmla="*/ 23038 h 23038"/>
              <a:gd name="connsiteX1" fmla="*/ 10266 w 19730"/>
              <a:gd name="connsiteY1" fmla="*/ 817 h 23038"/>
              <a:gd name="connsiteX2" fmla="*/ 0 w 19730"/>
              <a:gd name="connsiteY2" fmla="*/ 4443 h 23038"/>
              <a:gd name="connsiteX0" fmla="*/ 20308 w 20308"/>
              <a:gd name="connsiteY0" fmla="*/ 22980 h 22980"/>
              <a:gd name="connsiteX1" fmla="*/ 10844 w 20308"/>
              <a:gd name="connsiteY1" fmla="*/ 759 h 22980"/>
              <a:gd name="connsiteX2" fmla="*/ 0 w 20308"/>
              <a:gd name="connsiteY2" fmla="*/ 4771 h 22980"/>
              <a:gd name="connsiteX0" fmla="*/ 18185 w 18185"/>
              <a:gd name="connsiteY0" fmla="*/ 23391 h 23391"/>
              <a:gd name="connsiteX1" fmla="*/ 8721 w 18185"/>
              <a:gd name="connsiteY1" fmla="*/ 1170 h 23391"/>
              <a:gd name="connsiteX2" fmla="*/ 0 w 18185"/>
              <a:gd name="connsiteY2" fmla="*/ 2901 h 23391"/>
              <a:gd name="connsiteX0" fmla="*/ 18185 w 18185"/>
              <a:gd name="connsiteY0" fmla="*/ 23052 h 23052"/>
              <a:gd name="connsiteX1" fmla="*/ 10092 w 18185"/>
              <a:gd name="connsiteY1" fmla="*/ 1237 h 23052"/>
              <a:gd name="connsiteX2" fmla="*/ 0 w 18185"/>
              <a:gd name="connsiteY2" fmla="*/ 2562 h 23052"/>
              <a:gd name="connsiteX0" fmla="*/ 18185 w 18185"/>
              <a:gd name="connsiteY0" fmla="*/ 23818 h 23818"/>
              <a:gd name="connsiteX1" fmla="*/ 10092 w 18185"/>
              <a:gd name="connsiteY1" fmla="*/ 2003 h 23818"/>
              <a:gd name="connsiteX2" fmla="*/ 0 w 18185"/>
              <a:gd name="connsiteY2" fmla="*/ 3328 h 23818"/>
              <a:gd name="connsiteX0" fmla="*/ 18185 w 18185"/>
              <a:gd name="connsiteY0" fmla="*/ 24188 h 24188"/>
              <a:gd name="connsiteX1" fmla="*/ 10092 w 18185"/>
              <a:gd name="connsiteY1" fmla="*/ 2373 h 24188"/>
              <a:gd name="connsiteX2" fmla="*/ 0 w 18185"/>
              <a:gd name="connsiteY2" fmla="*/ 3698 h 24188"/>
              <a:gd name="connsiteX0" fmla="*/ 18185 w 18185"/>
              <a:gd name="connsiteY0" fmla="*/ 24043 h 24043"/>
              <a:gd name="connsiteX1" fmla="*/ 10092 w 18185"/>
              <a:gd name="connsiteY1" fmla="*/ 2228 h 24043"/>
              <a:gd name="connsiteX2" fmla="*/ 0 w 18185"/>
              <a:gd name="connsiteY2" fmla="*/ 3553 h 24043"/>
              <a:gd name="connsiteX0" fmla="*/ 18185 w 18185"/>
              <a:gd name="connsiteY0" fmla="*/ 24043 h 24043"/>
              <a:gd name="connsiteX1" fmla="*/ 10092 w 18185"/>
              <a:gd name="connsiteY1" fmla="*/ 2228 h 24043"/>
              <a:gd name="connsiteX2" fmla="*/ 0 w 18185"/>
              <a:gd name="connsiteY2" fmla="*/ 3553 h 24043"/>
              <a:gd name="connsiteX0" fmla="*/ 18185 w 18185"/>
              <a:gd name="connsiteY0" fmla="*/ 24043 h 24043"/>
              <a:gd name="connsiteX1" fmla="*/ 10092 w 18185"/>
              <a:gd name="connsiteY1" fmla="*/ 2228 h 24043"/>
              <a:gd name="connsiteX2" fmla="*/ 0 w 18185"/>
              <a:gd name="connsiteY2" fmla="*/ 3553 h 24043"/>
              <a:gd name="connsiteX0" fmla="*/ 8093 w 8093"/>
              <a:gd name="connsiteY0" fmla="*/ 21815 h 21815"/>
              <a:gd name="connsiteX1" fmla="*/ 0 w 8093"/>
              <a:gd name="connsiteY1" fmla="*/ 0 h 21815"/>
              <a:gd name="connsiteX0" fmla="*/ 21489 w 21489"/>
              <a:gd name="connsiteY0" fmla="*/ 9224 h 9224"/>
              <a:gd name="connsiteX1" fmla="*/ 0 w 21489"/>
              <a:gd name="connsiteY1" fmla="*/ 0 h 9224"/>
              <a:gd name="connsiteX0" fmla="*/ 10000 w 10000"/>
              <a:gd name="connsiteY0" fmla="*/ 10929 h 10929"/>
              <a:gd name="connsiteX1" fmla="*/ 0 w 10000"/>
              <a:gd name="connsiteY1" fmla="*/ 929 h 10929"/>
              <a:gd name="connsiteX0" fmla="*/ 10000 w 10000"/>
              <a:gd name="connsiteY0" fmla="*/ 11012 h 11012"/>
              <a:gd name="connsiteX1" fmla="*/ 0 w 10000"/>
              <a:gd name="connsiteY1" fmla="*/ 1012 h 11012"/>
              <a:gd name="connsiteX0" fmla="*/ 9880 w 9880"/>
              <a:gd name="connsiteY0" fmla="*/ 12145 h 12145"/>
              <a:gd name="connsiteX1" fmla="*/ 0 w 9880"/>
              <a:gd name="connsiteY1" fmla="*/ 912 h 12145"/>
              <a:gd name="connsiteX0" fmla="*/ 10000 w 10000"/>
              <a:gd name="connsiteY0" fmla="*/ 9750 h 9750"/>
              <a:gd name="connsiteX1" fmla="*/ 0 w 10000"/>
              <a:gd name="connsiteY1" fmla="*/ 501 h 9750"/>
              <a:gd name="connsiteX0" fmla="*/ 10000 w 10009"/>
              <a:gd name="connsiteY0" fmla="*/ 9998 h 9998"/>
              <a:gd name="connsiteX1" fmla="*/ 0 w 10009"/>
              <a:gd name="connsiteY1" fmla="*/ 512 h 9998"/>
            </a:gdLst>
            <a:ahLst/>
            <a:cxnLst>
              <a:cxn ang="0">
                <a:pos x="connsiteX0" y="connsiteY0"/>
              </a:cxn>
              <a:cxn ang="0">
                <a:pos x="connsiteX1" y="connsiteY1"/>
              </a:cxn>
            </a:cxnLst>
            <a:rect l="l" t="t" r="r" b="b"/>
            <a:pathLst>
              <a:path w="10009" h="9998">
                <a:moveTo>
                  <a:pt x="10000" y="9998"/>
                </a:moveTo>
                <a:cubicBezTo>
                  <a:pt x="10281" y="4958"/>
                  <a:pt x="4446" y="-1940"/>
                  <a:pt x="0" y="512"/>
                </a:cubicBezTo>
              </a:path>
            </a:pathLst>
          </a:custGeom>
          <a:ln w="76200" cap="rnd" cmpd="sng">
            <a:solidFill>
              <a:schemeClr val="tx2"/>
            </a:solidFill>
            <a:prstDash val="sysDot"/>
            <a:headEnd type="none" w="med" len="med"/>
            <a:tailEnd type="none" w="med" len="med"/>
          </a:ln>
          <a:effectLst/>
          <a:extLst/>
        </p:spPr>
        <p:style>
          <a:lnRef idx="3">
            <a:schemeClr val="accent1"/>
          </a:lnRef>
          <a:fillRef idx="0">
            <a:schemeClr val="accent1"/>
          </a:fillRef>
          <a:effectRef idx="2">
            <a:schemeClr val="accent1"/>
          </a:effectRef>
          <a:fontRef idx="minor">
            <a:schemeClr val="tx1"/>
          </a:fontRef>
        </p:style>
        <p:txBody>
          <a:bodyPr lIns="0" tIns="0" rIns="0" bIns="0"/>
          <a:lstStyle/>
          <a:p>
            <a:endParaRPr lang="en-US"/>
          </a:p>
        </p:txBody>
      </p:sp>
      <p:grpSp>
        <p:nvGrpSpPr>
          <p:cNvPr id="22" name="Group 21"/>
          <p:cNvGrpSpPr/>
          <p:nvPr userDrawn="1"/>
        </p:nvGrpSpPr>
        <p:grpSpPr>
          <a:xfrm>
            <a:off x="710571" y="1736812"/>
            <a:ext cx="1330338" cy="1773784"/>
            <a:chOff x="4194994" y="3022401"/>
            <a:chExt cx="3547567" cy="3547567"/>
          </a:xfrm>
          <a:solidFill>
            <a:schemeClr val="accent6"/>
          </a:solidFill>
          <a:effectLst/>
        </p:grpSpPr>
        <p:sp>
          <p:nvSpPr>
            <p:cNvPr id="23" name="Oval 22"/>
            <p:cNvSpPr>
              <a:spLocks/>
            </p:cNvSpPr>
            <p:nvPr userDrawn="1"/>
          </p:nvSpPr>
          <p:spPr bwMode="auto">
            <a:xfrm>
              <a:off x="4194994" y="3022401"/>
              <a:ext cx="3547567" cy="3547567"/>
            </a:xfrm>
            <a:prstGeom prst="ellipse">
              <a:avLst/>
            </a:prstGeom>
            <a:grpFill/>
            <a:ln w="127000">
              <a:solidFill>
                <a:schemeClr val="bg1"/>
              </a:solidFill>
            </a:ln>
            <a:effectLst/>
            <a:extLst/>
          </p:spPr>
          <p:txBody>
            <a:bodyPr lIns="0" tIns="0" rIns="0" bIns="0"/>
            <a:lstStyle/>
            <a:p>
              <a:endParaRPr lang="en-US"/>
            </a:p>
          </p:txBody>
        </p:sp>
        <p:pic>
          <p:nvPicPr>
            <p:cNvPr id="25" name="Picture 24" descr="lightbulb_RedWir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09257" y="3439715"/>
              <a:ext cx="1719040" cy="2712938"/>
            </a:xfrm>
            <a:prstGeom prst="rect">
              <a:avLst/>
            </a:prstGeom>
            <a:grpFill/>
            <a:effectLst/>
          </p:spPr>
        </p:pic>
      </p:grpSp>
      <p:sp>
        <p:nvSpPr>
          <p:cNvPr id="2" name="Title 1"/>
          <p:cNvSpPr>
            <a:spLocks noGrp="1"/>
          </p:cNvSpPr>
          <p:nvPr>
            <p:ph type="title" hasCustomPrompt="1"/>
          </p:nvPr>
        </p:nvSpPr>
        <p:spPr>
          <a:xfrm>
            <a:off x="0" y="296652"/>
            <a:ext cx="9144000" cy="864096"/>
          </a:xfrm>
        </p:spPr>
        <p:txBody>
          <a:bodyPr/>
          <a:lstStyle/>
          <a:p>
            <a:r>
              <a:rPr lang="en-US" dirty="0"/>
              <a:t>CLICK TO EDIT MASTER TITLE STYLE</a:t>
            </a:r>
          </a:p>
        </p:txBody>
      </p:sp>
      <p:sp>
        <p:nvSpPr>
          <p:cNvPr id="13" name="Text Placeholder 12"/>
          <p:cNvSpPr>
            <a:spLocks noGrp="1"/>
          </p:cNvSpPr>
          <p:nvPr>
            <p:ph type="body" sz="quarter" idx="27" hasCustomPrompt="1"/>
          </p:nvPr>
        </p:nvSpPr>
        <p:spPr>
          <a:xfrm>
            <a:off x="4842030" y="1462806"/>
            <a:ext cx="3672408" cy="3945014"/>
          </a:xfrm>
          <a:prstGeom prst="rect">
            <a:avLst/>
          </a:prstGeom>
        </p:spPr>
        <p:txBody>
          <a:bodyPr vert="horz" anchor="t"/>
          <a:lstStyle>
            <a:lvl1pPr marL="0" indent="0" algn="l">
              <a:lnSpc>
                <a:spcPct val="100000"/>
              </a:lnSpc>
              <a:spcBef>
                <a:spcPts val="1313"/>
              </a:spcBef>
              <a:buNone/>
              <a:defRPr sz="1650" b="0" i="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8" name="Footer Placeholder 2"/>
          <p:cNvSpPr>
            <a:spLocks noGrp="1"/>
          </p:cNvSpPr>
          <p:nvPr>
            <p:ph type="ftr" sz="quarter" idx="3"/>
          </p:nvPr>
        </p:nvSpPr>
        <p:spPr>
          <a:xfrm>
            <a:off x="2087724" y="5913276"/>
            <a:ext cx="4995555" cy="576064"/>
          </a:xfrm>
          <a:prstGeom prst="rect">
            <a:avLst/>
          </a:prstGeom>
        </p:spPr>
        <p:txBody>
          <a:bodyPr vert="horz" lIns="91440" tIns="45720" rIns="91440" bIns="45720" rtlCol="0" anchor="ctr"/>
          <a:lstStyle>
            <a:lvl1pPr algn="ctr">
              <a:defRPr sz="1650" b="0" i="0" spc="0">
                <a:solidFill>
                  <a:srgbClr val="FFFFFF"/>
                </a:solidFill>
                <a:latin typeface="Intro"/>
                <a:cs typeface="Intro"/>
              </a:defRPr>
            </a:lvl1pPr>
          </a:lstStyle>
          <a:p>
            <a:endParaRPr lang="en-US" dirty="0"/>
          </a:p>
        </p:txBody>
      </p:sp>
      <p:sp>
        <p:nvSpPr>
          <p:cNvPr id="29" name="Date Placeholder 5"/>
          <p:cNvSpPr>
            <a:spLocks noGrp="1"/>
          </p:cNvSpPr>
          <p:nvPr>
            <p:ph type="dt" sz="half" idx="2"/>
          </p:nvPr>
        </p:nvSpPr>
        <p:spPr>
          <a:xfrm>
            <a:off x="457200" y="6407944"/>
            <a:ext cx="1630524" cy="261416"/>
          </a:xfrm>
          <a:prstGeom prst="rect">
            <a:avLst/>
          </a:prstGeom>
        </p:spPr>
        <p:txBody>
          <a:bodyPr vert="horz" lIns="91440" tIns="45720" rIns="91440" bIns="45720" rtlCol="0" anchor="ctr"/>
          <a:lstStyle>
            <a:lvl1pPr algn="l">
              <a:defRPr sz="900" b="0" i="0" spc="113">
                <a:solidFill>
                  <a:srgbClr val="FFFFFF"/>
                </a:solidFill>
                <a:latin typeface="Intro"/>
                <a:cs typeface="Intro"/>
              </a:defRPr>
            </a:lvl1pPr>
          </a:lstStyle>
          <a:p>
            <a:fld id="{68FF26C2-02F4-43B8-9C73-19CAE4A5DC99}" type="datetime4">
              <a:rPr lang="en-US" smtClean="0"/>
              <a:t>October 25, 2016</a:t>
            </a:fld>
            <a:endParaRPr lang="en-US" dirty="0"/>
          </a:p>
        </p:txBody>
      </p:sp>
      <p:sp>
        <p:nvSpPr>
          <p:cNvPr id="30" name="Slide Number Placeholder 6"/>
          <p:cNvSpPr>
            <a:spLocks noGrp="1"/>
          </p:cNvSpPr>
          <p:nvPr>
            <p:ph type="sldNum" sz="quarter" idx="4"/>
          </p:nvPr>
        </p:nvSpPr>
        <p:spPr>
          <a:xfrm>
            <a:off x="7938756" y="6407944"/>
            <a:ext cx="766428" cy="261416"/>
          </a:xfrm>
          <a:prstGeom prst="rect">
            <a:avLst/>
          </a:prstGeom>
        </p:spPr>
        <p:txBody>
          <a:bodyPr vert="horz" lIns="91440" tIns="45720" rIns="91440" bIns="45720" rtlCol="0" anchor="ctr"/>
          <a:lstStyle>
            <a:lvl1pPr algn="r">
              <a:defRPr sz="900" spc="113">
                <a:solidFill>
                  <a:srgbClr val="FFFFFF"/>
                </a:solidFill>
                <a:latin typeface="Intro"/>
                <a:cs typeface="Intro"/>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1893977760"/>
      </p:ext>
    </p:extLst>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ocial Media Chart">
    <p:spTree>
      <p:nvGrpSpPr>
        <p:cNvPr id="1" name=""/>
        <p:cNvGrpSpPr/>
        <p:nvPr/>
      </p:nvGrpSpPr>
      <p:grpSpPr>
        <a:xfrm>
          <a:off x="0" y="0"/>
          <a:ext cx="0" cy="0"/>
          <a:chOff x="0" y="0"/>
          <a:chExt cx="0" cy="0"/>
        </a:xfrm>
      </p:grpSpPr>
      <p:grpSp>
        <p:nvGrpSpPr>
          <p:cNvPr id="88" name="Group 87"/>
          <p:cNvGrpSpPr/>
          <p:nvPr userDrawn="1"/>
        </p:nvGrpSpPr>
        <p:grpSpPr>
          <a:xfrm>
            <a:off x="4085946" y="2960948"/>
            <a:ext cx="512601" cy="669150"/>
            <a:chOff x="10895856" y="8752481"/>
            <a:chExt cx="1366936" cy="1338300"/>
          </a:xfrm>
        </p:grpSpPr>
        <p:sp>
          <p:nvSpPr>
            <p:cNvPr id="89" name="Line 5"/>
            <p:cNvSpPr>
              <a:spLocks noChangeShapeType="1"/>
            </p:cNvSpPr>
            <p:nvPr userDrawn="1"/>
          </p:nvSpPr>
          <p:spPr bwMode="auto">
            <a:xfrm rot="10800000" flipH="1">
              <a:off x="10967864" y="8752481"/>
              <a:ext cx="1294928" cy="625798"/>
            </a:xfrm>
            <a:prstGeom prst="line">
              <a:avLst/>
            </a:prstGeom>
            <a:noFill/>
            <a:ln w="101600" cap="rnd">
              <a:solidFill>
                <a:srgbClr val="23A6CD"/>
              </a:solidFill>
              <a:prstDash val="sysDot"/>
              <a:round/>
              <a:headEnd type="none" w="med" len="med"/>
              <a:tailEnd type="triangle" w="med" len="med"/>
            </a:ln>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90" name="Line 5"/>
            <p:cNvSpPr>
              <a:spLocks noChangeShapeType="1"/>
            </p:cNvSpPr>
            <p:nvPr userDrawn="1"/>
          </p:nvSpPr>
          <p:spPr bwMode="auto">
            <a:xfrm rot="10800000" flipH="1">
              <a:off x="11039872" y="9437438"/>
              <a:ext cx="1222920" cy="12849"/>
            </a:xfrm>
            <a:prstGeom prst="line">
              <a:avLst/>
            </a:prstGeom>
            <a:noFill/>
            <a:ln w="101600" cap="rnd">
              <a:solidFill>
                <a:srgbClr val="23A6CD"/>
              </a:solidFill>
              <a:prstDash val="sysDot"/>
              <a:round/>
              <a:headEnd type="none" w="med" len="med"/>
              <a:tailEnd type="triangle" w="med" len="med"/>
            </a:ln>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91" name="Line 5"/>
            <p:cNvSpPr>
              <a:spLocks noChangeShapeType="1"/>
            </p:cNvSpPr>
            <p:nvPr userDrawn="1"/>
          </p:nvSpPr>
          <p:spPr bwMode="auto">
            <a:xfrm rot="10800000" flipH="1" flipV="1">
              <a:off x="10895856" y="9450288"/>
              <a:ext cx="1366402" cy="640493"/>
            </a:xfrm>
            <a:prstGeom prst="line">
              <a:avLst/>
            </a:prstGeom>
            <a:noFill/>
            <a:ln w="101600" cap="rnd">
              <a:solidFill>
                <a:srgbClr val="23A6CD"/>
              </a:solidFill>
              <a:prstDash val="sysDot"/>
              <a:round/>
              <a:headEnd type="none" w="med" len="med"/>
              <a:tailEnd type="triangle" w="med" len="med"/>
            </a:ln>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grpSp>
      <p:grpSp>
        <p:nvGrpSpPr>
          <p:cNvPr id="92" name="Group 91"/>
          <p:cNvGrpSpPr/>
          <p:nvPr userDrawn="1"/>
        </p:nvGrpSpPr>
        <p:grpSpPr>
          <a:xfrm>
            <a:off x="4085946" y="1592796"/>
            <a:ext cx="512601" cy="669150"/>
            <a:chOff x="10895856" y="8752481"/>
            <a:chExt cx="1366936" cy="1338300"/>
          </a:xfrm>
        </p:grpSpPr>
        <p:sp>
          <p:nvSpPr>
            <p:cNvPr id="93" name="Line 5"/>
            <p:cNvSpPr>
              <a:spLocks noChangeShapeType="1"/>
            </p:cNvSpPr>
            <p:nvPr userDrawn="1"/>
          </p:nvSpPr>
          <p:spPr bwMode="auto">
            <a:xfrm rot="10800000" flipH="1">
              <a:off x="10967864" y="8752481"/>
              <a:ext cx="1294928" cy="625798"/>
            </a:xfrm>
            <a:prstGeom prst="line">
              <a:avLst/>
            </a:prstGeom>
            <a:noFill/>
            <a:ln w="101600" cap="rnd">
              <a:solidFill>
                <a:srgbClr val="23A6CD"/>
              </a:solidFill>
              <a:prstDash val="sysDot"/>
              <a:round/>
              <a:headEnd type="none" w="med" len="med"/>
              <a:tailEnd type="triangle" w="med" len="med"/>
            </a:ln>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94" name="Line 5"/>
            <p:cNvSpPr>
              <a:spLocks noChangeShapeType="1"/>
            </p:cNvSpPr>
            <p:nvPr userDrawn="1"/>
          </p:nvSpPr>
          <p:spPr bwMode="auto">
            <a:xfrm rot="10800000" flipH="1">
              <a:off x="11039872" y="9437438"/>
              <a:ext cx="1222920" cy="12849"/>
            </a:xfrm>
            <a:prstGeom prst="line">
              <a:avLst/>
            </a:prstGeom>
            <a:noFill/>
            <a:ln w="101600" cap="rnd">
              <a:solidFill>
                <a:srgbClr val="23A6CD"/>
              </a:solidFill>
              <a:prstDash val="sysDot"/>
              <a:round/>
              <a:headEnd type="none" w="med" len="med"/>
              <a:tailEnd type="triangle" w="med" len="med"/>
            </a:ln>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95" name="Line 5"/>
            <p:cNvSpPr>
              <a:spLocks noChangeShapeType="1"/>
            </p:cNvSpPr>
            <p:nvPr userDrawn="1"/>
          </p:nvSpPr>
          <p:spPr bwMode="auto">
            <a:xfrm rot="10800000" flipH="1" flipV="1">
              <a:off x="10895856" y="9450288"/>
              <a:ext cx="1366402" cy="640493"/>
            </a:xfrm>
            <a:prstGeom prst="line">
              <a:avLst/>
            </a:prstGeom>
            <a:noFill/>
            <a:ln w="101600" cap="rnd">
              <a:solidFill>
                <a:srgbClr val="23A6CD"/>
              </a:solidFill>
              <a:prstDash val="sysDot"/>
              <a:round/>
              <a:headEnd type="none" w="med" len="med"/>
              <a:tailEnd type="triangle" w="med" len="med"/>
            </a:ln>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grpSp>
      <p:grpSp>
        <p:nvGrpSpPr>
          <p:cNvPr id="4" name="Group 3"/>
          <p:cNvGrpSpPr/>
          <p:nvPr userDrawn="1"/>
        </p:nvGrpSpPr>
        <p:grpSpPr>
          <a:xfrm>
            <a:off x="4085946" y="4376241"/>
            <a:ext cx="512601" cy="669150"/>
            <a:chOff x="10895856" y="8752481"/>
            <a:chExt cx="1366936" cy="1338300"/>
          </a:xfrm>
        </p:grpSpPr>
        <p:sp>
          <p:nvSpPr>
            <p:cNvPr id="78" name="Line 5"/>
            <p:cNvSpPr>
              <a:spLocks noChangeShapeType="1"/>
            </p:cNvSpPr>
            <p:nvPr userDrawn="1"/>
          </p:nvSpPr>
          <p:spPr bwMode="auto">
            <a:xfrm rot="10800000" flipH="1">
              <a:off x="10967864" y="8752481"/>
              <a:ext cx="1294928" cy="625798"/>
            </a:xfrm>
            <a:prstGeom prst="line">
              <a:avLst/>
            </a:prstGeom>
            <a:noFill/>
            <a:ln w="101600" cap="rnd">
              <a:solidFill>
                <a:srgbClr val="23A6CD"/>
              </a:solidFill>
              <a:prstDash val="sysDot"/>
              <a:round/>
              <a:headEnd type="none" w="med" len="med"/>
              <a:tailEnd type="triangle" w="med" len="med"/>
            </a:ln>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79" name="Line 5"/>
            <p:cNvSpPr>
              <a:spLocks noChangeShapeType="1"/>
            </p:cNvSpPr>
            <p:nvPr userDrawn="1"/>
          </p:nvSpPr>
          <p:spPr bwMode="auto">
            <a:xfrm rot="10800000" flipH="1">
              <a:off x="11039872" y="9437438"/>
              <a:ext cx="1222920" cy="12849"/>
            </a:xfrm>
            <a:prstGeom prst="line">
              <a:avLst/>
            </a:prstGeom>
            <a:noFill/>
            <a:ln w="101600" cap="rnd">
              <a:solidFill>
                <a:srgbClr val="23A6CD"/>
              </a:solidFill>
              <a:prstDash val="sysDot"/>
              <a:round/>
              <a:headEnd type="none" w="med" len="med"/>
              <a:tailEnd type="triangle" w="med" len="med"/>
            </a:ln>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80" name="Line 5"/>
            <p:cNvSpPr>
              <a:spLocks noChangeShapeType="1"/>
            </p:cNvSpPr>
            <p:nvPr userDrawn="1"/>
          </p:nvSpPr>
          <p:spPr bwMode="auto">
            <a:xfrm rot="10800000" flipH="1" flipV="1">
              <a:off x="10895856" y="9450288"/>
              <a:ext cx="1366402" cy="640493"/>
            </a:xfrm>
            <a:prstGeom prst="line">
              <a:avLst/>
            </a:prstGeom>
            <a:noFill/>
            <a:ln w="101600" cap="rnd">
              <a:solidFill>
                <a:srgbClr val="23A6CD"/>
              </a:solidFill>
              <a:prstDash val="sysDot"/>
              <a:round/>
              <a:headEnd type="none" w="med" len="med"/>
              <a:tailEnd type="triangle" w="med" len="med"/>
            </a:ln>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grpSp>
      <p:sp>
        <p:nvSpPr>
          <p:cNvPr id="54" name="Oval 53"/>
          <p:cNvSpPr/>
          <p:nvPr userDrawn="1"/>
        </p:nvSpPr>
        <p:spPr bwMode="auto">
          <a:xfrm>
            <a:off x="3216961" y="1413613"/>
            <a:ext cx="922991" cy="1230654"/>
          </a:xfrm>
          <a:prstGeom prst="ellipse">
            <a:avLst/>
          </a:prstGeom>
          <a:solidFill>
            <a:schemeClr val="accent6"/>
          </a:solidFill>
          <a:ln w="127000" cap="flat" cmpd="sng" algn="ctr">
            <a:solidFill>
              <a:srgbClr val="FFFFFF"/>
            </a:solidFill>
            <a:prstDash val="solid"/>
            <a:round/>
            <a:headEnd type="none" w="med" len="med"/>
            <a:tailEnd type="triangle" w="med" len="med"/>
          </a:ln>
          <a:effectLst/>
          <a:extLst/>
        </p:spPr>
        <p:txBody>
          <a:bodyPr vert="horz" wrap="square" lIns="34290" tIns="17145" rIns="34290" bIns="17145"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9" name="Oval 68"/>
          <p:cNvSpPr/>
          <p:nvPr userDrawn="1"/>
        </p:nvSpPr>
        <p:spPr bwMode="auto">
          <a:xfrm>
            <a:off x="3216961" y="2729119"/>
            <a:ext cx="922991" cy="1230654"/>
          </a:xfrm>
          <a:prstGeom prst="ellipse">
            <a:avLst/>
          </a:prstGeom>
          <a:solidFill>
            <a:schemeClr val="tx1"/>
          </a:solidFill>
          <a:ln w="127000" cap="flat" cmpd="sng" algn="ctr">
            <a:solidFill>
              <a:srgbClr val="FFFFFF"/>
            </a:solidFill>
            <a:prstDash val="solid"/>
            <a:round/>
            <a:headEnd type="none" w="med" len="med"/>
            <a:tailEnd type="triangle" w="med" len="med"/>
          </a:ln>
          <a:effectLst/>
          <a:extLst/>
        </p:spPr>
        <p:txBody>
          <a:bodyPr vert="horz" wrap="square" lIns="34290" tIns="17145" rIns="34290" bIns="17145"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3" name="Oval 82"/>
          <p:cNvSpPr/>
          <p:nvPr userDrawn="1"/>
        </p:nvSpPr>
        <p:spPr bwMode="auto">
          <a:xfrm>
            <a:off x="3216961" y="4041905"/>
            <a:ext cx="922991" cy="1230654"/>
          </a:xfrm>
          <a:prstGeom prst="ellipse">
            <a:avLst/>
          </a:prstGeom>
          <a:solidFill>
            <a:schemeClr val="accent4"/>
          </a:solidFill>
          <a:ln w="127000" cap="flat" cmpd="sng" algn="ctr">
            <a:solidFill>
              <a:srgbClr val="FFFFFF"/>
            </a:solidFill>
            <a:prstDash val="solid"/>
            <a:round/>
            <a:headEnd type="none" w="med" len="med"/>
            <a:tailEnd type="triangle" w="med" len="med"/>
          </a:ln>
          <a:effectLst/>
          <a:extLst/>
        </p:spPr>
        <p:txBody>
          <a:bodyPr vert="horz" wrap="square" lIns="34290" tIns="17145" rIns="34290" bIns="17145"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 name="Title 1"/>
          <p:cNvSpPr>
            <a:spLocks noGrp="1"/>
          </p:cNvSpPr>
          <p:nvPr userDrawn="1">
            <p:ph type="title" hasCustomPrompt="1"/>
          </p:nvPr>
        </p:nvSpPr>
        <p:spPr>
          <a:xfrm>
            <a:off x="0" y="296652"/>
            <a:ext cx="9144000" cy="864096"/>
          </a:xfrm>
        </p:spPr>
        <p:txBody>
          <a:bodyPr/>
          <a:lstStyle/>
          <a:p>
            <a:r>
              <a:rPr lang="en-US" dirty="0"/>
              <a:t>CLICK TO EDIT MASTER TITLE STYLE</a:t>
            </a:r>
          </a:p>
        </p:txBody>
      </p:sp>
      <p:sp>
        <p:nvSpPr>
          <p:cNvPr id="7" name="Oval 2"/>
          <p:cNvSpPr>
            <a:spLocks/>
          </p:cNvSpPr>
          <p:nvPr userDrawn="1"/>
        </p:nvSpPr>
        <p:spPr bwMode="auto">
          <a:xfrm>
            <a:off x="4726781" y="4113076"/>
            <a:ext cx="280988" cy="374650"/>
          </a:xfrm>
          <a:prstGeom prst="ellipse">
            <a:avLst/>
          </a:prstGeom>
          <a:solidFill>
            <a:schemeClr val="accent4"/>
          </a:solidFill>
          <a:ln w="57150" cmpd="sng">
            <a:solidFill>
              <a:srgbClr val="FFFFFF"/>
            </a:solidFill>
          </a:ln>
          <a:effectLst/>
          <a:extLst/>
        </p:spPr>
        <p:txBody>
          <a:bodyPr lIns="0" tIns="0" rIns="0" bIns="0"/>
          <a:lstStyle/>
          <a:p>
            <a:endParaRPr lang="en-US"/>
          </a:p>
        </p:txBody>
      </p:sp>
      <p:sp>
        <p:nvSpPr>
          <p:cNvPr id="8" name="Oval 3"/>
          <p:cNvSpPr>
            <a:spLocks/>
          </p:cNvSpPr>
          <p:nvPr userDrawn="1"/>
        </p:nvSpPr>
        <p:spPr bwMode="auto">
          <a:xfrm>
            <a:off x="4726781" y="4532176"/>
            <a:ext cx="280988" cy="374650"/>
          </a:xfrm>
          <a:prstGeom prst="ellipse">
            <a:avLst/>
          </a:prstGeom>
          <a:solidFill>
            <a:schemeClr val="accent4"/>
          </a:solidFill>
          <a:ln w="57150" cmpd="sng">
            <a:solidFill>
              <a:srgbClr val="FFFFFF"/>
            </a:solidFill>
          </a:ln>
          <a:effectLst/>
          <a:extLst/>
        </p:spPr>
        <p:txBody>
          <a:bodyPr lIns="0" tIns="0" rIns="0" bIns="0"/>
          <a:lstStyle/>
          <a:p>
            <a:endParaRPr lang="en-US"/>
          </a:p>
        </p:txBody>
      </p:sp>
      <p:sp>
        <p:nvSpPr>
          <p:cNvPr id="9" name="Oval 4"/>
          <p:cNvSpPr>
            <a:spLocks/>
          </p:cNvSpPr>
          <p:nvPr userDrawn="1"/>
        </p:nvSpPr>
        <p:spPr bwMode="auto">
          <a:xfrm>
            <a:off x="4726781" y="4963976"/>
            <a:ext cx="280988" cy="374650"/>
          </a:xfrm>
          <a:prstGeom prst="ellipse">
            <a:avLst/>
          </a:prstGeom>
          <a:solidFill>
            <a:schemeClr val="accent4"/>
          </a:solidFill>
          <a:ln w="57150" cmpd="sng">
            <a:solidFill>
              <a:srgbClr val="FFFFFF"/>
            </a:solidFill>
          </a:ln>
          <a:effectLst/>
          <a:extLst/>
        </p:spPr>
        <p:txBody>
          <a:bodyPr lIns="0" tIns="0" rIns="0" bIns="0"/>
          <a:lstStyle/>
          <a:p>
            <a:endParaRPr lang="en-US"/>
          </a:p>
        </p:txBody>
      </p:sp>
      <p:sp>
        <p:nvSpPr>
          <p:cNvPr id="11" name="Oval 6"/>
          <p:cNvSpPr>
            <a:spLocks/>
          </p:cNvSpPr>
          <p:nvPr userDrawn="1"/>
        </p:nvSpPr>
        <p:spPr bwMode="auto">
          <a:xfrm>
            <a:off x="4722019" y="2709726"/>
            <a:ext cx="280988" cy="374650"/>
          </a:xfrm>
          <a:prstGeom prst="ellipse">
            <a:avLst/>
          </a:prstGeom>
          <a:solidFill>
            <a:schemeClr val="tx1"/>
          </a:solidFill>
          <a:ln w="57150" cap="flat" cmpd="sng">
            <a:solidFill>
              <a:srgbClr val="FFFFFF"/>
            </a:solidFill>
            <a:miter lim="800000"/>
            <a:headEnd type="none" w="med" len="med"/>
            <a:tailEnd type="none" w="med" len="med"/>
          </a:ln>
          <a:effectLst/>
          <a:extLst/>
        </p:spPr>
        <p:txBody>
          <a:bodyPr lIns="0" tIns="0" rIns="0" bIns="0"/>
          <a:lstStyle/>
          <a:p>
            <a:endParaRPr lang="en-US"/>
          </a:p>
        </p:txBody>
      </p:sp>
      <p:sp>
        <p:nvSpPr>
          <p:cNvPr id="12" name="Oval 7"/>
          <p:cNvSpPr>
            <a:spLocks/>
          </p:cNvSpPr>
          <p:nvPr userDrawn="1"/>
        </p:nvSpPr>
        <p:spPr bwMode="auto">
          <a:xfrm>
            <a:off x="4722019" y="3128826"/>
            <a:ext cx="280988" cy="374650"/>
          </a:xfrm>
          <a:prstGeom prst="ellipse">
            <a:avLst/>
          </a:prstGeom>
          <a:solidFill>
            <a:schemeClr val="tx1"/>
          </a:solidFill>
          <a:ln w="57150" cap="flat" cmpd="sng">
            <a:solidFill>
              <a:srgbClr val="FFFFFF"/>
            </a:solidFill>
            <a:miter lim="800000"/>
            <a:headEnd type="none" w="med" len="med"/>
            <a:tailEnd type="none" w="med" len="med"/>
          </a:ln>
          <a:effectLst/>
          <a:extLst/>
        </p:spPr>
        <p:txBody>
          <a:bodyPr lIns="0" tIns="0" rIns="0" bIns="0"/>
          <a:lstStyle/>
          <a:p>
            <a:endParaRPr lang="en-US"/>
          </a:p>
        </p:txBody>
      </p:sp>
      <p:sp>
        <p:nvSpPr>
          <p:cNvPr id="13" name="Oval 8"/>
          <p:cNvSpPr>
            <a:spLocks/>
          </p:cNvSpPr>
          <p:nvPr userDrawn="1"/>
        </p:nvSpPr>
        <p:spPr bwMode="auto">
          <a:xfrm>
            <a:off x="4722019" y="3560626"/>
            <a:ext cx="280988" cy="374650"/>
          </a:xfrm>
          <a:prstGeom prst="ellipse">
            <a:avLst/>
          </a:prstGeom>
          <a:solidFill>
            <a:schemeClr val="tx1"/>
          </a:solidFill>
          <a:ln w="57150" cap="flat" cmpd="sng">
            <a:solidFill>
              <a:srgbClr val="FFFFFF"/>
            </a:solidFill>
            <a:miter lim="800000"/>
            <a:headEnd type="none" w="med" len="med"/>
            <a:tailEnd type="none" w="med" len="med"/>
          </a:ln>
          <a:effectLst/>
          <a:extLst/>
        </p:spPr>
        <p:txBody>
          <a:bodyPr lIns="0" tIns="0" rIns="0" bIns="0"/>
          <a:lstStyle/>
          <a:p>
            <a:endParaRPr lang="en-US"/>
          </a:p>
        </p:txBody>
      </p:sp>
      <p:sp>
        <p:nvSpPr>
          <p:cNvPr id="15" name="Oval 10"/>
          <p:cNvSpPr>
            <a:spLocks/>
          </p:cNvSpPr>
          <p:nvPr userDrawn="1"/>
        </p:nvSpPr>
        <p:spPr bwMode="auto">
          <a:xfrm>
            <a:off x="4717256" y="1304764"/>
            <a:ext cx="280988" cy="374650"/>
          </a:xfrm>
          <a:prstGeom prst="ellipse">
            <a:avLst/>
          </a:prstGeom>
          <a:solidFill>
            <a:srgbClr val="F5C040"/>
          </a:solidFill>
          <a:ln w="57150" cmpd="sng">
            <a:solidFill>
              <a:srgbClr val="FFFFFF"/>
            </a:solidFill>
          </a:ln>
          <a:effectLst/>
          <a:extLst/>
        </p:spPr>
        <p:txBody>
          <a:bodyPr lIns="0" tIns="0" rIns="0" bIns="0"/>
          <a:lstStyle/>
          <a:p>
            <a:endParaRPr lang="en-US"/>
          </a:p>
        </p:txBody>
      </p:sp>
      <p:sp>
        <p:nvSpPr>
          <p:cNvPr id="16" name="Oval 11"/>
          <p:cNvSpPr>
            <a:spLocks/>
          </p:cNvSpPr>
          <p:nvPr userDrawn="1"/>
        </p:nvSpPr>
        <p:spPr bwMode="auto">
          <a:xfrm>
            <a:off x="4717256" y="1723864"/>
            <a:ext cx="280988" cy="374650"/>
          </a:xfrm>
          <a:prstGeom prst="ellipse">
            <a:avLst/>
          </a:prstGeom>
          <a:solidFill>
            <a:srgbClr val="F5C040"/>
          </a:solidFill>
          <a:ln w="57150" cmpd="sng">
            <a:solidFill>
              <a:srgbClr val="FFFFFF"/>
            </a:solidFill>
          </a:ln>
          <a:effectLst/>
          <a:extLst/>
        </p:spPr>
        <p:txBody>
          <a:bodyPr lIns="0" tIns="0" rIns="0" bIns="0"/>
          <a:lstStyle/>
          <a:p>
            <a:endParaRPr lang="en-US"/>
          </a:p>
        </p:txBody>
      </p:sp>
      <p:sp>
        <p:nvSpPr>
          <p:cNvPr id="17" name="Oval 12"/>
          <p:cNvSpPr>
            <a:spLocks/>
          </p:cNvSpPr>
          <p:nvPr userDrawn="1"/>
        </p:nvSpPr>
        <p:spPr bwMode="auto">
          <a:xfrm>
            <a:off x="4717256" y="2155664"/>
            <a:ext cx="280988" cy="374650"/>
          </a:xfrm>
          <a:prstGeom prst="ellipse">
            <a:avLst/>
          </a:prstGeom>
          <a:solidFill>
            <a:srgbClr val="F5C040"/>
          </a:solidFill>
          <a:ln w="57150" cmpd="sng">
            <a:solidFill>
              <a:srgbClr val="FFFFFF"/>
            </a:solidFill>
          </a:ln>
          <a:effectLst/>
          <a:extLst/>
        </p:spPr>
        <p:txBody>
          <a:bodyPr lIns="0" tIns="0" rIns="0" bIns="0"/>
          <a:lstStyle/>
          <a:p>
            <a:endParaRPr lang="en-US"/>
          </a:p>
        </p:txBody>
      </p:sp>
      <p:pic>
        <p:nvPicPr>
          <p:cNvPr id="30" name="Picture 2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56865" y="1738226"/>
            <a:ext cx="642938" cy="597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31" name="Picture 3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18883" y="2959907"/>
            <a:ext cx="280988" cy="794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32" name="Picture 31"/>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464877" y="4359834"/>
            <a:ext cx="442913" cy="55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33" name="Picture 3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761021" y="1382428"/>
            <a:ext cx="183951" cy="17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34" name="Picture 3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761021" y="1814228"/>
            <a:ext cx="183951" cy="17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35" name="Picture 3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761021" y="2252378"/>
            <a:ext cx="183951" cy="17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36" name="Picture 35"/>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813697" y="2775483"/>
            <a:ext cx="92274"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37" name="Picture 36"/>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813697" y="3162833"/>
            <a:ext cx="92274"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38" name="Picture 37"/>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813697" y="3600983"/>
            <a:ext cx="92274"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39" name="Picture 38"/>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788694" y="5023383"/>
            <a:ext cx="171450" cy="216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40" name="Picture 39"/>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788694" y="4585233"/>
            <a:ext cx="171450" cy="216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41" name="Picture 40"/>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788694" y="4178833"/>
            <a:ext cx="171450" cy="216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57" name="Text Placeholder 12"/>
          <p:cNvSpPr>
            <a:spLocks noGrp="1"/>
          </p:cNvSpPr>
          <p:nvPr userDrawn="1">
            <p:ph type="body" sz="quarter" idx="14" hasCustomPrompt="1"/>
          </p:nvPr>
        </p:nvSpPr>
        <p:spPr>
          <a:xfrm>
            <a:off x="5166066" y="1306178"/>
            <a:ext cx="3456384" cy="432048"/>
          </a:xfrm>
          <a:prstGeom prst="rect">
            <a:avLst/>
          </a:prstGeom>
          <a:effectLst/>
        </p:spPr>
        <p:txBody>
          <a:bodyPr vert="horz" anchor="t"/>
          <a:lstStyle>
            <a:lvl1pPr marL="0" indent="0">
              <a:buNone/>
              <a:defRPr sz="16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59" name="Text Placeholder 12"/>
          <p:cNvSpPr>
            <a:spLocks noGrp="1"/>
          </p:cNvSpPr>
          <p:nvPr userDrawn="1">
            <p:ph type="body" sz="quarter" idx="15"/>
          </p:nvPr>
        </p:nvSpPr>
        <p:spPr>
          <a:xfrm>
            <a:off x="5166066" y="1738226"/>
            <a:ext cx="3483387" cy="720080"/>
          </a:xfrm>
          <a:prstGeom prst="rect">
            <a:avLst/>
          </a:prstGeom>
          <a:effectLst/>
        </p:spPr>
        <p:txBody>
          <a:bodyPr vert="horz" anchor="t"/>
          <a:lstStyle>
            <a:lvl1pPr marL="0" indent="0">
              <a:lnSpc>
                <a:spcPct val="100000"/>
              </a:lnSpc>
              <a:spcBef>
                <a:spcPts val="1313"/>
              </a:spcBef>
              <a:buNone/>
              <a:defRPr sz="1350">
                <a:solidFill>
                  <a:srgbClr val="636463"/>
                </a:solidFill>
                <a:effectLst/>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60" name="Text Placeholder 12"/>
          <p:cNvSpPr>
            <a:spLocks noGrp="1"/>
          </p:cNvSpPr>
          <p:nvPr userDrawn="1">
            <p:ph type="body" sz="quarter" idx="22" hasCustomPrompt="1"/>
          </p:nvPr>
        </p:nvSpPr>
        <p:spPr>
          <a:xfrm>
            <a:off x="5166066" y="2710334"/>
            <a:ext cx="3456384" cy="468052"/>
          </a:xfrm>
          <a:prstGeom prst="rect">
            <a:avLst/>
          </a:prstGeom>
          <a:effectLst/>
        </p:spPr>
        <p:txBody>
          <a:bodyPr vert="horz" anchor="t"/>
          <a:lstStyle>
            <a:lvl1pPr marL="0" indent="0">
              <a:buNone/>
              <a:defRPr sz="16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1" name="Text Placeholder 12"/>
          <p:cNvSpPr>
            <a:spLocks noGrp="1"/>
          </p:cNvSpPr>
          <p:nvPr userDrawn="1">
            <p:ph type="body" sz="quarter" idx="23"/>
          </p:nvPr>
        </p:nvSpPr>
        <p:spPr>
          <a:xfrm>
            <a:off x="5166066" y="3142382"/>
            <a:ext cx="3483387" cy="720080"/>
          </a:xfrm>
          <a:prstGeom prst="rect">
            <a:avLst/>
          </a:prstGeom>
          <a:effectLst/>
        </p:spPr>
        <p:txBody>
          <a:bodyPr vert="horz" anchor="t"/>
          <a:lstStyle>
            <a:lvl1pPr marL="0" indent="0">
              <a:lnSpc>
                <a:spcPct val="100000"/>
              </a:lnSpc>
              <a:spcBef>
                <a:spcPts val="1313"/>
              </a:spcBef>
              <a:buNone/>
              <a:defRPr sz="1350">
                <a:solidFill>
                  <a:srgbClr val="636463"/>
                </a:solidFill>
                <a:effectLst/>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62" name="Text Placeholder 12"/>
          <p:cNvSpPr>
            <a:spLocks noGrp="1"/>
          </p:cNvSpPr>
          <p:nvPr userDrawn="1">
            <p:ph type="body" sz="quarter" idx="24" hasCustomPrompt="1"/>
          </p:nvPr>
        </p:nvSpPr>
        <p:spPr>
          <a:xfrm>
            <a:off x="5166066" y="4078486"/>
            <a:ext cx="3456384" cy="468052"/>
          </a:xfrm>
          <a:prstGeom prst="rect">
            <a:avLst/>
          </a:prstGeom>
          <a:effectLst/>
        </p:spPr>
        <p:txBody>
          <a:bodyPr vert="horz" anchor="t"/>
          <a:lstStyle>
            <a:lvl1pPr marL="0" indent="0">
              <a:buNone/>
              <a:defRPr sz="16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3" name="Text Placeholder 12"/>
          <p:cNvSpPr>
            <a:spLocks noGrp="1"/>
          </p:cNvSpPr>
          <p:nvPr userDrawn="1">
            <p:ph type="body" sz="quarter" idx="25"/>
          </p:nvPr>
        </p:nvSpPr>
        <p:spPr>
          <a:xfrm>
            <a:off x="5166066" y="4510534"/>
            <a:ext cx="3483387" cy="756084"/>
          </a:xfrm>
          <a:prstGeom prst="rect">
            <a:avLst/>
          </a:prstGeom>
          <a:effectLst/>
        </p:spPr>
        <p:txBody>
          <a:bodyPr vert="horz" anchor="t"/>
          <a:lstStyle>
            <a:lvl1pPr marL="0" indent="0">
              <a:lnSpc>
                <a:spcPct val="100000"/>
              </a:lnSpc>
              <a:spcBef>
                <a:spcPts val="1313"/>
              </a:spcBef>
              <a:buNone/>
              <a:defRPr sz="1350">
                <a:solidFill>
                  <a:srgbClr val="636463"/>
                </a:solidFill>
                <a:effectLst/>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66" name="Line 5"/>
          <p:cNvSpPr>
            <a:spLocks noChangeShapeType="1"/>
          </p:cNvSpPr>
          <p:nvPr userDrawn="1"/>
        </p:nvSpPr>
        <p:spPr bwMode="auto">
          <a:xfrm rot="10800000" flipH="1">
            <a:off x="2519772" y="2168860"/>
            <a:ext cx="702078" cy="527131"/>
          </a:xfrm>
          <a:prstGeom prst="line">
            <a:avLst/>
          </a:prstGeom>
          <a:noFill/>
          <a:ln w="101600" cap="rnd">
            <a:solidFill>
              <a:schemeClr val="tx1"/>
            </a:solidFill>
            <a:prstDash val="sysDot"/>
            <a:round/>
            <a:headEnd type="none" w="med" len="med"/>
            <a:tailEnd type="triangle" w="med" len="med"/>
          </a:ln>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67" name="Line 5"/>
          <p:cNvSpPr>
            <a:spLocks noChangeShapeType="1"/>
          </p:cNvSpPr>
          <p:nvPr userDrawn="1"/>
        </p:nvSpPr>
        <p:spPr bwMode="auto">
          <a:xfrm rot="10800000" flipH="1" flipV="1">
            <a:off x="2627784" y="3286398"/>
            <a:ext cx="594066" cy="34590"/>
          </a:xfrm>
          <a:prstGeom prst="line">
            <a:avLst/>
          </a:prstGeom>
          <a:noFill/>
          <a:ln w="101600" cap="rnd">
            <a:solidFill>
              <a:schemeClr val="tx1"/>
            </a:solidFill>
            <a:prstDash val="sysDot"/>
            <a:round/>
            <a:headEnd type="none" w="med" len="med"/>
            <a:tailEnd type="triangle" w="med" len="med"/>
          </a:ln>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68" name="Line 5"/>
          <p:cNvSpPr>
            <a:spLocks noChangeShapeType="1"/>
          </p:cNvSpPr>
          <p:nvPr userDrawn="1"/>
        </p:nvSpPr>
        <p:spPr bwMode="auto">
          <a:xfrm rot="10800000" flipH="1" flipV="1">
            <a:off x="2519772" y="3871103"/>
            <a:ext cx="702078" cy="530005"/>
          </a:xfrm>
          <a:prstGeom prst="line">
            <a:avLst/>
          </a:prstGeom>
          <a:noFill/>
          <a:ln w="101600" cap="rnd">
            <a:solidFill>
              <a:schemeClr val="tx1"/>
            </a:solidFill>
            <a:prstDash val="sysDot"/>
            <a:round/>
            <a:headEnd type="none" w="med" len="med"/>
            <a:tailEnd type="triangle" w="med" len="med"/>
          </a:ln>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01" name="Oval 100"/>
          <p:cNvSpPr/>
          <p:nvPr userDrawn="1"/>
        </p:nvSpPr>
        <p:spPr bwMode="auto">
          <a:xfrm>
            <a:off x="655835" y="2043254"/>
            <a:ext cx="1904466" cy="2539288"/>
          </a:xfrm>
          <a:prstGeom prst="ellipse">
            <a:avLst/>
          </a:prstGeom>
          <a:solidFill>
            <a:schemeClr val="tx2"/>
          </a:solidFill>
          <a:ln w="127000" cap="flat" cmpd="sng" algn="ctr">
            <a:solidFill>
              <a:srgbClr val="FFFFFF"/>
            </a:solidFill>
            <a:prstDash val="solid"/>
            <a:round/>
            <a:headEnd type="none" w="med" len="med"/>
            <a:tailEnd type="triangle" w="med" len="med"/>
          </a:ln>
          <a:effectLst/>
          <a:extLst/>
        </p:spPr>
        <p:txBody>
          <a:bodyPr vert="horz" wrap="square" lIns="34290" tIns="17145" rIns="34290" bIns="17145"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3" name="Picture 2" descr="2Heads_Whit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51232" y="2204864"/>
            <a:ext cx="1533525" cy="2038350"/>
          </a:xfrm>
          <a:prstGeom prst="rect">
            <a:avLst/>
          </a:prstGeom>
        </p:spPr>
      </p:pic>
      <p:sp>
        <p:nvSpPr>
          <p:cNvPr id="85" name="Footer Placeholder 2"/>
          <p:cNvSpPr>
            <a:spLocks noGrp="1"/>
          </p:cNvSpPr>
          <p:nvPr>
            <p:ph type="ftr" sz="quarter" idx="3"/>
          </p:nvPr>
        </p:nvSpPr>
        <p:spPr>
          <a:xfrm>
            <a:off x="2087724" y="5913276"/>
            <a:ext cx="4995555" cy="576064"/>
          </a:xfrm>
          <a:prstGeom prst="rect">
            <a:avLst/>
          </a:prstGeom>
        </p:spPr>
        <p:txBody>
          <a:bodyPr vert="horz" lIns="91440" tIns="45720" rIns="91440" bIns="45720" rtlCol="0" anchor="ctr"/>
          <a:lstStyle>
            <a:lvl1pPr algn="ctr">
              <a:defRPr sz="1650" b="0" i="0" spc="0">
                <a:solidFill>
                  <a:srgbClr val="FFFFFF"/>
                </a:solidFill>
                <a:latin typeface="Intro"/>
                <a:cs typeface="Intro"/>
              </a:defRPr>
            </a:lvl1pPr>
          </a:lstStyle>
          <a:p>
            <a:endParaRPr lang="en-US" dirty="0"/>
          </a:p>
        </p:txBody>
      </p:sp>
      <p:sp>
        <p:nvSpPr>
          <p:cNvPr id="86" name="Date Placeholder 5"/>
          <p:cNvSpPr>
            <a:spLocks noGrp="1"/>
          </p:cNvSpPr>
          <p:nvPr>
            <p:ph type="dt" sz="half" idx="2"/>
          </p:nvPr>
        </p:nvSpPr>
        <p:spPr>
          <a:xfrm>
            <a:off x="457200" y="6407944"/>
            <a:ext cx="1630524" cy="261416"/>
          </a:xfrm>
          <a:prstGeom prst="rect">
            <a:avLst/>
          </a:prstGeom>
        </p:spPr>
        <p:txBody>
          <a:bodyPr vert="horz" lIns="91440" tIns="45720" rIns="91440" bIns="45720" rtlCol="0" anchor="ctr"/>
          <a:lstStyle>
            <a:lvl1pPr algn="l">
              <a:defRPr sz="900" b="0" i="0" spc="113">
                <a:solidFill>
                  <a:srgbClr val="FFFFFF"/>
                </a:solidFill>
                <a:latin typeface="Intro"/>
                <a:cs typeface="Intro"/>
              </a:defRPr>
            </a:lvl1pPr>
          </a:lstStyle>
          <a:p>
            <a:fld id="{8F3CA0CF-1F68-49FC-A628-8DB8C6A70AF3}" type="datetime4">
              <a:rPr lang="en-US" smtClean="0"/>
              <a:t>October 25, 2016</a:t>
            </a:fld>
            <a:endParaRPr lang="en-US" dirty="0"/>
          </a:p>
        </p:txBody>
      </p:sp>
      <p:sp>
        <p:nvSpPr>
          <p:cNvPr id="87" name="Slide Number Placeholder 6"/>
          <p:cNvSpPr>
            <a:spLocks noGrp="1"/>
          </p:cNvSpPr>
          <p:nvPr>
            <p:ph type="sldNum" sz="quarter" idx="4"/>
          </p:nvPr>
        </p:nvSpPr>
        <p:spPr>
          <a:xfrm>
            <a:off x="7938756" y="6407944"/>
            <a:ext cx="766428" cy="261416"/>
          </a:xfrm>
          <a:prstGeom prst="rect">
            <a:avLst/>
          </a:prstGeom>
        </p:spPr>
        <p:txBody>
          <a:bodyPr vert="horz" lIns="91440" tIns="45720" rIns="91440" bIns="45720" rtlCol="0" anchor="ctr"/>
          <a:lstStyle>
            <a:lvl1pPr algn="r">
              <a:defRPr sz="900" spc="113">
                <a:solidFill>
                  <a:srgbClr val="FFFFFF"/>
                </a:solidFill>
                <a:latin typeface="Intro"/>
                <a:cs typeface="Intro"/>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2159787872"/>
      </p:ext>
    </p:extLst>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ocial Media Clou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96652"/>
            <a:ext cx="9144000" cy="864096"/>
          </a:xfrm>
        </p:spPr>
        <p:txBody>
          <a:bodyPr/>
          <a:lstStyle/>
          <a:p>
            <a:r>
              <a:rPr lang="en-US" dirty="0"/>
              <a:t>CLICK TO EDIT MASTER TITLE STYLE</a:t>
            </a:r>
          </a:p>
        </p:txBody>
      </p:sp>
      <p:grpSp>
        <p:nvGrpSpPr>
          <p:cNvPr id="3" name="Group 2"/>
          <p:cNvGrpSpPr/>
          <p:nvPr userDrawn="1"/>
        </p:nvGrpSpPr>
        <p:grpSpPr>
          <a:xfrm>
            <a:off x="1574667" y="1410499"/>
            <a:ext cx="5805645" cy="3846017"/>
            <a:chOff x="5351240" y="3041576"/>
            <a:chExt cx="13177464" cy="6547172"/>
          </a:xfrm>
        </p:grpSpPr>
        <p:sp>
          <p:nvSpPr>
            <p:cNvPr id="95" name="Oval 94"/>
            <p:cNvSpPr/>
            <p:nvPr userDrawn="1"/>
          </p:nvSpPr>
          <p:spPr bwMode="auto">
            <a:xfrm>
              <a:off x="14496256" y="3056134"/>
              <a:ext cx="2808684" cy="2808684"/>
            </a:xfrm>
            <a:prstGeom prst="ellipse">
              <a:avLst/>
            </a:prstGeom>
            <a:solidFill>
              <a:schemeClr val="accent3"/>
            </a:solidFill>
            <a:ln w="127000" cap="flat" cmpd="sng" algn="ctr">
              <a:solidFill>
                <a:srgbClr val="FFFFFF"/>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1" name="Oval 90"/>
            <p:cNvSpPr/>
            <p:nvPr userDrawn="1"/>
          </p:nvSpPr>
          <p:spPr bwMode="auto">
            <a:xfrm>
              <a:off x="9025806" y="3257600"/>
              <a:ext cx="6192688" cy="6192688"/>
            </a:xfrm>
            <a:prstGeom prst="ellipse">
              <a:avLst/>
            </a:prstGeom>
            <a:solidFill>
              <a:schemeClr val="tx1"/>
            </a:solidFill>
            <a:ln w="127000" cap="flat" cmpd="sng" algn="ctr">
              <a:solidFill>
                <a:srgbClr val="FFFFFF"/>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3" name="Oval 92"/>
            <p:cNvSpPr/>
            <p:nvPr userDrawn="1"/>
          </p:nvSpPr>
          <p:spPr bwMode="auto">
            <a:xfrm>
              <a:off x="5351240" y="5057800"/>
              <a:ext cx="4357882" cy="4357882"/>
            </a:xfrm>
            <a:prstGeom prst="ellipse">
              <a:avLst/>
            </a:prstGeom>
            <a:solidFill>
              <a:schemeClr val="accent5">
                <a:lumMod val="50000"/>
              </a:schemeClr>
            </a:solidFill>
            <a:ln w="127000" cap="flat" cmpd="sng" algn="ctr">
              <a:solidFill>
                <a:srgbClr val="FFFFFF"/>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3" name="Oval 72"/>
            <p:cNvSpPr/>
            <p:nvPr userDrawn="1"/>
          </p:nvSpPr>
          <p:spPr bwMode="auto">
            <a:xfrm>
              <a:off x="13776176" y="5190622"/>
              <a:ext cx="4398126" cy="4398126"/>
            </a:xfrm>
            <a:prstGeom prst="ellipse">
              <a:avLst/>
            </a:prstGeom>
            <a:solidFill>
              <a:schemeClr val="tx1">
                <a:lumMod val="60000"/>
                <a:lumOff val="40000"/>
              </a:schemeClr>
            </a:solidFill>
            <a:ln w="127000" cap="flat" cmpd="sng" algn="ctr">
              <a:solidFill>
                <a:srgbClr val="FFFFFF"/>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4" name="Oval 93"/>
            <p:cNvSpPr/>
            <p:nvPr userDrawn="1"/>
          </p:nvSpPr>
          <p:spPr bwMode="auto">
            <a:xfrm>
              <a:off x="6719392" y="3041576"/>
              <a:ext cx="3072866" cy="3072866"/>
            </a:xfrm>
            <a:prstGeom prst="ellipse">
              <a:avLst/>
            </a:prstGeom>
            <a:solidFill>
              <a:schemeClr val="accent6"/>
            </a:solidFill>
            <a:ln w="127000" cap="flat" cmpd="sng" algn="ctr">
              <a:solidFill>
                <a:srgbClr val="FFFFFF"/>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2" name="Oval 91"/>
            <p:cNvSpPr/>
            <p:nvPr userDrawn="1"/>
          </p:nvSpPr>
          <p:spPr bwMode="auto">
            <a:xfrm>
              <a:off x="16512480" y="4553744"/>
              <a:ext cx="2016224" cy="2016224"/>
            </a:xfrm>
            <a:prstGeom prst="ellipse">
              <a:avLst/>
            </a:prstGeom>
            <a:solidFill>
              <a:schemeClr val="accent6">
                <a:lumMod val="75000"/>
              </a:schemeClr>
            </a:solidFill>
            <a:ln w="127000" cap="flat" cmpd="sng" algn="ctr">
              <a:solidFill>
                <a:srgbClr val="FFFFFF"/>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pic>
        <p:nvPicPr>
          <p:cNvPr id="4" name="Picture 3" descr="Vimeo_Square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0096" y="2564904"/>
            <a:ext cx="464192" cy="617001"/>
          </a:xfrm>
          <a:prstGeom prst="rect">
            <a:avLst/>
          </a:prstGeom>
        </p:spPr>
      </p:pic>
      <p:pic>
        <p:nvPicPr>
          <p:cNvPr id="5" name="Picture 4" descr="YouTube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79712" y="3176972"/>
            <a:ext cx="1093589" cy="1453590"/>
          </a:xfrm>
          <a:prstGeom prst="rect">
            <a:avLst/>
          </a:prstGeom>
        </p:spPr>
      </p:pic>
      <p:pic>
        <p:nvPicPr>
          <p:cNvPr id="6" name="Picture 5" descr="GooglePlus_Square_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29824" y="1736812"/>
            <a:ext cx="846032" cy="1124539"/>
          </a:xfrm>
          <a:prstGeom prst="rect">
            <a:avLst/>
          </a:prstGeom>
        </p:spPr>
      </p:pic>
      <p:pic>
        <p:nvPicPr>
          <p:cNvPr id="10" name="Picture 9" descr="TwitterWhit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98114" y="3423675"/>
            <a:ext cx="1303028" cy="1212119"/>
          </a:xfrm>
          <a:prstGeom prst="rect">
            <a:avLst/>
          </a:prstGeom>
        </p:spPr>
      </p:pic>
      <p:pic>
        <p:nvPicPr>
          <p:cNvPr id="14" name="Picture 13" descr="Facebook_Square_White.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72050" y="2492896"/>
            <a:ext cx="1267013" cy="1684104"/>
          </a:xfrm>
          <a:prstGeom prst="rect">
            <a:avLst/>
          </a:prstGeom>
        </p:spPr>
      </p:pic>
      <p:pic>
        <p:nvPicPr>
          <p:cNvPr id="18" name="Picture 17" descr="LinkedInSquare_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922150" y="1700808"/>
            <a:ext cx="570203" cy="757909"/>
          </a:xfrm>
          <a:prstGeom prst="rect">
            <a:avLst/>
          </a:prstGeom>
        </p:spPr>
      </p:pic>
      <p:sp>
        <p:nvSpPr>
          <p:cNvPr id="96" name="Text Placeholder 12"/>
          <p:cNvSpPr>
            <a:spLocks noGrp="1"/>
          </p:cNvSpPr>
          <p:nvPr>
            <p:ph type="body" sz="quarter" idx="24" hasCustomPrompt="1"/>
          </p:nvPr>
        </p:nvSpPr>
        <p:spPr>
          <a:xfrm>
            <a:off x="7326306" y="3717032"/>
            <a:ext cx="1368828" cy="754670"/>
          </a:xfrm>
          <a:prstGeom prst="rect">
            <a:avLst/>
          </a:prstGeom>
          <a:effectLst/>
        </p:spPr>
        <p:txBody>
          <a:bodyPr vert="horz" anchor="ctr"/>
          <a:lstStyle>
            <a:lvl1pPr marL="0" indent="0">
              <a:buNone/>
              <a:defRPr sz="13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97" name="Text Placeholder 12"/>
          <p:cNvSpPr>
            <a:spLocks noGrp="1"/>
          </p:cNvSpPr>
          <p:nvPr>
            <p:ph type="body" sz="quarter" idx="25" hasCustomPrompt="1"/>
          </p:nvPr>
        </p:nvSpPr>
        <p:spPr>
          <a:xfrm>
            <a:off x="7446463" y="2492896"/>
            <a:ext cx="1242138" cy="754670"/>
          </a:xfrm>
          <a:prstGeom prst="rect">
            <a:avLst/>
          </a:prstGeom>
          <a:effectLst/>
        </p:spPr>
        <p:txBody>
          <a:bodyPr vert="horz" anchor="ctr"/>
          <a:lstStyle>
            <a:lvl1pPr marL="0" indent="0">
              <a:buNone/>
              <a:defRPr sz="13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98" name="Text Placeholder 12"/>
          <p:cNvSpPr>
            <a:spLocks noGrp="1"/>
          </p:cNvSpPr>
          <p:nvPr>
            <p:ph type="body" sz="quarter" idx="26" hasCustomPrompt="1"/>
          </p:nvPr>
        </p:nvSpPr>
        <p:spPr>
          <a:xfrm>
            <a:off x="6921261" y="1448594"/>
            <a:ext cx="1773873" cy="754670"/>
          </a:xfrm>
          <a:prstGeom prst="rect">
            <a:avLst/>
          </a:prstGeom>
          <a:effectLst/>
        </p:spPr>
        <p:txBody>
          <a:bodyPr vert="horz" anchor="ctr"/>
          <a:lstStyle>
            <a:lvl1pPr marL="0" indent="0">
              <a:buNone/>
              <a:defRPr sz="13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02" name="Text Placeholder 12"/>
          <p:cNvSpPr>
            <a:spLocks noGrp="1"/>
          </p:cNvSpPr>
          <p:nvPr>
            <p:ph type="body" sz="quarter" idx="27" hasCustomPrompt="1"/>
          </p:nvPr>
        </p:nvSpPr>
        <p:spPr>
          <a:xfrm>
            <a:off x="432197" y="1448594"/>
            <a:ext cx="1628524" cy="754670"/>
          </a:xfrm>
          <a:prstGeom prst="rect">
            <a:avLst/>
          </a:prstGeom>
          <a:effectLst/>
        </p:spPr>
        <p:txBody>
          <a:bodyPr vert="horz" anchor="ctr"/>
          <a:lstStyle>
            <a:lvl1pPr marL="0" indent="0" algn="r">
              <a:buNone/>
              <a:defRPr sz="13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03" name="Text Placeholder 12"/>
          <p:cNvSpPr>
            <a:spLocks noGrp="1"/>
          </p:cNvSpPr>
          <p:nvPr>
            <p:ph type="body" sz="quarter" idx="28" hasCustomPrompt="1"/>
          </p:nvPr>
        </p:nvSpPr>
        <p:spPr>
          <a:xfrm>
            <a:off x="426664" y="3435048"/>
            <a:ext cx="1066994" cy="754670"/>
          </a:xfrm>
          <a:prstGeom prst="rect">
            <a:avLst/>
          </a:prstGeom>
          <a:effectLst/>
        </p:spPr>
        <p:txBody>
          <a:bodyPr vert="horz" anchor="ctr"/>
          <a:lstStyle>
            <a:lvl1pPr marL="0" indent="0" algn="r">
              <a:buNone/>
              <a:defRPr sz="13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05" name="Text Placeholder 12"/>
          <p:cNvSpPr>
            <a:spLocks noGrp="1"/>
          </p:cNvSpPr>
          <p:nvPr>
            <p:ph type="body" sz="quarter" idx="29" hasCustomPrompt="1"/>
          </p:nvPr>
        </p:nvSpPr>
        <p:spPr>
          <a:xfrm>
            <a:off x="3194847" y="5211905"/>
            <a:ext cx="2646294" cy="377336"/>
          </a:xfrm>
          <a:prstGeom prst="rect">
            <a:avLst/>
          </a:prstGeom>
          <a:effectLst/>
        </p:spPr>
        <p:txBody>
          <a:bodyPr vert="horz" anchor="ctr"/>
          <a:lstStyle>
            <a:lvl1pPr marL="0" indent="0" algn="ctr">
              <a:buNone/>
              <a:defRPr sz="13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06" name="Footer Placeholder 2"/>
          <p:cNvSpPr>
            <a:spLocks noGrp="1"/>
          </p:cNvSpPr>
          <p:nvPr>
            <p:ph type="ftr" sz="quarter" idx="3"/>
          </p:nvPr>
        </p:nvSpPr>
        <p:spPr>
          <a:xfrm>
            <a:off x="2087724" y="5913276"/>
            <a:ext cx="4995555" cy="576064"/>
          </a:xfrm>
          <a:prstGeom prst="rect">
            <a:avLst/>
          </a:prstGeom>
        </p:spPr>
        <p:txBody>
          <a:bodyPr vert="horz" lIns="91440" tIns="45720" rIns="91440" bIns="45720" rtlCol="0" anchor="ctr"/>
          <a:lstStyle>
            <a:lvl1pPr algn="ctr">
              <a:defRPr sz="1650" b="0" i="0" spc="0">
                <a:solidFill>
                  <a:srgbClr val="FFFFFF"/>
                </a:solidFill>
                <a:latin typeface="Intro"/>
                <a:cs typeface="Intro"/>
              </a:defRPr>
            </a:lvl1pPr>
          </a:lstStyle>
          <a:p>
            <a:endParaRPr lang="en-US" dirty="0"/>
          </a:p>
        </p:txBody>
      </p:sp>
      <p:sp>
        <p:nvSpPr>
          <p:cNvPr id="107" name="Date Placeholder 5"/>
          <p:cNvSpPr>
            <a:spLocks noGrp="1"/>
          </p:cNvSpPr>
          <p:nvPr>
            <p:ph type="dt" sz="half" idx="2"/>
          </p:nvPr>
        </p:nvSpPr>
        <p:spPr>
          <a:xfrm>
            <a:off x="457200" y="6407944"/>
            <a:ext cx="1630524" cy="261416"/>
          </a:xfrm>
          <a:prstGeom prst="rect">
            <a:avLst/>
          </a:prstGeom>
        </p:spPr>
        <p:txBody>
          <a:bodyPr vert="horz" lIns="91440" tIns="45720" rIns="91440" bIns="45720" rtlCol="0" anchor="ctr"/>
          <a:lstStyle>
            <a:lvl1pPr algn="l">
              <a:defRPr sz="900" b="0" i="0" spc="113">
                <a:solidFill>
                  <a:srgbClr val="FFFFFF"/>
                </a:solidFill>
                <a:latin typeface="Intro"/>
                <a:cs typeface="Intro"/>
              </a:defRPr>
            </a:lvl1pPr>
          </a:lstStyle>
          <a:p>
            <a:fld id="{369A5967-7FFD-4879-8C62-FD334B975D00}" type="datetime4">
              <a:rPr lang="en-US" smtClean="0"/>
              <a:t>October 25, 2016</a:t>
            </a:fld>
            <a:endParaRPr lang="en-US" dirty="0"/>
          </a:p>
        </p:txBody>
      </p:sp>
      <p:sp>
        <p:nvSpPr>
          <p:cNvPr id="108" name="Slide Number Placeholder 6"/>
          <p:cNvSpPr>
            <a:spLocks noGrp="1"/>
          </p:cNvSpPr>
          <p:nvPr>
            <p:ph type="sldNum" sz="quarter" idx="4"/>
          </p:nvPr>
        </p:nvSpPr>
        <p:spPr>
          <a:xfrm>
            <a:off x="7938756" y="6407944"/>
            <a:ext cx="766428" cy="261416"/>
          </a:xfrm>
          <a:prstGeom prst="rect">
            <a:avLst/>
          </a:prstGeom>
        </p:spPr>
        <p:txBody>
          <a:bodyPr vert="horz" lIns="91440" tIns="45720" rIns="91440" bIns="45720" rtlCol="0" anchor="ctr"/>
          <a:lstStyle>
            <a:lvl1pPr algn="r">
              <a:defRPr sz="900" spc="113">
                <a:solidFill>
                  <a:srgbClr val="FFFFFF"/>
                </a:solidFill>
                <a:latin typeface="Intro"/>
                <a:cs typeface="Intro"/>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2405941877"/>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60648"/>
            <a:ext cx="8247984" cy="864096"/>
          </a:xfrm>
        </p:spPr>
        <p:txBody>
          <a:bodyPr/>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376363"/>
            <a:ext cx="8247984" cy="4152011"/>
          </a:xfrm>
          <a:prstGeom prst="rect">
            <a:avLst/>
          </a:prstGeom>
        </p:spPr>
        <p:txBody>
          <a:bodyPr numCol="2" spcCol="540000"/>
          <a:lstStyle>
            <a:lvl1pPr marL="0" indent="0">
              <a:lnSpc>
                <a:spcPct val="110000"/>
              </a:lnSpc>
              <a:spcBef>
                <a:spcPts val="1313"/>
              </a:spcBef>
              <a:buSzPct val="80000"/>
              <a:buFontTx/>
              <a:buNone/>
              <a:defRPr sz="1800" spc="0">
                <a:solidFill>
                  <a:srgbClr val="636463"/>
                </a:solidFill>
                <a:effectLst/>
                <a:latin typeface="Arial" panose="020B0604020202020204" pitchFamily="34" charset="0"/>
                <a:cs typeface="Arial" panose="020B0604020202020204" pitchFamily="34" charset="0"/>
              </a:defRPr>
            </a:lvl1pPr>
            <a:lvl2pPr marL="166688" indent="0">
              <a:lnSpc>
                <a:spcPct val="100000"/>
              </a:lnSpc>
              <a:buSzPct val="80000"/>
              <a:buFontTx/>
              <a:buNone/>
              <a:defRPr sz="2700" spc="0">
                <a:effectLst/>
                <a:latin typeface="Miso"/>
                <a:cs typeface="Miso"/>
              </a:defRPr>
            </a:lvl2pPr>
            <a:lvl3pPr marL="285750" indent="0">
              <a:lnSpc>
                <a:spcPct val="100000"/>
              </a:lnSpc>
              <a:buSzPct val="80000"/>
              <a:buFontTx/>
              <a:buNone/>
              <a:defRPr sz="2475" spc="0">
                <a:effectLst/>
                <a:latin typeface="Miso"/>
                <a:cs typeface="Miso"/>
              </a:defRPr>
            </a:lvl3pPr>
            <a:lvl4pPr marL="762000" indent="-381000">
              <a:buSzPct val="80000"/>
              <a:buFont typeface="Lucida Grande"/>
              <a:buChar char="✳"/>
              <a:defRPr/>
            </a:lvl4pPr>
            <a:lvl5pPr marL="857250" indent="-381000">
              <a:buSzPct val="80000"/>
              <a:buFont typeface="Lucida Grande"/>
              <a:buChar char="✳"/>
              <a:defRPr/>
            </a:lvl5pPr>
          </a:lstStyle>
          <a:p>
            <a:pPr lvl="0"/>
            <a:r>
              <a:rPr lang="en-US" dirty="0"/>
              <a:t>Click to edit Master text styles</a:t>
            </a:r>
          </a:p>
        </p:txBody>
      </p:sp>
      <p:sp>
        <p:nvSpPr>
          <p:cNvPr id="12" name="Slide Number Placeholder 6"/>
          <p:cNvSpPr>
            <a:spLocks noGrp="1"/>
          </p:cNvSpPr>
          <p:nvPr>
            <p:ph type="sldNum" sz="quarter" idx="4"/>
          </p:nvPr>
        </p:nvSpPr>
        <p:spPr>
          <a:xfrm>
            <a:off x="7938756" y="6407944"/>
            <a:ext cx="766428" cy="261416"/>
          </a:xfrm>
          <a:prstGeom prst="rect">
            <a:avLst/>
          </a:prstGeom>
        </p:spPr>
        <p:txBody>
          <a:bodyPr vert="horz" lIns="91440" tIns="45720" rIns="91440" bIns="45720" rtlCol="0" anchor="ctr"/>
          <a:lstStyle>
            <a:lvl1pPr algn="r">
              <a:defRPr sz="1200" spc="113">
                <a:solidFill>
                  <a:srgbClr val="FFFFFF"/>
                </a:solidFill>
                <a:latin typeface="Intro"/>
                <a:cs typeface="Intro"/>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4271537825"/>
      </p:ext>
    </p:extLst>
  </p:cSld>
  <p:clrMapOvr>
    <a:masterClrMapping/>
  </p:clrMapOvr>
  <p:transition spd="med">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ody Count Chart">
    <p:spTree>
      <p:nvGrpSpPr>
        <p:cNvPr id="1" name=""/>
        <p:cNvGrpSpPr/>
        <p:nvPr/>
      </p:nvGrpSpPr>
      <p:grpSpPr>
        <a:xfrm>
          <a:off x="0" y="0"/>
          <a:ext cx="0" cy="0"/>
          <a:chOff x="0" y="0"/>
          <a:chExt cx="0" cy="0"/>
        </a:xfrm>
      </p:grpSpPr>
      <p:sp>
        <p:nvSpPr>
          <p:cNvPr id="116" name="Line 5"/>
          <p:cNvSpPr>
            <a:spLocks noChangeShapeType="1"/>
          </p:cNvSpPr>
          <p:nvPr userDrawn="1"/>
        </p:nvSpPr>
        <p:spPr bwMode="auto">
          <a:xfrm rot="10800000" flipH="1">
            <a:off x="4788024" y="1592796"/>
            <a:ext cx="1350150" cy="0"/>
          </a:xfrm>
          <a:prstGeom prst="line">
            <a:avLst/>
          </a:prstGeom>
          <a:noFill/>
          <a:ln w="53975" cap="rnd">
            <a:solidFill>
              <a:schemeClr val="tx1"/>
            </a:solidFill>
            <a:prstDash val="sysDot"/>
            <a:round/>
            <a:headEnd type="none" w="med" len="med"/>
            <a:tailEnd type="triangle" w="med" len="med"/>
          </a:ln>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cxnSp>
        <p:nvCxnSpPr>
          <p:cNvPr id="20" name="Elbow Connector 19"/>
          <p:cNvCxnSpPr/>
          <p:nvPr userDrawn="1"/>
        </p:nvCxnSpPr>
        <p:spPr bwMode="auto">
          <a:xfrm>
            <a:off x="5733129" y="2096852"/>
            <a:ext cx="405045" cy="468052"/>
          </a:xfrm>
          <a:prstGeom prst="bentConnector3">
            <a:avLst/>
          </a:prstGeom>
          <a:solidFill>
            <a:srgbClr val="ECB100"/>
          </a:solidFill>
          <a:ln w="53975" cap="rnd" cmpd="sng" algn="ctr">
            <a:solidFill>
              <a:srgbClr val="23A6CD"/>
            </a:solidFill>
            <a:prstDash val="sysDot"/>
            <a:round/>
            <a:headEnd type="none" w="med" len="med"/>
            <a:tailEnd type="triangl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8" name="Elbow Connector 117"/>
          <p:cNvCxnSpPr/>
          <p:nvPr userDrawn="1"/>
        </p:nvCxnSpPr>
        <p:spPr bwMode="auto">
          <a:xfrm>
            <a:off x="5949153" y="3356992"/>
            <a:ext cx="216024" cy="216024"/>
          </a:xfrm>
          <a:prstGeom prst="bentConnector3">
            <a:avLst>
              <a:gd name="adj1" fmla="val 50000"/>
            </a:avLst>
          </a:prstGeom>
          <a:solidFill>
            <a:srgbClr val="ECB100"/>
          </a:solidFill>
          <a:ln w="53975" cap="rnd" cmpd="sng" algn="ctr">
            <a:solidFill>
              <a:srgbClr val="23A6CD"/>
            </a:solidFill>
            <a:prstDash val="sysDot"/>
            <a:round/>
            <a:headEnd type="none" w="med" len="med"/>
            <a:tailEnd type="triangl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21" name="Elbow Connector 120"/>
          <p:cNvCxnSpPr/>
          <p:nvPr userDrawn="1"/>
        </p:nvCxnSpPr>
        <p:spPr bwMode="auto">
          <a:xfrm>
            <a:off x="5598114" y="4221088"/>
            <a:ext cx="540060" cy="360040"/>
          </a:xfrm>
          <a:prstGeom prst="bentConnector3">
            <a:avLst/>
          </a:prstGeom>
          <a:solidFill>
            <a:srgbClr val="ECB100"/>
          </a:solidFill>
          <a:ln w="53975" cap="rnd" cmpd="sng" algn="ctr">
            <a:solidFill>
              <a:srgbClr val="23A6CD"/>
            </a:solidFill>
            <a:prstDash val="sysDot"/>
            <a:round/>
            <a:headEnd type="none" w="med" len="med"/>
            <a:tailEnd type="triangl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 name="Title 1"/>
          <p:cNvSpPr>
            <a:spLocks noGrp="1"/>
          </p:cNvSpPr>
          <p:nvPr>
            <p:ph type="title" hasCustomPrompt="1"/>
          </p:nvPr>
        </p:nvSpPr>
        <p:spPr>
          <a:xfrm>
            <a:off x="0" y="296652"/>
            <a:ext cx="9144000" cy="864096"/>
          </a:xfrm>
        </p:spPr>
        <p:txBody>
          <a:bodyPr/>
          <a:lstStyle/>
          <a:p>
            <a:r>
              <a:rPr lang="en-US" dirty="0"/>
              <a:t>CLICK TO EDIT MASTER TITLE STYLE</a:t>
            </a:r>
          </a:p>
        </p:txBody>
      </p:sp>
      <p:sp>
        <p:nvSpPr>
          <p:cNvPr id="3" name="Oval 2"/>
          <p:cNvSpPr/>
          <p:nvPr userDrawn="1"/>
        </p:nvSpPr>
        <p:spPr bwMode="auto">
          <a:xfrm>
            <a:off x="4004937" y="2586878"/>
            <a:ext cx="1107123" cy="1476164"/>
          </a:xfrm>
          <a:prstGeom prst="ellipse">
            <a:avLst/>
          </a:prstGeom>
          <a:solidFill>
            <a:schemeClr val="accent6"/>
          </a:solidFill>
          <a:ln w="76200" cap="flat" cmpd="sng" algn="ctr">
            <a:solidFill>
              <a:srgbClr val="FFFFFF"/>
            </a:solidFill>
            <a:prstDash val="solid"/>
            <a:round/>
            <a:headEnd type="none" w="med" len="med"/>
            <a:tailEnd type="triangle" w="med" len="med"/>
          </a:ln>
          <a:effectLst/>
          <a:extLst/>
        </p:spPr>
        <p:txBody>
          <a:bodyPr vert="horz" wrap="square" lIns="34290" tIns="17145" rIns="34290" bIns="17145"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0" name="Oval 79"/>
          <p:cNvSpPr/>
          <p:nvPr userDrawn="1"/>
        </p:nvSpPr>
        <p:spPr bwMode="auto">
          <a:xfrm>
            <a:off x="4166955" y="1376772"/>
            <a:ext cx="783087" cy="1044116"/>
          </a:xfrm>
          <a:prstGeom prst="ellipse">
            <a:avLst/>
          </a:prstGeom>
          <a:solidFill>
            <a:schemeClr val="tx1"/>
          </a:solidFill>
          <a:ln w="76200" cap="flat" cmpd="sng" algn="ctr">
            <a:solidFill>
              <a:srgbClr val="FFFFFF"/>
            </a:solidFill>
            <a:prstDash val="solid"/>
            <a:round/>
            <a:headEnd type="none" w="med" len="med"/>
            <a:tailEnd type="triangle" w="med" len="med"/>
          </a:ln>
          <a:effectLst/>
          <a:extLst/>
        </p:spPr>
        <p:txBody>
          <a:bodyPr vert="horz" wrap="square" lIns="34290" tIns="17145" rIns="34290" bIns="17145"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1" name="Oval 80"/>
          <p:cNvSpPr/>
          <p:nvPr userDrawn="1"/>
        </p:nvSpPr>
        <p:spPr bwMode="auto">
          <a:xfrm>
            <a:off x="4166955" y="4221088"/>
            <a:ext cx="783087" cy="1044116"/>
          </a:xfrm>
          <a:prstGeom prst="ellipse">
            <a:avLst/>
          </a:prstGeom>
          <a:solidFill>
            <a:schemeClr val="tx1"/>
          </a:solidFill>
          <a:ln w="76200" cap="flat" cmpd="sng" algn="ctr">
            <a:solidFill>
              <a:srgbClr val="FFFFFF"/>
            </a:solidFill>
            <a:prstDash val="solid"/>
            <a:round/>
            <a:headEnd type="none" w="med" len="med"/>
            <a:tailEnd type="triangle" w="med" len="med"/>
          </a:ln>
          <a:effectLst/>
          <a:extLst/>
        </p:spPr>
        <p:txBody>
          <a:bodyPr vert="horz" wrap="square" lIns="34290" tIns="17145" rIns="34290" bIns="17145"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4" name="Oval 83"/>
          <p:cNvSpPr/>
          <p:nvPr userDrawn="1"/>
        </p:nvSpPr>
        <p:spPr bwMode="auto">
          <a:xfrm rot="2584995">
            <a:off x="4977280" y="1664998"/>
            <a:ext cx="783087" cy="1044116"/>
          </a:xfrm>
          <a:prstGeom prst="ellipse">
            <a:avLst/>
          </a:prstGeom>
          <a:solidFill>
            <a:schemeClr val="tx1"/>
          </a:solidFill>
          <a:ln w="76200" cap="flat" cmpd="sng" algn="ctr">
            <a:solidFill>
              <a:srgbClr val="FFFFFF"/>
            </a:solidFill>
            <a:prstDash val="solid"/>
            <a:round/>
            <a:headEnd type="none" w="med" len="med"/>
            <a:tailEnd type="triangle" w="med" len="med"/>
          </a:ln>
          <a:effectLst/>
          <a:extLst/>
        </p:spPr>
        <p:txBody>
          <a:bodyPr vert="horz" wrap="square" lIns="34290" tIns="17145" rIns="34290" bIns="17145"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5" name="Oval 84"/>
          <p:cNvSpPr/>
          <p:nvPr userDrawn="1"/>
        </p:nvSpPr>
        <p:spPr bwMode="auto">
          <a:xfrm rot="2584995">
            <a:off x="3356720" y="3824851"/>
            <a:ext cx="783087" cy="1044116"/>
          </a:xfrm>
          <a:prstGeom prst="ellipse">
            <a:avLst/>
          </a:prstGeom>
          <a:solidFill>
            <a:schemeClr val="tx1"/>
          </a:solidFill>
          <a:ln w="76200" cap="flat" cmpd="sng" algn="ctr">
            <a:solidFill>
              <a:srgbClr val="FFFFFF"/>
            </a:solidFill>
            <a:prstDash val="solid"/>
            <a:round/>
            <a:headEnd type="none" w="med" len="med"/>
            <a:tailEnd type="triangle" w="med" len="med"/>
          </a:ln>
          <a:effectLst/>
          <a:extLst/>
        </p:spPr>
        <p:txBody>
          <a:bodyPr vert="horz" wrap="square" lIns="34290" tIns="17145" rIns="34290" bIns="17145"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7" name="Oval 86"/>
          <p:cNvSpPr/>
          <p:nvPr userDrawn="1"/>
        </p:nvSpPr>
        <p:spPr bwMode="auto">
          <a:xfrm rot="5400000">
            <a:off x="5089558" y="2863874"/>
            <a:ext cx="1044116" cy="783087"/>
          </a:xfrm>
          <a:prstGeom prst="ellipse">
            <a:avLst/>
          </a:prstGeom>
          <a:solidFill>
            <a:schemeClr val="tx1"/>
          </a:solidFill>
          <a:ln w="76200" cap="flat" cmpd="sng" algn="ctr">
            <a:solidFill>
              <a:srgbClr val="FFFFFF"/>
            </a:solidFill>
            <a:prstDash val="solid"/>
            <a:round/>
            <a:headEnd type="none" w="med" len="med"/>
            <a:tailEnd type="triangle" w="med" len="med"/>
          </a:ln>
          <a:effectLst/>
          <a:extLst/>
        </p:spPr>
        <p:txBody>
          <a:bodyPr vert="horz" wrap="square" lIns="34290" tIns="17145" rIns="34290" bIns="17145"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8" name="Oval 87"/>
          <p:cNvSpPr/>
          <p:nvPr userDrawn="1"/>
        </p:nvSpPr>
        <p:spPr bwMode="auto">
          <a:xfrm rot="5400000">
            <a:off x="2983324" y="2863874"/>
            <a:ext cx="1044116" cy="783087"/>
          </a:xfrm>
          <a:prstGeom prst="ellipse">
            <a:avLst/>
          </a:prstGeom>
          <a:solidFill>
            <a:schemeClr val="tx1"/>
          </a:solidFill>
          <a:ln w="76200" cap="flat" cmpd="sng" algn="ctr">
            <a:solidFill>
              <a:srgbClr val="FFFFFF"/>
            </a:solidFill>
            <a:prstDash val="solid"/>
            <a:round/>
            <a:headEnd type="none" w="med" len="med"/>
            <a:tailEnd type="triangle" w="med" len="med"/>
          </a:ln>
          <a:effectLst/>
          <a:extLst/>
        </p:spPr>
        <p:txBody>
          <a:bodyPr vert="horz" wrap="square" lIns="34290" tIns="17145" rIns="34290" bIns="17145"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0" name="Oval 89"/>
          <p:cNvSpPr/>
          <p:nvPr userDrawn="1"/>
        </p:nvSpPr>
        <p:spPr bwMode="auto">
          <a:xfrm rot="2584995">
            <a:off x="4977280" y="3824851"/>
            <a:ext cx="783087" cy="1044116"/>
          </a:xfrm>
          <a:prstGeom prst="ellipse">
            <a:avLst/>
          </a:prstGeom>
          <a:solidFill>
            <a:schemeClr val="tx1"/>
          </a:solidFill>
          <a:ln w="76200" cap="flat" cmpd="sng" algn="ctr">
            <a:solidFill>
              <a:srgbClr val="FFFFFF"/>
            </a:solidFill>
            <a:prstDash val="solid"/>
            <a:round/>
            <a:headEnd type="none" w="med" len="med"/>
            <a:tailEnd type="triangle" w="med" len="med"/>
          </a:ln>
          <a:effectLst/>
          <a:extLst/>
        </p:spPr>
        <p:txBody>
          <a:bodyPr vert="horz" wrap="square" lIns="34290" tIns="17145" rIns="34290" bIns="17145"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2" name="Oval 91"/>
          <p:cNvSpPr/>
          <p:nvPr userDrawn="1"/>
        </p:nvSpPr>
        <p:spPr bwMode="auto">
          <a:xfrm rot="2584995">
            <a:off x="3356720" y="1664998"/>
            <a:ext cx="783087" cy="1044116"/>
          </a:xfrm>
          <a:prstGeom prst="ellipse">
            <a:avLst/>
          </a:prstGeom>
          <a:solidFill>
            <a:schemeClr val="tx1"/>
          </a:solidFill>
          <a:ln w="76200" cap="flat" cmpd="sng" algn="ctr">
            <a:solidFill>
              <a:srgbClr val="FFFFFF"/>
            </a:solidFill>
            <a:prstDash val="solid"/>
            <a:round/>
            <a:headEnd type="none" w="med" len="med"/>
            <a:tailEnd type="triangle" w="med" len="med"/>
          </a:ln>
          <a:effectLst/>
          <a:extLst/>
        </p:spPr>
        <p:txBody>
          <a:bodyPr vert="horz" wrap="square" lIns="34290" tIns="17145" rIns="34290" bIns="17145"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5" name="Picture 4" descr="TrophyCup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0961" y="2924944"/>
            <a:ext cx="650990" cy="865290"/>
          </a:xfrm>
          <a:prstGeom prst="rect">
            <a:avLst/>
          </a:prstGeom>
        </p:spPr>
      </p:pic>
      <p:pic>
        <p:nvPicPr>
          <p:cNvPr id="6" name="Picture 5" descr="Tag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3247630" y="2853659"/>
            <a:ext cx="568286" cy="755361"/>
          </a:xfrm>
          <a:prstGeom prst="rect">
            <a:avLst/>
          </a:prstGeom>
        </p:spPr>
      </p:pic>
      <p:pic>
        <p:nvPicPr>
          <p:cNvPr id="7" name="Picture 6" descr="ShopingCard_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64877" y="4041068"/>
            <a:ext cx="495212" cy="658232"/>
          </a:xfrm>
          <a:prstGeom prst="rect">
            <a:avLst/>
          </a:prstGeom>
        </p:spPr>
      </p:pic>
      <p:pic>
        <p:nvPicPr>
          <p:cNvPr id="8" name="Picture 7" descr="MagnifyingGlass_Whit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12060" y="3980341"/>
            <a:ext cx="540060" cy="717844"/>
          </a:xfrm>
          <a:prstGeom prst="rect">
            <a:avLst/>
          </a:prstGeom>
        </p:spPr>
      </p:pic>
      <p:pic>
        <p:nvPicPr>
          <p:cNvPr id="9" name="Picture 8" descr="Envelope_White.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56717" y="2876459"/>
            <a:ext cx="538430" cy="715678"/>
          </a:xfrm>
          <a:prstGeom prst="rect">
            <a:avLst/>
          </a:prstGeom>
        </p:spPr>
      </p:pic>
      <p:pic>
        <p:nvPicPr>
          <p:cNvPr id="10" name="Picture 9" descr="Clock_Rounded_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83207" y="1808820"/>
            <a:ext cx="568829" cy="756084"/>
          </a:xfrm>
          <a:prstGeom prst="rect">
            <a:avLst/>
          </a:prstGeom>
        </p:spPr>
      </p:pic>
      <p:grpSp>
        <p:nvGrpSpPr>
          <p:cNvPr id="12" name="Group 11"/>
          <p:cNvGrpSpPr/>
          <p:nvPr userDrawn="1"/>
        </p:nvGrpSpPr>
        <p:grpSpPr>
          <a:xfrm>
            <a:off x="3459297" y="1808820"/>
            <a:ext cx="545640" cy="792088"/>
            <a:chOff x="9095656" y="3545632"/>
            <a:chExt cx="1587317" cy="1728192"/>
          </a:xfrm>
        </p:grpSpPr>
        <p:pic>
          <p:nvPicPr>
            <p:cNvPr id="11" name="Picture 10" descr="Cog_Blunt_Whit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9095656" y="3545632"/>
              <a:ext cx="1011253" cy="1008112"/>
            </a:xfrm>
            <a:prstGeom prst="rect">
              <a:avLst/>
            </a:prstGeom>
          </p:spPr>
        </p:pic>
        <p:pic>
          <p:nvPicPr>
            <p:cNvPr id="98" name="Picture 97" descr="Cog_Blunt_Whit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9671720" y="4265712"/>
              <a:ext cx="1011253" cy="1008112"/>
            </a:xfrm>
            <a:prstGeom prst="rect">
              <a:avLst/>
            </a:prstGeom>
          </p:spPr>
        </p:pic>
      </p:grpSp>
      <p:pic>
        <p:nvPicPr>
          <p:cNvPr id="13" name="Picture 12" descr="Phone_White.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321813" y="4401108"/>
            <a:ext cx="487568" cy="648072"/>
          </a:xfrm>
          <a:prstGeom prst="rect">
            <a:avLst/>
          </a:prstGeom>
        </p:spPr>
      </p:pic>
      <p:pic>
        <p:nvPicPr>
          <p:cNvPr id="18" name="Picture 17" descr="2Heads_White.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47964" y="1412776"/>
            <a:ext cx="637394" cy="847219"/>
          </a:xfrm>
          <a:prstGeom prst="rect">
            <a:avLst/>
          </a:prstGeom>
        </p:spPr>
      </p:pic>
      <p:sp>
        <p:nvSpPr>
          <p:cNvPr id="103" name="Text Placeholder 12"/>
          <p:cNvSpPr>
            <a:spLocks noGrp="1"/>
          </p:cNvSpPr>
          <p:nvPr>
            <p:ph type="body" sz="quarter" idx="24" hasCustomPrompt="1"/>
          </p:nvPr>
        </p:nvSpPr>
        <p:spPr>
          <a:xfrm>
            <a:off x="6273189" y="4401108"/>
            <a:ext cx="2349261" cy="538646"/>
          </a:xfrm>
          <a:prstGeom prst="rect">
            <a:avLst/>
          </a:prstGeom>
          <a:effectLst/>
        </p:spPr>
        <p:txBody>
          <a:bodyPr vert="horz" anchor="t"/>
          <a:lstStyle>
            <a:lvl1pPr marL="0" indent="0">
              <a:buNone/>
              <a:defRPr sz="16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05" name="Text Placeholder 12"/>
          <p:cNvSpPr>
            <a:spLocks noGrp="1"/>
          </p:cNvSpPr>
          <p:nvPr>
            <p:ph type="body" sz="quarter" idx="25" hasCustomPrompt="1"/>
          </p:nvPr>
        </p:nvSpPr>
        <p:spPr>
          <a:xfrm>
            <a:off x="6273189" y="3416937"/>
            <a:ext cx="2349261" cy="538646"/>
          </a:xfrm>
          <a:prstGeom prst="rect">
            <a:avLst/>
          </a:prstGeom>
          <a:effectLst/>
        </p:spPr>
        <p:txBody>
          <a:bodyPr vert="horz" anchor="t"/>
          <a:lstStyle>
            <a:lvl1pPr marL="0" indent="0">
              <a:buNone/>
              <a:defRPr sz="16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06" name="Text Placeholder 12"/>
          <p:cNvSpPr>
            <a:spLocks noGrp="1"/>
          </p:cNvSpPr>
          <p:nvPr>
            <p:ph type="body" sz="quarter" idx="26" hasCustomPrompt="1"/>
          </p:nvPr>
        </p:nvSpPr>
        <p:spPr>
          <a:xfrm>
            <a:off x="6273189" y="2432766"/>
            <a:ext cx="2349261" cy="538646"/>
          </a:xfrm>
          <a:prstGeom prst="rect">
            <a:avLst/>
          </a:prstGeom>
          <a:effectLst/>
        </p:spPr>
        <p:txBody>
          <a:bodyPr vert="horz" anchor="t"/>
          <a:lstStyle>
            <a:lvl1pPr marL="0" indent="0">
              <a:buNone/>
              <a:defRPr sz="16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07" name="Text Placeholder 12"/>
          <p:cNvSpPr>
            <a:spLocks noGrp="1"/>
          </p:cNvSpPr>
          <p:nvPr>
            <p:ph type="body" sz="quarter" idx="27" hasCustomPrompt="1"/>
          </p:nvPr>
        </p:nvSpPr>
        <p:spPr>
          <a:xfrm>
            <a:off x="6273189" y="1448594"/>
            <a:ext cx="2349261" cy="538646"/>
          </a:xfrm>
          <a:prstGeom prst="rect">
            <a:avLst/>
          </a:prstGeom>
          <a:effectLst/>
        </p:spPr>
        <p:txBody>
          <a:bodyPr vert="horz" anchor="t"/>
          <a:lstStyle>
            <a:lvl1pPr marL="0" indent="0">
              <a:buNone/>
              <a:defRPr sz="16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08" name="Text Placeholder 12"/>
          <p:cNvSpPr>
            <a:spLocks noGrp="1"/>
          </p:cNvSpPr>
          <p:nvPr>
            <p:ph type="body" sz="quarter" idx="28" hasCustomPrompt="1"/>
          </p:nvPr>
        </p:nvSpPr>
        <p:spPr>
          <a:xfrm>
            <a:off x="467544" y="4401108"/>
            <a:ext cx="2349261" cy="538646"/>
          </a:xfrm>
          <a:prstGeom prst="rect">
            <a:avLst/>
          </a:prstGeom>
          <a:effectLst/>
        </p:spPr>
        <p:txBody>
          <a:bodyPr vert="horz" anchor="t"/>
          <a:lstStyle>
            <a:lvl1pPr marL="0" indent="0" algn="r">
              <a:buNone/>
              <a:defRPr sz="16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09" name="Text Placeholder 12"/>
          <p:cNvSpPr>
            <a:spLocks noGrp="1"/>
          </p:cNvSpPr>
          <p:nvPr>
            <p:ph type="body" sz="quarter" idx="29" hasCustomPrompt="1"/>
          </p:nvPr>
        </p:nvSpPr>
        <p:spPr>
          <a:xfrm>
            <a:off x="467544" y="3416937"/>
            <a:ext cx="2349261" cy="538646"/>
          </a:xfrm>
          <a:prstGeom prst="rect">
            <a:avLst/>
          </a:prstGeom>
          <a:effectLst/>
        </p:spPr>
        <p:txBody>
          <a:bodyPr vert="horz" anchor="t"/>
          <a:lstStyle>
            <a:lvl1pPr marL="0" indent="0" algn="r">
              <a:buNone/>
              <a:defRPr sz="16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11" name="Text Placeholder 12"/>
          <p:cNvSpPr>
            <a:spLocks noGrp="1"/>
          </p:cNvSpPr>
          <p:nvPr>
            <p:ph type="body" sz="quarter" idx="30" hasCustomPrompt="1"/>
          </p:nvPr>
        </p:nvSpPr>
        <p:spPr>
          <a:xfrm>
            <a:off x="467544" y="2432766"/>
            <a:ext cx="2349261" cy="538646"/>
          </a:xfrm>
          <a:prstGeom prst="rect">
            <a:avLst/>
          </a:prstGeom>
          <a:effectLst/>
        </p:spPr>
        <p:txBody>
          <a:bodyPr vert="horz" anchor="t"/>
          <a:lstStyle>
            <a:lvl1pPr marL="0" indent="0" algn="r">
              <a:buNone/>
              <a:defRPr sz="16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13" name="Text Placeholder 12"/>
          <p:cNvSpPr>
            <a:spLocks noGrp="1"/>
          </p:cNvSpPr>
          <p:nvPr>
            <p:ph type="body" sz="quarter" idx="31" hasCustomPrompt="1"/>
          </p:nvPr>
        </p:nvSpPr>
        <p:spPr>
          <a:xfrm>
            <a:off x="467544" y="1448594"/>
            <a:ext cx="2349261" cy="538646"/>
          </a:xfrm>
          <a:prstGeom prst="rect">
            <a:avLst/>
          </a:prstGeom>
          <a:effectLst/>
        </p:spPr>
        <p:txBody>
          <a:bodyPr vert="horz" anchor="t"/>
          <a:lstStyle>
            <a:lvl1pPr marL="0" indent="0" algn="r">
              <a:buNone/>
              <a:defRPr sz="165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cxnSp>
        <p:nvCxnSpPr>
          <p:cNvPr id="131" name="Elbow Connector 130"/>
          <p:cNvCxnSpPr/>
          <p:nvPr userDrawn="1"/>
        </p:nvCxnSpPr>
        <p:spPr bwMode="auto">
          <a:xfrm>
            <a:off x="2951820" y="1664804"/>
            <a:ext cx="405045" cy="468052"/>
          </a:xfrm>
          <a:prstGeom prst="bentConnector3">
            <a:avLst/>
          </a:prstGeom>
          <a:solidFill>
            <a:srgbClr val="ECB100"/>
          </a:solidFill>
          <a:ln w="53975" cap="rnd" cmpd="sng" algn="ctr">
            <a:solidFill>
              <a:srgbClr val="23A6CD"/>
            </a:solidFill>
            <a:prstDash val="sysDot"/>
            <a:round/>
            <a:headEnd type="triangl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32" name="Elbow Connector 131"/>
          <p:cNvCxnSpPr/>
          <p:nvPr userDrawn="1"/>
        </p:nvCxnSpPr>
        <p:spPr bwMode="auto">
          <a:xfrm>
            <a:off x="2951820" y="2672916"/>
            <a:ext cx="405045" cy="468052"/>
          </a:xfrm>
          <a:prstGeom prst="bentConnector3">
            <a:avLst/>
          </a:prstGeom>
          <a:solidFill>
            <a:srgbClr val="ECB100"/>
          </a:solidFill>
          <a:ln w="53975" cap="rnd" cmpd="sng" algn="ctr">
            <a:solidFill>
              <a:srgbClr val="23A6CD"/>
            </a:solidFill>
            <a:prstDash val="sysDot"/>
            <a:round/>
            <a:headEnd type="triangl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36" name="Elbow Connector 135"/>
          <p:cNvCxnSpPr/>
          <p:nvPr userDrawn="1"/>
        </p:nvCxnSpPr>
        <p:spPr bwMode="auto">
          <a:xfrm>
            <a:off x="2951820" y="3717032"/>
            <a:ext cx="405045" cy="468052"/>
          </a:xfrm>
          <a:prstGeom prst="bentConnector3">
            <a:avLst/>
          </a:prstGeom>
          <a:solidFill>
            <a:srgbClr val="ECB100"/>
          </a:solidFill>
          <a:ln w="53975" cap="rnd" cmpd="sng" algn="ctr">
            <a:solidFill>
              <a:srgbClr val="23A6CD"/>
            </a:solidFill>
            <a:prstDash val="sysDot"/>
            <a:round/>
            <a:headEnd type="triangl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37" name="Elbow Connector 136"/>
          <p:cNvCxnSpPr/>
          <p:nvPr userDrawn="1"/>
        </p:nvCxnSpPr>
        <p:spPr bwMode="auto">
          <a:xfrm>
            <a:off x="2951820" y="4516667"/>
            <a:ext cx="1620776" cy="604522"/>
          </a:xfrm>
          <a:prstGeom prst="bentConnector3">
            <a:avLst>
              <a:gd name="adj1" fmla="val 13268"/>
            </a:avLst>
          </a:prstGeom>
          <a:solidFill>
            <a:srgbClr val="ECB100"/>
          </a:solidFill>
          <a:ln w="53975" cap="rnd" cmpd="sng" algn="ctr">
            <a:solidFill>
              <a:srgbClr val="23A6CD"/>
            </a:solidFill>
            <a:prstDash val="sysDot"/>
            <a:round/>
            <a:headEnd type="triangl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45" name="Footer Placeholder 2"/>
          <p:cNvSpPr>
            <a:spLocks noGrp="1"/>
          </p:cNvSpPr>
          <p:nvPr>
            <p:ph type="ftr" sz="quarter" idx="3"/>
          </p:nvPr>
        </p:nvSpPr>
        <p:spPr>
          <a:xfrm>
            <a:off x="2087724" y="5913276"/>
            <a:ext cx="4995555" cy="576064"/>
          </a:xfrm>
          <a:prstGeom prst="rect">
            <a:avLst/>
          </a:prstGeom>
        </p:spPr>
        <p:txBody>
          <a:bodyPr vert="horz" lIns="91440" tIns="45720" rIns="91440" bIns="45720" rtlCol="0" anchor="ctr"/>
          <a:lstStyle>
            <a:lvl1pPr algn="ctr">
              <a:defRPr sz="1650" b="0" i="0" spc="0">
                <a:solidFill>
                  <a:srgbClr val="FFFFFF"/>
                </a:solidFill>
                <a:latin typeface="Intro"/>
                <a:cs typeface="Intro"/>
              </a:defRPr>
            </a:lvl1pPr>
          </a:lstStyle>
          <a:p>
            <a:endParaRPr lang="en-US" dirty="0"/>
          </a:p>
        </p:txBody>
      </p:sp>
      <p:sp>
        <p:nvSpPr>
          <p:cNvPr id="146" name="Date Placeholder 5"/>
          <p:cNvSpPr>
            <a:spLocks noGrp="1"/>
          </p:cNvSpPr>
          <p:nvPr>
            <p:ph type="dt" sz="half" idx="2"/>
          </p:nvPr>
        </p:nvSpPr>
        <p:spPr>
          <a:xfrm>
            <a:off x="457200" y="6407944"/>
            <a:ext cx="1630524" cy="261416"/>
          </a:xfrm>
          <a:prstGeom prst="rect">
            <a:avLst/>
          </a:prstGeom>
        </p:spPr>
        <p:txBody>
          <a:bodyPr vert="horz" lIns="91440" tIns="45720" rIns="91440" bIns="45720" rtlCol="0" anchor="ctr"/>
          <a:lstStyle>
            <a:lvl1pPr algn="l">
              <a:defRPr sz="900" b="0" i="0" spc="113">
                <a:solidFill>
                  <a:srgbClr val="FFFFFF"/>
                </a:solidFill>
                <a:latin typeface="Intro"/>
                <a:cs typeface="Intro"/>
              </a:defRPr>
            </a:lvl1pPr>
          </a:lstStyle>
          <a:p>
            <a:fld id="{C97D68FA-137D-41B1-ABCA-2160EB7F9E38}" type="datetime4">
              <a:rPr lang="en-US" smtClean="0"/>
              <a:t>October 25, 2016</a:t>
            </a:fld>
            <a:endParaRPr lang="en-US" dirty="0"/>
          </a:p>
        </p:txBody>
      </p:sp>
      <p:sp>
        <p:nvSpPr>
          <p:cNvPr id="147" name="Slide Number Placeholder 6"/>
          <p:cNvSpPr>
            <a:spLocks noGrp="1"/>
          </p:cNvSpPr>
          <p:nvPr>
            <p:ph type="sldNum" sz="quarter" idx="4"/>
          </p:nvPr>
        </p:nvSpPr>
        <p:spPr>
          <a:xfrm>
            <a:off x="7938756" y="6407944"/>
            <a:ext cx="766428" cy="261416"/>
          </a:xfrm>
          <a:prstGeom prst="rect">
            <a:avLst/>
          </a:prstGeom>
        </p:spPr>
        <p:txBody>
          <a:bodyPr vert="horz" lIns="91440" tIns="45720" rIns="91440" bIns="45720" rtlCol="0" anchor="ctr"/>
          <a:lstStyle>
            <a:lvl1pPr algn="r">
              <a:defRPr sz="900" spc="113">
                <a:solidFill>
                  <a:srgbClr val="FFFFFF"/>
                </a:solidFill>
                <a:latin typeface="Intro"/>
                <a:cs typeface="Intro"/>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3134020407"/>
      </p:ext>
    </p:extLst>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3 Cog proces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96652"/>
            <a:ext cx="9144000" cy="864096"/>
          </a:xfrm>
        </p:spPr>
        <p:txBody>
          <a:bodyPr/>
          <a:lstStyle/>
          <a:p>
            <a:r>
              <a:rPr lang="en-US" dirty="0"/>
              <a:t>CLICK TO EDIT MASTER TITLE STYLE</a:t>
            </a:r>
          </a:p>
        </p:txBody>
      </p:sp>
      <p:pic>
        <p:nvPicPr>
          <p:cNvPr id="6" name="Picture 5" descr="AquaDonut_5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415" y="1527963"/>
            <a:ext cx="2613910" cy="3485213"/>
          </a:xfrm>
          <a:prstGeom prst="rect">
            <a:avLst/>
          </a:prstGeom>
        </p:spPr>
      </p:pic>
      <p:pic>
        <p:nvPicPr>
          <p:cNvPr id="3" name="Picture 2" descr="AquaDonut_25.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9532" y="1527963"/>
            <a:ext cx="2613910" cy="3485213"/>
          </a:xfrm>
          <a:prstGeom prst="rect">
            <a:avLst/>
          </a:prstGeom>
        </p:spPr>
      </p:pic>
      <p:pic>
        <p:nvPicPr>
          <p:cNvPr id="5" name="Picture 4" descr="AquaDonut_75.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33077" y="1527963"/>
            <a:ext cx="2705397" cy="3485213"/>
          </a:xfrm>
          <a:prstGeom prst="rect">
            <a:avLst/>
          </a:prstGeom>
        </p:spPr>
      </p:pic>
      <p:sp>
        <p:nvSpPr>
          <p:cNvPr id="20" name="Text Placeholder 12"/>
          <p:cNvSpPr>
            <a:spLocks noGrp="1"/>
          </p:cNvSpPr>
          <p:nvPr userDrawn="1">
            <p:ph type="body" sz="quarter" idx="14" hasCustomPrompt="1"/>
          </p:nvPr>
        </p:nvSpPr>
        <p:spPr>
          <a:xfrm>
            <a:off x="928557" y="2910530"/>
            <a:ext cx="1423589" cy="810729"/>
          </a:xfrm>
          <a:prstGeom prst="rect">
            <a:avLst/>
          </a:prstGeom>
        </p:spPr>
        <p:txBody>
          <a:bodyPr vert="horz" anchor="ctr"/>
          <a:lstStyle>
            <a:lvl1pPr marL="0" indent="0" algn="ctr">
              <a:buNone/>
              <a:defRPr sz="1650">
                <a:solidFill>
                  <a:srgbClr val="8D8E8D"/>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1" name="Text Placeholder 12"/>
          <p:cNvSpPr>
            <a:spLocks noGrp="1"/>
          </p:cNvSpPr>
          <p:nvPr userDrawn="1">
            <p:ph type="body" sz="quarter" idx="15" hasCustomPrompt="1"/>
          </p:nvPr>
        </p:nvSpPr>
        <p:spPr>
          <a:xfrm>
            <a:off x="3834012" y="2910530"/>
            <a:ext cx="1423589" cy="810729"/>
          </a:xfrm>
          <a:prstGeom prst="rect">
            <a:avLst/>
          </a:prstGeom>
        </p:spPr>
        <p:txBody>
          <a:bodyPr vert="horz" anchor="ctr"/>
          <a:lstStyle>
            <a:lvl1pPr marL="0" indent="0" algn="ctr">
              <a:buNone/>
              <a:defRPr sz="1650">
                <a:solidFill>
                  <a:srgbClr val="8D8E8D"/>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9" name="Text Placeholder 12"/>
          <p:cNvSpPr>
            <a:spLocks noGrp="1"/>
          </p:cNvSpPr>
          <p:nvPr userDrawn="1">
            <p:ph type="body" sz="quarter" idx="16" hasCustomPrompt="1"/>
          </p:nvPr>
        </p:nvSpPr>
        <p:spPr>
          <a:xfrm>
            <a:off x="6813248" y="2910530"/>
            <a:ext cx="1423589" cy="810729"/>
          </a:xfrm>
          <a:prstGeom prst="rect">
            <a:avLst/>
          </a:prstGeom>
        </p:spPr>
        <p:txBody>
          <a:bodyPr vert="horz" anchor="ctr"/>
          <a:lstStyle>
            <a:lvl1pPr marL="0" indent="0" algn="ctr">
              <a:buNone/>
              <a:defRPr sz="1650">
                <a:solidFill>
                  <a:srgbClr val="8D8E8D"/>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7" name="Footer Placeholder 2"/>
          <p:cNvSpPr>
            <a:spLocks noGrp="1"/>
          </p:cNvSpPr>
          <p:nvPr>
            <p:ph type="ftr" sz="quarter" idx="3"/>
          </p:nvPr>
        </p:nvSpPr>
        <p:spPr>
          <a:xfrm>
            <a:off x="2087724" y="5913276"/>
            <a:ext cx="4995555" cy="576064"/>
          </a:xfrm>
          <a:prstGeom prst="rect">
            <a:avLst/>
          </a:prstGeom>
        </p:spPr>
        <p:txBody>
          <a:bodyPr vert="horz" lIns="91440" tIns="45720" rIns="91440" bIns="45720" rtlCol="0" anchor="ctr"/>
          <a:lstStyle>
            <a:lvl1pPr algn="ctr">
              <a:defRPr sz="1650" b="0" i="0" spc="0">
                <a:solidFill>
                  <a:srgbClr val="FFFFFF"/>
                </a:solidFill>
                <a:latin typeface="Intro"/>
                <a:cs typeface="Intro"/>
              </a:defRPr>
            </a:lvl1pPr>
          </a:lstStyle>
          <a:p>
            <a:endParaRPr lang="en-US" dirty="0"/>
          </a:p>
        </p:txBody>
      </p:sp>
      <p:sp>
        <p:nvSpPr>
          <p:cNvPr id="38" name="Date Placeholder 5"/>
          <p:cNvSpPr>
            <a:spLocks noGrp="1"/>
          </p:cNvSpPr>
          <p:nvPr>
            <p:ph type="dt" sz="half" idx="2"/>
          </p:nvPr>
        </p:nvSpPr>
        <p:spPr>
          <a:xfrm>
            <a:off x="457200" y="6407944"/>
            <a:ext cx="1630524" cy="261416"/>
          </a:xfrm>
          <a:prstGeom prst="rect">
            <a:avLst/>
          </a:prstGeom>
        </p:spPr>
        <p:txBody>
          <a:bodyPr vert="horz" lIns="91440" tIns="45720" rIns="91440" bIns="45720" rtlCol="0" anchor="ctr"/>
          <a:lstStyle>
            <a:lvl1pPr algn="l">
              <a:defRPr sz="900" b="0" i="0" spc="113">
                <a:solidFill>
                  <a:srgbClr val="FFFFFF"/>
                </a:solidFill>
                <a:latin typeface="Intro"/>
                <a:cs typeface="Intro"/>
              </a:defRPr>
            </a:lvl1pPr>
          </a:lstStyle>
          <a:p>
            <a:fld id="{5B66161A-3A44-4156-BB79-78D6E36F3A4F}" type="datetime4">
              <a:rPr lang="en-US" smtClean="0"/>
              <a:t>October 25, 2016</a:t>
            </a:fld>
            <a:endParaRPr lang="en-US" dirty="0"/>
          </a:p>
        </p:txBody>
      </p:sp>
      <p:sp>
        <p:nvSpPr>
          <p:cNvPr id="39" name="Slide Number Placeholder 6"/>
          <p:cNvSpPr>
            <a:spLocks noGrp="1"/>
          </p:cNvSpPr>
          <p:nvPr>
            <p:ph type="sldNum" sz="quarter" idx="4"/>
          </p:nvPr>
        </p:nvSpPr>
        <p:spPr>
          <a:xfrm>
            <a:off x="7938756" y="6407944"/>
            <a:ext cx="766428" cy="261416"/>
          </a:xfrm>
          <a:prstGeom prst="rect">
            <a:avLst/>
          </a:prstGeom>
        </p:spPr>
        <p:txBody>
          <a:bodyPr vert="horz" lIns="91440" tIns="45720" rIns="91440" bIns="45720" rtlCol="0" anchor="ctr"/>
          <a:lstStyle>
            <a:lvl1pPr algn="r">
              <a:defRPr sz="900" spc="113">
                <a:solidFill>
                  <a:srgbClr val="FFFFFF"/>
                </a:solidFill>
                <a:latin typeface="Intro"/>
                <a:cs typeface="Intro"/>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951602052"/>
      </p:ext>
    </p:extLst>
  </p:cSld>
  <p:clrMapOvr>
    <a:masterClrMapping/>
  </p:clrMapOvr>
  <p:transition spd="med">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yrami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96652"/>
            <a:ext cx="9144000" cy="864096"/>
          </a:xfrm>
        </p:spPr>
        <p:txBody>
          <a:bodyPr/>
          <a:lstStyle/>
          <a:p>
            <a:r>
              <a:rPr lang="en-US" dirty="0"/>
              <a:t>CLICK TO EDIT MASTER TITLE STYLE</a:t>
            </a:r>
          </a:p>
        </p:txBody>
      </p:sp>
      <p:sp>
        <p:nvSpPr>
          <p:cNvPr id="34" name="Text Placeholder 12"/>
          <p:cNvSpPr>
            <a:spLocks noGrp="1"/>
          </p:cNvSpPr>
          <p:nvPr>
            <p:ph type="body" sz="quarter" idx="14" hasCustomPrompt="1"/>
          </p:nvPr>
        </p:nvSpPr>
        <p:spPr>
          <a:xfrm>
            <a:off x="5166066" y="1454471"/>
            <a:ext cx="3456384" cy="432048"/>
          </a:xfrm>
          <a:prstGeom prst="rect">
            <a:avLst/>
          </a:prstGeom>
        </p:spPr>
        <p:txBody>
          <a:bodyPr vert="horz" anchor="t"/>
          <a:lstStyle>
            <a:lvl1pPr marL="0" indent="0">
              <a:buNone/>
              <a:defRPr sz="1650">
                <a:solidFill>
                  <a:schemeClr val="accent4"/>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6" name="Text Placeholder 12"/>
          <p:cNvSpPr>
            <a:spLocks noGrp="1"/>
          </p:cNvSpPr>
          <p:nvPr>
            <p:ph type="body" sz="quarter" idx="15"/>
          </p:nvPr>
        </p:nvSpPr>
        <p:spPr>
          <a:xfrm>
            <a:off x="5166066" y="1886519"/>
            <a:ext cx="3483387" cy="3521300"/>
          </a:xfrm>
          <a:prstGeom prst="rect">
            <a:avLst/>
          </a:prstGeom>
        </p:spPr>
        <p:txBody>
          <a:bodyPr vert="horz" anchor="t"/>
          <a:lstStyle>
            <a:lvl1pPr marL="214313" indent="-214313">
              <a:lnSpc>
                <a:spcPct val="100000"/>
              </a:lnSpc>
              <a:spcBef>
                <a:spcPts val="1313"/>
              </a:spcBef>
              <a:buFont typeface="Wingdings" charset="2"/>
              <a:buChar char="ü"/>
              <a:defRPr sz="1500">
                <a:solidFill>
                  <a:schemeClr val="accent4"/>
                </a:solidFill>
                <a:effectLst/>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graphicFrame>
        <p:nvGraphicFramePr>
          <p:cNvPr id="5" name="Diagram 4"/>
          <p:cNvGraphicFramePr/>
          <p:nvPr userDrawn="1">
            <p:extLst>
              <p:ext uri="{D42A27DB-BD31-4B8C-83A1-F6EECF244321}">
                <p14:modId xmlns:p14="http://schemas.microsoft.com/office/powerpoint/2010/main" val="2823729788"/>
              </p:ext>
            </p:extLst>
          </p:nvPr>
        </p:nvGraphicFramePr>
        <p:xfrm>
          <a:off x="953598" y="1440657"/>
          <a:ext cx="3834426" cy="3824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Footer Placeholder 2"/>
          <p:cNvSpPr>
            <a:spLocks noGrp="1"/>
          </p:cNvSpPr>
          <p:nvPr>
            <p:ph type="ftr" sz="quarter" idx="3"/>
          </p:nvPr>
        </p:nvSpPr>
        <p:spPr>
          <a:xfrm>
            <a:off x="2087724" y="5913276"/>
            <a:ext cx="4995555" cy="576064"/>
          </a:xfrm>
          <a:prstGeom prst="rect">
            <a:avLst/>
          </a:prstGeom>
        </p:spPr>
        <p:txBody>
          <a:bodyPr vert="horz" lIns="91440" tIns="45720" rIns="91440" bIns="45720" rtlCol="0" anchor="ctr"/>
          <a:lstStyle>
            <a:lvl1pPr algn="ctr">
              <a:defRPr sz="1650" b="0" i="0" spc="0">
                <a:solidFill>
                  <a:srgbClr val="FFFFFF"/>
                </a:solidFill>
                <a:latin typeface="Intro"/>
                <a:cs typeface="Intro"/>
              </a:defRPr>
            </a:lvl1pPr>
          </a:lstStyle>
          <a:p>
            <a:endParaRPr lang="en-US" dirty="0"/>
          </a:p>
        </p:txBody>
      </p:sp>
      <p:sp>
        <p:nvSpPr>
          <p:cNvPr id="14" name="Date Placeholder 5"/>
          <p:cNvSpPr>
            <a:spLocks noGrp="1"/>
          </p:cNvSpPr>
          <p:nvPr>
            <p:ph type="dt" sz="half" idx="2"/>
          </p:nvPr>
        </p:nvSpPr>
        <p:spPr>
          <a:xfrm>
            <a:off x="457200" y="6407944"/>
            <a:ext cx="1630524" cy="261416"/>
          </a:xfrm>
          <a:prstGeom prst="rect">
            <a:avLst/>
          </a:prstGeom>
        </p:spPr>
        <p:txBody>
          <a:bodyPr vert="horz" lIns="91440" tIns="45720" rIns="91440" bIns="45720" rtlCol="0" anchor="ctr"/>
          <a:lstStyle>
            <a:lvl1pPr algn="l">
              <a:defRPr sz="900" b="0" i="0" spc="113">
                <a:solidFill>
                  <a:srgbClr val="FFFFFF"/>
                </a:solidFill>
                <a:latin typeface="Intro"/>
                <a:cs typeface="Intro"/>
              </a:defRPr>
            </a:lvl1pPr>
          </a:lstStyle>
          <a:p>
            <a:fld id="{375D4948-6A7C-477C-BB6D-A7617979429D}" type="datetime4">
              <a:rPr lang="en-US" smtClean="0"/>
              <a:t>October 25, 2016</a:t>
            </a:fld>
            <a:endParaRPr lang="en-US" dirty="0"/>
          </a:p>
        </p:txBody>
      </p:sp>
      <p:sp>
        <p:nvSpPr>
          <p:cNvPr id="15" name="Slide Number Placeholder 6"/>
          <p:cNvSpPr>
            <a:spLocks noGrp="1"/>
          </p:cNvSpPr>
          <p:nvPr>
            <p:ph type="sldNum" sz="quarter" idx="4"/>
          </p:nvPr>
        </p:nvSpPr>
        <p:spPr>
          <a:xfrm>
            <a:off x="7938756" y="6407944"/>
            <a:ext cx="766428" cy="261416"/>
          </a:xfrm>
          <a:prstGeom prst="rect">
            <a:avLst/>
          </a:prstGeom>
        </p:spPr>
        <p:txBody>
          <a:bodyPr vert="horz" lIns="91440" tIns="45720" rIns="91440" bIns="45720" rtlCol="0" anchor="ctr"/>
          <a:lstStyle>
            <a:lvl1pPr algn="r">
              <a:defRPr sz="900" spc="113">
                <a:solidFill>
                  <a:srgbClr val="FFFFFF"/>
                </a:solidFill>
                <a:latin typeface="Intro"/>
                <a:cs typeface="Intro"/>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2236490823"/>
      </p:ext>
    </p:extLst>
  </p:cSld>
  <p:clrMapOvr>
    <a:masterClrMapping/>
  </p:clrMapOvr>
  <p:transition spd="med">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World Map">
    <p:spTree>
      <p:nvGrpSpPr>
        <p:cNvPr id="1" name=""/>
        <p:cNvGrpSpPr/>
        <p:nvPr/>
      </p:nvGrpSpPr>
      <p:grpSpPr>
        <a:xfrm>
          <a:off x="0" y="0"/>
          <a:ext cx="0" cy="0"/>
          <a:chOff x="0" y="0"/>
          <a:chExt cx="0" cy="0"/>
        </a:xfrm>
      </p:grpSpPr>
      <p:pic>
        <p:nvPicPr>
          <p:cNvPr id="4" name="Picture 3" descr="MapOfWorld_LTGray.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2006" y="1311082"/>
            <a:ext cx="4944270" cy="4113138"/>
          </a:xfrm>
          <a:prstGeom prst="rect">
            <a:avLst/>
          </a:prstGeom>
        </p:spPr>
      </p:pic>
      <p:sp>
        <p:nvSpPr>
          <p:cNvPr id="2" name="Title 1"/>
          <p:cNvSpPr>
            <a:spLocks noGrp="1"/>
          </p:cNvSpPr>
          <p:nvPr>
            <p:ph type="title" hasCustomPrompt="1"/>
          </p:nvPr>
        </p:nvSpPr>
        <p:spPr>
          <a:xfrm>
            <a:off x="0" y="296652"/>
            <a:ext cx="9144000" cy="864096"/>
          </a:xfrm>
        </p:spPr>
        <p:txBody>
          <a:bodyPr/>
          <a:lstStyle/>
          <a:p>
            <a:r>
              <a:rPr lang="en-US" dirty="0"/>
              <a:t>CLICK TO EDIT MASTER TITLE STYLE</a:t>
            </a:r>
          </a:p>
        </p:txBody>
      </p:sp>
      <p:sp>
        <p:nvSpPr>
          <p:cNvPr id="24" name="Text Placeholder 12"/>
          <p:cNvSpPr>
            <a:spLocks noGrp="1"/>
          </p:cNvSpPr>
          <p:nvPr>
            <p:ph type="body" sz="quarter" idx="20" hasCustomPrompt="1"/>
          </p:nvPr>
        </p:nvSpPr>
        <p:spPr>
          <a:xfrm>
            <a:off x="7407315" y="1429765"/>
            <a:ext cx="1290074" cy="4015459"/>
          </a:xfrm>
          <a:prstGeom prst="rect">
            <a:avLst/>
          </a:prstGeom>
        </p:spPr>
        <p:txBody>
          <a:bodyPr vert="horz" anchor="ctr"/>
          <a:lstStyle>
            <a:lvl1pPr marL="0" indent="0" algn="l">
              <a:lnSpc>
                <a:spcPct val="100000"/>
              </a:lnSpc>
              <a:spcBef>
                <a:spcPts val="1313"/>
              </a:spcBef>
              <a:buSzPct val="170000"/>
              <a:buFontTx/>
              <a:buNone/>
              <a:defRPr sz="1500">
                <a:solidFill>
                  <a:srgbClr val="636463"/>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 name="Freeform 2"/>
          <p:cNvSpPr/>
          <p:nvPr userDrawn="1"/>
        </p:nvSpPr>
        <p:spPr>
          <a:xfrm>
            <a:off x="585090" y="506422"/>
            <a:ext cx="8445752" cy="6194422"/>
          </a:xfrm>
          <a:custGeom>
            <a:avLst/>
            <a:gdLst>
              <a:gd name="connsiteX0" fmla="*/ 2306204 w 22522005"/>
              <a:gd name="connsiteY0" fmla="*/ 4095378 h 12388843"/>
              <a:gd name="connsiteX1" fmla="*/ 5297760 w 22522005"/>
              <a:gd name="connsiteY1" fmla="*/ 3672045 h 12388843"/>
              <a:gd name="connsiteX2" fmla="*/ 7188649 w 22522005"/>
              <a:gd name="connsiteY2" fmla="*/ 6155600 h 12388843"/>
              <a:gd name="connsiteX3" fmla="*/ 6031538 w 22522005"/>
              <a:gd name="connsiteY3" fmla="*/ 3813156 h 12388843"/>
              <a:gd name="connsiteX4" fmla="*/ 5579982 w 22522005"/>
              <a:gd name="connsiteY4" fmla="*/ 4095378 h 12388843"/>
              <a:gd name="connsiteX5" fmla="*/ 5495316 w 22522005"/>
              <a:gd name="connsiteY5" fmla="*/ 3954267 h 12388843"/>
              <a:gd name="connsiteX6" fmla="*/ 471760 w 22522005"/>
              <a:gd name="connsiteY6" fmla="*/ 200712 h 12388843"/>
              <a:gd name="connsiteX7" fmla="*/ 18929093 w 22522005"/>
              <a:gd name="connsiteY7" fmla="*/ 10953378 h 12388843"/>
              <a:gd name="connsiteX8" fmla="*/ 11450204 w 22522005"/>
              <a:gd name="connsiteY8" fmla="*/ 7707823 h 12388843"/>
              <a:gd name="connsiteX9" fmla="*/ 19437093 w 22522005"/>
              <a:gd name="connsiteY9" fmla="*/ 11461378 h 12388843"/>
              <a:gd name="connsiteX10" fmla="*/ 22231093 w 22522005"/>
              <a:gd name="connsiteY10" fmla="*/ 10840489 h 123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22005" h="12388843">
                <a:moveTo>
                  <a:pt x="2306204" y="4095378"/>
                </a:moveTo>
                <a:cubicBezTo>
                  <a:pt x="3395111" y="3712026"/>
                  <a:pt x="4484019" y="3328675"/>
                  <a:pt x="5297760" y="3672045"/>
                </a:cubicBezTo>
                <a:cubicBezTo>
                  <a:pt x="6111501" y="4015415"/>
                  <a:pt x="7066353" y="6132082"/>
                  <a:pt x="7188649" y="6155600"/>
                </a:cubicBezTo>
                <a:cubicBezTo>
                  <a:pt x="7310945" y="6179119"/>
                  <a:pt x="6299649" y="4156526"/>
                  <a:pt x="6031538" y="3813156"/>
                </a:cubicBezTo>
                <a:cubicBezTo>
                  <a:pt x="5763427" y="3469786"/>
                  <a:pt x="5669352" y="4071859"/>
                  <a:pt x="5579982" y="4095378"/>
                </a:cubicBezTo>
                <a:cubicBezTo>
                  <a:pt x="5490612" y="4118897"/>
                  <a:pt x="6346686" y="4603378"/>
                  <a:pt x="5495316" y="3954267"/>
                </a:cubicBezTo>
                <a:cubicBezTo>
                  <a:pt x="4643946" y="3305156"/>
                  <a:pt x="-1767203" y="-965806"/>
                  <a:pt x="471760" y="200712"/>
                </a:cubicBezTo>
                <a:cubicBezTo>
                  <a:pt x="2710723" y="1367230"/>
                  <a:pt x="17099352" y="9702193"/>
                  <a:pt x="18929093" y="10953378"/>
                </a:cubicBezTo>
                <a:cubicBezTo>
                  <a:pt x="20758834" y="12204563"/>
                  <a:pt x="11365537" y="7623156"/>
                  <a:pt x="11450204" y="7707823"/>
                </a:cubicBezTo>
                <a:cubicBezTo>
                  <a:pt x="11534871" y="7792490"/>
                  <a:pt x="17640278" y="10939267"/>
                  <a:pt x="19437093" y="11461378"/>
                </a:cubicBezTo>
                <a:cubicBezTo>
                  <a:pt x="21233908" y="11983489"/>
                  <a:pt x="23294130" y="13554526"/>
                  <a:pt x="22231093" y="10840489"/>
                </a:cubicBezTo>
              </a:path>
            </a:pathLst>
          </a:custGeom>
        </p:spPr>
        <p:txBody>
          <a:bodyPr vert="horz" wrap="square" lIns="34290" tIns="17145" rIns="34290" bIns="17145" numCol="1" rtlCol="0" anchor="t" anchorCtr="0" compatLnSpc="1">
            <a:prstTxWarp prst="textNoShape">
              <a:avLst/>
            </a:prstTxWarp>
          </a:bodyPr>
          <a:lstStyle/>
          <a:p>
            <a:pPr marL="0" marR="0" indent="0" algn="ctr" defTabSz="342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0" name="Oval 19"/>
          <p:cNvSpPr>
            <a:spLocks/>
          </p:cNvSpPr>
          <p:nvPr userDrawn="1"/>
        </p:nvSpPr>
        <p:spPr bwMode="auto">
          <a:xfrm>
            <a:off x="3297722" y="3429000"/>
            <a:ext cx="162019" cy="216025"/>
          </a:xfrm>
          <a:prstGeom prst="ellipse">
            <a:avLst/>
          </a:prstGeom>
          <a:solidFill>
            <a:srgbClr val="EDB200"/>
          </a:solidFill>
          <a:ln w="76200" cmpd="sng">
            <a:solidFill>
              <a:srgbClr val="FFFFFF"/>
            </a:solidFill>
          </a:ln>
          <a:effectLst/>
          <a:extLst/>
        </p:spPr>
        <p:txBody>
          <a:bodyPr lIns="0" tIns="0" rIns="0" bIns="0"/>
          <a:lstStyle/>
          <a:p>
            <a:endParaRPr lang="en-US"/>
          </a:p>
        </p:txBody>
      </p:sp>
      <p:sp>
        <p:nvSpPr>
          <p:cNvPr id="34" name="Oval 33"/>
          <p:cNvSpPr>
            <a:spLocks/>
          </p:cNvSpPr>
          <p:nvPr userDrawn="1"/>
        </p:nvSpPr>
        <p:spPr bwMode="auto">
          <a:xfrm>
            <a:off x="4704294" y="3068960"/>
            <a:ext cx="162019" cy="216025"/>
          </a:xfrm>
          <a:prstGeom prst="ellipse">
            <a:avLst/>
          </a:prstGeom>
          <a:solidFill>
            <a:srgbClr val="EDB200"/>
          </a:solidFill>
          <a:ln w="76200" cmpd="sng">
            <a:solidFill>
              <a:srgbClr val="FFFFFF"/>
            </a:solidFill>
          </a:ln>
          <a:effectLst/>
          <a:extLst/>
        </p:spPr>
        <p:txBody>
          <a:bodyPr lIns="0" tIns="0" rIns="0" bIns="0"/>
          <a:lstStyle/>
          <a:p>
            <a:endParaRPr lang="en-US"/>
          </a:p>
        </p:txBody>
      </p:sp>
      <p:sp>
        <p:nvSpPr>
          <p:cNvPr id="35" name="Oval 34"/>
          <p:cNvSpPr>
            <a:spLocks/>
          </p:cNvSpPr>
          <p:nvPr userDrawn="1"/>
        </p:nvSpPr>
        <p:spPr bwMode="auto">
          <a:xfrm>
            <a:off x="3813195" y="4473116"/>
            <a:ext cx="162019" cy="216025"/>
          </a:xfrm>
          <a:prstGeom prst="ellipse">
            <a:avLst/>
          </a:prstGeom>
          <a:solidFill>
            <a:srgbClr val="EDB200"/>
          </a:solidFill>
          <a:ln w="76200" cmpd="sng">
            <a:solidFill>
              <a:srgbClr val="FFFFFF"/>
            </a:solidFill>
          </a:ln>
          <a:effectLst/>
          <a:extLst/>
        </p:spPr>
        <p:txBody>
          <a:bodyPr lIns="0" tIns="0" rIns="0" bIns="0"/>
          <a:lstStyle/>
          <a:p>
            <a:endParaRPr lang="en-US"/>
          </a:p>
        </p:txBody>
      </p:sp>
      <p:sp>
        <p:nvSpPr>
          <p:cNvPr id="36" name="Oval 35"/>
          <p:cNvSpPr>
            <a:spLocks/>
          </p:cNvSpPr>
          <p:nvPr userDrawn="1"/>
        </p:nvSpPr>
        <p:spPr bwMode="auto">
          <a:xfrm>
            <a:off x="5892426" y="3609020"/>
            <a:ext cx="162019" cy="216025"/>
          </a:xfrm>
          <a:prstGeom prst="ellipse">
            <a:avLst/>
          </a:prstGeom>
          <a:solidFill>
            <a:srgbClr val="EDB200"/>
          </a:solidFill>
          <a:ln w="76200" cmpd="sng">
            <a:solidFill>
              <a:srgbClr val="FFFFFF"/>
            </a:solidFill>
          </a:ln>
          <a:effectLst/>
          <a:extLst/>
        </p:spPr>
        <p:txBody>
          <a:bodyPr lIns="0" tIns="0" rIns="0" bIns="0"/>
          <a:lstStyle/>
          <a:p>
            <a:endParaRPr lang="en-US"/>
          </a:p>
        </p:txBody>
      </p:sp>
      <p:sp>
        <p:nvSpPr>
          <p:cNvPr id="37" name="Oval 36"/>
          <p:cNvSpPr>
            <a:spLocks/>
          </p:cNvSpPr>
          <p:nvPr userDrawn="1"/>
        </p:nvSpPr>
        <p:spPr bwMode="auto">
          <a:xfrm>
            <a:off x="6163051" y="4473116"/>
            <a:ext cx="162019" cy="216025"/>
          </a:xfrm>
          <a:prstGeom prst="ellipse">
            <a:avLst/>
          </a:prstGeom>
          <a:solidFill>
            <a:srgbClr val="EDB200"/>
          </a:solidFill>
          <a:ln w="76200" cmpd="sng">
            <a:solidFill>
              <a:srgbClr val="FFFFFF"/>
            </a:solidFill>
          </a:ln>
          <a:effectLst/>
          <a:extLst/>
        </p:spPr>
        <p:txBody>
          <a:bodyPr lIns="0" tIns="0" rIns="0" bIns="0"/>
          <a:lstStyle/>
          <a:p>
            <a:endParaRPr lang="en-US"/>
          </a:p>
        </p:txBody>
      </p:sp>
      <p:sp>
        <p:nvSpPr>
          <p:cNvPr id="38" name="Footer Placeholder 2"/>
          <p:cNvSpPr>
            <a:spLocks noGrp="1"/>
          </p:cNvSpPr>
          <p:nvPr>
            <p:ph type="ftr" sz="quarter" idx="3"/>
          </p:nvPr>
        </p:nvSpPr>
        <p:spPr>
          <a:xfrm>
            <a:off x="2087724" y="5913276"/>
            <a:ext cx="4995555" cy="576064"/>
          </a:xfrm>
          <a:prstGeom prst="rect">
            <a:avLst/>
          </a:prstGeom>
        </p:spPr>
        <p:txBody>
          <a:bodyPr vert="horz" lIns="91440" tIns="45720" rIns="91440" bIns="45720" rtlCol="0" anchor="ctr"/>
          <a:lstStyle>
            <a:lvl1pPr algn="ctr">
              <a:defRPr sz="1650" b="0" i="0" spc="0">
                <a:solidFill>
                  <a:srgbClr val="FFFFFF"/>
                </a:solidFill>
                <a:latin typeface="Intro"/>
                <a:cs typeface="Intro"/>
              </a:defRPr>
            </a:lvl1pPr>
          </a:lstStyle>
          <a:p>
            <a:endParaRPr lang="en-US" dirty="0"/>
          </a:p>
        </p:txBody>
      </p:sp>
      <p:sp>
        <p:nvSpPr>
          <p:cNvPr id="39" name="Date Placeholder 5"/>
          <p:cNvSpPr>
            <a:spLocks noGrp="1"/>
          </p:cNvSpPr>
          <p:nvPr>
            <p:ph type="dt" sz="half" idx="2"/>
          </p:nvPr>
        </p:nvSpPr>
        <p:spPr>
          <a:xfrm>
            <a:off x="457200" y="6407944"/>
            <a:ext cx="1630524" cy="261416"/>
          </a:xfrm>
          <a:prstGeom prst="rect">
            <a:avLst/>
          </a:prstGeom>
        </p:spPr>
        <p:txBody>
          <a:bodyPr vert="horz" lIns="91440" tIns="45720" rIns="91440" bIns="45720" rtlCol="0" anchor="ctr"/>
          <a:lstStyle>
            <a:lvl1pPr algn="l">
              <a:defRPr sz="900" b="0" i="0" spc="113">
                <a:solidFill>
                  <a:srgbClr val="FFFFFF"/>
                </a:solidFill>
                <a:latin typeface="Intro"/>
                <a:cs typeface="Intro"/>
              </a:defRPr>
            </a:lvl1pPr>
          </a:lstStyle>
          <a:p>
            <a:fld id="{8F1B54B2-CCFA-441B-A9BC-28F4CA61FAF0}" type="datetime4">
              <a:rPr lang="en-US" smtClean="0"/>
              <a:t>October 25, 2016</a:t>
            </a:fld>
            <a:endParaRPr lang="en-US" dirty="0"/>
          </a:p>
        </p:txBody>
      </p:sp>
      <p:sp>
        <p:nvSpPr>
          <p:cNvPr id="40" name="Slide Number Placeholder 6"/>
          <p:cNvSpPr>
            <a:spLocks noGrp="1"/>
          </p:cNvSpPr>
          <p:nvPr>
            <p:ph type="sldNum" sz="quarter" idx="4"/>
          </p:nvPr>
        </p:nvSpPr>
        <p:spPr>
          <a:xfrm>
            <a:off x="7938756" y="6407944"/>
            <a:ext cx="766428" cy="261416"/>
          </a:xfrm>
          <a:prstGeom prst="rect">
            <a:avLst/>
          </a:prstGeom>
        </p:spPr>
        <p:txBody>
          <a:bodyPr vert="horz" lIns="91440" tIns="45720" rIns="91440" bIns="45720" rtlCol="0" anchor="ctr"/>
          <a:lstStyle>
            <a:lvl1pPr algn="r">
              <a:defRPr sz="900" spc="113">
                <a:solidFill>
                  <a:srgbClr val="FFFFFF"/>
                </a:solidFill>
                <a:latin typeface="Intro"/>
                <a:cs typeface="Intro"/>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2022126757"/>
      </p:ext>
    </p:extLst>
  </p:cSld>
  <p:clrMapOvr>
    <a:masterClrMapping/>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obile Devic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96652"/>
            <a:ext cx="9144000" cy="864096"/>
          </a:xfrm>
        </p:spPr>
        <p:txBody>
          <a:bodyPr/>
          <a:lstStyle/>
          <a:p>
            <a:r>
              <a:rPr lang="en-US" dirty="0"/>
              <a:t>CLICK TO EDIT MASTER TITLE STYLE</a:t>
            </a:r>
          </a:p>
        </p:txBody>
      </p:sp>
      <p:pic>
        <p:nvPicPr>
          <p:cNvPr id="3" name="Picture 2" descr="iPad_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98371" y="1438951"/>
            <a:ext cx="2303599" cy="4006496"/>
          </a:xfrm>
          <a:prstGeom prst="rect">
            <a:avLst/>
          </a:prstGeom>
        </p:spPr>
      </p:pic>
      <p:sp>
        <p:nvSpPr>
          <p:cNvPr id="34" name="Text Placeholder 12"/>
          <p:cNvSpPr>
            <a:spLocks noGrp="1"/>
          </p:cNvSpPr>
          <p:nvPr>
            <p:ph type="body" sz="quarter" idx="14" hasCustomPrompt="1"/>
          </p:nvPr>
        </p:nvSpPr>
        <p:spPr>
          <a:xfrm>
            <a:off x="4817748" y="1454471"/>
            <a:ext cx="3804702" cy="432048"/>
          </a:xfrm>
          <a:prstGeom prst="rect">
            <a:avLst/>
          </a:prstGeom>
        </p:spPr>
        <p:txBody>
          <a:bodyPr vert="horz" anchor="t"/>
          <a:lstStyle>
            <a:lvl1pPr marL="0" indent="0">
              <a:buNone/>
              <a:defRPr sz="1650">
                <a:solidFill>
                  <a:schemeClr val="accent4"/>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5" name="Text Placeholder 12"/>
          <p:cNvSpPr>
            <a:spLocks noGrp="1"/>
          </p:cNvSpPr>
          <p:nvPr>
            <p:ph type="body" sz="quarter" idx="15"/>
          </p:nvPr>
        </p:nvSpPr>
        <p:spPr>
          <a:xfrm>
            <a:off x="4815027" y="1886519"/>
            <a:ext cx="3834426" cy="3521300"/>
          </a:xfrm>
          <a:prstGeom prst="rect">
            <a:avLst/>
          </a:prstGeom>
        </p:spPr>
        <p:txBody>
          <a:bodyPr vert="horz" anchor="t"/>
          <a:lstStyle>
            <a:lvl1pPr marL="214313" indent="-214313">
              <a:lnSpc>
                <a:spcPct val="100000"/>
              </a:lnSpc>
              <a:spcBef>
                <a:spcPts val="1313"/>
              </a:spcBef>
              <a:buFont typeface="Wingdings" charset="2"/>
              <a:buChar char="ü"/>
              <a:defRPr sz="1500">
                <a:solidFill>
                  <a:schemeClr val="accent4"/>
                </a:solidFill>
                <a:effectLst/>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pic>
        <p:nvPicPr>
          <p:cNvPr id="4" name="Picture 3" descr="iPhone_black.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1673" y="2776576"/>
            <a:ext cx="1026114" cy="2668648"/>
          </a:xfrm>
          <a:prstGeom prst="rect">
            <a:avLst/>
          </a:prstGeom>
        </p:spPr>
      </p:pic>
      <p:sp>
        <p:nvSpPr>
          <p:cNvPr id="6" name="Picture Placeholder 5"/>
          <p:cNvSpPr>
            <a:spLocks noGrp="1"/>
          </p:cNvSpPr>
          <p:nvPr>
            <p:ph type="pic" sz="quarter" idx="16"/>
          </p:nvPr>
        </p:nvSpPr>
        <p:spPr>
          <a:xfrm>
            <a:off x="2241030" y="1808820"/>
            <a:ext cx="1844916" cy="3276737"/>
          </a:xfrm>
          <a:prstGeom prst="rect">
            <a:avLst/>
          </a:prstGeom>
          <a:ln>
            <a:solidFill>
              <a:srgbClr val="141313"/>
            </a:solidFill>
          </a:ln>
        </p:spPr>
        <p:txBody>
          <a:bodyPr vert="horz" anchor="ctr"/>
          <a:lstStyle>
            <a:lvl1pPr>
              <a:defRPr sz="1350">
                <a:solidFill>
                  <a:srgbClr val="636463"/>
                </a:solidFill>
                <a:latin typeface="Lato Regular"/>
                <a:cs typeface="Lato Regular"/>
              </a:defRPr>
            </a:lvl1pPr>
          </a:lstStyle>
          <a:p>
            <a:r>
              <a:rPr lang="en-US"/>
              <a:t>Click icon to add picture</a:t>
            </a:r>
          </a:p>
        </p:txBody>
      </p:sp>
      <p:sp>
        <p:nvSpPr>
          <p:cNvPr id="8" name="Picture Placeholder 7"/>
          <p:cNvSpPr>
            <a:spLocks noGrp="1"/>
          </p:cNvSpPr>
          <p:nvPr>
            <p:ph type="pic" sz="quarter" idx="17"/>
          </p:nvPr>
        </p:nvSpPr>
        <p:spPr>
          <a:xfrm>
            <a:off x="782682" y="3212976"/>
            <a:ext cx="872579" cy="1763836"/>
          </a:xfrm>
          <a:prstGeom prst="rect">
            <a:avLst/>
          </a:prstGeom>
          <a:ln>
            <a:solidFill>
              <a:srgbClr val="141313"/>
            </a:solidFill>
          </a:ln>
        </p:spPr>
        <p:txBody>
          <a:bodyPr vert="horz" anchor="ctr"/>
          <a:lstStyle>
            <a:lvl1pPr>
              <a:defRPr sz="1350">
                <a:solidFill>
                  <a:srgbClr val="636463"/>
                </a:solidFill>
                <a:latin typeface="Lato Regular"/>
                <a:cs typeface="Lato Regular"/>
              </a:defRPr>
            </a:lvl1pPr>
          </a:lstStyle>
          <a:p>
            <a:r>
              <a:rPr lang="en-US"/>
              <a:t>Click icon to add picture</a:t>
            </a:r>
            <a:endParaRPr lang="en-US" dirty="0"/>
          </a:p>
        </p:txBody>
      </p:sp>
      <p:sp>
        <p:nvSpPr>
          <p:cNvPr id="36" name="Footer Placeholder 2"/>
          <p:cNvSpPr>
            <a:spLocks noGrp="1"/>
          </p:cNvSpPr>
          <p:nvPr>
            <p:ph type="ftr" sz="quarter" idx="3"/>
          </p:nvPr>
        </p:nvSpPr>
        <p:spPr>
          <a:xfrm>
            <a:off x="2087724" y="5913276"/>
            <a:ext cx="4995555" cy="576064"/>
          </a:xfrm>
          <a:prstGeom prst="rect">
            <a:avLst/>
          </a:prstGeom>
        </p:spPr>
        <p:txBody>
          <a:bodyPr vert="horz" lIns="91440" tIns="45720" rIns="91440" bIns="45720" rtlCol="0" anchor="ctr"/>
          <a:lstStyle>
            <a:lvl1pPr algn="ctr">
              <a:defRPr sz="1650" b="0" i="0" spc="0">
                <a:solidFill>
                  <a:srgbClr val="FFFFFF"/>
                </a:solidFill>
                <a:latin typeface="Intro"/>
                <a:cs typeface="Intro"/>
              </a:defRPr>
            </a:lvl1pPr>
          </a:lstStyle>
          <a:p>
            <a:endParaRPr lang="en-US" dirty="0"/>
          </a:p>
        </p:txBody>
      </p:sp>
      <p:sp>
        <p:nvSpPr>
          <p:cNvPr id="37" name="Date Placeholder 5"/>
          <p:cNvSpPr>
            <a:spLocks noGrp="1"/>
          </p:cNvSpPr>
          <p:nvPr>
            <p:ph type="dt" sz="half" idx="2"/>
          </p:nvPr>
        </p:nvSpPr>
        <p:spPr>
          <a:xfrm>
            <a:off x="457200" y="6407944"/>
            <a:ext cx="1630524" cy="261416"/>
          </a:xfrm>
          <a:prstGeom prst="rect">
            <a:avLst/>
          </a:prstGeom>
        </p:spPr>
        <p:txBody>
          <a:bodyPr vert="horz" lIns="91440" tIns="45720" rIns="91440" bIns="45720" rtlCol="0" anchor="ctr"/>
          <a:lstStyle>
            <a:lvl1pPr algn="l">
              <a:defRPr sz="900" b="0" i="0" spc="113">
                <a:solidFill>
                  <a:srgbClr val="FFFFFF"/>
                </a:solidFill>
                <a:latin typeface="Intro"/>
                <a:cs typeface="Intro"/>
              </a:defRPr>
            </a:lvl1pPr>
          </a:lstStyle>
          <a:p>
            <a:fld id="{4FF54547-AFB9-409E-92E7-1711A91D205B}" type="datetime4">
              <a:rPr lang="en-US" smtClean="0"/>
              <a:t>October 25, 2016</a:t>
            </a:fld>
            <a:endParaRPr lang="en-US" dirty="0"/>
          </a:p>
        </p:txBody>
      </p:sp>
      <p:sp>
        <p:nvSpPr>
          <p:cNvPr id="38" name="Slide Number Placeholder 6"/>
          <p:cNvSpPr>
            <a:spLocks noGrp="1"/>
          </p:cNvSpPr>
          <p:nvPr>
            <p:ph type="sldNum" sz="quarter" idx="4"/>
          </p:nvPr>
        </p:nvSpPr>
        <p:spPr>
          <a:xfrm>
            <a:off x="7938756" y="6407944"/>
            <a:ext cx="766428" cy="261416"/>
          </a:xfrm>
          <a:prstGeom prst="rect">
            <a:avLst/>
          </a:prstGeom>
        </p:spPr>
        <p:txBody>
          <a:bodyPr vert="horz" lIns="91440" tIns="45720" rIns="91440" bIns="45720" rtlCol="0" anchor="ctr"/>
          <a:lstStyle>
            <a:lvl1pPr algn="r">
              <a:defRPr sz="900" spc="113">
                <a:solidFill>
                  <a:srgbClr val="FFFFFF"/>
                </a:solidFill>
                <a:latin typeface="Intro"/>
                <a:cs typeface="Intro"/>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3781930466"/>
      </p:ext>
    </p:extLst>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gital Devic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96652"/>
            <a:ext cx="9144000" cy="864096"/>
          </a:xfrm>
        </p:spPr>
        <p:txBody>
          <a:bodyPr/>
          <a:lstStyle/>
          <a:p>
            <a:r>
              <a:rPr lang="en-US" dirty="0"/>
              <a:t>CLICK TO EDIT MASTER TITLE STYLE</a:t>
            </a:r>
          </a:p>
        </p:txBody>
      </p:sp>
      <p:sp>
        <p:nvSpPr>
          <p:cNvPr id="31" name="Freeform 30"/>
          <p:cNvSpPr>
            <a:spLocks/>
          </p:cNvSpPr>
          <p:nvPr userDrawn="1"/>
        </p:nvSpPr>
        <p:spPr bwMode="auto">
          <a:xfrm rot="17342972">
            <a:off x="3196283" y="2696827"/>
            <a:ext cx="1096708" cy="339561"/>
          </a:xfrm>
          <a:custGeom>
            <a:avLst/>
            <a:gdLst>
              <a:gd name="T0" fmla="*/ 21600 w 21600"/>
              <a:gd name="T1" fmla="+- 0 21600 2077"/>
              <a:gd name="T2" fmla="*/ 21600 h 19523"/>
              <a:gd name="T3" fmla="*/ 18244 w 21600"/>
              <a:gd name="T4" fmla="+- 0 10403 2077"/>
              <a:gd name="T5" fmla="*/ 10403 h 19523"/>
              <a:gd name="T6" fmla="*/ 12005 w 21600"/>
              <a:gd name="T7" fmla="+- 0 2986 2077"/>
              <a:gd name="T8" fmla="*/ 2986 h 19523"/>
              <a:gd name="T9" fmla="*/ 0 w 21600"/>
              <a:gd name="T10" fmla="+- 0 5328 2077"/>
              <a:gd name="T11" fmla="*/ 5328 h 19523"/>
              <a:gd name="connsiteX0" fmla="*/ 21600 w 21600"/>
              <a:gd name="connsiteY0" fmla="*/ 20696 h 20696"/>
              <a:gd name="connsiteX1" fmla="*/ 18244 w 21600"/>
              <a:gd name="connsiteY1" fmla="*/ 9499 h 20696"/>
              <a:gd name="connsiteX2" fmla="*/ 10364 w 21600"/>
              <a:gd name="connsiteY2" fmla="*/ 771 h 20696"/>
              <a:gd name="connsiteX3" fmla="*/ 0 w 21600"/>
              <a:gd name="connsiteY3" fmla="*/ 4424 h 20696"/>
              <a:gd name="connsiteX0" fmla="*/ 21600 w 21600"/>
              <a:gd name="connsiteY0" fmla="*/ 20696 h 20696"/>
              <a:gd name="connsiteX1" fmla="*/ 17427 w 21600"/>
              <a:gd name="connsiteY1" fmla="*/ 8263 h 20696"/>
              <a:gd name="connsiteX2" fmla="*/ 10364 w 21600"/>
              <a:gd name="connsiteY2" fmla="*/ 771 h 20696"/>
              <a:gd name="connsiteX3" fmla="*/ 0 w 21600"/>
              <a:gd name="connsiteY3" fmla="*/ 4424 h 20696"/>
              <a:gd name="connsiteX0" fmla="*/ 21600 w 21600"/>
              <a:gd name="connsiteY0" fmla="*/ 20696 h 20696"/>
              <a:gd name="connsiteX1" fmla="*/ 17427 w 21600"/>
              <a:gd name="connsiteY1" fmla="*/ 8263 h 20696"/>
              <a:gd name="connsiteX2" fmla="*/ 10364 w 21600"/>
              <a:gd name="connsiteY2" fmla="*/ 771 h 20696"/>
              <a:gd name="connsiteX3" fmla="*/ 0 w 21600"/>
              <a:gd name="connsiteY3" fmla="*/ 4424 h 20696"/>
              <a:gd name="connsiteX0" fmla="*/ 21600 w 21600"/>
              <a:gd name="connsiteY0" fmla="*/ 22423 h 22423"/>
              <a:gd name="connsiteX1" fmla="*/ 17427 w 21600"/>
              <a:gd name="connsiteY1" fmla="*/ 9990 h 22423"/>
              <a:gd name="connsiteX2" fmla="*/ 8164 w 21600"/>
              <a:gd name="connsiteY2" fmla="*/ 635 h 22423"/>
              <a:gd name="connsiteX3" fmla="*/ 0 w 21600"/>
              <a:gd name="connsiteY3" fmla="*/ 6151 h 22423"/>
              <a:gd name="connsiteX0" fmla="*/ 21600 w 21600"/>
              <a:gd name="connsiteY0" fmla="*/ 21969 h 21969"/>
              <a:gd name="connsiteX1" fmla="*/ 17427 w 21600"/>
              <a:gd name="connsiteY1" fmla="*/ 9536 h 21969"/>
              <a:gd name="connsiteX2" fmla="*/ 8164 w 21600"/>
              <a:gd name="connsiteY2" fmla="*/ 181 h 21969"/>
              <a:gd name="connsiteX3" fmla="*/ 0 w 21600"/>
              <a:gd name="connsiteY3" fmla="*/ 5697 h 21969"/>
              <a:gd name="connsiteX0" fmla="*/ 21600 w 21600"/>
              <a:gd name="connsiteY0" fmla="*/ 21067 h 21067"/>
              <a:gd name="connsiteX1" fmla="*/ 17427 w 21600"/>
              <a:gd name="connsiteY1" fmla="*/ 8634 h 21067"/>
              <a:gd name="connsiteX2" fmla="*/ 7665 w 21600"/>
              <a:gd name="connsiteY2" fmla="*/ 206 h 21067"/>
              <a:gd name="connsiteX3" fmla="*/ 0 w 21600"/>
              <a:gd name="connsiteY3" fmla="*/ 4795 h 21067"/>
              <a:gd name="connsiteX0" fmla="*/ 21600 w 21600"/>
              <a:gd name="connsiteY0" fmla="*/ 20935 h 20935"/>
              <a:gd name="connsiteX1" fmla="*/ 17427 w 21600"/>
              <a:gd name="connsiteY1" fmla="*/ 8502 h 20935"/>
              <a:gd name="connsiteX2" fmla="*/ 7665 w 21600"/>
              <a:gd name="connsiteY2" fmla="*/ 74 h 20935"/>
              <a:gd name="connsiteX3" fmla="*/ 0 w 21600"/>
              <a:gd name="connsiteY3" fmla="*/ 4663 h 20935"/>
              <a:gd name="connsiteX0" fmla="*/ 21600 w 21600"/>
              <a:gd name="connsiteY0" fmla="*/ 21066 h 21066"/>
              <a:gd name="connsiteX1" fmla="*/ 17427 w 21600"/>
              <a:gd name="connsiteY1" fmla="*/ 8633 h 21066"/>
              <a:gd name="connsiteX2" fmla="*/ 7665 w 21600"/>
              <a:gd name="connsiteY2" fmla="*/ 205 h 21066"/>
              <a:gd name="connsiteX3" fmla="*/ 0 w 21600"/>
              <a:gd name="connsiteY3" fmla="*/ 4794 h 21066"/>
              <a:gd name="connsiteX0" fmla="*/ 21600 w 21600"/>
              <a:gd name="connsiteY0" fmla="*/ 21066 h 21066"/>
              <a:gd name="connsiteX1" fmla="*/ 17427 w 21600"/>
              <a:gd name="connsiteY1" fmla="*/ 8633 h 21066"/>
              <a:gd name="connsiteX2" fmla="*/ 7665 w 21600"/>
              <a:gd name="connsiteY2" fmla="*/ 205 h 21066"/>
              <a:gd name="connsiteX3" fmla="*/ 0 w 21600"/>
              <a:gd name="connsiteY3" fmla="*/ 4794 h 21066"/>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4391 h 24391"/>
              <a:gd name="connsiteX1" fmla="*/ 16104 w 20277"/>
              <a:gd name="connsiteY1" fmla="*/ 11958 h 24391"/>
              <a:gd name="connsiteX2" fmla="*/ 7057 w 20277"/>
              <a:gd name="connsiteY2" fmla="*/ 178 h 24391"/>
              <a:gd name="connsiteX3" fmla="*/ 0 w 20277"/>
              <a:gd name="connsiteY3" fmla="*/ 5836 h 24391"/>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7057 w 20277"/>
              <a:gd name="connsiteY1" fmla="*/ 63 h 24276"/>
              <a:gd name="connsiteX2" fmla="*/ 0 w 20277"/>
              <a:gd name="connsiteY2" fmla="*/ 5721 h 24276"/>
              <a:gd name="connsiteX0" fmla="*/ 20277 w 20277"/>
              <a:gd name="connsiteY0" fmla="*/ 22255 h 22255"/>
              <a:gd name="connsiteX1" fmla="*/ 10616 w 20277"/>
              <a:gd name="connsiteY1" fmla="*/ 89 h 22255"/>
              <a:gd name="connsiteX2" fmla="*/ 0 w 20277"/>
              <a:gd name="connsiteY2" fmla="*/ 3700 h 22255"/>
              <a:gd name="connsiteX0" fmla="*/ 20277 w 20277"/>
              <a:gd name="connsiteY0" fmla="*/ 24313 h 24313"/>
              <a:gd name="connsiteX1" fmla="*/ 10616 w 20277"/>
              <a:gd name="connsiteY1" fmla="*/ 2147 h 24313"/>
              <a:gd name="connsiteX2" fmla="*/ 0 w 20277"/>
              <a:gd name="connsiteY2" fmla="*/ 5758 h 24313"/>
              <a:gd name="connsiteX0" fmla="*/ 20277 w 20277"/>
              <a:gd name="connsiteY0" fmla="*/ 24383 h 24383"/>
              <a:gd name="connsiteX1" fmla="*/ 10616 w 20277"/>
              <a:gd name="connsiteY1" fmla="*/ 2217 h 24383"/>
              <a:gd name="connsiteX2" fmla="*/ 0 w 20277"/>
              <a:gd name="connsiteY2" fmla="*/ 5828 h 24383"/>
              <a:gd name="connsiteX0" fmla="*/ 20277 w 20277"/>
              <a:gd name="connsiteY0" fmla="*/ 25593 h 25593"/>
              <a:gd name="connsiteX1" fmla="*/ 10616 w 20277"/>
              <a:gd name="connsiteY1" fmla="*/ 3427 h 25593"/>
              <a:gd name="connsiteX2" fmla="*/ 0 w 20277"/>
              <a:gd name="connsiteY2" fmla="*/ 7038 h 25593"/>
              <a:gd name="connsiteX0" fmla="*/ 19577 w 19577"/>
              <a:gd name="connsiteY0" fmla="*/ 21039 h 21039"/>
              <a:gd name="connsiteX1" fmla="*/ 10616 w 19577"/>
              <a:gd name="connsiteY1" fmla="*/ 704 h 21039"/>
              <a:gd name="connsiteX2" fmla="*/ 0 w 19577"/>
              <a:gd name="connsiteY2" fmla="*/ 4315 h 21039"/>
              <a:gd name="connsiteX0" fmla="*/ 19577 w 19577"/>
              <a:gd name="connsiteY0" fmla="*/ 21039 h 21039"/>
              <a:gd name="connsiteX1" fmla="*/ 10616 w 19577"/>
              <a:gd name="connsiteY1" fmla="*/ 704 h 21039"/>
              <a:gd name="connsiteX2" fmla="*/ 0 w 19577"/>
              <a:gd name="connsiteY2" fmla="*/ 4315 h 21039"/>
              <a:gd name="connsiteX0" fmla="*/ 19577 w 19577"/>
              <a:gd name="connsiteY0" fmla="*/ 22018 h 22018"/>
              <a:gd name="connsiteX1" fmla="*/ 10616 w 19577"/>
              <a:gd name="connsiteY1" fmla="*/ 1683 h 22018"/>
              <a:gd name="connsiteX2" fmla="*/ 0 w 19577"/>
              <a:gd name="connsiteY2" fmla="*/ 5294 h 22018"/>
              <a:gd name="connsiteX0" fmla="*/ 19577 w 19577"/>
              <a:gd name="connsiteY0" fmla="*/ 23685 h 23685"/>
              <a:gd name="connsiteX1" fmla="*/ 10113 w 19577"/>
              <a:gd name="connsiteY1" fmla="*/ 1464 h 23685"/>
              <a:gd name="connsiteX2" fmla="*/ 0 w 19577"/>
              <a:gd name="connsiteY2" fmla="*/ 6961 h 23685"/>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730 w 19730"/>
              <a:gd name="connsiteY0" fmla="*/ 23038 h 23038"/>
              <a:gd name="connsiteX1" fmla="*/ 10266 w 19730"/>
              <a:gd name="connsiteY1" fmla="*/ 817 h 23038"/>
              <a:gd name="connsiteX2" fmla="*/ 0 w 19730"/>
              <a:gd name="connsiteY2" fmla="*/ 4443 h 23038"/>
              <a:gd name="connsiteX0" fmla="*/ 20308 w 20308"/>
              <a:gd name="connsiteY0" fmla="*/ 22980 h 22980"/>
              <a:gd name="connsiteX1" fmla="*/ 10844 w 20308"/>
              <a:gd name="connsiteY1" fmla="*/ 759 h 22980"/>
              <a:gd name="connsiteX2" fmla="*/ 0 w 20308"/>
              <a:gd name="connsiteY2" fmla="*/ 4771 h 22980"/>
              <a:gd name="connsiteX0" fmla="*/ 18185 w 18185"/>
              <a:gd name="connsiteY0" fmla="*/ 23391 h 23391"/>
              <a:gd name="connsiteX1" fmla="*/ 8721 w 18185"/>
              <a:gd name="connsiteY1" fmla="*/ 1170 h 23391"/>
              <a:gd name="connsiteX2" fmla="*/ 0 w 18185"/>
              <a:gd name="connsiteY2" fmla="*/ 2901 h 23391"/>
              <a:gd name="connsiteX0" fmla="*/ 18185 w 18185"/>
              <a:gd name="connsiteY0" fmla="*/ 23052 h 23052"/>
              <a:gd name="connsiteX1" fmla="*/ 10092 w 18185"/>
              <a:gd name="connsiteY1" fmla="*/ 1237 h 23052"/>
              <a:gd name="connsiteX2" fmla="*/ 0 w 18185"/>
              <a:gd name="connsiteY2" fmla="*/ 2562 h 23052"/>
              <a:gd name="connsiteX0" fmla="*/ 18185 w 18185"/>
              <a:gd name="connsiteY0" fmla="*/ 23818 h 23818"/>
              <a:gd name="connsiteX1" fmla="*/ 10092 w 18185"/>
              <a:gd name="connsiteY1" fmla="*/ 2003 h 23818"/>
              <a:gd name="connsiteX2" fmla="*/ 0 w 18185"/>
              <a:gd name="connsiteY2" fmla="*/ 3328 h 23818"/>
              <a:gd name="connsiteX0" fmla="*/ 18185 w 18185"/>
              <a:gd name="connsiteY0" fmla="*/ 24188 h 24188"/>
              <a:gd name="connsiteX1" fmla="*/ 10092 w 18185"/>
              <a:gd name="connsiteY1" fmla="*/ 2373 h 24188"/>
              <a:gd name="connsiteX2" fmla="*/ 0 w 18185"/>
              <a:gd name="connsiteY2" fmla="*/ 3698 h 24188"/>
              <a:gd name="connsiteX0" fmla="*/ 18185 w 18185"/>
              <a:gd name="connsiteY0" fmla="*/ 24043 h 24043"/>
              <a:gd name="connsiteX1" fmla="*/ 10092 w 18185"/>
              <a:gd name="connsiteY1" fmla="*/ 2228 h 24043"/>
              <a:gd name="connsiteX2" fmla="*/ 0 w 18185"/>
              <a:gd name="connsiteY2" fmla="*/ 3553 h 24043"/>
              <a:gd name="connsiteX0" fmla="*/ 18185 w 18185"/>
              <a:gd name="connsiteY0" fmla="*/ 24043 h 24043"/>
              <a:gd name="connsiteX1" fmla="*/ 10092 w 18185"/>
              <a:gd name="connsiteY1" fmla="*/ 2228 h 24043"/>
              <a:gd name="connsiteX2" fmla="*/ 0 w 18185"/>
              <a:gd name="connsiteY2" fmla="*/ 3553 h 24043"/>
              <a:gd name="connsiteX0" fmla="*/ 18185 w 18185"/>
              <a:gd name="connsiteY0" fmla="*/ 24043 h 24043"/>
              <a:gd name="connsiteX1" fmla="*/ 10092 w 18185"/>
              <a:gd name="connsiteY1" fmla="*/ 2228 h 24043"/>
              <a:gd name="connsiteX2" fmla="*/ 0 w 18185"/>
              <a:gd name="connsiteY2" fmla="*/ 3553 h 24043"/>
              <a:gd name="connsiteX0" fmla="*/ 8093 w 8093"/>
              <a:gd name="connsiteY0" fmla="*/ 21815 h 21815"/>
              <a:gd name="connsiteX1" fmla="*/ 0 w 8093"/>
              <a:gd name="connsiteY1" fmla="*/ 0 h 21815"/>
              <a:gd name="connsiteX0" fmla="*/ 21489 w 21489"/>
              <a:gd name="connsiteY0" fmla="*/ 9224 h 9224"/>
              <a:gd name="connsiteX1" fmla="*/ 0 w 21489"/>
              <a:gd name="connsiteY1" fmla="*/ 0 h 9224"/>
              <a:gd name="connsiteX0" fmla="*/ 10000 w 10000"/>
              <a:gd name="connsiteY0" fmla="*/ 10929 h 10929"/>
              <a:gd name="connsiteX1" fmla="*/ 0 w 10000"/>
              <a:gd name="connsiteY1" fmla="*/ 929 h 10929"/>
              <a:gd name="connsiteX0" fmla="*/ 10000 w 10000"/>
              <a:gd name="connsiteY0" fmla="*/ 11012 h 11012"/>
              <a:gd name="connsiteX1" fmla="*/ 0 w 10000"/>
              <a:gd name="connsiteY1" fmla="*/ 1012 h 11012"/>
              <a:gd name="connsiteX0" fmla="*/ 10632 w 10632"/>
              <a:gd name="connsiteY0" fmla="*/ 9978 h 9978"/>
              <a:gd name="connsiteX1" fmla="*/ 0 w 10632"/>
              <a:gd name="connsiteY1" fmla="*/ 1124 h 9978"/>
              <a:gd name="connsiteX0" fmla="*/ 10603 w 10603"/>
              <a:gd name="connsiteY0" fmla="*/ 7575 h 7575"/>
              <a:gd name="connsiteX1" fmla="*/ 0 w 10603"/>
              <a:gd name="connsiteY1" fmla="*/ 1534 h 7575"/>
              <a:gd name="connsiteX0" fmla="*/ 10000 w 10000"/>
              <a:gd name="connsiteY0" fmla="*/ 10614 h 10614"/>
              <a:gd name="connsiteX1" fmla="*/ 0 w 10000"/>
              <a:gd name="connsiteY1" fmla="*/ 2639 h 10614"/>
              <a:gd name="connsiteX0" fmla="*/ 10000 w 10000"/>
              <a:gd name="connsiteY0" fmla="*/ 10810 h 10810"/>
              <a:gd name="connsiteX1" fmla="*/ 0 w 10000"/>
              <a:gd name="connsiteY1" fmla="*/ 2835 h 10810"/>
              <a:gd name="connsiteX0" fmla="*/ 10000 w 10000"/>
              <a:gd name="connsiteY0" fmla="*/ 10810 h 10810"/>
              <a:gd name="connsiteX1" fmla="*/ 0 w 10000"/>
              <a:gd name="connsiteY1" fmla="*/ 2835 h 10810"/>
              <a:gd name="connsiteX0" fmla="*/ 10000 w 10000"/>
              <a:gd name="connsiteY0" fmla="*/ 10810 h 10810"/>
              <a:gd name="connsiteX1" fmla="*/ 0 w 10000"/>
              <a:gd name="connsiteY1" fmla="*/ 2835 h 10810"/>
              <a:gd name="connsiteX0" fmla="*/ 10357 w 10357"/>
              <a:gd name="connsiteY0" fmla="*/ 10670 h 10670"/>
              <a:gd name="connsiteX1" fmla="*/ 0 w 10357"/>
              <a:gd name="connsiteY1" fmla="*/ 2875 h 10670"/>
              <a:gd name="connsiteX0" fmla="*/ 10378 w 10378"/>
              <a:gd name="connsiteY0" fmla="*/ 11704 h 11704"/>
              <a:gd name="connsiteX1" fmla="*/ 0 w 10378"/>
              <a:gd name="connsiteY1" fmla="*/ 2604 h 11704"/>
              <a:gd name="connsiteX0" fmla="*/ 10378 w 10378"/>
              <a:gd name="connsiteY0" fmla="*/ 11778 h 11778"/>
              <a:gd name="connsiteX1" fmla="*/ 0 w 10378"/>
              <a:gd name="connsiteY1" fmla="*/ 2678 h 11778"/>
              <a:gd name="connsiteX0" fmla="*/ 10378 w 10378"/>
              <a:gd name="connsiteY0" fmla="*/ 11752 h 11752"/>
              <a:gd name="connsiteX1" fmla="*/ 0 w 10378"/>
              <a:gd name="connsiteY1" fmla="*/ 2652 h 11752"/>
              <a:gd name="connsiteX0" fmla="*/ 10643 w 10643"/>
              <a:gd name="connsiteY0" fmla="*/ 11512 h 11512"/>
              <a:gd name="connsiteX1" fmla="*/ 0 w 10643"/>
              <a:gd name="connsiteY1" fmla="*/ 2710 h 11512"/>
              <a:gd name="connsiteX0" fmla="*/ 10643 w 10643"/>
              <a:gd name="connsiteY0" fmla="*/ 11782 h 11782"/>
              <a:gd name="connsiteX1" fmla="*/ 0 w 10643"/>
              <a:gd name="connsiteY1" fmla="*/ 2980 h 11782"/>
              <a:gd name="connsiteX0" fmla="*/ 7756 w 7756"/>
              <a:gd name="connsiteY0" fmla="*/ 13670 h 13670"/>
              <a:gd name="connsiteX1" fmla="*/ 0 w 7756"/>
              <a:gd name="connsiteY1" fmla="*/ 2508 h 13670"/>
              <a:gd name="connsiteX0" fmla="*/ 10000 w 10000"/>
              <a:gd name="connsiteY0" fmla="*/ 8569 h 8569"/>
              <a:gd name="connsiteX1" fmla="*/ 0 w 10000"/>
              <a:gd name="connsiteY1" fmla="*/ 404 h 8569"/>
              <a:gd name="connsiteX0" fmla="*/ 10551 w 10551"/>
              <a:gd name="connsiteY0" fmla="*/ 8976 h 8976"/>
              <a:gd name="connsiteX1" fmla="*/ 0 w 10551"/>
              <a:gd name="connsiteY1" fmla="*/ 614 h 8976"/>
              <a:gd name="connsiteX0" fmla="*/ 10000 w 10000"/>
              <a:gd name="connsiteY0" fmla="*/ 10323 h 10323"/>
              <a:gd name="connsiteX1" fmla="*/ 0 w 10000"/>
              <a:gd name="connsiteY1" fmla="*/ 1007 h 10323"/>
            </a:gdLst>
            <a:ahLst/>
            <a:cxnLst>
              <a:cxn ang="0">
                <a:pos x="connsiteX0" y="connsiteY0"/>
              </a:cxn>
              <a:cxn ang="0">
                <a:pos x="connsiteX1" y="connsiteY1"/>
              </a:cxn>
            </a:cxnLst>
            <a:rect l="l" t="t" r="r" b="b"/>
            <a:pathLst>
              <a:path w="10000" h="10323">
                <a:moveTo>
                  <a:pt x="10000" y="10323"/>
                </a:moveTo>
                <a:cubicBezTo>
                  <a:pt x="7636" y="368"/>
                  <a:pt x="4112" y="-1511"/>
                  <a:pt x="0" y="1007"/>
                </a:cubicBezTo>
              </a:path>
            </a:pathLst>
          </a:custGeom>
          <a:ln w="76200" cap="rnd" cmpd="sng">
            <a:solidFill>
              <a:schemeClr val="bg1"/>
            </a:solidFill>
            <a:prstDash val="sysDot"/>
            <a:headEnd type="triangle" w="med" len="med"/>
            <a:tailEnd type="none" w="med" len="med"/>
          </a:ln>
          <a:effectLst/>
          <a:extLst/>
        </p:spPr>
        <p:style>
          <a:lnRef idx="3">
            <a:schemeClr val="accent1"/>
          </a:lnRef>
          <a:fillRef idx="0">
            <a:schemeClr val="accent1"/>
          </a:fillRef>
          <a:effectRef idx="2">
            <a:schemeClr val="accent1"/>
          </a:effectRef>
          <a:fontRef idx="minor">
            <a:schemeClr val="tx1"/>
          </a:fontRef>
        </p:style>
        <p:txBody>
          <a:bodyPr lIns="0" tIns="0" rIns="0" bIns="0"/>
          <a:lstStyle/>
          <a:p>
            <a:endParaRPr lang="en-US"/>
          </a:p>
        </p:txBody>
      </p:sp>
      <p:pic>
        <p:nvPicPr>
          <p:cNvPr id="3" name="Picture 2" descr="iPad_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98371" y="1438951"/>
            <a:ext cx="2303599" cy="4006496"/>
          </a:xfrm>
          <a:prstGeom prst="rect">
            <a:avLst/>
          </a:prstGeom>
        </p:spPr>
      </p:pic>
      <p:pic>
        <p:nvPicPr>
          <p:cNvPr id="4" name="Picture 3" descr="iPhone_black.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1673" y="2776576"/>
            <a:ext cx="1026114" cy="2668648"/>
          </a:xfrm>
          <a:prstGeom prst="rect">
            <a:avLst/>
          </a:prstGeom>
        </p:spPr>
      </p:pic>
      <p:sp>
        <p:nvSpPr>
          <p:cNvPr id="6" name="Picture Placeholder 5"/>
          <p:cNvSpPr>
            <a:spLocks noGrp="1"/>
          </p:cNvSpPr>
          <p:nvPr>
            <p:ph type="pic" sz="quarter" idx="16"/>
          </p:nvPr>
        </p:nvSpPr>
        <p:spPr>
          <a:xfrm>
            <a:off x="2241030" y="1808820"/>
            <a:ext cx="1809015" cy="3276737"/>
          </a:xfrm>
          <a:prstGeom prst="rect">
            <a:avLst/>
          </a:prstGeom>
          <a:ln w="6350" cmpd="sng">
            <a:solidFill>
              <a:srgbClr val="141313"/>
            </a:solidFill>
          </a:ln>
        </p:spPr>
        <p:txBody>
          <a:bodyPr vert="horz" anchor="ctr"/>
          <a:lstStyle>
            <a:lvl1pPr>
              <a:defRPr sz="1350">
                <a:solidFill>
                  <a:srgbClr val="636463"/>
                </a:solidFill>
                <a:latin typeface="Lato Regular"/>
                <a:cs typeface="Lato Regular"/>
              </a:defRPr>
            </a:lvl1pPr>
          </a:lstStyle>
          <a:p>
            <a:r>
              <a:rPr lang="en-US"/>
              <a:t>Click icon to add picture</a:t>
            </a:r>
          </a:p>
        </p:txBody>
      </p:sp>
      <p:sp>
        <p:nvSpPr>
          <p:cNvPr id="8" name="Picture Placeholder 7"/>
          <p:cNvSpPr>
            <a:spLocks noGrp="1"/>
          </p:cNvSpPr>
          <p:nvPr>
            <p:ph type="pic" sz="quarter" idx="17"/>
          </p:nvPr>
        </p:nvSpPr>
        <p:spPr>
          <a:xfrm>
            <a:off x="782682" y="3212976"/>
            <a:ext cx="872579" cy="1763836"/>
          </a:xfrm>
          <a:prstGeom prst="rect">
            <a:avLst/>
          </a:prstGeom>
          <a:ln w="6350" cmpd="sng">
            <a:solidFill>
              <a:srgbClr val="141313"/>
            </a:solidFill>
          </a:ln>
        </p:spPr>
        <p:txBody>
          <a:bodyPr vert="horz" anchor="ctr"/>
          <a:lstStyle>
            <a:lvl1pPr>
              <a:defRPr sz="1350">
                <a:solidFill>
                  <a:srgbClr val="636463"/>
                </a:solidFill>
                <a:latin typeface="Lato Regular"/>
                <a:cs typeface="Lato Regular"/>
              </a:defRPr>
            </a:lvl1pPr>
          </a:lstStyle>
          <a:p>
            <a:r>
              <a:rPr lang="en-US"/>
              <a:t>Click icon to add picture</a:t>
            </a:r>
            <a:endParaRPr lang="en-US" dirty="0"/>
          </a:p>
        </p:txBody>
      </p:sp>
      <p:pic>
        <p:nvPicPr>
          <p:cNvPr id="5" name="Picture 4" descr="Monitor_Black.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85139" y="1458879"/>
            <a:ext cx="3902296" cy="3986346"/>
          </a:xfrm>
          <a:prstGeom prst="rect">
            <a:avLst/>
          </a:prstGeom>
        </p:spPr>
      </p:pic>
      <p:sp>
        <p:nvSpPr>
          <p:cNvPr id="9" name="Picture Placeholder 8"/>
          <p:cNvSpPr>
            <a:spLocks noGrp="1"/>
          </p:cNvSpPr>
          <p:nvPr>
            <p:ph type="pic" sz="quarter" idx="18"/>
          </p:nvPr>
        </p:nvSpPr>
        <p:spPr>
          <a:xfrm>
            <a:off x="4727449" y="1700808"/>
            <a:ext cx="3624971" cy="2700300"/>
          </a:xfrm>
          <a:prstGeom prst="rect">
            <a:avLst/>
          </a:prstGeom>
          <a:ln w="6350" cmpd="sng">
            <a:solidFill>
              <a:srgbClr val="141313"/>
            </a:solidFill>
          </a:ln>
        </p:spPr>
        <p:txBody>
          <a:bodyPr vert="horz" anchor="ctr"/>
          <a:lstStyle>
            <a:lvl1pPr>
              <a:defRPr>
                <a:solidFill>
                  <a:srgbClr val="636463"/>
                </a:solidFill>
                <a:latin typeface="Lato Light"/>
                <a:cs typeface="Lato Light"/>
              </a:defRPr>
            </a:lvl1pPr>
          </a:lstStyle>
          <a:p>
            <a:r>
              <a:rPr lang="en-US"/>
              <a:t>Click icon to add picture</a:t>
            </a:r>
          </a:p>
        </p:txBody>
      </p:sp>
      <p:sp>
        <p:nvSpPr>
          <p:cNvPr id="16" name="Footer Placeholder 2"/>
          <p:cNvSpPr>
            <a:spLocks noGrp="1"/>
          </p:cNvSpPr>
          <p:nvPr>
            <p:ph type="ftr" sz="quarter" idx="3"/>
          </p:nvPr>
        </p:nvSpPr>
        <p:spPr>
          <a:xfrm>
            <a:off x="2087724" y="5913276"/>
            <a:ext cx="4995555" cy="576064"/>
          </a:xfrm>
          <a:prstGeom prst="rect">
            <a:avLst/>
          </a:prstGeom>
        </p:spPr>
        <p:txBody>
          <a:bodyPr vert="horz" lIns="91440" tIns="45720" rIns="91440" bIns="45720" rtlCol="0" anchor="ctr"/>
          <a:lstStyle>
            <a:lvl1pPr algn="ctr">
              <a:defRPr sz="1650" b="0" i="0" spc="0">
                <a:solidFill>
                  <a:srgbClr val="FFFFFF"/>
                </a:solidFill>
                <a:latin typeface="Intro"/>
                <a:cs typeface="Intro"/>
              </a:defRPr>
            </a:lvl1pPr>
          </a:lstStyle>
          <a:p>
            <a:endParaRPr lang="en-US" dirty="0"/>
          </a:p>
        </p:txBody>
      </p:sp>
      <p:sp>
        <p:nvSpPr>
          <p:cNvPr id="17" name="Date Placeholder 5"/>
          <p:cNvSpPr>
            <a:spLocks noGrp="1"/>
          </p:cNvSpPr>
          <p:nvPr>
            <p:ph type="dt" sz="half" idx="2"/>
          </p:nvPr>
        </p:nvSpPr>
        <p:spPr>
          <a:xfrm>
            <a:off x="457200" y="6407944"/>
            <a:ext cx="1630524" cy="261416"/>
          </a:xfrm>
          <a:prstGeom prst="rect">
            <a:avLst/>
          </a:prstGeom>
        </p:spPr>
        <p:txBody>
          <a:bodyPr vert="horz" lIns="91440" tIns="45720" rIns="91440" bIns="45720" rtlCol="0" anchor="ctr"/>
          <a:lstStyle>
            <a:lvl1pPr algn="l">
              <a:defRPr sz="900" b="0" i="0" spc="113">
                <a:solidFill>
                  <a:srgbClr val="FFFFFF"/>
                </a:solidFill>
                <a:latin typeface="Intro"/>
                <a:cs typeface="Intro"/>
              </a:defRPr>
            </a:lvl1pPr>
          </a:lstStyle>
          <a:p>
            <a:fld id="{47C877B1-F609-4823-A833-0BA2B0DABE0F}" type="datetime4">
              <a:rPr lang="en-US" smtClean="0"/>
              <a:t>October 25, 2016</a:t>
            </a:fld>
            <a:endParaRPr lang="en-US" dirty="0"/>
          </a:p>
        </p:txBody>
      </p:sp>
      <p:sp>
        <p:nvSpPr>
          <p:cNvPr id="18" name="Slide Number Placeholder 6"/>
          <p:cNvSpPr>
            <a:spLocks noGrp="1"/>
          </p:cNvSpPr>
          <p:nvPr>
            <p:ph type="sldNum" sz="quarter" idx="4"/>
          </p:nvPr>
        </p:nvSpPr>
        <p:spPr>
          <a:xfrm>
            <a:off x="7938756" y="6407944"/>
            <a:ext cx="766428" cy="261416"/>
          </a:xfrm>
          <a:prstGeom prst="rect">
            <a:avLst/>
          </a:prstGeom>
        </p:spPr>
        <p:txBody>
          <a:bodyPr vert="horz" lIns="91440" tIns="45720" rIns="91440" bIns="45720" rtlCol="0" anchor="ctr"/>
          <a:lstStyle>
            <a:lvl1pPr algn="r">
              <a:defRPr sz="900" spc="113">
                <a:solidFill>
                  <a:srgbClr val="FFFFFF"/>
                </a:solidFill>
                <a:latin typeface="Intro"/>
                <a:cs typeface="Intro"/>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2044259027"/>
      </p:ext>
    </p:extLst>
  </p:cSld>
  <p:clrMapOvr>
    <a:masterClrMapping/>
  </p:clrMapOvr>
  <p:transition spd="med">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s with Comments">
    <p:spTree>
      <p:nvGrpSpPr>
        <p:cNvPr id="1" name=""/>
        <p:cNvGrpSpPr/>
        <p:nvPr/>
      </p:nvGrpSpPr>
      <p:grpSpPr>
        <a:xfrm>
          <a:off x="0" y="0"/>
          <a:ext cx="0" cy="0"/>
          <a:chOff x="0" y="0"/>
          <a:chExt cx="0" cy="0"/>
        </a:xfrm>
      </p:grpSpPr>
      <p:sp>
        <p:nvSpPr>
          <p:cNvPr id="2" name="Title 1"/>
          <p:cNvSpPr>
            <a:spLocks noGrp="1"/>
          </p:cNvSpPr>
          <p:nvPr>
            <p:ph type="title"/>
          </p:nvPr>
        </p:nvSpPr>
        <p:spPr>
          <a:xfrm>
            <a:off x="0" y="296652"/>
            <a:ext cx="9144000" cy="864096"/>
          </a:xfrm>
        </p:spPr>
        <p:txBody>
          <a:bodyPr/>
          <a:lstStyle/>
          <a:p>
            <a:r>
              <a:rPr lang="en-US"/>
              <a:t>Click to edit Master title style</a:t>
            </a:r>
            <a:endParaRPr lang="en-US" dirty="0"/>
          </a:p>
        </p:txBody>
      </p:sp>
      <p:sp>
        <p:nvSpPr>
          <p:cNvPr id="7" name="Chart Placeholder 6"/>
          <p:cNvSpPr>
            <a:spLocks noGrp="1"/>
          </p:cNvSpPr>
          <p:nvPr>
            <p:ph type="chart" sz="quarter" idx="13"/>
          </p:nvPr>
        </p:nvSpPr>
        <p:spPr>
          <a:xfrm>
            <a:off x="494705" y="1448773"/>
            <a:ext cx="4401331" cy="3959047"/>
          </a:xfrm>
          <a:prstGeom prst="rect">
            <a:avLst/>
          </a:prstGeom>
        </p:spPr>
        <p:txBody>
          <a:bodyPr vert="horz"/>
          <a:lstStyle>
            <a:lvl1pPr>
              <a:defRPr>
                <a:solidFill>
                  <a:srgbClr val="636463"/>
                </a:solidFill>
                <a:latin typeface="Lato Regular"/>
                <a:cs typeface="Lato Regular"/>
              </a:defRPr>
            </a:lvl1pPr>
          </a:lstStyle>
          <a:p>
            <a:r>
              <a:rPr lang="en-US"/>
              <a:t>Click icon to add chart</a:t>
            </a:r>
            <a:endParaRPr lang="en-US" dirty="0"/>
          </a:p>
        </p:txBody>
      </p:sp>
      <p:sp>
        <p:nvSpPr>
          <p:cNvPr id="17" name="Text Placeholder 12"/>
          <p:cNvSpPr>
            <a:spLocks noGrp="1"/>
          </p:cNvSpPr>
          <p:nvPr>
            <p:ph type="body" sz="quarter" idx="14" hasCustomPrompt="1"/>
          </p:nvPr>
        </p:nvSpPr>
        <p:spPr>
          <a:xfrm>
            <a:off x="5166066" y="1454471"/>
            <a:ext cx="3456384" cy="432048"/>
          </a:xfrm>
          <a:prstGeom prst="rect">
            <a:avLst/>
          </a:prstGeom>
        </p:spPr>
        <p:txBody>
          <a:bodyPr vert="horz" anchor="t"/>
          <a:lstStyle>
            <a:lvl1pPr marL="0" indent="0">
              <a:buNone/>
              <a:defRPr sz="1650">
                <a:solidFill>
                  <a:schemeClr val="accent4"/>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8" name="Text Placeholder 12"/>
          <p:cNvSpPr>
            <a:spLocks noGrp="1"/>
          </p:cNvSpPr>
          <p:nvPr>
            <p:ph type="body" sz="quarter" idx="15"/>
          </p:nvPr>
        </p:nvSpPr>
        <p:spPr>
          <a:xfrm>
            <a:off x="5166066" y="1886519"/>
            <a:ext cx="3483387" cy="3521300"/>
          </a:xfrm>
          <a:prstGeom prst="rect">
            <a:avLst/>
          </a:prstGeom>
        </p:spPr>
        <p:txBody>
          <a:bodyPr vert="horz" anchor="t"/>
          <a:lstStyle>
            <a:lvl1pPr marL="0" indent="0">
              <a:lnSpc>
                <a:spcPct val="100000"/>
              </a:lnSpc>
              <a:spcBef>
                <a:spcPts val="1313"/>
              </a:spcBef>
              <a:buFontTx/>
              <a:buNone/>
              <a:defRPr sz="1500">
                <a:solidFill>
                  <a:schemeClr val="accent4"/>
                </a:solidFill>
                <a:effectLst/>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19" name="Footer Placeholder 2"/>
          <p:cNvSpPr>
            <a:spLocks noGrp="1"/>
          </p:cNvSpPr>
          <p:nvPr>
            <p:ph type="ftr" sz="quarter" idx="3"/>
          </p:nvPr>
        </p:nvSpPr>
        <p:spPr>
          <a:xfrm>
            <a:off x="2087724" y="5913276"/>
            <a:ext cx="4995555" cy="576064"/>
          </a:xfrm>
          <a:prstGeom prst="rect">
            <a:avLst/>
          </a:prstGeom>
        </p:spPr>
        <p:txBody>
          <a:bodyPr vert="horz" lIns="91440" tIns="45720" rIns="91440" bIns="45720" rtlCol="0" anchor="ctr"/>
          <a:lstStyle>
            <a:lvl1pPr algn="ctr">
              <a:defRPr sz="1650" b="0" i="0" spc="0">
                <a:solidFill>
                  <a:srgbClr val="FFFFFF"/>
                </a:solidFill>
                <a:latin typeface="Intro"/>
                <a:cs typeface="Intro"/>
              </a:defRPr>
            </a:lvl1pPr>
          </a:lstStyle>
          <a:p>
            <a:endParaRPr lang="en-US" dirty="0"/>
          </a:p>
        </p:txBody>
      </p:sp>
      <p:sp>
        <p:nvSpPr>
          <p:cNvPr id="20" name="Date Placeholder 5"/>
          <p:cNvSpPr>
            <a:spLocks noGrp="1"/>
          </p:cNvSpPr>
          <p:nvPr>
            <p:ph type="dt" sz="half" idx="2"/>
          </p:nvPr>
        </p:nvSpPr>
        <p:spPr>
          <a:xfrm>
            <a:off x="457200" y="6407944"/>
            <a:ext cx="1630524" cy="261416"/>
          </a:xfrm>
          <a:prstGeom prst="rect">
            <a:avLst/>
          </a:prstGeom>
        </p:spPr>
        <p:txBody>
          <a:bodyPr vert="horz" lIns="91440" tIns="45720" rIns="91440" bIns="45720" rtlCol="0" anchor="ctr"/>
          <a:lstStyle>
            <a:lvl1pPr algn="l">
              <a:defRPr sz="900" b="0" i="0" spc="113">
                <a:solidFill>
                  <a:srgbClr val="FFFFFF"/>
                </a:solidFill>
                <a:latin typeface="Intro"/>
                <a:cs typeface="Intro"/>
              </a:defRPr>
            </a:lvl1pPr>
          </a:lstStyle>
          <a:p>
            <a:fld id="{6B5A3101-607E-4534-8A35-91015DBEE63B}" type="datetime4">
              <a:rPr lang="en-US" smtClean="0"/>
              <a:t>October 25, 2016</a:t>
            </a:fld>
            <a:endParaRPr lang="en-US" dirty="0"/>
          </a:p>
        </p:txBody>
      </p:sp>
      <p:sp>
        <p:nvSpPr>
          <p:cNvPr id="21" name="Slide Number Placeholder 6"/>
          <p:cNvSpPr>
            <a:spLocks noGrp="1"/>
          </p:cNvSpPr>
          <p:nvPr>
            <p:ph type="sldNum" sz="quarter" idx="4"/>
          </p:nvPr>
        </p:nvSpPr>
        <p:spPr>
          <a:xfrm>
            <a:off x="7938756" y="6407944"/>
            <a:ext cx="766428" cy="261416"/>
          </a:xfrm>
          <a:prstGeom prst="rect">
            <a:avLst/>
          </a:prstGeom>
        </p:spPr>
        <p:txBody>
          <a:bodyPr vert="horz" lIns="91440" tIns="45720" rIns="91440" bIns="45720" rtlCol="0" anchor="ctr"/>
          <a:lstStyle>
            <a:lvl1pPr algn="r">
              <a:defRPr sz="1200" b="1" spc="113">
                <a:solidFill>
                  <a:srgbClr val="FFFFFF"/>
                </a:solidFill>
                <a:latin typeface="Intro"/>
                <a:cs typeface="Intro"/>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1587420585"/>
      </p:ext>
    </p:extLst>
  </p:cSld>
  <p:clrMapOvr>
    <a:masterClrMapping/>
  </p:clrMapOvr>
  <p:transition spd="med">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entered Chart">
    <p:spTree>
      <p:nvGrpSpPr>
        <p:cNvPr id="1" name=""/>
        <p:cNvGrpSpPr/>
        <p:nvPr/>
      </p:nvGrpSpPr>
      <p:grpSpPr>
        <a:xfrm>
          <a:off x="0" y="0"/>
          <a:ext cx="0" cy="0"/>
          <a:chOff x="0" y="0"/>
          <a:chExt cx="0" cy="0"/>
        </a:xfrm>
      </p:grpSpPr>
      <p:sp>
        <p:nvSpPr>
          <p:cNvPr id="2" name="Title 1"/>
          <p:cNvSpPr>
            <a:spLocks noGrp="1"/>
          </p:cNvSpPr>
          <p:nvPr>
            <p:ph type="title"/>
          </p:nvPr>
        </p:nvSpPr>
        <p:spPr>
          <a:xfrm>
            <a:off x="0" y="296652"/>
            <a:ext cx="9144000" cy="864096"/>
          </a:xfrm>
        </p:spPr>
        <p:txBody>
          <a:bodyPr/>
          <a:lstStyle/>
          <a:p>
            <a:r>
              <a:rPr lang="en-US" dirty="0"/>
              <a:t>Click to edit Master title style</a:t>
            </a:r>
          </a:p>
        </p:txBody>
      </p:sp>
      <p:sp>
        <p:nvSpPr>
          <p:cNvPr id="7" name="Chart Placeholder 6"/>
          <p:cNvSpPr>
            <a:spLocks noGrp="1"/>
          </p:cNvSpPr>
          <p:nvPr>
            <p:ph type="chart" sz="quarter" idx="13"/>
          </p:nvPr>
        </p:nvSpPr>
        <p:spPr>
          <a:xfrm>
            <a:off x="521550" y="1160748"/>
            <a:ext cx="8127903" cy="4248472"/>
          </a:xfrm>
          <a:prstGeom prst="rect">
            <a:avLst/>
          </a:prstGeom>
        </p:spPr>
        <p:txBody>
          <a:bodyPr vert="horz"/>
          <a:lstStyle>
            <a:lvl1pPr>
              <a:defRPr>
                <a:solidFill>
                  <a:srgbClr val="636463"/>
                </a:solidFill>
                <a:latin typeface="Lato Regular"/>
                <a:cs typeface="Lato Regular"/>
              </a:defRPr>
            </a:lvl1pPr>
          </a:lstStyle>
          <a:p>
            <a:r>
              <a:rPr lang="en-US"/>
              <a:t>Click icon to add chart</a:t>
            </a:r>
            <a:endParaRPr lang="en-US" dirty="0"/>
          </a:p>
        </p:txBody>
      </p:sp>
      <p:sp>
        <p:nvSpPr>
          <p:cNvPr id="15" name="Date Placeholder 5"/>
          <p:cNvSpPr>
            <a:spLocks noGrp="1"/>
          </p:cNvSpPr>
          <p:nvPr>
            <p:ph type="dt" sz="half" idx="2"/>
          </p:nvPr>
        </p:nvSpPr>
        <p:spPr>
          <a:xfrm>
            <a:off x="457200" y="6407944"/>
            <a:ext cx="1630524" cy="261416"/>
          </a:xfrm>
          <a:prstGeom prst="rect">
            <a:avLst/>
          </a:prstGeom>
        </p:spPr>
        <p:txBody>
          <a:bodyPr vert="horz" lIns="91440" tIns="45720" rIns="91440" bIns="45720" rtlCol="0" anchor="ctr"/>
          <a:lstStyle>
            <a:lvl1pPr algn="l">
              <a:defRPr sz="900" b="0" i="0" spc="113">
                <a:solidFill>
                  <a:srgbClr val="FFFFFF"/>
                </a:solidFill>
                <a:latin typeface="Intro"/>
                <a:cs typeface="Intro"/>
              </a:defRPr>
            </a:lvl1pPr>
          </a:lstStyle>
          <a:p>
            <a:fld id="{AD3C07AF-3AEC-43D2-B55A-FD6B2670C3B1}" type="datetime4">
              <a:rPr lang="en-US" smtClean="0"/>
              <a:t>October 25, 2016</a:t>
            </a:fld>
            <a:endParaRPr lang="en-US" dirty="0"/>
          </a:p>
        </p:txBody>
      </p:sp>
      <p:sp>
        <p:nvSpPr>
          <p:cNvPr id="16" name="Slide Number Placeholder 6"/>
          <p:cNvSpPr>
            <a:spLocks noGrp="1"/>
          </p:cNvSpPr>
          <p:nvPr>
            <p:ph type="sldNum" sz="quarter" idx="4"/>
          </p:nvPr>
        </p:nvSpPr>
        <p:spPr>
          <a:xfrm>
            <a:off x="7938756" y="6407944"/>
            <a:ext cx="766428" cy="261416"/>
          </a:xfrm>
          <a:prstGeom prst="rect">
            <a:avLst/>
          </a:prstGeom>
        </p:spPr>
        <p:txBody>
          <a:bodyPr vert="horz" lIns="91440" tIns="45720" rIns="91440" bIns="45720" rtlCol="0" anchor="ctr"/>
          <a:lstStyle>
            <a:lvl1pPr algn="r">
              <a:defRPr sz="900" spc="113">
                <a:solidFill>
                  <a:srgbClr val="FFFFFF"/>
                </a:solidFill>
                <a:latin typeface="Intro"/>
                <a:cs typeface="Intro"/>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835974943"/>
      </p:ext>
    </p:extLst>
  </p:cSld>
  <p:clrMapOvr>
    <a:masterClrMapping/>
  </p:clrMapOvr>
  <p:transition spd="med">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2137092"/>
            <a:ext cx="5791200" cy="1470025"/>
          </a:xfrm>
          <a:prstGeom prst="rect">
            <a:avLst/>
          </a:prstGeom>
        </p:spPr>
        <p:txBody>
          <a:bodyPr/>
          <a:lstStyle>
            <a:lvl1pPr algn="l">
              <a:defRPr sz="3600"/>
            </a:lvl1pPr>
          </a:lstStyle>
          <a:p>
            <a:r>
              <a:rPr lang="en-US" dirty="0"/>
              <a:t>Click to edit Master 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36A44F72-D626-48EA-A841-067BAEADA832}" type="slidenum">
              <a:rPr lang="en-US" smtClean="0"/>
              <a:pPr/>
              <a:t>‹#›</a:t>
            </a:fld>
            <a:endParaRPr lang="en-US" dirty="0"/>
          </a:p>
        </p:txBody>
      </p:sp>
      <p:sp>
        <p:nvSpPr>
          <p:cNvPr id="5" name="Text Placeholder 4"/>
          <p:cNvSpPr>
            <a:spLocks noGrp="1"/>
          </p:cNvSpPr>
          <p:nvPr>
            <p:ph type="body" sz="quarter" idx="13"/>
          </p:nvPr>
        </p:nvSpPr>
        <p:spPr>
          <a:xfrm>
            <a:off x="2590800" y="3607117"/>
            <a:ext cx="5791200" cy="1371600"/>
          </a:xfrm>
          <a:prstGeom prst="rect">
            <a:avLst/>
          </a:prstGeom>
        </p:spPr>
        <p:txBody>
          <a:bodyPr/>
          <a:lstStyle>
            <a:lvl1pPr marL="0" indent="0">
              <a:buNone/>
              <a:defRPr sz="2000" b="1">
                <a:solidFill>
                  <a:schemeClr val="bg2">
                    <a:lumMod val="50000"/>
                  </a:schemeClr>
                </a:solidFill>
                <a:latin typeface="Arial" panose="020B0604020202020204" pitchFamily="34" charset="0"/>
                <a:cs typeface="Arial" panose="020B0604020202020204" pitchFamily="34" charset="0"/>
              </a:defRPr>
            </a:lvl1pPr>
            <a:lvl2pPr>
              <a:defRPr sz="2000">
                <a:solidFill>
                  <a:schemeClr val="bg2">
                    <a:lumMod val="50000"/>
                  </a:schemeClr>
                </a:solidFill>
                <a:latin typeface="Lato Regular"/>
              </a:defRPr>
            </a:lvl2pPr>
            <a:lvl3pPr>
              <a:defRPr sz="2000">
                <a:solidFill>
                  <a:schemeClr val="bg2">
                    <a:lumMod val="50000"/>
                  </a:schemeClr>
                </a:solidFill>
                <a:latin typeface="Lato Regular"/>
              </a:defRPr>
            </a:lvl3pPr>
            <a:lvl4pPr>
              <a:defRPr sz="2000">
                <a:solidFill>
                  <a:schemeClr val="bg2">
                    <a:lumMod val="50000"/>
                  </a:schemeClr>
                </a:solidFill>
                <a:latin typeface="Lato Regular"/>
              </a:defRPr>
            </a:lvl4pPr>
            <a:lvl5pPr>
              <a:defRPr sz="2000">
                <a:solidFill>
                  <a:schemeClr val="bg2">
                    <a:lumMod val="50000"/>
                  </a:schemeClr>
                </a:solidFill>
                <a:latin typeface="Lato Regular"/>
              </a:defRPr>
            </a:lvl5pPr>
          </a:lstStyle>
          <a:p>
            <a:pPr lvl="0"/>
            <a:r>
              <a:rPr lang="en-US" dirty="0"/>
              <a:t>Click to edit Master text styles</a:t>
            </a:r>
          </a:p>
        </p:txBody>
      </p:sp>
    </p:spTree>
    <p:extLst>
      <p:ext uri="{BB962C8B-B14F-4D97-AF65-F5344CB8AC3E}">
        <p14:creationId xmlns:p14="http://schemas.microsoft.com/office/powerpoint/2010/main" val="2969845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cSld name="Section Header">
    <p:bg>
      <p:bgPr>
        <a:blipFill dpi="0" rotWithShape="1">
          <a:blip r:embed="rId2" cstate="prin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4144" y="4093792"/>
            <a:ext cx="7462656" cy="1362075"/>
          </a:xfrm>
          <a:prstGeom prst="rect">
            <a:avLst/>
          </a:prstGeom>
        </p:spPr>
        <p:txBody>
          <a:bodyPr anchor="t"/>
          <a:lstStyle>
            <a:lvl1pPr algn="l">
              <a:defRPr sz="3600" b="1" cap="none" baseline="0">
                <a:solidFill>
                  <a:schemeClr val="bg2">
                    <a:lumMod val="25000"/>
                  </a:schemeClr>
                </a:solidFill>
              </a:defRPr>
            </a:lvl1pPr>
          </a:lstStyle>
          <a:p>
            <a:r>
              <a:rPr lang="en-US" dirty="0"/>
              <a:t>Click to edit Master title style</a:t>
            </a:r>
          </a:p>
        </p:txBody>
      </p:sp>
      <p:sp>
        <p:nvSpPr>
          <p:cNvPr id="3" name="Text Placeholder 2"/>
          <p:cNvSpPr>
            <a:spLocks noGrp="1"/>
          </p:cNvSpPr>
          <p:nvPr>
            <p:ph type="body" idx="1"/>
          </p:nvPr>
        </p:nvSpPr>
        <p:spPr>
          <a:xfrm>
            <a:off x="1207411" y="2754398"/>
            <a:ext cx="7479389" cy="1319136"/>
          </a:xfrm>
          <a:prstGeom prst="rect">
            <a:avLst/>
          </a:prstGeom>
        </p:spPr>
        <p:txBody>
          <a:bodyPr anchor="b"/>
          <a:lstStyle>
            <a:lvl1pPr marL="0" indent="0">
              <a:buNone/>
              <a:defRPr sz="2000">
                <a:solidFill>
                  <a:srgbClr val="FF6600"/>
                </a:solidFill>
                <a:latin typeface="Lato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3899D72F-AEEE-4B49-9677-58CD758A214D}" type="datetime4">
              <a:rPr lang="en-US" smtClean="0"/>
              <a:t>October 25, 2016</a:t>
            </a:fld>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sz="1200" b="1">
                <a:latin typeface="Arial" panose="020B0604020202020204" pitchFamily="34" charset="0"/>
                <a:cs typeface="Arial" panose="020B0604020202020204" pitchFamily="34" charset="0"/>
              </a:defRPr>
            </a:lvl1pPr>
          </a:lstStyle>
          <a:p>
            <a:fld id="{2511FF5E-BF4D-498C-8DBA-87683219F91A}" type="slidenum">
              <a:rPr lang="en-US" smtClean="0"/>
              <a:pPr/>
              <a:t>‹#›</a:t>
            </a:fld>
            <a:endParaRPr lang="en-US" dirty="0"/>
          </a:p>
        </p:txBody>
      </p:sp>
      <p:grpSp>
        <p:nvGrpSpPr>
          <p:cNvPr id="8" name="Group 7"/>
          <p:cNvGrpSpPr/>
          <p:nvPr userDrawn="1"/>
        </p:nvGrpSpPr>
        <p:grpSpPr>
          <a:xfrm>
            <a:off x="198667" y="2754398"/>
            <a:ext cx="1003664" cy="2874752"/>
            <a:chOff x="13063" y="-65409"/>
            <a:chExt cx="1600202" cy="5759562"/>
          </a:xfrm>
        </p:grpSpPr>
        <p:pic>
          <p:nvPicPr>
            <p:cNvPr id="9" name="il_fi" descr="http://upload.wikimedia.org/wikipedia/commons/thumb/e/eb/Handicapped_Accessible_sign.svg/220px-Handicapped_Accessible_sign.svg.png"/>
            <p:cNvPicPr>
              <a:picLocks noChangeAspect="1" noChangeArrowheads="1"/>
            </p:cNvPicPr>
            <p:nvPr userDrawn="1"/>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3065" y="1820466"/>
              <a:ext cx="1600200" cy="195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il_fi" descr="http://upload.wikimedia.org/wikipedia/commons/thumb/e/eb/Handicapped_Accessible_sign.svg/220px-Handicapped_Accessible_sign.svg.png"/>
            <p:cNvPicPr>
              <a:picLocks noChangeAspect="1" noChangeArrowheads="1"/>
            </p:cNvPicPr>
            <p:nvPr userDrawn="1"/>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065" y="3738722"/>
              <a:ext cx="1600198" cy="1955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il_fi" descr="http://upload.wikimedia.org/wikipedia/commons/thumb/e/eb/Handicapped_Accessible_sign.svg/220px-Handicapped_Accessible_sign.svg.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063" y="-65409"/>
              <a:ext cx="1573521" cy="1922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327646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with Header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980480" y="1413011"/>
            <a:ext cx="3375422" cy="539750"/>
          </a:xfrm>
          <a:prstGeom prst="rect">
            <a:avLst/>
          </a:prstGeom>
        </p:spPr>
        <p:txBody>
          <a:bodyPr vert="horz" anchor="t"/>
          <a:lstStyle>
            <a:lvl1pPr marL="0" indent="0">
              <a:buNone/>
              <a:defRPr sz="2025" b="1" spc="0">
                <a:solidFill>
                  <a:srgbClr val="FF6600"/>
                </a:solidFill>
                <a:effectLst/>
                <a:latin typeface="Arial" panose="020B0604020202020204" pitchFamily="34" charset="0"/>
                <a:cs typeface="Arial" panose="020B0604020202020204" pitchFamily="34" charset="0"/>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4" name="Text Placeholder 12"/>
          <p:cNvSpPr>
            <a:spLocks noGrp="1"/>
          </p:cNvSpPr>
          <p:nvPr>
            <p:ph type="body" sz="quarter" idx="11" hasCustomPrompt="1"/>
          </p:nvPr>
        </p:nvSpPr>
        <p:spPr>
          <a:xfrm>
            <a:off x="4814980" y="1413011"/>
            <a:ext cx="3375422" cy="539750"/>
          </a:xfrm>
          <a:prstGeom prst="rect">
            <a:avLst/>
          </a:prstGeom>
        </p:spPr>
        <p:txBody>
          <a:bodyPr vert="horz" anchor="t"/>
          <a:lstStyle>
            <a:lvl1pPr marL="0" indent="0">
              <a:buNone/>
              <a:defRPr sz="2025" b="1" spc="0">
                <a:solidFill>
                  <a:srgbClr val="FF6600"/>
                </a:solidFill>
                <a:effectLst/>
                <a:latin typeface="Arial" panose="020B0604020202020204" pitchFamily="34" charset="0"/>
                <a:cs typeface="Arial" panose="020B0604020202020204" pitchFamily="34" charset="0"/>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5" name="Text Placeholder 12"/>
          <p:cNvSpPr>
            <a:spLocks noGrp="1"/>
          </p:cNvSpPr>
          <p:nvPr>
            <p:ph type="body" sz="quarter" idx="12"/>
          </p:nvPr>
        </p:nvSpPr>
        <p:spPr>
          <a:xfrm>
            <a:off x="980480" y="1917067"/>
            <a:ext cx="3375422" cy="3310571"/>
          </a:xfrm>
          <a:prstGeom prst="rect">
            <a:avLst/>
          </a:prstGeom>
        </p:spPr>
        <p:txBody>
          <a:bodyPr vert="horz" anchor="t"/>
          <a:lstStyle>
            <a:lvl1pPr marL="0" indent="0">
              <a:lnSpc>
                <a:spcPct val="110000"/>
              </a:lnSpc>
              <a:spcBef>
                <a:spcPts val="1313"/>
              </a:spcBef>
              <a:buNone/>
              <a:defRPr sz="1500" b="0" i="0">
                <a:solidFill>
                  <a:schemeClr val="accent4"/>
                </a:solidFill>
                <a:latin typeface="Arial" panose="020B0604020202020204" pitchFamily="34" charset="0"/>
                <a:cs typeface="Arial" panose="020B0604020202020204" pitchFamily="34" charset="0"/>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6" name="Text Placeholder 12"/>
          <p:cNvSpPr>
            <a:spLocks noGrp="1"/>
          </p:cNvSpPr>
          <p:nvPr>
            <p:ph type="body" sz="quarter" idx="13"/>
          </p:nvPr>
        </p:nvSpPr>
        <p:spPr>
          <a:xfrm>
            <a:off x="4814980" y="1917067"/>
            <a:ext cx="3375422" cy="3310571"/>
          </a:xfrm>
          <a:prstGeom prst="rect">
            <a:avLst/>
          </a:prstGeom>
        </p:spPr>
        <p:txBody>
          <a:bodyPr vert="horz" anchor="t"/>
          <a:lstStyle>
            <a:lvl1pPr marL="0" indent="0">
              <a:lnSpc>
                <a:spcPct val="110000"/>
              </a:lnSpc>
              <a:spcBef>
                <a:spcPts val="1313"/>
              </a:spcBef>
              <a:buNone/>
              <a:defRPr sz="1500">
                <a:solidFill>
                  <a:schemeClr val="accent4"/>
                </a:solidFill>
                <a:latin typeface="Arial" panose="020B0604020202020204" pitchFamily="34" charset="0"/>
                <a:cs typeface="Arial" panose="020B0604020202020204" pitchFamily="34" charset="0"/>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0" name="Rectangle 2"/>
          <p:cNvSpPr>
            <a:spLocks noGrp="1" noChangeArrowheads="1"/>
          </p:cNvSpPr>
          <p:nvPr>
            <p:ph type="title"/>
          </p:nvPr>
        </p:nvSpPr>
        <p:spPr bwMode="auto">
          <a:xfrm>
            <a:off x="304800" y="260648"/>
            <a:ext cx="8534400" cy="864096"/>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50800" tIns="50800" rIns="50800" bIns="50800" numCol="1" anchor="b" anchorCtr="0" compatLnSpc="1">
            <a:prstTxWarp prst="textNoShape">
              <a:avLst/>
            </a:prstTxWarp>
          </a:bodyPr>
          <a:lstStyle/>
          <a:p>
            <a:pPr lvl="0"/>
            <a:r>
              <a:rPr lang="en-US" dirty="0">
                <a:sym typeface="Amatic SC Bold" charset="0"/>
              </a:rPr>
              <a:t>Click to edit Master title style</a:t>
            </a:r>
          </a:p>
        </p:txBody>
      </p:sp>
      <p:sp>
        <p:nvSpPr>
          <p:cNvPr id="26" name="Slide Number Placeholder 6"/>
          <p:cNvSpPr>
            <a:spLocks noGrp="1"/>
          </p:cNvSpPr>
          <p:nvPr>
            <p:ph type="sldNum" sz="quarter" idx="4"/>
          </p:nvPr>
        </p:nvSpPr>
        <p:spPr>
          <a:xfrm>
            <a:off x="7938756" y="6407944"/>
            <a:ext cx="766428" cy="261416"/>
          </a:xfrm>
          <a:prstGeom prst="rect">
            <a:avLst/>
          </a:prstGeom>
        </p:spPr>
        <p:txBody>
          <a:bodyPr vert="horz" lIns="91440" tIns="45720" rIns="91440" bIns="45720" rtlCol="0" anchor="ctr"/>
          <a:lstStyle>
            <a:lvl1pPr algn="r">
              <a:defRPr sz="1200" spc="113">
                <a:solidFill>
                  <a:srgbClr val="FFFFFF"/>
                </a:solidFill>
                <a:latin typeface="Intro"/>
                <a:cs typeface="Intro"/>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568839545"/>
      </p:ext>
    </p:extLst>
  </p:cSld>
  <p:clrMapOvr>
    <a:masterClrMapping/>
  </p:clrMapOvr>
  <p:transition spd="med">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cstate="prin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4144" y="4093792"/>
            <a:ext cx="7462656" cy="1362075"/>
          </a:xfrm>
          <a:prstGeom prst="rect">
            <a:avLst/>
          </a:prstGeom>
        </p:spPr>
        <p:txBody>
          <a:bodyPr anchor="t"/>
          <a:lstStyle>
            <a:lvl1pPr algn="l">
              <a:defRPr sz="3600" b="1" cap="none" baseline="0">
                <a:solidFill>
                  <a:schemeClr val="bg2">
                    <a:lumMod val="25000"/>
                  </a:schemeClr>
                </a:solidFill>
              </a:defRPr>
            </a:lvl1pPr>
          </a:lstStyle>
          <a:p>
            <a:r>
              <a:rPr lang="en-US" dirty="0"/>
              <a:t>Click to edit Master title style</a:t>
            </a:r>
          </a:p>
        </p:txBody>
      </p:sp>
      <p:sp>
        <p:nvSpPr>
          <p:cNvPr id="3" name="Text Placeholder 2"/>
          <p:cNvSpPr>
            <a:spLocks noGrp="1"/>
          </p:cNvSpPr>
          <p:nvPr>
            <p:ph type="body" idx="1"/>
          </p:nvPr>
        </p:nvSpPr>
        <p:spPr>
          <a:xfrm>
            <a:off x="1207411" y="2754398"/>
            <a:ext cx="7479389" cy="1319136"/>
          </a:xfrm>
          <a:prstGeom prst="rect">
            <a:avLst/>
          </a:prstGeom>
        </p:spPr>
        <p:txBody>
          <a:bodyPr anchor="b"/>
          <a:lstStyle>
            <a:lvl1pPr marL="0" indent="0">
              <a:buNone/>
              <a:defRPr sz="2000">
                <a:solidFill>
                  <a:srgbClr val="FF6600"/>
                </a:solidFill>
                <a:latin typeface="Lato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4875A4CB-EEE6-42D4-9076-0AC725FA389F}" type="datetime4">
              <a:rPr lang="en-US" smtClean="0"/>
              <a:t>October 25, 2016</a:t>
            </a:fld>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sz="1200" b="1">
                <a:latin typeface="Arial" panose="020B0604020202020204" pitchFamily="34" charset="0"/>
                <a:cs typeface="Arial" panose="020B0604020202020204" pitchFamily="34" charset="0"/>
              </a:defRPr>
            </a:lvl1pPr>
          </a:lstStyle>
          <a:p>
            <a:fld id="{2511FF5E-BF4D-498C-8DBA-87683219F91A}" type="slidenum">
              <a:rPr lang="en-US" smtClean="0"/>
              <a:pPr/>
              <a:t>‹#›</a:t>
            </a:fld>
            <a:endParaRPr lang="en-US" dirty="0"/>
          </a:p>
        </p:txBody>
      </p:sp>
      <p:grpSp>
        <p:nvGrpSpPr>
          <p:cNvPr id="8" name="Group 7"/>
          <p:cNvGrpSpPr/>
          <p:nvPr userDrawn="1"/>
        </p:nvGrpSpPr>
        <p:grpSpPr>
          <a:xfrm>
            <a:off x="220481" y="2675837"/>
            <a:ext cx="1003664" cy="2874752"/>
            <a:chOff x="13063" y="-65409"/>
            <a:chExt cx="1600201" cy="5759562"/>
          </a:xfrm>
        </p:grpSpPr>
        <p:pic>
          <p:nvPicPr>
            <p:cNvPr id="9" name="il_fi" descr="http://upload.wikimedia.org/wikipedia/commons/thumb/e/eb/Handicapped_Accessible_sign.svg/220px-Handicapped_Accessible_sign.svg.png"/>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3064" y="1820467"/>
              <a:ext cx="1600200" cy="195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il_fi" descr="http://upload.wikimedia.org/wikipedia/commons/thumb/e/eb/Handicapped_Accessible_sign.svg/220px-Handicapped_Accessible_sign.svg.png"/>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065" y="3738722"/>
              <a:ext cx="1600198" cy="1955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il_fi" descr="http://upload.wikimedia.org/wikipedia/commons/thumb/e/eb/Handicapped_Accessible_sign.svg/220px-Handicapped_Accessible_sign.svg.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063" y="-65409"/>
              <a:ext cx="1573521" cy="1922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5553848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F925AC-2006-4004-9C0B-D42A94D51DC4}" type="datetime4">
              <a:rPr lang="en-US" smtClean="0"/>
              <a:t>October 25, 2016</a:t>
            </a:fld>
            <a:endParaRPr lang="en-US" dirty="0"/>
          </a:p>
        </p:txBody>
      </p:sp>
      <p:sp>
        <p:nvSpPr>
          <p:cNvPr id="4" name="Slide Number Placeholder 3"/>
          <p:cNvSpPr>
            <a:spLocks noGrp="1"/>
          </p:cNvSpPr>
          <p:nvPr>
            <p:ph type="sldNum" sz="quarter" idx="11"/>
          </p:nvPr>
        </p:nvSpPr>
        <p:spPr/>
        <p:txBody>
          <a:body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2087550719"/>
      </p:ext>
    </p:extLst>
  </p:cSld>
  <p:clrMapOvr>
    <a:masterClrMapping/>
  </p:clrMapOvr>
  <p:transition spd="med">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a:defRPr/>
            </a:pPr>
            <a:fld id="{F104F809-22E6-46DA-80DB-A360533D3069}" type="datetime4">
              <a:rPr lang="en-US" smtClean="0"/>
              <a:t>October 25, 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5ED8A0D-9FC4-499D-92B7-2079405A1B45}" type="slidenum">
              <a:rPr lang="en-US" smtClean="0"/>
              <a:pPr/>
              <a:t>‹#›</a:t>
            </a:fld>
            <a:endParaRPr lang="en-US"/>
          </a:p>
        </p:txBody>
      </p:sp>
    </p:spTree>
    <p:extLst>
      <p:ext uri="{BB962C8B-B14F-4D97-AF65-F5344CB8AC3E}">
        <p14:creationId xmlns:p14="http://schemas.microsoft.com/office/powerpoint/2010/main" val="220311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 + 2 Columns with Head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3" name="Text Placeholder 12"/>
          <p:cNvSpPr>
            <a:spLocks noGrp="1"/>
          </p:cNvSpPr>
          <p:nvPr>
            <p:ph type="body" sz="quarter" idx="10" hasCustomPrompt="1"/>
          </p:nvPr>
        </p:nvSpPr>
        <p:spPr>
          <a:xfrm>
            <a:off x="963719" y="2672916"/>
            <a:ext cx="3375422" cy="539750"/>
          </a:xfrm>
          <a:prstGeom prst="rect">
            <a:avLst/>
          </a:prstGeom>
        </p:spPr>
        <p:txBody>
          <a:bodyPr vert="horz" anchor="t"/>
          <a:lstStyle>
            <a:lvl1pPr marL="0" indent="0">
              <a:buNone/>
              <a:defRPr sz="2025">
                <a:solidFill>
                  <a:schemeClr val="accent4"/>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4" name="Text Placeholder 12"/>
          <p:cNvSpPr>
            <a:spLocks noGrp="1"/>
          </p:cNvSpPr>
          <p:nvPr>
            <p:ph type="body" sz="quarter" idx="11" hasCustomPrompt="1"/>
          </p:nvPr>
        </p:nvSpPr>
        <p:spPr>
          <a:xfrm>
            <a:off x="4798219" y="2672916"/>
            <a:ext cx="3375422" cy="539750"/>
          </a:xfrm>
          <a:prstGeom prst="rect">
            <a:avLst/>
          </a:prstGeom>
        </p:spPr>
        <p:txBody>
          <a:bodyPr vert="horz" anchor="t"/>
          <a:lstStyle>
            <a:lvl1pPr marL="0" indent="0">
              <a:buNone/>
              <a:defRPr sz="2025">
                <a:solidFill>
                  <a:schemeClr val="accent4"/>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5" name="Text Placeholder 12"/>
          <p:cNvSpPr>
            <a:spLocks noGrp="1"/>
          </p:cNvSpPr>
          <p:nvPr>
            <p:ph type="body" sz="quarter" idx="12"/>
          </p:nvPr>
        </p:nvSpPr>
        <p:spPr>
          <a:xfrm>
            <a:off x="963719" y="3176179"/>
            <a:ext cx="3375422" cy="2053022"/>
          </a:xfrm>
          <a:prstGeom prst="rect">
            <a:avLst/>
          </a:prstGeom>
        </p:spPr>
        <p:txBody>
          <a:bodyPr vert="horz" anchor="t"/>
          <a:lstStyle>
            <a:lvl1pPr marL="0" indent="0">
              <a:lnSpc>
                <a:spcPct val="110000"/>
              </a:lnSpc>
              <a:spcBef>
                <a:spcPts val="1313"/>
              </a:spcBef>
              <a:buNone/>
              <a:defRPr sz="150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16" name="Text Placeholder 12"/>
          <p:cNvSpPr>
            <a:spLocks noGrp="1"/>
          </p:cNvSpPr>
          <p:nvPr>
            <p:ph type="body" sz="quarter" idx="13"/>
          </p:nvPr>
        </p:nvSpPr>
        <p:spPr>
          <a:xfrm>
            <a:off x="4798219" y="3176179"/>
            <a:ext cx="3375422" cy="2053022"/>
          </a:xfrm>
          <a:prstGeom prst="rect">
            <a:avLst/>
          </a:prstGeom>
        </p:spPr>
        <p:txBody>
          <a:bodyPr vert="horz" anchor="t"/>
          <a:lstStyle>
            <a:lvl1pPr marL="0" indent="0">
              <a:lnSpc>
                <a:spcPct val="110000"/>
              </a:lnSpc>
              <a:spcBef>
                <a:spcPts val="1313"/>
              </a:spcBef>
              <a:buNone/>
              <a:defRPr sz="150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17" name="Text Placeholder 12"/>
          <p:cNvSpPr>
            <a:spLocks noGrp="1"/>
          </p:cNvSpPr>
          <p:nvPr>
            <p:ph type="body" sz="quarter" idx="14" hasCustomPrompt="1"/>
          </p:nvPr>
        </p:nvSpPr>
        <p:spPr>
          <a:xfrm>
            <a:off x="980601" y="1395196"/>
            <a:ext cx="7209876" cy="1241717"/>
          </a:xfrm>
          <a:prstGeom prst="rect">
            <a:avLst/>
          </a:prstGeom>
        </p:spPr>
        <p:txBody>
          <a:bodyPr vert="horz" anchor="t"/>
          <a:lstStyle>
            <a:lvl1pPr marL="0" indent="0">
              <a:lnSpc>
                <a:spcPct val="110000"/>
              </a:lnSpc>
              <a:spcBef>
                <a:spcPts val="1313"/>
              </a:spcBef>
              <a:buNone/>
              <a:defRPr sz="1650">
                <a:solidFill>
                  <a:schemeClr val="tx1"/>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2" name="Footer Placeholder 2"/>
          <p:cNvSpPr>
            <a:spLocks noGrp="1"/>
          </p:cNvSpPr>
          <p:nvPr>
            <p:ph type="ftr" sz="quarter" idx="3"/>
          </p:nvPr>
        </p:nvSpPr>
        <p:spPr>
          <a:xfrm>
            <a:off x="2087724" y="5913276"/>
            <a:ext cx="4995555" cy="576064"/>
          </a:xfrm>
          <a:prstGeom prst="rect">
            <a:avLst/>
          </a:prstGeom>
        </p:spPr>
        <p:txBody>
          <a:bodyPr vert="horz" lIns="91440" tIns="45720" rIns="91440" bIns="45720" rtlCol="0" anchor="ctr"/>
          <a:lstStyle>
            <a:lvl1pPr algn="ctr">
              <a:defRPr sz="1650" b="0" i="0" spc="0">
                <a:solidFill>
                  <a:srgbClr val="FFFFFF"/>
                </a:solidFill>
                <a:latin typeface="Intro"/>
                <a:cs typeface="Intro"/>
              </a:defRPr>
            </a:lvl1pPr>
          </a:lstStyle>
          <a:p>
            <a:endParaRPr lang="en-US" dirty="0"/>
          </a:p>
        </p:txBody>
      </p:sp>
      <p:sp>
        <p:nvSpPr>
          <p:cNvPr id="23" name="Date Placeholder 5"/>
          <p:cNvSpPr>
            <a:spLocks noGrp="1"/>
          </p:cNvSpPr>
          <p:nvPr>
            <p:ph type="dt" sz="half" idx="2"/>
          </p:nvPr>
        </p:nvSpPr>
        <p:spPr>
          <a:xfrm>
            <a:off x="457200" y="6407944"/>
            <a:ext cx="1630524" cy="261416"/>
          </a:xfrm>
          <a:prstGeom prst="rect">
            <a:avLst/>
          </a:prstGeom>
        </p:spPr>
        <p:txBody>
          <a:bodyPr vert="horz" lIns="91440" tIns="45720" rIns="91440" bIns="45720" rtlCol="0" anchor="ctr"/>
          <a:lstStyle>
            <a:lvl1pPr algn="l">
              <a:defRPr sz="900" b="0" i="0" spc="113">
                <a:solidFill>
                  <a:srgbClr val="FFFFFF"/>
                </a:solidFill>
                <a:latin typeface="Intro"/>
                <a:cs typeface="Intro"/>
              </a:defRPr>
            </a:lvl1pPr>
          </a:lstStyle>
          <a:p>
            <a:fld id="{366B9880-8E90-4EA0-A847-7CFA22224260}" type="datetime4">
              <a:rPr lang="en-US" smtClean="0"/>
              <a:t>October 25, 2016</a:t>
            </a:fld>
            <a:endParaRPr lang="en-US" dirty="0"/>
          </a:p>
        </p:txBody>
      </p:sp>
      <p:sp>
        <p:nvSpPr>
          <p:cNvPr id="24" name="Slide Number Placeholder 6"/>
          <p:cNvSpPr>
            <a:spLocks noGrp="1"/>
          </p:cNvSpPr>
          <p:nvPr>
            <p:ph type="sldNum" sz="quarter" idx="4"/>
          </p:nvPr>
        </p:nvSpPr>
        <p:spPr>
          <a:xfrm>
            <a:off x="7938756" y="6407944"/>
            <a:ext cx="766428" cy="261416"/>
          </a:xfrm>
          <a:prstGeom prst="rect">
            <a:avLst/>
          </a:prstGeom>
        </p:spPr>
        <p:txBody>
          <a:bodyPr vert="horz" lIns="91440" tIns="45720" rIns="91440" bIns="45720" rtlCol="0" anchor="ctr"/>
          <a:lstStyle>
            <a:lvl1pPr algn="r">
              <a:defRPr sz="900" spc="113">
                <a:solidFill>
                  <a:srgbClr val="FFFFFF"/>
                </a:solidFill>
                <a:latin typeface="Intro"/>
                <a:cs typeface="Intro"/>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2199917042"/>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images and text">
    <p:spTree>
      <p:nvGrpSpPr>
        <p:cNvPr id="1" name=""/>
        <p:cNvGrpSpPr/>
        <p:nvPr/>
      </p:nvGrpSpPr>
      <p:grpSpPr>
        <a:xfrm>
          <a:off x="0" y="0"/>
          <a:ext cx="0" cy="0"/>
          <a:chOff x="0" y="0"/>
          <a:chExt cx="0" cy="0"/>
        </a:xfrm>
      </p:grpSpPr>
      <p:sp>
        <p:nvSpPr>
          <p:cNvPr id="33" name="Picture Placeholder 8"/>
          <p:cNvSpPr>
            <a:spLocks noGrp="1"/>
          </p:cNvSpPr>
          <p:nvPr>
            <p:ph type="pic" sz="quarter" idx="23"/>
          </p:nvPr>
        </p:nvSpPr>
        <p:spPr>
          <a:xfrm>
            <a:off x="5396238" y="1484784"/>
            <a:ext cx="1458441" cy="1944217"/>
          </a:xfrm>
          <a:prstGeom prst="ellipse">
            <a:avLst/>
          </a:prstGeom>
          <a:ln w="127000" cmpd="sng">
            <a:solidFill>
              <a:srgbClr val="FFFFFF"/>
            </a:solidFill>
          </a:ln>
          <a:effectLst/>
        </p:spPr>
        <p:txBody>
          <a:bodyPr vert="horz"/>
          <a:lstStyle>
            <a:lvl1pPr marL="0" indent="0">
              <a:buNone/>
              <a:defRPr>
                <a:ln>
                  <a:noFill/>
                </a:ln>
              </a:defRPr>
            </a:lvl1pPr>
          </a:lstStyle>
          <a:p>
            <a:r>
              <a:rPr lang="en-US" dirty="0"/>
              <a:t>Click icon to add picture</a:t>
            </a:r>
          </a:p>
        </p:txBody>
      </p:sp>
      <p:sp>
        <p:nvSpPr>
          <p:cNvPr id="9" name="Picture Placeholder 8"/>
          <p:cNvSpPr>
            <a:spLocks noGrp="1"/>
          </p:cNvSpPr>
          <p:nvPr>
            <p:ph type="pic" sz="quarter" idx="19"/>
          </p:nvPr>
        </p:nvSpPr>
        <p:spPr>
          <a:xfrm>
            <a:off x="2884671" y="1484784"/>
            <a:ext cx="1458441" cy="1944217"/>
          </a:xfrm>
          <a:prstGeom prst="ellipse">
            <a:avLst/>
          </a:prstGeom>
          <a:ln w="127000" cmpd="sng">
            <a:solidFill>
              <a:srgbClr val="FFFFFF"/>
            </a:solidFill>
          </a:ln>
          <a:effectLst/>
        </p:spPr>
        <p:txBody>
          <a:bodyPr vert="horz"/>
          <a:lstStyle>
            <a:lvl1pPr>
              <a:defRPr>
                <a:ln>
                  <a:noFill/>
                </a:ln>
              </a:defRPr>
            </a:lvl1pPr>
          </a:lstStyle>
          <a:p>
            <a:r>
              <a:rPr lang="en-US" dirty="0"/>
              <a:t>Click icon to</a:t>
            </a:r>
          </a:p>
        </p:txBody>
      </p:sp>
      <p:sp>
        <p:nvSpPr>
          <p:cNvPr id="2" name="Title 1"/>
          <p:cNvSpPr>
            <a:spLocks noGrp="1"/>
          </p:cNvSpPr>
          <p:nvPr>
            <p:ph type="title" hasCustomPrompt="1"/>
          </p:nvPr>
        </p:nvSpPr>
        <p:spPr/>
        <p:txBody>
          <a:bodyPr/>
          <a:lstStyle/>
          <a:p>
            <a:r>
              <a:rPr lang="en-US" dirty="0"/>
              <a:t>CLICK TO EDIT MASTER TITLE STYLE</a:t>
            </a:r>
          </a:p>
        </p:txBody>
      </p:sp>
      <p:sp>
        <p:nvSpPr>
          <p:cNvPr id="15" name="Text Placeholder 12"/>
          <p:cNvSpPr>
            <a:spLocks noGrp="1"/>
          </p:cNvSpPr>
          <p:nvPr>
            <p:ph type="body" sz="quarter" idx="12"/>
          </p:nvPr>
        </p:nvSpPr>
        <p:spPr>
          <a:xfrm>
            <a:off x="2884671" y="3717032"/>
            <a:ext cx="1458162" cy="1510606"/>
          </a:xfrm>
          <a:prstGeom prst="rect">
            <a:avLst/>
          </a:prstGeom>
        </p:spPr>
        <p:txBody>
          <a:bodyPr vert="horz" anchor="t"/>
          <a:lstStyle>
            <a:lvl1pPr marL="0" indent="0" algn="ctr">
              <a:lnSpc>
                <a:spcPct val="100000"/>
              </a:lnSpc>
              <a:buNone/>
              <a:defRPr sz="135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23" name="Text Placeholder 12"/>
          <p:cNvSpPr>
            <a:spLocks noGrp="1"/>
          </p:cNvSpPr>
          <p:nvPr>
            <p:ph type="body" sz="quarter" idx="14"/>
          </p:nvPr>
        </p:nvSpPr>
        <p:spPr>
          <a:xfrm>
            <a:off x="5396238" y="3717032"/>
            <a:ext cx="1458162" cy="1510606"/>
          </a:xfrm>
          <a:prstGeom prst="rect">
            <a:avLst/>
          </a:prstGeom>
        </p:spPr>
        <p:txBody>
          <a:bodyPr vert="horz" anchor="t"/>
          <a:lstStyle>
            <a:lvl1pPr marL="0" indent="0" algn="ctr">
              <a:lnSpc>
                <a:spcPct val="100000"/>
              </a:lnSpc>
              <a:buNone/>
              <a:defRPr sz="135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29" name="Text Placeholder 12"/>
          <p:cNvSpPr>
            <a:spLocks noGrp="1"/>
          </p:cNvSpPr>
          <p:nvPr>
            <p:ph type="body" sz="quarter" idx="26" hasCustomPrompt="1"/>
          </p:nvPr>
        </p:nvSpPr>
        <p:spPr>
          <a:xfrm>
            <a:off x="5423241" y="3024896"/>
            <a:ext cx="1458162" cy="396044"/>
          </a:xfrm>
          <a:prstGeom prst="rect">
            <a:avLst/>
          </a:prstGeom>
        </p:spPr>
        <p:txBody>
          <a:bodyPr vert="horz" anchor="ctr"/>
          <a:lstStyle>
            <a:lvl1pPr marL="0" indent="0" algn="ctr">
              <a:buNone/>
              <a:defRPr sz="1500">
                <a:solidFill>
                  <a:srgbClr val="FFFFFF"/>
                </a:solidFill>
                <a:effectLst/>
                <a:latin typeface="Lobster Two"/>
                <a:cs typeface="Lobster Tw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8" name="Date Placeholder 5"/>
          <p:cNvSpPr>
            <a:spLocks noGrp="1"/>
          </p:cNvSpPr>
          <p:nvPr>
            <p:ph type="dt" sz="half" idx="2"/>
          </p:nvPr>
        </p:nvSpPr>
        <p:spPr>
          <a:xfrm>
            <a:off x="457200" y="6407944"/>
            <a:ext cx="1630524" cy="261416"/>
          </a:xfrm>
          <a:prstGeom prst="rect">
            <a:avLst/>
          </a:prstGeom>
        </p:spPr>
        <p:txBody>
          <a:bodyPr vert="horz" lIns="91440" tIns="45720" rIns="91440" bIns="45720" rtlCol="0" anchor="ctr"/>
          <a:lstStyle>
            <a:lvl1pPr algn="l">
              <a:defRPr sz="900" b="0" i="0" spc="113">
                <a:solidFill>
                  <a:srgbClr val="FFFFFF"/>
                </a:solidFill>
                <a:latin typeface="Intro"/>
                <a:cs typeface="Intro"/>
              </a:defRPr>
            </a:lvl1pPr>
          </a:lstStyle>
          <a:p>
            <a:fld id="{CC77012B-A121-448E-ACDA-C2A445CC8F0D}" type="datetime4">
              <a:rPr lang="en-US" smtClean="0"/>
              <a:t>October 25, 2016</a:t>
            </a:fld>
            <a:endParaRPr lang="en-US" dirty="0"/>
          </a:p>
        </p:txBody>
      </p:sp>
      <p:sp>
        <p:nvSpPr>
          <p:cNvPr id="49" name="Slide Number Placeholder 6"/>
          <p:cNvSpPr>
            <a:spLocks noGrp="1"/>
          </p:cNvSpPr>
          <p:nvPr>
            <p:ph type="sldNum" sz="quarter" idx="4"/>
          </p:nvPr>
        </p:nvSpPr>
        <p:spPr>
          <a:xfrm>
            <a:off x="7938756" y="6407944"/>
            <a:ext cx="766428" cy="261416"/>
          </a:xfrm>
          <a:prstGeom prst="rect">
            <a:avLst/>
          </a:prstGeom>
        </p:spPr>
        <p:txBody>
          <a:bodyPr vert="horz" lIns="91440" tIns="45720" rIns="91440" bIns="45720" rtlCol="0" anchor="ctr"/>
          <a:lstStyle>
            <a:lvl1pPr algn="r">
              <a:defRPr sz="900" spc="113">
                <a:solidFill>
                  <a:srgbClr val="FFFFFF"/>
                </a:solidFill>
                <a:latin typeface="Intro"/>
                <a:cs typeface="Intro"/>
              </a:defRPr>
            </a:lvl1pPr>
          </a:lstStyle>
          <a:p>
            <a:fld id="{8E1C36C4-E9D3-A641-AE45-47024B03D7E5}" type="slidenum">
              <a:rPr lang="en-US" smtClean="0"/>
              <a:pPr/>
              <a:t>‹#›</a:t>
            </a:fld>
            <a:endParaRPr lang="en-US" dirty="0"/>
          </a:p>
        </p:txBody>
      </p:sp>
      <p:sp>
        <p:nvSpPr>
          <p:cNvPr id="13" name="Text Placeholder 12"/>
          <p:cNvSpPr>
            <a:spLocks noGrp="1"/>
          </p:cNvSpPr>
          <p:nvPr>
            <p:ph type="body" sz="quarter" idx="10" hasCustomPrompt="1"/>
          </p:nvPr>
        </p:nvSpPr>
        <p:spPr>
          <a:xfrm>
            <a:off x="2884671" y="3024896"/>
            <a:ext cx="1458162" cy="396044"/>
          </a:xfrm>
          <a:prstGeom prst="rect">
            <a:avLst/>
          </a:prstGeom>
        </p:spPr>
        <p:txBody>
          <a:bodyPr vert="horz" anchor="ctr"/>
          <a:lstStyle>
            <a:lvl1pPr marL="0" indent="0" algn="ctr">
              <a:buNone/>
              <a:defRPr sz="1500">
                <a:solidFill>
                  <a:srgbClr val="FFFFFF"/>
                </a:solidFill>
                <a:effectLst/>
                <a:latin typeface="Lobster Two"/>
                <a:cs typeface="Lobster Tw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Tree>
    <p:extLst>
      <p:ext uri="{BB962C8B-B14F-4D97-AF65-F5344CB8AC3E}">
        <p14:creationId xmlns:p14="http://schemas.microsoft.com/office/powerpoint/2010/main" val="1934547918"/>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images and text">
    <p:spTree>
      <p:nvGrpSpPr>
        <p:cNvPr id="1" name=""/>
        <p:cNvGrpSpPr/>
        <p:nvPr/>
      </p:nvGrpSpPr>
      <p:grpSpPr>
        <a:xfrm>
          <a:off x="0" y="0"/>
          <a:ext cx="0" cy="0"/>
          <a:chOff x="0" y="0"/>
          <a:chExt cx="0" cy="0"/>
        </a:xfrm>
      </p:grpSpPr>
      <p:sp>
        <p:nvSpPr>
          <p:cNvPr id="29" name="Picture Placeholder 8"/>
          <p:cNvSpPr>
            <a:spLocks noGrp="1"/>
          </p:cNvSpPr>
          <p:nvPr>
            <p:ph type="pic" sz="quarter" idx="19"/>
          </p:nvPr>
        </p:nvSpPr>
        <p:spPr>
          <a:xfrm>
            <a:off x="443574" y="1448780"/>
            <a:ext cx="1458441" cy="1944217"/>
          </a:xfrm>
          <a:prstGeom prst="ellipse">
            <a:avLst/>
          </a:prstGeom>
          <a:ln w="127000" cmpd="sng">
            <a:solidFill>
              <a:srgbClr val="FFFFFF"/>
            </a:solidFill>
          </a:ln>
          <a:effectLst/>
        </p:spPr>
        <p:txBody>
          <a:bodyPr vert="horz"/>
          <a:lstStyle>
            <a:lvl1pPr>
              <a:defRPr>
                <a:ln>
                  <a:noFill/>
                </a:ln>
              </a:defRPr>
            </a:lvl1pPr>
          </a:lstStyle>
          <a:p>
            <a:r>
              <a:rPr lang="en-US" dirty="0"/>
              <a:t>Click icon to add picture</a:t>
            </a:r>
          </a:p>
        </p:txBody>
      </p:sp>
      <p:sp>
        <p:nvSpPr>
          <p:cNvPr id="30" name="Picture Placeholder 8"/>
          <p:cNvSpPr>
            <a:spLocks noGrp="1"/>
          </p:cNvSpPr>
          <p:nvPr>
            <p:ph type="pic" sz="quarter" idx="23"/>
          </p:nvPr>
        </p:nvSpPr>
        <p:spPr>
          <a:xfrm>
            <a:off x="2141730" y="1448780"/>
            <a:ext cx="1458441" cy="1944217"/>
          </a:xfrm>
          <a:prstGeom prst="ellipse">
            <a:avLst/>
          </a:prstGeom>
          <a:ln w="127000" cmpd="sng">
            <a:solidFill>
              <a:srgbClr val="FFFFFF"/>
            </a:solidFill>
          </a:ln>
          <a:effectLst/>
        </p:spPr>
        <p:txBody>
          <a:bodyPr vert="horz"/>
          <a:lstStyle>
            <a:lvl1pPr marL="0" indent="0">
              <a:buNone/>
              <a:defRPr>
                <a:ln>
                  <a:noFill/>
                </a:ln>
              </a:defRPr>
            </a:lvl1pPr>
          </a:lstStyle>
          <a:p>
            <a:r>
              <a:rPr lang="en-US"/>
              <a:t>Click icon to add picture</a:t>
            </a:r>
            <a:endParaRPr lang="en-US" dirty="0"/>
          </a:p>
        </p:txBody>
      </p:sp>
      <p:sp>
        <p:nvSpPr>
          <p:cNvPr id="31" name="Picture Placeholder 8"/>
          <p:cNvSpPr>
            <a:spLocks noGrp="1"/>
          </p:cNvSpPr>
          <p:nvPr>
            <p:ph type="pic" sz="quarter" idx="24"/>
          </p:nvPr>
        </p:nvSpPr>
        <p:spPr>
          <a:xfrm>
            <a:off x="3842919" y="1448780"/>
            <a:ext cx="1458441" cy="1944217"/>
          </a:xfrm>
          <a:prstGeom prst="ellipse">
            <a:avLst/>
          </a:prstGeom>
          <a:ln w="127000" cmpd="sng">
            <a:solidFill>
              <a:srgbClr val="FFFFFF"/>
            </a:solidFill>
          </a:ln>
          <a:effectLst/>
        </p:spPr>
        <p:txBody>
          <a:bodyPr vert="horz"/>
          <a:lstStyle>
            <a:lvl1pPr marL="0" indent="0">
              <a:buNone/>
              <a:defRPr>
                <a:ln>
                  <a:noFill/>
                </a:ln>
              </a:defRPr>
            </a:lvl1pPr>
          </a:lstStyle>
          <a:p>
            <a:r>
              <a:rPr lang="en-US"/>
              <a:t>Click icon to add picture</a:t>
            </a:r>
            <a:endParaRPr lang="en-US" dirty="0"/>
          </a:p>
        </p:txBody>
      </p:sp>
      <p:sp>
        <p:nvSpPr>
          <p:cNvPr id="32" name="Picture Placeholder 8"/>
          <p:cNvSpPr>
            <a:spLocks noGrp="1"/>
          </p:cNvSpPr>
          <p:nvPr>
            <p:ph type="pic" sz="quarter" idx="25"/>
          </p:nvPr>
        </p:nvSpPr>
        <p:spPr>
          <a:xfrm>
            <a:off x="5544108" y="1448780"/>
            <a:ext cx="1458441" cy="1944217"/>
          </a:xfrm>
          <a:prstGeom prst="ellipse">
            <a:avLst/>
          </a:prstGeom>
          <a:ln w="127000" cmpd="sng">
            <a:solidFill>
              <a:srgbClr val="FFFFFF"/>
            </a:solidFill>
          </a:ln>
          <a:effectLst/>
        </p:spPr>
        <p:txBody>
          <a:bodyPr vert="horz"/>
          <a:lstStyle>
            <a:lvl1pPr marL="0" indent="0">
              <a:buNone/>
              <a:defRPr>
                <a:ln>
                  <a:noFill/>
                </a:ln>
              </a:defRPr>
            </a:lvl1pPr>
          </a:lstStyle>
          <a:p>
            <a:r>
              <a:rPr lang="en-US"/>
              <a:t>Click icon to add picture</a:t>
            </a:r>
            <a:endParaRPr lang="en-US" dirty="0"/>
          </a:p>
        </p:txBody>
      </p:sp>
      <p:sp>
        <p:nvSpPr>
          <p:cNvPr id="33" name="Title 1"/>
          <p:cNvSpPr>
            <a:spLocks noGrp="1"/>
          </p:cNvSpPr>
          <p:nvPr>
            <p:ph type="title" hasCustomPrompt="1"/>
          </p:nvPr>
        </p:nvSpPr>
        <p:spPr>
          <a:xfrm>
            <a:off x="304800" y="260648"/>
            <a:ext cx="8400384" cy="864096"/>
          </a:xfrm>
        </p:spPr>
        <p:txBody>
          <a:bodyPr/>
          <a:lstStyle/>
          <a:p>
            <a:r>
              <a:rPr lang="en-US" dirty="0"/>
              <a:t>CLICK TO EDIT MASTER TITLE STYLE</a:t>
            </a:r>
          </a:p>
        </p:txBody>
      </p:sp>
      <p:sp>
        <p:nvSpPr>
          <p:cNvPr id="34" name="Text Placeholder 12"/>
          <p:cNvSpPr>
            <a:spLocks noGrp="1"/>
          </p:cNvSpPr>
          <p:nvPr>
            <p:ph type="body" sz="quarter" idx="12"/>
          </p:nvPr>
        </p:nvSpPr>
        <p:spPr>
          <a:xfrm>
            <a:off x="443574" y="3717032"/>
            <a:ext cx="1458162" cy="1510606"/>
          </a:xfrm>
          <a:prstGeom prst="rect">
            <a:avLst/>
          </a:prstGeom>
        </p:spPr>
        <p:txBody>
          <a:bodyPr vert="horz" anchor="t"/>
          <a:lstStyle>
            <a:lvl1pPr marL="0" indent="0" algn="ctr">
              <a:lnSpc>
                <a:spcPct val="100000"/>
              </a:lnSpc>
              <a:buNone/>
              <a:defRPr sz="135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35" name="Text Placeholder 12"/>
          <p:cNvSpPr>
            <a:spLocks noGrp="1"/>
          </p:cNvSpPr>
          <p:nvPr>
            <p:ph type="body" sz="quarter" idx="14"/>
          </p:nvPr>
        </p:nvSpPr>
        <p:spPr>
          <a:xfrm>
            <a:off x="2141730" y="3717032"/>
            <a:ext cx="1458162" cy="1510606"/>
          </a:xfrm>
          <a:prstGeom prst="rect">
            <a:avLst/>
          </a:prstGeom>
        </p:spPr>
        <p:txBody>
          <a:bodyPr vert="horz" anchor="t"/>
          <a:lstStyle>
            <a:lvl1pPr marL="0" indent="0" algn="ctr">
              <a:lnSpc>
                <a:spcPct val="100000"/>
              </a:lnSpc>
              <a:buNone/>
              <a:defRPr sz="135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36" name="Text Placeholder 12"/>
          <p:cNvSpPr>
            <a:spLocks noGrp="1"/>
          </p:cNvSpPr>
          <p:nvPr>
            <p:ph type="body" sz="quarter" idx="16"/>
          </p:nvPr>
        </p:nvSpPr>
        <p:spPr>
          <a:xfrm>
            <a:off x="3842919" y="3717032"/>
            <a:ext cx="1458162" cy="1510606"/>
          </a:xfrm>
          <a:prstGeom prst="rect">
            <a:avLst/>
          </a:prstGeom>
        </p:spPr>
        <p:txBody>
          <a:bodyPr vert="horz" anchor="t"/>
          <a:lstStyle>
            <a:lvl1pPr marL="0" indent="0" algn="ctr">
              <a:lnSpc>
                <a:spcPct val="100000"/>
              </a:lnSpc>
              <a:buNone/>
              <a:defRPr sz="135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37" name="Text Placeholder 12"/>
          <p:cNvSpPr>
            <a:spLocks noGrp="1"/>
          </p:cNvSpPr>
          <p:nvPr>
            <p:ph type="body" sz="quarter" idx="18"/>
          </p:nvPr>
        </p:nvSpPr>
        <p:spPr>
          <a:xfrm>
            <a:off x="5544108" y="3717032"/>
            <a:ext cx="1458162" cy="1510606"/>
          </a:xfrm>
          <a:prstGeom prst="rect">
            <a:avLst/>
          </a:prstGeom>
        </p:spPr>
        <p:txBody>
          <a:bodyPr vert="horz" anchor="t"/>
          <a:lstStyle>
            <a:lvl1pPr marL="0" indent="0" algn="ctr">
              <a:lnSpc>
                <a:spcPct val="100000"/>
              </a:lnSpc>
              <a:buNone/>
              <a:defRPr sz="135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63" name="Text Placeholder 12"/>
          <p:cNvSpPr>
            <a:spLocks noGrp="1"/>
          </p:cNvSpPr>
          <p:nvPr>
            <p:ph type="body" sz="quarter" idx="10" hasCustomPrompt="1"/>
          </p:nvPr>
        </p:nvSpPr>
        <p:spPr>
          <a:xfrm>
            <a:off x="551586" y="3068960"/>
            <a:ext cx="1266108" cy="360041"/>
          </a:xfrm>
          <a:prstGeom prst="rect">
            <a:avLst/>
          </a:prstGeom>
        </p:spPr>
        <p:txBody>
          <a:bodyPr vert="horz" anchor="ctr"/>
          <a:lstStyle>
            <a:lvl1pPr marL="0" indent="0" algn="ctr">
              <a:buNone/>
              <a:defRPr sz="1350">
                <a:solidFill>
                  <a:srgbClr val="FFFFFF"/>
                </a:solidFill>
                <a:effectLst/>
                <a:latin typeface="Lobster Two"/>
                <a:cs typeface="Lobster Tw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3" name="Text Placeholder 12"/>
          <p:cNvSpPr>
            <a:spLocks noGrp="1"/>
          </p:cNvSpPr>
          <p:nvPr>
            <p:ph type="body" sz="quarter" idx="26" hasCustomPrompt="1"/>
          </p:nvPr>
        </p:nvSpPr>
        <p:spPr>
          <a:xfrm>
            <a:off x="2236599" y="3068960"/>
            <a:ext cx="1266108" cy="360041"/>
          </a:xfrm>
          <a:prstGeom prst="rect">
            <a:avLst/>
          </a:prstGeom>
        </p:spPr>
        <p:txBody>
          <a:bodyPr vert="horz" anchor="ctr"/>
          <a:lstStyle>
            <a:lvl1pPr marL="0" indent="0" algn="ctr">
              <a:buNone/>
              <a:defRPr sz="1350">
                <a:solidFill>
                  <a:srgbClr val="FFFFFF"/>
                </a:solidFill>
                <a:effectLst/>
                <a:latin typeface="Lobster Two"/>
                <a:cs typeface="Lobster Tw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5" name="Text Placeholder 12"/>
          <p:cNvSpPr>
            <a:spLocks noGrp="1"/>
          </p:cNvSpPr>
          <p:nvPr>
            <p:ph type="body" sz="quarter" idx="27" hasCustomPrompt="1"/>
          </p:nvPr>
        </p:nvSpPr>
        <p:spPr>
          <a:xfrm>
            <a:off x="3937788" y="3068960"/>
            <a:ext cx="1266108" cy="360041"/>
          </a:xfrm>
          <a:prstGeom prst="rect">
            <a:avLst/>
          </a:prstGeom>
        </p:spPr>
        <p:txBody>
          <a:bodyPr vert="horz" anchor="ctr"/>
          <a:lstStyle>
            <a:lvl1pPr marL="0" indent="0" algn="ctr">
              <a:buNone/>
              <a:defRPr sz="1350">
                <a:solidFill>
                  <a:srgbClr val="FFFFFF"/>
                </a:solidFill>
                <a:effectLst/>
                <a:latin typeface="Lobster Two"/>
                <a:cs typeface="Lobster Tw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7" name="Text Placeholder 12"/>
          <p:cNvSpPr>
            <a:spLocks noGrp="1"/>
          </p:cNvSpPr>
          <p:nvPr>
            <p:ph type="body" sz="quarter" idx="28" hasCustomPrompt="1"/>
          </p:nvPr>
        </p:nvSpPr>
        <p:spPr>
          <a:xfrm>
            <a:off x="5638977" y="3068960"/>
            <a:ext cx="1266108" cy="360041"/>
          </a:xfrm>
          <a:prstGeom prst="rect">
            <a:avLst/>
          </a:prstGeom>
        </p:spPr>
        <p:txBody>
          <a:bodyPr vert="horz" anchor="ctr"/>
          <a:lstStyle>
            <a:lvl1pPr marL="0" indent="0" algn="ctr">
              <a:buNone/>
              <a:defRPr sz="1350">
                <a:solidFill>
                  <a:srgbClr val="FFFFFF"/>
                </a:solidFill>
                <a:effectLst/>
                <a:latin typeface="Lobster Two"/>
                <a:cs typeface="Lobster Tw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8" name="Picture Placeholder 8"/>
          <p:cNvSpPr>
            <a:spLocks noGrp="1"/>
          </p:cNvSpPr>
          <p:nvPr>
            <p:ph type="pic" sz="quarter" idx="29"/>
          </p:nvPr>
        </p:nvSpPr>
        <p:spPr>
          <a:xfrm>
            <a:off x="7234470" y="1448780"/>
            <a:ext cx="1458441" cy="1944217"/>
          </a:xfrm>
          <a:prstGeom prst="ellipse">
            <a:avLst/>
          </a:prstGeom>
          <a:ln w="127000" cmpd="sng">
            <a:solidFill>
              <a:srgbClr val="FFFFFF"/>
            </a:solidFill>
          </a:ln>
          <a:effectLst/>
        </p:spPr>
        <p:txBody>
          <a:bodyPr vert="horz"/>
          <a:lstStyle>
            <a:lvl1pPr marL="0" indent="0">
              <a:buNone/>
              <a:defRPr>
                <a:ln>
                  <a:noFill/>
                </a:ln>
              </a:defRPr>
            </a:lvl1pPr>
          </a:lstStyle>
          <a:p>
            <a:r>
              <a:rPr lang="en-US"/>
              <a:t>Click icon to add picture</a:t>
            </a:r>
            <a:endParaRPr lang="en-US" dirty="0"/>
          </a:p>
        </p:txBody>
      </p:sp>
      <p:sp>
        <p:nvSpPr>
          <p:cNvPr id="79" name="Text Placeholder 12"/>
          <p:cNvSpPr>
            <a:spLocks noGrp="1"/>
          </p:cNvSpPr>
          <p:nvPr>
            <p:ph type="body" sz="quarter" idx="30"/>
          </p:nvPr>
        </p:nvSpPr>
        <p:spPr>
          <a:xfrm>
            <a:off x="7234470" y="3717032"/>
            <a:ext cx="1458162" cy="1510606"/>
          </a:xfrm>
          <a:prstGeom prst="rect">
            <a:avLst/>
          </a:prstGeom>
        </p:spPr>
        <p:txBody>
          <a:bodyPr vert="horz" anchor="t"/>
          <a:lstStyle>
            <a:lvl1pPr marL="0" indent="0" algn="ctr">
              <a:lnSpc>
                <a:spcPct val="100000"/>
              </a:lnSpc>
              <a:buNone/>
              <a:defRPr sz="135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81" name="Text Placeholder 12"/>
          <p:cNvSpPr>
            <a:spLocks noGrp="1"/>
          </p:cNvSpPr>
          <p:nvPr>
            <p:ph type="body" sz="quarter" idx="31" hasCustomPrompt="1"/>
          </p:nvPr>
        </p:nvSpPr>
        <p:spPr>
          <a:xfrm>
            <a:off x="7329339" y="3068960"/>
            <a:ext cx="1266108" cy="360041"/>
          </a:xfrm>
          <a:prstGeom prst="rect">
            <a:avLst/>
          </a:prstGeom>
        </p:spPr>
        <p:txBody>
          <a:bodyPr vert="horz" anchor="ctr"/>
          <a:lstStyle>
            <a:lvl1pPr marL="0" indent="0" algn="ctr">
              <a:buNone/>
              <a:defRPr sz="1350">
                <a:solidFill>
                  <a:srgbClr val="FFFFFF"/>
                </a:solidFill>
                <a:effectLst/>
                <a:latin typeface="Lobster Two"/>
                <a:cs typeface="Lobster Tw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82" name="Footer Placeholder 2"/>
          <p:cNvSpPr>
            <a:spLocks noGrp="1"/>
          </p:cNvSpPr>
          <p:nvPr>
            <p:ph type="ftr" sz="quarter" idx="3"/>
          </p:nvPr>
        </p:nvSpPr>
        <p:spPr>
          <a:xfrm>
            <a:off x="2087724" y="5913276"/>
            <a:ext cx="4995555" cy="576064"/>
          </a:xfrm>
          <a:prstGeom prst="rect">
            <a:avLst/>
          </a:prstGeom>
        </p:spPr>
        <p:txBody>
          <a:bodyPr vert="horz" lIns="91440" tIns="45720" rIns="91440" bIns="45720" rtlCol="0" anchor="ctr"/>
          <a:lstStyle>
            <a:lvl1pPr algn="ctr">
              <a:defRPr sz="1650" b="0" i="0" spc="0">
                <a:solidFill>
                  <a:srgbClr val="FFFFFF"/>
                </a:solidFill>
                <a:latin typeface="Intro"/>
                <a:cs typeface="Intro"/>
              </a:defRPr>
            </a:lvl1pPr>
          </a:lstStyle>
          <a:p>
            <a:endParaRPr lang="en-US" dirty="0"/>
          </a:p>
        </p:txBody>
      </p:sp>
      <p:sp>
        <p:nvSpPr>
          <p:cNvPr id="83" name="Date Placeholder 5"/>
          <p:cNvSpPr>
            <a:spLocks noGrp="1"/>
          </p:cNvSpPr>
          <p:nvPr>
            <p:ph type="dt" sz="half" idx="2"/>
          </p:nvPr>
        </p:nvSpPr>
        <p:spPr>
          <a:xfrm>
            <a:off x="457200" y="6407944"/>
            <a:ext cx="1630524" cy="261416"/>
          </a:xfrm>
          <a:prstGeom prst="rect">
            <a:avLst/>
          </a:prstGeom>
        </p:spPr>
        <p:txBody>
          <a:bodyPr vert="horz" lIns="91440" tIns="45720" rIns="91440" bIns="45720" rtlCol="0" anchor="ctr"/>
          <a:lstStyle>
            <a:lvl1pPr algn="l">
              <a:defRPr sz="900" b="0" i="0" spc="113">
                <a:solidFill>
                  <a:srgbClr val="FFFFFF"/>
                </a:solidFill>
                <a:latin typeface="Intro"/>
                <a:cs typeface="Intro"/>
              </a:defRPr>
            </a:lvl1pPr>
          </a:lstStyle>
          <a:p>
            <a:fld id="{CE55F723-7315-4532-9363-24208650AC32}" type="datetime4">
              <a:rPr lang="en-US" smtClean="0"/>
              <a:t>October 25, 2016</a:t>
            </a:fld>
            <a:endParaRPr lang="en-US" dirty="0"/>
          </a:p>
        </p:txBody>
      </p:sp>
      <p:sp>
        <p:nvSpPr>
          <p:cNvPr id="84" name="Slide Number Placeholder 6"/>
          <p:cNvSpPr>
            <a:spLocks noGrp="1"/>
          </p:cNvSpPr>
          <p:nvPr>
            <p:ph type="sldNum" sz="quarter" idx="4"/>
          </p:nvPr>
        </p:nvSpPr>
        <p:spPr>
          <a:xfrm>
            <a:off x="7938756" y="6407944"/>
            <a:ext cx="766428" cy="261416"/>
          </a:xfrm>
          <a:prstGeom prst="rect">
            <a:avLst/>
          </a:prstGeom>
        </p:spPr>
        <p:txBody>
          <a:bodyPr vert="horz" lIns="91440" tIns="45720" rIns="91440" bIns="45720" rtlCol="0" anchor="ctr"/>
          <a:lstStyle>
            <a:lvl1pPr algn="r">
              <a:defRPr sz="900" spc="113">
                <a:solidFill>
                  <a:srgbClr val="FFFFFF"/>
                </a:solidFill>
                <a:latin typeface="Intro"/>
                <a:cs typeface="Intro"/>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1492686037"/>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4 Dots Text Page">
    <p:spTree>
      <p:nvGrpSpPr>
        <p:cNvPr id="1" name=""/>
        <p:cNvGrpSpPr/>
        <p:nvPr/>
      </p:nvGrpSpPr>
      <p:grpSpPr>
        <a:xfrm>
          <a:off x="0" y="0"/>
          <a:ext cx="0" cy="0"/>
          <a:chOff x="0" y="0"/>
          <a:chExt cx="0" cy="0"/>
        </a:xfrm>
      </p:grpSpPr>
      <p:sp>
        <p:nvSpPr>
          <p:cNvPr id="28" name="Picture Placeholder 8"/>
          <p:cNvSpPr>
            <a:spLocks noGrp="1"/>
          </p:cNvSpPr>
          <p:nvPr>
            <p:ph type="pic" sz="quarter" idx="26"/>
          </p:nvPr>
        </p:nvSpPr>
        <p:spPr>
          <a:xfrm>
            <a:off x="4752398" y="1473612"/>
            <a:ext cx="1277764" cy="1703360"/>
          </a:xfrm>
          <a:prstGeom prst="ellipse">
            <a:avLst/>
          </a:prstGeom>
          <a:ln w="127000" cmpd="sng">
            <a:solidFill>
              <a:srgbClr val="FFFFFF"/>
            </a:solidFill>
          </a:ln>
          <a:effectLst/>
        </p:spPr>
        <p:txBody>
          <a:bodyPr vert="horz"/>
          <a:lstStyle>
            <a:lvl1pPr marL="0" indent="0" algn="ctr">
              <a:buFontTx/>
              <a:buNone/>
              <a:defRPr sz="1350">
                <a:ln>
                  <a:noFill/>
                </a:ln>
                <a:solidFill>
                  <a:srgbClr val="636463"/>
                </a:solidFill>
                <a:latin typeface="Lato Regular"/>
                <a:cs typeface="Lato Regular"/>
              </a:defRPr>
            </a:lvl1pPr>
          </a:lstStyle>
          <a:p>
            <a:r>
              <a:rPr lang="en-US"/>
              <a:t>Click icon to add picture</a:t>
            </a:r>
            <a:endParaRPr lang="en-US" dirty="0"/>
          </a:p>
        </p:txBody>
      </p:sp>
      <p:sp>
        <p:nvSpPr>
          <p:cNvPr id="29" name="Picture Placeholder 8"/>
          <p:cNvSpPr>
            <a:spLocks noGrp="1"/>
          </p:cNvSpPr>
          <p:nvPr>
            <p:ph type="pic" sz="quarter" idx="27"/>
          </p:nvPr>
        </p:nvSpPr>
        <p:spPr>
          <a:xfrm>
            <a:off x="4752398" y="3561844"/>
            <a:ext cx="1277764" cy="1703360"/>
          </a:xfrm>
          <a:prstGeom prst="ellipse">
            <a:avLst/>
          </a:prstGeom>
          <a:ln w="127000" cmpd="sng">
            <a:solidFill>
              <a:srgbClr val="FFFFFF"/>
            </a:solidFill>
          </a:ln>
          <a:effectLst/>
        </p:spPr>
        <p:txBody>
          <a:bodyPr vert="horz"/>
          <a:lstStyle>
            <a:lvl1pPr marL="0" indent="0" algn="ctr">
              <a:buFontTx/>
              <a:buNone/>
              <a:defRPr sz="1350">
                <a:ln>
                  <a:noFill/>
                </a:ln>
                <a:solidFill>
                  <a:srgbClr val="636463"/>
                </a:solidFill>
                <a:latin typeface="Lato Regular"/>
                <a:cs typeface="Lato Regular"/>
              </a:defRPr>
            </a:lvl1pPr>
          </a:lstStyle>
          <a:p>
            <a:r>
              <a:rPr lang="en-US"/>
              <a:t>Click icon to add picture</a:t>
            </a:r>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6" name="Text Placeholder 12"/>
          <p:cNvSpPr>
            <a:spLocks noGrp="1"/>
          </p:cNvSpPr>
          <p:nvPr>
            <p:ph type="body" sz="quarter" idx="15"/>
          </p:nvPr>
        </p:nvSpPr>
        <p:spPr>
          <a:xfrm>
            <a:off x="1871700" y="1937956"/>
            <a:ext cx="2484276" cy="1206875"/>
          </a:xfrm>
          <a:prstGeom prst="rect">
            <a:avLst/>
          </a:prstGeom>
        </p:spPr>
        <p:txBody>
          <a:bodyPr vert="horz" anchor="t"/>
          <a:lstStyle>
            <a:lvl1pPr marL="0" indent="0">
              <a:lnSpc>
                <a:spcPct val="100000"/>
              </a:lnSpc>
              <a:spcBef>
                <a:spcPts val="1313"/>
              </a:spcBef>
              <a:buNone/>
              <a:defRPr sz="150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7" name="Text Placeholder 12"/>
          <p:cNvSpPr>
            <a:spLocks noGrp="1"/>
          </p:cNvSpPr>
          <p:nvPr>
            <p:ph type="body" sz="quarter" idx="17" hasCustomPrompt="1"/>
          </p:nvPr>
        </p:nvSpPr>
        <p:spPr>
          <a:xfrm>
            <a:off x="1888235" y="1448780"/>
            <a:ext cx="2465018" cy="539750"/>
          </a:xfrm>
          <a:prstGeom prst="rect">
            <a:avLst/>
          </a:prstGeom>
        </p:spPr>
        <p:txBody>
          <a:bodyPr vert="horz" anchor="t"/>
          <a:lstStyle>
            <a:lvl1pPr marL="0" indent="0">
              <a:buNone/>
              <a:defRPr sz="1650">
                <a:solidFill>
                  <a:schemeClr val="accent4"/>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8" name="Text Placeholder 12"/>
          <p:cNvSpPr>
            <a:spLocks noGrp="1"/>
          </p:cNvSpPr>
          <p:nvPr>
            <p:ph type="body" sz="quarter" idx="18"/>
          </p:nvPr>
        </p:nvSpPr>
        <p:spPr>
          <a:xfrm>
            <a:off x="1871700" y="4026188"/>
            <a:ext cx="2484276" cy="1206875"/>
          </a:xfrm>
          <a:prstGeom prst="rect">
            <a:avLst/>
          </a:prstGeom>
        </p:spPr>
        <p:txBody>
          <a:bodyPr vert="horz" anchor="t"/>
          <a:lstStyle>
            <a:lvl1pPr marL="0" indent="0">
              <a:lnSpc>
                <a:spcPct val="100000"/>
              </a:lnSpc>
              <a:spcBef>
                <a:spcPts val="1313"/>
              </a:spcBef>
              <a:buNone/>
              <a:defRPr sz="150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9" name="Text Placeholder 12"/>
          <p:cNvSpPr>
            <a:spLocks noGrp="1"/>
          </p:cNvSpPr>
          <p:nvPr>
            <p:ph type="body" sz="quarter" idx="19" hasCustomPrompt="1"/>
          </p:nvPr>
        </p:nvSpPr>
        <p:spPr>
          <a:xfrm>
            <a:off x="1888235" y="3537012"/>
            <a:ext cx="2465018" cy="539750"/>
          </a:xfrm>
          <a:prstGeom prst="rect">
            <a:avLst/>
          </a:prstGeom>
        </p:spPr>
        <p:txBody>
          <a:bodyPr vert="horz" anchor="t"/>
          <a:lstStyle>
            <a:lvl1pPr marL="0" indent="0">
              <a:buNone/>
              <a:defRPr sz="1650">
                <a:solidFill>
                  <a:schemeClr val="accent4"/>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0" name="Text Placeholder 12"/>
          <p:cNvSpPr>
            <a:spLocks noGrp="1"/>
          </p:cNvSpPr>
          <p:nvPr>
            <p:ph type="body" sz="quarter" idx="20"/>
          </p:nvPr>
        </p:nvSpPr>
        <p:spPr>
          <a:xfrm>
            <a:off x="6165177" y="1937956"/>
            <a:ext cx="2484276" cy="1206875"/>
          </a:xfrm>
          <a:prstGeom prst="rect">
            <a:avLst/>
          </a:prstGeom>
        </p:spPr>
        <p:txBody>
          <a:bodyPr vert="horz" anchor="t"/>
          <a:lstStyle>
            <a:lvl1pPr marL="0" indent="0">
              <a:lnSpc>
                <a:spcPct val="100000"/>
              </a:lnSpc>
              <a:spcBef>
                <a:spcPts val="1313"/>
              </a:spcBef>
              <a:buNone/>
              <a:defRPr sz="150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21" name="Text Placeholder 12"/>
          <p:cNvSpPr>
            <a:spLocks noGrp="1"/>
          </p:cNvSpPr>
          <p:nvPr>
            <p:ph type="body" sz="quarter" idx="21" hasCustomPrompt="1"/>
          </p:nvPr>
        </p:nvSpPr>
        <p:spPr>
          <a:xfrm>
            <a:off x="6181712" y="1448780"/>
            <a:ext cx="2465018" cy="539750"/>
          </a:xfrm>
          <a:prstGeom prst="rect">
            <a:avLst/>
          </a:prstGeom>
        </p:spPr>
        <p:txBody>
          <a:bodyPr vert="horz" anchor="t"/>
          <a:lstStyle>
            <a:lvl1pPr marL="0" indent="0">
              <a:buNone/>
              <a:defRPr sz="1650">
                <a:solidFill>
                  <a:schemeClr val="accent4"/>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2" name="Text Placeholder 12"/>
          <p:cNvSpPr>
            <a:spLocks noGrp="1"/>
          </p:cNvSpPr>
          <p:nvPr>
            <p:ph type="body" sz="quarter" idx="22"/>
          </p:nvPr>
        </p:nvSpPr>
        <p:spPr>
          <a:xfrm>
            <a:off x="6165177" y="4026188"/>
            <a:ext cx="2484276" cy="1206875"/>
          </a:xfrm>
          <a:prstGeom prst="rect">
            <a:avLst/>
          </a:prstGeom>
        </p:spPr>
        <p:txBody>
          <a:bodyPr vert="horz" anchor="t"/>
          <a:lstStyle>
            <a:lvl1pPr marL="0" indent="0">
              <a:lnSpc>
                <a:spcPct val="100000"/>
              </a:lnSpc>
              <a:spcBef>
                <a:spcPts val="1313"/>
              </a:spcBef>
              <a:buNone/>
              <a:defRPr sz="1500">
                <a:solidFill>
                  <a:srgbClr val="636463"/>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a:t>Click to edit Master text styles</a:t>
            </a:r>
          </a:p>
        </p:txBody>
      </p:sp>
      <p:sp>
        <p:nvSpPr>
          <p:cNvPr id="24" name="Text Placeholder 12"/>
          <p:cNvSpPr>
            <a:spLocks noGrp="1"/>
          </p:cNvSpPr>
          <p:nvPr>
            <p:ph type="body" sz="quarter" idx="23" hasCustomPrompt="1"/>
          </p:nvPr>
        </p:nvSpPr>
        <p:spPr>
          <a:xfrm>
            <a:off x="6181712" y="3537012"/>
            <a:ext cx="2465018" cy="539750"/>
          </a:xfrm>
          <a:prstGeom prst="rect">
            <a:avLst/>
          </a:prstGeom>
        </p:spPr>
        <p:txBody>
          <a:bodyPr vert="horz" anchor="t"/>
          <a:lstStyle>
            <a:lvl1pPr marL="0" indent="0">
              <a:buNone/>
              <a:defRPr sz="1650">
                <a:solidFill>
                  <a:schemeClr val="accent4"/>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6" name="Picture Placeholder 8"/>
          <p:cNvSpPr>
            <a:spLocks noGrp="1"/>
          </p:cNvSpPr>
          <p:nvPr>
            <p:ph type="pic" sz="quarter" idx="24"/>
          </p:nvPr>
        </p:nvSpPr>
        <p:spPr>
          <a:xfrm>
            <a:off x="432197" y="1473612"/>
            <a:ext cx="1277764" cy="1703360"/>
          </a:xfrm>
          <a:prstGeom prst="ellipse">
            <a:avLst/>
          </a:prstGeom>
          <a:ln w="127000" cmpd="sng">
            <a:solidFill>
              <a:srgbClr val="FFFFFF"/>
            </a:solidFill>
          </a:ln>
          <a:effectLst/>
        </p:spPr>
        <p:txBody>
          <a:bodyPr vert="horz"/>
          <a:lstStyle>
            <a:lvl1pPr marL="0" indent="0" algn="ctr">
              <a:buFontTx/>
              <a:buNone/>
              <a:defRPr sz="1350">
                <a:ln>
                  <a:noFill/>
                </a:ln>
                <a:solidFill>
                  <a:srgbClr val="636463"/>
                </a:solidFill>
                <a:latin typeface="Lato Regular"/>
                <a:cs typeface="Lato Regular"/>
              </a:defRPr>
            </a:lvl1pPr>
          </a:lstStyle>
          <a:p>
            <a:r>
              <a:rPr lang="en-US"/>
              <a:t>Click icon to add picture</a:t>
            </a:r>
            <a:endParaRPr lang="en-US" dirty="0"/>
          </a:p>
        </p:txBody>
      </p:sp>
      <p:sp>
        <p:nvSpPr>
          <p:cNvPr id="27" name="Picture Placeholder 8"/>
          <p:cNvSpPr>
            <a:spLocks noGrp="1"/>
          </p:cNvSpPr>
          <p:nvPr>
            <p:ph type="pic" sz="quarter" idx="25"/>
          </p:nvPr>
        </p:nvSpPr>
        <p:spPr>
          <a:xfrm>
            <a:off x="432197" y="3561844"/>
            <a:ext cx="1277764" cy="1703360"/>
          </a:xfrm>
          <a:prstGeom prst="ellipse">
            <a:avLst/>
          </a:prstGeom>
          <a:ln w="127000" cmpd="sng">
            <a:solidFill>
              <a:srgbClr val="FFFFFF"/>
            </a:solidFill>
          </a:ln>
          <a:effectLst/>
        </p:spPr>
        <p:txBody>
          <a:bodyPr vert="horz"/>
          <a:lstStyle>
            <a:lvl1pPr marL="0" indent="0" algn="ctr">
              <a:buFontTx/>
              <a:buNone/>
              <a:defRPr sz="1350">
                <a:ln>
                  <a:noFill/>
                </a:ln>
                <a:solidFill>
                  <a:srgbClr val="636463"/>
                </a:solidFill>
                <a:latin typeface="Lato Regular"/>
                <a:cs typeface="Lato Regular"/>
              </a:defRPr>
            </a:lvl1pPr>
          </a:lstStyle>
          <a:p>
            <a:r>
              <a:rPr lang="en-US"/>
              <a:t>Click icon to add picture</a:t>
            </a:r>
            <a:endParaRPr lang="en-US" dirty="0"/>
          </a:p>
        </p:txBody>
      </p:sp>
      <p:sp>
        <p:nvSpPr>
          <p:cNvPr id="30" name="Footer Placeholder 2"/>
          <p:cNvSpPr>
            <a:spLocks noGrp="1"/>
          </p:cNvSpPr>
          <p:nvPr>
            <p:ph type="ftr" sz="quarter" idx="3"/>
          </p:nvPr>
        </p:nvSpPr>
        <p:spPr>
          <a:xfrm>
            <a:off x="2087724" y="5913276"/>
            <a:ext cx="4995555" cy="576064"/>
          </a:xfrm>
          <a:prstGeom prst="rect">
            <a:avLst/>
          </a:prstGeom>
        </p:spPr>
        <p:txBody>
          <a:bodyPr vert="horz" lIns="91440" tIns="45720" rIns="91440" bIns="45720" rtlCol="0" anchor="ctr"/>
          <a:lstStyle>
            <a:lvl1pPr algn="ctr">
              <a:defRPr sz="1650" b="0" i="0" spc="0">
                <a:solidFill>
                  <a:srgbClr val="FFFFFF"/>
                </a:solidFill>
                <a:latin typeface="Intro"/>
                <a:cs typeface="Intro"/>
              </a:defRPr>
            </a:lvl1pPr>
          </a:lstStyle>
          <a:p>
            <a:endParaRPr lang="en-US" dirty="0"/>
          </a:p>
        </p:txBody>
      </p:sp>
      <p:sp>
        <p:nvSpPr>
          <p:cNvPr id="31" name="Date Placeholder 5"/>
          <p:cNvSpPr>
            <a:spLocks noGrp="1"/>
          </p:cNvSpPr>
          <p:nvPr>
            <p:ph type="dt" sz="half" idx="2"/>
          </p:nvPr>
        </p:nvSpPr>
        <p:spPr>
          <a:xfrm>
            <a:off x="457200" y="6407944"/>
            <a:ext cx="1630524" cy="261416"/>
          </a:xfrm>
          <a:prstGeom prst="rect">
            <a:avLst/>
          </a:prstGeom>
        </p:spPr>
        <p:txBody>
          <a:bodyPr vert="horz" lIns="91440" tIns="45720" rIns="91440" bIns="45720" rtlCol="0" anchor="ctr"/>
          <a:lstStyle>
            <a:lvl1pPr algn="l">
              <a:defRPr sz="900" b="0" i="0" spc="113">
                <a:solidFill>
                  <a:srgbClr val="FFFFFF"/>
                </a:solidFill>
                <a:latin typeface="Intro"/>
                <a:cs typeface="Intro"/>
              </a:defRPr>
            </a:lvl1pPr>
          </a:lstStyle>
          <a:p>
            <a:fld id="{24012107-C81C-42F0-8F1F-45F58C2BD579}" type="datetime4">
              <a:rPr lang="en-US" smtClean="0"/>
              <a:t>October 25, 2016</a:t>
            </a:fld>
            <a:endParaRPr lang="en-US" dirty="0"/>
          </a:p>
        </p:txBody>
      </p:sp>
      <p:sp>
        <p:nvSpPr>
          <p:cNvPr id="32" name="Slide Number Placeholder 6"/>
          <p:cNvSpPr>
            <a:spLocks noGrp="1"/>
          </p:cNvSpPr>
          <p:nvPr>
            <p:ph type="sldNum" sz="quarter" idx="4"/>
          </p:nvPr>
        </p:nvSpPr>
        <p:spPr>
          <a:xfrm>
            <a:off x="7938756" y="6407944"/>
            <a:ext cx="766428" cy="261416"/>
          </a:xfrm>
          <a:prstGeom prst="rect">
            <a:avLst/>
          </a:prstGeom>
        </p:spPr>
        <p:txBody>
          <a:bodyPr vert="horz" lIns="91440" tIns="45720" rIns="91440" bIns="45720" rtlCol="0" anchor="ctr"/>
          <a:lstStyle>
            <a:lvl1pPr algn="r">
              <a:defRPr sz="900" spc="113">
                <a:solidFill>
                  <a:srgbClr val="FFFFFF"/>
                </a:solidFill>
                <a:latin typeface="Intro"/>
                <a:cs typeface="Intro"/>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430730385"/>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0" name="Media Placeholder 9"/>
          <p:cNvSpPr>
            <a:spLocks noGrp="1"/>
          </p:cNvSpPr>
          <p:nvPr>
            <p:ph type="media" sz="quarter" idx="13"/>
          </p:nvPr>
        </p:nvSpPr>
        <p:spPr>
          <a:xfrm>
            <a:off x="2249184" y="1435270"/>
            <a:ext cx="4321038" cy="3793930"/>
          </a:xfrm>
          <a:prstGeom prst="rect">
            <a:avLst/>
          </a:prstGeom>
          <a:effectLst>
            <a:outerShdw blurRad="444500" dist="215900" dir="18900000" sy="23000" kx="-1200000" algn="bl" rotWithShape="0">
              <a:prstClr val="black">
                <a:alpha val="11000"/>
              </a:prstClr>
            </a:outerShdw>
          </a:effectLst>
        </p:spPr>
        <p:txBody>
          <a:bodyPr vert="horz"/>
          <a:lstStyle>
            <a:lvl1pPr>
              <a:defRPr>
                <a:solidFill>
                  <a:srgbClr val="636463"/>
                </a:solidFill>
                <a:latin typeface="Lato Regular"/>
                <a:cs typeface="Lato Regular"/>
              </a:defRPr>
            </a:lvl1pPr>
          </a:lstStyle>
          <a:p>
            <a:r>
              <a:rPr lang="en-US"/>
              <a:t>Click icon to add media</a:t>
            </a:r>
            <a:endParaRPr lang="en-US" dirty="0"/>
          </a:p>
        </p:txBody>
      </p:sp>
      <p:sp>
        <p:nvSpPr>
          <p:cNvPr id="4" name="Title 3"/>
          <p:cNvSpPr>
            <a:spLocks noGrp="1"/>
          </p:cNvSpPr>
          <p:nvPr>
            <p:ph type="title" hasCustomPrompt="1"/>
          </p:nvPr>
        </p:nvSpPr>
        <p:spPr/>
        <p:txBody>
          <a:bodyPr/>
          <a:lstStyle/>
          <a:p>
            <a:r>
              <a:rPr lang="en-US" dirty="0"/>
              <a:t>CLICK TO EDIT MASTER TITLE STYLE</a:t>
            </a:r>
          </a:p>
        </p:txBody>
      </p:sp>
      <p:sp>
        <p:nvSpPr>
          <p:cNvPr id="14" name="Footer Placeholder 2"/>
          <p:cNvSpPr>
            <a:spLocks noGrp="1"/>
          </p:cNvSpPr>
          <p:nvPr>
            <p:ph type="ftr" sz="quarter" idx="3"/>
          </p:nvPr>
        </p:nvSpPr>
        <p:spPr>
          <a:xfrm>
            <a:off x="2087724" y="5913276"/>
            <a:ext cx="4995555" cy="576064"/>
          </a:xfrm>
          <a:prstGeom prst="rect">
            <a:avLst/>
          </a:prstGeom>
        </p:spPr>
        <p:txBody>
          <a:bodyPr vert="horz" lIns="91440" tIns="45720" rIns="91440" bIns="45720" rtlCol="0" anchor="ctr"/>
          <a:lstStyle>
            <a:lvl1pPr algn="ctr">
              <a:defRPr sz="1650" b="0" i="0" spc="0">
                <a:solidFill>
                  <a:srgbClr val="FFFFFF"/>
                </a:solidFill>
                <a:latin typeface="Intro"/>
                <a:cs typeface="Intro"/>
              </a:defRPr>
            </a:lvl1pPr>
          </a:lstStyle>
          <a:p>
            <a:endParaRPr lang="en-US" dirty="0"/>
          </a:p>
        </p:txBody>
      </p:sp>
      <p:sp>
        <p:nvSpPr>
          <p:cNvPr id="15" name="Date Placeholder 5"/>
          <p:cNvSpPr>
            <a:spLocks noGrp="1"/>
          </p:cNvSpPr>
          <p:nvPr>
            <p:ph type="dt" sz="half" idx="2"/>
          </p:nvPr>
        </p:nvSpPr>
        <p:spPr>
          <a:xfrm>
            <a:off x="457200" y="6407944"/>
            <a:ext cx="1630524" cy="261416"/>
          </a:xfrm>
          <a:prstGeom prst="rect">
            <a:avLst/>
          </a:prstGeom>
        </p:spPr>
        <p:txBody>
          <a:bodyPr vert="horz" lIns="91440" tIns="45720" rIns="91440" bIns="45720" rtlCol="0" anchor="ctr"/>
          <a:lstStyle>
            <a:lvl1pPr algn="l">
              <a:defRPr sz="900" b="0" i="0" spc="113">
                <a:solidFill>
                  <a:srgbClr val="FFFFFF"/>
                </a:solidFill>
                <a:latin typeface="Intro"/>
                <a:cs typeface="Intro"/>
              </a:defRPr>
            </a:lvl1pPr>
          </a:lstStyle>
          <a:p>
            <a:fld id="{4E1FD8A0-6B1F-4ED2-B251-F1EACC949AE1}" type="datetime4">
              <a:rPr lang="en-US" smtClean="0"/>
              <a:t>October 25, 2016</a:t>
            </a:fld>
            <a:endParaRPr lang="en-US" dirty="0"/>
          </a:p>
        </p:txBody>
      </p:sp>
      <p:sp>
        <p:nvSpPr>
          <p:cNvPr id="16" name="Slide Number Placeholder 6"/>
          <p:cNvSpPr>
            <a:spLocks noGrp="1"/>
          </p:cNvSpPr>
          <p:nvPr>
            <p:ph type="sldNum" sz="quarter" idx="4"/>
          </p:nvPr>
        </p:nvSpPr>
        <p:spPr>
          <a:xfrm>
            <a:off x="7938756" y="6407944"/>
            <a:ext cx="766428" cy="261416"/>
          </a:xfrm>
          <a:prstGeom prst="rect">
            <a:avLst/>
          </a:prstGeom>
        </p:spPr>
        <p:txBody>
          <a:bodyPr vert="horz" lIns="91440" tIns="45720" rIns="91440" bIns="45720" rtlCol="0" anchor="ctr"/>
          <a:lstStyle>
            <a:lvl1pPr algn="r">
              <a:defRPr sz="900" spc="113">
                <a:solidFill>
                  <a:srgbClr val="FFFFFF"/>
                </a:solidFill>
                <a:latin typeface="Intro"/>
                <a:cs typeface="Intro"/>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2994095320"/>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theme" Target="../theme/theme1.xml"/><Relationship Id="rId4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4"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28600" y="260648"/>
            <a:ext cx="8610600" cy="864096"/>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50800" tIns="50800" rIns="50800" bIns="50800" numCol="1" anchor="b" anchorCtr="0" compatLnSpc="1">
            <a:prstTxWarp prst="textNoShape">
              <a:avLst/>
            </a:prstTxWarp>
          </a:bodyPr>
          <a:lstStyle/>
          <a:p>
            <a:pPr lvl="0"/>
            <a:r>
              <a:rPr lang="en-US" dirty="0">
                <a:sym typeface="Amatic SC Bold" charset="0"/>
              </a:rPr>
              <a:t>Click to edit Master title style</a:t>
            </a:r>
          </a:p>
        </p:txBody>
      </p:sp>
      <p:sp>
        <p:nvSpPr>
          <p:cNvPr id="17" name="Date Placeholder 5"/>
          <p:cNvSpPr>
            <a:spLocks noGrp="1"/>
          </p:cNvSpPr>
          <p:nvPr>
            <p:ph type="dt" sz="half" idx="2"/>
          </p:nvPr>
        </p:nvSpPr>
        <p:spPr>
          <a:xfrm>
            <a:off x="457200" y="6407944"/>
            <a:ext cx="1630524" cy="261416"/>
          </a:xfrm>
          <a:prstGeom prst="rect">
            <a:avLst/>
          </a:prstGeom>
        </p:spPr>
        <p:txBody>
          <a:bodyPr vert="horz" lIns="91440" tIns="45720" rIns="91440" bIns="45720" rtlCol="0" anchor="ctr"/>
          <a:lstStyle>
            <a:lvl1pPr algn="l">
              <a:defRPr sz="900" b="0" i="0" spc="113">
                <a:solidFill>
                  <a:srgbClr val="FFFFFF"/>
                </a:solidFill>
                <a:latin typeface="Intro"/>
                <a:cs typeface="Intro"/>
              </a:defRPr>
            </a:lvl1pPr>
          </a:lstStyle>
          <a:p>
            <a:fld id="{55805504-D366-46B8-99CC-065FE15CA78D}" type="datetime4">
              <a:rPr lang="en-US" smtClean="0"/>
              <a:t>October 25, 2016</a:t>
            </a:fld>
            <a:endParaRPr lang="en-US" dirty="0"/>
          </a:p>
        </p:txBody>
      </p:sp>
      <p:sp>
        <p:nvSpPr>
          <p:cNvPr id="18" name="Slide Number Placeholder 6"/>
          <p:cNvSpPr>
            <a:spLocks noGrp="1"/>
          </p:cNvSpPr>
          <p:nvPr>
            <p:ph type="sldNum" sz="quarter" idx="4"/>
          </p:nvPr>
        </p:nvSpPr>
        <p:spPr>
          <a:xfrm>
            <a:off x="7938756" y="6407944"/>
            <a:ext cx="766428" cy="261416"/>
          </a:xfrm>
          <a:prstGeom prst="rect">
            <a:avLst/>
          </a:prstGeom>
        </p:spPr>
        <p:txBody>
          <a:bodyPr vert="horz" lIns="91440" tIns="45720" rIns="91440" bIns="45720" rtlCol="0" anchor="ctr"/>
          <a:lstStyle>
            <a:lvl1pPr algn="r">
              <a:defRPr sz="900" spc="113">
                <a:solidFill>
                  <a:srgbClr val="FFFFFF"/>
                </a:solidFill>
                <a:latin typeface="Intro"/>
                <a:cs typeface="Intro"/>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1733410693"/>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 id="2147484066" r:id="rId15"/>
    <p:sldLayoutId id="2147484067" r:id="rId16"/>
    <p:sldLayoutId id="2147484068" r:id="rId17"/>
    <p:sldLayoutId id="2147484069" r:id="rId18"/>
    <p:sldLayoutId id="2147484070" r:id="rId19"/>
    <p:sldLayoutId id="2147484071" r:id="rId20"/>
    <p:sldLayoutId id="2147484072" r:id="rId21"/>
    <p:sldLayoutId id="2147484073" r:id="rId22"/>
    <p:sldLayoutId id="2147484074" r:id="rId23"/>
    <p:sldLayoutId id="2147484075" r:id="rId24"/>
    <p:sldLayoutId id="2147484076" r:id="rId25"/>
    <p:sldLayoutId id="2147484077" r:id="rId26"/>
    <p:sldLayoutId id="2147484078" r:id="rId27"/>
    <p:sldLayoutId id="2147484079" r:id="rId28"/>
    <p:sldLayoutId id="2147484080" r:id="rId29"/>
    <p:sldLayoutId id="2147484081" r:id="rId30"/>
    <p:sldLayoutId id="2147484082" r:id="rId31"/>
    <p:sldLayoutId id="2147484083" r:id="rId32"/>
    <p:sldLayoutId id="2147484084" r:id="rId33"/>
    <p:sldLayoutId id="2147484085" r:id="rId34"/>
    <p:sldLayoutId id="2147484086" r:id="rId35"/>
    <p:sldLayoutId id="2147484087" r:id="rId36"/>
    <p:sldLayoutId id="2147484088" r:id="rId37"/>
    <p:sldLayoutId id="2147484100" r:id="rId38"/>
    <p:sldLayoutId id="2147484105" r:id="rId39"/>
    <p:sldLayoutId id="2147484111" r:id="rId40"/>
    <p:sldLayoutId id="2147484110" r:id="rId41"/>
    <p:sldLayoutId id="2147484109" r:id="rId42"/>
  </p:sldLayoutIdLst>
  <p:transition spd="med">
    <p:fade thruBlk="1"/>
  </p:transition>
  <p:hf hdr="0" dt="0"/>
  <p:txStyles>
    <p:titleStyle>
      <a:lvl1pPr algn="ctr" rtl="0" eaLnBrk="1" fontAlgn="base" hangingPunct="1">
        <a:spcBef>
          <a:spcPct val="0"/>
        </a:spcBef>
        <a:spcAft>
          <a:spcPct val="0"/>
        </a:spcAft>
        <a:defRPr sz="3200" b="1" cap="all" spc="0" baseline="0">
          <a:solidFill>
            <a:srgbClr val="23A6CD"/>
          </a:solidFill>
          <a:effectLst/>
          <a:latin typeface="Arial" panose="020B0604020202020204" pitchFamily="34" charset="0"/>
          <a:ea typeface="+mj-ea"/>
          <a:cs typeface="Arial" panose="020B0604020202020204" pitchFamily="34" charset="0"/>
          <a:sym typeface="Amatic SC Bold" charset="0"/>
        </a:defRPr>
      </a:lvl1pPr>
      <a:lvl2pPr algn="l" rtl="0" eaLnBrk="1" fontAlgn="base" hangingPunct="1">
        <a:spcBef>
          <a:spcPct val="0"/>
        </a:spcBef>
        <a:spcAft>
          <a:spcPct val="0"/>
        </a:spcAft>
        <a:defRPr sz="3600">
          <a:solidFill>
            <a:srgbClr val="FFFFFF"/>
          </a:solidFill>
          <a:latin typeface="Amatic SC Bold" charset="0"/>
          <a:ea typeface="ヒラギノ角ゴ ProN W6" charset="0"/>
          <a:cs typeface="ヒラギノ角ゴ ProN W6" charset="0"/>
          <a:sym typeface="Amatic SC Bold" charset="0"/>
        </a:defRPr>
      </a:lvl2pPr>
      <a:lvl3pPr algn="l" rtl="0" eaLnBrk="1" fontAlgn="base" hangingPunct="1">
        <a:spcBef>
          <a:spcPct val="0"/>
        </a:spcBef>
        <a:spcAft>
          <a:spcPct val="0"/>
        </a:spcAft>
        <a:defRPr sz="3600">
          <a:solidFill>
            <a:srgbClr val="FFFFFF"/>
          </a:solidFill>
          <a:latin typeface="Amatic SC Bold" charset="0"/>
          <a:ea typeface="ヒラギノ角ゴ ProN W6" charset="0"/>
          <a:cs typeface="ヒラギノ角ゴ ProN W6" charset="0"/>
          <a:sym typeface="Amatic SC Bold" charset="0"/>
        </a:defRPr>
      </a:lvl3pPr>
      <a:lvl4pPr algn="l" rtl="0" eaLnBrk="1" fontAlgn="base" hangingPunct="1">
        <a:spcBef>
          <a:spcPct val="0"/>
        </a:spcBef>
        <a:spcAft>
          <a:spcPct val="0"/>
        </a:spcAft>
        <a:defRPr sz="3600">
          <a:solidFill>
            <a:srgbClr val="FFFFFF"/>
          </a:solidFill>
          <a:latin typeface="Amatic SC Bold" charset="0"/>
          <a:ea typeface="ヒラギノ角ゴ ProN W6" charset="0"/>
          <a:cs typeface="ヒラギノ角ゴ ProN W6" charset="0"/>
          <a:sym typeface="Amatic SC Bold" charset="0"/>
        </a:defRPr>
      </a:lvl4pPr>
      <a:lvl5pPr algn="l" rtl="0" eaLnBrk="1" fontAlgn="base" hangingPunct="1">
        <a:spcBef>
          <a:spcPct val="0"/>
        </a:spcBef>
        <a:spcAft>
          <a:spcPct val="0"/>
        </a:spcAft>
        <a:defRPr sz="3600">
          <a:solidFill>
            <a:srgbClr val="FFFFFF"/>
          </a:solidFill>
          <a:latin typeface="Amatic SC Bold" charset="0"/>
          <a:ea typeface="ヒラギノ角ゴ ProN W6" charset="0"/>
          <a:cs typeface="ヒラギノ角ゴ ProN W6" charset="0"/>
          <a:sym typeface="Amatic SC Bold" charset="0"/>
        </a:defRPr>
      </a:lvl5pPr>
      <a:lvl6pPr marL="171450" algn="l" rtl="0" eaLnBrk="1" fontAlgn="base" hangingPunct="1">
        <a:spcBef>
          <a:spcPct val="0"/>
        </a:spcBef>
        <a:spcAft>
          <a:spcPct val="0"/>
        </a:spcAft>
        <a:defRPr sz="3600">
          <a:solidFill>
            <a:srgbClr val="FFFFFF"/>
          </a:solidFill>
          <a:latin typeface="Amatic SC Bold" charset="0"/>
          <a:ea typeface="ヒラギノ角ゴ ProN W6" charset="0"/>
          <a:cs typeface="ヒラギノ角ゴ ProN W6" charset="0"/>
          <a:sym typeface="Amatic SC Bold" charset="0"/>
        </a:defRPr>
      </a:lvl6pPr>
      <a:lvl7pPr marL="342900" algn="l" rtl="0" eaLnBrk="1" fontAlgn="base" hangingPunct="1">
        <a:spcBef>
          <a:spcPct val="0"/>
        </a:spcBef>
        <a:spcAft>
          <a:spcPct val="0"/>
        </a:spcAft>
        <a:defRPr sz="3600">
          <a:solidFill>
            <a:srgbClr val="FFFFFF"/>
          </a:solidFill>
          <a:latin typeface="Amatic SC Bold" charset="0"/>
          <a:ea typeface="ヒラギノ角ゴ ProN W6" charset="0"/>
          <a:cs typeface="ヒラギノ角ゴ ProN W6" charset="0"/>
          <a:sym typeface="Amatic SC Bold" charset="0"/>
        </a:defRPr>
      </a:lvl7pPr>
      <a:lvl8pPr marL="514350" algn="l" rtl="0" eaLnBrk="1" fontAlgn="base" hangingPunct="1">
        <a:spcBef>
          <a:spcPct val="0"/>
        </a:spcBef>
        <a:spcAft>
          <a:spcPct val="0"/>
        </a:spcAft>
        <a:defRPr sz="3600">
          <a:solidFill>
            <a:srgbClr val="FFFFFF"/>
          </a:solidFill>
          <a:latin typeface="Amatic SC Bold" charset="0"/>
          <a:ea typeface="ヒラギノ角ゴ ProN W6" charset="0"/>
          <a:cs typeface="ヒラギノ角ゴ ProN W6" charset="0"/>
          <a:sym typeface="Amatic SC Bold" charset="0"/>
        </a:defRPr>
      </a:lvl8pPr>
      <a:lvl9pPr marL="685800" algn="l" rtl="0" eaLnBrk="1" fontAlgn="base" hangingPunct="1">
        <a:spcBef>
          <a:spcPct val="0"/>
        </a:spcBef>
        <a:spcAft>
          <a:spcPct val="0"/>
        </a:spcAft>
        <a:defRPr sz="3600">
          <a:solidFill>
            <a:srgbClr val="FFFFFF"/>
          </a:solidFill>
          <a:latin typeface="Amatic SC Bold" charset="0"/>
          <a:ea typeface="ヒラギノ角ゴ ProN W6" charset="0"/>
          <a:cs typeface="ヒラギノ角ゴ ProN W6" charset="0"/>
          <a:sym typeface="Amatic SC Bold" charset="0"/>
        </a:defRPr>
      </a:lvl9pPr>
    </p:titleStyle>
    <p:bodyStyle>
      <a:lvl1pPr marL="381000" indent="-381000" algn="l" rtl="0" eaLnBrk="1" fontAlgn="base" hangingPunct="1">
        <a:lnSpc>
          <a:spcPct val="90000"/>
        </a:lnSpc>
        <a:spcBef>
          <a:spcPts val="3488"/>
        </a:spcBef>
        <a:spcAft>
          <a:spcPct val="0"/>
        </a:spcAft>
        <a:buSzPct val="96000"/>
        <a:buChar char="•"/>
        <a:defRPr sz="3600">
          <a:solidFill>
            <a:srgbClr val="FFFFFF"/>
          </a:solidFill>
          <a:latin typeface="+mn-lt"/>
          <a:ea typeface="+mn-ea"/>
          <a:cs typeface="+mn-cs"/>
          <a:sym typeface="Oswald Light" charset="0"/>
        </a:defRPr>
      </a:lvl1pPr>
      <a:lvl2pPr marL="547688" indent="-381000" algn="l" rtl="0" eaLnBrk="1" fontAlgn="base" hangingPunct="1">
        <a:lnSpc>
          <a:spcPct val="90000"/>
        </a:lnSpc>
        <a:spcBef>
          <a:spcPts val="3488"/>
        </a:spcBef>
        <a:spcAft>
          <a:spcPct val="0"/>
        </a:spcAft>
        <a:buSzPct val="96000"/>
        <a:buChar char="•"/>
        <a:defRPr sz="3600">
          <a:solidFill>
            <a:srgbClr val="FFFFFF"/>
          </a:solidFill>
          <a:latin typeface="+mn-lt"/>
          <a:ea typeface="+mn-ea"/>
          <a:cs typeface="+mn-cs"/>
          <a:sym typeface="Oswald Light" charset="0"/>
        </a:defRPr>
      </a:lvl2pPr>
      <a:lvl3pPr marL="6667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3pPr>
      <a:lvl4pPr marL="76200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4pPr>
      <a:lvl5pPr marL="8572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5pPr>
      <a:lvl6pPr marL="102870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6pPr>
      <a:lvl7pPr marL="12001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7pPr>
      <a:lvl8pPr marL="137160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8pPr>
      <a:lvl9pPr marL="15430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9pPr>
    </p:bodyStyle>
    <p:otherStyle>
      <a:defPPr>
        <a:defRPr lang="en-US"/>
      </a:defPPr>
      <a:lvl1pPr marL="0" algn="l" defTabSz="171450" rtl="0" eaLnBrk="1" latinLnBrk="0" hangingPunct="1">
        <a:defRPr sz="675" kern="1200">
          <a:solidFill>
            <a:schemeClr val="tx1"/>
          </a:solidFill>
          <a:latin typeface="+mn-lt"/>
          <a:ea typeface="+mn-ea"/>
          <a:cs typeface="+mn-cs"/>
        </a:defRPr>
      </a:lvl1pPr>
      <a:lvl2pPr marL="171450" algn="l" defTabSz="171450" rtl="0" eaLnBrk="1" latinLnBrk="0" hangingPunct="1">
        <a:defRPr sz="675" kern="1200">
          <a:solidFill>
            <a:schemeClr val="tx1"/>
          </a:solidFill>
          <a:latin typeface="+mn-lt"/>
          <a:ea typeface="+mn-ea"/>
          <a:cs typeface="+mn-cs"/>
        </a:defRPr>
      </a:lvl2pPr>
      <a:lvl3pPr marL="342900" algn="l" defTabSz="171450" rtl="0" eaLnBrk="1" latinLnBrk="0" hangingPunct="1">
        <a:defRPr sz="675" kern="1200">
          <a:solidFill>
            <a:schemeClr val="tx1"/>
          </a:solidFill>
          <a:latin typeface="+mn-lt"/>
          <a:ea typeface="+mn-ea"/>
          <a:cs typeface="+mn-cs"/>
        </a:defRPr>
      </a:lvl3pPr>
      <a:lvl4pPr marL="514350" algn="l" defTabSz="171450" rtl="0" eaLnBrk="1" latinLnBrk="0" hangingPunct="1">
        <a:defRPr sz="675" kern="1200">
          <a:solidFill>
            <a:schemeClr val="tx1"/>
          </a:solidFill>
          <a:latin typeface="+mn-lt"/>
          <a:ea typeface="+mn-ea"/>
          <a:cs typeface="+mn-cs"/>
        </a:defRPr>
      </a:lvl4pPr>
      <a:lvl5pPr marL="685800" algn="l" defTabSz="171450" rtl="0" eaLnBrk="1" latinLnBrk="0" hangingPunct="1">
        <a:defRPr sz="675" kern="1200">
          <a:solidFill>
            <a:schemeClr val="tx1"/>
          </a:solidFill>
          <a:latin typeface="+mn-lt"/>
          <a:ea typeface="+mn-ea"/>
          <a:cs typeface="+mn-cs"/>
        </a:defRPr>
      </a:lvl5pPr>
      <a:lvl6pPr marL="857250" algn="l" defTabSz="171450" rtl="0" eaLnBrk="1" latinLnBrk="0" hangingPunct="1">
        <a:defRPr sz="675" kern="1200">
          <a:solidFill>
            <a:schemeClr val="tx1"/>
          </a:solidFill>
          <a:latin typeface="+mn-lt"/>
          <a:ea typeface="+mn-ea"/>
          <a:cs typeface="+mn-cs"/>
        </a:defRPr>
      </a:lvl6pPr>
      <a:lvl7pPr marL="1028700" algn="l" defTabSz="171450" rtl="0" eaLnBrk="1" latinLnBrk="0" hangingPunct="1">
        <a:defRPr sz="675" kern="1200">
          <a:solidFill>
            <a:schemeClr val="tx1"/>
          </a:solidFill>
          <a:latin typeface="+mn-lt"/>
          <a:ea typeface="+mn-ea"/>
          <a:cs typeface="+mn-cs"/>
        </a:defRPr>
      </a:lvl7pPr>
      <a:lvl8pPr marL="1200150" algn="l" defTabSz="171450" rtl="0" eaLnBrk="1" latinLnBrk="0" hangingPunct="1">
        <a:defRPr sz="675" kern="1200">
          <a:solidFill>
            <a:schemeClr val="tx1"/>
          </a:solidFill>
          <a:latin typeface="+mn-lt"/>
          <a:ea typeface="+mn-ea"/>
          <a:cs typeface="+mn-cs"/>
        </a:defRPr>
      </a:lvl8pPr>
      <a:lvl9pPr marL="1371600" algn="l" defTabSz="171450" rtl="0" eaLnBrk="1" latinLnBrk="0" hangingPunct="1">
        <a:defRPr sz="6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slideLayout" Target="../slideLayouts/slideLayout3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 Id="rId3" Type="http://schemas.openxmlformats.org/officeDocument/2006/relationships/image" Target="../media/image5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3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3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 Id="rId3" Type="http://schemas.openxmlformats.org/officeDocument/2006/relationships/image" Target="../media/image52.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0.emf"/></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3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1.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60.emf"/></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3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6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6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3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6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66.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67.wmf"/><Relationship Id="rId4" Type="http://schemas.openxmlformats.org/officeDocument/2006/relationships/image" Target="../media/image68.WMF"/><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3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6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37.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70.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2.png"/><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62.xml"/><Relationship Id="rId3" Type="http://schemas.openxmlformats.org/officeDocument/2006/relationships/image" Target="../media/image73.png"/></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37.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37.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 Id="rId3" Type="http://schemas.openxmlformats.org/officeDocument/2006/relationships/image" Target="../media/image74.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69.xml"/><Relationship Id="rId3" Type="http://schemas.openxmlformats.org/officeDocument/2006/relationships/image" Target="../media/image7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70.xml"/><Relationship Id="rId3" Type="http://schemas.openxmlformats.org/officeDocument/2006/relationships/image" Target="../media/image76.png"/></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1" Type="http://schemas.openxmlformats.org/officeDocument/2006/relationships/slideLayout" Target="../slideLayouts/slideLayout37.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77.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78.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1" Type="http://schemas.openxmlformats.org/officeDocument/2006/relationships/slideLayout" Target="../slideLayouts/slideLayout37.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79.jpeg"/></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13.xml"/><Relationship Id="rId4" Type="http://schemas.openxmlformats.org/officeDocument/2006/relationships/diagramLayout" Target="../diagrams/layout13.xml"/><Relationship Id="rId5" Type="http://schemas.openxmlformats.org/officeDocument/2006/relationships/diagramQuickStyle" Target="../diagrams/quickStyle13.xml"/><Relationship Id="rId6" Type="http://schemas.openxmlformats.org/officeDocument/2006/relationships/diagramColors" Target="../diagrams/colors13.xml"/><Relationship Id="rId7" Type="http://schemas.microsoft.com/office/2007/relationships/diagramDrawing" Target="../diagrams/drawing13.xml"/><Relationship Id="rId1" Type="http://schemas.openxmlformats.org/officeDocument/2006/relationships/slideLayout" Target="../slideLayouts/slideLayout37.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4.W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14.xml"/><Relationship Id="rId4" Type="http://schemas.openxmlformats.org/officeDocument/2006/relationships/diagramLayout" Target="../diagrams/layout14.xml"/><Relationship Id="rId5" Type="http://schemas.openxmlformats.org/officeDocument/2006/relationships/diagramQuickStyle" Target="../diagrams/quickStyle14.xml"/><Relationship Id="rId6" Type="http://schemas.openxmlformats.org/officeDocument/2006/relationships/diagramColors" Target="../diagrams/colors14.xml"/><Relationship Id="rId7" Type="http://schemas.microsoft.com/office/2007/relationships/diagramDrawing" Target="../diagrams/drawing14.xml"/><Relationship Id="rId1" Type="http://schemas.openxmlformats.org/officeDocument/2006/relationships/slideLayout" Target="../slideLayouts/slideLayout37.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80.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81.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81.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81.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5.W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90.xml"/><Relationship Id="rId3" Type="http://schemas.openxmlformats.org/officeDocument/2006/relationships/image" Target="../media/image82.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91.xml"/><Relationship Id="rId3" Type="http://schemas.openxmlformats.org/officeDocument/2006/relationships/image" Target="../media/image83.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image" Target="../media/image84.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image" Target="../media/image85.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86.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 Id="rId3" Type="http://schemas.openxmlformats.org/officeDocument/2006/relationships/image" Target="../media/image87.png"/></Relationships>
</file>

<file path=ppt/slides/_rels/slide98.xml.rels><?xml version="1.0" encoding="UTF-8" standalone="yes"?>
<Relationships xmlns="http://schemas.openxmlformats.org/package/2006/relationships"><Relationship Id="rId3" Type="http://schemas.openxmlformats.org/officeDocument/2006/relationships/hyperlink" Target="mailto:kristen.philbrook@humanitas.com" TargetMode="External"/><Relationship Id="rId4" Type="http://schemas.openxmlformats.org/officeDocument/2006/relationships/hyperlink" Target="mailto:hong.sharon@humanitas.com" TargetMode="External"/><Relationship Id="rId5" Type="http://schemas.openxmlformats.org/officeDocument/2006/relationships/hyperlink" Target="mailto:laura.kuhn@humanitas.com" TargetMode="External"/><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 Id="rId3" Type="http://schemas.openxmlformats.org/officeDocument/2006/relationships/image" Target="../media/image8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5959" y="0"/>
            <a:ext cx="7648041" cy="5702654"/>
          </a:xfrm>
          <a:prstGeom prst="rect">
            <a:avLst/>
          </a:prstGeom>
        </p:spPr>
      </p:pic>
      <p:grpSp>
        <p:nvGrpSpPr>
          <p:cNvPr id="16" name="Group 15"/>
          <p:cNvGrpSpPr/>
          <p:nvPr/>
        </p:nvGrpSpPr>
        <p:grpSpPr>
          <a:xfrm>
            <a:off x="13063" y="-65409"/>
            <a:ext cx="1600201" cy="5759562"/>
            <a:chOff x="13063" y="-65409"/>
            <a:chExt cx="1600201" cy="5759562"/>
          </a:xfrm>
        </p:grpSpPr>
        <p:pic>
          <p:nvPicPr>
            <p:cNvPr id="7" name="il_fi" descr="http://upload.wikimedia.org/wikipedia/commons/thumb/e/eb/Handicapped_Accessible_sign.svg/220px-Handicapped_Accessible_sign.svg.png"/>
            <p:cNvPicPr>
              <a:picLocks noChangeAspect="1" noChangeArrowheads="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3064" y="1820467"/>
              <a:ext cx="1600200" cy="195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il_fi" descr="http://upload.wikimedia.org/wikipedia/commons/thumb/e/eb/Handicapped_Accessible_sign.svg/220px-Handicapped_Accessible_sign.svg.png"/>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065" y="3738722"/>
              <a:ext cx="1600198" cy="1955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il_fi" descr="http://upload.wikimedia.org/wikipedia/commons/thumb/e/eb/Handicapped_Accessible_sign.svg/220px-Handicapped_Accessible_sign.svg.pn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063" y="-65409"/>
              <a:ext cx="1573521" cy="1922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 name="Title 4"/>
          <p:cNvSpPr>
            <a:spLocks noGrp="1"/>
          </p:cNvSpPr>
          <p:nvPr>
            <p:ph type="ctrTitle"/>
          </p:nvPr>
        </p:nvSpPr>
        <p:spPr>
          <a:xfrm>
            <a:off x="4495800" y="152400"/>
            <a:ext cx="4483825" cy="1668067"/>
          </a:xfrm>
          <a:solidFill>
            <a:schemeClr val="tx1">
              <a:lumMod val="60000"/>
              <a:lumOff val="40000"/>
            </a:schemeClr>
          </a:solidFill>
        </p:spPr>
        <p:txBody>
          <a:bodyPr/>
          <a:lstStyle/>
          <a:p>
            <a:r>
              <a:rPr lang="en-US" dirty="0">
                <a:solidFill>
                  <a:schemeClr val="bg1"/>
                </a:solidFill>
                <a:effectLst>
                  <a:outerShdw blurRad="38100" dist="38100" dir="2700000" algn="tl">
                    <a:srgbClr val="000000">
                      <a:alpha val="43137"/>
                    </a:srgbClr>
                  </a:outerShdw>
                </a:effectLst>
              </a:rPr>
              <a:t>Reasonable Accommodation </a:t>
            </a:r>
            <a:br>
              <a:rPr lang="en-US" dirty="0">
                <a:solidFill>
                  <a:schemeClr val="bg1"/>
                </a:solidFill>
                <a:effectLst>
                  <a:outerShdw blurRad="38100" dist="38100" dir="2700000" algn="tl">
                    <a:srgbClr val="000000">
                      <a:alpha val="43137"/>
                    </a:srgbClr>
                  </a:outerShdw>
                </a:effectLst>
              </a:rPr>
            </a:br>
            <a:r>
              <a:rPr lang="en-US" dirty="0">
                <a:solidFill>
                  <a:schemeClr val="bg1"/>
                </a:solidFill>
                <a:effectLst>
                  <a:outerShdw blurRad="38100" dist="38100" dir="2700000" algn="tl">
                    <a:srgbClr val="000000">
                      <a:alpha val="43137"/>
                    </a:srgbClr>
                  </a:outerShdw>
                </a:effectLst>
              </a:rPr>
              <a:t>Process</a:t>
            </a:r>
          </a:p>
        </p:txBody>
      </p:sp>
      <p:sp>
        <p:nvSpPr>
          <p:cNvPr id="2" name="TextBox 1"/>
          <p:cNvSpPr txBox="1"/>
          <p:nvPr/>
        </p:nvSpPr>
        <p:spPr>
          <a:xfrm>
            <a:off x="3276600" y="6096000"/>
            <a:ext cx="3962400" cy="646331"/>
          </a:xfrm>
          <a:prstGeom prst="rect">
            <a:avLst/>
          </a:prstGeom>
          <a:noFill/>
        </p:spPr>
        <p:txBody>
          <a:bodyPr wrap="square" rtlCol="0">
            <a:spAutoFit/>
          </a:bodyPr>
          <a:lstStyle/>
          <a:p>
            <a:pPr algn="ctr"/>
            <a:r>
              <a:rPr lang="en-US" dirty="0">
                <a:solidFill>
                  <a:schemeClr val="bg1"/>
                </a:solidFill>
              </a:rPr>
              <a:t>October 2016</a:t>
            </a:r>
          </a:p>
          <a:p>
            <a:pPr algn="ctr"/>
            <a:endParaRPr lang="en-US" dirty="0">
              <a:solidFill>
                <a:schemeClr val="bg1"/>
              </a:solidFill>
            </a:endParaRPr>
          </a:p>
        </p:txBody>
      </p:sp>
    </p:spTree>
    <p:extLst>
      <p:ext uri="{BB962C8B-B14F-4D97-AF65-F5344CB8AC3E}">
        <p14:creationId xmlns:p14="http://schemas.microsoft.com/office/powerpoint/2010/main" val="1102389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980480" y="1413011"/>
            <a:ext cx="3375422" cy="3814627"/>
          </a:xfrm>
        </p:spPr>
        <p:txBody>
          <a:bodyPr/>
          <a:lstStyle/>
          <a:p>
            <a:r>
              <a:rPr lang="en-US" sz="2000" dirty="0">
                <a:solidFill>
                  <a:schemeClr val="bg2">
                    <a:lumMod val="25000"/>
                  </a:schemeClr>
                </a:solidFill>
              </a:rPr>
              <a:t>Because the individual with a disability is the best source of information about his or her own needs.  Not everyone who appears to have “the same” disability, or type of disability, is able to use and understand the same communication method. </a:t>
            </a:r>
            <a:endParaRPr lang="en-US" sz="2000" dirty="0"/>
          </a:p>
          <a:p>
            <a:endParaRPr lang="en-US" dirty="0"/>
          </a:p>
        </p:txBody>
      </p:sp>
      <p:sp>
        <p:nvSpPr>
          <p:cNvPr id="7" name="Text Placeholder 6"/>
          <p:cNvSpPr>
            <a:spLocks noGrp="1"/>
          </p:cNvSpPr>
          <p:nvPr>
            <p:ph type="body" sz="quarter" idx="13"/>
          </p:nvPr>
        </p:nvSpPr>
        <p:spPr>
          <a:xfrm>
            <a:off x="4814980" y="1413011"/>
            <a:ext cx="3375422" cy="3814627"/>
          </a:xfrm>
        </p:spPr>
        <p:txBody>
          <a:bodyPr/>
          <a:lstStyle/>
          <a:p>
            <a:r>
              <a:rPr lang="en-US" sz="1800" i="1" dirty="0"/>
              <a:t>For example, while some people with hearing impairments understand American Sign Language, others communicate in Signed English, while still others do not understand sign language at all, and need a different communication method such as Computer Assisted Real-Time Transcription (CART).</a:t>
            </a:r>
            <a:endParaRPr lang="en-US" dirty="0"/>
          </a:p>
        </p:txBody>
      </p:sp>
      <p:sp>
        <p:nvSpPr>
          <p:cNvPr id="2" name="Title 1"/>
          <p:cNvSpPr>
            <a:spLocks noGrp="1"/>
          </p:cNvSpPr>
          <p:nvPr>
            <p:ph type="title"/>
          </p:nvPr>
        </p:nvSpPr>
        <p:spPr>
          <a:xfrm>
            <a:off x="0" y="381000"/>
            <a:ext cx="9144000" cy="864096"/>
          </a:xfrm>
        </p:spPr>
        <p:txBody>
          <a:bodyPr/>
          <a:lstStyle/>
          <a:p>
            <a:r>
              <a:rPr lang="en-US" dirty="0"/>
              <a:t>Why is Primary consideration </a:t>
            </a:r>
            <a:br>
              <a:rPr lang="en-US" dirty="0"/>
            </a:br>
            <a:r>
              <a:rPr lang="en-US" dirty="0"/>
              <a:t>given to the individual?</a:t>
            </a:r>
          </a:p>
        </p:txBody>
      </p:sp>
      <p:sp>
        <p:nvSpPr>
          <p:cNvPr id="5" name="Slide Number Placeholder 4"/>
          <p:cNvSpPr>
            <a:spLocks noGrp="1"/>
          </p:cNvSpPr>
          <p:nvPr>
            <p:ph type="sldNum" sz="quarter" idx="4"/>
          </p:nvPr>
        </p:nvSpPr>
        <p:spPr/>
        <p:txBody>
          <a:bodyPr/>
          <a:lstStyle/>
          <a:p>
            <a:fld id="{8E1C36C4-E9D3-A641-AE45-47024B03D7E5}" type="slidenum">
              <a:rPr lang="en-US" sz="1200" smtClean="0"/>
              <a:pPr/>
              <a:t>10</a:t>
            </a:fld>
            <a:endParaRPr lang="en-US" sz="1200" dirty="0"/>
          </a:p>
        </p:txBody>
      </p:sp>
    </p:spTree>
    <p:extLst>
      <p:ext uri="{BB962C8B-B14F-4D97-AF65-F5344CB8AC3E}">
        <p14:creationId xmlns:p14="http://schemas.microsoft.com/office/powerpoint/2010/main" val="1993857705"/>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733800"/>
            <a:ext cx="6566051" cy="1752600"/>
          </a:xfrm>
        </p:spPr>
        <p:txBody>
          <a:bodyPr/>
          <a:lstStyle/>
          <a:p>
            <a:r>
              <a:rPr lang="en-US" dirty="0"/>
              <a:t>Reasonable Accommodation Basics</a:t>
            </a:r>
          </a:p>
        </p:txBody>
      </p:sp>
      <p:sp>
        <p:nvSpPr>
          <p:cNvPr id="3" name="Text Placeholder 2"/>
          <p:cNvSpPr>
            <a:spLocks noGrp="1"/>
          </p:cNvSpPr>
          <p:nvPr>
            <p:ph type="body" idx="1"/>
          </p:nvPr>
        </p:nvSpPr>
        <p:spPr>
          <a:xfrm>
            <a:off x="1254034" y="2743201"/>
            <a:ext cx="6019800" cy="990600"/>
          </a:xfrm>
        </p:spPr>
        <p:txBody>
          <a:bodyPr/>
          <a:lstStyle/>
          <a:p>
            <a:r>
              <a:rPr lang="en-US" sz="2400" dirty="0"/>
              <a:t>Defining &amp; Understanding Reasonable Accommodation</a:t>
            </a:r>
          </a:p>
        </p:txBody>
      </p:sp>
      <p:sp>
        <p:nvSpPr>
          <p:cNvPr id="5" name="Slide Number Placeholder 4"/>
          <p:cNvSpPr>
            <a:spLocks noGrp="1"/>
          </p:cNvSpPr>
          <p:nvPr>
            <p:ph type="sldNum" sz="quarter" idx="12"/>
          </p:nvPr>
        </p:nvSpPr>
        <p:spPr/>
        <p:txBody>
          <a:bodyPr/>
          <a:lstStyle/>
          <a:p>
            <a:fld id="{2511FF5E-BF4D-498C-8DBA-87683219F91A}" type="slidenum">
              <a:rPr lang="en-US" smtClean="0"/>
              <a:pPr/>
              <a:t>11</a:t>
            </a:fld>
            <a:endParaRPr lang="en-US"/>
          </a:p>
        </p:txBody>
      </p:sp>
    </p:spTree>
    <p:extLst>
      <p:ext uri="{BB962C8B-B14F-4D97-AF65-F5344CB8AC3E}">
        <p14:creationId xmlns:p14="http://schemas.microsoft.com/office/powerpoint/2010/main" val="1700234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0" y="296652"/>
            <a:ext cx="9144000" cy="1166154"/>
          </a:xfrm>
        </p:spPr>
        <p:txBody>
          <a:bodyPr/>
          <a:lstStyle/>
          <a:p>
            <a:r>
              <a:rPr lang="en-US" dirty="0"/>
              <a:t>What are reasonable accommodations?</a:t>
            </a:r>
          </a:p>
        </p:txBody>
      </p:sp>
      <p:sp>
        <p:nvSpPr>
          <p:cNvPr id="6" name="Content Placeholder 5"/>
          <p:cNvSpPr>
            <a:spLocks noGrp="1"/>
          </p:cNvSpPr>
          <p:nvPr>
            <p:ph type="body" sz="quarter" idx="27"/>
          </p:nvPr>
        </p:nvSpPr>
        <p:spPr>
          <a:xfrm>
            <a:off x="3859699" y="1676400"/>
            <a:ext cx="4654739" cy="3945014"/>
          </a:xfrm>
        </p:spPr>
        <p:txBody>
          <a:bodyPr/>
          <a:lstStyle/>
          <a:p>
            <a:pPr algn="ctr"/>
            <a:r>
              <a:rPr lang="en-US" sz="2400" dirty="0"/>
              <a:t>Any changes to the environment or in the way things are customarily done, that gives a person with a disability an </a:t>
            </a:r>
            <a:r>
              <a:rPr lang="en-US" sz="2400" dirty="0">
                <a:solidFill>
                  <a:srgbClr val="C00000"/>
                </a:solidFill>
              </a:rPr>
              <a:t>opportunity to participate</a:t>
            </a:r>
            <a:r>
              <a:rPr lang="en-US" sz="2400" dirty="0"/>
              <a:t> in the application process, job, program or activity </a:t>
            </a:r>
            <a:r>
              <a:rPr lang="en-US" sz="2400" dirty="0">
                <a:solidFill>
                  <a:srgbClr val="C00000"/>
                </a:solidFill>
              </a:rPr>
              <a:t>that is equal to the opportunity given to similarly situated people without disabilities</a:t>
            </a:r>
          </a:p>
          <a:p>
            <a:endParaRPr lang="en-US" sz="2400" dirty="0"/>
          </a:p>
        </p:txBody>
      </p:sp>
      <p:sp>
        <p:nvSpPr>
          <p:cNvPr id="4" name="Slide Number Placeholder 3"/>
          <p:cNvSpPr>
            <a:spLocks noGrp="1"/>
          </p:cNvSpPr>
          <p:nvPr>
            <p:ph type="sldNum" sz="quarter" idx="4"/>
          </p:nvPr>
        </p:nvSpPr>
        <p:spPr/>
        <p:txBody>
          <a:bodyPr/>
          <a:lstStyle/>
          <a:p>
            <a:fld id="{2511FF5E-BF4D-498C-8DBA-87683219F91A}" type="slidenum">
              <a:rPr lang="en-US" smtClean="0"/>
              <a:pPr/>
              <a:t>12</a:t>
            </a:fld>
            <a:endParaRPr lang="en-US" dirty="0"/>
          </a:p>
        </p:txBody>
      </p:sp>
      <p:pic>
        <p:nvPicPr>
          <p:cNvPr id="13" name="Picture 2" descr="http://schools.aldine.k12.tx.us/webs/agls2geny/upload/equal_acce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462361"/>
            <a:ext cx="3021499" cy="194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5922819"/>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60648"/>
            <a:ext cx="9144000" cy="1110952"/>
          </a:xfrm>
        </p:spPr>
        <p:txBody>
          <a:bodyPr/>
          <a:lstStyle/>
          <a:p>
            <a:r>
              <a:rPr lang="en-US" dirty="0"/>
              <a:t>ID the type of modification</a:t>
            </a:r>
          </a:p>
        </p:txBody>
      </p:sp>
      <p:sp>
        <p:nvSpPr>
          <p:cNvPr id="17" name="Rectangle 12"/>
          <p:cNvSpPr txBox="1">
            <a:spLocks/>
          </p:cNvSpPr>
          <p:nvPr/>
        </p:nvSpPr>
        <p:spPr>
          <a:xfrm>
            <a:off x="4932122" y="5137944"/>
            <a:ext cx="2971800" cy="457200"/>
          </a:xfrm>
          <a:prstGeom prst="roundRect">
            <a:avLst>
              <a:gd name="adj" fmla="val 16667"/>
            </a:avLst>
          </a:prstGeom>
        </p:spPr>
        <p:txBody>
          <a:bodyPr/>
          <a:lstStyle>
            <a:lvl1pPr marL="381000" indent="-381000" algn="l" rtl="0" eaLnBrk="1" fontAlgn="base" hangingPunct="1">
              <a:lnSpc>
                <a:spcPct val="90000"/>
              </a:lnSpc>
              <a:spcBef>
                <a:spcPts val="3488"/>
              </a:spcBef>
              <a:spcAft>
                <a:spcPct val="0"/>
              </a:spcAft>
              <a:buSzPct val="96000"/>
              <a:buChar char="•"/>
              <a:defRPr sz="3600">
                <a:solidFill>
                  <a:srgbClr val="FFFFFF"/>
                </a:solidFill>
                <a:latin typeface="+mn-lt"/>
                <a:ea typeface="+mn-ea"/>
                <a:cs typeface="+mn-cs"/>
                <a:sym typeface="Oswald Light" charset="0"/>
              </a:defRPr>
            </a:lvl1pPr>
            <a:lvl2pPr marL="547688" indent="-381000" algn="l" rtl="0" eaLnBrk="1" fontAlgn="base" hangingPunct="1">
              <a:lnSpc>
                <a:spcPct val="90000"/>
              </a:lnSpc>
              <a:spcBef>
                <a:spcPts val="3488"/>
              </a:spcBef>
              <a:spcAft>
                <a:spcPct val="0"/>
              </a:spcAft>
              <a:buSzPct val="96000"/>
              <a:buChar char="•"/>
              <a:defRPr sz="3600">
                <a:solidFill>
                  <a:srgbClr val="FFFFFF"/>
                </a:solidFill>
                <a:latin typeface="+mn-lt"/>
                <a:ea typeface="+mn-ea"/>
                <a:cs typeface="+mn-cs"/>
                <a:sym typeface="Oswald Light" charset="0"/>
              </a:defRPr>
            </a:lvl2pPr>
            <a:lvl3pPr marL="6667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3pPr>
            <a:lvl4pPr marL="76200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4pPr>
            <a:lvl5pPr marL="8572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5pPr>
            <a:lvl6pPr marL="102870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6pPr>
            <a:lvl7pPr marL="12001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7pPr>
            <a:lvl8pPr marL="137160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8pPr>
            <a:lvl9pPr marL="15430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9pPr>
          </a:lstStyle>
          <a:p>
            <a:endParaRPr lang="en-US" kern="0" dirty="0"/>
          </a:p>
        </p:txBody>
      </p:sp>
      <p:sp>
        <p:nvSpPr>
          <p:cNvPr id="8" name="Rectangle 3"/>
          <p:cNvSpPr txBox="1">
            <a:spLocks/>
          </p:cNvSpPr>
          <p:nvPr/>
        </p:nvSpPr>
        <p:spPr>
          <a:xfrm>
            <a:off x="1045922" y="1574557"/>
            <a:ext cx="3678478" cy="914400"/>
          </a:xfrm>
          <a:prstGeom prst="roundRect">
            <a:avLst>
              <a:gd name="adj" fmla="val 16667"/>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marL="381000" indent="-381000" algn="l" rtl="0" eaLnBrk="1" fontAlgn="base" hangingPunct="1">
              <a:lnSpc>
                <a:spcPct val="90000"/>
              </a:lnSpc>
              <a:spcBef>
                <a:spcPts val="3488"/>
              </a:spcBef>
              <a:spcAft>
                <a:spcPct val="0"/>
              </a:spcAft>
              <a:buSzPct val="96000"/>
              <a:buChar char="•"/>
              <a:defRPr sz="3600">
                <a:solidFill>
                  <a:srgbClr val="FFFFFF"/>
                </a:solidFill>
                <a:latin typeface="+mn-lt"/>
                <a:ea typeface="+mn-ea"/>
                <a:cs typeface="+mn-cs"/>
                <a:sym typeface="Oswald Light" charset="0"/>
              </a:defRPr>
            </a:lvl1pPr>
            <a:lvl2pPr marL="547688" indent="-381000" algn="l" rtl="0" eaLnBrk="1" fontAlgn="base" hangingPunct="1">
              <a:lnSpc>
                <a:spcPct val="90000"/>
              </a:lnSpc>
              <a:spcBef>
                <a:spcPts val="3488"/>
              </a:spcBef>
              <a:spcAft>
                <a:spcPct val="0"/>
              </a:spcAft>
              <a:buSzPct val="96000"/>
              <a:buChar char="•"/>
              <a:defRPr sz="3600">
                <a:solidFill>
                  <a:srgbClr val="FFFFFF"/>
                </a:solidFill>
                <a:latin typeface="+mn-lt"/>
                <a:ea typeface="+mn-ea"/>
                <a:cs typeface="+mn-cs"/>
                <a:sym typeface="Oswald Light" charset="0"/>
              </a:defRPr>
            </a:lvl2pPr>
            <a:lvl3pPr marL="6667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3pPr>
            <a:lvl4pPr marL="76200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4pPr>
            <a:lvl5pPr marL="8572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5pPr>
            <a:lvl6pPr marL="102870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6pPr>
            <a:lvl7pPr marL="12001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7pPr>
            <a:lvl8pPr marL="137160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8pPr>
            <a:lvl9pPr marL="15430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9pPr>
          </a:lstStyle>
          <a:p>
            <a:pPr marL="0" indent="0" algn="ctr">
              <a:buNone/>
            </a:pPr>
            <a:r>
              <a:rPr lang="en-US" sz="2800" kern="0" dirty="0">
                <a:solidFill>
                  <a:schemeClr val="bg2">
                    <a:lumMod val="25000"/>
                  </a:schemeClr>
                </a:solidFill>
              </a:rPr>
              <a:t>Policy, program or procedure</a:t>
            </a:r>
            <a:endParaRPr lang="en-US" sz="2800" kern="0" dirty="0"/>
          </a:p>
        </p:txBody>
      </p:sp>
      <p:sp>
        <p:nvSpPr>
          <p:cNvPr id="9" name="Rectangle 4"/>
          <p:cNvSpPr txBox="1">
            <a:spLocks/>
          </p:cNvSpPr>
          <p:nvPr/>
        </p:nvSpPr>
        <p:spPr>
          <a:xfrm>
            <a:off x="1045922" y="2851944"/>
            <a:ext cx="3678478" cy="914400"/>
          </a:xfrm>
          <a:prstGeom prst="roundRect">
            <a:avLst>
              <a:gd name="adj" fmla="val 16667"/>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marL="381000" indent="-381000" algn="l" rtl="0" eaLnBrk="1" fontAlgn="base" hangingPunct="1">
              <a:lnSpc>
                <a:spcPct val="90000"/>
              </a:lnSpc>
              <a:spcBef>
                <a:spcPts val="3488"/>
              </a:spcBef>
              <a:spcAft>
                <a:spcPct val="0"/>
              </a:spcAft>
              <a:buSzPct val="96000"/>
              <a:buChar char="•"/>
              <a:defRPr sz="3600">
                <a:solidFill>
                  <a:srgbClr val="FFFFFF"/>
                </a:solidFill>
                <a:latin typeface="+mn-lt"/>
                <a:ea typeface="+mn-ea"/>
                <a:cs typeface="+mn-cs"/>
                <a:sym typeface="Oswald Light" charset="0"/>
              </a:defRPr>
            </a:lvl1pPr>
            <a:lvl2pPr marL="547688" indent="-381000" algn="l" rtl="0" eaLnBrk="1" fontAlgn="base" hangingPunct="1">
              <a:lnSpc>
                <a:spcPct val="90000"/>
              </a:lnSpc>
              <a:spcBef>
                <a:spcPts val="3488"/>
              </a:spcBef>
              <a:spcAft>
                <a:spcPct val="0"/>
              </a:spcAft>
              <a:buSzPct val="96000"/>
              <a:buChar char="•"/>
              <a:defRPr sz="3600">
                <a:solidFill>
                  <a:srgbClr val="FFFFFF"/>
                </a:solidFill>
                <a:latin typeface="+mn-lt"/>
                <a:ea typeface="+mn-ea"/>
                <a:cs typeface="+mn-cs"/>
                <a:sym typeface="Oswald Light" charset="0"/>
              </a:defRPr>
            </a:lvl2pPr>
            <a:lvl3pPr marL="6667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3pPr>
            <a:lvl4pPr marL="76200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4pPr>
            <a:lvl5pPr marL="8572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5pPr>
            <a:lvl6pPr marL="102870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6pPr>
            <a:lvl7pPr marL="12001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7pPr>
            <a:lvl8pPr marL="137160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8pPr>
            <a:lvl9pPr marL="15430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9pPr>
          </a:lstStyle>
          <a:p>
            <a:pPr marL="0" indent="0" algn="ctr">
              <a:buNone/>
            </a:pPr>
            <a:r>
              <a:rPr lang="en-US" sz="2800" dirty="0">
                <a:solidFill>
                  <a:schemeClr val="bg2">
                    <a:lumMod val="25000"/>
                  </a:schemeClr>
                </a:solidFill>
              </a:rPr>
              <a:t>Academic environment</a:t>
            </a:r>
            <a:endParaRPr lang="en-US" sz="2800" kern="0" dirty="0"/>
          </a:p>
        </p:txBody>
      </p:sp>
      <p:sp>
        <p:nvSpPr>
          <p:cNvPr id="10" name="Rectangle 5"/>
          <p:cNvSpPr txBox="1">
            <a:spLocks/>
          </p:cNvSpPr>
          <p:nvPr/>
        </p:nvSpPr>
        <p:spPr>
          <a:xfrm>
            <a:off x="1045922" y="4076700"/>
            <a:ext cx="3678478" cy="914400"/>
          </a:xfrm>
          <a:prstGeom prst="roundRect">
            <a:avLst>
              <a:gd name="adj" fmla="val 16667"/>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lvl1pPr marL="381000" indent="-381000" algn="l" rtl="0" eaLnBrk="1" fontAlgn="base" hangingPunct="1">
              <a:lnSpc>
                <a:spcPct val="90000"/>
              </a:lnSpc>
              <a:spcBef>
                <a:spcPts val="3488"/>
              </a:spcBef>
              <a:spcAft>
                <a:spcPct val="0"/>
              </a:spcAft>
              <a:buSzPct val="96000"/>
              <a:buChar char="•"/>
              <a:defRPr sz="3600">
                <a:solidFill>
                  <a:srgbClr val="FFFFFF"/>
                </a:solidFill>
                <a:latin typeface="+mn-lt"/>
                <a:ea typeface="+mn-ea"/>
                <a:cs typeface="+mn-cs"/>
                <a:sym typeface="Oswald Light" charset="0"/>
              </a:defRPr>
            </a:lvl1pPr>
            <a:lvl2pPr marL="547688" indent="-381000" algn="l" rtl="0" eaLnBrk="1" fontAlgn="base" hangingPunct="1">
              <a:lnSpc>
                <a:spcPct val="90000"/>
              </a:lnSpc>
              <a:spcBef>
                <a:spcPts val="3488"/>
              </a:spcBef>
              <a:spcAft>
                <a:spcPct val="0"/>
              </a:spcAft>
              <a:buSzPct val="96000"/>
              <a:buChar char="•"/>
              <a:defRPr sz="3600">
                <a:solidFill>
                  <a:srgbClr val="FFFFFF"/>
                </a:solidFill>
                <a:latin typeface="+mn-lt"/>
                <a:ea typeface="+mn-ea"/>
                <a:cs typeface="+mn-cs"/>
                <a:sym typeface="Oswald Light" charset="0"/>
              </a:defRPr>
            </a:lvl2pPr>
            <a:lvl3pPr marL="6667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3pPr>
            <a:lvl4pPr marL="76200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4pPr>
            <a:lvl5pPr marL="8572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5pPr>
            <a:lvl6pPr marL="102870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6pPr>
            <a:lvl7pPr marL="12001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7pPr>
            <a:lvl8pPr marL="137160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8pPr>
            <a:lvl9pPr marL="15430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9pPr>
          </a:lstStyle>
          <a:p>
            <a:pPr marL="0" indent="0" algn="ctr">
              <a:buNone/>
            </a:pPr>
            <a:r>
              <a:rPr lang="en-US" sz="2800" kern="0" dirty="0">
                <a:solidFill>
                  <a:schemeClr val="bg2">
                    <a:lumMod val="25000"/>
                  </a:schemeClr>
                </a:solidFill>
              </a:rPr>
              <a:t>Work environment</a:t>
            </a:r>
          </a:p>
        </p:txBody>
      </p:sp>
      <p:sp>
        <p:nvSpPr>
          <p:cNvPr id="13" name="Rectangle 8"/>
          <p:cNvSpPr txBox="1">
            <a:spLocks/>
          </p:cNvSpPr>
          <p:nvPr/>
        </p:nvSpPr>
        <p:spPr>
          <a:xfrm>
            <a:off x="4932122" y="1468438"/>
            <a:ext cx="3983278" cy="914400"/>
          </a:xfrm>
          <a:prstGeom prst="roundRect">
            <a:avLst>
              <a:gd name="adj" fmla="val 16667"/>
            </a:avLst>
          </a:prstGeom>
        </p:spPr>
        <p:txBody>
          <a:bodyPr/>
          <a:lstStyle>
            <a:lvl1pPr marL="381000" indent="-381000" algn="l" rtl="0" eaLnBrk="1" fontAlgn="base" hangingPunct="1">
              <a:lnSpc>
                <a:spcPct val="90000"/>
              </a:lnSpc>
              <a:spcBef>
                <a:spcPts val="3488"/>
              </a:spcBef>
              <a:spcAft>
                <a:spcPct val="0"/>
              </a:spcAft>
              <a:buSzPct val="96000"/>
              <a:buChar char="•"/>
              <a:defRPr sz="3600">
                <a:solidFill>
                  <a:srgbClr val="FFFFFF"/>
                </a:solidFill>
                <a:latin typeface="+mn-lt"/>
                <a:ea typeface="+mn-ea"/>
                <a:cs typeface="+mn-cs"/>
                <a:sym typeface="Oswald Light" charset="0"/>
              </a:defRPr>
            </a:lvl1pPr>
            <a:lvl2pPr marL="547688" indent="-381000" algn="l" rtl="0" eaLnBrk="1" fontAlgn="base" hangingPunct="1">
              <a:lnSpc>
                <a:spcPct val="90000"/>
              </a:lnSpc>
              <a:spcBef>
                <a:spcPts val="3488"/>
              </a:spcBef>
              <a:spcAft>
                <a:spcPct val="0"/>
              </a:spcAft>
              <a:buSzPct val="96000"/>
              <a:buChar char="•"/>
              <a:defRPr sz="3600">
                <a:solidFill>
                  <a:srgbClr val="FFFFFF"/>
                </a:solidFill>
                <a:latin typeface="+mn-lt"/>
                <a:ea typeface="+mn-ea"/>
                <a:cs typeface="+mn-cs"/>
                <a:sym typeface="Oswald Light" charset="0"/>
              </a:defRPr>
            </a:lvl2pPr>
            <a:lvl3pPr marL="6667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3pPr>
            <a:lvl4pPr marL="76200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4pPr>
            <a:lvl5pPr marL="8572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5pPr>
            <a:lvl6pPr marL="102870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6pPr>
            <a:lvl7pPr marL="12001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7pPr>
            <a:lvl8pPr marL="137160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8pPr>
            <a:lvl9pPr marL="15430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9pPr>
          </a:lstStyle>
          <a:p>
            <a:pPr marL="169863" indent="-169863"/>
            <a:r>
              <a:rPr lang="en-US" sz="2000" kern="0" dirty="0">
                <a:solidFill>
                  <a:schemeClr val="bg2">
                    <a:lumMod val="25000"/>
                  </a:schemeClr>
                </a:solidFill>
              </a:rPr>
              <a:t>Allowing the use of headphones during the training day as an accommodation.</a:t>
            </a:r>
          </a:p>
        </p:txBody>
      </p:sp>
      <p:sp>
        <p:nvSpPr>
          <p:cNvPr id="14" name="Rectangle 9"/>
          <p:cNvSpPr txBox="1">
            <a:spLocks/>
          </p:cNvSpPr>
          <p:nvPr/>
        </p:nvSpPr>
        <p:spPr>
          <a:xfrm>
            <a:off x="4932122" y="2561080"/>
            <a:ext cx="3773062" cy="1034256"/>
          </a:xfrm>
          <a:prstGeom prst="roundRect">
            <a:avLst>
              <a:gd name="adj" fmla="val 16667"/>
            </a:avLst>
          </a:prstGeom>
        </p:spPr>
        <p:txBody>
          <a:bodyPr/>
          <a:lstStyle>
            <a:lvl1pPr marL="381000" indent="-381000" algn="l" rtl="0" eaLnBrk="1" fontAlgn="base" hangingPunct="1">
              <a:lnSpc>
                <a:spcPct val="90000"/>
              </a:lnSpc>
              <a:spcBef>
                <a:spcPts val="3488"/>
              </a:spcBef>
              <a:spcAft>
                <a:spcPct val="0"/>
              </a:spcAft>
              <a:buSzPct val="96000"/>
              <a:buChar char="•"/>
              <a:defRPr sz="3600">
                <a:solidFill>
                  <a:srgbClr val="FFFFFF"/>
                </a:solidFill>
                <a:latin typeface="+mn-lt"/>
                <a:ea typeface="+mn-ea"/>
                <a:cs typeface="+mn-cs"/>
                <a:sym typeface="Oswald Light" charset="0"/>
              </a:defRPr>
            </a:lvl1pPr>
            <a:lvl2pPr marL="547688" indent="-381000" algn="l" rtl="0" eaLnBrk="1" fontAlgn="base" hangingPunct="1">
              <a:lnSpc>
                <a:spcPct val="90000"/>
              </a:lnSpc>
              <a:spcBef>
                <a:spcPts val="3488"/>
              </a:spcBef>
              <a:spcAft>
                <a:spcPct val="0"/>
              </a:spcAft>
              <a:buSzPct val="96000"/>
              <a:buChar char="•"/>
              <a:defRPr sz="3600">
                <a:solidFill>
                  <a:srgbClr val="FFFFFF"/>
                </a:solidFill>
                <a:latin typeface="+mn-lt"/>
                <a:ea typeface="+mn-ea"/>
                <a:cs typeface="+mn-cs"/>
                <a:sym typeface="Oswald Light" charset="0"/>
              </a:defRPr>
            </a:lvl2pPr>
            <a:lvl3pPr marL="6667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3pPr>
            <a:lvl4pPr marL="76200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4pPr>
            <a:lvl5pPr marL="8572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5pPr>
            <a:lvl6pPr marL="102870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6pPr>
            <a:lvl7pPr marL="12001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7pPr>
            <a:lvl8pPr marL="137160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8pPr>
            <a:lvl9pPr marL="15430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9pPr>
          </a:lstStyle>
          <a:p>
            <a:pPr marL="169863" indent="-169863"/>
            <a:r>
              <a:rPr lang="en-US" sz="2000" kern="0" dirty="0">
                <a:solidFill>
                  <a:schemeClr val="bg2">
                    <a:lumMod val="25000"/>
                  </a:schemeClr>
                </a:solidFill>
              </a:rPr>
              <a:t>Providing documents in alternate formats.</a:t>
            </a:r>
            <a:endParaRPr lang="en-US" kern="0" dirty="0"/>
          </a:p>
        </p:txBody>
      </p:sp>
      <p:sp>
        <p:nvSpPr>
          <p:cNvPr id="15" name="Rectangle 10"/>
          <p:cNvSpPr txBox="1">
            <a:spLocks/>
          </p:cNvSpPr>
          <p:nvPr/>
        </p:nvSpPr>
        <p:spPr>
          <a:xfrm>
            <a:off x="4932122" y="3309144"/>
            <a:ext cx="3726252" cy="1015820"/>
          </a:xfrm>
          <a:prstGeom prst="roundRect">
            <a:avLst>
              <a:gd name="adj" fmla="val 16667"/>
            </a:avLst>
          </a:prstGeom>
        </p:spPr>
        <p:txBody>
          <a:bodyPr/>
          <a:lstStyle>
            <a:lvl1pPr marL="381000" indent="-381000" algn="l" rtl="0" eaLnBrk="1" fontAlgn="base" hangingPunct="1">
              <a:lnSpc>
                <a:spcPct val="90000"/>
              </a:lnSpc>
              <a:spcBef>
                <a:spcPts val="3488"/>
              </a:spcBef>
              <a:spcAft>
                <a:spcPct val="0"/>
              </a:spcAft>
              <a:buSzPct val="96000"/>
              <a:buChar char="•"/>
              <a:defRPr sz="3600">
                <a:solidFill>
                  <a:srgbClr val="FFFFFF"/>
                </a:solidFill>
                <a:latin typeface="+mn-lt"/>
                <a:ea typeface="+mn-ea"/>
                <a:cs typeface="+mn-cs"/>
                <a:sym typeface="Oswald Light" charset="0"/>
              </a:defRPr>
            </a:lvl1pPr>
            <a:lvl2pPr marL="547688" indent="-381000" algn="l" rtl="0" eaLnBrk="1" fontAlgn="base" hangingPunct="1">
              <a:lnSpc>
                <a:spcPct val="90000"/>
              </a:lnSpc>
              <a:spcBef>
                <a:spcPts val="3488"/>
              </a:spcBef>
              <a:spcAft>
                <a:spcPct val="0"/>
              </a:spcAft>
              <a:buSzPct val="96000"/>
              <a:buChar char="•"/>
              <a:defRPr sz="3600">
                <a:solidFill>
                  <a:srgbClr val="FFFFFF"/>
                </a:solidFill>
                <a:latin typeface="+mn-lt"/>
                <a:ea typeface="+mn-ea"/>
                <a:cs typeface="+mn-cs"/>
                <a:sym typeface="Oswald Light" charset="0"/>
              </a:defRPr>
            </a:lvl2pPr>
            <a:lvl3pPr marL="6667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3pPr>
            <a:lvl4pPr marL="76200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4pPr>
            <a:lvl5pPr marL="8572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5pPr>
            <a:lvl6pPr marL="102870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6pPr>
            <a:lvl7pPr marL="12001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7pPr>
            <a:lvl8pPr marL="137160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8pPr>
            <a:lvl9pPr marL="15430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9pPr>
          </a:lstStyle>
          <a:p>
            <a:pPr marL="169863" indent="-169863"/>
            <a:r>
              <a:rPr lang="en-US" sz="2000" kern="0" dirty="0">
                <a:solidFill>
                  <a:schemeClr val="bg2">
                    <a:lumMod val="25000"/>
                  </a:schemeClr>
                </a:solidFill>
              </a:rPr>
              <a:t>Allow student 30 minutes of access to fitness equipment prior to training day.</a:t>
            </a:r>
          </a:p>
        </p:txBody>
      </p:sp>
      <p:sp>
        <p:nvSpPr>
          <p:cNvPr id="16" name="Rectangle 11"/>
          <p:cNvSpPr txBox="1">
            <a:spLocks/>
          </p:cNvSpPr>
          <p:nvPr/>
        </p:nvSpPr>
        <p:spPr>
          <a:xfrm>
            <a:off x="4966956" y="4331404"/>
            <a:ext cx="3502772" cy="805656"/>
          </a:xfrm>
          <a:prstGeom prst="roundRect">
            <a:avLst>
              <a:gd name="adj" fmla="val 16667"/>
            </a:avLst>
          </a:prstGeom>
        </p:spPr>
        <p:txBody>
          <a:bodyPr/>
          <a:lstStyle>
            <a:lvl1pPr marL="381000" indent="-381000" algn="l" rtl="0" eaLnBrk="1" fontAlgn="base" hangingPunct="1">
              <a:lnSpc>
                <a:spcPct val="90000"/>
              </a:lnSpc>
              <a:spcBef>
                <a:spcPts val="3488"/>
              </a:spcBef>
              <a:spcAft>
                <a:spcPct val="0"/>
              </a:spcAft>
              <a:buSzPct val="96000"/>
              <a:buChar char="•"/>
              <a:defRPr sz="3600">
                <a:solidFill>
                  <a:srgbClr val="FFFFFF"/>
                </a:solidFill>
                <a:latin typeface="+mn-lt"/>
                <a:ea typeface="+mn-ea"/>
                <a:cs typeface="+mn-cs"/>
                <a:sym typeface="Oswald Light" charset="0"/>
              </a:defRPr>
            </a:lvl1pPr>
            <a:lvl2pPr marL="547688" indent="-381000" algn="l" rtl="0" eaLnBrk="1" fontAlgn="base" hangingPunct="1">
              <a:lnSpc>
                <a:spcPct val="90000"/>
              </a:lnSpc>
              <a:spcBef>
                <a:spcPts val="3488"/>
              </a:spcBef>
              <a:spcAft>
                <a:spcPct val="0"/>
              </a:spcAft>
              <a:buSzPct val="96000"/>
              <a:buChar char="•"/>
              <a:defRPr sz="3600">
                <a:solidFill>
                  <a:srgbClr val="FFFFFF"/>
                </a:solidFill>
                <a:latin typeface="+mn-lt"/>
                <a:ea typeface="+mn-ea"/>
                <a:cs typeface="+mn-cs"/>
                <a:sym typeface="Oswald Light" charset="0"/>
              </a:defRPr>
            </a:lvl2pPr>
            <a:lvl3pPr marL="6667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3pPr>
            <a:lvl4pPr marL="76200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4pPr>
            <a:lvl5pPr marL="8572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5pPr>
            <a:lvl6pPr marL="102870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6pPr>
            <a:lvl7pPr marL="12001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7pPr>
            <a:lvl8pPr marL="137160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8pPr>
            <a:lvl9pPr marL="15430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9pPr>
          </a:lstStyle>
          <a:p>
            <a:pPr marL="169863" indent="-169863"/>
            <a:r>
              <a:rPr lang="en-US" sz="2000" kern="0" dirty="0">
                <a:solidFill>
                  <a:schemeClr val="bg2">
                    <a:lumMod val="25000"/>
                  </a:schemeClr>
                </a:solidFill>
              </a:rPr>
              <a:t>Extended time to perform a task</a:t>
            </a:r>
          </a:p>
        </p:txBody>
      </p:sp>
      <p:cxnSp>
        <p:nvCxnSpPr>
          <p:cNvPr id="12" name="Straight Connector 23"/>
          <p:cNvCxnSpPr/>
          <p:nvPr/>
        </p:nvCxnSpPr>
        <p:spPr>
          <a:xfrm flipV="1">
            <a:off x="4429657" y="3068376"/>
            <a:ext cx="844982" cy="1376444"/>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 name="Straight Connector 18"/>
          <p:cNvCxnSpPr/>
          <p:nvPr/>
        </p:nvCxnSpPr>
        <p:spPr>
          <a:xfrm>
            <a:off x="4038600" y="4660350"/>
            <a:ext cx="1140307" cy="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0" name="Straight Connector 23"/>
          <p:cNvCxnSpPr/>
          <p:nvPr/>
        </p:nvCxnSpPr>
        <p:spPr>
          <a:xfrm flipV="1">
            <a:off x="4305300" y="2967128"/>
            <a:ext cx="969339" cy="342016"/>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1" name="Straight Connector 23"/>
          <p:cNvCxnSpPr/>
          <p:nvPr/>
        </p:nvCxnSpPr>
        <p:spPr>
          <a:xfrm flipV="1">
            <a:off x="4391411" y="1983348"/>
            <a:ext cx="921473" cy="46502"/>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8" name="Straight Connector 23"/>
          <p:cNvCxnSpPr/>
          <p:nvPr/>
        </p:nvCxnSpPr>
        <p:spPr>
          <a:xfrm>
            <a:off x="4336743" y="3376933"/>
            <a:ext cx="844982" cy="1065014"/>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4" name="Straight Connector 23"/>
          <p:cNvCxnSpPr/>
          <p:nvPr/>
        </p:nvCxnSpPr>
        <p:spPr>
          <a:xfrm>
            <a:off x="4429657" y="2245684"/>
            <a:ext cx="749250" cy="1487247"/>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27198461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subTnLst>
                                    <p:animClr clrSpc="rgb" dir="cw">
                                      <p:cBhvr override="childStyle">
                                        <p:cTn dur="1" fill="hold" display="0" masterRel="nextClick" afterEffect="1"/>
                                        <p:tgtEl>
                                          <p:spTgt spid="21"/>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subTnLst>
                                    <p:animClr clrSpc="rgb" dir="cw">
                                      <p:cBhvr override="childStyle">
                                        <p:cTn dur="1" fill="hold" display="0" masterRel="nextClick" afterEffect="1"/>
                                        <p:tgtEl>
                                          <p:spTgt spid="20"/>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subTnLst>
                                    <p:animClr clrSpc="rgb" dir="cw">
                                      <p:cBhvr override="childStyle">
                                        <p:cTn dur="1" fill="hold" display="0" masterRel="nextClick" afterEffect="1"/>
                                        <p:tgtEl>
                                          <p:spTgt spid="12"/>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subTnLst>
                                    <p:animClr clrSpc="rgb" dir="cw">
                                      <p:cBhvr override="childStyle">
                                        <p:cTn dur="1" fill="hold" display="0" masterRel="nextClick" afterEffect="1"/>
                                        <p:tgtEl>
                                          <p:spTgt spid="24"/>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subTnLst>
                                    <p:animClr clrSpc="rgb" dir="cw">
                                      <p:cBhvr override="childStyle">
                                        <p:cTn dur="1" fill="hold" display="0" masterRel="nextClick" afterEffect="1"/>
                                        <p:tgtEl>
                                          <p:spTgt spid="18"/>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subTnLst>
                                    <p:animClr clrSpc="rgb" dir="cw">
                                      <p:cBhvr override="childStyle">
                                        <p:cTn dur="1" fill="hold" display="0" masterRel="nextClick" afterEffect="1"/>
                                        <p:tgtEl>
                                          <p:spTgt spid="19"/>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733800"/>
            <a:ext cx="6566051" cy="1752600"/>
          </a:xfrm>
        </p:spPr>
        <p:txBody>
          <a:bodyPr/>
          <a:lstStyle/>
          <a:p>
            <a:r>
              <a:rPr lang="en-US" dirty="0"/>
              <a:t>Reasonable Accommodation Process</a:t>
            </a:r>
          </a:p>
        </p:txBody>
      </p:sp>
      <p:sp>
        <p:nvSpPr>
          <p:cNvPr id="5" name="Slide Number Placeholder 4"/>
          <p:cNvSpPr>
            <a:spLocks noGrp="1"/>
          </p:cNvSpPr>
          <p:nvPr>
            <p:ph type="sldNum" sz="quarter" idx="12"/>
          </p:nvPr>
        </p:nvSpPr>
        <p:spPr/>
        <p:txBody>
          <a:bodyPr/>
          <a:lstStyle/>
          <a:p>
            <a:fld id="{2511FF5E-BF4D-498C-8DBA-87683219F91A}" type="slidenum">
              <a:rPr lang="en-US" smtClean="0"/>
              <a:pPr/>
              <a:t>14</a:t>
            </a:fld>
            <a:endParaRPr lang="en-US"/>
          </a:p>
        </p:txBody>
      </p:sp>
    </p:spTree>
    <p:extLst>
      <p:ext uri="{BB962C8B-B14F-4D97-AF65-F5344CB8AC3E}">
        <p14:creationId xmlns:p14="http://schemas.microsoft.com/office/powerpoint/2010/main" val="2136330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your knowledge!</a:t>
            </a:r>
          </a:p>
        </p:txBody>
      </p:sp>
      <p:sp>
        <p:nvSpPr>
          <p:cNvPr id="3" name="Content Placeholder 2"/>
          <p:cNvSpPr>
            <a:spLocks noGrp="1"/>
          </p:cNvSpPr>
          <p:nvPr>
            <p:ph idx="1"/>
          </p:nvPr>
        </p:nvSpPr>
        <p:spPr/>
        <p:txBody>
          <a:bodyPr/>
          <a:lstStyle/>
          <a:p>
            <a:r>
              <a:rPr lang="en-US" dirty="0"/>
              <a:t>What is the policy reference for the Reasonable Accommodation (RA) process and SOP requirement?</a:t>
            </a:r>
          </a:p>
          <a:p>
            <a:pPr lvl="1"/>
            <a:r>
              <a:rPr lang="en-US" dirty="0"/>
              <a:t>PRH 6.14 (R3)</a:t>
            </a:r>
          </a:p>
          <a:p>
            <a:r>
              <a:rPr lang="en-US" dirty="0"/>
              <a:t>What is the “go to” document for policy guidance with  RA requests and the RA process in general?</a:t>
            </a:r>
          </a:p>
          <a:p>
            <a:pPr lvl="1"/>
            <a:r>
              <a:rPr lang="en-US" dirty="0"/>
              <a:t>Appendix 605</a:t>
            </a:r>
          </a:p>
        </p:txBody>
      </p:sp>
      <p:sp>
        <p:nvSpPr>
          <p:cNvPr id="4" name="Slide Number Placeholder 3"/>
          <p:cNvSpPr>
            <a:spLocks noGrp="1"/>
          </p:cNvSpPr>
          <p:nvPr>
            <p:ph type="sldNum" sz="quarter" idx="4"/>
          </p:nvPr>
        </p:nvSpPr>
        <p:spPr/>
        <p:txBody>
          <a:bodyPr/>
          <a:lstStyle/>
          <a:p>
            <a:fld id="{8E1C36C4-E9D3-A641-AE45-47024B03D7E5}" type="slidenum">
              <a:rPr lang="en-US" smtClean="0"/>
              <a:pPr/>
              <a:t>15</a:t>
            </a:fld>
            <a:endParaRPr lang="en-US" dirty="0"/>
          </a:p>
        </p:txBody>
      </p:sp>
    </p:spTree>
    <p:extLst>
      <p:ext uri="{BB962C8B-B14F-4D97-AF65-F5344CB8AC3E}">
        <p14:creationId xmlns:p14="http://schemas.microsoft.com/office/powerpoint/2010/main" val="326087815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Reasonable accommodation process Defined in SOP</a:t>
            </a:r>
          </a:p>
        </p:txBody>
      </p:sp>
      <p:sp>
        <p:nvSpPr>
          <p:cNvPr id="9" name="Chart Placeholder 8"/>
          <p:cNvSpPr>
            <a:spLocks noGrp="1"/>
          </p:cNvSpPr>
          <p:nvPr>
            <p:ph type="chart" sz="quarter" idx="13"/>
          </p:nvPr>
        </p:nvSpPr>
        <p:spPr/>
      </p:sp>
      <p:sp>
        <p:nvSpPr>
          <p:cNvPr id="4" name="Slide Number Placeholder 3"/>
          <p:cNvSpPr>
            <a:spLocks noGrp="1"/>
          </p:cNvSpPr>
          <p:nvPr>
            <p:ph type="sldNum" sz="quarter" idx="4"/>
          </p:nvPr>
        </p:nvSpPr>
        <p:spPr/>
        <p:txBody>
          <a:bodyPr/>
          <a:lstStyle/>
          <a:p>
            <a:fld id="{2511FF5E-BF4D-498C-8DBA-87683219F91A}" type="slidenum">
              <a:rPr lang="en-US" sz="1200" smtClean="0"/>
              <a:pPr/>
              <a:t>16</a:t>
            </a:fld>
            <a:endParaRPr lang="en-US" sz="1200" dirty="0"/>
          </a:p>
        </p:txBody>
      </p:sp>
      <p:sp>
        <p:nvSpPr>
          <p:cNvPr id="6" name="TextBox 5"/>
          <p:cNvSpPr txBox="1"/>
          <p:nvPr/>
        </p:nvSpPr>
        <p:spPr>
          <a:xfrm>
            <a:off x="1038497" y="6071986"/>
            <a:ext cx="6553200" cy="461665"/>
          </a:xfrm>
          <a:prstGeom prst="rect">
            <a:avLst/>
          </a:prstGeom>
          <a:noFill/>
        </p:spPr>
        <p:txBody>
          <a:bodyPr wrap="square" rtlCol="0">
            <a:spAutoFit/>
          </a:bodyPr>
          <a:lstStyle/>
          <a:p>
            <a:pPr algn="ctr"/>
            <a:r>
              <a:rPr lang="en-US" sz="2400" b="1" dirty="0">
                <a:solidFill>
                  <a:schemeClr val="bg1">
                    <a:lumMod val="95000"/>
                  </a:schemeClr>
                </a:solidFill>
              </a:rPr>
              <a:t>Reasonable Accommodation Process</a:t>
            </a:r>
          </a:p>
        </p:txBody>
      </p:sp>
      <p:graphicFrame>
        <p:nvGraphicFramePr>
          <p:cNvPr id="7" name="Diagram 6"/>
          <p:cNvGraphicFramePr/>
          <p:nvPr>
            <p:extLst>
              <p:ext uri="{D42A27DB-BD31-4B8C-83A1-F6EECF244321}">
                <p14:modId xmlns:p14="http://schemas.microsoft.com/office/powerpoint/2010/main" val="4027614961"/>
              </p:ext>
            </p:extLst>
          </p:nvPr>
        </p:nvGraphicFramePr>
        <p:xfrm>
          <a:off x="475584" y="1175008"/>
          <a:ext cx="8229600" cy="4345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6461685"/>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0646" y="2514599"/>
            <a:ext cx="2998130" cy="3154561"/>
          </a:xfrm>
        </p:spPr>
        <p:txBody>
          <a:bodyPr/>
          <a:lstStyle/>
          <a:p>
            <a:pPr marL="0" indent="0" algn="ctr">
              <a:lnSpc>
                <a:spcPct val="110000"/>
              </a:lnSpc>
              <a:buNone/>
            </a:pPr>
            <a:r>
              <a:rPr lang="en-US" b="1" dirty="0">
                <a:solidFill>
                  <a:schemeClr val="bg1"/>
                </a:solidFill>
              </a:rPr>
              <a:t>Sample Reasonable Accommodation SOP</a:t>
            </a:r>
          </a:p>
        </p:txBody>
      </p:sp>
      <p:sp>
        <p:nvSpPr>
          <p:cNvPr id="4" name="Slide Number Placeholder 3"/>
          <p:cNvSpPr>
            <a:spLocks noGrp="1"/>
          </p:cNvSpPr>
          <p:nvPr>
            <p:ph type="sldNum" sz="quarter" idx="4"/>
          </p:nvPr>
        </p:nvSpPr>
        <p:spPr/>
        <p:txBody>
          <a:bodyPr/>
          <a:lstStyle/>
          <a:p>
            <a:fld id="{8E1C36C4-E9D3-A641-AE45-47024B03D7E5}" type="slidenum">
              <a:rPr lang="en-US" smtClean="0"/>
              <a:pPr/>
              <a:t>17</a:t>
            </a:fld>
            <a:endParaRPr lang="en-US" dirty="0"/>
          </a:p>
        </p:txBody>
      </p:sp>
      <p:pic>
        <p:nvPicPr>
          <p:cNvPr id="1026" name="Picture 4"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886" y="1447800"/>
            <a:ext cx="4899646"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5799562"/>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47984" cy="1034752"/>
          </a:xfrm>
        </p:spPr>
        <p:txBody>
          <a:bodyPr/>
          <a:lstStyle/>
          <a:p>
            <a:r>
              <a:rPr lang="en-US" dirty="0"/>
              <a:t>When Does Process Occur?</a:t>
            </a:r>
          </a:p>
        </p:txBody>
      </p:sp>
      <p:sp>
        <p:nvSpPr>
          <p:cNvPr id="3" name="Content Placeholder 2"/>
          <p:cNvSpPr>
            <a:spLocks noGrp="1"/>
          </p:cNvSpPr>
          <p:nvPr>
            <p:ph idx="1"/>
          </p:nvPr>
        </p:nvSpPr>
        <p:spPr>
          <a:xfrm>
            <a:off x="457201" y="1295400"/>
            <a:ext cx="8247984" cy="4572000"/>
          </a:xfrm>
        </p:spPr>
        <p:txBody>
          <a:bodyPr/>
          <a:lstStyle/>
          <a:p>
            <a:pPr>
              <a:spcBef>
                <a:spcPts val="0"/>
              </a:spcBef>
              <a:spcAft>
                <a:spcPts val="0"/>
              </a:spcAft>
            </a:pPr>
            <a:r>
              <a:rPr lang="en-US" dirty="0"/>
              <a:t>Interactive RA process takes place if 1 of 4 scenarios occur:</a:t>
            </a:r>
          </a:p>
          <a:p>
            <a:pPr lvl="1">
              <a:spcBef>
                <a:spcPts val="0"/>
              </a:spcBef>
              <a:spcAft>
                <a:spcPts val="0"/>
              </a:spcAft>
            </a:pPr>
            <a:r>
              <a:rPr lang="en-US" dirty="0"/>
              <a:t>An applicant:</a:t>
            </a:r>
          </a:p>
          <a:p>
            <a:pPr lvl="2">
              <a:spcBef>
                <a:spcPts val="0"/>
              </a:spcBef>
              <a:spcAft>
                <a:spcPts val="0"/>
              </a:spcAft>
              <a:buFont typeface="+mj-lt"/>
              <a:buAutoNum type="arabicPeriod"/>
            </a:pPr>
            <a:r>
              <a:rPr lang="en-US" dirty="0"/>
              <a:t>Requests accommodation by completing the Reasonable Accommodation Request Form – Program (RARF);</a:t>
            </a:r>
          </a:p>
          <a:p>
            <a:pPr lvl="2">
              <a:spcBef>
                <a:spcPts val="0"/>
              </a:spcBef>
              <a:spcAft>
                <a:spcPts val="0"/>
              </a:spcAft>
              <a:buFont typeface="+mj-lt"/>
              <a:buAutoNum type="arabicPeriod"/>
            </a:pPr>
            <a:r>
              <a:rPr lang="en-US" dirty="0"/>
              <a:t>Indicates on the RARF that s/he would like to discuss the need for accommodations with the DC; or</a:t>
            </a:r>
          </a:p>
          <a:p>
            <a:pPr lvl="2">
              <a:spcBef>
                <a:spcPts val="0"/>
              </a:spcBef>
              <a:spcAft>
                <a:spcPts val="0"/>
              </a:spcAft>
              <a:buFont typeface="+mj-lt"/>
              <a:buAutoNum type="arabicPeriod"/>
            </a:pPr>
            <a:r>
              <a:rPr lang="en-US" dirty="0"/>
              <a:t>Provides documentation that s/he may be an individual with a disability who may need reasonable accommodation to participate in Job Corps.</a:t>
            </a:r>
          </a:p>
          <a:p>
            <a:pPr lvl="1">
              <a:spcBef>
                <a:spcPts val="0"/>
              </a:spcBef>
            </a:pPr>
            <a:r>
              <a:rPr lang="en-US" dirty="0"/>
              <a:t>A student:</a:t>
            </a:r>
          </a:p>
          <a:p>
            <a:pPr lvl="2">
              <a:spcBef>
                <a:spcPts val="0"/>
              </a:spcBef>
              <a:buFont typeface="+mj-lt"/>
              <a:buAutoNum type="arabicPeriod" startAt="4"/>
            </a:pPr>
            <a:r>
              <a:rPr lang="en-US" dirty="0"/>
              <a:t>Requests accommodation to any staff person and/or completes the RARF.</a:t>
            </a:r>
          </a:p>
          <a:p>
            <a:pPr lvl="2">
              <a:spcBef>
                <a:spcPts val="0"/>
              </a:spcBef>
              <a:spcAft>
                <a:spcPts val="0"/>
              </a:spcAft>
              <a:buFont typeface="+mj-lt"/>
              <a:buAutoNum type="arabicPeriod"/>
            </a:pPr>
            <a:endParaRPr lang="en-US" dirty="0"/>
          </a:p>
          <a:p>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18</a:t>
            </a:fld>
            <a:endParaRPr lang="en-US" dirty="0"/>
          </a:p>
        </p:txBody>
      </p:sp>
    </p:spTree>
    <p:extLst>
      <p:ext uri="{BB962C8B-B14F-4D97-AF65-F5344CB8AC3E}">
        <p14:creationId xmlns:p14="http://schemas.microsoft.com/office/powerpoint/2010/main" val="3595237285"/>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 y="296652"/>
            <a:ext cx="8400384" cy="1074948"/>
          </a:xfrm>
        </p:spPr>
        <p:txBody>
          <a:bodyPr/>
          <a:lstStyle/>
          <a:p>
            <a:r>
              <a:rPr lang="en-US" dirty="0"/>
              <a:t>Reasonable accommodation process</a:t>
            </a:r>
          </a:p>
        </p:txBody>
      </p:sp>
      <p:sp>
        <p:nvSpPr>
          <p:cNvPr id="4" name="Slide Number Placeholder 3"/>
          <p:cNvSpPr>
            <a:spLocks noGrp="1"/>
          </p:cNvSpPr>
          <p:nvPr>
            <p:ph type="sldNum" sz="quarter" idx="4"/>
          </p:nvPr>
        </p:nvSpPr>
        <p:spPr/>
        <p:txBody>
          <a:bodyPr/>
          <a:lstStyle/>
          <a:p>
            <a:fld id="{2511FF5E-BF4D-498C-8DBA-87683219F91A}" type="slidenum">
              <a:rPr lang="en-US" sz="1200" smtClean="0"/>
              <a:pPr/>
              <a:t>19</a:t>
            </a:fld>
            <a:endParaRPr lang="en-US" sz="1200" dirty="0"/>
          </a:p>
        </p:txBody>
      </p:sp>
      <p:sp>
        <p:nvSpPr>
          <p:cNvPr id="6" name="TextBox 5"/>
          <p:cNvSpPr txBox="1"/>
          <p:nvPr/>
        </p:nvSpPr>
        <p:spPr>
          <a:xfrm>
            <a:off x="1038497" y="6071986"/>
            <a:ext cx="6553200" cy="461665"/>
          </a:xfrm>
          <a:prstGeom prst="rect">
            <a:avLst/>
          </a:prstGeom>
          <a:noFill/>
        </p:spPr>
        <p:txBody>
          <a:bodyPr wrap="square" rtlCol="0">
            <a:spAutoFit/>
          </a:bodyPr>
          <a:lstStyle/>
          <a:p>
            <a:pPr algn="ctr"/>
            <a:r>
              <a:rPr lang="en-US" sz="2400" b="1" dirty="0">
                <a:solidFill>
                  <a:schemeClr val="bg1">
                    <a:lumMod val="95000"/>
                  </a:schemeClr>
                </a:solidFill>
              </a:rPr>
              <a:t>STEP 1</a:t>
            </a:r>
          </a:p>
        </p:txBody>
      </p:sp>
      <p:graphicFrame>
        <p:nvGraphicFramePr>
          <p:cNvPr id="7" name="Diagram 6"/>
          <p:cNvGraphicFramePr/>
          <p:nvPr>
            <p:extLst>
              <p:ext uri="{D42A27DB-BD31-4B8C-83A1-F6EECF244321}">
                <p14:modId xmlns:p14="http://schemas.microsoft.com/office/powerpoint/2010/main" val="850801855"/>
              </p:ext>
            </p:extLst>
          </p:nvPr>
        </p:nvGraphicFramePr>
        <p:xfrm>
          <a:off x="475584" y="1371600"/>
          <a:ext cx="7830216" cy="4149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4552651"/>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 you can expect!</a:t>
            </a:r>
          </a:p>
        </p:txBody>
      </p:sp>
      <p:sp>
        <p:nvSpPr>
          <p:cNvPr id="9" name="Text Placeholder 8"/>
          <p:cNvSpPr>
            <a:spLocks noGrp="1"/>
          </p:cNvSpPr>
          <p:nvPr>
            <p:ph type="body" sz="quarter" idx="29"/>
          </p:nvPr>
        </p:nvSpPr>
        <p:spPr>
          <a:xfrm>
            <a:off x="685800" y="1371600"/>
            <a:ext cx="3724182" cy="3457054"/>
          </a:xfrm>
        </p:spPr>
        <p:txBody>
          <a:bodyPr/>
          <a:lstStyle/>
          <a:p>
            <a:pPr algn="l">
              <a:buFont typeface="Wingdings" panose="05000000000000000000" pitchFamily="2" charset="2"/>
              <a:buChar char=""/>
            </a:pPr>
            <a:r>
              <a:rPr lang="en-US" sz="2400" dirty="0">
                <a:latin typeface="Arial" panose="020B0604020202020204" pitchFamily="34" charset="0"/>
                <a:cs typeface="Arial" panose="020B0604020202020204" pitchFamily="34" charset="0"/>
              </a:rPr>
              <a:t>Communicating with People with Disabilities</a:t>
            </a:r>
          </a:p>
          <a:p>
            <a:pPr algn="l">
              <a:buFont typeface="Wingdings" panose="05000000000000000000" pitchFamily="2" charset="2"/>
              <a:buChar char=""/>
            </a:pPr>
            <a:r>
              <a:rPr lang="en-US" sz="2400" dirty="0">
                <a:latin typeface="Arial" panose="020B0604020202020204" pitchFamily="34" charset="0"/>
                <a:cs typeface="Arial" panose="020B0604020202020204" pitchFamily="34" charset="0"/>
              </a:rPr>
              <a:t>Reasonable Accommodation Basics</a:t>
            </a:r>
          </a:p>
          <a:p>
            <a:pPr algn="l">
              <a:buFont typeface="Wingdings" panose="05000000000000000000" pitchFamily="2" charset="2"/>
              <a:buChar char=""/>
            </a:pPr>
            <a:r>
              <a:rPr lang="en-US" sz="2400" dirty="0">
                <a:latin typeface="Arial" panose="020B0604020202020204" pitchFamily="34" charset="0"/>
                <a:cs typeface="Arial" panose="020B0604020202020204" pitchFamily="34" charset="0"/>
              </a:rPr>
              <a:t>Step-by-Step Review of the Reasonable Accommodation Process</a:t>
            </a:r>
          </a:p>
          <a:p>
            <a:pPr lvl="1">
              <a:lnSpc>
                <a:spcPct val="100000"/>
              </a:lnSpc>
              <a:spcBef>
                <a:spcPts val="600"/>
              </a:spcBef>
              <a:buFont typeface="Arial" panose="020B0604020202020204" pitchFamily="34" charset="0"/>
              <a:buChar char="•"/>
            </a:pPr>
            <a:endParaRPr lang="en-US" sz="2000" dirty="0">
              <a:solidFill>
                <a:schemeClr val="bg2">
                  <a:lumMod val="50000"/>
                </a:schemeClr>
              </a:solidFill>
              <a:latin typeface="Arial" panose="020B0604020202020204" pitchFamily="34" charset="0"/>
              <a:cs typeface="Arial" panose="020B0604020202020204" pitchFamily="34" charset="0"/>
            </a:endParaRPr>
          </a:p>
        </p:txBody>
      </p:sp>
      <p:sp>
        <p:nvSpPr>
          <p:cNvPr id="10" name="Text Placeholder 9"/>
          <p:cNvSpPr>
            <a:spLocks noGrp="1"/>
          </p:cNvSpPr>
          <p:nvPr>
            <p:ph type="body" sz="quarter" idx="30"/>
          </p:nvPr>
        </p:nvSpPr>
        <p:spPr>
          <a:xfrm>
            <a:off x="4734018" y="1371600"/>
            <a:ext cx="3724182" cy="3276600"/>
          </a:xfrm>
        </p:spPr>
        <p:txBody>
          <a:bodyPr/>
          <a:lstStyle/>
          <a:p>
            <a:pPr>
              <a:buFont typeface="Wingdings" panose="05000000000000000000" pitchFamily="2" charset="2"/>
              <a:buChar char="¬"/>
            </a:pPr>
            <a:r>
              <a:rPr lang="en-US" sz="2400" dirty="0">
                <a:latin typeface="Arial" panose="020B0604020202020204" pitchFamily="34" charset="0"/>
                <a:cs typeface="Arial" panose="020B0604020202020204" pitchFamily="34" charset="0"/>
              </a:rPr>
              <a:t>Red Flags within the Reasonable Accommodation Process</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Reasonable Accommodation  Resources </a:t>
            </a:r>
          </a:p>
          <a:p>
            <a:pP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endParaRPr lang="en-US" dirty="0"/>
          </a:p>
        </p:txBody>
      </p:sp>
      <p:sp>
        <p:nvSpPr>
          <p:cNvPr id="5" name="Slide Number Placeholder 4"/>
          <p:cNvSpPr>
            <a:spLocks noGrp="1"/>
          </p:cNvSpPr>
          <p:nvPr>
            <p:ph type="sldNum" sz="quarter" idx="4"/>
          </p:nvPr>
        </p:nvSpPr>
        <p:spPr/>
        <p:txBody>
          <a:bodyPr/>
          <a:lstStyle/>
          <a:p>
            <a:fld id="{8E1C36C4-E9D3-A641-AE45-47024B03D7E5}" type="slidenum">
              <a:rPr lang="en-US" sz="1200" smtClean="0"/>
              <a:pPr/>
              <a:t>2</a:t>
            </a:fld>
            <a:endParaRPr lang="en-US" sz="12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2920" y="5791200"/>
            <a:ext cx="878160" cy="878160"/>
          </a:xfrm>
          <a:prstGeom prst="rect">
            <a:avLst/>
          </a:prstGeom>
        </p:spPr>
      </p:pic>
    </p:spTree>
    <p:extLst>
      <p:ext uri="{BB962C8B-B14F-4D97-AF65-F5344CB8AC3E}">
        <p14:creationId xmlns:p14="http://schemas.microsoft.com/office/powerpoint/2010/main" val="444196681"/>
      </p:ext>
    </p:extLst>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Requesting accommodation</a:t>
            </a:r>
          </a:p>
        </p:txBody>
      </p:sp>
      <p:sp>
        <p:nvSpPr>
          <p:cNvPr id="3" name="Content Placeholder 2"/>
          <p:cNvSpPr>
            <a:spLocks noGrp="1"/>
          </p:cNvSpPr>
          <p:nvPr>
            <p:ph idx="1"/>
          </p:nvPr>
        </p:nvSpPr>
        <p:spPr/>
        <p:txBody>
          <a:bodyPr/>
          <a:lstStyle/>
          <a:p>
            <a:r>
              <a:rPr lang="en-US" dirty="0"/>
              <a:t>A RA request can be communicated in any form (e.g., oral, written, sign language). </a:t>
            </a:r>
          </a:p>
          <a:p>
            <a:r>
              <a:rPr lang="en-US" dirty="0"/>
              <a:t>Request for accommodations must be documented on the RARF.</a:t>
            </a:r>
          </a:p>
          <a:p>
            <a:pPr lvl="1"/>
            <a:r>
              <a:rPr lang="en-US" dirty="0"/>
              <a:t>This form cannot be changed, and must be used to document the request.</a:t>
            </a:r>
          </a:p>
          <a:p>
            <a:pPr marL="0" indent="0">
              <a:buNone/>
            </a:pPr>
            <a:endParaRPr lang="en-US" dirty="0"/>
          </a:p>
          <a:p>
            <a:endParaRPr lang="en-US" dirty="0"/>
          </a:p>
          <a:p>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20</a:t>
            </a:fld>
            <a:endParaRPr lang="en-US" dirty="0"/>
          </a:p>
        </p:txBody>
      </p:sp>
    </p:spTree>
    <p:extLst>
      <p:ext uri="{BB962C8B-B14F-4D97-AF65-F5344CB8AC3E}">
        <p14:creationId xmlns:p14="http://schemas.microsoft.com/office/powerpoint/2010/main" val="70239712"/>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Requesting accommodation</a:t>
            </a:r>
          </a:p>
        </p:txBody>
      </p:sp>
      <p:sp>
        <p:nvSpPr>
          <p:cNvPr id="3" name="Content Placeholder 2"/>
          <p:cNvSpPr>
            <a:spLocks noGrp="1"/>
          </p:cNvSpPr>
          <p:nvPr>
            <p:ph idx="1"/>
          </p:nvPr>
        </p:nvSpPr>
        <p:spPr/>
        <p:txBody>
          <a:bodyPr/>
          <a:lstStyle/>
          <a:p>
            <a:pPr lvl="1"/>
            <a:r>
              <a:rPr lang="en-US" dirty="0"/>
              <a:t>If an applicant, the Admissions Counselor (AC) informs of the right to request accommodation and assists with the completion of the form, if needed.*</a:t>
            </a:r>
          </a:p>
          <a:p>
            <a:pPr lvl="1"/>
            <a:r>
              <a:rPr lang="en-US" dirty="0"/>
              <a:t>If a student, the Disability Coordinator (DC) provides the form and assists with the completion, if needed.</a:t>
            </a:r>
          </a:p>
          <a:p>
            <a:r>
              <a:rPr lang="en-US" dirty="0"/>
              <a:t>All requests for accommodations to participate in the Job Corps program are reviewed at the center level.</a:t>
            </a:r>
          </a:p>
          <a:p>
            <a:pPr marL="0" indent="0">
              <a:buNone/>
            </a:pP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21</a:t>
            </a:fld>
            <a:endParaRPr lang="en-US" dirty="0"/>
          </a:p>
        </p:txBody>
      </p:sp>
    </p:spTree>
    <p:extLst>
      <p:ext uri="{BB962C8B-B14F-4D97-AF65-F5344CB8AC3E}">
        <p14:creationId xmlns:p14="http://schemas.microsoft.com/office/powerpoint/2010/main" val="1387897602"/>
      </p:ext>
    </p:extLst>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0646" y="2133599"/>
            <a:ext cx="2998130" cy="2514601"/>
          </a:xfrm>
        </p:spPr>
        <p:txBody>
          <a:bodyPr/>
          <a:lstStyle/>
          <a:p>
            <a:pPr marL="0" indent="0" algn="ctr">
              <a:lnSpc>
                <a:spcPct val="110000"/>
              </a:lnSpc>
              <a:buNone/>
            </a:pPr>
            <a:r>
              <a:rPr lang="en-US" b="1" dirty="0">
                <a:solidFill>
                  <a:schemeClr val="bg1"/>
                </a:solidFill>
              </a:rPr>
              <a:t>Job Corps Reasonable Accommodation Request Form – Program (RARF)</a:t>
            </a:r>
          </a:p>
        </p:txBody>
      </p:sp>
      <p:sp>
        <p:nvSpPr>
          <p:cNvPr id="4" name="Slide Number Placeholder 3"/>
          <p:cNvSpPr>
            <a:spLocks noGrp="1"/>
          </p:cNvSpPr>
          <p:nvPr>
            <p:ph type="sldNum" sz="quarter" idx="4"/>
          </p:nvPr>
        </p:nvSpPr>
        <p:spPr/>
        <p:txBody>
          <a:bodyPr/>
          <a:lstStyle/>
          <a:p>
            <a:fld id="{8E1C36C4-E9D3-A641-AE45-47024B03D7E5}" type="slidenum">
              <a:rPr lang="en-US" smtClean="0"/>
              <a:pPr/>
              <a:t>22</a:t>
            </a:fld>
            <a:endParaRPr lang="en-US" dirty="0"/>
          </a:p>
        </p:txBody>
      </p:sp>
      <p:pic>
        <p:nvPicPr>
          <p:cNvPr id="5" name="Picture 4"/>
          <p:cNvPicPr>
            <a:picLocks noChangeAspect="1"/>
          </p:cNvPicPr>
          <p:nvPr/>
        </p:nvPicPr>
        <p:blipFill rotWithShape="1">
          <a:blip r:embed="rId3"/>
          <a:srcRect l="20312" t="14583" r="40625" b="10416"/>
          <a:stretch/>
        </p:blipFill>
        <p:spPr>
          <a:xfrm>
            <a:off x="1295400" y="685800"/>
            <a:ext cx="3810000" cy="5486400"/>
          </a:xfrm>
          <a:prstGeom prst="rect">
            <a:avLst/>
          </a:prstGeom>
        </p:spPr>
      </p:pic>
    </p:spTree>
    <p:extLst>
      <p:ext uri="{BB962C8B-B14F-4D97-AF65-F5344CB8AC3E}">
        <p14:creationId xmlns:p14="http://schemas.microsoft.com/office/powerpoint/2010/main" val="3527440467"/>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E1C36C4-E9D3-A641-AE45-47024B03D7E5}" type="slidenum">
              <a:rPr lang="en-US" smtClean="0"/>
              <a:pPr/>
              <a:t>23</a:t>
            </a:fld>
            <a:endParaRPr lang="en-US" dirty="0"/>
          </a:p>
        </p:txBody>
      </p:sp>
      <p:pic>
        <p:nvPicPr>
          <p:cNvPr id="6" name="Picture 5"/>
          <p:cNvPicPr>
            <a:picLocks noChangeAspect="1"/>
          </p:cNvPicPr>
          <p:nvPr/>
        </p:nvPicPr>
        <p:blipFill>
          <a:blip r:embed="rId3"/>
          <a:stretch>
            <a:fillRect/>
          </a:stretch>
        </p:blipFill>
        <p:spPr>
          <a:xfrm>
            <a:off x="856793" y="762000"/>
            <a:ext cx="7465177" cy="5259595"/>
          </a:xfrm>
          <a:prstGeom prst="rect">
            <a:avLst/>
          </a:prstGeom>
        </p:spPr>
      </p:pic>
    </p:spTree>
    <p:extLst>
      <p:ext uri="{BB962C8B-B14F-4D97-AF65-F5344CB8AC3E}">
        <p14:creationId xmlns:p14="http://schemas.microsoft.com/office/powerpoint/2010/main" val="1883995472"/>
      </p:ext>
    </p:extLst>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E1C36C4-E9D3-A641-AE45-47024B03D7E5}" type="slidenum">
              <a:rPr lang="en-US" smtClean="0"/>
              <a:pPr/>
              <a:t>24</a:t>
            </a:fld>
            <a:endParaRPr lang="en-US" dirty="0"/>
          </a:p>
        </p:txBody>
      </p:sp>
      <p:pic>
        <p:nvPicPr>
          <p:cNvPr id="6" name="Picture 5"/>
          <p:cNvPicPr>
            <a:picLocks noChangeAspect="1"/>
          </p:cNvPicPr>
          <p:nvPr/>
        </p:nvPicPr>
        <p:blipFill>
          <a:blip r:embed="rId3"/>
          <a:stretch>
            <a:fillRect/>
          </a:stretch>
        </p:blipFill>
        <p:spPr>
          <a:xfrm>
            <a:off x="953389" y="861631"/>
            <a:ext cx="7428611" cy="5005769"/>
          </a:xfrm>
          <a:prstGeom prst="rect">
            <a:avLst/>
          </a:prstGeom>
        </p:spPr>
      </p:pic>
      <p:sp>
        <p:nvSpPr>
          <p:cNvPr id="10" name="Bent Arrow 9"/>
          <p:cNvSpPr/>
          <p:nvPr/>
        </p:nvSpPr>
        <p:spPr bwMode="auto">
          <a:xfrm>
            <a:off x="457200" y="1524000"/>
            <a:ext cx="685800" cy="1371600"/>
          </a:xfrm>
          <a:prstGeom prst="bentArrow">
            <a:avLst/>
          </a:prstGeom>
          <a:solidFill>
            <a:srgbClr val="C00000"/>
          </a:solidFill>
          <a:ln>
            <a:noFill/>
          </a:ln>
          <a:effectLst/>
          <a:extLst>
            <a:ext uri="{91240B29-F687-4f45-9708-019B960494DF}">
              <a14:hiddenLine xmlns:a14="http://schemas.microsoft.com/office/drawing/2010/main" xmlns="" w="50800" cap="flat" cmpd="sng" algn="ctr">
                <a:solidFill>
                  <a:srgbClr val="FFFFFF"/>
                </a:solidFill>
                <a:prstDash val="solid"/>
                <a:round/>
                <a:headEnd type="none" w="med" len="me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136821264"/>
      </p:ext>
    </p:extLst>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 y="296652"/>
            <a:ext cx="8400384" cy="1074948"/>
          </a:xfrm>
        </p:spPr>
        <p:txBody>
          <a:bodyPr/>
          <a:lstStyle/>
          <a:p>
            <a:r>
              <a:rPr lang="en-US" dirty="0"/>
              <a:t>Reasonable accommodation process</a:t>
            </a:r>
          </a:p>
        </p:txBody>
      </p:sp>
      <p:sp>
        <p:nvSpPr>
          <p:cNvPr id="4" name="Slide Number Placeholder 3"/>
          <p:cNvSpPr>
            <a:spLocks noGrp="1"/>
          </p:cNvSpPr>
          <p:nvPr>
            <p:ph type="sldNum" sz="quarter" idx="4"/>
          </p:nvPr>
        </p:nvSpPr>
        <p:spPr/>
        <p:txBody>
          <a:bodyPr/>
          <a:lstStyle/>
          <a:p>
            <a:fld id="{2511FF5E-BF4D-498C-8DBA-87683219F91A}" type="slidenum">
              <a:rPr lang="en-US" sz="1200" smtClean="0"/>
              <a:pPr/>
              <a:t>25</a:t>
            </a:fld>
            <a:endParaRPr lang="en-US" sz="1200" dirty="0"/>
          </a:p>
        </p:txBody>
      </p:sp>
      <p:sp>
        <p:nvSpPr>
          <p:cNvPr id="6" name="TextBox 5"/>
          <p:cNvSpPr txBox="1"/>
          <p:nvPr/>
        </p:nvSpPr>
        <p:spPr>
          <a:xfrm>
            <a:off x="1038497" y="6071986"/>
            <a:ext cx="6553200" cy="461665"/>
          </a:xfrm>
          <a:prstGeom prst="rect">
            <a:avLst/>
          </a:prstGeom>
          <a:noFill/>
        </p:spPr>
        <p:txBody>
          <a:bodyPr wrap="square" rtlCol="0">
            <a:spAutoFit/>
          </a:bodyPr>
          <a:lstStyle/>
          <a:p>
            <a:pPr algn="ctr"/>
            <a:r>
              <a:rPr lang="en-US" sz="2400" b="1" dirty="0">
                <a:solidFill>
                  <a:schemeClr val="bg1">
                    <a:lumMod val="95000"/>
                  </a:schemeClr>
                </a:solidFill>
              </a:rPr>
              <a:t>STEP 2</a:t>
            </a:r>
          </a:p>
        </p:txBody>
      </p:sp>
      <p:graphicFrame>
        <p:nvGraphicFramePr>
          <p:cNvPr id="7" name="Diagram 6"/>
          <p:cNvGraphicFramePr/>
          <p:nvPr>
            <p:extLst>
              <p:ext uri="{D42A27DB-BD31-4B8C-83A1-F6EECF244321}">
                <p14:modId xmlns:p14="http://schemas.microsoft.com/office/powerpoint/2010/main" val="3240397409"/>
              </p:ext>
            </p:extLst>
          </p:nvPr>
        </p:nvGraphicFramePr>
        <p:xfrm>
          <a:off x="475584" y="1371600"/>
          <a:ext cx="7830216" cy="4149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6780968"/>
      </p:ext>
    </p:extLst>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47984" cy="882352"/>
          </a:xfrm>
        </p:spPr>
        <p:txBody>
          <a:bodyPr/>
          <a:lstStyle/>
          <a:p>
            <a:r>
              <a:rPr lang="en-US" dirty="0"/>
              <a:t>Determining the need for Reasonable accommodation</a:t>
            </a:r>
          </a:p>
        </p:txBody>
      </p:sp>
      <p:sp>
        <p:nvSpPr>
          <p:cNvPr id="3" name="Content Placeholder 2"/>
          <p:cNvSpPr>
            <a:spLocks noGrp="1"/>
          </p:cNvSpPr>
          <p:nvPr>
            <p:ph idx="1"/>
          </p:nvPr>
        </p:nvSpPr>
        <p:spPr>
          <a:xfrm>
            <a:off x="457201" y="1295400"/>
            <a:ext cx="8247984" cy="4572000"/>
          </a:xfrm>
        </p:spPr>
        <p:txBody>
          <a:bodyPr/>
          <a:lstStyle/>
          <a:p>
            <a:pPr>
              <a:spcBef>
                <a:spcPts val="0"/>
              </a:spcBef>
              <a:spcAft>
                <a:spcPts val="0"/>
              </a:spcAft>
            </a:pPr>
            <a:r>
              <a:rPr lang="en-US" dirty="0"/>
              <a:t>If an applicant/student provides documentation that indicates s/he may be an individual with a disability who may need RA to participate in Job Corps, the DC must engage the applicant in an interactive process to determine the need for accommodation, even if the applicant did not request accommodation </a:t>
            </a:r>
          </a:p>
          <a:p>
            <a:pPr>
              <a:spcBef>
                <a:spcPts val="0"/>
              </a:spcBef>
              <a:spcAft>
                <a:spcPts val="0"/>
              </a:spcAft>
            </a:pPr>
            <a:endParaRPr lang="en-US" dirty="0"/>
          </a:p>
          <a:p>
            <a:pPr lvl="2">
              <a:spcBef>
                <a:spcPts val="0"/>
              </a:spcBef>
              <a:spcAft>
                <a:spcPts val="0"/>
              </a:spcAft>
              <a:buFont typeface="+mj-lt"/>
              <a:buAutoNum type="arabicPeriod"/>
            </a:pPr>
            <a:endParaRPr lang="en-US" dirty="0"/>
          </a:p>
          <a:p>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26</a:t>
            </a:fld>
            <a:endParaRPr lang="en-US" dirty="0"/>
          </a:p>
        </p:txBody>
      </p:sp>
    </p:spTree>
    <p:extLst>
      <p:ext uri="{BB962C8B-B14F-4D97-AF65-F5344CB8AC3E}">
        <p14:creationId xmlns:p14="http://schemas.microsoft.com/office/powerpoint/2010/main" val="1314281626"/>
      </p:ext>
    </p:extLst>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the need for Reasonable accommodation</a:t>
            </a:r>
          </a:p>
        </p:txBody>
      </p:sp>
      <p:sp>
        <p:nvSpPr>
          <p:cNvPr id="3" name="Content Placeholder 2"/>
          <p:cNvSpPr>
            <a:spLocks noGrp="1"/>
          </p:cNvSpPr>
          <p:nvPr>
            <p:ph idx="1"/>
          </p:nvPr>
        </p:nvSpPr>
        <p:spPr/>
        <p:txBody>
          <a:bodyPr/>
          <a:lstStyle/>
          <a:p>
            <a:r>
              <a:rPr lang="en-US" dirty="0"/>
              <a:t>When an applicant/student declines accommodation(s), it </a:t>
            </a:r>
            <a:r>
              <a:rPr lang="en-US" b="1" dirty="0"/>
              <a:t>must</a:t>
            </a:r>
            <a:r>
              <a:rPr lang="en-US" dirty="0"/>
              <a:t> be documented using the Reasonable Accommodation Review/Documentation of Disability Form (RAR/DDF) (if documentation was present in the applicant file, but no request was made) or the RARF</a:t>
            </a:r>
            <a:r>
              <a:rPr lang="en-US" i="1" dirty="0"/>
              <a:t> </a:t>
            </a:r>
            <a:r>
              <a:rPr lang="en-US" dirty="0"/>
              <a:t>(if applicant/student makes a request or indicates s/he may need an accommodation)</a:t>
            </a:r>
          </a:p>
          <a:p>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27</a:t>
            </a:fld>
            <a:endParaRPr lang="en-US" dirty="0"/>
          </a:p>
        </p:txBody>
      </p:sp>
    </p:spTree>
    <p:extLst>
      <p:ext uri="{BB962C8B-B14F-4D97-AF65-F5344CB8AC3E}">
        <p14:creationId xmlns:p14="http://schemas.microsoft.com/office/powerpoint/2010/main" val="631831817"/>
      </p:ext>
    </p:extLst>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E1C36C4-E9D3-A641-AE45-47024B03D7E5}" type="slidenum">
              <a:rPr lang="en-US" smtClean="0"/>
              <a:pPr/>
              <a:t>28</a:t>
            </a:fld>
            <a:endParaRPr lang="en-US" dirty="0"/>
          </a:p>
        </p:txBody>
      </p:sp>
      <p:pic>
        <p:nvPicPr>
          <p:cNvPr id="3" name="Picture 2"/>
          <p:cNvPicPr>
            <a:picLocks noChangeAspect="1"/>
          </p:cNvPicPr>
          <p:nvPr/>
        </p:nvPicPr>
        <p:blipFill rotWithShape="1">
          <a:blip r:embed="rId3"/>
          <a:srcRect b="9570"/>
          <a:stretch/>
        </p:blipFill>
        <p:spPr>
          <a:xfrm>
            <a:off x="773077" y="329747"/>
            <a:ext cx="4517729" cy="6042637"/>
          </a:xfrm>
          <a:prstGeom prst="rect">
            <a:avLst/>
          </a:prstGeom>
        </p:spPr>
      </p:pic>
      <p:sp>
        <p:nvSpPr>
          <p:cNvPr id="8" name="Content Placeholder 2"/>
          <p:cNvSpPr>
            <a:spLocks noGrp="1"/>
          </p:cNvSpPr>
          <p:nvPr>
            <p:ph idx="1"/>
          </p:nvPr>
        </p:nvSpPr>
        <p:spPr>
          <a:xfrm>
            <a:off x="5410200" y="1545185"/>
            <a:ext cx="3294984" cy="3026816"/>
          </a:xfrm>
        </p:spPr>
        <p:txBody>
          <a:bodyPr/>
          <a:lstStyle/>
          <a:p>
            <a:pPr marL="0" indent="0" algn="ctr">
              <a:lnSpc>
                <a:spcPct val="110000"/>
              </a:lnSpc>
              <a:buNone/>
            </a:pPr>
            <a:r>
              <a:rPr lang="en-US" b="1" dirty="0">
                <a:solidFill>
                  <a:schemeClr val="bg1"/>
                </a:solidFill>
              </a:rPr>
              <a:t>Reasonable Accommodation Review/ Documentation of Disability Form (RAR/DDF)</a:t>
            </a:r>
          </a:p>
        </p:txBody>
      </p:sp>
    </p:spTree>
    <p:extLst>
      <p:ext uri="{BB962C8B-B14F-4D97-AF65-F5344CB8AC3E}">
        <p14:creationId xmlns:p14="http://schemas.microsoft.com/office/powerpoint/2010/main" val="3302181256"/>
      </p:ext>
    </p:extLst>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E1C36C4-E9D3-A641-AE45-47024B03D7E5}" type="slidenum">
              <a:rPr lang="en-US" smtClean="0"/>
              <a:pPr/>
              <a:t>29</a:t>
            </a:fld>
            <a:endParaRPr lang="en-US" dirty="0"/>
          </a:p>
        </p:txBody>
      </p:sp>
      <p:sp>
        <p:nvSpPr>
          <p:cNvPr id="7" name="Content Placeholder 2"/>
          <p:cNvSpPr>
            <a:spLocks noGrp="1"/>
          </p:cNvSpPr>
          <p:nvPr>
            <p:ph idx="1"/>
          </p:nvPr>
        </p:nvSpPr>
        <p:spPr>
          <a:xfrm>
            <a:off x="838200" y="426626"/>
            <a:ext cx="7543799" cy="1249774"/>
          </a:xfrm>
        </p:spPr>
        <p:txBody>
          <a:bodyPr/>
          <a:lstStyle/>
          <a:p>
            <a:pPr marL="0" indent="0" algn="ctr">
              <a:lnSpc>
                <a:spcPct val="110000"/>
              </a:lnSpc>
              <a:buNone/>
            </a:pPr>
            <a:r>
              <a:rPr lang="en-US" b="1" dirty="0">
                <a:solidFill>
                  <a:schemeClr val="bg1"/>
                </a:solidFill>
              </a:rPr>
              <a:t>Reasonable Accommodation Review/ Documentation of Disability Form</a:t>
            </a:r>
          </a:p>
        </p:txBody>
      </p:sp>
      <p:pic>
        <p:nvPicPr>
          <p:cNvPr id="3" name="Picture 2"/>
          <p:cNvPicPr>
            <a:picLocks noChangeAspect="1"/>
          </p:cNvPicPr>
          <p:nvPr/>
        </p:nvPicPr>
        <p:blipFill>
          <a:blip r:embed="rId3"/>
          <a:stretch>
            <a:fillRect/>
          </a:stretch>
        </p:blipFill>
        <p:spPr>
          <a:xfrm>
            <a:off x="467558" y="2128136"/>
            <a:ext cx="8237626" cy="2953833"/>
          </a:xfrm>
          <a:prstGeom prst="rect">
            <a:avLst/>
          </a:prstGeom>
        </p:spPr>
      </p:pic>
      <p:sp>
        <p:nvSpPr>
          <p:cNvPr id="5" name="Rectangle 4"/>
          <p:cNvSpPr/>
          <p:nvPr/>
        </p:nvSpPr>
        <p:spPr bwMode="auto">
          <a:xfrm>
            <a:off x="467558" y="3352800"/>
            <a:ext cx="8237626" cy="914400"/>
          </a:xfrm>
          <a:prstGeom prst="rect">
            <a:avLst/>
          </a:prstGeom>
          <a:noFill/>
          <a:ln w="28575">
            <a:solidFill>
              <a:srgbClr val="C00000"/>
            </a:solid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1174168668"/>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
            </a:r>
            <a:br>
              <a:rPr lang="en-US" dirty="0"/>
            </a:br>
            <a:r>
              <a:rPr lang="en-US" dirty="0"/>
              <a:t>What is not included</a:t>
            </a:r>
          </a:p>
        </p:txBody>
      </p:sp>
      <p:sp>
        <p:nvSpPr>
          <p:cNvPr id="9" name="Content Placeholder 8"/>
          <p:cNvSpPr>
            <a:spLocks noGrp="1"/>
          </p:cNvSpPr>
          <p:nvPr>
            <p:ph idx="1"/>
          </p:nvPr>
        </p:nvSpPr>
        <p:spPr/>
        <p:txBody>
          <a:bodyPr/>
          <a:lstStyle/>
          <a:p>
            <a:r>
              <a:rPr lang="en-US" dirty="0"/>
              <a:t>Reasonable Accommodation in the file review process</a:t>
            </a:r>
          </a:p>
          <a:p>
            <a:pPr lvl="1"/>
            <a:r>
              <a:rPr lang="en-US" dirty="0"/>
              <a:t>Center Applicant File Review webinars - quarterly</a:t>
            </a:r>
          </a:p>
          <a:p>
            <a:r>
              <a:rPr lang="en-US" dirty="0"/>
              <a:t>Reasonable Accommodation Committee (RAC) Guidance</a:t>
            </a:r>
          </a:p>
          <a:p>
            <a:pPr lvl="1"/>
            <a:r>
              <a:rPr lang="en-US" dirty="0"/>
              <a:t>RAC webinars – at least annually</a:t>
            </a:r>
          </a:p>
          <a:p>
            <a:r>
              <a:rPr lang="en-US" dirty="0"/>
              <a:t>Completing funding requests for students who need accommodations exceeding $5,000</a:t>
            </a:r>
          </a:p>
          <a:p>
            <a:pPr lvl="1"/>
            <a:r>
              <a:rPr lang="en-US" dirty="0"/>
              <a:t>Contact your Regional Disability Coordinator</a:t>
            </a:r>
          </a:p>
          <a:p>
            <a:endParaRPr lang="en-US" dirty="0"/>
          </a:p>
          <a:p>
            <a:pPr lvl="1"/>
            <a:endParaRPr lang="en-US" dirty="0"/>
          </a:p>
        </p:txBody>
      </p:sp>
      <p:sp>
        <p:nvSpPr>
          <p:cNvPr id="7" name="Slide Number Placeholder 6"/>
          <p:cNvSpPr>
            <a:spLocks noGrp="1"/>
          </p:cNvSpPr>
          <p:nvPr>
            <p:ph type="sldNum" sz="quarter" idx="4"/>
          </p:nvPr>
        </p:nvSpPr>
        <p:spPr/>
        <p:txBody>
          <a:bodyPr/>
          <a:lstStyle/>
          <a:p>
            <a:fld id="{8E1C36C4-E9D3-A641-AE45-47024B03D7E5}" type="slidenum">
              <a:rPr lang="en-US" smtClean="0"/>
              <a:pPr/>
              <a:t>3</a:t>
            </a:fld>
            <a:endParaRPr lang="en-US" dirty="0"/>
          </a:p>
        </p:txBody>
      </p:sp>
    </p:spTree>
    <p:extLst>
      <p:ext uri="{BB962C8B-B14F-4D97-AF65-F5344CB8AC3E}">
        <p14:creationId xmlns:p14="http://schemas.microsoft.com/office/powerpoint/2010/main" val="566870150"/>
      </p:ext>
    </p:extLst>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E1C36C4-E9D3-A641-AE45-47024B03D7E5}" type="slidenum">
              <a:rPr lang="en-US" smtClean="0"/>
              <a:pPr/>
              <a:t>30</a:t>
            </a:fld>
            <a:endParaRPr lang="en-US" dirty="0"/>
          </a:p>
        </p:txBody>
      </p:sp>
      <p:pic>
        <p:nvPicPr>
          <p:cNvPr id="6" name="Picture 5"/>
          <p:cNvPicPr>
            <a:picLocks noChangeAspect="1"/>
          </p:cNvPicPr>
          <p:nvPr/>
        </p:nvPicPr>
        <p:blipFill>
          <a:blip r:embed="rId3"/>
          <a:stretch>
            <a:fillRect/>
          </a:stretch>
        </p:blipFill>
        <p:spPr>
          <a:xfrm>
            <a:off x="958469" y="1219200"/>
            <a:ext cx="7428611" cy="5005769"/>
          </a:xfrm>
          <a:prstGeom prst="rect">
            <a:avLst/>
          </a:prstGeom>
        </p:spPr>
      </p:pic>
      <p:sp>
        <p:nvSpPr>
          <p:cNvPr id="2" name="Rectangle 1"/>
          <p:cNvSpPr/>
          <p:nvPr/>
        </p:nvSpPr>
        <p:spPr bwMode="auto">
          <a:xfrm>
            <a:off x="958469" y="2514600"/>
            <a:ext cx="7428611" cy="762000"/>
          </a:xfrm>
          <a:prstGeom prst="rect">
            <a:avLst/>
          </a:prstGeom>
          <a:noFill/>
          <a:ln w="28575">
            <a:solidFill>
              <a:srgbClr val="C00000"/>
            </a:solid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Content Placeholder 2"/>
          <p:cNvSpPr>
            <a:spLocks noGrp="1"/>
          </p:cNvSpPr>
          <p:nvPr>
            <p:ph idx="1"/>
          </p:nvPr>
        </p:nvSpPr>
        <p:spPr>
          <a:xfrm>
            <a:off x="457200" y="426625"/>
            <a:ext cx="8153400" cy="609600"/>
          </a:xfrm>
        </p:spPr>
        <p:txBody>
          <a:bodyPr/>
          <a:lstStyle/>
          <a:p>
            <a:pPr marL="0" indent="0" algn="ctr">
              <a:lnSpc>
                <a:spcPct val="110000"/>
              </a:lnSpc>
              <a:buNone/>
            </a:pPr>
            <a:r>
              <a:rPr lang="en-US" b="1" dirty="0">
                <a:solidFill>
                  <a:schemeClr val="bg1"/>
                </a:solidFill>
              </a:rPr>
              <a:t>Request for Accommodation Form - Program</a:t>
            </a:r>
          </a:p>
        </p:txBody>
      </p:sp>
    </p:spTree>
    <p:extLst>
      <p:ext uri="{BB962C8B-B14F-4D97-AF65-F5344CB8AC3E}">
        <p14:creationId xmlns:p14="http://schemas.microsoft.com/office/powerpoint/2010/main" val="3029366347"/>
      </p:ext>
    </p:extLst>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 y="296652"/>
            <a:ext cx="8400384" cy="1074948"/>
          </a:xfrm>
        </p:spPr>
        <p:txBody>
          <a:bodyPr/>
          <a:lstStyle/>
          <a:p>
            <a:r>
              <a:rPr lang="en-US" dirty="0"/>
              <a:t>Reasonable accommodation process</a:t>
            </a:r>
          </a:p>
        </p:txBody>
      </p:sp>
      <p:sp>
        <p:nvSpPr>
          <p:cNvPr id="4" name="Slide Number Placeholder 3"/>
          <p:cNvSpPr>
            <a:spLocks noGrp="1"/>
          </p:cNvSpPr>
          <p:nvPr>
            <p:ph type="sldNum" sz="quarter" idx="4"/>
          </p:nvPr>
        </p:nvSpPr>
        <p:spPr/>
        <p:txBody>
          <a:bodyPr/>
          <a:lstStyle/>
          <a:p>
            <a:fld id="{2511FF5E-BF4D-498C-8DBA-87683219F91A}" type="slidenum">
              <a:rPr lang="en-US" sz="1200" smtClean="0"/>
              <a:pPr/>
              <a:t>31</a:t>
            </a:fld>
            <a:endParaRPr lang="en-US" sz="1200" dirty="0"/>
          </a:p>
        </p:txBody>
      </p:sp>
      <p:sp>
        <p:nvSpPr>
          <p:cNvPr id="6" name="TextBox 5"/>
          <p:cNvSpPr txBox="1"/>
          <p:nvPr/>
        </p:nvSpPr>
        <p:spPr>
          <a:xfrm>
            <a:off x="1038497" y="6071986"/>
            <a:ext cx="6553200" cy="461665"/>
          </a:xfrm>
          <a:prstGeom prst="rect">
            <a:avLst/>
          </a:prstGeom>
          <a:noFill/>
        </p:spPr>
        <p:txBody>
          <a:bodyPr wrap="square" rtlCol="0">
            <a:spAutoFit/>
          </a:bodyPr>
          <a:lstStyle/>
          <a:p>
            <a:pPr algn="ctr"/>
            <a:r>
              <a:rPr lang="en-US" sz="2400" b="1" dirty="0">
                <a:solidFill>
                  <a:schemeClr val="bg1">
                    <a:lumMod val="95000"/>
                  </a:schemeClr>
                </a:solidFill>
              </a:rPr>
              <a:t>STEP 3</a:t>
            </a:r>
          </a:p>
        </p:txBody>
      </p:sp>
      <p:graphicFrame>
        <p:nvGraphicFramePr>
          <p:cNvPr id="7" name="Diagram 6"/>
          <p:cNvGraphicFramePr/>
          <p:nvPr>
            <p:extLst>
              <p:ext uri="{D42A27DB-BD31-4B8C-83A1-F6EECF244321}">
                <p14:modId xmlns:p14="http://schemas.microsoft.com/office/powerpoint/2010/main" val="4100011807"/>
              </p:ext>
            </p:extLst>
          </p:nvPr>
        </p:nvGraphicFramePr>
        <p:xfrm>
          <a:off x="475584" y="1371600"/>
          <a:ext cx="7830216" cy="4149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9914954"/>
      </p:ext>
    </p:extLst>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47984" cy="1034752"/>
          </a:xfrm>
        </p:spPr>
        <p:txBody>
          <a:bodyPr/>
          <a:lstStyle/>
          <a:p>
            <a:r>
              <a:rPr lang="en-US" dirty="0"/>
              <a:t>Ensuring Appropriate Documentation</a:t>
            </a:r>
          </a:p>
        </p:txBody>
      </p:sp>
      <p:sp>
        <p:nvSpPr>
          <p:cNvPr id="3" name="Content Placeholder 2"/>
          <p:cNvSpPr>
            <a:spLocks noGrp="1"/>
          </p:cNvSpPr>
          <p:nvPr>
            <p:ph idx="1"/>
          </p:nvPr>
        </p:nvSpPr>
        <p:spPr>
          <a:xfrm>
            <a:off x="457201" y="1447800"/>
            <a:ext cx="8247984" cy="4114800"/>
          </a:xfrm>
        </p:spPr>
        <p:txBody>
          <a:bodyPr/>
          <a:lstStyle/>
          <a:p>
            <a:r>
              <a:rPr lang="en-US" dirty="0"/>
              <a:t>If an applicant/student has requested accommodation, the AC or DC, respectively, may ask the applicant for reasonable documentation about his/her disability and functional limitations. </a:t>
            </a:r>
          </a:p>
        </p:txBody>
      </p:sp>
      <p:sp>
        <p:nvSpPr>
          <p:cNvPr id="4" name="Slide Number Placeholder 3"/>
          <p:cNvSpPr>
            <a:spLocks noGrp="1"/>
          </p:cNvSpPr>
          <p:nvPr>
            <p:ph type="sldNum" sz="quarter" idx="4"/>
          </p:nvPr>
        </p:nvSpPr>
        <p:spPr/>
        <p:txBody>
          <a:bodyPr/>
          <a:lstStyle/>
          <a:p>
            <a:fld id="{8E1C36C4-E9D3-A641-AE45-47024B03D7E5}" type="slidenum">
              <a:rPr lang="en-US" smtClean="0"/>
              <a:pPr/>
              <a:t>32</a:t>
            </a:fld>
            <a:endParaRPr lang="en-US" dirty="0"/>
          </a:p>
        </p:txBody>
      </p:sp>
    </p:spTree>
    <p:extLst>
      <p:ext uri="{BB962C8B-B14F-4D97-AF65-F5344CB8AC3E}">
        <p14:creationId xmlns:p14="http://schemas.microsoft.com/office/powerpoint/2010/main" val="3396255998"/>
      </p:ext>
    </p:extLst>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Limitations</a:t>
            </a:r>
          </a:p>
        </p:txBody>
      </p:sp>
      <p:sp>
        <p:nvSpPr>
          <p:cNvPr id="4" name="Slide Number Placeholder 3"/>
          <p:cNvSpPr>
            <a:spLocks noGrp="1"/>
          </p:cNvSpPr>
          <p:nvPr>
            <p:ph type="sldNum" sz="quarter" idx="4"/>
          </p:nvPr>
        </p:nvSpPr>
        <p:spPr/>
        <p:txBody>
          <a:bodyPr/>
          <a:lstStyle/>
          <a:p>
            <a:fld id="{8E1C36C4-E9D3-A641-AE45-47024B03D7E5}" type="slidenum">
              <a:rPr lang="en-US" smtClean="0"/>
              <a:pPr/>
              <a:t>33</a:t>
            </a:fld>
            <a:endParaRPr lang="en-US" dirty="0"/>
          </a:p>
        </p:txBody>
      </p:sp>
      <p:graphicFrame>
        <p:nvGraphicFramePr>
          <p:cNvPr id="5" name="Table 4"/>
          <p:cNvGraphicFramePr>
            <a:graphicFrameLocks noGrp="1"/>
          </p:cNvGraphicFramePr>
          <p:nvPr>
            <p:extLst/>
          </p:nvPr>
        </p:nvGraphicFramePr>
        <p:xfrm>
          <a:off x="772811" y="1447800"/>
          <a:ext cx="7895050" cy="3873819"/>
        </p:xfrm>
        <a:graphic>
          <a:graphicData uri="http://schemas.openxmlformats.org/drawingml/2006/table">
            <a:tbl>
              <a:tblPr firstRow="1" bandRow="1">
                <a:tableStyleId>{1FECB4D8-DB02-4DC6-A0A2-4F2EBAE1DC90}</a:tableStyleId>
              </a:tblPr>
              <a:tblGrid>
                <a:gridCol w="2929934">
                  <a:extLst>
                    <a:ext uri="{9D8B030D-6E8A-4147-A177-3AD203B41FA5}">
                      <a16:colId xmlns:a16="http://schemas.microsoft.com/office/drawing/2014/main" xmlns="" val="20000"/>
                    </a:ext>
                  </a:extLst>
                </a:gridCol>
                <a:gridCol w="4965116">
                  <a:extLst>
                    <a:ext uri="{9D8B030D-6E8A-4147-A177-3AD203B41FA5}">
                      <a16:colId xmlns:a16="http://schemas.microsoft.com/office/drawing/2014/main" xmlns="" val="20001"/>
                    </a:ext>
                  </a:extLst>
                </a:gridCol>
              </a:tblGrid>
              <a:tr h="373645">
                <a:tc>
                  <a:txBody>
                    <a:bodyPr/>
                    <a:lstStyle/>
                    <a:p>
                      <a:pPr algn="ctr"/>
                      <a:r>
                        <a:rPr lang="en-US" sz="1800" dirty="0">
                          <a:latin typeface="Lato Regular"/>
                        </a:rPr>
                        <a:t>Functional Limitation</a:t>
                      </a:r>
                      <a:endParaRPr lang="en-US" sz="1800" b="0" dirty="0">
                        <a:solidFill>
                          <a:schemeClr val="tx1"/>
                        </a:solidFill>
                        <a:latin typeface="Lato Regular"/>
                      </a:endParaRPr>
                    </a:p>
                  </a:txBody>
                  <a:tcPr/>
                </a:tc>
                <a:tc>
                  <a:txBody>
                    <a:bodyPr/>
                    <a:lstStyle/>
                    <a:p>
                      <a:pPr lvl="1" algn="ctr">
                        <a:buFont typeface="Wingdings" panose="05000000000000000000" pitchFamily="2" charset="2"/>
                        <a:buNone/>
                      </a:pPr>
                      <a:r>
                        <a:rPr lang="en-US" sz="1800" dirty="0">
                          <a:latin typeface="Lato Regular"/>
                        </a:rPr>
                        <a:t>Examples</a:t>
                      </a:r>
                      <a:endParaRPr lang="en-US" sz="1800" b="0" dirty="0">
                        <a:solidFill>
                          <a:schemeClr val="tx1"/>
                        </a:solidFill>
                        <a:latin typeface="Lato Regular"/>
                      </a:endParaRPr>
                    </a:p>
                  </a:txBody>
                  <a:tcPr/>
                </a:tc>
                <a:extLst>
                  <a:ext uri="{0D108BD9-81ED-4DB2-BD59-A6C34878D82A}">
                    <a16:rowId xmlns:a16="http://schemas.microsoft.com/office/drawing/2014/main" xmlns="" val="10000"/>
                  </a:ext>
                </a:extLst>
              </a:tr>
              <a:tr h="373645">
                <a:tc>
                  <a:txBody>
                    <a:bodyPr/>
                    <a:lstStyle/>
                    <a:p>
                      <a:pPr algn="l"/>
                      <a:r>
                        <a:rPr lang="en-US" sz="1800" dirty="0">
                          <a:solidFill>
                            <a:schemeClr val="bg2">
                              <a:lumMod val="10000"/>
                            </a:schemeClr>
                          </a:solidFill>
                          <a:latin typeface="Lato Regular"/>
                        </a:rPr>
                        <a:t>Self Care</a:t>
                      </a:r>
                      <a:endParaRPr lang="en-US" sz="1800" b="0" dirty="0">
                        <a:solidFill>
                          <a:schemeClr val="bg2">
                            <a:lumMod val="10000"/>
                          </a:schemeClr>
                        </a:solidFill>
                        <a:latin typeface="Lato Regular"/>
                      </a:endParaRPr>
                    </a:p>
                  </a:txBody>
                  <a:tcPr/>
                </a:tc>
                <a:tc>
                  <a:txBody>
                    <a:bodyPr/>
                    <a:lstStyle/>
                    <a:p>
                      <a:pPr lvl="1" algn="l">
                        <a:buFont typeface="Wingdings" panose="05000000000000000000" pitchFamily="2" charset="2"/>
                        <a:buNone/>
                      </a:pPr>
                      <a:r>
                        <a:rPr lang="en-US" sz="1800" dirty="0">
                          <a:solidFill>
                            <a:schemeClr val="bg2">
                              <a:lumMod val="10000"/>
                            </a:schemeClr>
                          </a:solidFill>
                          <a:latin typeface="Lato Regular"/>
                        </a:rPr>
                        <a:t>activities of daily living like bathing, dressing</a:t>
                      </a:r>
                      <a:endParaRPr lang="en-US" sz="1800" b="0" dirty="0">
                        <a:solidFill>
                          <a:schemeClr val="bg2">
                            <a:lumMod val="10000"/>
                          </a:schemeClr>
                        </a:solidFill>
                        <a:latin typeface="Lato Regular"/>
                      </a:endParaRPr>
                    </a:p>
                  </a:txBody>
                  <a:tcPr/>
                </a:tc>
                <a:extLst>
                  <a:ext uri="{0D108BD9-81ED-4DB2-BD59-A6C34878D82A}">
                    <a16:rowId xmlns:a16="http://schemas.microsoft.com/office/drawing/2014/main" xmlns="" val="10001"/>
                  </a:ext>
                </a:extLst>
              </a:tr>
              <a:tr h="373645">
                <a:tc>
                  <a:txBody>
                    <a:bodyPr/>
                    <a:lstStyle/>
                    <a:p>
                      <a:pPr algn="l"/>
                      <a:r>
                        <a:rPr lang="en-US" sz="1800" dirty="0">
                          <a:solidFill>
                            <a:schemeClr val="bg2">
                              <a:lumMod val="10000"/>
                            </a:schemeClr>
                          </a:solidFill>
                          <a:latin typeface="Lato Regular"/>
                        </a:rPr>
                        <a:t>Mobility</a:t>
                      </a:r>
                      <a:endParaRPr lang="en-US" sz="1800" b="0" dirty="0">
                        <a:solidFill>
                          <a:schemeClr val="bg2">
                            <a:lumMod val="10000"/>
                          </a:schemeClr>
                        </a:solidFill>
                        <a:latin typeface="Lato Regular"/>
                      </a:endParaRPr>
                    </a:p>
                  </a:txBody>
                  <a:tcPr/>
                </a:tc>
                <a:tc>
                  <a:txBody>
                    <a:bodyPr/>
                    <a:lstStyle/>
                    <a:p>
                      <a:pPr marL="168275"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dirty="0">
                          <a:solidFill>
                            <a:schemeClr val="bg2">
                              <a:lumMod val="10000"/>
                            </a:schemeClr>
                          </a:solidFill>
                          <a:latin typeface="Lato Regular"/>
                        </a:rPr>
                        <a:t>walking or getting around the center</a:t>
                      </a:r>
                      <a:endParaRPr lang="en-US" sz="1800" b="0" dirty="0">
                        <a:solidFill>
                          <a:schemeClr val="bg2">
                            <a:lumMod val="10000"/>
                          </a:schemeClr>
                        </a:solidFill>
                        <a:latin typeface="Lato Regular"/>
                      </a:endParaRPr>
                    </a:p>
                  </a:txBody>
                  <a:tcPr/>
                </a:tc>
                <a:extLst>
                  <a:ext uri="{0D108BD9-81ED-4DB2-BD59-A6C34878D82A}">
                    <a16:rowId xmlns:a16="http://schemas.microsoft.com/office/drawing/2014/main" xmlns="" val="10002"/>
                  </a:ext>
                </a:extLst>
              </a:tr>
              <a:tr h="644922">
                <a:tc>
                  <a:txBody>
                    <a:bodyPr/>
                    <a:lstStyle/>
                    <a:p>
                      <a:pPr algn="l"/>
                      <a:r>
                        <a:rPr lang="en-US" sz="1800" dirty="0">
                          <a:solidFill>
                            <a:schemeClr val="bg2">
                              <a:lumMod val="10000"/>
                            </a:schemeClr>
                          </a:solidFill>
                          <a:latin typeface="Lato Regular"/>
                        </a:rPr>
                        <a:t>Difficulty with medication</a:t>
                      </a:r>
                      <a:r>
                        <a:rPr lang="en-US" sz="1800" baseline="0" dirty="0">
                          <a:solidFill>
                            <a:schemeClr val="bg2">
                              <a:lumMod val="10000"/>
                            </a:schemeClr>
                          </a:solidFill>
                          <a:latin typeface="Lato Regular"/>
                        </a:rPr>
                        <a:t> side effects</a:t>
                      </a:r>
                      <a:endParaRPr lang="en-US" sz="1800" b="0" dirty="0">
                        <a:solidFill>
                          <a:schemeClr val="bg2">
                            <a:lumMod val="10000"/>
                          </a:schemeClr>
                        </a:solidFill>
                        <a:latin typeface="Lato Regular"/>
                      </a:endParaRPr>
                    </a:p>
                  </a:txBody>
                  <a:tcPr/>
                </a:tc>
                <a:tc>
                  <a:txBody>
                    <a:bodyPr/>
                    <a:lstStyle/>
                    <a:p>
                      <a:pPr lvl="1" algn="l">
                        <a:buFont typeface="Wingdings" panose="05000000000000000000" pitchFamily="2" charset="2"/>
                        <a:buNone/>
                      </a:pPr>
                      <a:r>
                        <a:rPr lang="en-US" sz="1800" dirty="0">
                          <a:solidFill>
                            <a:schemeClr val="bg2">
                              <a:lumMod val="10000"/>
                            </a:schemeClr>
                          </a:solidFill>
                          <a:latin typeface="Lato Regular"/>
                        </a:rPr>
                        <a:t>drowsiness, dry mouth, slowed response times</a:t>
                      </a:r>
                      <a:endParaRPr lang="en-US" sz="1800" b="0" dirty="0">
                        <a:solidFill>
                          <a:schemeClr val="bg2">
                            <a:lumMod val="10000"/>
                          </a:schemeClr>
                        </a:solidFill>
                        <a:latin typeface="Lato Regular"/>
                      </a:endParaRPr>
                    </a:p>
                  </a:txBody>
                  <a:tcPr/>
                </a:tc>
                <a:extLst>
                  <a:ext uri="{0D108BD9-81ED-4DB2-BD59-A6C34878D82A}">
                    <a16:rowId xmlns:a16="http://schemas.microsoft.com/office/drawing/2014/main" xmlns="" val="10003"/>
                  </a:ext>
                </a:extLst>
              </a:tr>
              <a:tr h="1197713">
                <a:tc>
                  <a:txBody>
                    <a:bodyPr/>
                    <a:lstStyle/>
                    <a:p>
                      <a:pPr algn="l"/>
                      <a:r>
                        <a:rPr lang="en-US" sz="1800" dirty="0">
                          <a:solidFill>
                            <a:schemeClr val="bg2">
                              <a:lumMod val="10000"/>
                            </a:schemeClr>
                          </a:solidFill>
                          <a:latin typeface="Lato Regular"/>
                        </a:rPr>
                        <a:t>Screening out environmental stimuli</a:t>
                      </a:r>
                      <a:endParaRPr lang="en-US" sz="1800" b="0" dirty="0">
                        <a:solidFill>
                          <a:schemeClr val="bg2">
                            <a:lumMod val="10000"/>
                          </a:schemeClr>
                        </a:solidFill>
                        <a:latin typeface="Lato Regular"/>
                      </a:endParaRPr>
                    </a:p>
                  </a:txBody>
                  <a:tcPr/>
                </a:tc>
                <a:tc>
                  <a:txBody>
                    <a:bodyPr/>
                    <a:lstStyle/>
                    <a:p>
                      <a:pPr lvl="1" algn="l">
                        <a:buFont typeface="Wingdings" panose="05000000000000000000" pitchFamily="2" charset="2"/>
                        <a:buNone/>
                      </a:pPr>
                      <a:r>
                        <a:rPr lang="en-US" sz="1800" dirty="0">
                          <a:solidFill>
                            <a:schemeClr val="bg2">
                              <a:lumMod val="10000"/>
                            </a:schemeClr>
                          </a:solidFill>
                          <a:latin typeface="Lato Regular"/>
                        </a:rPr>
                        <a:t>unable to screen out sounds, sights, odors, etc. which interferes with managing daily tasks and sometimes results in emotional/physical responses as the individual becomes overwhelmed with the sensations</a:t>
                      </a:r>
                      <a:endParaRPr lang="en-US" sz="1800" b="0" dirty="0">
                        <a:solidFill>
                          <a:schemeClr val="bg2">
                            <a:lumMod val="10000"/>
                          </a:schemeClr>
                        </a:solidFill>
                        <a:latin typeface="Lato Regular"/>
                      </a:endParaRPr>
                    </a:p>
                  </a:txBody>
                  <a:tcPr/>
                </a:tc>
                <a:extLst>
                  <a:ext uri="{0D108BD9-81ED-4DB2-BD59-A6C34878D82A}">
                    <a16:rowId xmlns:a16="http://schemas.microsoft.com/office/drawing/2014/main" xmlns="" val="10004"/>
                  </a:ext>
                </a:extLst>
              </a:tr>
              <a:tr h="644922">
                <a:tc>
                  <a:txBody>
                    <a:bodyPr/>
                    <a:lstStyle/>
                    <a:p>
                      <a:pPr algn="l"/>
                      <a:r>
                        <a:rPr lang="en-US" sz="1800" dirty="0">
                          <a:solidFill>
                            <a:schemeClr val="bg2">
                              <a:lumMod val="10000"/>
                            </a:schemeClr>
                          </a:solidFill>
                          <a:latin typeface="Lato Regular"/>
                        </a:rPr>
                        <a:t>Sustaining Concentration</a:t>
                      </a:r>
                      <a:endParaRPr lang="en-US" sz="1800" b="0" dirty="0">
                        <a:solidFill>
                          <a:schemeClr val="bg2">
                            <a:lumMod val="10000"/>
                          </a:schemeClr>
                        </a:solidFill>
                        <a:latin typeface="Lato Regular"/>
                      </a:endParaRPr>
                    </a:p>
                  </a:txBody>
                  <a:tcPr/>
                </a:tc>
                <a:tc>
                  <a:txBody>
                    <a:bodyPr/>
                    <a:lstStyle/>
                    <a:p>
                      <a:pPr marL="168275"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2713" algn="l"/>
                        </a:tabLst>
                        <a:defRPr/>
                      </a:pPr>
                      <a:r>
                        <a:rPr lang="en-US" sz="1800" dirty="0">
                          <a:solidFill>
                            <a:schemeClr val="bg2">
                              <a:lumMod val="10000"/>
                            </a:schemeClr>
                          </a:solidFill>
                          <a:latin typeface="Lato Regular"/>
                        </a:rPr>
                        <a:t>restlessness, distraction, shortened attention span, memory difficulties, etc.)</a:t>
                      </a:r>
                      <a:endParaRPr lang="en-US" sz="1800" b="0" dirty="0">
                        <a:solidFill>
                          <a:schemeClr val="bg2">
                            <a:lumMod val="10000"/>
                          </a:schemeClr>
                        </a:solidFill>
                        <a:latin typeface="Lato Regular"/>
                      </a:endParaRP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163348636"/>
      </p:ext>
    </p:extLst>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47984" cy="1034752"/>
          </a:xfrm>
        </p:spPr>
        <p:txBody>
          <a:bodyPr/>
          <a:lstStyle/>
          <a:p>
            <a:r>
              <a:rPr lang="en-US" dirty="0"/>
              <a:t>Ensuring Appropriate Documentation</a:t>
            </a:r>
          </a:p>
        </p:txBody>
      </p:sp>
      <p:sp>
        <p:nvSpPr>
          <p:cNvPr id="3" name="Content Placeholder 2"/>
          <p:cNvSpPr>
            <a:spLocks noGrp="1"/>
          </p:cNvSpPr>
          <p:nvPr>
            <p:ph idx="1"/>
          </p:nvPr>
        </p:nvSpPr>
        <p:spPr>
          <a:xfrm>
            <a:off x="457201" y="1295400"/>
            <a:ext cx="4800599" cy="4267200"/>
          </a:xfrm>
        </p:spPr>
        <p:txBody>
          <a:bodyPr/>
          <a:lstStyle/>
          <a:p>
            <a:r>
              <a:rPr lang="en-US" dirty="0"/>
              <a:t>The AC and/or DC may only secure limited documentation that is needed to establish that</a:t>
            </a:r>
          </a:p>
          <a:p>
            <a:pPr lvl="1"/>
            <a:r>
              <a:rPr lang="en-US" dirty="0"/>
              <a:t>A person has a disability</a:t>
            </a:r>
          </a:p>
          <a:p>
            <a:pPr lvl="1"/>
            <a:r>
              <a:rPr lang="en-US" dirty="0"/>
              <a:t>The disability necessitates a RA.</a:t>
            </a:r>
          </a:p>
          <a:p>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34</a:t>
            </a:fld>
            <a:endParaRPr lang="en-US" dirty="0"/>
          </a:p>
        </p:txBody>
      </p:sp>
      <p:pic>
        <p:nvPicPr>
          <p:cNvPr id="5" name="Content Placeholder 14" descr="DA HF LIFE DENISE STUDY.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257800" y="1905000"/>
            <a:ext cx="2844800" cy="2438400"/>
          </a:xfrm>
          <a:prstGeom prst="rect">
            <a:avLst/>
          </a:prstGeom>
        </p:spPr>
      </p:pic>
    </p:spTree>
    <p:extLst>
      <p:ext uri="{BB962C8B-B14F-4D97-AF65-F5344CB8AC3E}">
        <p14:creationId xmlns:p14="http://schemas.microsoft.com/office/powerpoint/2010/main" val="2742584425"/>
      </p:ext>
    </p:extLst>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47984" cy="1034752"/>
          </a:xfrm>
        </p:spPr>
        <p:txBody>
          <a:bodyPr/>
          <a:lstStyle/>
          <a:p>
            <a:r>
              <a:rPr lang="en-US" dirty="0"/>
              <a:t>Sources of Disability-related documentation</a:t>
            </a:r>
          </a:p>
        </p:txBody>
      </p:sp>
      <p:sp>
        <p:nvSpPr>
          <p:cNvPr id="3" name="Content Placeholder 2"/>
          <p:cNvSpPr>
            <a:spLocks noGrp="1"/>
          </p:cNvSpPr>
          <p:nvPr>
            <p:ph idx="1"/>
          </p:nvPr>
        </p:nvSpPr>
        <p:spPr/>
        <p:txBody>
          <a:bodyPr/>
          <a:lstStyle/>
          <a:p>
            <a:r>
              <a:rPr lang="en-US" dirty="0"/>
              <a:t>Appropriate health care or rehabilitation professionals, that could include:</a:t>
            </a:r>
          </a:p>
          <a:p>
            <a:pPr lvl="1"/>
            <a:r>
              <a:rPr lang="en-US" dirty="0"/>
              <a:t>Physicians</a:t>
            </a:r>
          </a:p>
          <a:p>
            <a:pPr lvl="1"/>
            <a:r>
              <a:rPr lang="en-US" dirty="0"/>
              <a:t>Psychiatrists </a:t>
            </a:r>
          </a:p>
          <a:p>
            <a:pPr lvl="1"/>
            <a:r>
              <a:rPr lang="en-US" dirty="0"/>
              <a:t>Psychologists</a:t>
            </a:r>
          </a:p>
          <a:p>
            <a:pPr lvl="1"/>
            <a:r>
              <a:rPr lang="en-US" dirty="0"/>
              <a:t>Nurses</a:t>
            </a:r>
          </a:p>
          <a:p>
            <a:pPr lvl="1"/>
            <a:r>
              <a:rPr lang="en-US" dirty="0"/>
              <a:t>Physical/Occupational/Speech Therapists</a:t>
            </a:r>
          </a:p>
          <a:p>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35</a:t>
            </a:fld>
            <a:endParaRPr lang="en-US" dirty="0"/>
          </a:p>
        </p:txBody>
      </p:sp>
      <p:pic>
        <p:nvPicPr>
          <p:cNvPr id="5" name="il_fi" descr="http://healthsciencetechnology.wikispaces.com/file/view/registered-nurse.jpg/38726398/registered-nur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1930" y="1905000"/>
            <a:ext cx="1590040" cy="2152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33354702"/>
      </p:ext>
    </p:extLst>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47984" cy="1034752"/>
          </a:xfrm>
        </p:spPr>
        <p:txBody>
          <a:bodyPr/>
          <a:lstStyle/>
          <a:p>
            <a:r>
              <a:rPr lang="en-US" dirty="0"/>
              <a:t>Types of supporting documentation</a:t>
            </a:r>
          </a:p>
        </p:txBody>
      </p:sp>
      <p:sp>
        <p:nvSpPr>
          <p:cNvPr id="3" name="Content Placeholder 2"/>
          <p:cNvSpPr>
            <a:spLocks noGrp="1"/>
          </p:cNvSpPr>
          <p:nvPr>
            <p:ph idx="1"/>
          </p:nvPr>
        </p:nvSpPr>
        <p:spPr/>
        <p:txBody>
          <a:bodyPr/>
          <a:lstStyle/>
          <a:p>
            <a:r>
              <a:rPr lang="en-US" dirty="0"/>
              <a:t>Might include:</a:t>
            </a:r>
          </a:p>
          <a:p>
            <a:pPr lvl="1"/>
            <a:r>
              <a:rPr lang="en-US" dirty="0"/>
              <a:t>IEPs and 504 Plans</a:t>
            </a:r>
          </a:p>
          <a:p>
            <a:pPr lvl="1"/>
            <a:r>
              <a:rPr lang="en-US" dirty="0"/>
              <a:t>Psychological evaluations</a:t>
            </a:r>
          </a:p>
          <a:p>
            <a:pPr lvl="1"/>
            <a:r>
              <a:rPr lang="en-US" dirty="0"/>
              <a:t>Doctor’s notes/records – Medical disability</a:t>
            </a:r>
          </a:p>
          <a:p>
            <a:pPr lvl="1"/>
            <a:r>
              <a:rPr lang="en-US" dirty="0"/>
              <a:t>Hospital records</a:t>
            </a:r>
          </a:p>
          <a:p>
            <a:pPr lvl="1"/>
            <a:r>
              <a:rPr lang="en-US" dirty="0"/>
              <a:t>Treatment center report</a:t>
            </a:r>
          </a:p>
          <a:p>
            <a:pPr lvl="1"/>
            <a:r>
              <a:rPr lang="en-US" dirty="0"/>
              <a:t>Social Security documentation</a:t>
            </a:r>
          </a:p>
          <a:p>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36</a:t>
            </a:fld>
            <a:endParaRPr lang="en-US" dirty="0"/>
          </a:p>
        </p:txBody>
      </p:sp>
    </p:spTree>
    <p:extLst>
      <p:ext uri="{BB962C8B-B14F-4D97-AF65-F5344CB8AC3E}">
        <p14:creationId xmlns:p14="http://schemas.microsoft.com/office/powerpoint/2010/main" val="2834810167"/>
      </p:ext>
    </p:extLst>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47984" cy="1034752"/>
          </a:xfrm>
        </p:spPr>
        <p:txBody>
          <a:bodyPr/>
          <a:lstStyle/>
          <a:p>
            <a:r>
              <a:rPr lang="en-US" dirty="0"/>
              <a:t>Documentation Examples to establish accommodation need</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009271969"/>
              </p:ext>
            </p:extLst>
          </p:nvPr>
        </p:nvGraphicFramePr>
        <p:xfrm>
          <a:off x="685800" y="1447801"/>
          <a:ext cx="7772401" cy="4206240"/>
        </p:xfrm>
        <a:graphic>
          <a:graphicData uri="http://schemas.openxmlformats.org/drawingml/2006/table">
            <a:tbl>
              <a:tblPr firstRow="1" bandRow="1">
                <a:tableStyleId>{91EBBBCC-DAD2-459C-BE2E-F6DE35CF9A28}</a:tableStyleId>
              </a:tblPr>
              <a:tblGrid>
                <a:gridCol w="2213333">
                  <a:extLst>
                    <a:ext uri="{9D8B030D-6E8A-4147-A177-3AD203B41FA5}">
                      <a16:colId xmlns:a16="http://schemas.microsoft.com/office/drawing/2014/main" xmlns="" val="20000"/>
                    </a:ext>
                  </a:extLst>
                </a:gridCol>
                <a:gridCol w="2779534">
                  <a:extLst>
                    <a:ext uri="{9D8B030D-6E8A-4147-A177-3AD203B41FA5}">
                      <a16:colId xmlns:a16="http://schemas.microsoft.com/office/drawing/2014/main" xmlns="" val="20001"/>
                    </a:ext>
                  </a:extLst>
                </a:gridCol>
                <a:gridCol w="2779534">
                  <a:extLst>
                    <a:ext uri="{9D8B030D-6E8A-4147-A177-3AD203B41FA5}">
                      <a16:colId xmlns:a16="http://schemas.microsoft.com/office/drawing/2014/main" xmlns="" val="20002"/>
                    </a:ext>
                  </a:extLst>
                </a:gridCol>
              </a:tblGrid>
              <a:tr h="610779">
                <a:tc>
                  <a:txBody>
                    <a:bodyPr/>
                    <a:lstStyle/>
                    <a:p>
                      <a:pPr algn="ctr"/>
                      <a:r>
                        <a:rPr lang="en-US" sz="2000" dirty="0"/>
                        <a:t>Condition/ Disability</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t>Type(s) of Documentation*</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t>Consideration(s)</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473217">
                <a:tc>
                  <a:txBody>
                    <a:bodyPr/>
                    <a:lstStyle/>
                    <a:p>
                      <a:pPr algn="ctr"/>
                      <a:r>
                        <a:rPr lang="en-US" sz="1800" dirty="0">
                          <a:solidFill>
                            <a:schemeClr val="bg2">
                              <a:lumMod val="25000"/>
                            </a:schemeClr>
                          </a:solidFill>
                        </a:rPr>
                        <a:t>Learning</a:t>
                      </a:r>
                      <a:endParaRPr lang="en-US" sz="1800" dirty="0">
                        <a:solidFill>
                          <a:schemeClr val="bg2">
                            <a:lumMod val="25000"/>
                          </a:schemeClr>
                        </a:solidFill>
                        <a:latin typeface="Arial" panose="020B0604020202020204" pitchFamily="34" charset="0"/>
                        <a:cs typeface="Arial" panose="020B0604020202020204" pitchFamily="34" charset="0"/>
                      </a:endParaRPr>
                    </a:p>
                  </a:txBody>
                  <a:tcPr/>
                </a:tc>
                <a:tc>
                  <a:txBody>
                    <a:bodyPr/>
                    <a:lstStyle/>
                    <a:p>
                      <a:pPr algn="ctr"/>
                      <a:r>
                        <a:rPr lang="en-US" sz="1800" dirty="0">
                          <a:solidFill>
                            <a:schemeClr val="bg2">
                              <a:lumMod val="25000"/>
                            </a:schemeClr>
                          </a:solidFill>
                        </a:rPr>
                        <a:t>IEP/504 Plan</a:t>
                      </a:r>
                      <a:endParaRPr lang="en-US" sz="1800" dirty="0">
                        <a:solidFill>
                          <a:schemeClr val="bg2">
                            <a:lumMod val="25000"/>
                          </a:schemeClr>
                        </a:solidFill>
                        <a:latin typeface="Arial" panose="020B0604020202020204" pitchFamily="34" charset="0"/>
                        <a:cs typeface="Arial" panose="020B0604020202020204" pitchFamily="34" charset="0"/>
                      </a:endParaRPr>
                    </a:p>
                  </a:txBody>
                  <a:tcPr/>
                </a:tc>
                <a:tc>
                  <a:txBody>
                    <a:bodyPr/>
                    <a:lstStyle/>
                    <a:p>
                      <a:pPr algn="ctr"/>
                      <a:r>
                        <a:rPr lang="en-US" sz="1800" dirty="0">
                          <a:solidFill>
                            <a:schemeClr val="bg2">
                              <a:lumMod val="25000"/>
                            </a:schemeClr>
                          </a:solidFill>
                        </a:rPr>
                        <a:t>Was the student released from services?</a:t>
                      </a:r>
                      <a:endParaRPr lang="en-US" sz="1800" dirty="0">
                        <a:solidFill>
                          <a:schemeClr val="bg2">
                            <a:lumMod val="2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557667">
                <a:tc>
                  <a:txBody>
                    <a:bodyPr/>
                    <a:lstStyle/>
                    <a:p>
                      <a:pPr algn="ctr"/>
                      <a:r>
                        <a:rPr lang="en-US" sz="1800" dirty="0">
                          <a:solidFill>
                            <a:schemeClr val="bg2">
                              <a:lumMod val="25000"/>
                            </a:schemeClr>
                          </a:solidFill>
                        </a:rPr>
                        <a:t>ADHD</a:t>
                      </a:r>
                      <a:endParaRPr lang="en-US" sz="1800" dirty="0">
                        <a:solidFill>
                          <a:schemeClr val="bg2">
                            <a:lumMod val="25000"/>
                          </a:schemeClr>
                        </a:solidFill>
                        <a:latin typeface="Arial" panose="020B0604020202020204" pitchFamily="34" charset="0"/>
                        <a:cs typeface="Arial" panose="020B0604020202020204" pitchFamily="34" charset="0"/>
                      </a:endParaRPr>
                    </a:p>
                  </a:txBody>
                  <a:tcPr/>
                </a:tc>
                <a:tc>
                  <a:txBody>
                    <a:bodyPr/>
                    <a:lstStyle/>
                    <a:p>
                      <a:pPr algn="ctr"/>
                      <a:r>
                        <a:rPr lang="en-US" sz="1800" dirty="0">
                          <a:solidFill>
                            <a:schemeClr val="bg2">
                              <a:lumMod val="25000"/>
                            </a:schemeClr>
                          </a:solidFill>
                        </a:rPr>
                        <a:t>Psychological, IEP/504 Plan, CCMP</a:t>
                      </a:r>
                      <a:endParaRPr lang="en-US" sz="1800" dirty="0">
                        <a:solidFill>
                          <a:schemeClr val="bg2">
                            <a:lumMod val="25000"/>
                          </a:schemeClr>
                        </a:solidFill>
                        <a:latin typeface="Arial" panose="020B0604020202020204" pitchFamily="34" charset="0"/>
                        <a:cs typeface="Arial" panose="020B0604020202020204" pitchFamily="34" charset="0"/>
                      </a:endParaRPr>
                    </a:p>
                  </a:txBody>
                  <a:tcPr/>
                </a:tc>
                <a:tc>
                  <a:txBody>
                    <a:bodyPr/>
                    <a:lstStyle/>
                    <a:p>
                      <a:pPr algn="ctr"/>
                      <a:endParaRPr lang="en-US" sz="1800" dirty="0">
                        <a:solidFill>
                          <a:schemeClr val="bg2">
                            <a:lumMod val="2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852662">
                <a:tc>
                  <a:txBody>
                    <a:bodyPr/>
                    <a:lstStyle/>
                    <a:p>
                      <a:pPr algn="ctr"/>
                      <a:r>
                        <a:rPr lang="en-US" sz="1800" dirty="0">
                          <a:solidFill>
                            <a:schemeClr val="bg2">
                              <a:lumMod val="25000"/>
                            </a:schemeClr>
                          </a:solidFill>
                        </a:rPr>
                        <a:t>Generalized Anxiety Disorder</a:t>
                      </a:r>
                      <a:endParaRPr lang="en-US" sz="1800" dirty="0">
                        <a:solidFill>
                          <a:schemeClr val="bg2">
                            <a:lumMod val="25000"/>
                          </a:schemeClr>
                        </a:solidFill>
                        <a:latin typeface="Arial" panose="020B0604020202020204" pitchFamily="34" charset="0"/>
                        <a:cs typeface="Arial" panose="020B0604020202020204" pitchFamily="34" charset="0"/>
                      </a:endParaRPr>
                    </a:p>
                  </a:txBody>
                  <a:tcPr/>
                </a:tc>
                <a:tc>
                  <a:txBody>
                    <a:bodyPr/>
                    <a:lstStyle/>
                    <a:p>
                      <a:pPr algn="ctr"/>
                      <a:r>
                        <a:rPr lang="en-US" sz="1800" dirty="0">
                          <a:solidFill>
                            <a:schemeClr val="bg2">
                              <a:lumMod val="25000"/>
                            </a:schemeClr>
                          </a:solidFill>
                        </a:rPr>
                        <a:t>Psychological, CCMP, General</a:t>
                      </a:r>
                      <a:r>
                        <a:rPr lang="en-US" sz="1800" baseline="0" dirty="0">
                          <a:solidFill>
                            <a:schemeClr val="bg2">
                              <a:lumMod val="25000"/>
                            </a:schemeClr>
                          </a:solidFill>
                        </a:rPr>
                        <a:t> Medical Records</a:t>
                      </a:r>
                      <a:endParaRPr lang="en-US" sz="1800" dirty="0">
                        <a:solidFill>
                          <a:schemeClr val="bg2">
                            <a:lumMod val="25000"/>
                          </a:schemeClr>
                        </a:solidFill>
                        <a:latin typeface="Arial" panose="020B0604020202020204" pitchFamily="34" charset="0"/>
                        <a:cs typeface="Arial" panose="020B0604020202020204" pitchFamily="34" charset="0"/>
                      </a:endParaRPr>
                    </a:p>
                  </a:txBody>
                  <a:tcPr/>
                </a:tc>
                <a:tc>
                  <a:txBody>
                    <a:bodyPr/>
                    <a:lstStyle/>
                    <a:p>
                      <a:pPr algn="ctr"/>
                      <a:r>
                        <a:rPr lang="en-US" sz="1800" dirty="0">
                          <a:solidFill>
                            <a:schemeClr val="bg2">
                              <a:lumMod val="25000"/>
                            </a:schemeClr>
                          </a:solidFill>
                        </a:rPr>
                        <a:t>Is there a diagnosis? What</a:t>
                      </a:r>
                      <a:r>
                        <a:rPr lang="en-US" sz="1800" baseline="0" dirty="0">
                          <a:solidFill>
                            <a:schemeClr val="bg2">
                              <a:lumMod val="25000"/>
                            </a:schemeClr>
                          </a:solidFill>
                        </a:rPr>
                        <a:t> are the functional limitations? Are there medication side-effects impacting the person?</a:t>
                      </a:r>
                      <a:endParaRPr lang="en-US" sz="1800" dirty="0">
                        <a:solidFill>
                          <a:schemeClr val="bg2">
                            <a:lumMod val="2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762000">
                <a:tc>
                  <a:txBody>
                    <a:bodyPr/>
                    <a:lstStyle/>
                    <a:p>
                      <a:pPr algn="ctr"/>
                      <a:r>
                        <a:rPr lang="en-US" sz="1800" dirty="0">
                          <a:solidFill>
                            <a:schemeClr val="bg2">
                              <a:lumMod val="25000"/>
                            </a:schemeClr>
                          </a:solidFill>
                        </a:rPr>
                        <a:t>Seizure Disorder or Diabetes</a:t>
                      </a:r>
                      <a:endParaRPr lang="en-US" sz="1800" dirty="0">
                        <a:solidFill>
                          <a:schemeClr val="bg2">
                            <a:lumMod val="25000"/>
                          </a:schemeClr>
                        </a:solidFill>
                        <a:latin typeface="Arial" panose="020B0604020202020204" pitchFamily="34" charset="0"/>
                        <a:cs typeface="Arial" panose="020B0604020202020204" pitchFamily="34" charset="0"/>
                      </a:endParaRPr>
                    </a:p>
                  </a:txBody>
                  <a:tcPr/>
                </a:tc>
                <a:tc>
                  <a:txBody>
                    <a:bodyPr/>
                    <a:lstStyle/>
                    <a:p>
                      <a:pPr marL="0" marR="0" indent="0" algn="ctr" defTabSz="171450" rtl="0" eaLnBrk="1" fontAlgn="auto" latinLnBrk="0" hangingPunct="1">
                        <a:lnSpc>
                          <a:spcPct val="100000"/>
                        </a:lnSpc>
                        <a:spcBef>
                          <a:spcPts val="0"/>
                        </a:spcBef>
                        <a:spcAft>
                          <a:spcPts val="0"/>
                        </a:spcAft>
                        <a:buClrTx/>
                        <a:buSzTx/>
                        <a:buFontTx/>
                        <a:buNone/>
                        <a:tabLst/>
                        <a:defRPr/>
                      </a:pPr>
                      <a:r>
                        <a:rPr lang="en-US" sz="1800" dirty="0">
                          <a:solidFill>
                            <a:schemeClr val="bg2">
                              <a:lumMod val="25000"/>
                            </a:schemeClr>
                          </a:solidFill>
                        </a:rPr>
                        <a:t>CCMP, General</a:t>
                      </a:r>
                      <a:r>
                        <a:rPr lang="en-US" sz="1800" baseline="0" dirty="0">
                          <a:solidFill>
                            <a:schemeClr val="bg2">
                              <a:lumMod val="25000"/>
                            </a:schemeClr>
                          </a:solidFill>
                        </a:rPr>
                        <a:t> Medical Records</a:t>
                      </a:r>
                      <a:endParaRPr lang="en-US" sz="1800" dirty="0">
                        <a:solidFill>
                          <a:schemeClr val="bg2">
                            <a:lumMod val="25000"/>
                          </a:schemeClr>
                        </a:solidFill>
                        <a:latin typeface="Arial" panose="020B0604020202020204" pitchFamily="34" charset="0"/>
                        <a:cs typeface="Arial" panose="020B0604020202020204" pitchFamily="34" charset="0"/>
                      </a:endParaRPr>
                    </a:p>
                  </a:txBody>
                  <a:tcPr/>
                </a:tc>
                <a:tc>
                  <a:txBody>
                    <a:bodyPr/>
                    <a:lstStyle/>
                    <a:p>
                      <a:pPr algn="ctr"/>
                      <a:endParaRPr lang="en-US" sz="1800" dirty="0">
                        <a:solidFill>
                          <a:schemeClr val="bg2">
                            <a:lumMod val="2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4"/>
          </p:nvPr>
        </p:nvSpPr>
        <p:spPr/>
        <p:txBody>
          <a:bodyPr/>
          <a:lstStyle/>
          <a:p>
            <a:fld id="{8E1C36C4-E9D3-A641-AE45-47024B03D7E5}" type="slidenum">
              <a:rPr lang="en-US" smtClean="0"/>
              <a:pPr/>
              <a:t>37</a:t>
            </a:fld>
            <a:endParaRPr lang="en-US" dirty="0"/>
          </a:p>
        </p:txBody>
      </p:sp>
      <p:sp>
        <p:nvSpPr>
          <p:cNvPr id="13" name="TextBox 12"/>
          <p:cNvSpPr txBox="1"/>
          <p:nvPr/>
        </p:nvSpPr>
        <p:spPr>
          <a:xfrm>
            <a:off x="771192" y="6026944"/>
            <a:ext cx="7620000" cy="381000"/>
          </a:xfrm>
          <a:prstGeom prst="rect">
            <a:avLst/>
          </a:prstGeom>
          <a:noFill/>
        </p:spPr>
        <p:txBody>
          <a:bodyPr wrap="square" rtlCol="0">
            <a:spAutoFit/>
          </a:bodyPr>
          <a:lstStyle/>
          <a:p>
            <a:r>
              <a:rPr lang="en-US" dirty="0">
                <a:solidFill>
                  <a:schemeClr val="bg1"/>
                </a:solidFill>
              </a:rPr>
              <a:t>*These lists are examples and not all inclusive.</a:t>
            </a:r>
          </a:p>
        </p:txBody>
      </p:sp>
    </p:spTree>
    <p:extLst>
      <p:ext uri="{BB962C8B-B14F-4D97-AF65-F5344CB8AC3E}">
        <p14:creationId xmlns:p14="http://schemas.microsoft.com/office/powerpoint/2010/main" val="482959800"/>
      </p:ext>
    </p:extLst>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47984" cy="1034752"/>
          </a:xfrm>
        </p:spPr>
        <p:txBody>
          <a:bodyPr/>
          <a:lstStyle/>
          <a:p>
            <a:r>
              <a:rPr lang="en-US" dirty="0"/>
              <a:t>Ensuring Appropriate Documentation</a:t>
            </a:r>
          </a:p>
        </p:txBody>
      </p:sp>
      <p:sp>
        <p:nvSpPr>
          <p:cNvPr id="3" name="Content Placeholder 2"/>
          <p:cNvSpPr>
            <a:spLocks noGrp="1"/>
          </p:cNvSpPr>
          <p:nvPr>
            <p:ph idx="1"/>
          </p:nvPr>
        </p:nvSpPr>
        <p:spPr/>
        <p:txBody>
          <a:bodyPr/>
          <a:lstStyle/>
          <a:p>
            <a:r>
              <a:rPr lang="en-US" dirty="0"/>
              <a:t>DC should not spend a lot of time analyzing whether that applicant’s/student’s condition meets the definition of a disability or requesting extensive documentation.</a:t>
            </a:r>
          </a:p>
          <a:p>
            <a:r>
              <a:rPr lang="en-US" dirty="0"/>
              <a:t>Instead the focus should be on the accommodation:</a:t>
            </a:r>
          </a:p>
          <a:p>
            <a:pPr lvl="1"/>
            <a:r>
              <a:rPr lang="en-US" dirty="0"/>
              <a:t>Is it reasonable?</a:t>
            </a:r>
          </a:p>
          <a:p>
            <a:pPr lvl="1"/>
            <a:r>
              <a:rPr lang="en-US" dirty="0"/>
              <a:t>Are there other accommodation alternatives that can be considered?</a:t>
            </a:r>
          </a:p>
          <a:p>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38</a:t>
            </a:fld>
            <a:endParaRPr lang="en-US" dirty="0"/>
          </a:p>
        </p:txBody>
      </p:sp>
    </p:spTree>
    <p:extLst>
      <p:ext uri="{BB962C8B-B14F-4D97-AF65-F5344CB8AC3E}">
        <p14:creationId xmlns:p14="http://schemas.microsoft.com/office/powerpoint/2010/main" val="2978595771"/>
      </p:ext>
    </p:extLst>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47984" cy="1034752"/>
          </a:xfrm>
        </p:spPr>
        <p:txBody>
          <a:bodyPr/>
          <a:lstStyle/>
          <a:p>
            <a:r>
              <a:rPr lang="en-US" dirty="0"/>
              <a:t>Accommodations Supported by the documentation?</a:t>
            </a:r>
          </a:p>
        </p:txBody>
      </p:sp>
      <p:sp>
        <p:nvSpPr>
          <p:cNvPr id="3" name="Content Placeholder 2"/>
          <p:cNvSpPr>
            <a:spLocks noGrp="1"/>
          </p:cNvSpPr>
          <p:nvPr>
            <p:ph idx="1"/>
          </p:nvPr>
        </p:nvSpPr>
        <p:spPr>
          <a:xfrm>
            <a:off x="457201" y="1447800"/>
            <a:ext cx="8247984" cy="4114800"/>
          </a:xfrm>
        </p:spPr>
        <p:txBody>
          <a:bodyPr/>
          <a:lstStyle/>
          <a:p>
            <a:r>
              <a:rPr lang="en-US" dirty="0"/>
              <a:t>Review the documentation to determine whether or not the applicant or student’s functional limitations resulting from the impairment or condition are relevant to the accommodations being considered or provided.</a:t>
            </a:r>
          </a:p>
          <a:p>
            <a:r>
              <a:rPr lang="en-US" dirty="0"/>
              <a:t>Does the accommodation </a:t>
            </a:r>
            <a:r>
              <a:rPr lang="en-US" b="1" dirty="0">
                <a:solidFill>
                  <a:srgbClr val="FF6600"/>
                </a:solidFill>
              </a:rPr>
              <a:t>match the manifestation</a:t>
            </a:r>
            <a:r>
              <a:rPr lang="en-US" dirty="0"/>
              <a:t> of the individual’s disability?</a:t>
            </a:r>
          </a:p>
        </p:txBody>
      </p:sp>
      <p:sp>
        <p:nvSpPr>
          <p:cNvPr id="4" name="Slide Number Placeholder 3"/>
          <p:cNvSpPr>
            <a:spLocks noGrp="1"/>
          </p:cNvSpPr>
          <p:nvPr>
            <p:ph type="sldNum" sz="quarter" idx="4"/>
          </p:nvPr>
        </p:nvSpPr>
        <p:spPr/>
        <p:txBody>
          <a:bodyPr/>
          <a:lstStyle/>
          <a:p>
            <a:fld id="{8E1C36C4-E9D3-A641-AE45-47024B03D7E5}" type="slidenum">
              <a:rPr lang="en-US" smtClean="0"/>
              <a:pPr/>
              <a:t>39</a:t>
            </a:fld>
            <a:endParaRPr lang="en-US" dirty="0"/>
          </a:p>
        </p:txBody>
      </p:sp>
    </p:spTree>
    <p:extLst>
      <p:ext uri="{BB962C8B-B14F-4D97-AF65-F5344CB8AC3E}">
        <p14:creationId xmlns:p14="http://schemas.microsoft.com/office/powerpoint/2010/main" val="2240233127"/>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733800"/>
            <a:ext cx="6566051" cy="1752600"/>
          </a:xfrm>
        </p:spPr>
        <p:txBody>
          <a:bodyPr/>
          <a:lstStyle/>
          <a:p>
            <a:r>
              <a:rPr lang="en-US" dirty="0"/>
              <a:t>Communicating with People with Disabilities</a:t>
            </a:r>
          </a:p>
        </p:txBody>
      </p:sp>
      <p:sp>
        <p:nvSpPr>
          <p:cNvPr id="3" name="Text Placeholder 2"/>
          <p:cNvSpPr>
            <a:spLocks noGrp="1"/>
          </p:cNvSpPr>
          <p:nvPr>
            <p:ph type="body" idx="1"/>
          </p:nvPr>
        </p:nvSpPr>
        <p:spPr>
          <a:xfrm>
            <a:off x="1254034" y="2743201"/>
            <a:ext cx="6019800" cy="990600"/>
          </a:xfrm>
        </p:spPr>
        <p:txBody>
          <a:bodyPr/>
          <a:lstStyle/>
          <a:p>
            <a:r>
              <a:rPr lang="en-US" sz="2400" dirty="0"/>
              <a:t>Legal Obligations</a:t>
            </a:r>
          </a:p>
        </p:txBody>
      </p:sp>
      <p:sp>
        <p:nvSpPr>
          <p:cNvPr id="5" name="Slide Number Placeholder 4"/>
          <p:cNvSpPr>
            <a:spLocks noGrp="1"/>
          </p:cNvSpPr>
          <p:nvPr>
            <p:ph type="sldNum" sz="quarter" idx="12"/>
          </p:nvPr>
        </p:nvSpPr>
        <p:spPr/>
        <p:txBody>
          <a:bodyPr/>
          <a:lstStyle/>
          <a:p>
            <a:fld id="{2511FF5E-BF4D-498C-8DBA-87683219F91A}" type="slidenum">
              <a:rPr lang="en-US" smtClean="0"/>
              <a:pPr/>
              <a:t>4</a:t>
            </a:fld>
            <a:endParaRPr lang="en-US" dirty="0"/>
          </a:p>
        </p:txBody>
      </p:sp>
    </p:spTree>
    <p:extLst>
      <p:ext uri="{BB962C8B-B14F-4D97-AF65-F5344CB8AC3E}">
        <p14:creationId xmlns:p14="http://schemas.microsoft.com/office/powerpoint/2010/main" val="9218438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47984" cy="1034752"/>
          </a:xfrm>
        </p:spPr>
        <p:txBody>
          <a:bodyPr/>
          <a:lstStyle/>
          <a:p>
            <a:r>
              <a:rPr lang="en-US" dirty="0"/>
              <a:t>Accommodations Supported by the documentation?</a:t>
            </a:r>
          </a:p>
        </p:txBody>
      </p:sp>
      <p:sp>
        <p:nvSpPr>
          <p:cNvPr id="3" name="Content Placeholder 2"/>
          <p:cNvSpPr>
            <a:spLocks noGrp="1"/>
          </p:cNvSpPr>
          <p:nvPr>
            <p:ph idx="1"/>
          </p:nvPr>
        </p:nvSpPr>
        <p:spPr>
          <a:xfrm>
            <a:off x="457201" y="1447800"/>
            <a:ext cx="8247984" cy="4114800"/>
          </a:xfrm>
        </p:spPr>
        <p:txBody>
          <a:bodyPr/>
          <a:lstStyle/>
          <a:p>
            <a:pPr lvl="1"/>
            <a:r>
              <a:rPr lang="en-US" dirty="0"/>
              <a:t>For example, a student who has a mobility impairment would not be entitled to the use of a calculator on the non-allowable portions of the TABE unless there was also a corresponding disability in the area of math calculations.</a:t>
            </a:r>
          </a:p>
        </p:txBody>
      </p:sp>
      <p:sp>
        <p:nvSpPr>
          <p:cNvPr id="4" name="Slide Number Placeholder 3"/>
          <p:cNvSpPr>
            <a:spLocks noGrp="1"/>
          </p:cNvSpPr>
          <p:nvPr>
            <p:ph type="sldNum" sz="quarter" idx="4"/>
          </p:nvPr>
        </p:nvSpPr>
        <p:spPr/>
        <p:txBody>
          <a:bodyPr/>
          <a:lstStyle/>
          <a:p>
            <a:fld id="{8E1C36C4-E9D3-A641-AE45-47024B03D7E5}" type="slidenum">
              <a:rPr lang="en-US" smtClean="0"/>
              <a:pPr/>
              <a:t>40</a:t>
            </a:fld>
            <a:endParaRPr lang="en-US" dirty="0"/>
          </a:p>
        </p:txBody>
      </p:sp>
    </p:spTree>
    <p:extLst>
      <p:ext uri="{BB962C8B-B14F-4D97-AF65-F5344CB8AC3E}">
        <p14:creationId xmlns:p14="http://schemas.microsoft.com/office/powerpoint/2010/main" val="3500194285"/>
      </p:ext>
    </p:extLst>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documentation provided</a:t>
            </a:r>
          </a:p>
        </p:txBody>
      </p:sp>
      <p:sp>
        <p:nvSpPr>
          <p:cNvPr id="3" name="Content Placeholder 2"/>
          <p:cNvSpPr>
            <a:spLocks noGrp="1"/>
          </p:cNvSpPr>
          <p:nvPr>
            <p:ph idx="1"/>
          </p:nvPr>
        </p:nvSpPr>
        <p:spPr/>
        <p:txBody>
          <a:bodyPr/>
          <a:lstStyle/>
          <a:p>
            <a:r>
              <a:rPr lang="en-US" dirty="0"/>
              <a:t>If an applicant fails or refuses to provide the reasonable documentation requested, and the disability is not obvious (i.e., not a person who is blind or deaf, etc.), then he or she may not be entitled to accommodations.</a:t>
            </a:r>
          </a:p>
          <a:p>
            <a:pPr lvl="1"/>
            <a:endParaRPr lang="en-US" dirty="0"/>
          </a:p>
          <a:p>
            <a:pPr lvl="1"/>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41</a:t>
            </a:fld>
            <a:endParaRPr lang="en-US" dirty="0"/>
          </a:p>
        </p:txBody>
      </p:sp>
    </p:spTree>
    <p:extLst>
      <p:ext uri="{BB962C8B-B14F-4D97-AF65-F5344CB8AC3E}">
        <p14:creationId xmlns:p14="http://schemas.microsoft.com/office/powerpoint/2010/main" val="801908093"/>
      </p:ext>
    </p:extLst>
  </p:cSld>
  <p:clrMapOvr>
    <a:masterClrMapping/>
  </p:clrMapOvr>
  <p:transition spd="med">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Do’s &amp; don'ts of Documentation</a:t>
            </a:r>
          </a:p>
        </p:txBody>
      </p:sp>
      <p:sp>
        <p:nvSpPr>
          <p:cNvPr id="5" name="Content Placeholder 4"/>
          <p:cNvSpPr>
            <a:spLocks noGrp="1"/>
          </p:cNvSpPr>
          <p:nvPr>
            <p:ph idx="1"/>
          </p:nvPr>
        </p:nvSpPr>
        <p:spPr/>
        <p:txBody>
          <a:bodyPr/>
          <a:lstStyle/>
          <a:p>
            <a:pPr marL="0" indent="0">
              <a:buNone/>
            </a:pPr>
            <a:r>
              <a:rPr lang="en-US" dirty="0"/>
              <a:t>True or False</a:t>
            </a:r>
          </a:p>
          <a:p>
            <a:pPr marL="457200" lvl="1">
              <a:buClr>
                <a:schemeClr val="tx1">
                  <a:lumMod val="75000"/>
                </a:schemeClr>
              </a:buClr>
              <a:buFont typeface="Arial" panose="020B0604020202020204" pitchFamily="34" charset="0"/>
              <a:buChar char="■"/>
            </a:pPr>
            <a:r>
              <a:rPr lang="en-US" dirty="0"/>
              <a:t>If an applicant or student has given you documentation that substantiates their disability, you can still ask for additional disability documentation.</a:t>
            </a:r>
          </a:p>
          <a:p>
            <a:pPr marL="457200" lvl="1">
              <a:buClr>
                <a:schemeClr val="tx1">
                  <a:lumMod val="75000"/>
                </a:schemeClr>
              </a:buClr>
              <a:buFont typeface="Wingdings 2" panose="05020102010507070707" pitchFamily="18" charset="2"/>
              <a:buChar char="¡"/>
            </a:pPr>
            <a:endParaRPr lang="en-US" dirty="0"/>
          </a:p>
          <a:p>
            <a:endParaRPr lang="en-US" dirty="0"/>
          </a:p>
        </p:txBody>
      </p:sp>
      <p:sp>
        <p:nvSpPr>
          <p:cNvPr id="6" name="Rectangle 5"/>
          <p:cNvSpPr/>
          <p:nvPr/>
        </p:nvSpPr>
        <p:spPr>
          <a:xfrm>
            <a:off x="3115608" y="3581400"/>
            <a:ext cx="2912785" cy="1107996"/>
          </a:xfrm>
          <a:prstGeom prst="rect">
            <a:avLst/>
          </a:prstGeom>
          <a:noFill/>
        </p:spPr>
        <p:txBody>
          <a:bodyPr wrap="none" lIns="91440" tIns="45720" rIns="91440" bIns="45720">
            <a:spAutoFit/>
          </a:bodyPr>
          <a:lstStyle/>
          <a:p>
            <a:pPr algn="ctr"/>
            <a:r>
              <a:rPr lang="en-US" sz="66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FALSE</a:t>
            </a:r>
          </a:p>
        </p:txBody>
      </p:sp>
    </p:spTree>
    <p:extLst>
      <p:ext uri="{BB962C8B-B14F-4D97-AF65-F5344CB8AC3E}">
        <p14:creationId xmlns:p14="http://schemas.microsoft.com/office/powerpoint/2010/main" val="352702245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Do’s &amp; don'ts of Documentation</a:t>
            </a:r>
          </a:p>
        </p:txBody>
      </p:sp>
      <p:sp>
        <p:nvSpPr>
          <p:cNvPr id="5" name="Content Placeholder 4"/>
          <p:cNvSpPr>
            <a:spLocks noGrp="1"/>
          </p:cNvSpPr>
          <p:nvPr>
            <p:ph idx="1"/>
          </p:nvPr>
        </p:nvSpPr>
        <p:spPr/>
        <p:txBody>
          <a:bodyPr/>
          <a:lstStyle/>
          <a:p>
            <a:pPr marL="0" indent="0">
              <a:buNone/>
            </a:pPr>
            <a:r>
              <a:rPr lang="en-US" dirty="0"/>
              <a:t>True or False</a:t>
            </a:r>
          </a:p>
          <a:p>
            <a:pPr>
              <a:buSzPct val="80000"/>
            </a:pPr>
            <a:r>
              <a:rPr lang="en-US" dirty="0"/>
              <a:t>Determining whether an applicant or student is a person with a disability requires extensive documentation and a lot of analysis.</a:t>
            </a:r>
          </a:p>
          <a:p>
            <a:pPr marL="457200" lvl="1">
              <a:buClr>
                <a:schemeClr val="tx1">
                  <a:lumMod val="75000"/>
                </a:schemeClr>
              </a:buClr>
              <a:buFont typeface="Wingdings 2" panose="05020102010507070707" pitchFamily="18" charset="2"/>
              <a:buChar char="¡"/>
            </a:pPr>
            <a:endParaRPr lang="en-US" dirty="0"/>
          </a:p>
          <a:p>
            <a:endParaRPr lang="en-US" dirty="0"/>
          </a:p>
        </p:txBody>
      </p:sp>
      <p:sp>
        <p:nvSpPr>
          <p:cNvPr id="6" name="Rectangle 5"/>
          <p:cNvSpPr/>
          <p:nvPr/>
        </p:nvSpPr>
        <p:spPr>
          <a:xfrm>
            <a:off x="3115608" y="3581400"/>
            <a:ext cx="2912785" cy="1107996"/>
          </a:xfrm>
          <a:prstGeom prst="rect">
            <a:avLst/>
          </a:prstGeom>
          <a:noFill/>
        </p:spPr>
        <p:txBody>
          <a:bodyPr wrap="none" lIns="91440" tIns="45720" rIns="91440" bIns="45720">
            <a:spAutoFit/>
          </a:bodyPr>
          <a:lstStyle/>
          <a:p>
            <a:pPr algn="ctr"/>
            <a:r>
              <a:rPr lang="en-US" sz="66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FALSE</a:t>
            </a:r>
          </a:p>
        </p:txBody>
      </p:sp>
    </p:spTree>
    <p:extLst>
      <p:ext uri="{BB962C8B-B14F-4D97-AF65-F5344CB8AC3E}">
        <p14:creationId xmlns:p14="http://schemas.microsoft.com/office/powerpoint/2010/main" val="342006937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 y="296652"/>
            <a:ext cx="8400384" cy="1074948"/>
          </a:xfrm>
        </p:spPr>
        <p:txBody>
          <a:bodyPr/>
          <a:lstStyle/>
          <a:p>
            <a:r>
              <a:rPr lang="en-US" dirty="0"/>
              <a:t>Reasonable accommodation process</a:t>
            </a:r>
          </a:p>
        </p:txBody>
      </p:sp>
      <p:sp>
        <p:nvSpPr>
          <p:cNvPr id="4" name="Slide Number Placeholder 3"/>
          <p:cNvSpPr>
            <a:spLocks noGrp="1"/>
          </p:cNvSpPr>
          <p:nvPr>
            <p:ph type="sldNum" sz="quarter" idx="4"/>
          </p:nvPr>
        </p:nvSpPr>
        <p:spPr/>
        <p:txBody>
          <a:bodyPr/>
          <a:lstStyle/>
          <a:p>
            <a:fld id="{2511FF5E-BF4D-498C-8DBA-87683219F91A}" type="slidenum">
              <a:rPr lang="en-US" sz="1200" smtClean="0"/>
              <a:pPr/>
              <a:t>44</a:t>
            </a:fld>
            <a:endParaRPr lang="en-US" sz="1200" dirty="0"/>
          </a:p>
        </p:txBody>
      </p:sp>
      <p:sp>
        <p:nvSpPr>
          <p:cNvPr id="6" name="TextBox 5"/>
          <p:cNvSpPr txBox="1"/>
          <p:nvPr/>
        </p:nvSpPr>
        <p:spPr>
          <a:xfrm>
            <a:off x="1038497" y="6071986"/>
            <a:ext cx="6553200" cy="461665"/>
          </a:xfrm>
          <a:prstGeom prst="rect">
            <a:avLst/>
          </a:prstGeom>
          <a:noFill/>
        </p:spPr>
        <p:txBody>
          <a:bodyPr wrap="square" rtlCol="0">
            <a:spAutoFit/>
          </a:bodyPr>
          <a:lstStyle/>
          <a:p>
            <a:pPr algn="ctr"/>
            <a:r>
              <a:rPr lang="en-US" sz="2400" b="1" dirty="0">
                <a:solidFill>
                  <a:schemeClr val="bg1">
                    <a:lumMod val="95000"/>
                  </a:schemeClr>
                </a:solidFill>
              </a:rPr>
              <a:t>STEP 4</a:t>
            </a:r>
          </a:p>
        </p:txBody>
      </p:sp>
      <p:graphicFrame>
        <p:nvGraphicFramePr>
          <p:cNvPr id="7" name="Diagram 6"/>
          <p:cNvGraphicFramePr/>
          <p:nvPr>
            <p:extLst>
              <p:ext uri="{D42A27DB-BD31-4B8C-83A1-F6EECF244321}">
                <p14:modId xmlns:p14="http://schemas.microsoft.com/office/powerpoint/2010/main" val="441013134"/>
              </p:ext>
            </p:extLst>
          </p:nvPr>
        </p:nvGraphicFramePr>
        <p:xfrm>
          <a:off x="475584" y="1371600"/>
          <a:ext cx="7830216" cy="4149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5779383"/>
      </p:ext>
    </p:extLst>
  </p:cSld>
  <p:clrMapOvr>
    <a:masterClrMapping/>
  </p:clrMapOvr>
  <p:transition spd="med">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 request</a:t>
            </a:r>
          </a:p>
        </p:txBody>
      </p:sp>
      <p:sp>
        <p:nvSpPr>
          <p:cNvPr id="3" name="Content Placeholder 2"/>
          <p:cNvSpPr>
            <a:spLocks noGrp="1"/>
          </p:cNvSpPr>
          <p:nvPr>
            <p:ph idx="1"/>
          </p:nvPr>
        </p:nvSpPr>
        <p:spPr>
          <a:xfrm>
            <a:off x="457201" y="1295400"/>
            <a:ext cx="5867399" cy="4267200"/>
          </a:xfrm>
        </p:spPr>
        <p:txBody>
          <a:bodyPr/>
          <a:lstStyle/>
          <a:p>
            <a:r>
              <a:rPr lang="en-US" dirty="0"/>
              <a:t>Simple Accommodation Request</a:t>
            </a:r>
          </a:p>
          <a:p>
            <a:pPr lvl="1"/>
            <a:r>
              <a:rPr lang="en-US" dirty="0"/>
              <a:t>If the accommodation request is straightforward and does not involve significant expense, the review can be an informal meeting (phone or face-to-face) between a DC and the applicant/student.</a:t>
            </a:r>
          </a:p>
          <a:p>
            <a:pPr lvl="1"/>
            <a:r>
              <a:rPr lang="en-US" dirty="0"/>
              <a:t>Agreed upon accommodations can be determined at this meeting and approved by a DC.</a:t>
            </a:r>
          </a:p>
          <a:p>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45</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1529" y="2057400"/>
            <a:ext cx="1676399" cy="2072640"/>
          </a:xfrm>
          <a:prstGeom prst="rect">
            <a:avLst/>
          </a:prstGeom>
        </p:spPr>
      </p:pic>
    </p:spTree>
    <p:extLst>
      <p:ext uri="{BB962C8B-B14F-4D97-AF65-F5344CB8AC3E}">
        <p14:creationId xmlns:p14="http://schemas.microsoft.com/office/powerpoint/2010/main" val="3294975436"/>
      </p:ext>
    </p:extLst>
  </p:cSld>
  <p:clrMapOvr>
    <a:masterClrMapping/>
  </p:clrMapOvr>
  <p:transition spd="med">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 request</a:t>
            </a:r>
          </a:p>
        </p:txBody>
      </p:sp>
      <p:sp>
        <p:nvSpPr>
          <p:cNvPr id="3" name="Content Placeholder 2"/>
          <p:cNvSpPr>
            <a:spLocks noGrp="1"/>
          </p:cNvSpPr>
          <p:nvPr>
            <p:ph idx="1"/>
          </p:nvPr>
        </p:nvSpPr>
        <p:spPr>
          <a:xfrm>
            <a:off x="457201" y="1295400"/>
            <a:ext cx="8247983" cy="4267200"/>
          </a:xfrm>
        </p:spPr>
        <p:txBody>
          <a:bodyPr/>
          <a:lstStyle/>
          <a:p>
            <a:r>
              <a:rPr lang="en-US" dirty="0"/>
              <a:t>Complex Accommodation Request</a:t>
            </a:r>
          </a:p>
          <a:p>
            <a:pPr lvl="1"/>
            <a:r>
              <a:rPr lang="en-US" dirty="0"/>
              <a:t>If the request involves complex accommodation issues and/or significant expense, a RAC meeting may be required.  </a:t>
            </a:r>
          </a:p>
          <a:p>
            <a:pPr lvl="1"/>
            <a:r>
              <a:rPr lang="en-US" dirty="0"/>
              <a:t>RAC participants will vary depending on the nature of the request, but must always include a DC (chairperson) and applicant/student.</a:t>
            </a:r>
          </a:p>
          <a:p>
            <a:pPr lvl="2"/>
            <a:r>
              <a:rPr lang="en-US" sz="1600" dirty="0">
                <a:solidFill>
                  <a:srgbClr val="C00000"/>
                </a:solidFill>
              </a:rPr>
              <a:t>Who else might need to serve as participants on the RAC?</a:t>
            </a:r>
          </a:p>
          <a:p>
            <a:pPr lvl="1"/>
            <a:r>
              <a:rPr lang="en-US" dirty="0"/>
              <a:t>A DC provides information on the applicant’s/ student’s accommodation request, functional limitations, and manifestations of the disability.</a:t>
            </a:r>
            <a:endParaRPr lang="en-US" dirty="0">
              <a:solidFill>
                <a:srgbClr val="C00000"/>
              </a:solidFill>
            </a:endParaRPr>
          </a:p>
        </p:txBody>
      </p:sp>
      <p:sp>
        <p:nvSpPr>
          <p:cNvPr id="4" name="Slide Number Placeholder 3"/>
          <p:cNvSpPr>
            <a:spLocks noGrp="1"/>
          </p:cNvSpPr>
          <p:nvPr>
            <p:ph type="sldNum" sz="quarter" idx="4"/>
          </p:nvPr>
        </p:nvSpPr>
        <p:spPr/>
        <p:txBody>
          <a:bodyPr/>
          <a:lstStyle/>
          <a:p>
            <a:fld id="{8E1C36C4-E9D3-A641-AE45-47024B03D7E5}" type="slidenum">
              <a:rPr lang="en-US" smtClean="0"/>
              <a:pPr/>
              <a:t>46</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260648"/>
            <a:ext cx="1702341" cy="1371600"/>
          </a:xfrm>
          <a:prstGeom prst="rect">
            <a:avLst/>
          </a:prstGeom>
        </p:spPr>
      </p:pic>
    </p:spTree>
    <p:extLst>
      <p:ext uri="{BB962C8B-B14F-4D97-AF65-F5344CB8AC3E}">
        <p14:creationId xmlns:p14="http://schemas.microsoft.com/office/powerpoint/2010/main" val="109425236"/>
      </p:ext>
    </p:extLst>
  </p:cSld>
  <p:clrMapOvr>
    <a:masterClrMapping/>
  </p:clrMapOvr>
  <p:transition spd="med">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 request</a:t>
            </a:r>
          </a:p>
        </p:txBody>
      </p:sp>
      <p:sp>
        <p:nvSpPr>
          <p:cNvPr id="3" name="Content Placeholder 2"/>
          <p:cNvSpPr>
            <a:spLocks noGrp="1"/>
          </p:cNvSpPr>
          <p:nvPr>
            <p:ph idx="1"/>
          </p:nvPr>
        </p:nvSpPr>
        <p:spPr>
          <a:xfrm>
            <a:off x="457201" y="1295400"/>
            <a:ext cx="8247983" cy="4267200"/>
          </a:xfrm>
        </p:spPr>
        <p:txBody>
          <a:bodyPr/>
          <a:lstStyle/>
          <a:p>
            <a:r>
              <a:rPr lang="en-US" dirty="0"/>
              <a:t>Complex Accommodation Request</a:t>
            </a:r>
          </a:p>
          <a:p>
            <a:pPr lvl="1"/>
            <a:r>
              <a:rPr lang="en-US" dirty="0"/>
              <a:t>If appropriate accommodations can be developed/ agreed to at RAC meeting, an Accommodation Plan can be developed. </a:t>
            </a:r>
          </a:p>
          <a:p>
            <a:pPr lvl="1"/>
            <a:r>
              <a:rPr lang="en-US" dirty="0"/>
              <a:t>If there are concerns about reasonableness, then the center may need to submit one of the following to the Regional Office, dependent upon which is appropriate:</a:t>
            </a:r>
          </a:p>
          <a:p>
            <a:pPr lvl="2"/>
            <a:r>
              <a:rPr lang="en-US" dirty="0"/>
              <a:t>Accommodation Recommendation of Denial Form</a:t>
            </a:r>
          </a:p>
          <a:p>
            <a:pPr lvl="2"/>
            <a:r>
              <a:rPr lang="en-US" dirty="0"/>
              <a:t>Reasonable Accommodation Request for Funding Assistance Form</a:t>
            </a:r>
          </a:p>
          <a:p>
            <a:pPr lvl="2"/>
            <a:endParaRPr lang="en-US" sz="1800" dirty="0"/>
          </a:p>
          <a:p>
            <a:pPr lvl="1"/>
            <a:endParaRPr lang="en-US" sz="2200"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47</a:t>
            </a:fld>
            <a:endParaRPr lang="en-US" dirty="0"/>
          </a:p>
        </p:txBody>
      </p:sp>
    </p:spTree>
    <p:extLst>
      <p:ext uri="{BB962C8B-B14F-4D97-AF65-F5344CB8AC3E}">
        <p14:creationId xmlns:p14="http://schemas.microsoft.com/office/powerpoint/2010/main" val="156104462"/>
      </p:ext>
    </p:extLst>
  </p:cSld>
  <p:clrMapOvr>
    <a:masterClrMapping/>
  </p:clrMapOvr>
  <p:transition spd="med">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7"/>
            <a:ext cx="8247984" cy="1273173"/>
          </a:xfrm>
        </p:spPr>
        <p:txBody>
          <a:bodyPr/>
          <a:lstStyle/>
          <a:p>
            <a:r>
              <a:rPr lang="en-US" dirty="0"/>
              <a:t>CONSIDERATIONS IN </a:t>
            </a:r>
            <a:br>
              <a:rPr lang="en-US" dirty="0"/>
            </a:br>
            <a:r>
              <a:rPr lang="en-US" dirty="0"/>
              <a:t>REVIEWING REQUESTS</a:t>
            </a:r>
          </a:p>
        </p:txBody>
      </p:sp>
      <p:sp>
        <p:nvSpPr>
          <p:cNvPr id="3" name="Content Placeholder 2"/>
          <p:cNvSpPr>
            <a:spLocks noGrp="1"/>
          </p:cNvSpPr>
          <p:nvPr>
            <p:ph idx="1"/>
          </p:nvPr>
        </p:nvSpPr>
        <p:spPr>
          <a:xfrm>
            <a:off x="3024322" y="1752601"/>
            <a:ext cx="5297648" cy="3048000"/>
          </a:xfrm>
        </p:spPr>
        <p:txBody>
          <a:bodyPr/>
          <a:lstStyle/>
          <a:p>
            <a:r>
              <a:rPr lang="en-US" dirty="0"/>
              <a:t>If the applicant or student is requesting accommodation but is unsure of their specific accommodation needs, what should the RAC do first? </a:t>
            </a:r>
          </a:p>
          <a:p>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48</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0501" y="260648"/>
            <a:ext cx="912971" cy="12731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 y="1992309"/>
            <a:ext cx="1520825" cy="1797050"/>
          </a:xfrm>
          <a:prstGeom prst="rect">
            <a:avLst/>
          </a:prstGeom>
        </p:spPr>
      </p:pic>
    </p:spTree>
    <p:extLst>
      <p:ext uri="{BB962C8B-B14F-4D97-AF65-F5344CB8AC3E}">
        <p14:creationId xmlns:p14="http://schemas.microsoft.com/office/powerpoint/2010/main" val="277075015"/>
      </p:ext>
    </p:extLst>
  </p:cSld>
  <p:clrMapOvr>
    <a:masterClrMapping/>
  </p:clrMapOvr>
  <p:transition spd="med">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47984" cy="1034752"/>
          </a:xfrm>
        </p:spPr>
        <p:txBody>
          <a:bodyPr/>
          <a:lstStyle/>
          <a:p>
            <a:r>
              <a:rPr lang="en-US" dirty="0"/>
              <a:t>Developing an </a:t>
            </a:r>
            <a:br>
              <a:rPr lang="en-US" dirty="0"/>
            </a:br>
            <a:r>
              <a:rPr lang="en-US" dirty="0"/>
              <a:t>accommodation plan</a:t>
            </a:r>
          </a:p>
        </p:txBody>
      </p:sp>
      <p:sp>
        <p:nvSpPr>
          <p:cNvPr id="3" name="Content Placeholder 2"/>
          <p:cNvSpPr>
            <a:spLocks noGrp="1"/>
          </p:cNvSpPr>
          <p:nvPr>
            <p:ph idx="1"/>
          </p:nvPr>
        </p:nvSpPr>
        <p:spPr>
          <a:xfrm>
            <a:off x="457201" y="1524000"/>
            <a:ext cx="8247984" cy="4038600"/>
          </a:xfrm>
        </p:spPr>
        <p:txBody>
          <a:bodyPr/>
          <a:lstStyle/>
          <a:p>
            <a:r>
              <a:rPr lang="en-US" dirty="0"/>
              <a:t>Determine the functional limitations the individual may have as a result of the disability</a:t>
            </a:r>
          </a:p>
          <a:p>
            <a:pPr lvl="1"/>
            <a:r>
              <a:rPr lang="en-US" dirty="0"/>
              <a:t>Example – If an applicant or student is blind, one functional limitation would be that s/he cannot see </a:t>
            </a:r>
          </a:p>
          <a:p>
            <a:r>
              <a:rPr lang="en-US" dirty="0"/>
              <a:t>Determine barriers to the program, if any, and accommodations needed to alleviate barriers</a:t>
            </a:r>
          </a:p>
          <a:p>
            <a:r>
              <a:rPr lang="en-US" dirty="0"/>
              <a:t>Review existing documentation</a:t>
            </a:r>
          </a:p>
          <a:p>
            <a:r>
              <a:rPr lang="en-US" dirty="0"/>
              <a:t>Obtain input from the applicant </a:t>
            </a:r>
          </a:p>
          <a:p>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49</a:t>
            </a:fld>
            <a:endParaRPr lang="en-US" dirty="0"/>
          </a:p>
        </p:txBody>
      </p:sp>
    </p:spTree>
    <p:extLst>
      <p:ext uri="{BB962C8B-B14F-4D97-AF65-F5344CB8AC3E}">
        <p14:creationId xmlns:p14="http://schemas.microsoft.com/office/powerpoint/2010/main" val="3338349898"/>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958552"/>
          </a:xfrm>
        </p:spPr>
        <p:txBody>
          <a:bodyPr/>
          <a:lstStyle/>
          <a:p>
            <a:r>
              <a:rPr lang="en-US" dirty="0"/>
              <a:t>Legal Obligations </a:t>
            </a:r>
            <a:endParaRPr lang="en-US" sz="2400" dirty="0"/>
          </a:p>
        </p:txBody>
      </p:sp>
      <p:sp>
        <p:nvSpPr>
          <p:cNvPr id="3" name="Content Placeholder 2"/>
          <p:cNvSpPr>
            <a:spLocks noGrp="1"/>
          </p:cNvSpPr>
          <p:nvPr>
            <p:ph idx="1"/>
          </p:nvPr>
        </p:nvSpPr>
        <p:spPr/>
        <p:txBody>
          <a:bodyPr/>
          <a:lstStyle/>
          <a:p>
            <a:r>
              <a:rPr lang="en-US" dirty="0"/>
              <a:t>Communication requirements are separate from accommodation requirements. </a:t>
            </a:r>
          </a:p>
          <a:p>
            <a:pPr lvl="1"/>
            <a:r>
              <a:rPr lang="en-US" dirty="0"/>
              <a:t>Your obligation to communicate effectively with people with disabilities – whether those people are students, staff, applicants for admission or employment, parents, guardians, or members of the public – is separate from your obligation to provide reasonable accommodations for qualified people with disabilities. </a:t>
            </a:r>
          </a:p>
          <a:p>
            <a:pPr lvl="2"/>
            <a:r>
              <a:rPr lang="en-US" i="1" dirty="0"/>
              <a:t>PRH 6: Appendix 606</a:t>
            </a:r>
          </a:p>
          <a:p>
            <a:pPr lvl="1"/>
            <a:endParaRPr lang="en-US" dirty="0"/>
          </a:p>
          <a:p>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5</a:t>
            </a:fld>
            <a:endParaRPr lang="en-US" dirty="0"/>
          </a:p>
        </p:txBody>
      </p:sp>
    </p:spTree>
    <p:extLst>
      <p:ext uri="{BB962C8B-B14F-4D97-AF65-F5344CB8AC3E}">
        <p14:creationId xmlns:p14="http://schemas.microsoft.com/office/powerpoint/2010/main" val="436724160"/>
      </p:ext>
    </p:extLst>
  </p:cSld>
  <p:clrMapOvr>
    <a:masterClrMapping/>
  </p:clrMapOvr>
  <p:transition spd="med">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47984" cy="1034752"/>
          </a:xfrm>
        </p:spPr>
        <p:txBody>
          <a:bodyPr/>
          <a:lstStyle/>
          <a:p>
            <a:r>
              <a:rPr lang="en-US" dirty="0"/>
              <a:t>DEVELOPING AN </a:t>
            </a:r>
            <a:br>
              <a:rPr lang="en-US" dirty="0"/>
            </a:br>
            <a:r>
              <a:rPr lang="en-US" dirty="0"/>
              <a:t>ACCOMMODATION PLAN</a:t>
            </a:r>
          </a:p>
        </p:txBody>
      </p:sp>
      <p:sp>
        <p:nvSpPr>
          <p:cNvPr id="3" name="Content Placeholder 2"/>
          <p:cNvSpPr>
            <a:spLocks noGrp="1"/>
          </p:cNvSpPr>
          <p:nvPr>
            <p:ph idx="1"/>
          </p:nvPr>
        </p:nvSpPr>
        <p:spPr>
          <a:xfrm>
            <a:off x="457201" y="1524000"/>
            <a:ext cx="8247984" cy="4038600"/>
          </a:xfrm>
        </p:spPr>
        <p:txBody>
          <a:bodyPr/>
          <a:lstStyle/>
          <a:p>
            <a:r>
              <a:rPr lang="en-US" dirty="0"/>
              <a:t>Use expertise of staff and other resources</a:t>
            </a:r>
          </a:p>
          <a:p>
            <a:pPr lvl="1"/>
            <a:r>
              <a:rPr lang="en-US" dirty="0"/>
              <a:t>JAN or other community resources (Centers for Independent Living, VR, Universities, etc.)</a:t>
            </a:r>
          </a:p>
          <a:p>
            <a:r>
              <a:rPr lang="en-US" dirty="0"/>
              <a:t>Determine what accommodations are necessary and appropriate for the applicant/student in the Job Corps setting</a:t>
            </a:r>
          </a:p>
          <a:p>
            <a:endParaRPr lang="en-US" dirty="0"/>
          </a:p>
          <a:p>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50</a:t>
            </a:fld>
            <a:endParaRPr lang="en-US" dirty="0"/>
          </a:p>
        </p:txBody>
      </p:sp>
    </p:spTree>
    <p:extLst>
      <p:ext uri="{BB962C8B-B14F-4D97-AF65-F5344CB8AC3E}">
        <p14:creationId xmlns:p14="http://schemas.microsoft.com/office/powerpoint/2010/main" val="2962953096"/>
      </p:ext>
    </p:extLst>
  </p:cSld>
  <p:clrMapOvr>
    <a:masterClrMapping/>
  </p:clrMapOvr>
  <p:transition spd="med">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 y="296652"/>
            <a:ext cx="8400384" cy="1074948"/>
          </a:xfrm>
        </p:spPr>
        <p:txBody>
          <a:bodyPr/>
          <a:lstStyle/>
          <a:p>
            <a:r>
              <a:rPr lang="en-US" dirty="0"/>
              <a:t>Reasonable accommodation process</a:t>
            </a:r>
          </a:p>
        </p:txBody>
      </p:sp>
      <p:sp>
        <p:nvSpPr>
          <p:cNvPr id="4" name="Slide Number Placeholder 3"/>
          <p:cNvSpPr>
            <a:spLocks noGrp="1"/>
          </p:cNvSpPr>
          <p:nvPr>
            <p:ph type="sldNum" sz="quarter" idx="4"/>
          </p:nvPr>
        </p:nvSpPr>
        <p:spPr/>
        <p:txBody>
          <a:bodyPr/>
          <a:lstStyle/>
          <a:p>
            <a:fld id="{2511FF5E-BF4D-498C-8DBA-87683219F91A}" type="slidenum">
              <a:rPr lang="en-US" sz="1200" smtClean="0"/>
              <a:pPr/>
              <a:t>51</a:t>
            </a:fld>
            <a:endParaRPr lang="en-US" sz="1200" dirty="0"/>
          </a:p>
        </p:txBody>
      </p:sp>
      <p:sp>
        <p:nvSpPr>
          <p:cNvPr id="6" name="TextBox 5"/>
          <p:cNvSpPr txBox="1"/>
          <p:nvPr/>
        </p:nvSpPr>
        <p:spPr>
          <a:xfrm>
            <a:off x="1038497" y="6071986"/>
            <a:ext cx="6553200" cy="461665"/>
          </a:xfrm>
          <a:prstGeom prst="rect">
            <a:avLst/>
          </a:prstGeom>
          <a:noFill/>
        </p:spPr>
        <p:txBody>
          <a:bodyPr wrap="square" rtlCol="0">
            <a:spAutoFit/>
          </a:bodyPr>
          <a:lstStyle/>
          <a:p>
            <a:pPr algn="ctr"/>
            <a:r>
              <a:rPr lang="en-US" sz="2400" b="1" dirty="0">
                <a:solidFill>
                  <a:schemeClr val="bg1">
                    <a:lumMod val="95000"/>
                  </a:schemeClr>
                </a:solidFill>
              </a:rPr>
              <a:t>STEP 5</a:t>
            </a:r>
          </a:p>
        </p:txBody>
      </p:sp>
      <p:graphicFrame>
        <p:nvGraphicFramePr>
          <p:cNvPr id="7" name="Diagram 6"/>
          <p:cNvGraphicFramePr/>
          <p:nvPr>
            <p:extLst>
              <p:ext uri="{D42A27DB-BD31-4B8C-83A1-F6EECF244321}">
                <p14:modId xmlns:p14="http://schemas.microsoft.com/office/powerpoint/2010/main" val="1512576662"/>
              </p:ext>
            </p:extLst>
          </p:nvPr>
        </p:nvGraphicFramePr>
        <p:xfrm>
          <a:off x="475584" y="1371600"/>
          <a:ext cx="7830216" cy="4149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2197927"/>
      </p:ext>
    </p:extLst>
  </p:cSld>
  <p:clrMapOvr>
    <a:masterClrMapping/>
  </p:clrMapOvr>
  <p:transition spd="med">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reasonableness</a:t>
            </a:r>
          </a:p>
        </p:txBody>
      </p:sp>
      <p:sp>
        <p:nvSpPr>
          <p:cNvPr id="3" name="Content Placeholder 2"/>
          <p:cNvSpPr>
            <a:spLocks noGrp="1"/>
          </p:cNvSpPr>
          <p:nvPr>
            <p:ph idx="1"/>
          </p:nvPr>
        </p:nvSpPr>
        <p:spPr/>
        <p:txBody>
          <a:bodyPr/>
          <a:lstStyle/>
          <a:p>
            <a:r>
              <a:rPr lang="en-US" dirty="0"/>
              <a:t>Job Corps does not have a specific list of accommodations that will or will not be provided.</a:t>
            </a:r>
          </a:p>
          <a:p>
            <a:pPr lvl="1"/>
            <a:r>
              <a:rPr lang="en-US" dirty="0"/>
              <a:t>Each request is evaluated individually and assessed for reasonableness.</a:t>
            </a:r>
          </a:p>
          <a:p>
            <a:r>
              <a:rPr lang="en-US" dirty="0"/>
              <a:t>Assessing for reasonableness:</a:t>
            </a:r>
          </a:p>
          <a:p>
            <a:pPr lvl="1"/>
            <a:r>
              <a:rPr lang="en-US" dirty="0"/>
              <a:t>Did the applicant request accommodations that may be unreasonable?</a:t>
            </a:r>
          </a:p>
          <a:p>
            <a:pPr marL="1509712" lvl="2" indent="-514350"/>
            <a:r>
              <a:rPr lang="en-US" sz="2000" dirty="0"/>
              <a:t>Unduly</a:t>
            </a:r>
            <a:r>
              <a:rPr lang="en-US" dirty="0"/>
              <a:t> Costly</a:t>
            </a:r>
          </a:p>
          <a:p>
            <a:pPr marL="1509712" lvl="2" indent="-514350"/>
            <a:r>
              <a:rPr lang="en-US" sz="2000" dirty="0"/>
              <a:t>Fundamental Alteration to the Program</a:t>
            </a:r>
          </a:p>
          <a:p>
            <a:pPr marL="514350" indent="-514350">
              <a:buFont typeface="+mj-lt"/>
              <a:buAutoNum type="arabicPeriod"/>
            </a:pPr>
            <a:endParaRPr lang="en-US" sz="2800"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52</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3881" y="4404527"/>
            <a:ext cx="1621303" cy="1158073"/>
          </a:xfrm>
          <a:prstGeom prst="rect">
            <a:avLst/>
          </a:prstGeom>
        </p:spPr>
      </p:pic>
    </p:spTree>
    <p:extLst>
      <p:ext uri="{BB962C8B-B14F-4D97-AF65-F5344CB8AC3E}">
        <p14:creationId xmlns:p14="http://schemas.microsoft.com/office/powerpoint/2010/main" val="396296323"/>
      </p:ext>
    </p:extLst>
  </p:cSld>
  <p:clrMapOvr>
    <a:masterClrMapping/>
  </p:clrMapOvr>
  <p:transition spd="med">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47984" cy="1034752"/>
          </a:xfrm>
        </p:spPr>
        <p:txBody>
          <a:bodyPr/>
          <a:lstStyle/>
          <a:p>
            <a:r>
              <a:rPr lang="en-US" dirty="0"/>
              <a:t>Evaluating the request</a:t>
            </a:r>
          </a:p>
        </p:txBody>
      </p:sp>
      <p:sp>
        <p:nvSpPr>
          <p:cNvPr id="3" name="Content Placeholder 2"/>
          <p:cNvSpPr>
            <a:spLocks noGrp="1"/>
          </p:cNvSpPr>
          <p:nvPr>
            <p:ph idx="1"/>
          </p:nvPr>
        </p:nvSpPr>
        <p:spPr>
          <a:xfrm>
            <a:off x="457201" y="1371600"/>
            <a:ext cx="8247984" cy="4419600"/>
          </a:xfrm>
        </p:spPr>
        <p:txBody>
          <a:bodyPr/>
          <a:lstStyle/>
          <a:p>
            <a:pPr>
              <a:lnSpc>
                <a:spcPct val="110000"/>
              </a:lnSpc>
              <a:spcAft>
                <a:spcPts val="0"/>
              </a:spcAft>
            </a:pPr>
            <a:r>
              <a:rPr lang="en-US" sz="2600" dirty="0"/>
              <a:t>The RAC convenes and considers the following:</a:t>
            </a:r>
          </a:p>
          <a:p>
            <a:pPr lvl="1">
              <a:lnSpc>
                <a:spcPct val="110000"/>
              </a:lnSpc>
              <a:spcAft>
                <a:spcPts val="0"/>
              </a:spcAft>
            </a:pPr>
            <a:r>
              <a:rPr lang="en-US" sz="2200" dirty="0"/>
              <a:t>What are the accommodation requests of the applicant/student?</a:t>
            </a:r>
          </a:p>
          <a:p>
            <a:pPr lvl="2">
              <a:lnSpc>
                <a:spcPct val="110000"/>
              </a:lnSpc>
              <a:spcAft>
                <a:spcPts val="0"/>
              </a:spcAft>
            </a:pPr>
            <a:r>
              <a:rPr lang="en-US" sz="1800" dirty="0"/>
              <a:t>Are there specific communication needs?  Remember, those are given priority consideration.</a:t>
            </a:r>
          </a:p>
          <a:p>
            <a:pPr lvl="1">
              <a:lnSpc>
                <a:spcPct val="110000"/>
              </a:lnSpc>
              <a:spcAft>
                <a:spcPts val="0"/>
              </a:spcAft>
            </a:pPr>
            <a:r>
              <a:rPr lang="en-US" sz="2200" dirty="0"/>
              <a:t>What are the costs associated with the applicant/ student’s request?</a:t>
            </a:r>
          </a:p>
          <a:p>
            <a:pPr lvl="1">
              <a:lnSpc>
                <a:spcPct val="110000"/>
              </a:lnSpc>
              <a:spcAft>
                <a:spcPts val="0"/>
              </a:spcAft>
            </a:pPr>
            <a:r>
              <a:rPr lang="en-US" sz="2200" dirty="0"/>
              <a:t>Are there local resources available that could assist the center?</a:t>
            </a:r>
          </a:p>
          <a:p>
            <a:pPr lvl="1">
              <a:spcBef>
                <a:spcPts val="0"/>
              </a:spcBef>
              <a:spcAft>
                <a:spcPts val="0"/>
              </a:spcAft>
            </a:pPr>
            <a:endParaRPr lang="en-US" sz="2200" dirty="0"/>
          </a:p>
          <a:p>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53</a:t>
            </a:fld>
            <a:endParaRPr lang="en-US" dirty="0"/>
          </a:p>
        </p:txBody>
      </p:sp>
    </p:spTree>
    <p:extLst>
      <p:ext uri="{BB962C8B-B14F-4D97-AF65-F5344CB8AC3E}">
        <p14:creationId xmlns:p14="http://schemas.microsoft.com/office/powerpoint/2010/main" val="1082194556"/>
      </p:ext>
    </p:extLst>
  </p:cSld>
  <p:clrMapOvr>
    <a:masterClrMapping/>
  </p:clrMapOvr>
  <p:transition spd="med">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47984" cy="1034752"/>
          </a:xfrm>
        </p:spPr>
        <p:txBody>
          <a:bodyPr/>
          <a:lstStyle/>
          <a:p>
            <a:r>
              <a:rPr lang="en-US" dirty="0"/>
              <a:t>Evaluating the request</a:t>
            </a:r>
          </a:p>
        </p:txBody>
      </p:sp>
      <p:sp>
        <p:nvSpPr>
          <p:cNvPr id="3" name="Content Placeholder 2"/>
          <p:cNvSpPr>
            <a:spLocks noGrp="1"/>
          </p:cNvSpPr>
          <p:nvPr>
            <p:ph idx="1"/>
          </p:nvPr>
        </p:nvSpPr>
        <p:spPr>
          <a:xfrm>
            <a:off x="457201" y="1371600"/>
            <a:ext cx="8247984" cy="4191000"/>
          </a:xfrm>
        </p:spPr>
        <p:txBody>
          <a:bodyPr/>
          <a:lstStyle/>
          <a:p>
            <a:pPr lvl="1">
              <a:lnSpc>
                <a:spcPct val="110000"/>
              </a:lnSpc>
              <a:spcAft>
                <a:spcPts val="0"/>
              </a:spcAft>
            </a:pPr>
            <a:r>
              <a:rPr lang="en-US" dirty="0"/>
              <a:t>Are there equally effective alternatives that would be appropriate to use or to supplement the accommodation or is there an alternate solution that would permit the applicant/student to participate in the program?</a:t>
            </a:r>
          </a:p>
          <a:p>
            <a:pPr lvl="1">
              <a:lnSpc>
                <a:spcPct val="110000"/>
              </a:lnSpc>
              <a:spcAft>
                <a:spcPts val="0"/>
              </a:spcAft>
            </a:pPr>
            <a:r>
              <a:rPr lang="en-US" dirty="0"/>
              <a:t>Will there be accommodation costs that exceed $5,000?</a:t>
            </a:r>
          </a:p>
          <a:p>
            <a:pPr marL="463550" lvl="1" indent="0">
              <a:lnSpc>
                <a:spcPct val="110000"/>
              </a:lnSpc>
              <a:spcAft>
                <a:spcPts val="0"/>
              </a:spcAft>
              <a:buNone/>
            </a:pPr>
            <a:endParaRPr lang="en-US" sz="2200" dirty="0"/>
          </a:p>
          <a:p>
            <a:pPr lvl="1">
              <a:lnSpc>
                <a:spcPct val="110000"/>
              </a:lnSpc>
              <a:spcAft>
                <a:spcPts val="0"/>
              </a:spcAft>
            </a:pPr>
            <a:endParaRPr lang="en-US" sz="2200" dirty="0"/>
          </a:p>
          <a:p>
            <a:pPr lvl="1">
              <a:spcBef>
                <a:spcPts val="0"/>
              </a:spcBef>
              <a:spcAft>
                <a:spcPts val="0"/>
              </a:spcAft>
            </a:pPr>
            <a:endParaRPr lang="en-US" sz="2200" dirty="0"/>
          </a:p>
          <a:p>
            <a:pPr lvl="1">
              <a:spcBef>
                <a:spcPts val="0"/>
              </a:spcBef>
              <a:spcAft>
                <a:spcPts val="0"/>
              </a:spcAft>
            </a:pPr>
            <a:endParaRPr lang="en-US" sz="2200" dirty="0"/>
          </a:p>
          <a:p>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54</a:t>
            </a:fld>
            <a:endParaRPr lang="en-US" dirty="0"/>
          </a:p>
        </p:txBody>
      </p:sp>
    </p:spTree>
    <p:extLst>
      <p:ext uri="{BB962C8B-B14F-4D97-AF65-F5344CB8AC3E}">
        <p14:creationId xmlns:p14="http://schemas.microsoft.com/office/powerpoint/2010/main" val="3390292379"/>
      </p:ext>
    </p:extLst>
  </p:cSld>
  <p:clrMapOvr>
    <a:masterClrMapping/>
  </p:clrMapOvr>
  <p:transition spd="med">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a decision</a:t>
            </a:r>
          </a:p>
        </p:txBody>
      </p:sp>
      <p:sp>
        <p:nvSpPr>
          <p:cNvPr id="3" name="Content Placeholder 2"/>
          <p:cNvSpPr>
            <a:spLocks noGrp="1"/>
          </p:cNvSpPr>
          <p:nvPr>
            <p:ph idx="1"/>
          </p:nvPr>
        </p:nvSpPr>
        <p:spPr/>
        <p:txBody>
          <a:bodyPr/>
          <a:lstStyle/>
          <a:p>
            <a:pPr>
              <a:lnSpc>
                <a:spcPct val="110000"/>
              </a:lnSpc>
              <a:spcAft>
                <a:spcPts val="0"/>
              </a:spcAft>
            </a:pPr>
            <a:r>
              <a:rPr lang="en-US" sz="2600" dirty="0"/>
              <a:t>The Center Director, supported by the RAC,  reviews the collected information and makes a decision.  The center may either:</a:t>
            </a:r>
          </a:p>
          <a:p>
            <a:pPr lvl="1">
              <a:lnSpc>
                <a:spcPct val="110000"/>
              </a:lnSpc>
              <a:spcAft>
                <a:spcPts val="0"/>
              </a:spcAft>
            </a:pPr>
            <a:r>
              <a:rPr lang="en-US" sz="2200" dirty="0"/>
              <a:t>Recommend denial of the accommodation</a:t>
            </a:r>
          </a:p>
          <a:p>
            <a:pPr lvl="1">
              <a:lnSpc>
                <a:spcPct val="110000"/>
              </a:lnSpc>
              <a:spcAft>
                <a:spcPts val="0"/>
              </a:spcAft>
            </a:pPr>
            <a:r>
              <a:rPr lang="en-US" sz="2200" dirty="0"/>
              <a:t>Request assistance for funding if the specific criteria have been met</a:t>
            </a:r>
          </a:p>
          <a:p>
            <a:pPr>
              <a:lnSpc>
                <a:spcPct val="110000"/>
              </a:lnSpc>
              <a:spcAft>
                <a:spcPts val="0"/>
              </a:spcAft>
            </a:pPr>
            <a:r>
              <a:rPr lang="en-US" sz="2400" dirty="0"/>
              <a:t>The accommodation/funding review process must be completed within 30 days of request.  </a:t>
            </a:r>
            <a:endParaRPr lang="en-US" sz="2600" dirty="0"/>
          </a:p>
          <a:p>
            <a:pPr marL="0" lvl="1" indent="0" algn="ctr">
              <a:buClr>
                <a:schemeClr val="tx1">
                  <a:lumMod val="75000"/>
                </a:schemeClr>
              </a:buClr>
              <a:buSzPct val="80000"/>
              <a:buNone/>
              <a:tabLst/>
            </a:pPr>
            <a:r>
              <a:rPr lang="en-US" sz="2000" b="1" i="1" dirty="0">
                <a:solidFill>
                  <a:srgbClr val="C00000"/>
                </a:solidFill>
              </a:rPr>
              <a:t>If you need to request funding assistance, contact your Regional Disability Coordinator who can get you started with this process</a:t>
            </a:r>
          </a:p>
          <a:p>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55</a:t>
            </a:fld>
            <a:endParaRPr lang="en-US" dirty="0"/>
          </a:p>
        </p:txBody>
      </p:sp>
    </p:spTree>
    <p:extLst>
      <p:ext uri="{BB962C8B-B14F-4D97-AF65-F5344CB8AC3E}">
        <p14:creationId xmlns:p14="http://schemas.microsoft.com/office/powerpoint/2010/main" val="156229758"/>
      </p:ext>
    </p:extLst>
  </p:cSld>
  <p:clrMapOvr>
    <a:masterClrMapping/>
  </p:clrMapOvr>
  <p:transition spd="med">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47984" cy="1339552"/>
          </a:xfrm>
        </p:spPr>
        <p:txBody>
          <a:bodyPr/>
          <a:lstStyle/>
          <a:p>
            <a:r>
              <a:rPr lang="en-US" dirty="0"/>
              <a:t>If Recommending Denial of accommodation</a:t>
            </a:r>
          </a:p>
        </p:txBody>
      </p:sp>
      <p:sp>
        <p:nvSpPr>
          <p:cNvPr id="3" name="Content Placeholder 2"/>
          <p:cNvSpPr>
            <a:spLocks noGrp="1"/>
          </p:cNvSpPr>
          <p:nvPr>
            <p:ph idx="1"/>
          </p:nvPr>
        </p:nvSpPr>
        <p:spPr>
          <a:xfrm>
            <a:off x="457201" y="1752600"/>
            <a:ext cx="8247984" cy="3810000"/>
          </a:xfrm>
        </p:spPr>
        <p:txBody>
          <a:bodyPr/>
          <a:lstStyle/>
          <a:p>
            <a:r>
              <a:rPr lang="en-US" dirty="0"/>
              <a:t>Complete the </a:t>
            </a:r>
            <a:r>
              <a:rPr lang="en-US" i="1" dirty="0"/>
              <a:t>Accommodation Recommendation of Denial Form (available in Appendix 605) </a:t>
            </a:r>
            <a:r>
              <a:rPr lang="en-US" dirty="0"/>
              <a:t>and submit to the Regional Office along with supporting documentation and notes</a:t>
            </a:r>
          </a:p>
          <a:p>
            <a:endParaRPr lang="en-US" dirty="0"/>
          </a:p>
          <a:p>
            <a:pPr marL="0" lvl="1" indent="0">
              <a:buClr>
                <a:schemeClr val="tx1">
                  <a:lumMod val="75000"/>
                </a:schemeClr>
              </a:buClr>
              <a:buSzPct val="80000"/>
              <a:buNone/>
              <a:tabLst/>
            </a:pPr>
            <a:r>
              <a:rPr lang="en-US" dirty="0">
                <a:solidFill>
                  <a:srgbClr val="C00000"/>
                </a:solidFill>
              </a:rPr>
              <a:t>Applicants must not be denied admission based solely on the need to provide reasonable accommodation or modification.</a:t>
            </a:r>
          </a:p>
          <a:p>
            <a:pPr marL="0" indent="0">
              <a:buNone/>
            </a:pP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56</a:t>
            </a:fld>
            <a:endParaRPr lang="en-US" dirty="0"/>
          </a:p>
        </p:txBody>
      </p:sp>
    </p:spTree>
    <p:extLst>
      <p:ext uri="{BB962C8B-B14F-4D97-AF65-F5344CB8AC3E}">
        <p14:creationId xmlns:p14="http://schemas.microsoft.com/office/powerpoint/2010/main" val="3569777791"/>
      </p:ext>
    </p:extLst>
  </p:cSld>
  <p:clrMapOvr>
    <a:masterClrMapping/>
  </p:clrMapOvr>
  <p:transition spd="med">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Office Disposition</a:t>
            </a:r>
          </a:p>
        </p:txBody>
      </p:sp>
      <p:sp>
        <p:nvSpPr>
          <p:cNvPr id="3" name="Content Placeholder 2"/>
          <p:cNvSpPr>
            <a:spLocks noGrp="1"/>
          </p:cNvSpPr>
          <p:nvPr>
            <p:ph idx="1"/>
          </p:nvPr>
        </p:nvSpPr>
        <p:spPr>
          <a:xfrm>
            <a:off x="5562598" y="1295400"/>
            <a:ext cx="3142586" cy="3962400"/>
          </a:xfrm>
        </p:spPr>
        <p:txBody>
          <a:bodyPr anchor="ctr"/>
          <a:lstStyle/>
          <a:p>
            <a:pPr marL="0" indent="0" algn="ctr">
              <a:buNone/>
            </a:pPr>
            <a:r>
              <a:rPr lang="en-US" dirty="0"/>
              <a:t>What happens after the applicant/student receives a letter denying their accommodation?</a:t>
            </a:r>
          </a:p>
        </p:txBody>
      </p:sp>
      <p:sp>
        <p:nvSpPr>
          <p:cNvPr id="4" name="Slide Number Placeholder 3"/>
          <p:cNvSpPr>
            <a:spLocks noGrp="1"/>
          </p:cNvSpPr>
          <p:nvPr>
            <p:ph type="sldNum" sz="quarter" idx="4"/>
          </p:nvPr>
        </p:nvSpPr>
        <p:spPr/>
        <p:txBody>
          <a:bodyPr/>
          <a:lstStyle/>
          <a:p>
            <a:fld id="{8E1C36C4-E9D3-A641-AE45-47024B03D7E5}" type="slidenum">
              <a:rPr lang="en-US" smtClean="0"/>
              <a:pPr/>
              <a:t>57</a:t>
            </a:fld>
            <a:endParaRPr lang="en-US" dirty="0"/>
          </a:p>
        </p:txBody>
      </p:sp>
      <p:sp>
        <p:nvSpPr>
          <p:cNvPr id="6" name="Rectangle 5"/>
          <p:cNvSpPr/>
          <p:nvPr/>
        </p:nvSpPr>
        <p:spPr bwMode="auto">
          <a:xfrm>
            <a:off x="495300" y="2126491"/>
            <a:ext cx="2209800" cy="914400"/>
          </a:xfrm>
          <a:prstGeom prst="rect">
            <a:avLst/>
          </a:prstGeom>
          <a:solidFill>
            <a:srgbClr val="FF6600"/>
          </a:solidFill>
          <a:ln>
            <a:noFill/>
          </a:ln>
          <a:effectLst/>
          <a:extLst>
            <a:ext uri="{91240B29-F687-4f45-9708-019B960494DF}">
              <a14:hiddenLine xmlns:a14="http://schemas.microsoft.com/office/drawing/2010/main" xmlns="" w="50800" cap="flat" cmpd="sng" algn="ctr">
                <a:solidFill>
                  <a:srgbClr val="FFFFFF"/>
                </a:solidFill>
                <a:prstDash val="solid"/>
                <a:round/>
                <a:headEnd type="none" w="med" len="me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rPr>
              <a:t>Region </a:t>
            </a:r>
          </a:p>
          <a:p>
            <a:pPr marL="0" marR="0" indent="0" algn="ctr" defTabSz="914400" rtl="0" eaLnBrk="1" fontAlgn="base" latinLnBrk="0" hangingPunct="1">
              <a:lnSpc>
                <a:spcPct val="100000"/>
              </a:lnSpc>
              <a:spcBef>
                <a:spcPct val="0"/>
              </a:spcBef>
              <a:spcAft>
                <a:spcPct val="0"/>
              </a:spcAft>
              <a:buClrTx/>
              <a:buSzTx/>
              <a:buFontTx/>
              <a:buNone/>
              <a:tabLst/>
            </a:pPr>
            <a:r>
              <a:rPr lang="en-US" sz="1400" dirty="0">
                <a:solidFill>
                  <a:schemeClr val="bg1"/>
                </a:solidFill>
                <a:latin typeface="Gill Sans" charset="0"/>
                <a:ea typeface="ヒラギノ角ゴ ProN W3" charset="0"/>
                <a:cs typeface="ヒラギノ角ゴ ProN W3" charset="0"/>
                <a:sym typeface="Gill Sans" charset="0"/>
              </a:rPr>
              <a:t>Grants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rPr>
              <a:t>Accommodation</a:t>
            </a:r>
          </a:p>
        </p:txBody>
      </p:sp>
      <p:sp>
        <p:nvSpPr>
          <p:cNvPr id="7" name="Down Arrow 6"/>
          <p:cNvSpPr/>
          <p:nvPr/>
        </p:nvSpPr>
        <p:spPr bwMode="auto">
          <a:xfrm>
            <a:off x="1357884" y="3212594"/>
            <a:ext cx="484632" cy="381000"/>
          </a:xfrm>
          <a:prstGeom prst="downArrow">
            <a:avLst/>
          </a:prstGeom>
          <a:solidFill>
            <a:srgbClr val="00B0F0"/>
          </a:solidFill>
          <a:ln>
            <a:noFill/>
          </a:ln>
          <a:effectLst/>
          <a:extLst>
            <a:ext uri="{91240B29-F687-4f45-9708-019B960494DF}">
              <a14:hiddenLine xmlns:a14="http://schemas.microsoft.com/office/drawing/2010/main" xmlns="" w="50800" cap="flat" cmpd="sng" algn="ctr">
                <a:solidFill>
                  <a:srgbClr val="FFFFFF"/>
                </a:solidFill>
                <a:prstDash val="solid"/>
                <a:round/>
                <a:headEnd type="none" w="med" len="me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Oval 7"/>
          <p:cNvSpPr/>
          <p:nvPr/>
        </p:nvSpPr>
        <p:spPr bwMode="auto">
          <a:xfrm>
            <a:off x="495300" y="3705013"/>
            <a:ext cx="2209800" cy="914400"/>
          </a:xfrm>
          <a:prstGeom prst="ellipse">
            <a:avLst/>
          </a:prstGeom>
          <a:solidFill>
            <a:srgbClr val="00B050"/>
          </a:solidFill>
          <a:ln>
            <a:noFill/>
          </a:ln>
          <a:effectLst/>
          <a:extLst>
            <a:ext uri="{91240B29-F687-4f45-9708-019B960494DF}">
              <a14:hiddenLine xmlns:a14="http://schemas.microsoft.com/office/drawing/2010/main" xmlns="" w="50800" cap="flat" cmpd="sng" algn="ctr">
                <a:solidFill>
                  <a:srgbClr val="FFFFFF"/>
                </a:solidFill>
                <a:prstDash val="solid"/>
                <a:round/>
                <a:headEnd type="none" w="med" len="me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a:solidFill>
                  <a:schemeClr val="bg1"/>
                </a:solidFill>
                <a:latin typeface="Gill Sans" charset="0"/>
                <a:ea typeface="ヒラギノ角ゴ ProN W3" charset="0"/>
                <a:cs typeface="ヒラギノ角ゴ ProN W3" charset="0"/>
                <a:sym typeface="Gill Sans" charset="0"/>
              </a:rPr>
              <a:t>Center Provides Accommodation</a:t>
            </a:r>
            <a:endParaRPr kumimoji="0" lang="en-US" sz="14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endParaRPr>
          </a:p>
        </p:txBody>
      </p:sp>
      <p:sp>
        <p:nvSpPr>
          <p:cNvPr id="9" name="Rectangle 8"/>
          <p:cNvSpPr/>
          <p:nvPr/>
        </p:nvSpPr>
        <p:spPr bwMode="auto">
          <a:xfrm>
            <a:off x="3092668" y="2126491"/>
            <a:ext cx="2209800" cy="914400"/>
          </a:xfrm>
          <a:prstGeom prst="rect">
            <a:avLst/>
          </a:prstGeom>
          <a:solidFill>
            <a:srgbClr val="FF6600"/>
          </a:solidFill>
          <a:ln>
            <a:noFill/>
          </a:ln>
          <a:effectLst/>
          <a:extLst>
            <a:ext uri="{91240B29-F687-4f45-9708-019B960494DF}">
              <a14:hiddenLine xmlns:a14="http://schemas.microsoft.com/office/drawing/2010/main" xmlns="" w="50800" cap="flat" cmpd="sng" algn="ctr">
                <a:solidFill>
                  <a:srgbClr val="FFFFFF"/>
                </a:solidFill>
                <a:prstDash val="solid"/>
                <a:round/>
                <a:headEnd type="none" w="med" len="me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rPr>
              <a:t>Region </a:t>
            </a:r>
          </a:p>
          <a:p>
            <a:pPr marL="0" marR="0" indent="0" algn="ctr" defTabSz="914400" rtl="0" eaLnBrk="1" fontAlgn="base" latinLnBrk="0" hangingPunct="1">
              <a:lnSpc>
                <a:spcPct val="100000"/>
              </a:lnSpc>
              <a:spcBef>
                <a:spcPct val="0"/>
              </a:spcBef>
              <a:spcAft>
                <a:spcPct val="0"/>
              </a:spcAft>
              <a:buClrTx/>
              <a:buSzTx/>
              <a:buFontTx/>
              <a:buNone/>
              <a:tabLst/>
            </a:pPr>
            <a:r>
              <a:rPr lang="en-US" sz="1400" dirty="0">
                <a:solidFill>
                  <a:schemeClr val="bg1"/>
                </a:solidFill>
                <a:latin typeface="Gill Sans" charset="0"/>
                <a:ea typeface="ヒラギノ角ゴ ProN W3" charset="0"/>
                <a:cs typeface="ヒラギノ角ゴ ProN W3" charset="0"/>
                <a:sym typeface="Gill Sans" charset="0"/>
              </a:rPr>
              <a:t>Does Not Grant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rPr>
              <a:t>Accommodation</a:t>
            </a:r>
          </a:p>
        </p:txBody>
      </p:sp>
      <p:sp>
        <p:nvSpPr>
          <p:cNvPr id="10" name="Down Arrow 9"/>
          <p:cNvSpPr/>
          <p:nvPr/>
        </p:nvSpPr>
        <p:spPr bwMode="auto">
          <a:xfrm>
            <a:off x="3955252" y="3258344"/>
            <a:ext cx="484632" cy="381000"/>
          </a:xfrm>
          <a:prstGeom prst="downArrow">
            <a:avLst/>
          </a:prstGeom>
          <a:solidFill>
            <a:srgbClr val="00B0F0"/>
          </a:solidFill>
          <a:ln>
            <a:noFill/>
          </a:ln>
          <a:effectLst/>
          <a:extLst>
            <a:ext uri="{91240B29-F687-4f45-9708-019B960494DF}">
              <a14:hiddenLine xmlns:a14="http://schemas.microsoft.com/office/drawing/2010/main" xmlns="" w="50800" cap="flat" cmpd="sng" algn="ctr">
                <a:solidFill>
                  <a:srgbClr val="FFFFFF"/>
                </a:solidFill>
                <a:prstDash val="solid"/>
                <a:round/>
                <a:headEnd type="none" w="med" len="me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Oval 10"/>
          <p:cNvSpPr/>
          <p:nvPr/>
        </p:nvSpPr>
        <p:spPr bwMode="auto">
          <a:xfrm>
            <a:off x="3047999" y="3733800"/>
            <a:ext cx="2299138" cy="914400"/>
          </a:xfrm>
          <a:prstGeom prst="ellipse">
            <a:avLst/>
          </a:prstGeom>
          <a:solidFill>
            <a:srgbClr val="00B050"/>
          </a:solidFill>
          <a:ln>
            <a:noFill/>
          </a:ln>
          <a:effectLst/>
          <a:extLst>
            <a:ext uri="{91240B29-F687-4f45-9708-019B960494DF}">
              <a14:hiddenLine xmlns:a14="http://schemas.microsoft.com/office/drawing/2010/main" xmlns="" w="50800" cap="flat" cmpd="sng" algn="ctr">
                <a:solidFill>
                  <a:srgbClr val="FFFFFF"/>
                </a:solidFill>
                <a:prstDash val="solid"/>
                <a:round/>
                <a:headEnd type="none" w="med" len="me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a:solidFill>
                  <a:schemeClr val="bg1"/>
                </a:solidFill>
                <a:latin typeface="Gill Sans" charset="0"/>
                <a:ea typeface="ヒラギノ角ゴ ProN W3" charset="0"/>
                <a:cs typeface="ヒラギノ角ゴ ProN W3" charset="0"/>
                <a:sym typeface="Gill Sans" charset="0"/>
              </a:rPr>
              <a:t>Applicant/Student</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rPr>
              <a:t>Receives a </a:t>
            </a:r>
            <a:r>
              <a:rPr lang="en-US" sz="1400" dirty="0">
                <a:solidFill>
                  <a:schemeClr val="bg1"/>
                </a:solidFill>
                <a:latin typeface="Gill Sans" charset="0"/>
                <a:ea typeface="ヒラギノ角ゴ ProN W3" charset="0"/>
                <a:cs typeface="ヒラギノ角ゴ ProN W3" charset="0"/>
                <a:sym typeface="Gill Sans" charset="0"/>
              </a:rPr>
              <a:t>L</a:t>
            </a:r>
            <a:r>
              <a:rPr kumimoji="0" lang="en-US" sz="14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rPr>
              <a:t>etter from the Region</a:t>
            </a:r>
          </a:p>
        </p:txBody>
      </p:sp>
    </p:spTree>
    <p:extLst>
      <p:ext uri="{BB962C8B-B14F-4D97-AF65-F5344CB8AC3E}">
        <p14:creationId xmlns:p14="http://schemas.microsoft.com/office/powerpoint/2010/main" val="383907918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 y="296652"/>
            <a:ext cx="8400384" cy="1074948"/>
          </a:xfrm>
        </p:spPr>
        <p:txBody>
          <a:bodyPr/>
          <a:lstStyle/>
          <a:p>
            <a:r>
              <a:rPr lang="en-US" dirty="0"/>
              <a:t>Reasonable accommodation process</a:t>
            </a:r>
          </a:p>
        </p:txBody>
      </p:sp>
      <p:sp>
        <p:nvSpPr>
          <p:cNvPr id="4" name="Slide Number Placeholder 3"/>
          <p:cNvSpPr>
            <a:spLocks noGrp="1"/>
          </p:cNvSpPr>
          <p:nvPr>
            <p:ph type="sldNum" sz="quarter" idx="4"/>
          </p:nvPr>
        </p:nvSpPr>
        <p:spPr/>
        <p:txBody>
          <a:bodyPr/>
          <a:lstStyle/>
          <a:p>
            <a:fld id="{2511FF5E-BF4D-498C-8DBA-87683219F91A}" type="slidenum">
              <a:rPr lang="en-US" sz="1200" smtClean="0"/>
              <a:pPr/>
              <a:t>58</a:t>
            </a:fld>
            <a:endParaRPr lang="en-US" sz="1200" dirty="0"/>
          </a:p>
        </p:txBody>
      </p:sp>
      <p:sp>
        <p:nvSpPr>
          <p:cNvPr id="6" name="TextBox 5"/>
          <p:cNvSpPr txBox="1"/>
          <p:nvPr/>
        </p:nvSpPr>
        <p:spPr>
          <a:xfrm>
            <a:off x="1038497" y="6071986"/>
            <a:ext cx="6553200" cy="461665"/>
          </a:xfrm>
          <a:prstGeom prst="rect">
            <a:avLst/>
          </a:prstGeom>
          <a:noFill/>
        </p:spPr>
        <p:txBody>
          <a:bodyPr wrap="square" rtlCol="0">
            <a:spAutoFit/>
          </a:bodyPr>
          <a:lstStyle/>
          <a:p>
            <a:pPr algn="ctr"/>
            <a:r>
              <a:rPr lang="en-US" sz="2400" b="1" dirty="0">
                <a:solidFill>
                  <a:schemeClr val="bg1">
                    <a:lumMod val="95000"/>
                  </a:schemeClr>
                </a:solidFill>
              </a:rPr>
              <a:t>STEP 6</a:t>
            </a:r>
          </a:p>
        </p:txBody>
      </p:sp>
      <p:graphicFrame>
        <p:nvGraphicFramePr>
          <p:cNvPr id="7" name="Diagram 6"/>
          <p:cNvGraphicFramePr/>
          <p:nvPr>
            <p:extLst>
              <p:ext uri="{D42A27DB-BD31-4B8C-83A1-F6EECF244321}">
                <p14:modId xmlns:p14="http://schemas.microsoft.com/office/powerpoint/2010/main" val="2883400369"/>
              </p:ext>
            </p:extLst>
          </p:nvPr>
        </p:nvGraphicFramePr>
        <p:xfrm>
          <a:off x="475584" y="1371600"/>
          <a:ext cx="7830216" cy="4149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2177911"/>
      </p:ext>
    </p:extLst>
  </p:cSld>
  <p:clrMapOvr>
    <a:masterClrMapping/>
  </p:clrMapOvr>
  <p:transition spd="med">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accommodation plan</a:t>
            </a:r>
          </a:p>
        </p:txBody>
      </p:sp>
      <p:sp>
        <p:nvSpPr>
          <p:cNvPr id="3" name="Content Placeholder 2"/>
          <p:cNvSpPr>
            <a:spLocks noGrp="1"/>
          </p:cNvSpPr>
          <p:nvPr>
            <p:ph idx="1"/>
          </p:nvPr>
        </p:nvSpPr>
        <p:spPr>
          <a:xfrm>
            <a:off x="457201" y="1295400"/>
            <a:ext cx="5791199" cy="4267200"/>
          </a:xfrm>
        </p:spPr>
        <p:txBody>
          <a:bodyPr/>
          <a:lstStyle/>
          <a:p>
            <a:r>
              <a:rPr lang="en-US" sz="2600" dirty="0"/>
              <a:t>When testing accommodations are required, TABE accommodations are entered prior to first administration of the TABE test.</a:t>
            </a:r>
          </a:p>
          <a:p>
            <a:r>
              <a:rPr lang="en-US" sz="2600" dirty="0"/>
              <a:t>Exceptions:</a:t>
            </a:r>
          </a:p>
          <a:p>
            <a:pPr lvl="1"/>
            <a:r>
              <a:rPr lang="en-US" sz="2200" dirty="0"/>
              <a:t>Student did not disclose disability  and need for accommodation until after testing.</a:t>
            </a:r>
          </a:p>
          <a:p>
            <a:pPr lvl="1"/>
            <a:r>
              <a:rPr lang="en-US" sz="2200" dirty="0"/>
              <a:t>Student declined accommodations until a later time.</a:t>
            </a:r>
          </a:p>
          <a:p>
            <a:endParaRPr lang="en-US" sz="2200" dirty="0"/>
          </a:p>
          <a:p>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59</a:t>
            </a:fld>
            <a:endParaRPr lang="en-US" dirty="0"/>
          </a:p>
        </p:txBody>
      </p:sp>
      <p:pic>
        <p:nvPicPr>
          <p:cNvPr id="5" name="Picture 2" descr="http://support.novell.com/techcenter/articles/img/ana199205020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617936"/>
            <a:ext cx="2134378" cy="16221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02171030"/>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958552"/>
          </a:xfrm>
        </p:spPr>
        <p:txBody>
          <a:bodyPr/>
          <a:lstStyle/>
          <a:p>
            <a:r>
              <a:rPr lang="en-US" dirty="0"/>
              <a:t>Legal Obligations </a:t>
            </a:r>
            <a:endParaRPr lang="en-US" sz="2400" dirty="0"/>
          </a:p>
        </p:txBody>
      </p:sp>
      <p:sp>
        <p:nvSpPr>
          <p:cNvPr id="3" name="Content Placeholder 2"/>
          <p:cNvSpPr>
            <a:spLocks noGrp="1"/>
          </p:cNvSpPr>
          <p:nvPr>
            <p:ph idx="1"/>
          </p:nvPr>
        </p:nvSpPr>
        <p:spPr/>
        <p:txBody>
          <a:bodyPr/>
          <a:lstStyle/>
          <a:p>
            <a:r>
              <a:rPr lang="en-US" dirty="0"/>
              <a:t>The Workforce Innovation and Opportunity Act (WIOA) nondiscrimination regulations, distinguish between these two obligations, for a very simple reason: </a:t>
            </a:r>
          </a:p>
          <a:p>
            <a:pPr lvl="1"/>
            <a:r>
              <a:rPr lang="en-US" dirty="0"/>
              <a:t>Without clear, accurate, effective communication, any encounter between a person with a disability and a program from which he or she is seeking services, such as Job Corps, </a:t>
            </a:r>
            <a:r>
              <a:rPr lang="en-US" u="sng" dirty="0"/>
              <a:t>will be literally </a:t>
            </a:r>
            <a:r>
              <a:rPr lang="en-US" b="1" u="sng" dirty="0">
                <a:solidFill>
                  <a:srgbClr val="C00000"/>
                </a:solidFill>
              </a:rPr>
              <a:t>meaningless</a:t>
            </a:r>
            <a:r>
              <a:rPr lang="en-US" u="sng" dirty="0"/>
              <a:t>.</a:t>
            </a:r>
          </a:p>
          <a:p>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6</a:t>
            </a:fld>
            <a:endParaRPr lang="en-US" dirty="0"/>
          </a:p>
        </p:txBody>
      </p:sp>
    </p:spTree>
    <p:extLst>
      <p:ext uri="{BB962C8B-B14F-4D97-AF65-F5344CB8AC3E}">
        <p14:creationId xmlns:p14="http://schemas.microsoft.com/office/powerpoint/2010/main" val="1857881376"/>
      </p:ext>
    </p:extLst>
  </p:cSld>
  <p:clrMapOvr>
    <a:masterClrMapping/>
  </p:clrMapOvr>
  <p:transition spd="med">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accommodation plan</a:t>
            </a:r>
          </a:p>
        </p:txBody>
      </p:sp>
      <p:sp>
        <p:nvSpPr>
          <p:cNvPr id="4" name="Slide Number Placeholder 3"/>
          <p:cNvSpPr>
            <a:spLocks noGrp="1"/>
          </p:cNvSpPr>
          <p:nvPr>
            <p:ph type="sldNum" sz="quarter" idx="4"/>
          </p:nvPr>
        </p:nvSpPr>
        <p:spPr/>
        <p:txBody>
          <a:bodyPr/>
          <a:lstStyle/>
          <a:p>
            <a:fld id="{8E1C36C4-E9D3-A641-AE45-47024B03D7E5}" type="slidenum">
              <a:rPr lang="en-US" smtClean="0"/>
              <a:pPr/>
              <a:t>60</a:t>
            </a:fld>
            <a:endParaRPr lang="en-US" dirty="0"/>
          </a:p>
        </p:txBody>
      </p:sp>
      <p:grpSp>
        <p:nvGrpSpPr>
          <p:cNvPr id="11" name="Group 10"/>
          <p:cNvGrpSpPr/>
          <p:nvPr/>
        </p:nvGrpSpPr>
        <p:grpSpPr>
          <a:xfrm>
            <a:off x="914400" y="1243012"/>
            <a:ext cx="7149465" cy="4371975"/>
            <a:chOff x="0" y="0"/>
            <a:chExt cx="7149465" cy="4371975"/>
          </a:xfrm>
        </p:grpSpPr>
        <p:pic>
          <p:nvPicPr>
            <p:cNvPr id="12" name="Picture 11"/>
            <p:cNvPicPr>
              <a:picLocks noChangeAspect="1"/>
            </p:cNvPicPr>
            <p:nvPr/>
          </p:nvPicPr>
          <p:blipFill rotWithShape="1">
            <a:blip r:embed="rId3" cstate="print">
              <a:lum contrast="-10000"/>
              <a:extLst>
                <a:ext uri="{28A0092B-C50C-407E-A947-70E740481C1C}">
                  <a14:useLocalDpi xmlns:a14="http://schemas.microsoft.com/office/drawing/2010/main" val="0"/>
                </a:ext>
              </a:extLst>
            </a:blip>
            <a:srcRect/>
            <a:stretch/>
          </p:blipFill>
          <p:spPr bwMode="auto">
            <a:xfrm>
              <a:off x="0" y="0"/>
              <a:ext cx="7149465" cy="437197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47975" y="676275"/>
              <a:ext cx="1193800" cy="298450"/>
            </a:xfrm>
            <a:prstGeom prst="rect">
              <a:avLst/>
            </a:prstGeom>
            <a:noFill/>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6775" y="676275"/>
              <a:ext cx="1197610" cy="301625"/>
            </a:xfrm>
            <a:prstGeom prst="rect">
              <a:avLst/>
            </a:prstGeom>
            <a:noFill/>
          </p:spPr>
        </p:pic>
      </p:grpSp>
    </p:spTree>
    <p:extLst>
      <p:ext uri="{BB962C8B-B14F-4D97-AF65-F5344CB8AC3E}">
        <p14:creationId xmlns:p14="http://schemas.microsoft.com/office/powerpoint/2010/main" val="2175193119"/>
      </p:ext>
    </p:extLst>
  </p:cSld>
  <p:clrMapOvr>
    <a:masterClrMapping/>
  </p:clrMapOvr>
  <p:transition spd="med">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accommodation plan</a:t>
            </a:r>
          </a:p>
        </p:txBody>
      </p:sp>
      <p:sp>
        <p:nvSpPr>
          <p:cNvPr id="3" name="Content Placeholder 2"/>
          <p:cNvSpPr>
            <a:spLocks noGrp="1"/>
          </p:cNvSpPr>
          <p:nvPr>
            <p:ph idx="1"/>
          </p:nvPr>
        </p:nvSpPr>
        <p:spPr/>
        <p:txBody>
          <a:bodyPr/>
          <a:lstStyle/>
          <a:p>
            <a:r>
              <a:rPr lang="en-US" dirty="0"/>
              <a:t>Accommodation Plans should </a:t>
            </a:r>
            <a:r>
              <a:rPr lang="en-US" dirty="0">
                <a:solidFill>
                  <a:srgbClr val="FF6600"/>
                </a:solidFill>
              </a:rPr>
              <a:t>not</a:t>
            </a:r>
            <a:r>
              <a:rPr lang="en-US" dirty="0"/>
              <a:t> contain:</a:t>
            </a:r>
          </a:p>
          <a:p>
            <a:pPr lvl="1"/>
            <a:r>
              <a:rPr lang="en-US" dirty="0"/>
              <a:t>Diagnosis</a:t>
            </a:r>
          </a:p>
          <a:p>
            <a:pPr lvl="1"/>
            <a:r>
              <a:rPr lang="en-US" dirty="0"/>
              <a:t>Medication needs</a:t>
            </a:r>
          </a:p>
          <a:p>
            <a:pPr lvl="1"/>
            <a:r>
              <a:rPr lang="en-US" dirty="0"/>
              <a:t>Other health information</a:t>
            </a:r>
          </a:p>
          <a:p>
            <a:r>
              <a:rPr lang="en-US" dirty="0"/>
              <a:t>DC should print out plan, DC and student should sign the plan</a:t>
            </a:r>
          </a:p>
          <a:p>
            <a:r>
              <a:rPr lang="en-US" dirty="0"/>
              <a:t>DC should provide student with a copy of the signed plan and the original signed plan is stored in the student’s Accommodation File</a:t>
            </a:r>
          </a:p>
          <a:p>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61</a:t>
            </a:fld>
            <a:endParaRPr lang="en-US" dirty="0"/>
          </a:p>
        </p:txBody>
      </p:sp>
    </p:spTree>
    <p:extLst>
      <p:ext uri="{BB962C8B-B14F-4D97-AF65-F5344CB8AC3E}">
        <p14:creationId xmlns:p14="http://schemas.microsoft.com/office/powerpoint/2010/main" val="566180746"/>
      </p:ext>
    </p:extLst>
  </p:cSld>
  <p:clrMapOvr>
    <a:masterClrMapping/>
  </p:clrMapOvr>
  <p:transition spd="med">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1C36C4-E9D3-A641-AE45-47024B03D7E5}" type="slidenum">
              <a:rPr lang="en-US" smtClean="0"/>
              <a:pPr/>
              <a:t>62</a:t>
            </a:fld>
            <a:endParaRPr lang="en-US" dirty="0"/>
          </a:p>
        </p:txBody>
      </p:sp>
      <p:sp>
        <p:nvSpPr>
          <p:cNvPr id="7" name="Footer Placeholder 6"/>
          <p:cNvSpPr>
            <a:spLocks noGrp="1"/>
          </p:cNvSpPr>
          <p:nvPr>
            <p:ph type="ftr" sz="quarter" idx="11"/>
          </p:nvPr>
        </p:nvSpPr>
        <p:spPr/>
        <p:txBody>
          <a:bodyPr/>
          <a:lstStyle/>
          <a:p>
            <a:pPr>
              <a:defRPr/>
            </a:pPr>
            <a:endParaRPr lang="en-US"/>
          </a:p>
        </p:txBody>
      </p:sp>
      <p:pic>
        <p:nvPicPr>
          <p:cNvPr id="9" name="Picture 8"/>
          <p:cNvPicPr/>
          <p:nvPr/>
        </p:nvPicPr>
        <p:blipFill rotWithShape="1">
          <a:blip r:embed="rId3"/>
          <a:srcRect l="6250" t="29231" r="59295" b="11282"/>
          <a:stretch/>
        </p:blipFill>
        <p:spPr bwMode="auto">
          <a:xfrm>
            <a:off x="609600" y="457200"/>
            <a:ext cx="7924800" cy="4876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9521148"/>
      </p:ext>
    </p:extLst>
  </p:cSld>
  <p:clrMapOvr>
    <a:masterClrMapping/>
  </p:clrMapOvr>
  <p:transition spd="med">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 y="296652"/>
            <a:ext cx="8400384" cy="1074948"/>
          </a:xfrm>
        </p:spPr>
        <p:txBody>
          <a:bodyPr/>
          <a:lstStyle/>
          <a:p>
            <a:r>
              <a:rPr lang="en-US" dirty="0"/>
              <a:t>Reasonable accommodation process</a:t>
            </a:r>
          </a:p>
        </p:txBody>
      </p:sp>
      <p:sp>
        <p:nvSpPr>
          <p:cNvPr id="4" name="Slide Number Placeholder 3"/>
          <p:cNvSpPr>
            <a:spLocks noGrp="1"/>
          </p:cNvSpPr>
          <p:nvPr>
            <p:ph type="sldNum" sz="quarter" idx="4"/>
          </p:nvPr>
        </p:nvSpPr>
        <p:spPr/>
        <p:txBody>
          <a:bodyPr/>
          <a:lstStyle/>
          <a:p>
            <a:fld id="{2511FF5E-BF4D-498C-8DBA-87683219F91A}" type="slidenum">
              <a:rPr lang="en-US" sz="1200" smtClean="0"/>
              <a:pPr/>
              <a:t>63</a:t>
            </a:fld>
            <a:endParaRPr lang="en-US" sz="1200" dirty="0"/>
          </a:p>
        </p:txBody>
      </p:sp>
      <p:sp>
        <p:nvSpPr>
          <p:cNvPr id="6" name="TextBox 5"/>
          <p:cNvSpPr txBox="1"/>
          <p:nvPr/>
        </p:nvSpPr>
        <p:spPr>
          <a:xfrm>
            <a:off x="1038497" y="6071986"/>
            <a:ext cx="6553200" cy="461665"/>
          </a:xfrm>
          <a:prstGeom prst="rect">
            <a:avLst/>
          </a:prstGeom>
          <a:noFill/>
        </p:spPr>
        <p:txBody>
          <a:bodyPr wrap="square" rtlCol="0">
            <a:spAutoFit/>
          </a:bodyPr>
          <a:lstStyle/>
          <a:p>
            <a:pPr algn="ctr"/>
            <a:r>
              <a:rPr lang="en-US" sz="2400" b="1" dirty="0">
                <a:solidFill>
                  <a:schemeClr val="bg1">
                    <a:lumMod val="95000"/>
                  </a:schemeClr>
                </a:solidFill>
              </a:rPr>
              <a:t>STEP 7</a:t>
            </a:r>
          </a:p>
        </p:txBody>
      </p:sp>
      <p:graphicFrame>
        <p:nvGraphicFramePr>
          <p:cNvPr id="7" name="Diagram 6"/>
          <p:cNvGraphicFramePr/>
          <p:nvPr>
            <p:extLst>
              <p:ext uri="{D42A27DB-BD31-4B8C-83A1-F6EECF244321}">
                <p14:modId xmlns:p14="http://schemas.microsoft.com/office/powerpoint/2010/main" val="3513990070"/>
              </p:ext>
            </p:extLst>
          </p:nvPr>
        </p:nvGraphicFramePr>
        <p:xfrm>
          <a:off x="475584" y="1371600"/>
          <a:ext cx="7830216" cy="4149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582409"/>
      </p:ext>
    </p:extLst>
  </p:cSld>
  <p:clrMapOvr>
    <a:masterClrMapping/>
  </p:clrMapOvr>
  <p:transition spd="med">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47984" cy="1034752"/>
          </a:xfrm>
        </p:spPr>
        <p:txBody>
          <a:bodyPr/>
          <a:lstStyle/>
          <a:p>
            <a:r>
              <a:rPr lang="en-US" dirty="0"/>
              <a:t>Notifying Staff/Viewing the     Accommodation Plan</a:t>
            </a:r>
          </a:p>
        </p:txBody>
      </p:sp>
      <p:sp>
        <p:nvSpPr>
          <p:cNvPr id="3" name="Content Placeholder 2"/>
          <p:cNvSpPr>
            <a:spLocks noGrp="1"/>
          </p:cNvSpPr>
          <p:nvPr>
            <p:ph idx="1"/>
          </p:nvPr>
        </p:nvSpPr>
        <p:spPr>
          <a:xfrm>
            <a:off x="457201" y="1295400"/>
            <a:ext cx="8247984" cy="4267200"/>
          </a:xfrm>
        </p:spPr>
        <p:txBody>
          <a:bodyPr/>
          <a:lstStyle/>
          <a:p>
            <a:r>
              <a:rPr lang="en-US" dirty="0"/>
              <a:t>As necessary (i.e., when Accommodation Plans are added or updated in CIS), but at least biweekly, a DC should e-mail all staff members who interact with students a list of students with Accommodation Plans available in the CIS</a:t>
            </a:r>
          </a:p>
          <a:p>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64</a:t>
            </a:fld>
            <a:endParaRPr lang="en-US" dirty="0"/>
          </a:p>
        </p:txBody>
      </p:sp>
    </p:spTree>
    <p:extLst>
      <p:ext uri="{BB962C8B-B14F-4D97-AF65-F5344CB8AC3E}">
        <p14:creationId xmlns:p14="http://schemas.microsoft.com/office/powerpoint/2010/main" val="1192136555"/>
      </p:ext>
    </p:extLst>
  </p:cSld>
  <p:clrMapOvr>
    <a:masterClrMapping/>
  </p:clrMapOvr>
  <p:transition spd="med">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Arial" pitchFamily="34" charset="0"/>
                <a:cs typeface="Arial" pitchFamily="34" charset="0"/>
              </a:rPr>
              <a:t>Notifying Staff/Viewing the Plan</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65</a:t>
            </a:fld>
            <a:endParaRPr lang="en-US" dirty="0"/>
          </a:p>
        </p:txBody>
      </p:sp>
      <p:sp>
        <p:nvSpPr>
          <p:cNvPr id="12" name="Content Placeholder 2"/>
          <p:cNvSpPr>
            <a:spLocks noGrp="1"/>
          </p:cNvSpPr>
          <p:nvPr>
            <p:ph idx="1"/>
          </p:nvPr>
        </p:nvSpPr>
        <p:spPr/>
        <p:txBody>
          <a:bodyPr>
            <a:normAutofit/>
          </a:bodyPr>
          <a:lstStyle/>
          <a:p>
            <a:pPr marL="0" indent="0">
              <a:buNone/>
            </a:pPr>
            <a:r>
              <a:rPr lang="en-US" sz="2600" dirty="0"/>
              <a:t>Sample list 1</a:t>
            </a:r>
          </a:p>
          <a:p>
            <a:pPr marL="457200" indent="-457200">
              <a:lnSpc>
                <a:spcPct val="114000"/>
              </a:lnSpc>
              <a:spcBef>
                <a:spcPts val="600"/>
              </a:spcBef>
              <a:spcAft>
                <a:spcPts val="600"/>
              </a:spcAft>
              <a:buClr>
                <a:schemeClr val="tx1">
                  <a:lumMod val="75000"/>
                </a:schemeClr>
              </a:buClr>
              <a:buSzPct val="110000"/>
              <a:buFont typeface="Wingdings 2" panose="05020102010507070707" pitchFamily="18" charset="2"/>
              <a:buChar char="¡"/>
            </a:pPr>
            <a:r>
              <a:rPr lang="en-US" sz="2600" dirty="0">
                <a:solidFill>
                  <a:schemeClr val="bg2">
                    <a:lumMod val="25000"/>
                  </a:schemeClr>
                </a:solidFill>
              </a:rPr>
              <a:t>Sara Jane Parker</a:t>
            </a:r>
          </a:p>
          <a:p>
            <a:pPr marL="457200" indent="-457200">
              <a:lnSpc>
                <a:spcPct val="114000"/>
              </a:lnSpc>
              <a:spcBef>
                <a:spcPts val="600"/>
              </a:spcBef>
              <a:spcAft>
                <a:spcPts val="600"/>
              </a:spcAft>
              <a:buClr>
                <a:schemeClr val="tx1">
                  <a:lumMod val="75000"/>
                </a:schemeClr>
              </a:buClr>
              <a:buSzPct val="110000"/>
              <a:buFont typeface="Wingdings 2" panose="05020102010507070707" pitchFamily="18" charset="2"/>
              <a:buChar char="¡"/>
            </a:pPr>
            <a:r>
              <a:rPr lang="en-US" sz="2600" dirty="0">
                <a:solidFill>
                  <a:schemeClr val="bg2">
                    <a:lumMod val="25000"/>
                  </a:schemeClr>
                </a:solidFill>
              </a:rPr>
              <a:t>Laura Linney – NP</a:t>
            </a:r>
          </a:p>
          <a:p>
            <a:pPr marL="457200" indent="-457200">
              <a:lnSpc>
                <a:spcPct val="114000"/>
              </a:lnSpc>
              <a:spcBef>
                <a:spcPts val="600"/>
              </a:spcBef>
              <a:spcAft>
                <a:spcPts val="600"/>
              </a:spcAft>
              <a:buClr>
                <a:schemeClr val="tx1">
                  <a:lumMod val="75000"/>
                </a:schemeClr>
              </a:buClr>
              <a:buSzPct val="110000"/>
              <a:buFont typeface="Wingdings 2" panose="05020102010507070707" pitchFamily="18" charset="2"/>
              <a:buChar char="¡"/>
            </a:pPr>
            <a:r>
              <a:rPr lang="en-US" sz="2600" dirty="0">
                <a:solidFill>
                  <a:schemeClr val="bg2">
                    <a:lumMod val="25000"/>
                  </a:schemeClr>
                </a:solidFill>
              </a:rPr>
              <a:t>Sheera Jenkins</a:t>
            </a:r>
          </a:p>
          <a:p>
            <a:pPr marL="457200" indent="-457200">
              <a:lnSpc>
                <a:spcPct val="114000"/>
              </a:lnSpc>
              <a:spcBef>
                <a:spcPts val="600"/>
              </a:spcBef>
              <a:spcAft>
                <a:spcPts val="600"/>
              </a:spcAft>
              <a:buClr>
                <a:schemeClr val="tx1">
                  <a:lumMod val="75000"/>
                </a:schemeClr>
              </a:buClr>
              <a:buSzPct val="110000"/>
              <a:buFont typeface="Wingdings 2" panose="05020102010507070707" pitchFamily="18" charset="2"/>
              <a:buChar char="¡"/>
            </a:pPr>
            <a:r>
              <a:rPr lang="en-US" sz="2600" dirty="0">
                <a:solidFill>
                  <a:schemeClr val="bg2">
                    <a:lumMod val="25000"/>
                  </a:schemeClr>
                </a:solidFill>
              </a:rPr>
              <a:t>Bob Marley – UP</a:t>
            </a:r>
          </a:p>
          <a:p>
            <a:pPr marL="0" indent="0">
              <a:buNone/>
            </a:pPr>
            <a:r>
              <a:rPr lang="en-US" dirty="0"/>
              <a:t>NP – New Accommodation Plan</a:t>
            </a:r>
          </a:p>
          <a:p>
            <a:pPr marL="0" indent="0">
              <a:buNone/>
            </a:pPr>
            <a:r>
              <a:rPr lang="en-US" dirty="0"/>
              <a:t>UP – Updated Accommodation Plan</a:t>
            </a:r>
          </a:p>
          <a:p>
            <a:r>
              <a:rPr lang="en-US" sz="2600" dirty="0"/>
              <a:t>Sample List 2</a:t>
            </a:r>
          </a:p>
          <a:p>
            <a:pPr marL="457200" indent="-457200">
              <a:lnSpc>
                <a:spcPct val="114000"/>
              </a:lnSpc>
              <a:spcBef>
                <a:spcPts val="600"/>
              </a:spcBef>
              <a:spcAft>
                <a:spcPts val="600"/>
              </a:spcAft>
              <a:buClr>
                <a:schemeClr val="tx1">
                  <a:lumMod val="75000"/>
                </a:schemeClr>
              </a:buClr>
              <a:buSzPct val="110000"/>
              <a:buFont typeface="Wingdings 2" panose="05020102010507070707" pitchFamily="18" charset="2"/>
              <a:buChar char="¡"/>
            </a:pPr>
            <a:r>
              <a:rPr lang="en-US" sz="2600" dirty="0">
                <a:solidFill>
                  <a:schemeClr val="bg2">
                    <a:lumMod val="25000"/>
                  </a:schemeClr>
                </a:solidFill>
              </a:rPr>
              <a:t>Melissa Gilbert</a:t>
            </a:r>
          </a:p>
          <a:p>
            <a:pPr marL="457200" indent="-457200">
              <a:lnSpc>
                <a:spcPct val="114000"/>
              </a:lnSpc>
              <a:spcBef>
                <a:spcPts val="600"/>
              </a:spcBef>
              <a:spcAft>
                <a:spcPts val="600"/>
              </a:spcAft>
              <a:buClr>
                <a:schemeClr val="tx1">
                  <a:lumMod val="75000"/>
                </a:schemeClr>
              </a:buClr>
              <a:buSzPct val="110000"/>
              <a:buFont typeface="Wingdings 2" panose="05020102010507070707" pitchFamily="18" charset="2"/>
              <a:buChar char="¡"/>
            </a:pPr>
            <a:r>
              <a:rPr lang="en-US" sz="2600" dirty="0">
                <a:solidFill>
                  <a:schemeClr val="bg2">
                    <a:lumMod val="25000"/>
                  </a:schemeClr>
                </a:solidFill>
              </a:rPr>
              <a:t>Tony Machado*</a:t>
            </a:r>
          </a:p>
          <a:p>
            <a:pPr marL="457200" indent="-457200">
              <a:lnSpc>
                <a:spcPct val="114000"/>
              </a:lnSpc>
              <a:spcBef>
                <a:spcPts val="600"/>
              </a:spcBef>
              <a:spcAft>
                <a:spcPts val="600"/>
              </a:spcAft>
              <a:buClr>
                <a:schemeClr val="tx1">
                  <a:lumMod val="75000"/>
                </a:schemeClr>
              </a:buClr>
              <a:buSzPct val="110000"/>
              <a:buFont typeface="Wingdings 2" panose="05020102010507070707" pitchFamily="18" charset="2"/>
              <a:buChar char="¡"/>
            </a:pPr>
            <a:r>
              <a:rPr lang="en-US" sz="2600" dirty="0">
                <a:solidFill>
                  <a:schemeClr val="bg2">
                    <a:lumMod val="25000"/>
                  </a:schemeClr>
                </a:solidFill>
              </a:rPr>
              <a:t>Ethel Mertz</a:t>
            </a:r>
          </a:p>
          <a:p>
            <a:pPr marL="457200" indent="-457200">
              <a:lnSpc>
                <a:spcPct val="114000"/>
              </a:lnSpc>
              <a:spcBef>
                <a:spcPts val="600"/>
              </a:spcBef>
              <a:spcAft>
                <a:spcPts val="600"/>
              </a:spcAft>
              <a:buClr>
                <a:schemeClr val="tx1">
                  <a:lumMod val="75000"/>
                </a:schemeClr>
              </a:buClr>
              <a:buSzPct val="110000"/>
              <a:buFont typeface="Wingdings 2" panose="05020102010507070707" pitchFamily="18" charset="2"/>
              <a:buChar char="¡"/>
            </a:pPr>
            <a:r>
              <a:rPr lang="en-US" sz="2600" dirty="0">
                <a:solidFill>
                  <a:schemeClr val="bg2">
                    <a:lumMod val="25000"/>
                  </a:schemeClr>
                </a:solidFill>
              </a:rPr>
              <a:t>Albert Einstein*</a:t>
            </a:r>
          </a:p>
          <a:p>
            <a:r>
              <a:rPr lang="en-US" sz="1600" dirty="0"/>
              <a:t>* New or Updated Plan</a:t>
            </a:r>
          </a:p>
          <a:p>
            <a:pPr marL="0" indent="0">
              <a:buNone/>
            </a:pPr>
            <a:endParaRPr lang="en-US" dirty="0"/>
          </a:p>
        </p:txBody>
      </p:sp>
    </p:spTree>
    <p:extLst>
      <p:ext uri="{BB962C8B-B14F-4D97-AF65-F5344CB8AC3E}">
        <p14:creationId xmlns:p14="http://schemas.microsoft.com/office/powerpoint/2010/main" val="984839084"/>
      </p:ext>
    </p:extLst>
  </p:cSld>
  <p:clrMapOvr>
    <a:masterClrMapping/>
  </p:clrMapOvr>
  <p:transition spd="med">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 y="296652"/>
            <a:ext cx="8400384" cy="1074948"/>
          </a:xfrm>
        </p:spPr>
        <p:txBody>
          <a:bodyPr/>
          <a:lstStyle/>
          <a:p>
            <a:r>
              <a:rPr lang="en-US" dirty="0"/>
              <a:t>Reasonable accommodation process</a:t>
            </a:r>
          </a:p>
        </p:txBody>
      </p:sp>
      <p:sp>
        <p:nvSpPr>
          <p:cNvPr id="4" name="Slide Number Placeholder 3"/>
          <p:cNvSpPr>
            <a:spLocks noGrp="1"/>
          </p:cNvSpPr>
          <p:nvPr>
            <p:ph type="sldNum" sz="quarter" idx="4"/>
          </p:nvPr>
        </p:nvSpPr>
        <p:spPr/>
        <p:txBody>
          <a:bodyPr/>
          <a:lstStyle/>
          <a:p>
            <a:fld id="{2511FF5E-BF4D-498C-8DBA-87683219F91A}" type="slidenum">
              <a:rPr lang="en-US" sz="1200" smtClean="0"/>
              <a:pPr/>
              <a:t>66</a:t>
            </a:fld>
            <a:endParaRPr lang="en-US" sz="1200" dirty="0"/>
          </a:p>
        </p:txBody>
      </p:sp>
      <p:sp>
        <p:nvSpPr>
          <p:cNvPr id="6" name="TextBox 5"/>
          <p:cNvSpPr txBox="1"/>
          <p:nvPr/>
        </p:nvSpPr>
        <p:spPr>
          <a:xfrm>
            <a:off x="1038497" y="6071986"/>
            <a:ext cx="6553200" cy="461665"/>
          </a:xfrm>
          <a:prstGeom prst="rect">
            <a:avLst/>
          </a:prstGeom>
          <a:noFill/>
        </p:spPr>
        <p:txBody>
          <a:bodyPr wrap="square" rtlCol="0">
            <a:spAutoFit/>
          </a:bodyPr>
          <a:lstStyle/>
          <a:p>
            <a:pPr algn="ctr"/>
            <a:r>
              <a:rPr lang="en-US" sz="2400" b="1" dirty="0">
                <a:solidFill>
                  <a:schemeClr val="bg1">
                    <a:lumMod val="95000"/>
                  </a:schemeClr>
                </a:solidFill>
              </a:rPr>
              <a:t>STEP 8</a:t>
            </a:r>
          </a:p>
        </p:txBody>
      </p:sp>
      <p:graphicFrame>
        <p:nvGraphicFramePr>
          <p:cNvPr id="7" name="Diagram 6"/>
          <p:cNvGraphicFramePr/>
          <p:nvPr>
            <p:extLst>
              <p:ext uri="{D42A27DB-BD31-4B8C-83A1-F6EECF244321}">
                <p14:modId xmlns:p14="http://schemas.microsoft.com/office/powerpoint/2010/main" val="2055545371"/>
              </p:ext>
            </p:extLst>
          </p:nvPr>
        </p:nvGraphicFramePr>
        <p:xfrm>
          <a:off x="475584" y="1371600"/>
          <a:ext cx="7830216" cy="4149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9269538"/>
      </p:ext>
    </p:extLst>
  </p:cSld>
  <p:clrMapOvr>
    <a:masterClrMapping/>
  </p:clrMapOvr>
  <p:transition spd="med">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533400" y="1295401"/>
            <a:ext cx="4038600" cy="3932238"/>
          </a:xfrm>
        </p:spPr>
        <p:txBody>
          <a:bodyPr/>
          <a:lstStyle/>
          <a:p>
            <a:pPr marL="461963" lvl="1" indent="-461963">
              <a:lnSpc>
                <a:spcPct val="100000"/>
              </a:lnSpc>
              <a:spcBef>
                <a:spcPts val="600"/>
              </a:spcBef>
              <a:buClr>
                <a:srgbClr val="23A6CD">
                  <a:lumMod val="75000"/>
                </a:srgbClr>
              </a:buClr>
              <a:buSzPct val="80000"/>
              <a:buFont typeface="Arial" panose="020B0604020202020204" pitchFamily="34" charset="0"/>
              <a:buChar char="■"/>
            </a:pPr>
            <a:r>
              <a:rPr lang="en-US" sz="2800" dirty="0">
                <a:solidFill>
                  <a:srgbClr val="CECECE">
                    <a:lumMod val="25000"/>
                  </a:srgbClr>
                </a:solidFill>
                <a:latin typeface="Arial" panose="020B0604020202020204" pitchFamily="34" charset="0"/>
                <a:cs typeface="Arial" panose="020B0604020202020204" pitchFamily="34" charset="0"/>
              </a:rPr>
              <a:t>The effectiveness of the student’s accommodation should be monitored as needed, but at least every 60 days as part of student performance panel reviews</a:t>
            </a:r>
          </a:p>
          <a:p>
            <a:endParaRPr lang="en-US" dirty="0"/>
          </a:p>
        </p:txBody>
      </p:sp>
      <p:sp>
        <p:nvSpPr>
          <p:cNvPr id="2" name="Title 1"/>
          <p:cNvSpPr>
            <a:spLocks noGrp="1"/>
          </p:cNvSpPr>
          <p:nvPr>
            <p:ph type="title"/>
          </p:nvPr>
        </p:nvSpPr>
        <p:spPr/>
        <p:txBody>
          <a:bodyPr/>
          <a:lstStyle/>
          <a:p>
            <a:r>
              <a:rPr lang="en-US" dirty="0"/>
              <a:t>Determining accommodation effectiveness</a:t>
            </a:r>
          </a:p>
        </p:txBody>
      </p:sp>
      <p:sp>
        <p:nvSpPr>
          <p:cNvPr id="4" name="Slide Number Placeholder 3"/>
          <p:cNvSpPr>
            <a:spLocks noGrp="1"/>
          </p:cNvSpPr>
          <p:nvPr>
            <p:ph type="sldNum" sz="quarter" idx="4"/>
          </p:nvPr>
        </p:nvSpPr>
        <p:spPr/>
        <p:txBody>
          <a:bodyPr/>
          <a:lstStyle/>
          <a:p>
            <a:fld id="{8E1C36C4-E9D3-A641-AE45-47024B03D7E5}" type="slidenum">
              <a:rPr lang="en-US" smtClean="0"/>
              <a:pPr/>
              <a:t>67</a:t>
            </a:fld>
            <a:endParaRPr lang="en-US" dirty="0"/>
          </a:p>
        </p:txBody>
      </p:sp>
      <p:pic>
        <p:nvPicPr>
          <p:cNvPr id="5" name="il_fi" descr="http://www.getentrepreneurial.com/images/Evaluating%20Franchisor%20Suppo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2156620"/>
            <a:ext cx="2140744"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05873022"/>
      </p:ext>
    </p:extLst>
  </p:cSld>
  <p:clrMapOvr>
    <a:masterClrMapping/>
  </p:clrMapOvr>
  <p:transition spd="med">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Determining accommodation effectiveness</a:t>
            </a:r>
            <a:endParaRPr lang="en-US" dirty="0"/>
          </a:p>
        </p:txBody>
      </p:sp>
      <p:sp>
        <p:nvSpPr>
          <p:cNvPr id="3" name="Content Placeholder 2"/>
          <p:cNvSpPr>
            <a:spLocks noGrp="1"/>
          </p:cNvSpPr>
          <p:nvPr>
            <p:ph idx="1"/>
          </p:nvPr>
        </p:nvSpPr>
        <p:spPr>
          <a:xfrm>
            <a:off x="457201" y="1143000"/>
            <a:ext cx="8247984" cy="4267200"/>
          </a:xfrm>
        </p:spPr>
        <p:txBody>
          <a:bodyPr/>
          <a:lstStyle/>
          <a:p>
            <a:r>
              <a:rPr lang="en-US" dirty="0"/>
              <a:t>Counselor should: </a:t>
            </a:r>
          </a:p>
          <a:p>
            <a:pPr lvl="1"/>
            <a:r>
              <a:rPr lang="en-US" dirty="0"/>
              <a:t>Gather information from appropriate staff about the effectiveness of accommodation prior to panel. All staff who interact with student have a responsibility to provide feedback on accommodation effectiveness</a:t>
            </a:r>
          </a:p>
          <a:p>
            <a:pPr lvl="1"/>
            <a:r>
              <a:rPr lang="en-US" dirty="0"/>
              <a:t>Check with student about effectiveness of plan at each meeting</a:t>
            </a:r>
          </a:p>
          <a:p>
            <a:pPr lvl="1"/>
            <a:r>
              <a:rPr lang="en-US" dirty="0"/>
              <a:t>Forward information to DCs </a:t>
            </a:r>
          </a:p>
          <a:p>
            <a:r>
              <a:rPr lang="en-US" dirty="0"/>
              <a:t>DCs should review feedback and conduct RAC as needed to update plan or resolve issues</a:t>
            </a:r>
          </a:p>
        </p:txBody>
      </p:sp>
      <p:sp>
        <p:nvSpPr>
          <p:cNvPr id="4" name="Slide Number Placeholder 3"/>
          <p:cNvSpPr>
            <a:spLocks noGrp="1"/>
          </p:cNvSpPr>
          <p:nvPr>
            <p:ph type="sldNum" sz="quarter" idx="4"/>
          </p:nvPr>
        </p:nvSpPr>
        <p:spPr/>
        <p:txBody>
          <a:bodyPr/>
          <a:lstStyle/>
          <a:p>
            <a:fld id="{8E1C36C4-E9D3-A641-AE45-47024B03D7E5}" type="slidenum">
              <a:rPr lang="en-US" smtClean="0"/>
              <a:pPr/>
              <a:t>68</a:t>
            </a:fld>
            <a:endParaRPr lang="en-US" dirty="0"/>
          </a:p>
        </p:txBody>
      </p:sp>
    </p:spTree>
    <p:extLst>
      <p:ext uri="{BB962C8B-B14F-4D97-AF65-F5344CB8AC3E}">
        <p14:creationId xmlns:p14="http://schemas.microsoft.com/office/powerpoint/2010/main" val="2667329454"/>
      </p:ext>
    </p:extLst>
  </p:cSld>
  <p:clrMapOvr>
    <a:masterClrMapping/>
  </p:clrMapOvr>
  <p:transition spd="med">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7938756" y="6407944"/>
            <a:ext cx="766428" cy="261416"/>
          </a:xfrm>
          <a:prstGeom prst="rect">
            <a:avLst/>
          </a:prstGeom>
        </p:spPr>
        <p:txBody>
          <a:bodyPr/>
          <a:lstStyle/>
          <a:p>
            <a:pPr algn="r"/>
            <a:fld id="{8E1C36C4-E9D3-A641-AE45-47024B03D7E5}" type="slidenum">
              <a:rPr lang="en-US" sz="1200" smtClean="0">
                <a:solidFill>
                  <a:schemeClr val="bg2">
                    <a:lumMod val="25000"/>
                  </a:schemeClr>
                </a:solidFill>
                <a:latin typeface="Intro"/>
              </a:rPr>
              <a:pPr algn="r"/>
              <a:t>69</a:t>
            </a:fld>
            <a:endParaRPr lang="en-US" sz="1200" dirty="0">
              <a:solidFill>
                <a:schemeClr val="bg2">
                  <a:lumMod val="25000"/>
                </a:schemeClr>
              </a:solidFill>
              <a:latin typeface="Intro"/>
            </a:endParaRPr>
          </a:p>
        </p:txBody>
      </p:sp>
      <p:sp>
        <p:nvSpPr>
          <p:cNvPr id="2" name="TextBox 1"/>
          <p:cNvSpPr txBox="1"/>
          <p:nvPr/>
        </p:nvSpPr>
        <p:spPr>
          <a:xfrm>
            <a:off x="6248400" y="2286000"/>
            <a:ext cx="2743200" cy="1951496"/>
          </a:xfrm>
          <a:prstGeom prst="rect">
            <a:avLst/>
          </a:prstGeom>
          <a:noFill/>
        </p:spPr>
        <p:txBody>
          <a:bodyPr wrap="square" rtlCol="0">
            <a:spAutoFit/>
          </a:bodyPr>
          <a:lstStyle/>
          <a:p>
            <a:pPr algn="ctr">
              <a:lnSpc>
                <a:spcPct val="110000"/>
              </a:lnSpc>
              <a:spcAft>
                <a:spcPts val="600"/>
              </a:spcAft>
            </a:pPr>
            <a:r>
              <a:rPr lang="en-US" sz="2800" dirty="0">
                <a:solidFill>
                  <a:schemeClr val="bg1"/>
                </a:solidFill>
              </a:rPr>
              <a:t>Accommodation Plan Effectiveness Summary</a:t>
            </a:r>
          </a:p>
        </p:txBody>
      </p:sp>
      <p:pic>
        <p:nvPicPr>
          <p:cNvPr id="6" name="Picture 5"/>
          <p:cNvPicPr/>
          <p:nvPr/>
        </p:nvPicPr>
        <p:blipFill rotWithShape="1">
          <a:blip r:embed="rId3"/>
          <a:srcRect l="9158" t="18216" r="59152" b="6650"/>
          <a:stretch/>
        </p:blipFill>
        <p:spPr bwMode="auto">
          <a:xfrm>
            <a:off x="685800" y="1066800"/>
            <a:ext cx="5257800" cy="4724400"/>
          </a:xfrm>
          <a:prstGeom prst="rect">
            <a:avLst/>
          </a:prstGeom>
          <a:ln>
            <a:noFill/>
          </a:ln>
          <a:extLst>
            <a:ext uri="{53640926-AAD7-44d8-BBD7-CCE9431645EC}">
              <a14:shadowObscured xmlns:a14="http://schemas.microsoft.com/office/drawing/2010/main" xmln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7"/>
            <a:ext cx="9144000" cy="1115715"/>
          </a:xfrm>
        </p:spPr>
        <p:txBody>
          <a:bodyPr/>
          <a:lstStyle/>
          <a:p>
            <a:r>
              <a:rPr lang="en-US" dirty="0"/>
              <a:t>Key Considerations for communication</a:t>
            </a:r>
          </a:p>
        </p:txBody>
      </p:sp>
      <p:sp>
        <p:nvSpPr>
          <p:cNvPr id="6" name="Content Placeholder 5"/>
          <p:cNvSpPr>
            <a:spLocks noGrp="1"/>
          </p:cNvSpPr>
          <p:nvPr>
            <p:ph idx="1"/>
          </p:nvPr>
        </p:nvSpPr>
        <p:spPr>
          <a:xfrm>
            <a:off x="457201" y="1376363"/>
            <a:ext cx="5105399" cy="3854922"/>
          </a:xfrm>
        </p:spPr>
        <p:txBody>
          <a:bodyPr/>
          <a:lstStyle/>
          <a:p>
            <a:r>
              <a:rPr lang="en-US" dirty="0"/>
              <a:t>T</a:t>
            </a:r>
            <a:r>
              <a:rPr lang="en-US" dirty="0">
                <a:solidFill>
                  <a:schemeClr val="bg2">
                    <a:lumMod val="25000"/>
                  </a:schemeClr>
                </a:solidFill>
              </a:rPr>
              <a:t>he </a:t>
            </a:r>
            <a:r>
              <a:rPr lang="en-US" b="1" dirty="0">
                <a:solidFill>
                  <a:srgbClr val="C00000"/>
                </a:solidFill>
              </a:rPr>
              <a:t>first thing </a:t>
            </a:r>
            <a:r>
              <a:rPr lang="en-US" dirty="0">
                <a:solidFill>
                  <a:schemeClr val="bg2">
                    <a:lumMod val="25000"/>
                  </a:schemeClr>
                </a:solidFill>
              </a:rPr>
              <a:t>you should do is find out </a:t>
            </a:r>
            <a:r>
              <a:rPr lang="en-US" b="1" dirty="0">
                <a:solidFill>
                  <a:schemeClr val="bg2">
                    <a:lumMod val="25000"/>
                  </a:schemeClr>
                </a:solidFill>
              </a:rPr>
              <a:t>how to communicate effectively with that person</a:t>
            </a:r>
            <a:r>
              <a:rPr lang="en-US" dirty="0">
                <a:solidFill>
                  <a:schemeClr val="bg2">
                    <a:lumMod val="25000"/>
                  </a:schemeClr>
                </a:solidFill>
              </a:rPr>
              <a:t>.</a:t>
            </a:r>
          </a:p>
        </p:txBody>
      </p:sp>
      <p:sp>
        <p:nvSpPr>
          <p:cNvPr id="5" name="Slide Number Placeholder 4"/>
          <p:cNvSpPr>
            <a:spLocks noGrp="1"/>
          </p:cNvSpPr>
          <p:nvPr>
            <p:ph type="sldNum" sz="quarter" idx="4"/>
          </p:nvPr>
        </p:nvSpPr>
        <p:spPr/>
        <p:txBody>
          <a:bodyPr/>
          <a:lstStyle/>
          <a:p>
            <a:fld id="{8E1C36C4-E9D3-A641-AE45-47024B03D7E5}" type="slidenum">
              <a:rPr lang="en-US" sz="1200" smtClean="0"/>
              <a:pPr/>
              <a:t>7</a:t>
            </a:fld>
            <a:endParaRPr lang="en-US" sz="12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50783" y="1600200"/>
            <a:ext cx="2760371" cy="3276600"/>
          </a:xfrm>
          <a:prstGeom prst="rect">
            <a:avLst/>
          </a:prstGeom>
        </p:spPr>
      </p:pic>
    </p:spTree>
    <p:extLst>
      <p:ext uri="{BB962C8B-B14F-4D97-AF65-F5344CB8AC3E}">
        <p14:creationId xmlns:p14="http://schemas.microsoft.com/office/powerpoint/2010/main" val="4154862371"/>
      </p:ext>
    </p:extLst>
  </p:cSld>
  <p:clrMapOvr>
    <a:masterClrMapping/>
  </p:clrMapOvr>
  <p:transition spd="med">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7938756" y="6407944"/>
            <a:ext cx="766428" cy="261416"/>
          </a:xfrm>
          <a:prstGeom prst="rect">
            <a:avLst/>
          </a:prstGeom>
        </p:spPr>
        <p:txBody>
          <a:bodyPr/>
          <a:lstStyle/>
          <a:p>
            <a:pPr algn="r"/>
            <a:fld id="{8E1C36C4-E9D3-A641-AE45-47024B03D7E5}" type="slidenum">
              <a:rPr lang="en-US" sz="1200" smtClean="0">
                <a:solidFill>
                  <a:schemeClr val="bg2">
                    <a:lumMod val="25000"/>
                  </a:schemeClr>
                </a:solidFill>
                <a:latin typeface="Intro"/>
              </a:rPr>
              <a:pPr algn="r"/>
              <a:t>70</a:t>
            </a:fld>
            <a:endParaRPr lang="en-US" sz="1200" dirty="0">
              <a:solidFill>
                <a:schemeClr val="bg2">
                  <a:lumMod val="25000"/>
                </a:schemeClr>
              </a:solidFill>
              <a:latin typeface="Intro"/>
            </a:endParaRPr>
          </a:p>
        </p:txBody>
      </p:sp>
      <p:sp>
        <p:nvSpPr>
          <p:cNvPr id="7" name="TextBox 6"/>
          <p:cNvSpPr txBox="1"/>
          <p:nvPr/>
        </p:nvSpPr>
        <p:spPr>
          <a:xfrm>
            <a:off x="6248400" y="2286000"/>
            <a:ext cx="2743200" cy="1988237"/>
          </a:xfrm>
          <a:prstGeom prst="rect">
            <a:avLst/>
          </a:prstGeom>
          <a:noFill/>
        </p:spPr>
        <p:txBody>
          <a:bodyPr wrap="square" rtlCol="0">
            <a:spAutoFit/>
          </a:bodyPr>
          <a:lstStyle/>
          <a:p>
            <a:pPr algn="ctr">
              <a:lnSpc>
                <a:spcPct val="110000"/>
              </a:lnSpc>
              <a:spcAft>
                <a:spcPts val="600"/>
              </a:spcAft>
            </a:pPr>
            <a:r>
              <a:rPr lang="en-US" sz="2800" dirty="0">
                <a:solidFill>
                  <a:schemeClr val="bg1"/>
                </a:solidFill>
              </a:rPr>
              <a:t>Accommodation Plan Effectiveness Review</a:t>
            </a:r>
          </a:p>
        </p:txBody>
      </p:sp>
      <p:pic>
        <p:nvPicPr>
          <p:cNvPr id="8" name="Picture 7"/>
          <p:cNvPicPr/>
          <p:nvPr/>
        </p:nvPicPr>
        <p:blipFill rotWithShape="1">
          <a:blip r:embed="rId3"/>
          <a:srcRect l="9455" t="19231" r="59776" b="6650"/>
          <a:stretch/>
        </p:blipFill>
        <p:spPr bwMode="auto">
          <a:xfrm>
            <a:off x="838200" y="1219200"/>
            <a:ext cx="5257800" cy="472440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54481905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 y="296652"/>
            <a:ext cx="8400384" cy="1074948"/>
          </a:xfrm>
        </p:spPr>
        <p:txBody>
          <a:bodyPr/>
          <a:lstStyle/>
          <a:p>
            <a:r>
              <a:rPr lang="en-US" dirty="0"/>
              <a:t>Reasonable accommodation process</a:t>
            </a:r>
          </a:p>
        </p:txBody>
      </p:sp>
      <p:sp>
        <p:nvSpPr>
          <p:cNvPr id="4" name="Slide Number Placeholder 3"/>
          <p:cNvSpPr>
            <a:spLocks noGrp="1"/>
          </p:cNvSpPr>
          <p:nvPr>
            <p:ph type="sldNum" sz="quarter" idx="4"/>
          </p:nvPr>
        </p:nvSpPr>
        <p:spPr/>
        <p:txBody>
          <a:bodyPr/>
          <a:lstStyle/>
          <a:p>
            <a:fld id="{2511FF5E-BF4D-498C-8DBA-87683219F91A}" type="slidenum">
              <a:rPr lang="en-US" sz="1200" smtClean="0"/>
              <a:pPr/>
              <a:t>71</a:t>
            </a:fld>
            <a:endParaRPr lang="en-US" sz="1200" dirty="0"/>
          </a:p>
        </p:txBody>
      </p:sp>
      <p:sp>
        <p:nvSpPr>
          <p:cNvPr id="6" name="TextBox 5"/>
          <p:cNvSpPr txBox="1"/>
          <p:nvPr/>
        </p:nvSpPr>
        <p:spPr>
          <a:xfrm>
            <a:off x="1038497" y="6071986"/>
            <a:ext cx="6553200" cy="461665"/>
          </a:xfrm>
          <a:prstGeom prst="rect">
            <a:avLst/>
          </a:prstGeom>
          <a:noFill/>
        </p:spPr>
        <p:txBody>
          <a:bodyPr wrap="square" rtlCol="0">
            <a:spAutoFit/>
          </a:bodyPr>
          <a:lstStyle/>
          <a:p>
            <a:pPr algn="ctr"/>
            <a:r>
              <a:rPr lang="en-US" sz="2400" b="1" dirty="0">
                <a:solidFill>
                  <a:schemeClr val="bg1">
                    <a:lumMod val="95000"/>
                  </a:schemeClr>
                </a:solidFill>
              </a:rPr>
              <a:t>STEP 9</a:t>
            </a:r>
          </a:p>
        </p:txBody>
      </p:sp>
      <p:graphicFrame>
        <p:nvGraphicFramePr>
          <p:cNvPr id="7" name="Diagram 6"/>
          <p:cNvGraphicFramePr/>
          <p:nvPr>
            <p:extLst>
              <p:ext uri="{D42A27DB-BD31-4B8C-83A1-F6EECF244321}">
                <p14:modId xmlns:p14="http://schemas.microsoft.com/office/powerpoint/2010/main" val="4075998416"/>
              </p:ext>
            </p:extLst>
          </p:nvPr>
        </p:nvGraphicFramePr>
        <p:xfrm>
          <a:off x="475584" y="1371600"/>
          <a:ext cx="7830216" cy="4149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3220215"/>
      </p:ext>
    </p:extLst>
  </p:cSld>
  <p:clrMapOvr>
    <a:masterClrMapping/>
  </p:clrMapOvr>
  <p:transition spd="med">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47984" cy="1034752"/>
          </a:xfrm>
        </p:spPr>
        <p:txBody>
          <a:bodyPr/>
          <a:lstStyle/>
          <a:p>
            <a:r>
              <a:rPr lang="en-US" dirty="0"/>
              <a:t>Documenting the </a:t>
            </a:r>
            <a:br>
              <a:rPr lang="en-US" dirty="0"/>
            </a:br>
            <a:r>
              <a:rPr lang="en-US" dirty="0"/>
              <a:t>accommodation process</a:t>
            </a:r>
          </a:p>
        </p:txBody>
      </p:sp>
      <p:sp>
        <p:nvSpPr>
          <p:cNvPr id="3" name="Content Placeholder 2"/>
          <p:cNvSpPr>
            <a:spLocks noGrp="1"/>
          </p:cNvSpPr>
          <p:nvPr>
            <p:ph idx="1"/>
          </p:nvPr>
        </p:nvSpPr>
        <p:spPr>
          <a:xfrm>
            <a:off x="762000" y="1508998"/>
            <a:ext cx="4114800" cy="4053602"/>
          </a:xfrm>
        </p:spPr>
        <p:txBody>
          <a:bodyPr/>
          <a:lstStyle/>
          <a:p>
            <a:r>
              <a:rPr lang="en-US" dirty="0"/>
              <a:t>All interactions with the applicant/student and activities related to the provision of reasonable accommodation should be documented in the CIS Notes tab</a:t>
            </a:r>
          </a:p>
          <a:p>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72</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107" y="1905000"/>
            <a:ext cx="2473806" cy="2741504"/>
          </a:xfrm>
          <a:prstGeom prst="rect">
            <a:avLst/>
          </a:prstGeom>
        </p:spPr>
      </p:pic>
    </p:spTree>
    <p:extLst>
      <p:ext uri="{BB962C8B-B14F-4D97-AF65-F5344CB8AC3E}">
        <p14:creationId xmlns:p14="http://schemas.microsoft.com/office/powerpoint/2010/main" val="2724162065"/>
      </p:ext>
    </p:extLst>
  </p:cSld>
  <p:clrMapOvr>
    <a:masterClrMapping/>
  </p:clrMapOvr>
  <p:transition spd="med">
    <p:fade thruBlk="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Documenting the </a:t>
            </a:r>
            <a:br>
              <a:rPr lang="en-US" dirty="0"/>
            </a:br>
            <a:r>
              <a:rPr lang="en-US" dirty="0"/>
              <a:t>accommodation process in cis</a:t>
            </a:r>
          </a:p>
        </p:txBody>
      </p:sp>
      <p:sp>
        <p:nvSpPr>
          <p:cNvPr id="4" name="Slide Number Placeholder 3"/>
          <p:cNvSpPr>
            <a:spLocks noGrp="1"/>
          </p:cNvSpPr>
          <p:nvPr>
            <p:ph type="sldNum" sz="quarter" idx="4"/>
          </p:nvPr>
        </p:nvSpPr>
        <p:spPr/>
        <p:txBody>
          <a:bodyPr/>
          <a:lstStyle/>
          <a:p>
            <a:fld id="{8E1C36C4-E9D3-A641-AE45-47024B03D7E5}" type="slidenum">
              <a:rPr lang="en-US" smtClean="0"/>
              <a:pPr/>
              <a:t>73</a:t>
            </a:fld>
            <a:endParaRPr lang="en-US" dirty="0"/>
          </a:p>
        </p:txBody>
      </p:sp>
      <p:pic>
        <p:nvPicPr>
          <p:cNvPr id="1026" name="Picture 5" descr="image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66721"/>
            <a:ext cx="6171867" cy="4228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930596"/>
      </p:ext>
    </p:extLst>
  </p:cSld>
  <p:clrMapOvr>
    <a:masterClrMapping/>
  </p:clrMapOvr>
  <p:transition spd="med">
    <p:fade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47984" cy="1263352"/>
          </a:xfrm>
        </p:spPr>
        <p:txBody>
          <a:bodyPr/>
          <a:lstStyle/>
          <a:p>
            <a:r>
              <a:rPr lang="en-US" dirty="0"/>
              <a:t>Documenting the </a:t>
            </a:r>
            <a:br>
              <a:rPr lang="en-US" dirty="0"/>
            </a:br>
            <a:r>
              <a:rPr lang="en-US" dirty="0"/>
              <a:t>accommodation process</a:t>
            </a:r>
          </a:p>
        </p:txBody>
      </p:sp>
      <p:sp>
        <p:nvSpPr>
          <p:cNvPr id="4" name="Slide Number Placeholder 3"/>
          <p:cNvSpPr>
            <a:spLocks noGrp="1"/>
          </p:cNvSpPr>
          <p:nvPr>
            <p:ph type="sldNum" sz="quarter" idx="4"/>
          </p:nvPr>
        </p:nvSpPr>
        <p:spPr/>
        <p:txBody>
          <a:bodyPr/>
          <a:lstStyle/>
          <a:p>
            <a:fld id="{8E1C36C4-E9D3-A641-AE45-47024B03D7E5}" type="slidenum">
              <a:rPr lang="en-US" smtClean="0"/>
              <a:pPr/>
              <a:t>74</a:t>
            </a:fld>
            <a:endParaRPr lang="en-US" dirty="0"/>
          </a:p>
        </p:txBody>
      </p:sp>
      <p:sp>
        <p:nvSpPr>
          <p:cNvPr id="3" name="TextBox 2"/>
          <p:cNvSpPr txBox="1"/>
          <p:nvPr/>
        </p:nvSpPr>
        <p:spPr>
          <a:xfrm>
            <a:off x="2120791" y="6038612"/>
            <a:ext cx="4953000" cy="369332"/>
          </a:xfrm>
          <a:prstGeom prst="rect">
            <a:avLst/>
          </a:prstGeom>
          <a:noFill/>
        </p:spPr>
        <p:txBody>
          <a:bodyPr wrap="square" rtlCol="0">
            <a:spAutoFit/>
          </a:bodyPr>
          <a:lstStyle/>
          <a:p>
            <a:pPr algn="ctr"/>
            <a:r>
              <a:rPr lang="en-US" b="1" dirty="0">
                <a:solidFill>
                  <a:schemeClr val="bg1"/>
                </a:solidFill>
              </a:rPr>
              <a:t>CIS Notes EXAMPLE</a:t>
            </a:r>
          </a:p>
        </p:txBody>
      </p:sp>
      <p:graphicFrame>
        <p:nvGraphicFramePr>
          <p:cNvPr id="11" name="Table 10"/>
          <p:cNvGraphicFramePr>
            <a:graphicFrameLocks noGrp="1"/>
          </p:cNvGraphicFramePr>
          <p:nvPr>
            <p:extLst>
              <p:ext uri="{D42A27DB-BD31-4B8C-83A1-F6EECF244321}">
                <p14:modId xmlns:p14="http://schemas.microsoft.com/office/powerpoint/2010/main" val="4136991272"/>
              </p:ext>
            </p:extLst>
          </p:nvPr>
        </p:nvGraphicFramePr>
        <p:xfrm>
          <a:off x="685800" y="1676400"/>
          <a:ext cx="7886700" cy="3700491"/>
        </p:xfrm>
        <a:graphic>
          <a:graphicData uri="http://schemas.openxmlformats.org/drawingml/2006/table">
            <a:tbl>
              <a:tblPr firstRow="1" firstCol="1" bandRow="1">
                <a:tableStyleId>{5C22544A-7EE6-4342-B048-85BDC9FD1C3A}</a:tableStyleId>
              </a:tblPr>
              <a:tblGrid>
                <a:gridCol w="990768">
                  <a:extLst>
                    <a:ext uri="{9D8B030D-6E8A-4147-A177-3AD203B41FA5}">
                      <a16:colId xmlns:a16="http://schemas.microsoft.com/office/drawing/2014/main" xmlns="" val="20000"/>
                    </a:ext>
                  </a:extLst>
                </a:gridCol>
                <a:gridCol w="5971426">
                  <a:extLst>
                    <a:ext uri="{9D8B030D-6E8A-4147-A177-3AD203B41FA5}">
                      <a16:colId xmlns:a16="http://schemas.microsoft.com/office/drawing/2014/main" xmlns="" val="20001"/>
                    </a:ext>
                  </a:extLst>
                </a:gridCol>
                <a:gridCol w="924506">
                  <a:extLst>
                    <a:ext uri="{9D8B030D-6E8A-4147-A177-3AD203B41FA5}">
                      <a16:colId xmlns:a16="http://schemas.microsoft.com/office/drawing/2014/main" xmlns="" val="20002"/>
                    </a:ext>
                  </a:extLst>
                </a:gridCol>
              </a:tblGrid>
              <a:tr h="386032">
                <a:tc gridSpan="3">
                  <a:txBody>
                    <a:bodyPr/>
                    <a:lstStyle/>
                    <a:p>
                      <a:pPr marL="0" marR="0">
                        <a:lnSpc>
                          <a:spcPct val="107000"/>
                        </a:lnSpc>
                        <a:spcBef>
                          <a:spcPts val="0"/>
                        </a:spcBef>
                        <a:spcAft>
                          <a:spcPts val="0"/>
                        </a:spcAft>
                      </a:pPr>
                      <a:r>
                        <a:rPr lang="en-US" sz="1100" dirty="0">
                          <a:effectLst/>
                        </a:rPr>
                        <a:t> </a:t>
                      </a:r>
                      <a:endParaRPr lang="en-US" sz="1000" dirty="0">
                        <a:effectLst/>
                      </a:endParaRPr>
                    </a:p>
                    <a:p>
                      <a:pPr marL="0" marR="0">
                        <a:lnSpc>
                          <a:spcPct val="107000"/>
                        </a:lnSpc>
                        <a:spcBef>
                          <a:spcPts val="0"/>
                        </a:spcBef>
                        <a:spcAft>
                          <a:spcPts val="0"/>
                        </a:spcAft>
                      </a:pPr>
                      <a:r>
                        <a:rPr lang="en-US" sz="1100" dirty="0">
                          <a:effectLst/>
                        </a:rPr>
                        <a:t>SAMPLE NOTES PRIOR TO ENTRY – RA WITH DC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892" marR="68892" marT="8387" marB="8387"/>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939800">
                <a:tc>
                  <a:txBody>
                    <a:bodyPr/>
                    <a:lstStyle/>
                    <a:p>
                      <a:pPr marL="0" marR="0">
                        <a:lnSpc>
                          <a:spcPct val="200000"/>
                        </a:lnSpc>
                        <a:spcBef>
                          <a:spcPts val="0"/>
                        </a:spcBef>
                        <a:spcAft>
                          <a:spcPts val="0"/>
                        </a:spcAft>
                      </a:pPr>
                      <a:r>
                        <a:rPr lang="en-US" sz="900" dirty="0">
                          <a:solidFill>
                            <a:schemeClr val="bg2">
                              <a:lumMod val="10000"/>
                            </a:schemeClr>
                          </a:solidFill>
                          <a:effectLst/>
                        </a:rPr>
                        <a:t>7/7/2015</a:t>
                      </a:r>
                      <a:endParaRPr lang="en-US" sz="1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892" marR="68892" marT="8387" marB="8387"/>
                </a:tc>
                <a:tc>
                  <a:txBody>
                    <a:bodyPr/>
                    <a:lstStyle/>
                    <a:p>
                      <a:pPr marL="217170" marR="0" indent="-217170">
                        <a:lnSpc>
                          <a:spcPct val="107000"/>
                        </a:lnSpc>
                        <a:spcBef>
                          <a:spcPts val="0"/>
                        </a:spcBef>
                        <a:spcAft>
                          <a:spcPts val="0"/>
                        </a:spcAft>
                      </a:pPr>
                      <a:r>
                        <a:rPr lang="en-US" sz="900" dirty="0">
                          <a:solidFill>
                            <a:schemeClr val="bg2">
                              <a:lumMod val="10000"/>
                            </a:schemeClr>
                          </a:solidFill>
                          <a:effectLst/>
                        </a:rPr>
                        <a:t>R – Accommodation Plan Meeting</a:t>
                      </a:r>
                      <a:endParaRPr lang="en-US" sz="1000" dirty="0">
                        <a:solidFill>
                          <a:schemeClr val="bg2">
                            <a:lumMod val="10000"/>
                          </a:schemeClr>
                        </a:solidFill>
                        <a:effectLst/>
                      </a:endParaRPr>
                    </a:p>
                    <a:p>
                      <a:pPr marL="217170" marR="0" indent="-217170">
                        <a:lnSpc>
                          <a:spcPct val="107000"/>
                        </a:lnSpc>
                        <a:spcBef>
                          <a:spcPts val="0"/>
                        </a:spcBef>
                        <a:spcAft>
                          <a:spcPts val="0"/>
                        </a:spcAft>
                      </a:pPr>
                      <a:r>
                        <a:rPr lang="en-US" sz="900" dirty="0">
                          <a:solidFill>
                            <a:schemeClr val="bg2">
                              <a:lumMod val="10000"/>
                            </a:schemeClr>
                          </a:solidFill>
                          <a:effectLst/>
                        </a:rPr>
                        <a:t>A – Contacted applicant prior to entry on 7/2/15 after reviewing supporting documentation.  Discussed accommodations and applicant agreed to all recommendations except proctor read testing. Applicant entered program on 7/6/2015. Met with student on 7/7/2015 to go over plan discussed prior to entry. Entered plan in CIS, student signed plan and was provided a copy. Student was also given the new student disability packet.</a:t>
                      </a:r>
                      <a:endParaRPr lang="en-US" sz="1000" dirty="0">
                        <a:solidFill>
                          <a:schemeClr val="bg2">
                            <a:lumMod val="10000"/>
                          </a:schemeClr>
                        </a:solidFill>
                        <a:effectLst/>
                      </a:endParaRPr>
                    </a:p>
                    <a:p>
                      <a:pPr marL="217170" marR="0" indent="-217170">
                        <a:lnSpc>
                          <a:spcPct val="107000"/>
                        </a:lnSpc>
                        <a:spcBef>
                          <a:spcPts val="0"/>
                        </a:spcBef>
                        <a:spcAft>
                          <a:spcPts val="0"/>
                        </a:spcAft>
                      </a:pPr>
                      <a:r>
                        <a:rPr lang="en-US" sz="900" dirty="0">
                          <a:solidFill>
                            <a:schemeClr val="bg2">
                              <a:lumMod val="10000"/>
                            </a:schemeClr>
                          </a:solidFill>
                          <a:effectLst/>
                        </a:rPr>
                        <a:t>P – Monitor effectiveness of accommodations through Effectiveness Process.</a:t>
                      </a:r>
                      <a:endParaRPr lang="en-US" sz="1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892" marR="68892" marT="8387" marB="8387"/>
                </a:tc>
                <a:tc>
                  <a:txBody>
                    <a:bodyPr/>
                    <a:lstStyle/>
                    <a:p>
                      <a:pPr marL="0" marR="0">
                        <a:lnSpc>
                          <a:spcPct val="107000"/>
                        </a:lnSpc>
                        <a:spcBef>
                          <a:spcPts val="0"/>
                        </a:spcBef>
                        <a:spcAft>
                          <a:spcPts val="0"/>
                        </a:spcAft>
                      </a:pPr>
                      <a:r>
                        <a:rPr lang="en-US" sz="900">
                          <a:solidFill>
                            <a:schemeClr val="bg2">
                              <a:lumMod val="10000"/>
                            </a:schemeClr>
                          </a:solidFill>
                          <a:effectLst/>
                        </a:rPr>
                        <a:t>M. Johnson</a:t>
                      </a:r>
                      <a:endParaRPr lang="en-US" sz="1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892" marR="68892" marT="8387" marB="8387"/>
                </a:tc>
                <a:extLst>
                  <a:ext uri="{0D108BD9-81ED-4DB2-BD59-A6C34878D82A}">
                    <a16:rowId xmlns:a16="http://schemas.microsoft.com/office/drawing/2014/main" xmlns="" val="10001"/>
                  </a:ext>
                </a:extLst>
              </a:tr>
              <a:tr h="632124">
                <a:tc>
                  <a:txBody>
                    <a:bodyPr/>
                    <a:lstStyle/>
                    <a:p>
                      <a:pPr marL="0" marR="0">
                        <a:lnSpc>
                          <a:spcPct val="200000"/>
                        </a:lnSpc>
                        <a:spcBef>
                          <a:spcPts val="0"/>
                        </a:spcBef>
                        <a:spcAft>
                          <a:spcPts val="0"/>
                        </a:spcAft>
                      </a:pPr>
                      <a:r>
                        <a:rPr lang="en-US" sz="900">
                          <a:solidFill>
                            <a:schemeClr val="bg2">
                              <a:lumMod val="10000"/>
                            </a:schemeClr>
                          </a:solidFill>
                          <a:effectLst/>
                        </a:rPr>
                        <a:t>8/28/2015</a:t>
                      </a:r>
                      <a:endParaRPr lang="en-US" sz="1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892" marR="68892" marT="8387" marB="8387"/>
                </a:tc>
                <a:tc>
                  <a:txBody>
                    <a:bodyPr/>
                    <a:lstStyle/>
                    <a:p>
                      <a:pPr marL="217170" marR="0" indent="-217170">
                        <a:lnSpc>
                          <a:spcPct val="107000"/>
                        </a:lnSpc>
                        <a:spcBef>
                          <a:spcPts val="0"/>
                        </a:spcBef>
                        <a:spcAft>
                          <a:spcPts val="0"/>
                        </a:spcAft>
                      </a:pPr>
                      <a:r>
                        <a:rPr lang="en-US" sz="900" dirty="0">
                          <a:solidFill>
                            <a:schemeClr val="bg2">
                              <a:lumMod val="10000"/>
                            </a:schemeClr>
                          </a:solidFill>
                          <a:effectLst/>
                        </a:rPr>
                        <a:t>R – 45-Day Effectiveness Review</a:t>
                      </a:r>
                      <a:endParaRPr lang="en-US" sz="1000" dirty="0">
                        <a:solidFill>
                          <a:schemeClr val="bg2">
                            <a:lumMod val="10000"/>
                          </a:schemeClr>
                        </a:solidFill>
                        <a:effectLst/>
                      </a:endParaRPr>
                    </a:p>
                    <a:p>
                      <a:pPr marL="217170" marR="0" indent="-217170">
                        <a:lnSpc>
                          <a:spcPct val="107000"/>
                        </a:lnSpc>
                        <a:spcBef>
                          <a:spcPts val="0"/>
                        </a:spcBef>
                        <a:spcAft>
                          <a:spcPts val="0"/>
                        </a:spcAft>
                      </a:pPr>
                      <a:r>
                        <a:rPr lang="en-US" sz="900" dirty="0">
                          <a:solidFill>
                            <a:schemeClr val="bg2">
                              <a:lumMod val="10000"/>
                            </a:schemeClr>
                          </a:solidFill>
                          <a:effectLst/>
                        </a:rPr>
                        <a:t>A – After reviewing the Accommodation Effectiveness Forms from instructors and counselor there are no concerns with the accommodation plan at this time</a:t>
                      </a:r>
                      <a:endParaRPr lang="en-US" sz="1000" dirty="0">
                        <a:solidFill>
                          <a:schemeClr val="bg2">
                            <a:lumMod val="10000"/>
                          </a:schemeClr>
                        </a:solidFill>
                        <a:effectLst/>
                      </a:endParaRPr>
                    </a:p>
                    <a:p>
                      <a:pPr marL="217170" marR="0" indent="-217170">
                        <a:lnSpc>
                          <a:spcPct val="107000"/>
                        </a:lnSpc>
                        <a:spcBef>
                          <a:spcPts val="0"/>
                        </a:spcBef>
                        <a:spcAft>
                          <a:spcPts val="0"/>
                        </a:spcAft>
                      </a:pPr>
                      <a:r>
                        <a:rPr lang="en-US" sz="900" dirty="0">
                          <a:solidFill>
                            <a:schemeClr val="bg2">
                              <a:lumMod val="10000"/>
                            </a:schemeClr>
                          </a:solidFill>
                          <a:effectLst/>
                        </a:rPr>
                        <a:t>P – Continue to monitor effectiveness through Effectiveness Review forms every 60 days.</a:t>
                      </a:r>
                      <a:endParaRPr lang="en-US" sz="1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892" marR="68892" marT="8387" marB="8387"/>
                </a:tc>
                <a:tc>
                  <a:txBody>
                    <a:bodyPr/>
                    <a:lstStyle/>
                    <a:p>
                      <a:pPr marL="0" marR="0">
                        <a:lnSpc>
                          <a:spcPct val="107000"/>
                        </a:lnSpc>
                        <a:spcBef>
                          <a:spcPts val="0"/>
                        </a:spcBef>
                        <a:spcAft>
                          <a:spcPts val="0"/>
                        </a:spcAft>
                      </a:pPr>
                      <a:r>
                        <a:rPr lang="en-US" sz="900">
                          <a:solidFill>
                            <a:schemeClr val="bg2">
                              <a:lumMod val="10000"/>
                            </a:schemeClr>
                          </a:solidFill>
                          <a:effectLst/>
                        </a:rPr>
                        <a:t>K. Reed</a:t>
                      </a:r>
                      <a:endParaRPr lang="en-US" sz="1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892" marR="68892" marT="8387" marB="8387"/>
                </a:tc>
                <a:extLst>
                  <a:ext uri="{0D108BD9-81ED-4DB2-BD59-A6C34878D82A}">
                    <a16:rowId xmlns:a16="http://schemas.microsoft.com/office/drawing/2014/main" xmlns="" val="10002"/>
                  </a:ext>
                </a:extLst>
              </a:tr>
              <a:tr h="632124">
                <a:tc>
                  <a:txBody>
                    <a:bodyPr/>
                    <a:lstStyle/>
                    <a:p>
                      <a:pPr marL="0" marR="0">
                        <a:lnSpc>
                          <a:spcPct val="200000"/>
                        </a:lnSpc>
                        <a:spcBef>
                          <a:spcPts val="0"/>
                        </a:spcBef>
                        <a:spcAft>
                          <a:spcPts val="0"/>
                        </a:spcAft>
                      </a:pPr>
                      <a:r>
                        <a:rPr lang="en-US" sz="900">
                          <a:solidFill>
                            <a:schemeClr val="bg2">
                              <a:lumMod val="10000"/>
                            </a:schemeClr>
                          </a:solidFill>
                          <a:effectLst/>
                        </a:rPr>
                        <a:t>10/27/2015</a:t>
                      </a:r>
                      <a:endParaRPr lang="en-US" sz="1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892" marR="68892" marT="8387" marB="8387"/>
                </a:tc>
                <a:tc>
                  <a:txBody>
                    <a:bodyPr/>
                    <a:lstStyle/>
                    <a:p>
                      <a:pPr marL="217170" marR="0" indent="-217170">
                        <a:lnSpc>
                          <a:spcPct val="107000"/>
                        </a:lnSpc>
                        <a:spcBef>
                          <a:spcPts val="0"/>
                        </a:spcBef>
                        <a:spcAft>
                          <a:spcPts val="0"/>
                        </a:spcAft>
                      </a:pPr>
                      <a:r>
                        <a:rPr lang="en-US" sz="900" dirty="0">
                          <a:solidFill>
                            <a:schemeClr val="bg2">
                              <a:lumMod val="10000"/>
                            </a:schemeClr>
                          </a:solidFill>
                          <a:effectLst/>
                        </a:rPr>
                        <a:t>R – 60 Day Effectiveness Review</a:t>
                      </a:r>
                      <a:endParaRPr lang="en-US" sz="1000" dirty="0">
                        <a:solidFill>
                          <a:schemeClr val="bg2">
                            <a:lumMod val="10000"/>
                          </a:schemeClr>
                        </a:solidFill>
                        <a:effectLst/>
                      </a:endParaRPr>
                    </a:p>
                    <a:p>
                      <a:pPr marL="217170" marR="0" indent="-217170">
                        <a:lnSpc>
                          <a:spcPct val="107000"/>
                        </a:lnSpc>
                        <a:spcBef>
                          <a:spcPts val="0"/>
                        </a:spcBef>
                        <a:spcAft>
                          <a:spcPts val="0"/>
                        </a:spcAft>
                      </a:pPr>
                      <a:r>
                        <a:rPr lang="en-US" sz="900" dirty="0">
                          <a:solidFill>
                            <a:schemeClr val="bg2">
                              <a:lumMod val="10000"/>
                            </a:schemeClr>
                          </a:solidFill>
                          <a:effectLst/>
                        </a:rPr>
                        <a:t>A – After reviewing the Accommodation Effectiveness Forms from instructors and counselor there was a concern noted by Academic Instructor</a:t>
                      </a:r>
                      <a:endParaRPr lang="en-US" sz="1000" dirty="0">
                        <a:solidFill>
                          <a:schemeClr val="bg2">
                            <a:lumMod val="10000"/>
                          </a:schemeClr>
                        </a:solidFill>
                        <a:effectLst/>
                      </a:endParaRPr>
                    </a:p>
                    <a:p>
                      <a:pPr marL="217170" marR="0" indent="-217170">
                        <a:lnSpc>
                          <a:spcPct val="107000"/>
                        </a:lnSpc>
                        <a:spcBef>
                          <a:spcPts val="0"/>
                        </a:spcBef>
                        <a:spcAft>
                          <a:spcPts val="0"/>
                        </a:spcAft>
                      </a:pPr>
                      <a:r>
                        <a:rPr lang="en-US" sz="900" dirty="0">
                          <a:solidFill>
                            <a:schemeClr val="bg2">
                              <a:lumMod val="10000"/>
                            </a:schemeClr>
                          </a:solidFill>
                          <a:effectLst/>
                        </a:rPr>
                        <a:t>P – Will call in student to go over accommodation issues.</a:t>
                      </a:r>
                      <a:endParaRPr lang="en-US" sz="1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892" marR="68892" marT="8387" marB="8387"/>
                </a:tc>
                <a:tc>
                  <a:txBody>
                    <a:bodyPr/>
                    <a:lstStyle/>
                    <a:p>
                      <a:pPr marL="0" marR="0">
                        <a:lnSpc>
                          <a:spcPct val="107000"/>
                        </a:lnSpc>
                        <a:spcBef>
                          <a:spcPts val="0"/>
                        </a:spcBef>
                        <a:spcAft>
                          <a:spcPts val="0"/>
                        </a:spcAft>
                      </a:pPr>
                      <a:r>
                        <a:rPr lang="en-US" sz="900">
                          <a:solidFill>
                            <a:schemeClr val="bg2">
                              <a:lumMod val="10000"/>
                            </a:schemeClr>
                          </a:solidFill>
                          <a:effectLst/>
                        </a:rPr>
                        <a:t>K. Reed</a:t>
                      </a:r>
                      <a:endParaRPr lang="en-US" sz="1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892" marR="68892" marT="8387" marB="8387"/>
                </a:tc>
                <a:extLst>
                  <a:ext uri="{0D108BD9-81ED-4DB2-BD59-A6C34878D82A}">
                    <a16:rowId xmlns:a16="http://schemas.microsoft.com/office/drawing/2014/main" xmlns="" val="10003"/>
                  </a:ext>
                </a:extLst>
              </a:tr>
              <a:tr h="632124">
                <a:tc>
                  <a:txBody>
                    <a:bodyPr/>
                    <a:lstStyle/>
                    <a:p>
                      <a:pPr marL="0" marR="0">
                        <a:lnSpc>
                          <a:spcPct val="200000"/>
                        </a:lnSpc>
                        <a:spcBef>
                          <a:spcPts val="0"/>
                        </a:spcBef>
                        <a:spcAft>
                          <a:spcPts val="0"/>
                        </a:spcAft>
                      </a:pPr>
                      <a:r>
                        <a:rPr lang="en-US" sz="900">
                          <a:solidFill>
                            <a:schemeClr val="bg2">
                              <a:lumMod val="10000"/>
                            </a:schemeClr>
                          </a:solidFill>
                          <a:effectLst/>
                        </a:rPr>
                        <a:t>10/31/2015</a:t>
                      </a:r>
                      <a:endParaRPr lang="en-US" sz="1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892" marR="68892" marT="8387" marB="8387"/>
                </a:tc>
                <a:tc>
                  <a:txBody>
                    <a:bodyPr/>
                    <a:lstStyle/>
                    <a:p>
                      <a:pPr marL="217170" marR="0" indent="-217170">
                        <a:lnSpc>
                          <a:spcPct val="107000"/>
                        </a:lnSpc>
                        <a:spcBef>
                          <a:spcPts val="0"/>
                        </a:spcBef>
                        <a:spcAft>
                          <a:spcPts val="0"/>
                        </a:spcAft>
                      </a:pPr>
                      <a:r>
                        <a:rPr lang="en-US" sz="900" dirty="0">
                          <a:solidFill>
                            <a:schemeClr val="bg2">
                              <a:lumMod val="10000"/>
                            </a:schemeClr>
                          </a:solidFill>
                          <a:effectLst/>
                        </a:rPr>
                        <a:t>R – Follow-up meeting with student</a:t>
                      </a:r>
                      <a:endParaRPr lang="en-US" sz="1000" dirty="0">
                        <a:solidFill>
                          <a:schemeClr val="bg2">
                            <a:lumMod val="10000"/>
                          </a:schemeClr>
                        </a:solidFill>
                        <a:effectLst/>
                      </a:endParaRPr>
                    </a:p>
                    <a:p>
                      <a:pPr marL="217170" marR="0" indent="-217170">
                        <a:lnSpc>
                          <a:spcPct val="107000"/>
                        </a:lnSpc>
                        <a:spcBef>
                          <a:spcPts val="0"/>
                        </a:spcBef>
                        <a:spcAft>
                          <a:spcPts val="0"/>
                        </a:spcAft>
                      </a:pPr>
                      <a:r>
                        <a:rPr lang="en-US" sz="900" dirty="0">
                          <a:solidFill>
                            <a:schemeClr val="bg2">
                              <a:lumMod val="10000"/>
                            </a:schemeClr>
                          </a:solidFill>
                          <a:effectLst/>
                        </a:rPr>
                        <a:t>A –Instructor and student are requesting a calculator for both parts of the TABE test.  Documentation supports request – plan updated.</a:t>
                      </a:r>
                      <a:endParaRPr lang="en-US" sz="1000" dirty="0">
                        <a:solidFill>
                          <a:schemeClr val="bg2">
                            <a:lumMod val="10000"/>
                          </a:schemeClr>
                        </a:solidFill>
                        <a:effectLst/>
                      </a:endParaRPr>
                    </a:p>
                    <a:p>
                      <a:pPr marL="217170" marR="0" indent="-217170">
                        <a:lnSpc>
                          <a:spcPct val="107000"/>
                        </a:lnSpc>
                        <a:spcBef>
                          <a:spcPts val="0"/>
                        </a:spcBef>
                        <a:spcAft>
                          <a:spcPts val="0"/>
                        </a:spcAft>
                      </a:pPr>
                      <a:r>
                        <a:rPr lang="en-US" sz="900" dirty="0">
                          <a:solidFill>
                            <a:schemeClr val="bg2">
                              <a:lumMod val="10000"/>
                            </a:schemeClr>
                          </a:solidFill>
                          <a:effectLst/>
                        </a:rPr>
                        <a:t>P – Continue to monitor effectiveness through Effectiveness Review forms every 60 days.</a:t>
                      </a:r>
                      <a:endParaRPr lang="en-US" sz="1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892" marR="68892" marT="8387" marB="8387"/>
                </a:tc>
                <a:tc>
                  <a:txBody>
                    <a:bodyPr/>
                    <a:lstStyle/>
                    <a:p>
                      <a:pPr marL="0" marR="0">
                        <a:lnSpc>
                          <a:spcPct val="107000"/>
                        </a:lnSpc>
                        <a:spcBef>
                          <a:spcPts val="0"/>
                        </a:spcBef>
                        <a:spcAft>
                          <a:spcPts val="0"/>
                        </a:spcAft>
                      </a:pPr>
                      <a:r>
                        <a:rPr lang="en-US" sz="900" dirty="0">
                          <a:solidFill>
                            <a:schemeClr val="bg2">
                              <a:lumMod val="10000"/>
                            </a:schemeClr>
                          </a:solidFill>
                          <a:effectLst/>
                        </a:rPr>
                        <a:t>K. Reed</a:t>
                      </a:r>
                      <a:endParaRPr lang="en-US" sz="1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892" marR="68892" marT="8387" marB="8387"/>
                </a:tc>
                <a:extLst>
                  <a:ext uri="{0D108BD9-81ED-4DB2-BD59-A6C34878D82A}">
                    <a16:rowId xmlns:a16="http://schemas.microsoft.com/office/drawing/2014/main" xmlns="" val="10004"/>
                  </a:ext>
                </a:extLst>
              </a:tr>
              <a:tr h="478287">
                <a:tc>
                  <a:txBody>
                    <a:bodyPr/>
                    <a:lstStyle/>
                    <a:p>
                      <a:pPr marL="0" marR="0">
                        <a:lnSpc>
                          <a:spcPct val="200000"/>
                        </a:lnSpc>
                        <a:spcBef>
                          <a:spcPts val="0"/>
                        </a:spcBef>
                        <a:spcAft>
                          <a:spcPts val="0"/>
                        </a:spcAft>
                      </a:pPr>
                      <a:r>
                        <a:rPr lang="en-US" sz="900">
                          <a:solidFill>
                            <a:schemeClr val="bg2">
                              <a:lumMod val="10000"/>
                            </a:schemeClr>
                          </a:solidFill>
                          <a:effectLst/>
                        </a:rPr>
                        <a:t>11/15/2015</a:t>
                      </a:r>
                      <a:endParaRPr lang="en-US" sz="1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892" marR="68892" marT="8387" marB="8387"/>
                </a:tc>
                <a:tc>
                  <a:txBody>
                    <a:bodyPr/>
                    <a:lstStyle/>
                    <a:p>
                      <a:pPr marL="217170" marR="0" indent="-217170">
                        <a:lnSpc>
                          <a:spcPct val="107000"/>
                        </a:lnSpc>
                        <a:spcBef>
                          <a:spcPts val="0"/>
                        </a:spcBef>
                        <a:spcAft>
                          <a:spcPts val="0"/>
                        </a:spcAft>
                      </a:pPr>
                      <a:r>
                        <a:rPr lang="en-US" sz="900">
                          <a:solidFill>
                            <a:schemeClr val="bg2">
                              <a:lumMod val="10000"/>
                            </a:schemeClr>
                          </a:solidFill>
                          <a:effectLst/>
                        </a:rPr>
                        <a:t>R – Student meeting with DC</a:t>
                      </a:r>
                      <a:endParaRPr lang="en-US" sz="1000">
                        <a:solidFill>
                          <a:schemeClr val="bg2">
                            <a:lumMod val="10000"/>
                          </a:schemeClr>
                        </a:solidFill>
                        <a:effectLst/>
                      </a:endParaRPr>
                    </a:p>
                    <a:p>
                      <a:pPr marL="217170" marR="0" indent="-217170">
                        <a:lnSpc>
                          <a:spcPct val="107000"/>
                        </a:lnSpc>
                        <a:spcBef>
                          <a:spcPts val="0"/>
                        </a:spcBef>
                        <a:spcAft>
                          <a:spcPts val="0"/>
                        </a:spcAft>
                      </a:pPr>
                      <a:r>
                        <a:rPr lang="en-US" sz="900">
                          <a:solidFill>
                            <a:schemeClr val="bg2">
                              <a:lumMod val="10000"/>
                            </a:schemeClr>
                          </a:solidFill>
                          <a:effectLst/>
                        </a:rPr>
                        <a:t>A –Student feels that additional time for testing is needed.  Documentation supports this request – plan updated.  </a:t>
                      </a:r>
                      <a:endParaRPr lang="en-US" sz="1000">
                        <a:solidFill>
                          <a:schemeClr val="bg2">
                            <a:lumMod val="10000"/>
                          </a:schemeClr>
                        </a:solidFill>
                        <a:effectLst/>
                      </a:endParaRPr>
                    </a:p>
                    <a:p>
                      <a:pPr marL="217170" marR="0" indent="-217170">
                        <a:lnSpc>
                          <a:spcPct val="107000"/>
                        </a:lnSpc>
                        <a:spcBef>
                          <a:spcPts val="0"/>
                        </a:spcBef>
                        <a:spcAft>
                          <a:spcPts val="0"/>
                        </a:spcAft>
                      </a:pPr>
                      <a:r>
                        <a:rPr lang="en-US" sz="900">
                          <a:solidFill>
                            <a:schemeClr val="bg2">
                              <a:lumMod val="10000"/>
                            </a:schemeClr>
                          </a:solidFill>
                          <a:effectLst/>
                        </a:rPr>
                        <a:t>P – Continue to monitor effectiveness through Effectiveness Review forms every 60 days.</a:t>
                      </a:r>
                      <a:endParaRPr lang="en-US" sz="1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892" marR="68892" marT="8387" marB="8387"/>
                </a:tc>
                <a:tc>
                  <a:txBody>
                    <a:bodyPr/>
                    <a:lstStyle/>
                    <a:p>
                      <a:pPr marL="0" marR="0">
                        <a:lnSpc>
                          <a:spcPct val="107000"/>
                        </a:lnSpc>
                        <a:spcBef>
                          <a:spcPts val="0"/>
                        </a:spcBef>
                        <a:spcAft>
                          <a:spcPts val="0"/>
                        </a:spcAft>
                      </a:pPr>
                      <a:r>
                        <a:rPr lang="en-US" sz="900" dirty="0">
                          <a:solidFill>
                            <a:schemeClr val="bg2">
                              <a:lumMod val="10000"/>
                            </a:schemeClr>
                          </a:solidFill>
                          <a:effectLst/>
                        </a:rPr>
                        <a:t>K. Reed</a:t>
                      </a:r>
                      <a:endParaRPr lang="en-US" sz="1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892" marR="68892" marT="8387" marB="8387"/>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730696591"/>
      </p:ext>
    </p:extLst>
  </p:cSld>
  <p:clrMapOvr>
    <a:masterClrMapping/>
  </p:clrMapOvr>
  <p:transition spd="med">
    <p:fade thruBlk="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47984" cy="1263352"/>
          </a:xfrm>
        </p:spPr>
        <p:txBody>
          <a:bodyPr/>
          <a:lstStyle/>
          <a:p>
            <a:r>
              <a:rPr lang="en-US" dirty="0"/>
              <a:t>Documenting the </a:t>
            </a:r>
            <a:br>
              <a:rPr lang="en-US" dirty="0"/>
            </a:br>
            <a:r>
              <a:rPr lang="en-US" dirty="0"/>
              <a:t>accommodation process</a:t>
            </a:r>
          </a:p>
        </p:txBody>
      </p:sp>
      <p:sp>
        <p:nvSpPr>
          <p:cNvPr id="4" name="Slide Number Placeholder 3"/>
          <p:cNvSpPr>
            <a:spLocks noGrp="1"/>
          </p:cNvSpPr>
          <p:nvPr>
            <p:ph type="sldNum" sz="quarter" idx="4"/>
          </p:nvPr>
        </p:nvSpPr>
        <p:spPr/>
        <p:txBody>
          <a:bodyPr/>
          <a:lstStyle/>
          <a:p>
            <a:fld id="{8E1C36C4-E9D3-A641-AE45-47024B03D7E5}" type="slidenum">
              <a:rPr lang="en-US" smtClean="0"/>
              <a:pPr/>
              <a:t>75</a:t>
            </a:fld>
            <a:endParaRPr lang="en-US" dirty="0"/>
          </a:p>
        </p:txBody>
      </p:sp>
      <p:sp>
        <p:nvSpPr>
          <p:cNvPr id="3" name="TextBox 2"/>
          <p:cNvSpPr txBox="1"/>
          <p:nvPr/>
        </p:nvSpPr>
        <p:spPr>
          <a:xfrm>
            <a:off x="2120791" y="6038612"/>
            <a:ext cx="4953000" cy="369332"/>
          </a:xfrm>
          <a:prstGeom prst="rect">
            <a:avLst/>
          </a:prstGeom>
          <a:noFill/>
        </p:spPr>
        <p:txBody>
          <a:bodyPr wrap="square" rtlCol="0">
            <a:spAutoFit/>
          </a:bodyPr>
          <a:lstStyle/>
          <a:p>
            <a:pPr algn="ctr"/>
            <a:r>
              <a:rPr lang="en-US" b="1" dirty="0">
                <a:solidFill>
                  <a:schemeClr val="bg1"/>
                </a:solidFill>
              </a:rPr>
              <a:t>Another CIS Notes EXAMPLE</a:t>
            </a:r>
          </a:p>
        </p:txBody>
      </p:sp>
      <p:graphicFrame>
        <p:nvGraphicFramePr>
          <p:cNvPr id="8" name="Table 7"/>
          <p:cNvGraphicFramePr>
            <a:graphicFrameLocks noGrp="1"/>
          </p:cNvGraphicFramePr>
          <p:nvPr>
            <p:extLst>
              <p:ext uri="{D42A27DB-BD31-4B8C-83A1-F6EECF244321}">
                <p14:modId xmlns:p14="http://schemas.microsoft.com/office/powerpoint/2010/main" val="2714091711"/>
              </p:ext>
            </p:extLst>
          </p:nvPr>
        </p:nvGraphicFramePr>
        <p:xfrm>
          <a:off x="628650" y="2199006"/>
          <a:ext cx="7886699" cy="2331526"/>
        </p:xfrm>
        <a:graphic>
          <a:graphicData uri="http://schemas.openxmlformats.org/drawingml/2006/table">
            <a:tbl>
              <a:tblPr firstRow="1" firstCol="1" bandRow="1">
                <a:tableStyleId>{5C22544A-7EE6-4342-B048-85BDC9FD1C3A}</a:tableStyleId>
              </a:tblPr>
              <a:tblGrid>
                <a:gridCol w="1007920">
                  <a:extLst>
                    <a:ext uri="{9D8B030D-6E8A-4147-A177-3AD203B41FA5}">
                      <a16:colId xmlns:a16="http://schemas.microsoft.com/office/drawing/2014/main" xmlns="" val="20000"/>
                    </a:ext>
                  </a:extLst>
                </a:gridCol>
                <a:gridCol w="5791992">
                  <a:extLst>
                    <a:ext uri="{9D8B030D-6E8A-4147-A177-3AD203B41FA5}">
                      <a16:colId xmlns:a16="http://schemas.microsoft.com/office/drawing/2014/main" xmlns="" val="20001"/>
                    </a:ext>
                  </a:extLst>
                </a:gridCol>
                <a:gridCol w="1086787">
                  <a:extLst>
                    <a:ext uri="{9D8B030D-6E8A-4147-A177-3AD203B41FA5}">
                      <a16:colId xmlns:a16="http://schemas.microsoft.com/office/drawing/2014/main" xmlns="" val="20002"/>
                    </a:ext>
                  </a:extLst>
                </a:gridCol>
              </a:tblGrid>
              <a:tr h="411773">
                <a:tc gridSpan="3">
                  <a:txBody>
                    <a:bodyPr/>
                    <a:lstStyle/>
                    <a:p>
                      <a:pPr marL="0" marR="0">
                        <a:lnSpc>
                          <a:spcPct val="107000"/>
                        </a:lnSpc>
                        <a:spcBef>
                          <a:spcPts val="0"/>
                        </a:spcBef>
                        <a:spcAft>
                          <a:spcPts val="0"/>
                        </a:spcAft>
                      </a:pPr>
                      <a:r>
                        <a:rPr lang="en-US" sz="1200" dirty="0">
                          <a:effectLst/>
                        </a:rPr>
                        <a:t> </a:t>
                      </a:r>
                      <a:endParaRPr lang="en-US" sz="1100" dirty="0">
                        <a:effectLst/>
                      </a:endParaRPr>
                    </a:p>
                    <a:p>
                      <a:pPr marL="0" marR="0">
                        <a:lnSpc>
                          <a:spcPct val="107000"/>
                        </a:lnSpc>
                        <a:spcBef>
                          <a:spcPts val="0"/>
                        </a:spcBef>
                        <a:spcAft>
                          <a:spcPts val="0"/>
                        </a:spcAft>
                      </a:pPr>
                      <a:r>
                        <a:rPr lang="en-US" sz="1200" dirty="0">
                          <a:effectLst/>
                        </a:rPr>
                        <a:t>SAMPLE NOTES WHEN A REFERRAL IS RECEIVED AFTER ENTRY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17707" marB="17707"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28490">
                <a:tc>
                  <a:txBody>
                    <a:bodyPr/>
                    <a:lstStyle/>
                    <a:p>
                      <a:pPr marL="0" marR="0">
                        <a:lnSpc>
                          <a:spcPct val="100000"/>
                        </a:lnSpc>
                        <a:spcBef>
                          <a:spcPts val="0"/>
                        </a:spcBef>
                        <a:spcAft>
                          <a:spcPts val="0"/>
                        </a:spcAft>
                      </a:pPr>
                      <a:r>
                        <a:rPr lang="en-US" sz="1000" dirty="0">
                          <a:solidFill>
                            <a:schemeClr val="bg2">
                              <a:lumMod val="10000"/>
                            </a:schemeClr>
                          </a:solidFill>
                          <a:effectLst/>
                        </a:rPr>
                        <a:t>6/9/2015</a:t>
                      </a:r>
                      <a:endParaRPr lang="en-US"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17707" marB="17707"/>
                </a:tc>
                <a:tc>
                  <a:txBody>
                    <a:bodyPr/>
                    <a:lstStyle/>
                    <a:p>
                      <a:pPr marL="0" marR="0">
                        <a:lnSpc>
                          <a:spcPct val="107000"/>
                        </a:lnSpc>
                        <a:spcBef>
                          <a:spcPts val="0"/>
                        </a:spcBef>
                        <a:spcAft>
                          <a:spcPts val="0"/>
                        </a:spcAft>
                      </a:pPr>
                      <a:r>
                        <a:rPr lang="en-US" sz="1000" dirty="0">
                          <a:solidFill>
                            <a:schemeClr val="bg2">
                              <a:lumMod val="10000"/>
                            </a:schemeClr>
                          </a:solidFill>
                          <a:effectLst/>
                        </a:rPr>
                        <a:t>DC received a referral from the counselor on this date; student disclosed on SIF.  </a:t>
                      </a:r>
                      <a:endParaRPr lang="en-US"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17707" marB="17707"/>
                </a:tc>
                <a:tc>
                  <a:txBody>
                    <a:bodyPr/>
                    <a:lstStyle/>
                    <a:p>
                      <a:pPr marL="0" marR="0">
                        <a:lnSpc>
                          <a:spcPct val="107000"/>
                        </a:lnSpc>
                        <a:spcBef>
                          <a:spcPts val="0"/>
                        </a:spcBef>
                        <a:spcAft>
                          <a:spcPts val="0"/>
                        </a:spcAft>
                      </a:pPr>
                      <a:r>
                        <a:rPr lang="en-US" sz="1000">
                          <a:solidFill>
                            <a:schemeClr val="bg2">
                              <a:lumMod val="10000"/>
                            </a:schemeClr>
                          </a:solidFill>
                          <a:effectLst/>
                        </a:rPr>
                        <a:t>S. Strong</a:t>
                      </a:r>
                      <a:endParaRPr lang="en-US" sz="11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17707" marB="17707"/>
                </a:tc>
                <a:extLst>
                  <a:ext uri="{0D108BD9-81ED-4DB2-BD59-A6C34878D82A}">
                    <a16:rowId xmlns:a16="http://schemas.microsoft.com/office/drawing/2014/main" xmlns="" val="10001"/>
                  </a:ext>
                </a:extLst>
              </a:tr>
              <a:tr h="349006">
                <a:tc>
                  <a:txBody>
                    <a:bodyPr/>
                    <a:lstStyle/>
                    <a:p>
                      <a:pPr marL="0" marR="0">
                        <a:lnSpc>
                          <a:spcPct val="200000"/>
                        </a:lnSpc>
                        <a:spcBef>
                          <a:spcPts val="0"/>
                        </a:spcBef>
                        <a:spcAft>
                          <a:spcPts val="0"/>
                        </a:spcAft>
                      </a:pPr>
                      <a:r>
                        <a:rPr lang="en-US" sz="1000">
                          <a:solidFill>
                            <a:schemeClr val="bg2">
                              <a:lumMod val="10000"/>
                            </a:schemeClr>
                          </a:solidFill>
                          <a:effectLst/>
                        </a:rPr>
                        <a:t>6/11/2015</a:t>
                      </a:r>
                      <a:endParaRPr lang="en-US" sz="11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17707" marB="17707"/>
                </a:tc>
                <a:tc>
                  <a:txBody>
                    <a:bodyPr/>
                    <a:lstStyle/>
                    <a:p>
                      <a:pPr marL="0" marR="0">
                        <a:lnSpc>
                          <a:spcPct val="107000"/>
                        </a:lnSpc>
                        <a:spcBef>
                          <a:spcPts val="0"/>
                        </a:spcBef>
                        <a:spcAft>
                          <a:spcPts val="0"/>
                        </a:spcAft>
                      </a:pPr>
                      <a:r>
                        <a:rPr lang="en-US" sz="1000" dirty="0">
                          <a:solidFill>
                            <a:schemeClr val="bg2">
                              <a:lumMod val="10000"/>
                            </a:schemeClr>
                          </a:solidFill>
                          <a:effectLst/>
                        </a:rPr>
                        <a:t>DC met with student to discuss referral.  Student received services from South Mountain Clinic over the past several years.  Student signed a release of information.  DC faxed request for records</a:t>
                      </a:r>
                      <a:endParaRPr lang="en-US"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17707" marB="17707"/>
                </a:tc>
                <a:tc>
                  <a:txBody>
                    <a:bodyPr/>
                    <a:lstStyle/>
                    <a:p>
                      <a:pPr marL="0" marR="0">
                        <a:lnSpc>
                          <a:spcPct val="107000"/>
                        </a:lnSpc>
                        <a:spcBef>
                          <a:spcPts val="0"/>
                        </a:spcBef>
                        <a:spcAft>
                          <a:spcPts val="0"/>
                        </a:spcAft>
                      </a:pPr>
                      <a:r>
                        <a:rPr lang="en-US" sz="1000">
                          <a:solidFill>
                            <a:schemeClr val="bg2">
                              <a:lumMod val="10000"/>
                            </a:schemeClr>
                          </a:solidFill>
                          <a:effectLst/>
                        </a:rPr>
                        <a:t>S. Strong</a:t>
                      </a:r>
                      <a:endParaRPr lang="en-US" sz="11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17707" marB="17707"/>
                </a:tc>
                <a:extLst>
                  <a:ext uri="{0D108BD9-81ED-4DB2-BD59-A6C34878D82A}">
                    <a16:rowId xmlns:a16="http://schemas.microsoft.com/office/drawing/2014/main" xmlns="" val="10002"/>
                  </a:ext>
                </a:extLst>
              </a:tr>
              <a:tr h="349006">
                <a:tc>
                  <a:txBody>
                    <a:bodyPr/>
                    <a:lstStyle/>
                    <a:p>
                      <a:pPr marL="0" marR="0">
                        <a:lnSpc>
                          <a:spcPct val="200000"/>
                        </a:lnSpc>
                        <a:spcBef>
                          <a:spcPts val="0"/>
                        </a:spcBef>
                        <a:spcAft>
                          <a:spcPts val="0"/>
                        </a:spcAft>
                      </a:pPr>
                      <a:r>
                        <a:rPr lang="en-US" sz="1000">
                          <a:solidFill>
                            <a:schemeClr val="bg2">
                              <a:lumMod val="10000"/>
                            </a:schemeClr>
                          </a:solidFill>
                          <a:effectLst/>
                        </a:rPr>
                        <a:t>6/12/2015</a:t>
                      </a:r>
                      <a:endParaRPr lang="en-US" sz="11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17707" marB="17707"/>
                </a:tc>
                <a:tc>
                  <a:txBody>
                    <a:bodyPr/>
                    <a:lstStyle/>
                    <a:p>
                      <a:pPr marL="0" marR="0">
                        <a:lnSpc>
                          <a:spcPct val="107000"/>
                        </a:lnSpc>
                        <a:spcBef>
                          <a:spcPts val="0"/>
                        </a:spcBef>
                        <a:spcAft>
                          <a:spcPts val="0"/>
                        </a:spcAft>
                      </a:pPr>
                      <a:r>
                        <a:rPr lang="en-US" sz="1000" dirty="0">
                          <a:solidFill>
                            <a:schemeClr val="bg2">
                              <a:lumMod val="10000"/>
                            </a:schemeClr>
                          </a:solidFill>
                          <a:effectLst/>
                        </a:rPr>
                        <a:t>DC received records and forwarded to CMHC for review.  CMHC reviewed records and provided DC recommendations for appropriate accommodations</a:t>
                      </a:r>
                      <a:endParaRPr lang="en-US"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17707" marB="17707"/>
                </a:tc>
                <a:tc>
                  <a:txBody>
                    <a:bodyPr/>
                    <a:lstStyle/>
                    <a:p>
                      <a:pPr marL="0" marR="0">
                        <a:lnSpc>
                          <a:spcPct val="107000"/>
                        </a:lnSpc>
                        <a:spcBef>
                          <a:spcPts val="0"/>
                        </a:spcBef>
                        <a:spcAft>
                          <a:spcPts val="0"/>
                        </a:spcAft>
                      </a:pPr>
                      <a:r>
                        <a:rPr lang="en-US" sz="1000">
                          <a:solidFill>
                            <a:schemeClr val="bg2">
                              <a:lumMod val="10000"/>
                            </a:schemeClr>
                          </a:solidFill>
                          <a:effectLst/>
                        </a:rPr>
                        <a:t>S. Strong</a:t>
                      </a:r>
                      <a:endParaRPr lang="en-US" sz="11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17707" marB="17707"/>
                </a:tc>
                <a:extLst>
                  <a:ext uri="{0D108BD9-81ED-4DB2-BD59-A6C34878D82A}">
                    <a16:rowId xmlns:a16="http://schemas.microsoft.com/office/drawing/2014/main" xmlns="" val="10003"/>
                  </a:ext>
                </a:extLst>
              </a:tr>
              <a:tr h="505802">
                <a:tc>
                  <a:txBody>
                    <a:bodyPr/>
                    <a:lstStyle/>
                    <a:p>
                      <a:pPr marL="0" marR="0">
                        <a:lnSpc>
                          <a:spcPct val="200000"/>
                        </a:lnSpc>
                        <a:spcBef>
                          <a:spcPts val="0"/>
                        </a:spcBef>
                        <a:spcAft>
                          <a:spcPts val="0"/>
                        </a:spcAft>
                      </a:pPr>
                      <a:r>
                        <a:rPr lang="en-US" sz="1000">
                          <a:solidFill>
                            <a:schemeClr val="bg2">
                              <a:lumMod val="10000"/>
                            </a:schemeClr>
                          </a:solidFill>
                          <a:effectLst/>
                        </a:rPr>
                        <a:t>6/15/2015</a:t>
                      </a:r>
                      <a:endParaRPr lang="en-US" sz="11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17707" marB="17707"/>
                </a:tc>
                <a:tc>
                  <a:txBody>
                    <a:bodyPr/>
                    <a:lstStyle/>
                    <a:p>
                      <a:pPr marL="0" marR="0">
                        <a:lnSpc>
                          <a:spcPct val="107000"/>
                        </a:lnSpc>
                        <a:spcBef>
                          <a:spcPts val="0"/>
                        </a:spcBef>
                        <a:spcAft>
                          <a:spcPts val="0"/>
                        </a:spcAft>
                      </a:pPr>
                      <a:r>
                        <a:rPr lang="en-US" sz="1000" dirty="0">
                          <a:solidFill>
                            <a:schemeClr val="bg2">
                              <a:lumMod val="10000"/>
                            </a:schemeClr>
                          </a:solidFill>
                          <a:effectLst/>
                        </a:rPr>
                        <a:t>DC and CMHC met with student to discuss possible accommodations.  Student feels all suggestions would be helpful including a behavioral plan (drafted), frequent breaks, pass to leave class to a safe place when needed, extended time for assignments.  Entered plan into CIS, student signed plan and was provided a copy</a:t>
                      </a:r>
                      <a:endParaRPr lang="en-US"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17707" marB="17707"/>
                </a:tc>
                <a:tc>
                  <a:txBody>
                    <a:bodyPr/>
                    <a:lstStyle/>
                    <a:p>
                      <a:pPr marL="0" marR="0">
                        <a:lnSpc>
                          <a:spcPct val="107000"/>
                        </a:lnSpc>
                        <a:spcBef>
                          <a:spcPts val="0"/>
                        </a:spcBef>
                        <a:spcAft>
                          <a:spcPts val="0"/>
                        </a:spcAft>
                      </a:pPr>
                      <a:r>
                        <a:rPr lang="en-US" sz="1000">
                          <a:solidFill>
                            <a:schemeClr val="bg2">
                              <a:lumMod val="10000"/>
                            </a:schemeClr>
                          </a:solidFill>
                          <a:effectLst/>
                        </a:rPr>
                        <a:t>S. Strong</a:t>
                      </a:r>
                      <a:endParaRPr lang="en-US" sz="11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17707" marB="17707"/>
                </a:tc>
                <a:extLst>
                  <a:ext uri="{0D108BD9-81ED-4DB2-BD59-A6C34878D82A}">
                    <a16:rowId xmlns:a16="http://schemas.microsoft.com/office/drawing/2014/main" xmlns="" val="10004"/>
                  </a:ext>
                </a:extLst>
              </a:tr>
              <a:tr h="328490">
                <a:tc>
                  <a:txBody>
                    <a:bodyPr/>
                    <a:lstStyle/>
                    <a:p>
                      <a:pPr marL="0" marR="0">
                        <a:lnSpc>
                          <a:spcPct val="100000"/>
                        </a:lnSpc>
                        <a:spcBef>
                          <a:spcPts val="0"/>
                        </a:spcBef>
                        <a:spcAft>
                          <a:spcPts val="0"/>
                        </a:spcAft>
                      </a:pPr>
                      <a:r>
                        <a:rPr lang="en-US" sz="1000" dirty="0">
                          <a:solidFill>
                            <a:schemeClr val="bg2">
                              <a:lumMod val="10000"/>
                            </a:schemeClr>
                          </a:solidFill>
                          <a:effectLst/>
                        </a:rPr>
                        <a:t>8/1/2015</a:t>
                      </a:r>
                      <a:endParaRPr lang="en-US"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17707" marB="17707"/>
                </a:tc>
                <a:tc>
                  <a:txBody>
                    <a:bodyPr/>
                    <a:lstStyle/>
                    <a:p>
                      <a:pPr marL="0" marR="0">
                        <a:lnSpc>
                          <a:spcPct val="107000"/>
                        </a:lnSpc>
                        <a:spcBef>
                          <a:spcPts val="0"/>
                        </a:spcBef>
                        <a:spcAft>
                          <a:spcPts val="0"/>
                        </a:spcAft>
                      </a:pPr>
                      <a:r>
                        <a:rPr lang="en-US" sz="1000" dirty="0">
                          <a:solidFill>
                            <a:schemeClr val="bg2">
                              <a:lumMod val="10000"/>
                            </a:schemeClr>
                          </a:solidFill>
                          <a:effectLst/>
                        </a:rPr>
                        <a:t>60-day ESP – Accommodation effectiveness – no changes at this time</a:t>
                      </a:r>
                      <a:endParaRPr lang="en-US"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17707" marB="17707"/>
                </a:tc>
                <a:tc>
                  <a:txBody>
                    <a:bodyPr/>
                    <a:lstStyle/>
                    <a:p>
                      <a:pPr marL="0" marR="0">
                        <a:lnSpc>
                          <a:spcPct val="107000"/>
                        </a:lnSpc>
                        <a:spcBef>
                          <a:spcPts val="0"/>
                        </a:spcBef>
                        <a:spcAft>
                          <a:spcPts val="0"/>
                        </a:spcAft>
                      </a:pPr>
                      <a:r>
                        <a:rPr lang="en-US" sz="1000" dirty="0">
                          <a:solidFill>
                            <a:schemeClr val="bg2">
                              <a:lumMod val="10000"/>
                            </a:schemeClr>
                          </a:solidFill>
                          <a:effectLst/>
                        </a:rPr>
                        <a:t>S. Strong</a:t>
                      </a:r>
                      <a:endParaRPr lang="en-US"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17707" marB="17707"/>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527820074"/>
      </p:ext>
    </p:extLst>
  </p:cSld>
  <p:clrMapOvr>
    <a:masterClrMapping/>
  </p:clrMapOvr>
  <p:transition spd="med">
    <p:fade thruBlk="1"/>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 y="296652"/>
            <a:ext cx="8400384" cy="1074948"/>
          </a:xfrm>
        </p:spPr>
        <p:txBody>
          <a:bodyPr/>
          <a:lstStyle/>
          <a:p>
            <a:r>
              <a:rPr lang="en-US" dirty="0"/>
              <a:t>Reasonable accommodation process</a:t>
            </a:r>
          </a:p>
        </p:txBody>
      </p:sp>
      <p:sp>
        <p:nvSpPr>
          <p:cNvPr id="4" name="Slide Number Placeholder 3"/>
          <p:cNvSpPr>
            <a:spLocks noGrp="1"/>
          </p:cNvSpPr>
          <p:nvPr>
            <p:ph type="sldNum" sz="quarter" idx="4"/>
          </p:nvPr>
        </p:nvSpPr>
        <p:spPr/>
        <p:txBody>
          <a:bodyPr/>
          <a:lstStyle/>
          <a:p>
            <a:fld id="{2511FF5E-BF4D-498C-8DBA-87683219F91A}" type="slidenum">
              <a:rPr lang="en-US" sz="1200" smtClean="0"/>
              <a:pPr/>
              <a:t>76</a:t>
            </a:fld>
            <a:endParaRPr lang="en-US" sz="1200" dirty="0"/>
          </a:p>
        </p:txBody>
      </p:sp>
      <p:sp>
        <p:nvSpPr>
          <p:cNvPr id="6" name="TextBox 5"/>
          <p:cNvSpPr txBox="1"/>
          <p:nvPr/>
        </p:nvSpPr>
        <p:spPr>
          <a:xfrm>
            <a:off x="1038497" y="6071986"/>
            <a:ext cx="6553200" cy="461665"/>
          </a:xfrm>
          <a:prstGeom prst="rect">
            <a:avLst/>
          </a:prstGeom>
          <a:noFill/>
        </p:spPr>
        <p:txBody>
          <a:bodyPr wrap="square" rtlCol="0">
            <a:spAutoFit/>
          </a:bodyPr>
          <a:lstStyle/>
          <a:p>
            <a:pPr algn="ctr"/>
            <a:r>
              <a:rPr lang="en-US" sz="2400" b="1" dirty="0">
                <a:solidFill>
                  <a:schemeClr val="bg1">
                    <a:lumMod val="95000"/>
                  </a:schemeClr>
                </a:solidFill>
              </a:rPr>
              <a:t>STEP 10</a:t>
            </a:r>
          </a:p>
        </p:txBody>
      </p:sp>
      <p:graphicFrame>
        <p:nvGraphicFramePr>
          <p:cNvPr id="7" name="Diagram 6"/>
          <p:cNvGraphicFramePr/>
          <p:nvPr>
            <p:extLst>
              <p:ext uri="{D42A27DB-BD31-4B8C-83A1-F6EECF244321}">
                <p14:modId xmlns:p14="http://schemas.microsoft.com/office/powerpoint/2010/main" val="3280432457"/>
              </p:ext>
            </p:extLst>
          </p:nvPr>
        </p:nvGraphicFramePr>
        <p:xfrm>
          <a:off x="475584" y="1371600"/>
          <a:ext cx="7830216" cy="4149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8592101"/>
      </p:ext>
    </p:extLst>
  </p:cSld>
  <p:clrMapOvr>
    <a:masterClrMapping/>
  </p:clrMapOvr>
  <p:transition spd="med">
    <p:fade thruBlk="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47984" cy="1034752"/>
          </a:xfrm>
        </p:spPr>
        <p:txBody>
          <a:bodyPr/>
          <a:lstStyle/>
          <a:p>
            <a:r>
              <a:rPr lang="en-US" dirty="0"/>
              <a:t>Maintaining the </a:t>
            </a:r>
            <a:br>
              <a:rPr lang="en-US" dirty="0"/>
            </a:br>
            <a:r>
              <a:rPr lang="en-US" dirty="0"/>
              <a:t>accommodation file</a:t>
            </a:r>
          </a:p>
        </p:txBody>
      </p:sp>
      <p:sp>
        <p:nvSpPr>
          <p:cNvPr id="3" name="Content Placeholder 2"/>
          <p:cNvSpPr>
            <a:spLocks noGrp="1"/>
          </p:cNvSpPr>
          <p:nvPr>
            <p:ph idx="1"/>
          </p:nvPr>
        </p:nvSpPr>
        <p:spPr>
          <a:xfrm>
            <a:off x="457201" y="1447800"/>
            <a:ext cx="8247984" cy="4114800"/>
          </a:xfrm>
        </p:spPr>
        <p:txBody>
          <a:bodyPr/>
          <a:lstStyle/>
          <a:p>
            <a:r>
              <a:rPr lang="en-US" dirty="0"/>
              <a:t>A separate a Accommodation File should be maintained for each student receiving accommodation.</a:t>
            </a:r>
          </a:p>
          <a:p>
            <a:r>
              <a:rPr lang="en-US" dirty="0"/>
              <a:t>All documents relating to the reasonable accommodation request should be located in this file.</a:t>
            </a:r>
          </a:p>
          <a:p>
            <a:r>
              <a:rPr lang="en-US" dirty="0"/>
              <a:t>Only appropriate staff with a reasonable “need to know” should have access to the information;  medical records must be stored separately.</a:t>
            </a:r>
          </a:p>
          <a:p>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77</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2644" y="224072"/>
            <a:ext cx="1347456" cy="1347456"/>
          </a:xfrm>
          <a:prstGeom prst="rect">
            <a:avLst/>
          </a:prstGeom>
        </p:spPr>
      </p:pic>
    </p:spTree>
    <p:extLst>
      <p:ext uri="{BB962C8B-B14F-4D97-AF65-F5344CB8AC3E}">
        <p14:creationId xmlns:p14="http://schemas.microsoft.com/office/powerpoint/2010/main" val="2617183568"/>
      </p:ext>
    </p:extLst>
  </p:cSld>
  <p:clrMapOvr>
    <a:masterClrMapping/>
  </p:clrMapOvr>
  <p:transition spd="med">
    <p:fade thruBlk="1"/>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 y="296652"/>
            <a:ext cx="8400384" cy="1074948"/>
          </a:xfrm>
        </p:spPr>
        <p:txBody>
          <a:bodyPr/>
          <a:lstStyle/>
          <a:p>
            <a:r>
              <a:rPr lang="en-US" dirty="0"/>
              <a:t>Reasonable accommodation process</a:t>
            </a:r>
          </a:p>
        </p:txBody>
      </p:sp>
      <p:sp>
        <p:nvSpPr>
          <p:cNvPr id="4" name="Slide Number Placeholder 3"/>
          <p:cNvSpPr>
            <a:spLocks noGrp="1"/>
          </p:cNvSpPr>
          <p:nvPr>
            <p:ph type="sldNum" sz="quarter" idx="4"/>
          </p:nvPr>
        </p:nvSpPr>
        <p:spPr/>
        <p:txBody>
          <a:bodyPr/>
          <a:lstStyle/>
          <a:p>
            <a:fld id="{2511FF5E-BF4D-498C-8DBA-87683219F91A}" type="slidenum">
              <a:rPr lang="en-US" sz="1200" smtClean="0"/>
              <a:pPr/>
              <a:t>78</a:t>
            </a:fld>
            <a:endParaRPr lang="en-US" sz="1200" dirty="0"/>
          </a:p>
        </p:txBody>
      </p:sp>
      <p:sp>
        <p:nvSpPr>
          <p:cNvPr id="6" name="TextBox 5"/>
          <p:cNvSpPr txBox="1"/>
          <p:nvPr/>
        </p:nvSpPr>
        <p:spPr>
          <a:xfrm>
            <a:off x="1038497" y="6071986"/>
            <a:ext cx="6553200" cy="461665"/>
          </a:xfrm>
          <a:prstGeom prst="rect">
            <a:avLst/>
          </a:prstGeom>
          <a:noFill/>
        </p:spPr>
        <p:txBody>
          <a:bodyPr wrap="square" rtlCol="0">
            <a:spAutoFit/>
          </a:bodyPr>
          <a:lstStyle/>
          <a:p>
            <a:pPr algn="ctr"/>
            <a:r>
              <a:rPr lang="en-US" sz="2400" b="1" dirty="0">
                <a:solidFill>
                  <a:schemeClr val="bg1">
                    <a:lumMod val="95000"/>
                  </a:schemeClr>
                </a:solidFill>
              </a:rPr>
              <a:t>STEP 11</a:t>
            </a:r>
          </a:p>
        </p:txBody>
      </p:sp>
      <p:graphicFrame>
        <p:nvGraphicFramePr>
          <p:cNvPr id="7" name="Diagram 6"/>
          <p:cNvGraphicFramePr/>
          <p:nvPr>
            <p:extLst>
              <p:ext uri="{D42A27DB-BD31-4B8C-83A1-F6EECF244321}">
                <p14:modId xmlns:p14="http://schemas.microsoft.com/office/powerpoint/2010/main" val="528256602"/>
              </p:ext>
            </p:extLst>
          </p:nvPr>
        </p:nvGraphicFramePr>
        <p:xfrm>
          <a:off x="475584" y="1371600"/>
          <a:ext cx="7830216" cy="4149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3891964"/>
      </p:ext>
    </p:extLst>
  </p:cSld>
  <p:clrMapOvr>
    <a:masterClrMapping/>
  </p:clrMapOvr>
  <p:transition spd="med">
    <p:fade thruBlk="1"/>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47984" cy="1263352"/>
          </a:xfrm>
        </p:spPr>
        <p:txBody>
          <a:bodyPr/>
          <a:lstStyle/>
          <a:p>
            <a:r>
              <a:rPr lang="en-US" dirty="0"/>
              <a:t>A disability, </a:t>
            </a:r>
            <a:br>
              <a:rPr lang="en-US" dirty="0"/>
            </a:br>
            <a:r>
              <a:rPr lang="en-US" dirty="0"/>
              <a:t>“no accommodations file”</a:t>
            </a:r>
          </a:p>
        </p:txBody>
      </p:sp>
      <p:sp>
        <p:nvSpPr>
          <p:cNvPr id="3" name="Content Placeholder 2"/>
          <p:cNvSpPr>
            <a:spLocks noGrp="1"/>
          </p:cNvSpPr>
          <p:nvPr>
            <p:ph idx="1"/>
          </p:nvPr>
        </p:nvSpPr>
        <p:spPr>
          <a:xfrm>
            <a:off x="457201" y="1600200"/>
            <a:ext cx="8247984" cy="3962400"/>
          </a:xfrm>
        </p:spPr>
        <p:txBody>
          <a:bodyPr/>
          <a:lstStyle/>
          <a:p>
            <a:pPr>
              <a:spcAft>
                <a:spcPts val="0"/>
              </a:spcAft>
            </a:pPr>
            <a:r>
              <a:rPr lang="en-US" dirty="0"/>
              <a:t>A Disability, No Accommodation file must be created for each student that has a disability, but no Accommodation Plan. This file will contain the documentation of disability form and any non-health disability-related documentation such as the IEP.</a:t>
            </a:r>
          </a:p>
        </p:txBody>
      </p:sp>
      <p:sp>
        <p:nvSpPr>
          <p:cNvPr id="4" name="Slide Number Placeholder 3"/>
          <p:cNvSpPr>
            <a:spLocks noGrp="1"/>
          </p:cNvSpPr>
          <p:nvPr>
            <p:ph type="sldNum" sz="quarter" idx="4"/>
          </p:nvPr>
        </p:nvSpPr>
        <p:spPr/>
        <p:txBody>
          <a:bodyPr/>
          <a:lstStyle/>
          <a:p>
            <a:fld id="{8E1C36C4-E9D3-A641-AE45-47024B03D7E5}" type="slidenum">
              <a:rPr lang="en-US" smtClean="0"/>
              <a:pPr/>
              <a:t>79</a:t>
            </a:fld>
            <a:endParaRPr lang="en-US" dirty="0"/>
          </a:p>
        </p:txBody>
      </p:sp>
    </p:spTree>
    <p:extLst>
      <p:ext uri="{BB962C8B-B14F-4D97-AF65-F5344CB8AC3E}">
        <p14:creationId xmlns:p14="http://schemas.microsoft.com/office/powerpoint/2010/main" val="3747098497"/>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7"/>
            <a:ext cx="9144000" cy="1115715"/>
          </a:xfrm>
        </p:spPr>
        <p:txBody>
          <a:bodyPr/>
          <a:lstStyle/>
          <a:p>
            <a:r>
              <a:rPr lang="en-US" dirty="0"/>
              <a:t>Key Considerations for communication</a:t>
            </a:r>
          </a:p>
        </p:txBody>
      </p:sp>
      <p:sp>
        <p:nvSpPr>
          <p:cNvPr id="6" name="Content Placeholder 5"/>
          <p:cNvSpPr>
            <a:spLocks noGrp="1"/>
          </p:cNvSpPr>
          <p:nvPr>
            <p:ph idx="1"/>
          </p:nvPr>
        </p:nvSpPr>
        <p:spPr>
          <a:xfrm>
            <a:off x="457201" y="1376363"/>
            <a:ext cx="5638800" cy="3854922"/>
          </a:xfrm>
        </p:spPr>
        <p:txBody>
          <a:bodyPr/>
          <a:lstStyle/>
          <a:p>
            <a:r>
              <a:rPr lang="en-US" dirty="0">
                <a:solidFill>
                  <a:schemeClr val="bg2">
                    <a:lumMod val="25000"/>
                  </a:schemeClr>
                </a:solidFill>
              </a:rPr>
              <a:t>Under the law, the burden is on Job Corps to provide the auxiliary aids and services (communication aids) that are needed for equally effective communication with a particular person with a disability.</a:t>
            </a:r>
          </a:p>
        </p:txBody>
      </p:sp>
      <p:sp>
        <p:nvSpPr>
          <p:cNvPr id="5" name="Slide Number Placeholder 4"/>
          <p:cNvSpPr>
            <a:spLocks noGrp="1"/>
          </p:cNvSpPr>
          <p:nvPr>
            <p:ph type="sldNum" sz="quarter" idx="4"/>
          </p:nvPr>
        </p:nvSpPr>
        <p:spPr/>
        <p:txBody>
          <a:bodyPr/>
          <a:lstStyle/>
          <a:p>
            <a:fld id="{8E1C36C4-E9D3-A641-AE45-47024B03D7E5}" type="slidenum">
              <a:rPr lang="en-US" sz="1200" smtClean="0"/>
              <a:pPr/>
              <a:t>8</a:t>
            </a:fld>
            <a:endParaRPr lang="en-US" sz="12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2" y="1377553"/>
            <a:ext cx="1611151" cy="2514600"/>
          </a:xfrm>
          <a:prstGeom prst="rect">
            <a:avLst/>
          </a:prstGeom>
        </p:spPr>
      </p:pic>
    </p:spTree>
    <p:extLst>
      <p:ext uri="{BB962C8B-B14F-4D97-AF65-F5344CB8AC3E}">
        <p14:creationId xmlns:p14="http://schemas.microsoft.com/office/powerpoint/2010/main" val="4224255839"/>
      </p:ext>
    </p:extLst>
  </p:cSld>
  <p:clrMapOvr>
    <a:masterClrMapping/>
  </p:clrMapOvr>
  <p:transition spd="med">
    <p:fade thruBlk="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47984" cy="1263352"/>
          </a:xfrm>
        </p:spPr>
        <p:txBody>
          <a:bodyPr/>
          <a:lstStyle/>
          <a:p>
            <a:r>
              <a:rPr lang="en-US" dirty="0"/>
              <a:t>Storing disability and accommodations files</a:t>
            </a:r>
          </a:p>
        </p:txBody>
      </p:sp>
      <p:sp>
        <p:nvSpPr>
          <p:cNvPr id="3" name="Content Placeholder 2"/>
          <p:cNvSpPr>
            <a:spLocks noGrp="1"/>
          </p:cNvSpPr>
          <p:nvPr>
            <p:ph idx="1"/>
          </p:nvPr>
        </p:nvSpPr>
        <p:spPr>
          <a:xfrm>
            <a:off x="457201" y="1600200"/>
            <a:ext cx="8247984" cy="3962400"/>
          </a:xfrm>
        </p:spPr>
        <p:txBody>
          <a:bodyPr/>
          <a:lstStyle/>
          <a:p>
            <a:pPr>
              <a:spcAft>
                <a:spcPts val="0"/>
              </a:spcAft>
            </a:pPr>
            <a:r>
              <a:rPr lang="en-US" dirty="0"/>
              <a:t>Each student entered into disability data has </a:t>
            </a:r>
            <a:r>
              <a:rPr lang="en-US" b="1" dirty="0">
                <a:solidFill>
                  <a:srgbClr val="FF6600"/>
                </a:solidFill>
              </a:rPr>
              <a:t>ONE</a:t>
            </a:r>
            <a:r>
              <a:rPr lang="en-US" dirty="0"/>
              <a:t> file.  That file is either going to be a Disability, No Accommodation File” or an Accommodation File.</a:t>
            </a:r>
          </a:p>
          <a:p>
            <a:pPr>
              <a:spcAft>
                <a:spcPts val="0"/>
              </a:spcAft>
            </a:pPr>
            <a:r>
              <a:rPr lang="en-US" dirty="0"/>
              <a:t>All files should be stored in the same location, but the files should be differentiated (e.g., stored as a group in a separate area of the cabinet or color coded).  </a:t>
            </a:r>
          </a:p>
          <a:p>
            <a:pPr>
              <a:spcAft>
                <a:spcPts val="0"/>
              </a:spcAft>
            </a:pP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80</a:t>
            </a:fld>
            <a:endParaRPr lang="en-US" dirty="0"/>
          </a:p>
        </p:txBody>
      </p:sp>
    </p:spTree>
    <p:extLst>
      <p:ext uri="{BB962C8B-B14F-4D97-AF65-F5344CB8AC3E}">
        <p14:creationId xmlns:p14="http://schemas.microsoft.com/office/powerpoint/2010/main" val="3057230202"/>
      </p:ext>
    </p:extLst>
  </p:cSld>
  <p:clrMapOvr>
    <a:masterClrMapping/>
  </p:clrMapOvr>
  <p:transition spd="med">
    <p:fade thruBlk="1"/>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60647"/>
            <a:ext cx="8610600" cy="1193651"/>
          </a:xfrm>
        </p:spPr>
        <p:txBody>
          <a:bodyPr>
            <a:noAutofit/>
          </a:bodyPr>
          <a:lstStyle/>
          <a:p>
            <a:r>
              <a:rPr lang="en-US" dirty="0"/>
              <a:t>Accommodation file vs. disability file Layout comparison</a:t>
            </a:r>
          </a:p>
        </p:txBody>
      </p:sp>
      <p:sp>
        <p:nvSpPr>
          <p:cNvPr id="6" name="Text Placeholder 5"/>
          <p:cNvSpPr>
            <a:spLocks noGrp="1"/>
          </p:cNvSpPr>
          <p:nvPr>
            <p:ph type="body" sz="quarter" idx="10"/>
          </p:nvPr>
        </p:nvSpPr>
        <p:spPr>
          <a:xfrm>
            <a:off x="420160" y="1640697"/>
            <a:ext cx="4034341" cy="539750"/>
          </a:xfrm>
        </p:spPr>
        <p:txBody>
          <a:bodyPr/>
          <a:lstStyle/>
          <a:p>
            <a:pPr algn="ctr"/>
            <a:r>
              <a:rPr lang="en-US" sz="2200" u="sng" dirty="0">
                <a:solidFill>
                  <a:schemeClr val="tx1">
                    <a:lumMod val="75000"/>
                  </a:schemeClr>
                </a:solidFill>
                <a:latin typeface="Arial" panose="020B0604020202020204" pitchFamily="34" charset="0"/>
                <a:cs typeface="Arial" panose="020B0604020202020204" pitchFamily="34" charset="0"/>
              </a:rPr>
              <a:t>Accommodation File</a:t>
            </a:r>
          </a:p>
        </p:txBody>
      </p:sp>
      <p:sp>
        <p:nvSpPr>
          <p:cNvPr id="7" name="Text Placeholder 6"/>
          <p:cNvSpPr>
            <a:spLocks noGrp="1"/>
          </p:cNvSpPr>
          <p:nvPr>
            <p:ph type="body" sz="quarter" idx="11"/>
          </p:nvPr>
        </p:nvSpPr>
        <p:spPr>
          <a:xfrm>
            <a:off x="4343400" y="1538125"/>
            <a:ext cx="4133184" cy="539750"/>
          </a:xfrm>
        </p:spPr>
        <p:txBody>
          <a:bodyPr/>
          <a:lstStyle/>
          <a:p>
            <a:pPr algn="ctr"/>
            <a:r>
              <a:rPr lang="en-US" sz="2200" u="sng" dirty="0">
                <a:solidFill>
                  <a:schemeClr val="tx1">
                    <a:lumMod val="75000"/>
                  </a:schemeClr>
                </a:solidFill>
                <a:latin typeface="Arial" panose="020B0604020202020204" pitchFamily="34" charset="0"/>
                <a:cs typeface="Arial" panose="020B0604020202020204" pitchFamily="34" charset="0"/>
              </a:rPr>
              <a:t>Disability File</a:t>
            </a:r>
          </a:p>
        </p:txBody>
      </p:sp>
      <p:sp>
        <p:nvSpPr>
          <p:cNvPr id="8" name="Text Placeholder 7"/>
          <p:cNvSpPr>
            <a:spLocks noGrp="1"/>
          </p:cNvSpPr>
          <p:nvPr>
            <p:ph type="body" sz="quarter" idx="12"/>
          </p:nvPr>
        </p:nvSpPr>
        <p:spPr>
          <a:xfrm>
            <a:off x="264571" y="2077875"/>
            <a:ext cx="4190999" cy="4780125"/>
          </a:xfrm>
        </p:spPr>
        <p:txBody>
          <a:bodyPr/>
          <a:lstStyle/>
          <a:p>
            <a:pPr marL="457200" indent="-457200">
              <a:lnSpc>
                <a:spcPct val="114000"/>
              </a:lnSpc>
              <a:spcBef>
                <a:spcPts val="0"/>
              </a:spcBef>
              <a:spcAft>
                <a:spcPts val="0"/>
              </a:spcAft>
              <a:buClr>
                <a:schemeClr val="tx1">
                  <a:lumMod val="75000"/>
                </a:schemeClr>
              </a:buClr>
              <a:buSzPct val="110000"/>
              <a:buFont typeface="Arial" panose="020B0604020202020204" pitchFamily="34" charset="0"/>
              <a:buChar char="■"/>
            </a:pPr>
            <a:r>
              <a:rPr lang="en-US" sz="1800" dirty="0">
                <a:solidFill>
                  <a:schemeClr val="bg2">
                    <a:lumMod val="25000"/>
                  </a:schemeClr>
                </a:solidFill>
                <a:latin typeface="Arial" panose="020B0604020202020204" pitchFamily="34" charset="0"/>
                <a:cs typeface="Arial" panose="020B0604020202020204" pitchFamily="34" charset="0"/>
              </a:rPr>
              <a:t>Documentation of a disability</a:t>
            </a:r>
          </a:p>
          <a:p>
            <a:pPr marL="457200" indent="-457200">
              <a:lnSpc>
                <a:spcPct val="114000"/>
              </a:lnSpc>
              <a:spcBef>
                <a:spcPts val="0"/>
              </a:spcBef>
              <a:spcAft>
                <a:spcPts val="0"/>
              </a:spcAft>
              <a:buClr>
                <a:schemeClr val="tx1">
                  <a:lumMod val="75000"/>
                </a:schemeClr>
              </a:buClr>
              <a:buSzPct val="110000"/>
              <a:buFont typeface="Arial" panose="020B0604020202020204" pitchFamily="34" charset="0"/>
              <a:buChar char="■"/>
            </a:pPr>
            <a:r>
              <a:rPr lang="en-US" sz="1800" dirty="0">
                <a:solidFill>
                  <a:schemeClr val="bg2">
                    <a:lumMod val="25000"/>
                  </a:schemeClr>
                </a:solidFill>
                <a:latin typeface="Arial" panose="020B0604020202020204" pitchFamily="34" charset="0"/>
                <a:cs typeface="Arial" panose="020B0604020202020204" pitchFamily="34" charset="0"/>
              </a:rPr>
              <a:t>Job Corps RARF or RAR/DDF</a:t>
            </a:r>
          </a:p>
          <a:p>
            <a:pPr marL="457200" indent="-457200">
              <a:lnSpc>
                <a:spcPct val="114000"/>
              </a:lnSpc>
              <a:spcBef>
                <a:spcPts val="0"/>
              </a:spcBef>
              <a:spcAft>
                <a:spcPts val="0"/>
              </a:spcAft>
              <a:buClr>
                <a:schemeClr val="tx1">
                  <a:lumMod val="75000"/>
                </a:schemeClr>
              </a:buClr>
              <a:buSzPct val="110000"/>
              <a:buFont typeface="Arial" panose="020B0604020202020204" pitchFamily="34" charset="0"/>
              <a:buChar char="■"/>
            </a:pPr>
            <a:r>
              <a:rPr lang="en-US" sz="1800" dirty="0">
                <a:solidFill>
                  <a:schemeClr val="bg2">
                    <a:lumMod val="25000"/>
                  </a:schemeClr>
                </a:solidFill>
                <a:latin typeface="Arial" panose="020B0604020202020204" pitchFamily="34" charset="0"/>
                <a:cs typeface="Arial" panose="020B0604020202020204" pitchFamily="34" charset="0"/>
              </a:rPr>
              <a:t>Signed Accommodation Plan</a:t>
            </a:r>
          </a:p>
          <a:p>
            <a:pPr marL="457200" indent="-457200">
              <a:lnSpc>
                <a:spcPct val="114000"/>
              </a:lnSpc>
              <a:spcBef>
                <a:spcPts val="0"/>
              </a:spcBef>
              <a:spcAft>
                <a:spcPts val="0"/>
              </a:spcAft>
              <a:buClr>
                <a:schemeClr val="tx1">
                  <a:lumMod val="75000"/>
                </a:schemeClr>
              </a:buClr>
              <a:buSzPct val="110000"/>
              <a:buFont typeface="Arial" panose="020B0604020202020204" pitchFamily="34" charset="0"/>
              <a:buChar char="■"/>
            </a:pPr>
            <a:r>
              <a:rPr lang="en-US" sz="1800" dirty="0">
                <a:solidFill>
                  <a:schemeClr val="bg2">
                    <a:lumMod val="25000"/>
                  </a:schemeClr>
                </a:solidFill>
                <a:latin typeface="Arial" panose="020B0604020202020204" pitchFamily="34" charset="0"/>
                <a:cs typeface="Arial" panose="020B0604020202020204" pitchFamily="34" charset="0"/>
              </a:rPr>
              <a:t>Documentation of the process (CIS Notes tab printout)</a:t>
            </a:r>
          </a:p>
          <a:p>
            <a:pPr marL="457200" indent="-457200">
              <a:lnSpc>
                <a:spcPct val="114000"/>
              </a:lnSpc>
              <a:spcBef>
                <a:spcPts val="0"/>
              </a:spcBef>
              <a:spcAft>
                <a:spcPts val="0"/>
              </a:spcAft>
              <a:buClr>
                <a:schemeClr val="tx1">
                  <a:lumMod val="75000"/>
                </a:schemeClr>
              </a:buClr>
              <a:buSzPct val="110000"/>
              <a:buFont typeface="Arial" panose="020B0604020202020204" pitchFamily="34" charset="0"/>
              <a:buChar char="■"/>
            </a:pPr>
            <a:r>
              <a:rPr lang="en-US" sz="1800" dirty="0">
                <a:solidFill>
                  <a:schemeClr val="bg2">
                    <a:lumMod val="25000"/>
                  </a:schemeClr>
                </a:solidFill>
                <a:latin typeface="Arial" panose="020B0604020202020204" pitchFamily="34" charset="0"/>
                <a:cs typeface="Arial" panose="020B0604020202020204" pitchFamily="34" charset="0"/>
              </a:rPr>
              <a:t>Accommodation Effectiveness Review Forms</a:t>
            </a:r>
          </a:p>
          <a:p>
            <a:pPr marL="457200" indent="-457200">
              <a:lnSpc>
                <a:spcPct val="114000"/>
              </a:lnSpc>
              <a:spcBef>
                <a:spcPts val="0"/>
              </a:spcBef>
              <a:spcAft>
                <a:spcPts val="0"/>
              </a:spcAft>
              <a:buClr>
                <a:schemeClr val="tx1">
                  <a:lumMod val="75000"/>
                </a:schemeClr>
              </a:buClr>
              <a:buSzPct val="110000"/>
              <a:buFont typeface="Arial" panose="020B0604020202020204" pitchFamily="34" charset="0"/>
              <a:buChar char="■"/>
            </a:pPr>
            <a:r>
              <a:rPr lang="en-US" sz="1800" dirty="0">
                <a:solidFill>
                  <a:schemeClr val="bg2">
                    <a:lumMod val="25000"/>
                  </a:schemeClr>
                </a:solidFill>
                <a:latin typeface="Arial" panose="020B0604020202020204" pitchFamily="34" charset="0"/>
                <a:cs typeface="Arial" panose="020B0604020202020204" pitchFamily="34" charset="0"/>
              </a:rPr>
              <a:t>Referral Form</a:t>
            </a:r>
          </a:p>
        </p:txBody>
      </p:sp>
      <p:sp>
        <p:nvSpPr>
          <p:cNvPr id="9" name="Text Placeholder 8"/>
          <p:cNvSpPr>
            <a:spLocks noGrp="1"/>
          </p:cNvSpPr>
          <p:nvPr>
            <p:ph type="body" sz="quarter" idx="13"/>
          </p:nvPr>
        </p:nvSpPr>
        <p:spPr>
          <a:xfrm>
            <a:off x="4454501" y="1994048"/>
            <a:ext cx="4267200" cy="4675312"/>
          </a:xfrm>
        </p:spPr>
        <p:txBody>
          <a:bodyPr/>
          <a:lstStyle/>
          <a:p>
            <a:pPr marL="457200" indent="-457200">
              <a:lnSpc>
                <a:spcPct val="114000"/>
              </a:lnSpc>
              <a:spcBef>
                <a:spcPts val="0"/>
              </a:spcBef>
              <a:spcAft>
                <a:spcPts val="0"/>
              </a:spcAft>
              <a:buClr>
                <a:schemeClr val="tx1">
                  <a:lumMod val="75000"/>
                </a:schemeClr>
              </a:buClr>
              <a:buSzPct val="110000"/>
              <a:buFont typeface="Arial" panose="020B0604020202020204" pitchFamily="34" charset="0"/>
              <a:buChar char="■"/>
            </a:pPr>
            <a:r>
              <a:rPr lang="en-US" sz="1800" dirty="0">
                <a:solidFill>
                  <a:schemeClr val="bg2">
                    <a:lumMod val="25000"/>
                  </a:schemeClr>
                </a:solidFill>
                <a:latin typeface="Arial" panose="020B0604020202020204" pitchFamily="34" charset="0"/>
                <a:cs typeface="Arial" panose="020B0604020202020204" pitchFamily="34" charset="0"/>
              </a:rPr>
              <a:t>Documentation of a disability</a:t>
            </a:r>
          </a:p>
          <a:p>
            <a:pPr marL="457200" indent="-457200">
              <a:lnSpc>
                <a:spcPct val="114000"/>
              </a:lnSpc>
              <a:spcBef>
                <a:spcPts val="0"/>
              </a:spcBef>
              <a:spcAft>
                <a:spcPts val="0"/>
              </a:spcAft>
              <a:buClr>
                <a:schemeClr val="tx1">
                  <a:lumMod val="75000"/>
                </a:schemeClr>
              </a:buClr>
              <a:buSzPct val="110000"/>
              <a:buFont typeface="Arial" panose="020B0604020202020204" pitchFamily="34" charset="0"/>
              <a:buChar char="■"/>
            </a:pPr>
            <a:r>
              <a:rPr lang="en-US" sz="1800" dirty="0">
                <a:solidFill>
                  <a:schemeClr val="bg2">
                    <a:lumMod val="25000"/>
                  </a:schemeClr>
                </a:solidFill>
                <a:latin typeface="Arial" panose="020B0604020202020204" pitchFamily="34" charset="0"/>
                <a:cs typeface="Arial" panose="020B0604020202020204" pitchFamily="34" charset="0"/>
              </a:rPr>
              <a:t>Job Corps RAR/DDF</a:t>
            </a:r>
          </a:p>
          <a:p>
            <a:pPr marL="457200" indent="-457200">
              <a:lnSpc>
                <a:spcPct val="114000"/>
              </a:lnSpc>
              <a:spcBef>
                <a:spcPts val="0"/>
              </a:spcBef>
              <a:spcAft>
                <a:spcPts val="0"/>
              </a:spcAft>
              <a:buClr>
                <a:schemeClr val="tx1">
                  <a:lumMod val="75000"/>
                </a:schemeClr>
              </a:buClr>
              <a:buSzPct val="110000"/>
              <a:buFont typeface="Arial" panose="020B0604020202020204" pitchFamily="34" charset="0"/>
              <a:buChar char="■"/>
            </a:pPr>
            <a:r>
              <a:rPr lang="en-US" sz="1800" dirty="0">
                <a:solidFill>
                  <a:schemeClr val="bg2">
                    <a:lumMod val="25000"/>
                  </a:schemeClr>
                </a:solidFill>
                <a:latin typeface="Arial" panose="020B0604020202020204" pitchFamily="34" charset="0"/>
                <a:cs typeface="Arial" panose="020B0604020202020204" pitchFamily="34" charset="0"/>
              </a:rPr>
              <a:t>Documentation of Process</a:t>
            </a:r>
          </a:p>
          <a:p>
            <a:pPr marL="457200" indent="-457200">
              <a:lnSpc>
                <a:spcPct val="114000"/>
              </a:lnSpc>
              <a:spcBef>
                <a:spcPts val="0"/>
              </a:spcBef>
              <a:spcAft>
                <a:spcPts val="0"/>
              </a:spcAft>
              <a:buClr>
                <a:schemeClr val="tx1">
                  <a:lumMod val="75000"/>
                </a:schemeClr>
              </a:buClr>
              <a:buSzPct val="110000"/>
              <a:buFont typeface="Arial" panose="020B0604020202020204" pitchFamily="34" charset="0"/>
              <a:buChar char="■"/>
            </a:pPr>
            <a:r>
              <a:rPr lang="en-US" sz="1800" dirty="0">
                <a:solidFill>
                  <a:schemeClr val="bg2">
                    <a:lumMod val="25000"/>
                  </a:schemeClr>
                </a:solidFill>
                <a:latin typeface="Arial" panose="020B0604020202020204" pitchFamily="34" charset="0"/>
                <a:cs typeface="Arial" panose="020B0604020202020204" pitchFamily="34" charset="0"/>
              </a:rPr>
              <a:t>Referral Form</a:t>
            </a:r>
          </a:p>
        </p:txBody>
      </p:sp>
      <p:sp>
        <p:nvSpPr>
          <p:cNvPr id="4" name="Slide Number Placeholder 3"/>
          <p:cNvSpPr>
            <a:spLocks noGrp="1"/>
          </p:cNvSpPr>
          <p:nvPr>
            <p:ph type="sldNum" sz="quarter" idx="4"/>
          </p:nvPr>
        </p:nvSpPr>
        <p:spPr>
          <a:prstGeom prst="rect">
            <a:avLst/>
          </a:prstGeom>
        </p:spPr>
        <p:txBody>
          <a:bodyPr/>
          <a:lstStyle/>
          <a:p>
            <a:fld id="{4FAB73BC-B049-4115-A692-8D63A059BFB8}" type="slidenum">
              <a:rPr lang="en-US" smtClean="0"/>
              <a:pPr/>
              <a:t>81</a:t>
            </a:fld>
            <a:endParaRPr lang="en-US" dirty="0"/>
          </a:p>
        </p:txBody>
      </p:sp>
    </p:spTree>
    <p:extLst>
      <p:ext uri="{BB962C8B-B14F-4D97-AF65-F5344CB8AC3E}">
        <p14:creationId xmlns:p14="http://schemas.microsoft.com/office/powerpoint/2010/main" val="326513747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8">
                                            <p:txEl>
                                              <p:pRg st="2" end="2"/>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8">
                                            <p:txEl>
                                              <p:pRg st="3" end="3"/>
                                            </p:txEl>
                                          </p:spTgt>
                                        </p:tgtEl>
                                        <p:attrNameLst>
                                          <p:attrName>style.color</p:attrName>
                                        </p:attrNameLst>
                                      </p:cBhvr>
                                      <p:to>
                                        <a:srgbClr val="CC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8">
                                            <p:txEl>
                                              <p:pRg st="4" end="4"/>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47984" cy="1491952"/>
          </a:xfrm>
        </p:spPr>
        <p:txBody>
          <a:bodyPr/>
          <a:lstStyle/>
          <a:p>
            <a:r>
              <a:rPr lang="en-US" dirty="0"/>
              <a:t>Transmission and storage </a:t>
            </a:r>
            <a:br>
              <a:rPr lang="en-US" dirty="0"/>
            </a:br>
            <a:r>
              <a:rPr lang="en-US" dirty="0"/>
              <a:t>at separation</a:t>
            </a:r>
          </a:p>
        </p:txBody>
      </p:sp>
      <p:sp>
        <p:nvSpPr>
          <p:cNvPr id="3" name="Content Placeholder 2"/>
          <p:cNvSpPr>
            <a:spLocks noGrp="1"/>
          </p:cNvSpPr>
          <p:nvPr>
            <p:ph idx="1"/>
          </p:nvPr>
        </p:nvSpPr>
        <p:spPr>
          <a:xfrm>
            <a:off x="457201" y="1981200"/>
            <a:ext cx="8247984" cy="3581400"/>
          </a:xfrm>
        </p:spPr>
        <p:txBody>
          <a:bodyPr/>
          <a:lstStyle/>
          <a:p>
            <a:pPr>
              <a:lnSpc>
                <a:spcPct val="110000"/>
              </a:lnSpc>
              <a:spcAft>
                <a:spcPts val="0"/>
              </a:spcAft>
            </a:pPr>
            <a:r>
              <a:rPr lang="en-US" sz="2600" dirty="0"/>
              <a:t>When the student separates, the Accommodation or Disability file, whichever applies, must be sealed and sent to the Records Department </a:t>
            </a:r>
          </a:p>
          <a:p>
            <a:pPr>
              <a:lnSpc>
                <a:spcPct val="110000"/>
              </a:lnSpc>
              <a:spcAft>
                <a:spcPts val="0"/>
              </a:spcAft>
            </a:pPr>
            <a:r>
              <a:rPr lang="en-US" sz="2600" dirty="0"/>
              <a:t>All protected health and disability information must remain in sealed envelopes and labeled accordingly.</a:t>
            </a:r>
          </a:p>
          <a:p>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82</a:t>
            </a:fld>
            <a:endParaRPr lang="en-US" dirty="0"/>
          </a:p>
        </p:txBody>
      </p:sp>
    </p:spTree>
    <p:extLst>
      <p:ext uri="{BB962C8B-B14F-4D97-AF65-F5344CB8AC3E}">
        <p14:creationId xmlns:p14="http://schemas.microsoft.com/office/powerpoint/2010/main" val="1152429126"/>
      </p:ext>
    </p:extLst>
  </p:cSld>
  <p:clrMapOvr>
    <a:masterClrMapping/>
  </p:clrMapOvr>
  <p:transition spd="med">
    <p:fade thruBlk="1"/>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 y="296652"/>
            <a:ext cx="8400384" cy="1074948"/>
          </a:xfrm>
        </p:spPr>
        <p:txBody>
          <a:bodyPr/>
          <a:lstStyle/>
          <a:p>
            <a:r>
              <a:rPr lang="en-US" dirty="0"/>
              <a:t>Reasonable accommodation process</a:t>
            </a:r>
          </a:p>
        </p:txBody>
      </p:sp>
      <p:sp>
        <p:nvSpPr>
          <p:cNvPr id="4" name="Slide Number Placeholder 3"/>
          <p:cNvSpPr>
            <a:spLocks noGrp="1"/>
          </p:cNvSpPr>
          <p:nvPr>
            <p:ph type="sldNum" sz="quarter" idx="4"/>
          </p:nvPr>
        </p:nvSpPr>
        <p:spPr/>
        <p:txBody>
          <a:bodyPr/>
          <a:lstStyle/>
          <a:p>
            <a:fld id="{2511FF5E-BF4D-498C-8DBA-87683219F91A}" type="slidenum">
              <a:rPr lang="en-US" sz="1200" smtClean="0"/>
              <a:pPr/>
              <a:t>83</a:t>
            </a:fld>
            <a:endParaRPr lang="en-US" sz="1200" dirty="0"/>
          </a:p>
        </p:txBody>
      </p:sp>
      <p:sp>
        <p:nvSpPr>
          <p:cNvPr id="6" name="TextBox 5"/>
          <p:cNvSpPr txBox="1"/>
          <p:nvPr/>
        </p:nvSpPr>
        <p:spPr>
          <a:xfrm>
            <a:off x="1038497" y="6071986"/>
            <a:ext cx="6553200" cy="461665"/>
          </a:xfrm>
          <a:prstGeom prst="rect">
            <a:avLst/>
          </a:prstGeom>
          <a:noFill/>
        </p:spPr>
        <p:txBody>
          <a:bodyPr wrap="square" rtlCol="0">
            <a:spAutoFit/>
          </a:bodyPr>
          <a:lstStyle/>
          <a:p>
            <a:pPr algn="ctr"/>
            <a:r>
              <a:rPr lang="en-US" sz="2400" b="1" dirty="0">
                <a:solidFill>
                  <a:schemeClr val="bg1">
                    <a:lumMod val="95000"/>
                  </a:schemeClr>
                </a:solidFill>
              </a:rPr>
              <a:t>STEP 12</a:t>
            </a:r>
          </a:p>
        </p:txBody>
      </p:sp>
      <p:graphicFrame>
        <p:nvGraphicFramePr>
          <p:cNvPr id="7" name="Diagram 6"/>
          <p:cNvGraphicFramePr/>
          <p:nvPr>
            <p:extLst>
              <p:ext uri="{D42A27DB-BD31-4B8C-83A1-F6EECF244321}">
                <p14:modId xmlns:p14="http://schemas.microsoft.com/office/powerpoint/2010/main" val="1732918172"/>
              </p:ext>
            </p:extLst>
          </p:nvPr>
        </p:nvGraphicFramePr>
        <p:xfrm>
          <a:off x="475584" y="1371600"/>
          <a:ext cx="7830216" cy="4149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0357397"/>
      </p:ext>
    </p:extLst>
  </p:cSld>
  <p:clrMapOvr>
    <a:masterClrMapping/>
  </p:clrMapOvr>
  <p:transition spd="med">
    <p:fade thruBlk="1"/>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Confidentiality</a:t>
            </a:r>
          </a:p>
        </p:txBody>
      </p:sp>
      <p:sp>
        <p:nvSpPr>
          <p:cNvPr id="3" name="Content Placeholder 2"/>
          <p:cNvSpPr>
            <a:spLocks noGrp="1"/>
          </p:cNvSpPr>
          <p:nvPr>
            <p:ph idx="1"/>
          </p:nvPr>
        </p:nvSpPr>
        <p:spPr/>
        <p:txBody>
          <a:bodyPr/>
          <a:lstStyle/>
          <a:p>
            <a:r>
              <a:rPr lang="en-US" dirty="0"/>
              <a:t>To maintain confidentiality, documentation is made available on a need-to-know basis only and participants in the process should not discuss information about the request outside of the process.</a:t>
            </a:r>
          </a:p>
          <a:p>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84</a:t>
            </a:fld>
            <a:endParaRPr lang="en-US" dirty="0"/>
          </a:p>
        </p:txBody>
      </p:sp>
      <p:pic>
        <p:nvPicPr>
          <p:cNvPr id="5" name="Picture 2" descr="http://www.bob-baker.com/self-publish-book/confidenti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877798"/>
            <a:ext cx="1070937" cy="791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82037290"/>
      </p:ext>
    </p:extLst>
  </p:cSld>
  <p:clrMapOvr>
    <a:masterClrMapping/>
  </p:clrMapOvr>
  <p:transition spd="med">
    <p:fade thruBlk="1"/>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733800"/>
            <a:ext cx="6566051" cy="1752600"/>
          </a:xfrm>
        </p:spPr>
        <p:txBody>
          <a:bodyPr/>
          <a:lstStyle/>
          <a:p>
            <a:r>
              <a:rPr lang="en-US" dirty="0"/>
              <a:t>RED FLAGS in the RA PROCESS</a:t>
            </a:r>
          </a:p>
        </p:txBody>
      </p:sp>
      <p:sp>
        <p:nvSpPr>
          <p:cNvPr id="5" name="Slide Number Placeholder 4"/>
          <p:cNvSpPr>
            <a:spLocks noGrp="1"/>
          </p:cNvSpPr>
          <p:nvPr>
            <p:ph type="sldNum" sz="quarter" idx="12"/>
          </p:nvPr>
        </p:nvSpPr>
        <p:spPr/>
        <p:txBody>
          <a:bodyPr/>
          <a:lstStyle/>
          <a:p>
            <a:fld id="{2511FF5E-BF4D-498C-8DBA-87683219F91A}" type="slidenum">
              <a:rPr lang="en-US" smtClean="0"/>
              <a:pPr/>
              <a:t>85</a:t>
            </a:fld>
            <a:endParaRPr lang="en-US"/>
          </a:p>
        </p:txBody>
      </p:sp>
    </p:spTree>
    <p:extLst>
      <p:ext uri="{BB962C8B-B14F-4D97-AF65-F5344CB8AC3E}">
        <p14:creationId xmlns:p14="http://schemas.microsoft.com/office/powerpoint/2010/main" val="340779644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 flags in the </a:t>
            </a:r>
            <a:r>
              <a:rPr lang="en-US" dirty="0" err="1"/>
              <a:t>ra</a:t>
            </a:r>
            <a:r>
              <a:rPr lang="en-US" dirty="0"/>
              <a:t> process</a:t>
            </a:r>
          </a:p>
        </p:txBody>
      </p:sp>
      <p:sp>
        <p:nvSpPr>
          <p:cNvPr id="3" name="Content Placeholder 2"/>
          <p:cNvSpPr>
            <a:spLocks noGrp="1"/>
          </p:cNvSpPr>
          <p:nvPr>
            <p:ph idx="1"/>
          </p:nvPr>
        </p:nvSpPr>
        <p:spPr/>
        <p:txBody>
          <a:bodyPr/>
          <a:lstStyle/>
          <a:p>
            <a:r>
              <a:rPr lang="en-US" dirty="0"/>
              <a:t>Can you name some of the more commonly occurring “Red Flags” in the RA process that might exist?</a:t>
            </a:r>
          </a:p>
        </p:txBody>
      </p:sp>
      <p:sp>
        <p:nvSpPr>
          <p:cNvPr id="4" name="Slide Number Placeholder 3"/>
          <p:cNvSpPr>
            <a:spLocks noGrp="1"/>
          </p:cNvSpPr>
          <p:nvPr>
            <p:ph type="sldNum" sz="quarter" idx="4"/>
          </p:nvPr>
        </p:nvSpPr>
        <p:spPr/>
        <p:txBody>
          <a:bodyPr/>
          <a:lstStyle/>
          <a:p>
            <a:fld id="{8E1C36C4-E9D3-A641-AE45-47024B03D7E5}" type="slidenum">
              <a:rPr lang="en-US" smtClean="0"/>
              <a:pPr/>
              <a:t>86</a:t>
            </a:fld>
            <a:endParaRPr lang="en-US" dirty="0"/>
          </a:p>
        </p:txBody>
      </p:sp>
      <p:pic>
        <p:nvPicPr>
          <p:cNvPr id="5"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8096" y="2743200"/>
            <a:ext cx="1406192" cy="18758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62629425"/>
      </p:ext>
    </p:extLst>
  </p:cSld>
  <p:clrMapOvr>
    <a:masterClrMapping/>
  </p:clrMapOvr>
  <p:transition spd="med">
    <p:fade thruBlk="1"/>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6600"/>
                </a:solidFill>
              </a:rPr>
              <a:t>Red Flags in the RA Process</a:t>
            </a:r>
            <a:endParaRPr lang="en-US" dirty="0"/>
          </a:p>
        </p:txBody>
      </p:sp>
      <p:sp>
        <p:nvSpPr>
          <p:cNvPr id="3" name="Content Placeholder 2"/>
          <p:cNvSpPr>
            <a:spLocks noGrp="1"/>
          </p:cNvSpPr>
          <p:nvPr>
            <p:ph idx="1"/>
          </p:nvPr>
        </p:nvSpPr>
        <p:spPr/>
        <p:txBody>
          <a:bodyPr/>
          <a:lstStyle/>
          <a:p>
            <a:pPr marL="514350" indent="-514350" fontAlgn="auto">
              <a:lnSpc>
                <a:spcPct val="110000"/>
              </a:lnSpc>
              <a:spcAft>
                <a:spcPts val="0"/>
              </a:spcAft>
              <a:buFont typeface="+mj-lt"/>
              <a:buAutoNum type="arabicPeriod"/>
              <a:defRPr/>
            </a:pPr>
            <a:r>
              <a:rPr lang="en-US" dirty="0">
                <a:latin typeface="Arial" charset="0"/>
                <a:cs typeface="Arial" charset="0"/>
              </a:rPr>
              <a:t>Failing to engage applicants or students in the interactive process if they didn’t request an accommodation, but provided documentation of their disability</a:t>
            </a:r>
          </a:p>
          <a:p>
            <a:pPr marL="514350" indent="-514350" fontAlgn="auto">
              <a:lnSpc>
                <a:spcPct val="110000"/>
              </a:lnSpc>
              <a:spcAft>
                <a:spcPts val="0"/>
              </a:spcAft>
              <a:buFont typeface="+mj-lt"/>
              <a:buAutoNum type="arabicPeriod"/>
              <a:defRPr/>
            </a:pPr>
            <a:r>
              <a:rPr lang="en-US" dirty="0">
                <a:latin typeface="Arial" charset="0"/>
                <a:cs typeface="Arial" charset="0"/>
              </a:rPr>
              <a:t>Not documenting declinations of accommodations </a:t>
            </a:r>
          </a:p>
          <a:p>
            <a:pPr marL="514350" indent="-514350" fontAlgn="auto">
              <a:lnSpc>
                <a:spcPct val="110000"/>
              </a:lnSpc>
              <a:spcAft>
                <a:spcPts val="0"/>
              </a:spcAft>
              <a:buFont typeface="+mj-lt"/>
              <a:buAutoNum type="arabicPeriod"/>
              <a:defRPr/>
            </a:pPr>
            <a:r>
              <a:rPr lang="en-US" dirty="0">
                <a:latin typeface="Arial" charset="0"/>
                <a:cs typeface="Arial" charset="0"/>
              </a:rPr>
              <a:t>Not documenting the accommodation process thoroughly or using the CIS Notes tab</a:t>
            </a:r>
          </a:p>
          <a:p>
            <a:pPr marL="514350" indent="-514350" fontAlgn="auto">
              <a:lnSpc>
                <a:spcPct val="110000"/>
              </a:lnSpc>
              <a:spcAft>
                <a:spcPts val="0"/>
              </a:spcAft>
              <a:buFont typeface="+mj-lt"/>
              <a:buAutoNum type="arabicPeriod"/>
              <a:defRPr/>
            </a:pPr>
            <a:endParaRPr lang="en-US" dirty="0">
              <a:latin typeface="Arial" charset="0"/>
              <a:cs typeface="Arial" charset="0"/>
            </a:endParaRPr>
          </a:p>
          <a:p>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87</a:t>
            </a:fld>
            <a:endParaRPr lang="en-US" dirty="0"/>
          </a:p>
        </p:txBody>
      </p:sp>
      <p:pic>
        <p:nvPicPr>
          <p:cNvPr id="5"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556504"/>
            <a:ext cx="812800" cy="1084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7365534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6600"/>
                </a:solidFill>
              </a:rPr>
              <a:t>Red Flags in the RA Process</a:t>
            </a:r>
            <a:endParaRPr lang="en-US" dirty="0"/>
          </a:p>
        </p:txBody>
      </p:sp>
      <p:sp>
        <p:nvSpPr>
          <p:cNvPr id="3" name="Content Placeholder 2"/>
          <p:cNvSpPr>
            <a:spLocks noGrp="1"/>
          </p:cNvSpPr>
          <p:nvPr>
            <p:ph idx="1"/>
          </p:nvPr>
        </p:nvSpPr>
        <p:spPr/>
        <p:txBody>
          <a:bodyPr/>
          <a:lstStyle/>
          <a:p>
            <a:pPr marL="514350" indent="-514350" fontAlgn="auto">
              <a:lnSpc>
                <a:spcPct val="110000"/>
              </a:lnSpc>
              <a:spcAft>
                <a:spcPts val="0"/>
              </a:spcAft>
              <a:buFont typeface="+mj-lt"/>
              <a:buAutoNum type="arabicPeriod" startAt="4"/>
              <a:defRPr/>
            </a:pPr>
            <a:r>
              <a:rPr lang="en-US" dirty="0">
                <a:latin typeface="Arial" charset="0"/>
                <a:cs typeface="Arial" charset="0"/>
              </a:rPr>
              <a:t>Providing accommodations without supporting documentation</a:t>
            </a:r>
          </a:p>
          <a:p>
            <a:pPr marL="514350" indent="-514350" fontAlgn="auto">
              <a:lnSpc>
                <a:spcPct val="110000"/>
              </a:lnSpc>
              <a:spcAft>
                <a:spcPts val="0"/>
              </a:spcAft>
              <a:buFont typeface="+mj-lt"/>
              <a:buAutoNum type="arabicPeriod" startAt="4"/>
              <a:defRPr/>
            </a:pPr>
            <a:r>
              <a:rPr lang="en-US" dirty="0">
                <a:latin typeface="Arial" charset="0"/>
                <a:cs typeface="Arial" charset="0"/>
              </a:rPr>
              <a:t>Entering “cookie cutter” Accommodation Plans instead of individualizing through interactive process</a:t>
            </a:r>
          </a:p>
          <a:p>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88</a:t>
            </a:fld>
            <a:endParaRPr lang="en-US" dirty="0"/>
          </a:p>
        </p:txBody>
      </p:sp>
      <p:pic>
        <p:nvPicPr>
          <p:cNvPr id="6"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615577"/>
            <a:ext cx="812800" cy="1084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0437565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733800"/>
            <a:ext cx="6566051" cy="1752600"/>
          </a:xfrm>
        </p:spPr>
        <p:txBody>
          <a:bodyPr/>
          <a:lstStyle/>
          <a:p>
            <a:r>
              <a:rPr lang="en-US" dirty="0"/>
              <a:t>Resources</a:t>
            </a:r>
          </a:p>
        </p:txBody>
      </p:sp>
      <p:sp>
        <p:nvSpPr>
          <p:cNvPr id="3" name="Text Placeholder 2"/>
          <p:cNvSpPr>
            <a:spLocks noGrp="1"/>
          </p:cNvSpPr>
          <p:nvPr>
            <p:ph type="body" idx="1"/>
          </p:nvPr>
        </p:nvSpPr>
        <p:spPr>
          <a:xfrm>
            <a:off x="1254034" y="2743201"/>
            <a:ext cx="6019800" cy="990600"/>
          </a:xfrm>
        </p:spPr>
        <p:txBody>
          <a:bodyPr/>
          <a:lstStyle/>
          <a:p>
            <a:r>
              <a:rPr lang="en-US" sz="2400" dirty="0"/>
              <a:t>Tools, Websites, &amp; Technical Assistance</a:t>
            </a:r>
          </a:p>
        </p:txBody>
      </p:sp>
      <p:sp>
        <p:nvSpPr>
          <p:cNvPr id="5" name="Slide Number Placeholder 4"/>
          <p:cNvSpPr>
            <a:spLocks noGrp="1"/>
          </p:cNvSpPr>
          <p:nvPr>
            <p:ph type="sldNum" sz="quarter" idx="12"/>
          </p:nvPr>
        </p:nvSpPr>
        <p:spPr/>
        <p:txBody>
          <a:bodyPr/>
          <a:lstStyle/>
          <a:p>
            <a:fld id="{2511FF5E-BF4D-498C-8DBA-87683219F91A}" type="slidenum">
              <a:rPr lang="en-US" smtClean="0"/>
              <a:pPr/>
              <a:t>89</a:t>
            </a:fld>
            <a:endParaRPr lang="en-US"/>
          </a:p>
        </p:txBody>
      </p:sp>
    </p:spTree>
    <p:extLst>
      <p:ext uri="{BB962C8B-B14F-4D97-AF65-F5344CB8AC3E}">
        <p14:creationId xmlns:p14="http://schemas.microsoft.com/office/powerpoint/2010/main" val="2229590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7"/>
            <a:ext cx="9144000" cy="1115715"/>
          </a:xfrm>
        </p:spPr>
        <p:txBody>
          <a:bodyPr/>
          <a:lstStyle/>
          <a:p>
            <a:r>
              <a:rPr lang="en-US" dirty="0"/>
              <a:t>Key Considerations for communication</a:t>
            </a:r>
          </a:p>
        </p:txBody>
      </p:sp>
      <p:sp>
        <p:nvSpPr>
          <p:cNvPr id="6" name="Content Placeholder 5"/>
          <p:cNvSpPr>
            <a:spLocks noGrp="1"/>
          </p:cNvSpPr>
          <p:nvPr>
            <p:ph idx="1"/>
          </p:nvPr>
        </p:nvSpPr>
        <p:spPr>
          <a:xfrm>
            <a:off x="457200" y="1376362"/>
            <a:ext cx="6629400" cy="5031581"/>
          </a:xfrm>
        </p:spPr>
        <p:txBody>
          <a:bodyPr/>
          <a:lstStyle/>
          <a:p>
            <a:r>
              <a:rPr lang="en-US" dirty="0"/>
              <a:t>P</a:t>
            </a:r>
            <a:r>
              <a:rPr lang="en-US" dirty="0">
                <a:solidFill>
                  <a:schemeClr val="bg2">
                    <a:lumMod val="25000"/>
                  </a:schemeClr>
                </a:solidFill>
              </a:rPr>
              <a:t>rimary consideration should be given to </a:t>
            </a:r>
            <a:r>
              <a:rPr lang="en-US" b="1" dirty="0">
                <a:solidFill>
                  <a:srgbClr val="C00000"/>
                </a:solidFill>
              </a:rPr>
              <a:t>the requests of the person with a disability</a:t>
            </a:r>
            <a:r>
              <a:rPr lang="en-US" b="1" dirty="0">
                <a:solidFill>
                  <a:schemeClr val="bg2">
                    <a:lumMod val="25000"/>
                  </a:schemeClr>
                </a:solidFill>
              </a:rPr>
              <a:t>. </a:t>
            </a:r>
            <a:endParaRPr lang="en-US" b="1" dirty="0"/>
          </a:p>
          <a:p>
            <a:r>
              <a:rPr lang="en-US" dirty="0">
                <a:solidFill>
                  <a:schemeClr val="bg2">
                    <a:lumMod val="25000"/>
                  </a:schemeClr>
                </a:solidFill>
              </a:rPr>
              <a:t>Why do you think the law does this?</a:t>
            </a:r>
          </a:p>
          <a:p>
            <a:pPr>
              <a:buFont typeface="+mj-lt"/>
              <a:buAutoNum type="arabicPeriod" startAt="3"/>
            </a:pPr>
            <a:endParaRPr lang="en-US" b="1" dirty="0">
              <a:solidFill>
                <a:schemeClr val="bg2">
                  <a:lumMod val="25000"/>
                </a:schemeClr>
              </a:solidFill>
            </a:endParaRPr>
          </a:p>
        </p:txBody>
      </p:sp>
      <p:sp>
        <p:nvSpPr>
          <p:cNvPr id="5" name="Slide Number Placeholder 4"/>
          <p:cNvSpPr>
            <a:spLocks noGrp="1"/>
          </p:cNvSpPr>
          <p:nvPr>
            <p:ph type="sldNum" sz="quarter" idx="4"/>
          </p:nvPr>
        </p:nvSpPr>
        <p:spPr/>
        <p:txBody>
          <a:bodyPr/>
          <a:lstStyle/>
          <a:p>
            <a:fld id="{8E1C36C4-E9D3-A641-AE45-47024B03D7E5}" type="slidenum">
              <a:rPr lang="en-US" sz="1200" smtClean="0"/>
              <a:pPr/>
              <a:t>9</a:t>
            </a:fld>
            <a:endParaRPr lang="en-US" sz="1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1479" y="1905000"/>
            <a:ext cx="1804111" cy="1843430"/>
          </a:xfrm>
          <a:prstGeom prst="rect">
            <a:avLst/>
          </a:prstGeom>
        </p:spPr>
      </p:pic>
    </p:spTree>
    <p:extLst>
      <p:ext uri="{BB962C8B-B14F-4D97-AF65-F5344CB8AC3E}">
        <p14:creationId xmlns:p14="http://schemas.microsoft.com/office/powerpoint/2010/main" val="585194987"/>
      </p:ext>
    </p:extLst>
  </p:cSld>
  <p:clrMapOvr>
    <a:masterClrMapping/>
  </p:clrMapOvr>
  <p:transition spd="med">
    <p:fade thruBlk="1"/>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9427" t="13541" r="40993" b="9375"/>
          <a:stretch/>
        </p:blipFill>
        <p:spPr>
          <a:xfrm>
            <a:off x="1506682" y="1044286"/>
            <a:ext cx="3215987" cy="4697565"/>
          </a:xfrm>
          <a:prstGeom prst="rect">
            <a:avLst/>
          </a:prstGeom>
        </p:spPr>
      </p:pic>
      <p:sp>
        <p:nvSpPr>
          <p:cNvPr id="5" name="Content Placeholder 4"/>
          <p:cNvSpPr txBox="1">
            <a:spLocks/>
          </p:cNvSpPr>
          <p:nvPr/>
        </p:nvSpPr>
        <p:spPr>
          <a:xfrm>
            <a:off x="5170058" y="1619683"/>
            <a:ext cx="2376056" cy="3371850"/>
          </a:xfrm>
          <a:prstGeom prst="rect">
            <a:avLst/>
          </a:prstGeom>
        </p:spPr>
        <p:txBody>
          <a:bodyPr/>
          <a:lstStyle>
            <a:lvl1pPr marL="381000" indent="-381000" algn="l" rtl="0" eaLnBrk="1" fontAlgn="base" hangingPunct="1">
              <a:lnSpc>
                <a:spcPct val="90000"/>
              </a:lnSpc>
              <a:spcBef>
                <a:spcPts val="3488"/>
              </a:spcBef>
              <a:spcAft>
                <a:spcPct val="0"/>
              </a:spcAft>
              <a:buSzPct val="96000"/>
              <a:buChar char="•"/>
              <a:defRPr sz="3600">
                <a:solidFill>
                  <a:srgbClr val="FFFFFF"/>
                </a:solidFill>
                <a:latin typeface="+mn-lt"/>
                <a:ea typeface="+mn-ea"/>
                <a:cs typeface="+mn-cs"/>
                <a:sym typeface="Oswald Light" charset="0"/>
              </a:defRPr>
            </a:lvl1pPr>
            <a:lvl2pPr marL="547688" indent="-381000" algn="l" rtl="0" eaLnBrk="1" fontAlgn="base" hangingPunct="1">
              <a:lnSpc>
                <a:spcPct val="90000"/>
              </a:lnSpc>
              <a:spcBef>
                <a:spcPts val="3488"/>
              </a:spcBef>
              <a:spcAft>
                <a:spcPct val="0"/>
              </a:spcAft>
              <a:buSzPct val="96000"/>
              <a:buChar char="•"/>
              <a:defRPr sz="3600">
                <a:solidFill>
                  <a:srgbClr val="FFFFFF"/>
                </a:solidFill>
                <a:latin typeface="+mn-lt"/>
                <a:ea typeface="+mn-ea"/>
                <a:cs typeface="+mn-cs"/>
                <a:sym typeface="Oswald Light" charset="0"/>
              </a:defRPr>
            </a:lvl2pPr>
            <a:lvl3pPr marL="6667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3pPr>
            <a:lvl4pPr marL="76200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4pPr>
            <a:lvl5pPr marL="8572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5pPr>
            <a:lvl6pPr marL="102870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6pPr>
            <a:lvl7pPr marL="12001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7pPr>
            <a:lvl8pPr marL="137160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8pPr>
            <a:lvl9pPr marL="1543050" indent="-381000" algn="l" rtl="0" eaLnBrk="1" fontAlgn="base" hangingPunct="1">
              <a:lnSpc>
                <a:spcPct val="90000"/>
              </a:lnSpc>
              <a:spcBef>
                <a:spcPts val="3488"/>
              </a:spcBef>
              <a:spcAft>
                <a:spcPct val="0"/>
              </a:spcAft>
              <a:buSzPct val="96000"/>
              <a:buChar char="•"/>
              <a:defRPr sz="2700">
                <a:solidFill>
                  <a:srgbClr val="FFFFFF"/>
                </a:solidFill>
                <a:latin typeface="+mn-lt"/>
                <a:ea typeface="+mn-ea"/>
                <a:cs typeface="+mn-cs"/>
                <a:sym typeface="Oswald Light" charset="0"/>
              </a:defRPr>
            </a:lvl9pPr>
          </a:lstStyle>
          <a:p>
            <a:pPr marL="0" indent="0" algn="ctr">
              <a:buNone/>
            </a:pPr>
            <a:r>
              <a:rPr lang="en-US" sz="1950" b="1" kern="0" dirty="0">
                <a:solidFill>
                  <a:srgbClr val="0070C0"/>
                </a:solidFill>
              </a:rPr>
              <a:t>Appendix 605</a:t>
            </a:r>
          </a:p>
          <a:p>
            <a:pPr marL="57150" indent="0" algn="ctr">
              <a:lnSpc>
                <a:spcPct val="100000"/>
              </a:lnSpc>
              <a:spcBef>
                <a:spcPts val="450"/>
              </a:spcBef>
              <a:buNone/>
            </a:pPr>
            <a:r>
              <a:rPr lang="en-US" sz="1800" kern="0" dirty="0">
                <a:solidFill>
                  <a:schemeClr val="tx1"/>
                </a:solidFill>
                <a:latin typeface="Arial" panose="020B0604020202020204" pitchFamily="34" charset="0"/>
                <a:cs typeface="Arial" panose="020B0604020202020204" pitchFamily="34" charset="0"/>
              </a:rPr>
              <a:t>Process for an Applicant or Student with a Disability to Request RA to participate in the Job Corps Program</a:t>
            </a:r>
          </a:p>
          <a:p>
            <a:pPr marL="57150" indent="0" algn="ctr">
              <a:lnSpc>
                <a:spcPct val="100000"/>
              </a:lnSpc>
              <a:spcBef>
                <a:spcPts val="450"/>
              </a:spcBef>
              <a:buNone/>
            </a:pPr>
            <a:endParaRPr lang="en-US" sz="1800" kern="0" dirty="0">
              <a:solidFill>
                <a:schemeClr val="tx1"/>
              </a:solidFill>
              <a:latin typeface="Arial" panose="020B0604020202020204" pitchFamily="34" charset="0"/>
              <a:cs typeface="Arial" panose="020B0604020202020204" pitchFamily="34" charset="0"/>
            </a:endParaRPr>
          </a:p>
          <a:p>
            <a:pPr marL="57150" indent="0" algn="ctr">
              <a:lnSpc>
                <a:spcPct val="100000"/>
              </a:lnSpc>
              <a:spcBef>
                <a:spcPts val="450"/>
              </a:spcBef>
              <a:buNone/>
            </a:pPr>
            <a:r>
              <a:rPr lang="en-US" sz="1800" kern="0" dirty="0">
                <a:solidFill>
                  <a:schemeClr val="tx1"/>
                </a:solidFill>
                <a:latin typeface="Arial" panose="020B0604020202020204" pitchFamily="34" charset="0"/>
                <a:cs typeface="Arial" panose="020B0604020202020204" pitchFamily="34" charset="0"/>
              </a:rPr>
              <a:t>October 1, 2013</a:t>
            </a:r>
          </a:p>
        </p:txBody>
      </p:sp>
      <p:sp>
        <p:nvSpPr>
          <p:cNvPr id="7" name="Slide Number Placeholder 6"/>
          <p:cNvSpPr>
            <a:spLocks noGrp="1"/>
          </p:cNvSpPr>
          <p:nvPr>
            <p:ph type="sldNum" sz="quarter" idx="12"/>
          </p:nvPr>
        </p:nvSpPr>
        <p:spPr/>
        <p:txBody>
          <a:bodyPr/>
          <a:lstStyle/>
          <a:p>
            <a:fld id="{5A46D5AD-699D-4703-9CCF-193B38FCE32D}" type="slidenum">
              <a:rPr lang="en-US" smtClean="0"/>
              <a:t>90</a:t>
            </a:fld>
            <a:endParaRPr lang="en-US"/>
          </a:p>
        </p:txBody>
      </p:sp>
      <p:sp>
        <p:nvSpPr>
          <p:cNvPr id="6" name="Title 4"/>
          <p:cNvSpPr txBox="1">
            <a:spLocks/>
          </p:cNvSpPr>
          <p:nvPr/>
        </p:nvSpPr>
        <p:spPr bwMode="auto">
          <a:xfrm>
            <a:off x="895350" y="260350"/>
            <a:ext cx="8248650" cy="865188"/>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50800" tIns="50800" rIns="50800" bIns="50800" numCol="1" anchor="b" anchorCtr="0" compatLnSpc="1">
            <a:prstTxWarp prst="textNoShape">
              <a:avLst/>
            </a:prstTxWarp>
          </a:bodyPr>
          <a:lstStyle>
            <a:lvl1pPr algn="ctr" rtl="0" eaLnBrk="1" fontAlgn="base" hangingPunct="1">
              <a:spcBef>
                <a:spcPct val="0"/>
              </a:spcBef>
              <a:spcAft>
                <a:spcPct val="0"/>
              </a:spcAft>
              <a:defRPr sz="3200" b="1" cap="all" spc="0" baseline="0">
                <a:solidFill>
                  <a:srgbClr val="23A6CD"/>
                </a:solidFill>
                <a:effectLst/>
                <a:latin typeface="Arial" panose="020B0604020202020204" pitchFamily="34" charset="0"/>
                <a:ea typeface="+mj-ea"/>
                <a:cs typeface="Arial" panose="020B0604020202020204" pitchFamily="34" charset="0"/>
                <a:sym typeface="Amatic SC Bold" charset="0"/>
              </a:defRPr>
            </a:lvl1pPr>
            <a:lvl2pPr algn="l" rtl="0" eaLnBrk="1" fontAlgn="base" hangingPunct="1">
              <a:spcBef>
                <a:spcPct val="0"/>
              </a:spcBef>
              <a:spcAft>
                <a:spcPct val="0"/>
              </a:spcAft>
              <a:defRPr sz="3600">
                <a:solidFill>
                  <a:srgbClr val="FFFFFF"/>
                </a:solidFill>
                <a:latin typeface="Amatic SC Bold" charset="0"/>
                <a:ea typeface="ヒラギノ角ゴ ProN W6" charset="0"/>
                <a:cs typeface="ヒラギノ角ゴ ProN W6" charset="0"/>
                <a:sym typeface="Amatic SC Bold" charset="0"/>
              </a:defRPr>
            </a:lvl2pPr>
            <a:lvl3pPr algn="l" rtl="0" eaLnBrk="1" fontAlgn="base" hangingPunct="1">
              <a:spcBef>
                <a:spcPct val="0"/>
              </a:spcBef>
              <a:spcAft>
                <a:spcPct val="0"/>
              </a:spcAft>
              <a:defRPr sz="3600">
                <a:solidFill>
                  <a:srgbClr val="FFFFFF"/>
                </a:solidFill>
                <a:latin typeface="Amatic SC Bold" charset="0"/>
                <a:ea typeface="ヒラギノ角ゴ ProN W6" charset="0"/>
                <a:cs typeface="ヒラギノ角ゴ ProN W6" charset="0"/>
                <a:sym typeface="Amatic SC Bold" charset="0"/>
              </a:defRPr>
            </a:lvl3pPr>
            <a:lvl4pPr algn="l" rtl="0" eaLnBrk="1" fontAlgn="base" hangingPunct="1">
              <a:spcBef>
                <a:spcPct val="0"/>
              </a:spcBef>
              <a:spcAft>
                <a:spcPct val="0"/>
              </a:spcAft>
              <a:defRPr sz="3600">
                <a:solidFill>
                  <a:srgbClr val="FFFFFF"/>
                </a:solidFill>
                <a:latin typeface="Amatic SC Bold" charset="0"/>
                <a:ea typeface="ヒラギノ角ゴ ProN W6" charset="0"/>
                <a:cs typeface="ヒラギノ角ゴ ProN W6" charset="0"/>
                <a:sym typeface="Amatic SC Bold" charset="0"/>
              </a:defRPr>
            </a:lvl4pPr>
            <a:lvl5pPr algn="l" rtl="0" eaLnBrk="1" fontAlgn="base" hangingPunct="1">
              <a:spcBef>
                <a:spcPct val="0"/>
              </a:spcBef>
              <a:spcAft>
                <a:spcPct val="0"/>
              </a:spcAft>
              <a:defRPr sz="3600">
                <a:solidFill>
                  <a:srgbClr val="FFFFFF"/>
                </a:solidFill>
                <a:latin typeface="Amatic SC Bold" charset="0"/>
                <a:ea typeface="ヒラギノ角ゴ ProN W6" charset="0"/>
                <a:cs typeface="ヒラギノ角ゴ ProN W6" charset="0"/>
                <a:sym typeface="Amatic SC Bold" charset="0"/>
              </a:defRPr>
            </a:lvl5pPr>
            <a:lvl6pPr marL="171450" algn="l" rtl="0" eaLnBrk="1" fontAlgn="base" hangingPunct="1">
              <a:spcBef>
                <a:spcPct val="0"/>
              </a:spcBef>
              <a:spcAft>
                <a:spcPct val="0"/>
              </a:spcAft>
              <a:defRPr sz="3600">
                <a:solidFill>
                  <a:srgbClr val="FFFFFF"/>
                </a:solidFill>
                <a:latin typeface="Amatic SC Bold" charset="0"/>
                <a:ea typeface="ヒラギノ角ゴ ProN W6" charset="0"/>
                <a:cs typeface="ヒラギノ角ゴ ProN W6" charset="0"/>
                <a:sym typeface="Amatic SC Bold" charset="0"/>
              </a:defRPr>
            </a:lvl6pPr>
            <a:lvl7pPr marL="342900" algn="l" rtl="0" eaLnBrk="1" fontAlgn="base" hangingPunct="1">
              <a:spcBef>
                <a:spcPct val="0"/>
              </a:spcBef>
              <a:spcAft>
                <a:spcPct val="0"/>
              </a:spcAft>
              <a:defRPr sz="3600">
                <a:solidFill>
                  <a:srgbClr val="FFFFFF"/>
                </a:solidFill>
                <a:latin typeface="Amatic SC Bold" charset="0"/>
                <a:ea typeface="ヒラギノ角ゴ ProN W6" charset="0"/>
                <a:cs typeface="ヒラギノ角ゴ ProN W6" charset="0"/>
                <a:sym typeface="Amatic SC Bold" charset="0"/>
              </a:defRPr>
            </a:lvl7pPr>
            <a:lvl8pPr marL="514350" algn="l" rtl="0" eaLnBrk="1" fontAlgn="base" hangingPunct="1">
              <a:spcBef>
                <a:spcPct val="0"/>
              </a:spcBef>
              <a:spcAft>
                <a:spcPct val="0"/>
              </a:spcAft>
              <a:defRPr sz="3600">
                <a:solidFill>
                  <a:srgbClr val="FFFFFF"/>
                </a:solidFill>
                <a:latin typeface="Amatic SC Bold" charset="0"/>
                <a:ea typeface="ヒラギノ角ゴ ProN W6" charset="0"/>
                <a:cs typeface="ヒラギノ角ゴ ProN W6" charset="0"/>
                <a:sym typeface="Amatic SC Bold" charset="0"/>
              </a:defRPr>
            </a:lvl8pPr>
            <a:lvl9pPr marL="685800" algn="l" rtl="0" eaLnBrk="1" fontAlgn="base" hangingPunct="1">
              <a:spcBef>
                <a:spcPct val="0"/>
              </a:spcBef>
              <a:spcAft>
                <a:spcPct val="0"/>
              </a:spcAft>
              <a:defRPr sz="3600">
                <a:solidFill>
                  <a:srgbClr val="FFFFFF"/>
                </a:solidFill>
                <a:latin typeface="Amatic SC Bold" charset="0"/>
                <a:ea typeface="ヒラギノ角ゴ ProN W6" charset="0"/>
                <a:cs typeface="ヒラギノ角ゴ ProN W6" charset="0"/>
                <a:sym typeface="Amatic SC Bold" charset="0"/>
              </a:defRPr>
            </a:lvl9pPr>
          </a:lstStyle>
          <a:p>
            <a:r>
              <a:rPr lang="en-US" kern="0" dirty="0"/>
              <a:t>Appendix 605</a:t>
            </a:r>
          </a:p>
        </p:txBody>
      </p:sp>
    </p:spTree>
    <p:extLst>
      <p:ext uri="{BB962C8B-B14F-4D97-AF65-F5344CB8AC3E}">
        <p14:creationId xmlns:p14="http://schemas.microsoft.com/office/powerpoint/2010/main" val="139988927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11FF5E-BF4D-498C-8DBA-87683219F91A}" type="slidenum">
              <a:rPr lang="en-US" sz="1200" smtClean="0">
                <a:latin typeface="Arial" panose="020B0604020202020204" pitchFamily="34" charset="0"/>
                <a:cs typeface="Arial" panose="020B0604020202020204" pitchFamily="34" charset="0"/>
              </a:rPr>
              <a:pPr/>
              <a:t>91</a:t>
            </a:fld>
            <a:endParaRPr lang="en-US" sz="1200" dirty="0">
              <a:latin typeface="Arial" panose="020B0604020202020204" pitchFamily="34" charset="0"/>
              <a:cs typeface="Arial" panose="020B0604020202020204" pitchFamily="34" charset="0"/>
            </a:endParaRPr>
          </a:p>
        </p:txBody>
      </p:sp>
      <p:sp>
        <p:nvSpPr>
          <p:cNvPr id="5" name="Title 4"/>
          <p:cNvSpPr>
            <a:spLocks noGrp="1"/>
          </p:cNvSpPr>
          <p:nvPr>
            <p:ph type="title" idx="4294967295"/>
          </p:nvPr>
        </p:nvSpPr>
        <p:spPr>
          <a:xfrm>
            <a:off x="895350" y="260350"/>
            <a:ext cx="8248650" cy="865188"/>
          </a:xfrm>
        </p:spPr>
        <p:txBody>
          <a:bodyPr/>
          <a:lstStyle/>
          <a:p>
            <a:r>
              <a:rPr lang="en-US" dirty="0"/>
              <a:t>Reasonable accommodation Committee guide</a:t>
            </a:r>
          </a:p>
        </p:txBody>
      </p:sp>
      <p:pic>
        <p:nvPicPr>
          <p:cNvPr id="6" name="Picture 5"/>
          <p:cNvPicPr>
            <a:picLocks noChangeAspect="1"/>
          </p:cNvPicPr>
          <p:nvPr/>
        </p:nvPicPr>
        <p:blipFill rotWithShape="1">
          <a:blip r:embed="rId3"/>
          <a:srcRect l="48979" t="27709" r="15510" b="13287"/>
          <a:stretch/>
        </p:blipFill>
        <p:spPr>
          <a:xfrm>
            <a:off x="1447800" y="1447800"/>
            <a:ext cx="3118452" cy="3886200"/>
          </a:xfrm>
          <a:prstGeom prst="rect">
            <a:avLst/>
          </a:prstGeom>
          <a:ln w="228600" cap="sq" cmpd="thickThin">
            <a:solidFill>
              <a:srgbClr val="000000"/>
            </a:solidFill>
            <a:prstDash val="solid"/>
            <a:miter lim="800000"/>
          </a:ln>
          <a:effectLst>
            <a:innerShdw blurRad="76200">
              <a:srgbClr val="000000"/>
            </a:innerShdw>
          </a:effectLst>
        </p:spPr>
      </p:pic>
      <p:sp>
        <p:nvSpPr>
          <p:cNvPr id="8" name="TextBox 7"/>
          <p:cNvSpPr txBox="1"/>
          <p:nvPr/>
        </p:nvSpPr>
        <p:spPr>
          <a:xfrm>
            <a:off x="5410200" y="1752600"/>
            <a:ext cx="2670048" cy="3139321"/>
          </a:xfrm>
          <a:prstGeom prst="rect">
            <a:avLst/>
          </a:prstGeom>
          <a:noFill/>
        </p:spPr>
        <p:txBody>
          <a:bodyPr wrap="square" rtlCol="0">
            <a:spAutoFit/>
          </a:bodyPr>
          <a:lstStyle/>
          <a:p>
            <a:pPr algn="ctr">
              <a:spcBef>
                <a:spcPts val="450"/>
              </a:spcBef>
            </a:pPr>
            <a:endParaRPr lang="en-US" dirty="0">
              <a:latin typeface="Calibri Light" panose="020F0302020204030204" pitchFamily="34" charset="0"/>
            </a:endParaRPr>
          </a:p>
          <a:p>
            <a:pPr algn="ctr"/>
            <a:r>
              <a:rPr lang="en-US" dirty="0">
                <a:latin typeface="Calibri Light" panose="020F0302020204030204" pitchFamily="34" charset="0"/>
              </a:rPr>
              <a:t>A Comprehensive Guide to Engaging Applicants and Students</a:t>
            </a:r>
          </a:p>
          <a:p>
            <a:pPr algn="ctr"/>
            <a:r>
              <a:rPr lang="en-US" dirty="0">
                <a:latin typeface="Calibri Light" panose="020F0302020204030204" pitchFamily="34" charset="0"/>
              </a:rPr>
              <a:t>in the </a:t>
            </a:r>
          </a:p>
          <a:p>
            <a:pPr algn="ctr"/>
            <a:r>
              <a:rPr lang="en-US" dirty="0">
                <a:solidFill>
                  <a:srgbClr val="FF6600"/>
                </a:solidFill>
                <a:latin typeface="Calibri Light" panose="020F0302020204030204" pitchFamily="34" charset="0"/>
              </a:rPr>
              <a:t>Interactive Reasonable Accommodation (RA) Process, Implementing Accommodations, and Monitoring Accommodation</a:t>
            </a:r>
            <a:endParaRPr lang="en-US" sz="1350" dirty="0">
              <a:solidFill>
                <a:srgbClr val="FF6600"/>
              </a:solidFill>
              <a:latin typeface="Calibri Light" panose="020F0302020204030204" pitchFamily="34" charset="0"/>
            </a:endParaRPr>
          </a:p>
        </p:txBody>
      </p:sp>
      <p:sp>
        <p:nvSpPr>
          <p:cNvPr id="2" name="Footer Placeholder 1"/>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4237195756"/>
      </p:ext>
    </p:extLst>
  </p:cSld>
  <p:clrMapOvr>
    <a:masterClrMapping/>
  </p:clrMapOvr>
  <p:transition spd="med">
    <p:fade thruBlk="1"/>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47984" cy="1034752"/>
          </a:xfrm>
        </p:spPr>
        <p:txBody>
          <a:bodyPr/>
          <a:lstStyle/>
          <a:p>
            <a:r>
              <a:rPr lang="en-US" dirty="0"/>
              <a:t>Talking about </a:t>
            </a:r>
            <a:br>
              <a:rPr lang="en-US" dirty="0"/>
            </a:br>
            <a:r>
              <a:rPr lang="en-US" dirty="0"/>
              <a:t>reasonable accommodation</a:t>
            </a:r>
          </a:p>
        </p:txBody>
      </p:sp>
      <p:sp>
        <p:nvSpPr>
          <p:cNvPr id="4" name="Slide Number Placeholder 3"/>
          <p:cNvSpPr>
            <a:spLocks noGrp="1"/>
          </p:cNvSpPr>
          <p:nvPr>
            <p:ph type="sldNum" sz="quarter" idx="4"/>
          </p:nvPr>
        </p:nvSpPr>
        <p:spPr/>
        <p:txBody>
          <a:bodyPr/>
          <a:lstStyle/>
          <a:p>
            <a:fld id="{8E1C36C4-E9D3-A641-AE45-47024B03D7E5}" type="slidenum">
              <a:rPr lang="en-US" smtClean="0"/>
              <a:pPr/>
              <a:t>92</a:t>
            </a:fld>
            <a:endParaRPr lang="en-US" dirty="0"/>
          </a:p>
        </p:txBody>
      </p:sp>
      <p:pic>
        <p:nvPicPr>
          <p:cNvPr id="5"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752600" y="1447800"/>
            <a:ext cx="5887551" cy="4106008"/>
          </a:xfrm>
          <a:prstGeom prst="rect">
            <a:avLst/>
          </a:prstGeom>
        </p:spPr>
      </p:pic>
    </p:spTree>
    <p:extLst>
      <p:ext uri="{BB962C8B-B14F-4D97-AF65-F5344CB8AC3E}">
        <p14:creationId xmlns:p14="http://schemas.microsoft.com/office/powerpoint/2010/main" val="1693202872"/>
      </p:ext>
    </p:extLst>
  </p:cSld>
  <p:clrMapOvr>
    <a:masterClrMapping/>
  </p:clrMapOvr>
  <p:transition spd="med">
    <p:fade thruBlk="1"/>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47984" cy="1110952"/>
          </a:xfrm>
        </p:spPr>
        <p:txBody>
          <a:bodyPr/>
          <a:lstStyle/>
          <a:p>
            <a:r>
              <a:rPr lang="en-US" dirty="0"/>
              <a:t>Reasonable accommodation brochure</a:t>
            </a:r>
          </a:p>
        </p:txBody>
      </p:sp>
      <p:sp>
        <p:nvSpPr>
          <p:cNvPr id="4" name="Slide Number Placeholder 3"/>
          <p:cNvSpPr>
            <a:spLocks noGrp="1"/>
          </p:cNvSpPr>
          <p:nvPr>
            <p:ph type="sldNum" sz="quarter" idx="4"/>
          </p:nvPr>
        </p:nvSpPr>
        <p:spPr/>
        <p:txBody>
          <a:bodyPr/>
          <a:lstStyle/>
          <a:p>
            <a:fld id="{8E1C36C4-E9D3-A641-AE45-47024B03D7E5}" type="slidenum">
              <a:rPr lang="en-US" smtClean="0"/>
              <a:pPr/>
              <a:t>93</a:t>
            </a:fld>
            <a:endParaRPr lang="en-US" dirty="0"/>
          </a:p>
        </p:txBody>
      </p:sp>
      <p:pic>
        <p:nvPicPr>
          <p:cNvPr id="5" name="Picture 4"/>
          <p:cNvPicPr>
            <a:picLocks noChangeAspect="1"/>
          </p:cNvPicPr>
          <p:nvPr/>
        </p:nvPicPr>
        <p:blipFill rotWithShape="1">
          <a:blip r:embed="rId3"/>
          <a:srcRect l="24220" t="28125" r="21092" b="14583"/>
          <a:stretch/>
        </p:blipFill>
        <p:spPr>
          <a:xfrm>
            <a:off x="1752600" y="1371600"/>
            <a:ext cx="5334000" cy="4191000"/>
          </a:xfrm>
          <a:prstGeom prst="rect">
            <a:avLst/>
          </a:prstGeom>
          <a:ln>
            <a:solidFill>
              <a:schemeClr val="bg2">
                <a:lumMod val="10000"/>
              </a:schemeClr>
            </a:solidFill>
          </a:ln>
        </p:spPr>
      </p:pic>
    </p:spTree>
    <p:extLst>
      <p:ext uri="{BB962C8B-B14F-4D97-AF65-F5344CB8AC3E}">
        <p14:creationId xmlns:p14="http://schemas.microsoft.com/office/powerpoint/2010/main" val="3921931464"/>
      </p:ext>
    </p:extLst>
  </p:cSld>
  <p:clrMapOvr>
    <a:masterClrMapping/>
  </p:clrMapOvr>
  <p:transition spd="med">
    <p:fade thruBlk="1"/>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accommodation network</a:t>
            </a:r>
            <a:br>
              <a:rPr lang="en-US" dirty="0"/>
            </a:br>
            <a:r>
              <a:rPr lang="en-US" dirty="0">
                <a:solidFill>
                  <a:srgbClr val="FF6600"/>
                </a:solidFill>
              </a:rPr>
              <a:t>askjan.org</a:t>
            </a:r>
          </a:p>
        </p:txBody>
      </p:sp>
      <p:sp>
        <p:nvSpPr>
          <p:cNvPr id="4" name="Slide Number Placeholder 3"/>
          <p:cNvSpPr>
            <a:spLocks noGrp="1"/>
          </p:cNvSpPr>
          <p:nvPr>
            <p:ph type="sldNum" sz="quarter" idx="4"/>
          </p:nvPr>
        </p:nvSpPr>
        <p:spPr/>
        <p:txBody>
          <a:bodyPr/>
          <a:lstStyle/>
          <a:p>
            <a:fld id="{8E1C36C4-E9D3-A641-AE45-47024B03D7E5}" type="slidenum">
              <a:rPr lang="en-US" smtClean="0"/>
              <a:pPr/>
              <a:t>94</a:t>
            </a:fld>
            <a:endParaRPr lang="en-US" dirty="0"/>
          </a:p>
        </p:txBody>
      </p:sp>
      <p:pic>
        <p:nvPicPr>
          <p:cNvPr id="5" name="Content Placeholder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99891" y="1447800"/>
            <a:ext cx="5562600" cy="4171951"/>
          </a:xfrm>
          <a:prstGeom prst="rect">
            <a:avLst/>
          </a:prstGeom>
        </p:spPr>
      </p:pic>
    </p:spTree>
    <p:extLst>
      <p:ext uri="{BB962C8B-B14F-4D97-AF65-F5344CB8AC3E}">
        <p14:creationId xmlns:p14="http://schemas.microsoft.com/office/powerpoint/2010/main" val="3252798693"/>
      </p:ext>
    </p:extLst>
  </p:cSld>
  <p:clrMapOvr>
    <a:masterClrMapping/>
  </p:clrMapOvr>
  <p:transition spd="med">
    <p:fade thruBlk="1"/>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JAN – Accommodation Information by Limitation A-Z</a:t>
            </a:r>
            <a:endParaRPr lang="en-US" dirty="0"/>
          </a:p>
        </p:txBody>
      </p:sp>
      <p:sp>
        <p:nvSpPr>
          <p:cNvPr id="3" name="Content Placeholder 2"/>
          <p:cNvSpPr>
            <a:spLocks noGrp="1"/>
          </p:cNvSpPr>
          <p:nvPr>
            <p:ph idx="1"/>
          </p:nvPr>
        </p:nvSpPr>
        <p:spPr/>
        <p:txBody>
          <a:bodyPr/>
          <a:lstStyle/>
          <a:p>
            <a:r>
              <a:rPr lang="en-US" dirty="0"/>
              <a:t>Allows JAN website users to find workplace accommodation ideas by the type of limitation an employee is experiencing, regardless of the underlying disability. </a:t>
            </a:r>
          </a:p>
          <a:p>
            <a:r>
              <a:rPr lang="en-US" dirty="0"/>
              <a:t>This feature joins the current A-Z options to search by disability and by topic.</a:t>
            </a:r>
          </a:p>
        </p:txBody>
      </p:sp>
      <p:sp>
        <p:nvSpPr>
          <p:cNvPr id="4" name="Slide Number Placeholder 3"/>
          <p:cNvSpPr>
            <a:spLocks noGrp="1"/>
          </p:cNvSpPr>
          <p:nvPr>
            <p:ph type="sldNum" sz="quarter" idx="4"/>
          </p:nvPr>
        </p:nvSpPr>
        <p:spPr/>
        <p:txBody>
          <a:bodyPr/>
          <a:lstStyle/>
          <a:p>
            <a:fld id="{8E1C36C4-E9D3-A641-AE45-47024B03D7E5}" type="slidenum">
              <a:rPr lang="en-US" smtClean="0"/>
              <a:pPr/>
              <a:t>95</a:t>
            </a:fld>
            <a:endParaRPr lang="en-US" dirty="0"/>
          </a:p>
        </p:txBody>
      </p:sp>
    </p:spTree>
    <p:extLst>
      <p:ext uri="{BB962C8B-B14F-4D97-AF65-F5344CB8AC3E}">
        <p14:creationId xmlns:p14="http://schemas.microsoft.com/office/powerpoint/2010/main" val="3924411653"/>
      </p:ext>
    </p:extLst>
  </p:cSld>
  <p:clrMapOvr>
    <a:masterClrMapping/>
  </p:clrMapOvr>
  <p:transition spd="med">
    <p:fade thruBlk="1"/>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JAN – Limitation A-Z Search</a:t>
            </a:r>
          </a:p>
        </p:txBody>
      </p:sp>
      <p:sp>
        <p:nvSpPr>
          <p:cNvPr id="3" name="Content Placeholder 2"/>
          <p:cNvSpPr>
            <a:spLocks noGrp="1"/>
          </p:cNvSpPr>
          <p:nvPr>
            <p:ph idx="1"/>
          </p:nvPr>
        </p:nvSpPr>
        <p:spPr/>
        <p:txBody>
          <a:bodyPr/>
          <a:lstStyle/>
          <a:p>
            <a:pPr lvl="0">
              <a:buFont typeface="Wingdings" panose="05000000000000000000" pitchFamily="2" charset="2"/>
              <a:buChar char="§"/>
            </a:pPr>
            <a:r>
              <a:rPr lang="en-US" sz="2400" dirty="0"/>
              <a:t>Students experiencing difficulty concentrating:</a:t>
            </a:r>
          </a:p>
          <a:p>
            <a:pPr lvl="1"/>
            <a:r>
              <a:rPr lang="en-US" sz="2000" dirty="0"/>
              <a:t>Providing access to a white noise machine</a:t>
            </a:r>
          </a:p>
          <a:p>
            <a:pPr lvl="1"/>
            <a:r>
              <a:rPr lang="en-US" sz="2000" dirty="0"/>
              <a:t>Increasing natural lighting</a:t>
            </a:r>
          </a:p>
          <a:p>
            <a:pPr lvl="1"/>
            <a:r>
              <a:rPr lang="en-US" sz="2000" dirty="0"/>
              <a:t>Providing auditory and visual directions</a:t>
            </a:r>
          </a:p>
          <a:p>
            <a:pPr lvl="0">
              <a:buFont typeface="Wingdings" panose="05000000000000000000" pitchFamily="2" charset="2"/>
              <a:buChar char="§"/>
            </a:pPr>
            <a:r>
              <a:rPr lang="en-US" sz="2400" dirty="0"/>
              <a:t>Students experiencing fatigue:</a:t>
            </a:r>
          </a:p>
          <a:p>
            <a:pPr lvl="1"/>
            <a:r>
              <a:rPr lang="en-US" sz="2000" dirty="0"/>
              <a:t>Developing a modified schedule</a:t>
            </a:r>
          </a:p>
          <a:p>
            <a:pPr lvl="1"/>
            <a:r>
              <a:rPr lang="en-US" sz="2000" dirty="0"/>
              <a:t>Eliminating unnecessary environmental stressors such as uncomfortable temperatures, clutter, and lighting</a:t>
            </a:r>
          </a:p>
          <a:p>
            <a:pPr lvl="1"/>
            <a:r>
              <a:rPr lang="en-US" sz="2000" dirty="0"/>
              <a:t>Providing a goal-oriented workload</a:t>
            </a:r>
          </a:p>
          <a:p>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96</a:t>
            </a:fld>
            <a:endParaRPr lang="en-US" dirty="0"/>
          </a:p>
        </p:txBody>
      </p:sp>
    </p:spTree>
    <p:extLst>
      <p:ext uri="{BB962C8B-B14F-4D97-AF65-F5344CB8AC3E}">
        <p14:creationId xmlns:p14="http://schemas.microsoft.com/office/powerpoint/2010/main" val="3949650741"/>
      </p:ext>
    </p:extLst>
  </p:cSld>
  <p:clrMapOvr>
    <a:masterClrMapping/>
  </p:clrMapOvr>
  <p:transition spd="med">
    <p:fade thruBlk="1"/>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corps disability website</a:t>
            </a:r>
          </a:p>
        </p:txBody>
      </p:sp>
      <p:sp>
        <p:nvSpPr>
          <p:cNvPr id="4" name="Slide Number Placeholder 3"/>
          <p:cNvSpPr>
            <a:spLocks noGrp="1"/>
          </p:cNvSpPr>
          <p:nvPr>
            <p:ph type="sldNum" sz="quarter" idx="4"/>
          </p:nvPr>
        </p:nvSpPr>
        <p:spPr/>
        <p:txBody>
          <a:bodyPr/>
          <a:lstStyle/>
          <a:p>
            <a:fld id="{8E1C36C4-E9D3-A641-AE45-47024B03D7E5}" type="slidenum">
              <a:rPr lang="en-US" smtClean="0"/>
              <a:pPr/>
              <a:t>97</a:t>
            </a:fld>
            <a:endParaRPr lang="en-US" dirty="0"/>
          </a:p>
        </p:txBody>
      </p:sp>
      <p:pic>
        <p:nvPicPr>
          <p:cNvPr id="7" name="Content Placeholder 6"/>
          <p:cNvPicPr>
            <a:picLocks noGrp="1"/>
          </p:cNvPicPr>
          <p:nvPr>
            <p:ph idx="1"/>
          </p:nvPr>
        </p:nvPicPr>
        <p:blipFill rotWithShape="1">
          <a:blip r:embed="rId3"/>
          <a:srcRect t="15005" r="1068" b="5034"/>
          <a:stretch/>
        </p:blipFill>
        <p:spPr bwMode="auto">
          <a:xfrm>
            <a:off x="470065" y="1219200"/>
            <a:ext cx="8248650" cy="3750134"/>
          </a:xfrm>
          <a:prstGeom prst="rect">
            <a:avLst/>
          </a:prstGeom>
          <a:ln>
            <a:noFill/>
          </a:ln>
          <a:extLst>
            <a:ext uri="{53640926-AAD7-44d8-BBD7-CCE9431645EC}">
              <a14:shadowObscured xmlns:a14="http://schemas.microsoft.com/office/drawing/2010/main" xmlns=""/>
            </a:ext>
          </a:extLst>
        </p:spPr>
      </p:pic>
      <p:sp>
        <p:nvSpPr>
          <p:cNvPr id="5" name="TextBox 4"/>
          <p:cNvSpPr txBox="1"/>
          <p:nvPr/>
        </p:nvSpPr>
        <p:spPr>
          <a:xfrm>
            <a:off x="1079998" y="5150475"/>
            <a:ext cx="7028784" cy="369332"/>
          </a:xfrm>
          <a:prstGeom prst="rect">
            <a:avLst/>
          </a:prstGeom>
          <a:noFill/>
        </p:spPr>
        <p:txBody>
          <a:bodyPr wrap="square" rtlCol="0">
            <a:spAutoFit/>
          </a:bodyPr>
          <a:lstStyle/>
          <a:p>
            <a:r>
              <a:rPr lang="en-US" dirty="0"/>
              <a:t>https://supportservices.jobcorps.gov/disability/Pages/default.aspx</a:t>
            </a:r>
          </a:p>
        </p:txBody>
      </p:sp>
    </p:spTree>
    <p:extLst>
      <p:ext uri="{BB962C8B-B14F-4D97-AF65-F5344CB8AC3E}">
        <p14:creationId xmlns:p14="http://schemas.microsoft.com/office/powerpoint/2010/main" val="4180537600"/>
      </p:ext>
    </p:extLst>
  </p:cSld>
  <p:clrMapOvr>
    <a:masterClrMapping/>
  </p:clrMapOvr>
  <p:transition spd="med">
    <p:fade thruBlk="1"/>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disability coordinators</a:t>
            </a:r>
          </a:p>
        </p:txBody>
      </p:sp>
      <p:sp>
        <p:nvSpPr>
          <p:cNvPr id="4" name="Slide Number Placeholder 3"/>
          <p:cNvSpPr>
            <a:spLocks noGrp="1"/>
          </p:cNvSpPr>
          <p:nvPr>
            <p:ph type="sldNum" sz="quarter" idx="4"/>
          </p:nvPr>
        </p:nvSpPr>
        <p:spPr/>
        <p:txBody>
          <a:bodyPr/>
          <a:lstStyle/>
          <a:p>
            <a:fld id="{8E1C36C4-E9D3-A641-AE45-47024B03D7E5}" type="slidenum">
              <a:rPr lang="en-US" smtClean="0"/>
              <a:pPr/>
              <a:t>98</a:t>
            </a:fld>
            <a:endParaRPr lang="en-US" dirty="0"/>
          </a:p>
        </p:txBody>
      </p:sp>
      <p:sp>
        <p:nvSpPr>
          <p:cNvPr id="5" name="Content Placeholder 4"/>
          <p:cNvSpPr>
            <a:spLocks noGrp="1"/>
          </p:cNvSpPr>
          <p:nvPr>
            <p:ph idx="1"/>
          </p:nvPr>
        </p:nvSpPr>
        <p:spPr>
          <a:xfrm>
            <a:off x="457200" y="1295400"/>
            <a:ext cx="8534400" cy="4267200"/>
          </a:xfrm>
        </p:spPr>
        <p:txBody>
          <a:bodyPr>
            <a:normAutofit/>
          </a:bodyPr>
          <a:lstStyle/>
          <a:p>
            <a:pPr>
              <a:lnSpc>
                <a:spcPct val="100000"/>
              </a:lnSpc>
              <a:defRPr/>
            </a:pPr>
            <a:r>
              <a:rPr lang="en-US" dirty="0"/>
              <a:t>Boston and Philadelphia Regions – Kristen Philbrook</a:t>
            </a:r>
          </a:p>
          <a:p>
            <a:pPr lvl="1">
              <a:defRPr/>
            </a:pPr>
            <a:r>
              <a:rPr lang="en-US" dirty="0">
                <a:hlinkClick r:id="rId3"/>
              </a:rPr>
              <a:t>kristen.philbrook@humanitas.com</a:t>
            </a:r>
            <a:endParaRPr lang="en-US" dirty="0"/>
          </a:p>
          <a:p>
            <a:pPr>
              <a:defRPr/>
            </a:pPr>
            <a:r>
              <a:rPr lang="en-US" dirty="0"/>
              <a:t>Atlanta and Chicago Regions – Sharon Hong</a:t>
            </a:r>
          </a:p>
          <a:p>
            <a:pPr lvl="1">
              <a:defRPr/>
            </a:pPr>
            <a:r>
              <a:rPr lang="en-US" dirty="0">
                <a:hlinkClick r:id="rId4"/>
              </a:rPr>
              <a:t>sharon.hong@humanitas.com</a:t>
            </a:r>
            <a:endParaRPr lang="en-US" dirty="0"/>
          </a:p>
          <a:p>
            <a:pPr>
              <a:defRPr/>
            </a:pPr>
            <a:r>
              <a:rPr lang="en-US" dirty="0"/>
              <a:t>Dallas Region </a:t>
            </a:r>
            <a:r>
              <a:rPr lang="en-US" dirty="0">
                <a:solidFill>
                  <a:srgbClr val="CECECE">
                    <a:lumMod val="25000"/>
                  </a:srgbClr>
                </a:solidFill>
              </a:rPr>
              <a:t>–</a:t>
            </a:r>
            <a:r>
              <a:rPr lang="en-US" dirty="0"/>
              <a:t> Laura Kuhn</a:t>
            </a:r>
          </a:p>
          <a:p>
            <a:pPr lvl="1">
              <a:defRPr/>
            </a:pPr>
            <a:r>
              <a:rPr lang="en-US" dirty="0">
                <a:hlinkClick r:id="rId5"/>
              </a:rPr>
              <a:t>laura.kuhn@humanitas.com</a:t>
            </a:r>
            <a:r>
              <a:rPr lang="en-US" dirty="0"/>
              <a:t> </a:t>
            </a:r>
          </a:p>
          <a:p>
            <a:pPr>
              <a:defRPr/>
            </a:pPr>
            <a:r>
              <a:rPr lang="en-US" dirty="0"/>
              <a:t>San Francisco Region – Stephanie </a:t>
            </a:r>
            <a:r>
              <a:rPr lang="en-US" dirty="0" err="1"/>
              <a:t>Karras</a:t>
            </a:r>
            <a:endParaRPr lang="en-US" dirty="0"/>
          </a:p>
          <a:p>
            <a:pPr lvl="1">
              <a:defRPr/>
            </a:pPr>
            <a:r>
              <a:rPr lang="en-US" dirty="0">
                <a:hlinkClick r:id="rId4"/>
              </a:rPr>
              <a:t>Stephanie.karras@humanitas.com</a:t>
            </a:r>
            <a:endParaRPr lang="en-US" dirty="0"/>
          </a:p>
          <a:p>
            <a:pPr>
              <a:defRPr/>
            </a:pPr>
            <a:endParaRPr lang="en-US" dirty="0"/>
          </a:p>
          <a:p>
            <a:pPr marL="0" indent="0">
              <a:lnSpc>
                <a:spcPct val="100000"/>
              </a:lnSpc>
              <a:buNone/>
              <a:defRPr/>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23448"/>
      </p:ext>
    </p:extLst>
  </p:cSld>
  <p:clrMapOvr>
    <a:masterClrMapping/>
  </p:clrMapOvr>
  <p:transition spd="med">
    <p:fade thruBlk="1"/>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6600"/>
                </a:solidFill>
              </a:rPr>
              <a:t>Questions?</a:t>
            </a:r>
          </a:p>
        </p:txBody>
      </p:sp>
      <p:sp>
        <p:nvSpPr>
          <p:cNvPr id="4" name="Slide Number Placeholder 3"/>
          <p:cNvSpPr>
            <a:spLocks noGrp="1"/>
          </p:cNvSpPr>
          <p:nvPr>
            <p:ph type="sldNum" sz="quarter" idx="4"/>
          </p:nvPr>
        </p:nvSpPr>
        <p:spPr/>
        <p:txBody>
          <a:bodyPr/>
          <a:lstStyle/>
          <a:p>
            <a:fld id="{8E1C36C4-E9D3-A641-AE45-47024B03D7E5}" type="slidenum">
              <a:rPr lang="en-US" smtClean="0"/>
              <a:pPr/>
              <a:t>99</a:t>
            </a:fld>
            <a:endParaRPr lang="en-US" dirty="0"/>
          </a:p>
        </p:txBody>
      </p:sp>
      <p:pic>
        <p:nvPicPr>
          <p:cNvPr id="5" name="il_fi" descr="http://dukegroups.duke.edu/westminster/files/2011/10/question-marks.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2866692" y="1828800"/>
            <a:ext cx="3429000" cy="2667000"/>
          </a:xfrm>
          <a:prstGeom prst="rect">
            <a:avLst/>
          </a:prstGeom>
        </p:spPr>
      </p:pic>
    </p:spTree>
    <p:extLst>
      <p:ext uri="{BB962C8B-B14F-4D97-AF65-F5344CB8AC3E}">
        <p14:creationId xmlns:p14="http://schemas.microsoft.com/office/powerpoint/2010/main" val="2586730100"/>
      </p:ext>
    </p:extLst>
  </p:cSld>
  <p:clrMapOvr>
    <a:masterClrMapping/>
  </p:clrMapOvr>
  <p:transition spd="med">
    <p:fade thruBlk="1"/>
  </p:transition>
</p:sld>
</file>

<file path=ppt/theme/theme1.xml><?xml version="1.0" encoding="utf-8"?>
<a:theme xmlns:a="http://schemas.openxmlformats.org/drawingml/2006/main" name="Heading Bar Pages">
  <a:themeElements>
    <a:clrScheme name="Everyday Hero Aqua 3">
      <a:dk1>
        <a:srgbClr val="23A6CD"/>
      </a:dk1>
      <a:lt1>
        <a:srgbClr val="FFFFFF"/>
      </a:lt1>
      <a:dk2>
        <a:srgbClr val="999999"/>
      </a:dk2>
      <a:lt2>
        <a:srgbClr val="CECECE"/>
      </a:lt2>
      <a:accent1>
        <a:srgbClr val="23A6CD"/>
      </a:accent1>
      <a:accent2>
        <a:srgbClr val="C0C1BF"/>
      </a:accent2>
      <a:accent3>
        <a:srgbClr val="8D8E8D"/>
      </a:accent3>
      <a:accent4>
        <a:srgbClr val="636463"/>
      </a:accent4>
      <a:accent5>
        <a:srgbClr val="6DC1E2"/>
      </a:accent5>
      <a:accent6>
        <a:srgbClr val="EDB200"/>
      </a:accent6>
      <a:hlink>
        <a:srgbClr val="23A6CD"/>
      </a:hlink>
      <a:folHlink>
        <a:srgbClr val="6DC1E2"/>
      </a:folHlink>
    </a:clrScheme>
    <a:fontScheme name="Bullets">
      <a:majorFont>
        <a:latin typeface="Amatic SC Bold"/>
        <a:ea typeface="ヒラギノ角ゴ ProN W6"/>
        <a:cs typeface="ヒラギノ角ゴ ProN W6"/>
      </a:majorFont>
      <a:minorFont>
        <a:latin typeface="Oswald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CB100"/>
        </a:solidFill>
        <a:ln>
          <a:noFill/>
        </a:ln>
        <a:effectLst/>
        <a:extLst>
          <a:ext uri="{91240B29-F687-4f45-9708-019B960494DF}">
            <a14:hiddenLine xmlns:a14="http://schemas.microsoft.com/office/drawing/2010/main" xmlns="" w="50800" cap="flat" cmpd="sng" algn="ctr">
              <a:solidFill>
                <a:srgbClr val="FFFFFF"/>
              </a:solidFill>
              <a:prstDash val="solid"/>
              <a:round/>
              <a:headEnd type="none" w="med" len="me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ECB100"/>
        </a:solidFill>
        <a:ln>
          <a:noFill/>
        </a:ln>
        <a:effectLst/>
        <a:extLst>
          <a:ext uri="{91240B29-F687-4f45-9708-019B960494DF}">
            <a14:hiddenLine xmlns:a14="http://schemas.microsoft.com/office/drawing/2010/main" xmlns="" w="50800" cap="flat" cmpd="sng" algn="ctr">
              <a:solidFill>
                <a:srgbClr val="FFFFFF"/>
              </a:solidFill>
              <a:prstDash val="solid"/>
              <a:round/>
              <a:headEnd type="none" w="med" len="me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XRUYQT3274NZ-880339284-157</_dlc_DocId>
    <_dlc_DocIdUrl xmlns="b22f8f74-215c-4154-9939-bd29e4e8980e">
      <Url>https://supportservices.jobcorps.gov/disability/_layouts/15/DocIdRedir.aspx?ID=XRUYQT3274NZ-880339284-157</Url>
      <Description>XRUYQT3274NZ-880339284-157</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CF15E7C-D06C-4D50-943B-1FF67389D7D3}"/>
</file>

<file path=customXml/itemProps2.xml><?xml version="1.0" encoding="utf-8"?>
<ds:datastoreItem xmlns:ds="http://schemas.openxmlformats.org/officeDocument/2006/customXml" ds:itemID="{6BF80BA2-90ED-451B-B6B8-F7EBA41D4ED2}"/>
</file>

<file path=customXml/itemProps3.xml><?xml version="1.0" encoding="utf-8"?>
<ds:datastoreItem xmlns:ds="http://schemas.openxmlformats.org/officeDocument/2006/customXml" ds:itemID="{0ED1A52F-858C-47B5-B089-A3F0ACA0A6AA}"/>
</file>

<file path=customXml/itemProps4.xml><?xml version="1.0" encoding="utf-8"?>
<ds:datastoreItem xmlns:ds="http://schemas.openxmlformats.org/officeDocument/2006/customXml" ds:itemID="{5AECD14C-059C-4151-ACC4-9D0DCE40DB28}"/>
</file>

<file path=docProps/app.xml><?xml version="1.0" encoding="utf-8"?>
<Properties xmlns="http://schemas.openxmlformats.org/officeDocument/2006/extended-properties" xmlns:vt="http://schemas.openxmlformats.org/officeDocument/2006/docPropsVTypes">
  <Template>EverydayHero_Tangerine</Template>
  <TotalTime>0</TotalTime>
  <Words>3819</Words>
  <Application>Microsoft Macintosh PowerPoint</Application>
  <PresentationFormat>On-screen Show (4:3)</PresentationFormat>
  <Paragraphs>630</Paragraphs>
  <Slides>99</Slides>
  <Notes>99</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99</vt:i4>
      </vt:variant>
    </vt:vector>
  </HeadingPairs>
  <TitlesOfParts>
    <vt:vector size="119" baseType="lpstr">
      <vt:lpstr>Amatic SC Bold</vt:lpstr>
      <vt:lpstr>Amatic SC Regular</vt:lpstr>
      <vt:lpstr>Calibri</vt:lpstr>
      <vt:lpstr>Calibri Light</vt:lpstr>
      <vt:lpstr>Courier New</vt:lpstr>
      <vt:lpstr>Gill Sans</vt:lpstr>
      <vt:lpstr>Intro</vt:lpstr>
      <vt:lpstr>Lato Light</vt:lpstr>
      <vt:lpstr>Lato Regular</vt:lpstr>
      <vt:lpstr>Lobster Two</vt:lpstr>
      <vt:lpstr>Lucida Grande</vt:lpstr>
      <vt:lpstr>Miso</vt:lpstr>
      <vt:lpstr>Oswald Light</vt:lpstr>
      <vt:lpstr>Times New Roman</vt:lpstr>
      <vt:lpstr>Wingdings</vt:lpstr>
      <vt:lpstr>Wingdings 2</vt:lpstr>
      <vt:lpstr>ヒラギノ角ゴ ProN W3</vt:lpstr>
      <vt:lpstr>ヒラギノ角ゴ ProN W6</vt:lpstr>
      <vt:lpstr>Arial</vt:lpstr>
      <vt:lpstr>Heading Bar Pages</vt:lpstr>
      <vt:lpstr>Reasonable Accommodation  Process</vt:lpstr>
      <vt:lpstr>What you can expect!</vt:lpstr>
      <vt:lpstr> What is not included</vt:lpstr>
      <vt:lpstr>Communicating with People with Disabilities</vt:lpstr>
      <vt:lpstr>Legal Obligations </vt:lpstr>
      <vt:lpstr>Legal Obligations </vt:lpstr>
      <vt:lpstr>Key Considerations for communication</vt:lpstr>
      <vt:lpstr>Key Considerations for communication</vt:lpstr>
      <vt:lpstr>Key Considerations for communication</vt:lpstr>
      <vt:lpstr>Why is Primary consideration  given to the individual?</vt:lpstr>
      <vt:lpstr>Reasonable Accommodation Basics</vt:lpstr>
      <vt:lpstr>What are reasonable accommodations?</vt:lpstr>
      <vt:lpstr>ID the type of modification</vt:lpstr>
      <vt:lpstr>Reasonable Accommodation Process</vt:lpstr>
      <vt:lpstr>Test your knowledge!</vt:lpstr>
      <vt:lpstr>Reasonable accommodation process Defined in SOP</vt:lpstr>
      <vt:lpstr>PowerPoint Presentation</vt:lpstr>
      <vt:lpstr>When Does Process Occur?</vt:lpstr>
      <vt:lpstr>Reasonable accommodation process</vt:lpstr>
      <vt:lpstr>Requesting accommodation</vt:lpstr>
      <vt:lpstr>Requesting accommodation</vt:lpstr>
      <vt:lpstr>PowerPoint Presentation</vt:lpstr>
      <vt:lpstr>PowerPoint Presentation</vt:lpstr>
      <vt:lpstr>PowerPoint Presentation</vt:lpstr>
      <vt:lpstr>Reasonable accommodation process</vt:lpstr>
      <vt:lpstr>Determining the need for Reasonable accommodation</vt:lpstr>
      <vt:lpstr>Determining the need for Reasonable accommodation</vt:lpstr>
      <vt:lpstr>PowerPoint Presentation</vt:lpstr>
      <vt:lpstr>PowerPoint Presentation</vt:lpstr>
      <vt:lpstr>PowerPoint Presentation</vt:lpstr>
      <vt:lpstr>Reasonable accommodation process</vt:lpstr>
      <vt:lpstr>Ensuring Appropriate Documentation</vt:lpstr>
      <vt:lpstr>Functional Limitations</vt:lpstr>
      <vt:lpstr>Ensuring Appropriate Documentation</vt:lpstr>
      <vt:lpstr>Sources of Disability-related documentation</vt:lpstr>
      <vt:lpstr>Types of supporting documentation</vt:lpstr>
      <vt:lpstr>Documentation Examples to establish accommodation need</vt:lpstr>
      <vt:lpstr>Ensuring Appropriate Documentation</vt:lpstr>
      <vt:lpstr>Accommodations Supported by the documentation?</vt:lpstr>
      <vt:lpstr>Accommodations Supported by the documentation?</vt:lpstr>
      <vt:lpstr>No documentation provided</vt:lpstr>
      <vt:lpstr>Do’s &amp; don'ts of Documentation</vt:lpstr>
      <vt:lpstr>Do’s &amp; don'ts of Documentation</vt:lpstr>
      <vt:lpstr>Reasonable accommodation process</vt:lpstr>
      <vt:lpstr>Reviewing a request</vt:lpstr>
      <vt:lpstr>Reviewing a request</vt:lpstr>
      <vt:lpstr>Reviewing a request</vt:lpstr>
      <vt:lpstr>CONSIDERATIONS IN  REVIEWING REQUESTS</vt:lpstr>
      <vt:lpstr>Developing an  accommodation plan</vt:lpstr>
      <vt:lpstr>DEVELOPING AN  ACCOMMODATION PLAN</vt:lpstr>
      <vt:lpstr>Reasonable accommodation process</vt:lpstr>
      <vt:lpstr>Determining reasonableness</vt:lpstr>
      <vt:lpstr>Evaluating the request</vt:lpstr>
      <vt:lpstr>Evaluating the request</vt:lpstr>
      <vt:lpstr>Making a decision</vt:lpstr>
      <vt:lpstr>If Recommending Denial of accommodation</vt:lpstr>
      <vt:lpstr>Regional Office Disposition</vt:lpstr>
      <vt:lpstr>Reasonable accommodation process</vt:lpstr>
      <vt:lpstr>Entering the accommodation plan</vt:lpstr>
      <vt:lpstr>Entering the accommodation plan</vt:lpstr>
      <vt:lpstr>Entering the accommodation plan</vt:lpstr>
      <vt:lpstr>PowerPoint Presentation</vt:lpstr>
      <vt:lpstr>Reasonable accommodation process</vt:lpstr>
      <vt:lpstr>Notifying Staff/Viewing the     Accommodation Plan</vt:lpstr>
      <vt:lpstr>Notifying Staff/Viewing the Plan</vt:lpstr>
      <vt:lpstr>Reasonable accommodation process</vt:lpstr>
      <vt:lpstr>Determining accommodation effectiveness</vt:lpstr>
      <vt:lpstr>Determining accommodation effectiveness</vt:lpstr>
      <vt:lpstr>PowerPoint Presentation</vt:lpstr>
      <vt:lpstr>PowerPoint Presentation</vt:lpstr>
      <vt:lpstr>Reasonable accommodation process</vt:lpstr>
      <vt:lpstr>Documenting the  accommodation process</vt:lpstr>
      <vt:lpstr>Documenting the  accommodation process in cis</vt:lpstr>
      <vt:lpstr>Documenting the  accommodation process</vt:lpstr>
      <vt:lpstr>Documenting the  accommodation process</vt:lpstr>
      <vt:lpstr>Reasonable accommodation process</vt:lpstr>
      <vt:lpstr>Maintaining the  accommodation file</vt:lpstr>
      <vt:lpstr>Reasonable accommodation process</vt:lpstr>
      <vt:lpstr>A disability,  “no accommodations file”</vt:lpstr>
      <vt:lpstr>Storing disability and accommodations files</vt:lpstr>
      <vt:lpstr>Accommodation file vs. disability file Layout comparison</vt:lpstr>
      <vt:lpstr>Transmission and storage  at separation</vt:lpstr>
      <vt:lpstr>Reasonable accommodation process</vt:lpstr>
      <vt:lpstr>Confidentiality</vt:lpstr>
      <vt:lpstr>RED FLAGS in the RA PROCESS</vt:lpstr>
      <vt:lpstr>Red flags in the ra process</vt:lpstr>
      <vt:lpstr>Red Flags in the RA Process</vt:lpstr>
      <vt:lpstr>Red Flags in the RA Process</vt:lpstr>
      <vt:lpstr>Resources</vt:lpstr>
      <vt:lpstr>PowerPoint Presentation</vt:lpstr>
      <vt:lpstr>Reasonable accommodation Committee guide</vt:lpstr>
      <vt:lpstr>Talking about  reasonable accommodation</vt:lpstr>
      <vt:lpstr>Reasonable accommodation brochure</vt:lpstr>
      <vt:lpstr>Job accommodation network askjan.org</vt:lpstr>
      <vt:lpstr>JAN – Accommodation Information by Limitation A-Z</vt:lpstr>
      <vt:lpstr>JAN – Limitation A-Z Search</vt:lpstr>
      <vt:lpstr>Job corps disability website</vt:lpstr>
      <vt:lpstr>Regional disability coordinators</vt:lpstr>
      <vt:lpstr>Questions?</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2013-12-11T07:53:29Z</dcterms:created>
  <dcterms:modified xsi:type="dcterms:W3CDTF">2016-10-25T21:47:40Z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_dlc_DocIdItemGuid">
    <vt:lpwstr>915468de-2494-4297-a39a-4c458f728566</vt:lpwstr>
  </property>
</Properties>
</file>