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3.xml" ContentType="application/vnd.openxmlformats-officedocument.presentationml.notesSl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69.xml" ContentType="application/vnd.openxmlformats-officedocument.presentationml.slideLayout+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78" r:id="rId2"/>
    <p:sldMasterId id="2147483660" r:id="rId3"/>
  </p:sldMasterIdLst>
  <p:notesMasterIdLst>
    <p:notesMasterId r:id="rId49"/>
  </p:notesMasterIdLst>
  <p:sldIdLst>
    <p:sldId id="256" r:id="rId4"/>
    <p:sldId id="311" r:id="rId5"/>
    <p:sldId id="259" r:id="rId6"/>
    <p:sldId id="312" r:id="rId7"/>
    <p:sldId id="260" r:id="rId8"/>
    <p:sldId id="325" r:id="rId9"/>
    <p:sldId id="326" r:id="rId10"/>
    <p:sldId id="327" r:id="rId11"/>
    <p:sldId id="328" r:id="rId12"/>
    <p:sldId id="332" r:id="rId13"/>
    <p:sldId id="318" r:id="rId14"/>
    <p:sldId id="319" r:id="rId15"/>
    <p:sldId id="320" r:id="rId16"/>
    <p:sldId id="321" r:id="rId17"/>
    <p:sldId id="346" r:id="rId18"/>
    <p:sldId id="347" r:id="rId19"/>
    <p:sldId id="267" r:id="rId20"/>
    <p:sldId id="323" r:id="rId21"/>
    <p:sldId id="329" r:id="rId22"/>
    <p:sldId id="268" r:id="rId23"/>
    <p:sldId id="269" r:id="rId24"/>
    <p:sldId id="331" r:id="rId25"/>
    <p:sldId id="262" r:id="rId26"/>
    <p:sldId id="261" r:id="rId27"/>
    <p:sldId id="330" r:id="rId28"/>
    <p:sldId id="281" r:id="rId29"/>
    <p:sldId id="297" r:id="rId30"/>
    <p:sldId id="299" r:id="rId31"/>
    <p:sldId id="300" r:id="rId32"/>
    <p:sldId id="333" r:id="rId33"/>
    <p:sldId id="336" r:id="rId34"/>
    <p:sldId id="337" r:id="rId35"/>
    <p:sldId id="270" r:id="rId36"/>
    <p:sldId id="345" r:id="rId37"/>
    <p:sldId id="335" r:id="rId38"/>
    <p:sldId id="271" r:id="rId39"/>
    <p:sldId id="272" r:id="rId40"/>
    <p:sldId id="273" r:id="rId41"/>
    <p:sldId id="338" r:id="rId42"/>
    <p:sldId id="339" r:id="rId43"/>
    <p:sldId id="340" r:id="rId44"/>
    <p:sldId id="341" r:id="rId45"/>
    <p:sldId id="342" r:id="rId46"/>
    <p:sldId id="343" r:id="rId47"/>
    <p:sldId id="34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6" autoAdjust="0"/>
    <p:restoredTop sz="89578" autoAdjust="0"/>
  </p:normalViewPr>
  <p:slideViewPr>
    <p:cSldViewPr snapToGrid="0">
      <p:cViewPr varScale="1">
        <p:scale>
          <a:sx n="45" d="100"/>
          <a:sy n="45" d="100"/>
        </p:scale>
        <p:origin x="38" y="605"/>
      </p:cViewPr>
      <p:guideLst/>
    </p:cSldViewPr>
  </p:slideViewPr>
  <p:notesTextViewPr>
    <p:cViewPr>
      <p:scale>
        <a:sx n="1" d="1"/>
        <a:sy n="1" d="1"/>
      </p:scale>
      <p:origin x="0" y="0"/>
    </p:cViewPr>
  </p:notesTextViewPr>
  <p:notesViewPr>
    <p:cSldViewPr snapToGrid="0">
      <p:cViewPr varScale="1">
        <p:scale>
          <a:sx n="60" d="100"/>
          <a:sy n="60" d="100"/>
        </p:scale>
        <p:origin x="98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55"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8" Type="http://schemas.openxmlformats.org/officeDocument/2006/relationships/customXml" Target="../customXml/item4.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ustomXml" Target="../customXml/item2.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B8583-0B33-4085-8954-D20D2F525E82}" type="datetimeFigureOut">
              <a:rPr lang="en-US" smtClean="0"/>
              <a:t>3/1/2017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E444C-2141-4AC3-BA74-EE4E1717B9B3}" type="slidenum">
              <a:rPr lang="en-US" smtClean="0"/>
              <a:t>‹#›</a:t>
            </a:fld>
            <a:endParaRPr lang="en-US"/>
          </a:p>
        </p:txBody>
      </p:sp>
    </p:spTree>
    <p:extLst>
      <p:ext uri="{BB962C8B-B14F-4D97-AF65-F5344CB8AC3E}">
        <p14:creationId xmlns:p14="http://schemas.microsoft.com/office/powerpoint/2010/main" val="81088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Easy and Practical Ways to Accommodate and Adapt the “Hard Trades” is Part 1 of a 2-part webinar series that will highlight assistive technology accommodations and other practical adaptations that support both independence and employability for students with disabilities enrolled in the building or construction-related trades.  The importance of developing supports that are portable and transferrable into the workplace also will be discussed. </a:t>
            </a:r>
          </a:p>
          <a:p>
            <a:endParaRPr lang="en-US" sz="1500" dirty="0"/>
          </a:p>
          <a:p>
            <a:r>
              <a:rPr lang="en-US" sz="1500" dirty="0"/>
              <a:t>When we use the term “hard trades,” we are simply referring to the construction trades such as plumbing, electrical, masonry, carpentry, facilities maintenance, bricklaying, welding…</a:t>
            </a:r>
          </a:p>
          <a:p>
            <a:endParaRPr lang="en-US" sz="1500" dirty="0"/>
          </a:p>
          <a:p>
            <a:r>
              <a:rPr lang="en-US" sz="1500" dirty="0"/>
              <a:t>A little later in the webinar, we will hear from one of our center HBI Instructors who will be sharing some of his ideas.</a:t>
            </a:r>
          </a:p>
        </p:txBody>
      </p:sp>
      <p:sp>
        <p:nvSpPr>
          <p:cNvPr id="4" name="Slide Number Placeholder 3"/>
          <p:cNvSpPr>
            <a:spLocks noGrp="1"/>
          </p:cNvSpPr>
          <p:nvPr>
            <p:ph type="sldNum" sz="quarter" idx="10"/>
          </p:nvPr>
        </p:nvSpPr>
        <p:spPr/>
        <p:txBody>
          <a:bodyPr/>
          <a:lstStyle/>
          <a:p>
            <a:fld id="{B4EE444C-2141-4AC3-BA74-EE4E1717B9B3}" type="slidenum">
              <a:rPr lang="en-US" smtClean="0"/>
              <a:t>1</a:t>
            </a:fld>
            <a:endParaRPr lang="en-US"/>
          </a:p>
        </p:txBody>
      </p:sp>
    </p:spTree>
    <p:extLst>
      <p:ext uri="{BB962C8B-B14F-4D97-AF65-F5344CB8AC3E}">
        <p14:creationId xmlns:p14="http://schemas.microsoft.com/office/powerpoint/2010/main" val="55617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An good example of a UDL CTT strategy is the use of word walls…in this case a tool wall with the words printed next to each tool.  </a:t>
            </a:r>
          </a:p>
          <a:p>
            <a:endParaRPr lang="en-US" sz="1800" dirty="0"/>
          </a:p>
          <a:p>
            <a:r>
              <a:rPr lang="en-US" sz="1800" dirty="0"/>
              <a:t>Students get more exposure from things they see often, so this is a great way to reinforce new learning.  </a:t>
            </a:r>
          </a:p>
        </p:txBody>
      </p:sp>
      <p:sp>
        <p:nvSpPr>
          <p:cNvPr id="4" name="Slide Number Placeholder 3"/>
          <p:cNvSpPr>
            <a:spLocks noGrp="1"/>
          </p:cNvSpPr>
          <p:nvPr>
            <p:ph type="sldNum" sz="quarter" idx="10"/>
          </p:nvPr>
        </p:nvSpPr>
        <p:spPr/>
        <p:txBody>
          <a:bodyPr/>
          <a:lstStyle/>
          <a:p>
            <a:fld id="{B4EE444C-2141-4AC3-BA74-EE4E1717B9B3}" type="slidenum">
              <a:rPr lang="en-US" smtClean="0"/>
              <a:t>10</a:t>
            </a:fld>
            <a:endParaRPr lang="en-US"/>
          </a:p>
        </p:txBody>
      </p:sp>
    </p:spTree>
    <p:extLst>
      <p:ext uri="{BB962C8B-B14F-4D97-AF65-F5344CB8AC3E}">
        <p14:creationId xmlns:p14="http://schemas.microsoft.com/office/powerpoint/2010/main" val="13332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Assistive Technology</a:t>
            </a:r>
            <a:r>
              <a:rPr lang="en-US" sz="1800" dirty="0"/>
              <a:t> (AT) is an umbrella term that includes </a:t>
            </a:r>
            <a:r>
              <a:rPr lang="en-US" sz="1800" dirty="0">
                <a:solidFill>
                  <a:srgbClr val="0070C0"/>
                </a:solidFill>
              </a:rPr>
              <a:t>assistive</a:t>
            </a:r>
            <a:r>
              <a:rPr lang="en-US" sz="1800" dirty="0"/>
              <a:t>, </a:t>
            </a:r>
            <a:r>
              <a:rPr lang="en-US" sz="1800" dirty="0">
                <a:solidFill>
                  <a:srgbClr val="0070C0"/>
                </a:solidFill>
              </a:rPr>
              <a:t>adaptive</a:t>
            </a:r>
            <a:r>
              <a:rPr lang="en-US" sz="1800" dirty="0"/>
              <a:t>, and </a:t>
            </a:r>
            <a:r>
              <a:rPr lang="en-US" sz="1800" dirty="0">
                <a:solidFill>
                  <a:srgbClr val="0070C0"/>
                </a:solidFill>
              </a:rPr>
              <a:t>rehabilitative devices </a:t>
            </a:r>
            <a:r>
              <a:rPr lang="en-US" sz="1800" dirty="0"/>
              <a:t>for people with disabilities and also includes the process used in selecting, locating, and using them. </a:t>
            </a:r>
          </a:p>
          <a:p>
            <a:pPr lvl="1"/>
            <a:r>
              <a:rPr lang="en-US" sz="1800" dirty="0"/>
              <a:t>Assistive technology </a:t>
            </a:r>
            <a:r>
              <a:rPr lang="en-US" sz="1800" dirty="0">
                <a:solidFill>
                  <a:srgbClr val="0070C0"/>
                </a:solidFill>
              </a:rPr>
              <a:t>promotes greater independence </a:t>
            </a:r>
            <a:r>
              <a:rPr lang="en-US" sz="1800" dirty="0"/>
              <a:t>by enabling people to perform tasks that they were formerly unable to accomplish, or had great difficulty accomplishing, by providing enhancements to, or changing methods of interacting with, the technology needed to accomplish such tasks.</a:t>
            </a:r>
          </a:p>
          <a:p>
            <a:endParaRPr lang="en-US" dirty="0"/>
          </a:p>
        </p:txBody>
      </p:sp>
      <p:sp>
        <p:nvSpPr>
          <p:cNvPr id="4" name="Slide Number Placeholder 3"/>
          <p:cNvSpPr>
            <a:spLocks noGrp="1"/>
          </p:cNvSpPr>
          <p:nvPr>
            <p:ph type="sldNum" sz="quarter" idx="10"/>
          </p:nvPr>
        </p:nvSpPr>
        <p:spPr/>
        <p:txBody>
          <a:bodyPr/>
          <a:lstStyle/>
          <a:p>
            <a:fld id="{6285D00E-C48B-40D1-BC7F-8F62A9112AB2}" type="slidenum">
              <a:rPr lang="en-US" smtClean="0"/>
              <a:t>11</a:t>
            </a:fld>
            <a:endParaRPr lang="en-US"/>
          </a:p>
        </p:txBody>
      </p:sp>
    </p:spTree>
    <p:extLst>
      <p:ext uri="{BB962C8B-B14F-4D97-AF65-F5344CB8AC3E}">
        <p14:creationId xmlns:p14="http://schemas.microsoft.com/office/powerpoint/2010/main" val="428099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05250"/>
          </a:xfrm>
        </p:spPr>
        <p:txBody>
          <a:bodyPr/>
          <a:lstStyle/>
          <a:p>
            <a:pPr marL="0" indent="0" eaLnBrk="1" hangingPunct="1">
              <a:lnSpc>
                <a:spcPct val="80000"/>
              </a:lnSpc>
              <a:buNone/>
            </a:pPr>
            <a:endParaRPr lang="en-US" sz="1800" dirty="0"/>
          </a:p>
        </p:txBody>
      </p:sp>
      <p:sp>
        <p:nvSpPr>
          <p:cNvPr id="4" name="Slide Number Placeholder 3"/>
          <p:cNvSpPr>
            <a:spLocks noGrp="1"/>
          </p:cNvSpPr>
          <p:nvPr>
            <p:ph type="sldNum" sz="quarter" idx="10"/>
          </p:nvPr>
        </p:nvSpPr>
        <p:spPr/>
        <p:txBody>
          <a:bodyPr/>
          <a:lstStyle/>
          <a:p>
            <a:fld id="{6285D00E-C48B-40D1-BC7F-8F62A9112AB2}" type="slidenum">
              <a:rPr lang="en-US" smtClean="0"/>
              <a:t>12</a:t>
            </a:fld>
            <a:endParaRPr lang="en-US"/>
          </a:p>
        </p:txBody>
      </p:sp>
    </p:spTree>
    <p:extLst>
      <p:ext uri="{BB962C8B-B14F-4D97-AF65-F5344CB8AC3E}">
        <p14:creationId xmlns:p14="http://schemas.microsoft.com/office/powerpoint/2010/main" val="3384499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05250"/>
          </a:xfrm>
        </p:spPr>
        <p:txBody>
          <a:bodyPr/>
          <a:lstStyle/>
          <a:p>
            <a:pPr marL="0" indent="0" eaLnBrk="1" hangingPunct="1">
              <a:lnSpc>
                <a:spcPct val="80000"/>
              </a:lnSpc>
              <a:buNone/>
            </a:pPr>
            <a:endParaRPr lang="en-US" sz="1800" dirty="0"/>
          </a:p>
        </p:txBody>
      </p:sp>
      <p:sp>
        <p:nvSpPr>
          <p:cNvPr id="4" name="Slide Number Placeholder 3"/>
          <p:cNvSpPr>
            <a:spLocks noGrp="1"/>
          </p:cNvSpPr>
          <p:nvPr>
            <p:ph type="sldNum" sz="quarter" idx="10"/>
          </p:nvPr>
        </p:nvSpPr>
        <p:spPr/>
        <p:txBody>
          <a:bodyPr/>
          <a:lstStyle/>
          <a:p>
            <a:fld id="{6285D00E-C48B-40D1-BC7F-8F62A9112AB2}" type="slidenum">
              <a:rPr lang="en-US" smtClean="0"/>
              <a:t>13</a:t>
            </a:fld>
            <a:endParaRPr lang="en-US"/>
          </a:p>
        </p:txBody>
      </p:sp>
    </p:spTree>
    <p:extLst>
      <p:ext uri="{BB962C8B-B14F-4D97-AF65-F5344CB8AC3E}">
        <p14:creationId xmlns:p14="http://schemas.microsoft.com/office/powerpoint/2010/main" val="4206398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05250"/>
          </a:xfrm>
        </p:spPr>
        <p:txBody>
          <a:bodyPr/>
          <a:lstStyle/>
          <a:p>
            <a:pPr marL="0" indent="0" eaLnBrk="1" hangingPunct="1">
              <a:lnSpc>
                <a:spcPct val="80000"/>
              </a:lnSpc>
              <a:buNone/>
            </a:pPr>
            <a:endParaRPr lang="en-US" sz="1800" dirty="0"/>
          </a:p>
        </p:txBody>
      </p:sp>
      <p:sp>
        <p:nvSpPr>
          <p:cNvPr id="4" name="Slide Number Placeholder 3"/>
          <p:cNvSpPr>
            <a:spLocks noGrp="1"/>
          </p:cNvSpPr>
          <p:nvPr>
            <p:ph type="sldNum" sz="quarter" idx="10"/>
          </p:nvPr>
        </p:nvSpPr>
        <p:spPr/>
        <p:txBody>
          <a:bodyPr/>
          <a:lstStyle/>
          <a:p>
            <a:fld id="{6285D00E-C48B-40D1-BC7F-8F62A9112AB2}" type="slidenum">
              <a:rPr lang="en-US" smtClean="0"/>
              <a:t>14</a:t>
            </a:fld>
            <a:endParaRPr lang="en-US"/>
          </a:p>
        </p:txBody>
      </p:sp>
    </p:spTree>
    <p:extLst>
      <p:ext uri="{BB962C8B-B14F-4D97-AF65-F5344CB8AC3E}">
        <p14:creationId xmlns:p14="http://schemas.microsoft.com/office/powerpoint/2010/main" val="1807497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15</a:t>
            </a:fld>
            <a:endParaRPr lang="en-US"/>
          </a:p>
        </p:txBody>
      </p:sp>
    </p:spTree>
    <p:extLst>
      <p:ext uri="{BB962C8B-B14F-4D97-AF65-F5344CB8AC3E}">
        <p14:creationId xmlns:p14="http://schemas.microsoft.com/office/powerpoint/2010/main" val="457444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16</a:t>
            </a:fld>
            <a:endParaRPr lang="en-US"/>
          </a:p>
        </p:txBody>
      </p:sp>
    </p:spTree>
    <p:extLst>
      <p:ext uri="{BB962C8B-B14F-4D97-AF65-F5344CB8AC3E}">
        <p14:creationId xmlns:p14="http://schemas.microsoft.com/office/powerpoint/2010/main" val="3925868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As I review the process for accommodating students with disabilities, be thinking about a student that you have or may have had in your Career Tech area that came with some type of disability or challenge.</a:t>
            </a:r>
          </a:p>
        </p:txBody>
      </p:sp>
      <p:sp>
        <p:nvSpPr>
          <p:cNvPr id="4" name="Slide Number Placeholder 3"/>
          <p:cNvSpPr>
            <a:spLocks noGrp="1"/>
          </p:cNvSpPr>
          <p:nvPr>
            <p:ph type="sldNum" sz="quarter" idx="10"/>
          </p:nvPr>
        </p:nvSpPr>
        <p:spPr/>
        <p:txBody>
          <a:bodyPr/>
          <a:lstStyle/>
          <a:p>
            <a:fld id="{B4EE444C-2141-4AC3-BA74-EE4E1717B9B3}" type="slidenum">
              <a:rPr lang="en-US" smtClean="0"/>
              <a:t>17</a:t>
            </a:fld>
            <a:endParaRPr lang="en-US"/>
          </a:p>
        </p:txBody>
      </p:sp>
    </p:spTree>
    <p:extLst>
      <p:ext uri="{BB962C8B-B14F-4D97-AF65-F5344CB8AC3E}">
        <p14:creationId xmlns:p14="http://schemas.microsoft.com/office/powerpoint/2010/main" val="2656312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E444C-2141-4AC3-BA74-EE4E1717B9B3}" type="slidenum">
              <a:rPr lang="en-US" smtClean="0"/>
              <a:t>18</a:t>
            </a:fld>
            <a:endParaRPr lang="en-US"/>
          </a:p>
        </p:txBody>
      </p:sp>
    </p:spTree>
    <p:extLst>
      <p:ext uri="{BB962C8B-B14F-4D97-AF65-F5344CB8AC3E}">
        <p14:creationId xmlns:p14="http://schemas.microsoft.com/office/powerpoint/2010/main" val="502319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Let’s practice with one case study using the questioning approach that we just reviewed. </a:t>
            </a:r>
          </a:p>
        </p:txBody>
      </p:sp>
      <p:sp>
        <p:nvSpPr>
          <p:cNvPr id="4" name="Slide Number Placeholder 3"/>
          <p:cNvSpPr>
            <a:spLocks noGrp="1"/>
          </p:cNvSpPr>
          <p:nvPr>
            <p:ph type="sldNum" sz="quarter" idx="10"/>
          </p:nvPr>
        </p:nvSpPr>
        <p:spPr/>
        <p:txBody>
          <a:bodyPr/>
          <a:lstStyle/>
          <a:p>
            <a:fld id="{B4EE444C-2141-4AC3-BA74-EE4E1717B9B3}" type="slidenum">
              <a:rPr lang="en-US" smtClean="0"/>
              <a:t>19</a:t>
            </a:fld>
            <a:endParaRPr lang="en-US"/>
          </a:p>
        </p:txBody>
      </p:sp>
    </p:spTree>
    <p:extLst>
      <p:ext uri="{BB962C8B-B14F-4D97-AF65-F5344CB8AC3E}">
        <p14:creationId xmlns:p14="http://schemas.microsoft.com/office/powerpoint/2010/main" val="77173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2</a:t>
            </a:fld>
            <a:endParaRPr lang="en-US"/>
          </a:p>
        </p:txBody>
      </p:sp>
    </p:spTree>
    <p:extLst>
      <p:ext uri="{BB962C8B-B14F-4D97-AF65-F5344CB8AC3E}">
        <p14:creationId xmlns:p14="http://schemas.microsoft.com/office/powerpoint/2010/main" val="2404133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What are some possible AT accommodations that we could consider to support Pat with “remembering, reading, completing tasks, and math calculation?”</a:t>
            </a:r>
          </a:p>
          <a:p>
            <a:endParaRPr lang="en-US" sz="1800" dirty="0"/>
          </a:p>
          <a:p>
            <a:r>
              <a:rPr lang="en-US" sz="1800" dirty="0"/>
              <a:t>Use the chat box for any ideas you have…</a:t>
            </a:r>
          </a:p>
        </p:txBody>
      </p:sp>
      <p:sp>
        <p:nvSpPr>
          <p:cNvPr id="4" name="Slide Number Placeholder 3"/>
          <p:cNvSpPr>
            <a:spLocks noGrp="1"/>
          </p:cNvSpPr>
          <p:nvPr>
            <p:ph type="sldNum" sz="quarter" idx="10"/>
          </p:nvPr>
        </p:nvSpPr>
        <p:spPr/>
        <p:txBody>
          <a:bodyPr/>
          <a:lstStyle/>
          <a:p>
            <a:fld id="{B4EE444C-2141-4AC3-BA74-EE4E1717B9B3}" type="slidenum">
              <a:rPr lang="en-US" smtClean="0"/>
              <a:t>20</a:t>
            </a:fld>
            <a:endParaRPr lang="en-US"/>
          </a:p>
        </p:txBody>
      </p:sp>
    </p:spTree>
    <p:extLst>
      <p:ext uri="{BB962C8B-B14F-4D97-AF65-F5344CB8AC3E}">
        <p14:creationId xmlns:p14="http://schemas.microsoft.com/office/powerpoint/2010/main" val="4166867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 did you do?</a:t>
            </a:r>
          </a:p>
          <a:p>
            <a:endParaRPr lang="en-US" sz="1800" dirty="0"/>
          </a:p>
          <a:p>
            <a:r>
              <a:rPr lang="en-US" sz="1800" dirty="0"/>
              <a:t>Here are some possible AT accommodations… (slide)</a:t>
            </a:r>
          </a:p>
          <a:p>
            <a:endParaRPr lang="en-US" sz="1800" dirty="0"/>
          </a:p>
          <a:p>
            <a:endParaRPr lang="en-US" sz="1800" dirty="0"/>
          </a:p>
          <a:p>
            <a:r>
              <a:rPr lang="en-US" sz="1800" dirty="0"/>
              <a:t>Continued on the next slide…</a:t>
            </a:r>
          </a:p>
        </p:txBody>
      </p:sp>
      <p:sp>
        <p:nvSpPr>
          <p:cNvPr id="4" name="Slide Number Placeholder 3"/>
          <p:cNvSpPr>
            <a:spLocks noGrp="1"/>
          </p:cNvSpPr>
          <p:nvPr>
            <p:ph type="sldNum" sz="quarter" idx="10"/>
          </p:nvPr>
        </p:nvSpPr>
        <p:spPr/>
        <p:txBody>
          <a:bodyPr/>
          <a:lstStyle/>
          <a:p>
            <a:fld id="{B4EE444C-2141-4AC3-BA74-EE4E1717B9B3}" type="slidenum">
              <a:rPr lang="en-US" smtClean="0"/>
              <a:t>21</a:t>
            </a:fld>
            <a:endParaRPr lang="en-US"/>
          </a:p>
        </p:txBody>
      </p:sp>
    </p:spTree>
    <p:extLst>
      <p:ext uri="{BB962C8B-B14F-4D97-AF65-F5344CB8AC3E}">
        <p14:creationId xmlns:p14="http://schemas.microsoft.com/office/powerpoint/2010/main" val="243943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E444C-2141-4AC3-BA74-EE4E1717B9B3}" type="slidenum">
              <a:rPr lang="en-US" smtClean="0"/>
              <a:t>22</a:t>
            </a:fld>
            <a:endParaRPr lang="en-US"/>
          </a:p>
        </p:txBody>
      </p:sp>
    </p:spTree>
    <p:extLst>
      <p:ext uri="{BB962C8B-B14F-4D97-AF65-F5344CB8AC3E}">
        <p14:creationId xmlns:p14="http://schemas.microsoft.com/office/powerpoint/2010/main" val="3694319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B4EE444C-2141-4AC3-BA74-EE4E1717B9B3}" type="slidenum">
              <a:rPr lang="en-US" smtClean="0"/>
              <a:t>23</a:t>
            </a:fld>
            <a:endParaRPr lang="en-US"/>
          </a:p>
        </p:txBody>
      </p:sp>
    </p:spTree>
    <p:extLst>
      <p:ext uri="{BB962C8B-B14F-4D97-AF65-F5344CB8AC3E}">
        <p14:creationId xmlns:p14="http://schemas.microsoft.com/office/powerpoint/2010/main" val="3164529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24</a:t>
            </a:fld>
            <a:endParaRPr lang="en-US"/>
          </a:p>
        </p:txBody>
      </p:sp>
    </p:spTree>
    <p:extLst>
      <p:ext uri="{BB962C8B-B14F-4D97-AF65-F5344CB8AC3E}">
        <p14:creationId xmlns:p14="http://schemas.microsoft.com/office/powerpoint/2010/main" val="53193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are fortunate to have a special guest speaker with us today on this webinar.  Jim Cook is the lead HBI (Home Builders Institute) Instructor at Little Rock Job Corps.  </a:t>
            </a:r>
          </a:p>
          <a:p>
            <a:endParaRPr lang="en-US" sz="1800" dirty="0"/>
          </a:p>
          <a:p>
            <a:r>
              <a:rPr lang="en-US" sz="1800" dirty="0"/>
              <a:t>Jim is going to share a little about his own learning background, then talk about how he uses some very simple assistive technology to provide access for all of his diverse learning students while also ensuring that each student is given multiple ways to demonstrate knowledge and understanding of the trade concepts.</a:t>
            </a:r>
          </a:p>
        </p:txBody>
      </p:sp>
      <p:sp>
        <p:nvSpPr>
          <p:cNvPr id="4" name="Slide Number Placeholder 3"/>
          <p:cNvSpPr>
            <a:spLocks noGrp="1"/>
          </p:cNvSpPr>
          <p:nvPr>
            <p:ph type="sldNum" sz="quarter" idx="10"/>
          </p:nvPr>
        </p:nvSpPr>
        <p:spPr/>
        <p:txBody>
          <a:bodyPr/>
          <a:lstStyle/>
          <a:p>
            <a:fld id="{B4EE444C-2141-4AC3-BA74-EE4E1717B9B3}" type="slidenum">
              <a:rPr lang="en-US" smtClean="0"/>
              <a:t>25</a:t>
            </a:fld>
            <a:endParaRPr lang="en-US"/>
          </a:p>
        </p:txBody>
      </p:sp>
    </p:spTree>
    <p:extLst>
      <p:ext uri="{BB962C8B-B14F-4D97-AF65-F5344CB8AC3E}">
        <p14:creationId xmlns:p14="http://schemas.microsoft.com/office/powerpoint/2010/main" val="2469795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First, I am going to show segment of a student-created instructional video.  Jim will then explain how he came to allowing his students to create instructional videos using his cell phone.  He will also explain how the videos are used.  </a:t>
            </a:r>
          </a:p>
          <a:p>
            <a:endParaRPr lang="en-US" sz="1800" dirty="0"/>
          </a:p>
          <a:p>
            <a:endParaRPr lang="en-US" sz="1800" dirty="0"/>
          </a:p>
          <a:p>
            <a:r>
              <a:rPr lang="en-US" sz="1800" dirty="0"/>
              <a:t>Jim also created a Jeopardy Game that we will take a look at, and he will describe how he uses it to check for understanding and reinforce concepts.  </a:t>
            </a:r>
          </a:p>
        </p:txBody>
      </p:sp>
      <p:sp>
        <p:nvSpPr>
          <p:cNvPr id="4" name="Slide Number Placeholder 3"/>
          <p:cNvSpPr>
            <a:spLocks noGrp="1"/>
          </p:cNvSpPr>
          <p:nvPr>
            <p:ph type="sldNum" sz="quarter" idx="10"/>
          </p:nvPr>
        </p:nvSpPr>
        <p:spPr/>
        <p:txBody>
          <a:bodyPr/>
          <a:lstStyle/>
          <a:p>
            <a:fld id="{B4EE444C-2141-4AC3-BA74-EE4E1717B9B3}" type="slidenum">
              <a:rPr lang="en-US" smtClean="0"/>
              <a:t>26</a:t>
            </a:fld>
            <a:endParaRPr lang="en-US"/>
          </a:p>
        </p:txBody>
      </p:sp>
    </p:spTree>
    <p:extLst>
      <p:ext uri="{BB962C8B-B14F-4D97-AF65-F5344CB8AC3E}">
        <p14:creationId xmlns:p14="http://schemas.microsoft.com/office/powerpoint/2010/main" val="2828258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Jim – talk a little about the game…how you display it on your computer, and how you organize teams </a:t>
            </a:r>
            <a:r>
              <a:rPr lang="en-US" sz="1800" dirty="0" err="1"/>
              <a:t>etc</a:t>
            </a:r>
            <a:r>
              <a:rPr lang="en-US" sz="1800" dirty="0"/>
              <a:t>…</a:t>
            </a:r>
          </a:p>
        </p:txBody>
      </p:sp>
      <p:sp>
        <p:nvSpPr>
          <p:cNvPr id="4" name="Slide Number Placeholder 3"/>
          <p:cNvSpPr>
            <a:spLocks noGrp="1"/>
          </p:cNvSpPr>
          <p:nvPr>
            <p:ph type="sldNum" sz="quarter" idx="10"/>
          </p:nvPr>
        </p:nvSpPr>
        <p:spPr/>
        <p:txBody>
          <a:bodyPr/>
          <a:lstStyle/>
          <a:p>
            <a:fld id="{B4EE444C-2141-4AC3-BA74-EE4E1717B9B3}" type="slidenum">
              <a:rPr lang="en-US" smtClean="0"/>
              <a:t>27</a:t>
            </a:fld>
            <a:endParaRPr lang="en-US"/>
          </a:p>
        </p:txBody>
      </p:sp>
    </p:spTree>
    <p:extLst>
      <p:ext uri="{BB962C8B-B14F-4D97-AF65-F5344CB8AC3E}">
        <p14:creationId xmlns:p14="http://schemas.microsoft.com/office/powerpoint/2010/main" val="281978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Jim -  This is an example of a 10 point question under category 1 “terms.”</a:t>
            </a:r>
          </a:p>
        </p:txBody>
      </p:sp>
      <p:sp>
        <p:nvSpPr>
          <p:cNvPr id="4" name="Slide Number Placeholder 3"/>
          <p:cNvSpPr>
            <a:spLocks noGrp="1"/>
          </p:cNvSpPr>
          <p:nvPr>
            <p:ph type="sldNum" sz="quarter" idx="10"/>
          </p:nvPr>
        </p:nvSpPr>
        <p:spPr/>
        <p:txBody>
          <a:bodyPr/>
          <a:lstStyle/>
          <a:p>
            <a:fld id="{B4EE444C-2141-4AC3-BA74-EE4E1717B9B3}" type="slidenum">
              <a:rPr lang="en-US" smtClean="0"/>
              <a:t>28</a:t>
            </a:fld>
            <a:endParaRPr lang="en-US"/>
          </a:p>
        </p:txBody>
      </p:sp>
    </p:spTree>
    <p:extLst>
      <p:ext uri="{BB962C8B-B14F-4D97-AF65-F5344CB8AC3E}">
        <p14:creationId xmlns:p14="http://schemas.microsoft.com/office/powerpoint/2010/main" val="397703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Jim – I have made slides with all of the answers to each question.  </a:t>
            </a:r>
          </a:p>
          <a:p>
            <a:endParaRPr lang="en-US" sz="1800" dirty="0"/>
          </a:p>
          <a:p>
            <a:r>
              <a:rPr lang="en-US" sz="1800" dirty="0"/>
              <a:t>Jim – talk a little about how the game teaches vocabulary, and anything else you think it does.  </a:t>
            </a:r>
          </a:p>
        </p:txBody>
      </p:sp>
      <p:sp>
        <p:nvSpPr>
          <p:cNvPr id="4" name="Slide Number Placeholder 3"/>
          <p:cNvSpPr>
            <a:spLocks noGrp="1"/>
          </p:cNvSpPr>
          <p:nvPr>
            <p:ph type="sldNum" sz="quarter" idx="10"/>
          </p:nvPr>
        </p:nvSpPr>
        <p:spPr/>
        <p:txBody>
          <a:bodyPr/>
          <a:lstStyle/>
          <a:p>
            <a:fld id="{B4EE444C-2141-4AC3-BA74-EE4E1717B9B3}" type="slidenum">
              <a:rPr lang="en-US" smtClean="0"/>
              <a:t>29</a:t>
            </a:fld>
            <a:endParaRPr lang="en-US"/>
          </a:p>
        </p:txBody>
      </p:sp>
    </p:spTree>
    <p:extLst>
      <p:ext uri="{BB962C8B-B14F-4D97-AF65-F5344CB8AC3E}">
        <p14:creationId xmlns:p14="http://schemas.microsoft.com/office/powerpoint/2010/main" val="299933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3</a:t>
            </a:fld>
            <a:endParaRPr lang="en-US"/>
          </a:p>
        </p:txBody>
      </p:sp>
    </p:spTree>
    <p:extLst>
      <p:ext uri="{BB962C8B-B14F-4D97-AF65-F5344CB8AC3E}">
        <p14:creationId xmlns:p14="http://schemas.microsoft.com/office/powerpoint/2010/main" val="3107122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30</a:t>
            </a:fld>
            <a:endParaRPr lang="en-US"/>
          </a:p>
        </p:txBody>
      </p:sp>
    </p:spTree>
    <p:extLst>
      <p:ext uri="{BB962C8B-B14F-4D97-AF65-F5344CB8AC3E}">
        <p14:creationId xmlns:p14="http://schemas.microsoft.com/office/powerpoint/2010/main" val="2538596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31</a:t>
            </a:fld>
            <a:endParaRPr lang="en-US"/>
          </a:p>
        </p:txBody>
      </p:sp>
    </p:spTree>
    <p:extLst>
      <p:ext uri="{BB962C8B-B14F-4D97-AF65-F5344CB8AC3E}">
        <p14:creationId xmlns:p14="http://schemas.microsoft.com/office/powerpoint/2010/main" val="4194675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32</a:t>
            </a:fld>
            <a:endParaRPr lang="en-US"/>
          </a:p>
        </p:txBody>
      </p:sp>
    </p:spTree>
    <p:extLst>
      <p:ext uri="{BB962C8B-B14F-4D97-AF65-F5344CB8AC3E}">
        <p14:creationId xmlns:p14="http://schemas.microsoft.com/office/powerpoint/2010/main" val="4273272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tour:  May use SOAR to demo LD (Case Study-Pat)…choose reading, math, and organization to show how AT can accommodate</a:t>
            </a:r>
          </a:p>
        </p:txBody>
      </p:sp>
      <p:sp>
        <p:nvSpPr>
          <p:cNvPr id="4" name="Slide Number Placeholder 3"/>
          <p:cNvSpPr>
            <a:spLocks noGrp="1"/>
          </p:cNvSpPr>
          <p:nvPr>
            <p:ph type="sldNum" sz="quarter" idx="10"/>
          </p:nvPr>
        </p:nvSpPr>
        <p:spPr/>
        <p:txBody>
          <a:bodyPr/>
          <a:lstStyle/>
          <a:p>
            <a:fld id="{B4EE444C-2141-4AC3-BA74-EE4E1717B9B3}" type="slidenum">
              <a:rPr lang="en-US" smtClean="0"/>
              <a:t>36</a:t>
            </a:fld>
            <a:endParaRPr lang="en-US"/>
          </a:p>
        </p:txBody>
      </p:sp>
    </p:spTree>
    <p:extLst>
      <p:ext uri="{BB962C8B-B14F-4D97-AF65-F5344CB8AC3E}">
        <p14:creationId xmlns:p14="http://schemas.microsoft.com/office/powerpoint/2010/main" val="2560132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E444C-2141-4AC3-BA74-EE4E1717B9B3}" type="slidenum">
              <a:rPr lang="en-US" smtClean="0"/>
              <a:t>37</a:t>
            </a:fld>
            <a:endParaRPr lang="en-US"/>
          </a:p>
        </p:txBody>
      </p:sp>
    </p:spTree>
    <p:extLst>
      <p:ext uri="{BB962C8B-B14F-4D97-AF65-F5344CB8AC3E}">
        <p14:creationId xmlns:p14="http://schemas.microsoft.com/office/powerpoint/2010/main" val="3013460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tour</a:t>
            </a:r>
          </a:p>
        </p:txBody>
      </p:sp>
      <p:sp>
        <p:nvSpPr>
          <p:cNvPr id="4" name="Slide Number Placeholder 3"/>
          <p:cNvSpPr>
            <a:spLocks noGrp="1"/>
          </p:cNvSpPr>
          <p:nvPr>
            <p:ph type="sldNum" sz="quarter" idx="10"/>
          </p:nvPr>
        </p:nvSpPr>
        <p:spPr/>
        <p:txBody>
          <a:bodyPr/>
          <a:lstStyle/>
          <a:p>
            <a:fld id="{B4EE444C-2141-4AC3-BA74-EE4E1717B9B3}" type="slidenum">
              <a:rPr lang="en-US" smtClean="0"/>
              <a:t>38</a:t>
            </a:fld>
            <a:endParaRPr lang="en-US"/>
          </a:p>
        </p:txBody>
      </p:sp>
    </p:spTree>
    <p:extLst>
      <p:ext uri="{BB962C8B-B14F-4D97-AF65-F5344CB8AC3E}">
        <p14:creationId xmlns:p14="http://schemas.microsoft.com/office/powerpoint/2010/main" val="2091698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tour</a:t>
            </a:r>
          </a:p>
        </p:txBody>
      </p:sp>
      <p:sp>
        <p:nvSpPr>
          <p:cNvPr id="4" name="Slide Number Placeholder 3"/>
          <p:cNvSpPr>
            <a:spLocks noGrp="1"/>
          </p:cNvSpPr>
          <p:nvPr>
            <p:ph type="sldNum" sz="quarter" idx="10"/>
          </p:nvPr>
        </p:nvSpPr>
        <p:spPr/>
        <p:txBody>
          <a:bodyPr/>
          <a:lstStyle/>
          <a:p>
            <a:fld id="{B4EE444C-2141-4AC3-BA74-EE4E1717B9B3}" type="slidenum">
              <a:rPr lang="en-US" smtClean="0"/>
              <a:t>39</a:t>
            </a:fld>
            <a:endParaRPr lang="en-US"/>
          </a:p>
        </p:txBody>
      </p:sp>
    </p:spTree>
    <p:extLst>
      <p:ext uri="{BB962C8B-B14F-4D97-AF65-F5344CB8AC3E}">
        <p14:creationId xmlns:p14="http://schemas.microsoft.com/office/powerpoint/2010/main" val="3859014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tour</a:t>
            </a:r>
          </a:p>
        </p:txBody>
      </p:sp>
      <p:sp>
        <p:nvSpPr>
          <p:cNvPr id="4" name="Slide Number Placeholder 3"/>
          <p:cNvSpPr>
            <a:spLocks noGrp="1"/>
          </p:cNvSpPr>
          <p:nvPr>
            <p:ph type="sldNum" sz="quarter" idx="10"/>
          </p:nvPr>
        </p:nvSpPr>
        <p:spPr/>
        <p:txBody>
          <a:bodyPr/>
          <a:lstStyle/>
          <a:p>
            <a:fld id="{B4EE444C-2141-4AC3-BA74-EE4E1717B9B3}" type="slidenum">
              <a:rPr lang="en-US" smtClean="0"/>
              <a:t>40</a:t>
            </a:fld>
            <a:endParaRPr lang="en-US"/>
          </a:p>
        </p:txBody>
      </p:sp>
    </p:spTree>
    <p:extLst>
      <p:ext uri="{BB962C8B-B14F-4D97-AF65-F5344CB8AC3E}">
        <p14:creationId xmlns:p14="http://schemas.microsoft.com/office/powerpoint/2010/main" val="2934634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tour</a:t>
            </a:r>
          </a:p>
        </p:txBody>
      </p:sp>
      <p:sp>
        <p:nvSpPr>
          <p:cNvPr id="4" name="Slide Number Placeholder 3"/>
          <p:cNvSpPr>
            <a:spLocks noGrp="1"/>
          </p:cNvSpPr>
          <p:nvPr>
            <p:ph type="sldNum" sz="quarter" idx="10"/>
          </p:nvPr>
        </p:nvSpPr>
        <p:spPr/>
        <p:txBody>
          <a:bodyPr/>
          <a:lstStyle/>
          <a:p>
            <a:fld id="{B4EE444C-2141-4AC3-BA74-EE4E1717B9B3}" type="slidenum">
              <a:rPr lang="en-US" smtClean="0"/>
              <a:t>41</a:t>
            </a:fld>
            <a:endParaRPr lang="en-US"/>
          </a:p>
        </p:txBody>
      </p:sp>
    </p:spTree>
    <p:extLst>
      <p:ext uri="{BB962C8B-B14F-4D97-AF65-F5344CB8AC3E}">
        <p14:creationId xmlns:p14="http://schemas.microsoft.com/office/powerpoint/2010/main" val="1097997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Describe the benefits of partnering with State AT Programs—how best to use in CTT</a:t>
            </a:r>
          </a:p>
          <a:p>
            <a:endParaRPr lang="en-US" dirty="0"/>
          </a:p>
        </p:txBody>
      </p:sp>
      <p:sp>
        <p:nvSpPr>
          <p:cNvPr id="4" name="Slide Number Placeholder 3"/>
          <p:cNvSpPr>
            <a:spLocks noGrp="1"/>
          </p:cNvSpPr>
          <p:nvPr>
            <p:ph type="sldNum" sz="quarter" idx="10"/>
          </p:nvPr>
        </p:nvSpPr>
        <p:spPr/>
        <p:txBody>
          <a:bodyPr/>
          <a:lstStyle/>
          <a:p>
            <a:fld id="{B4EE444C-2141-4AC3-BA74-EE4E1717B9B3}" type="slidenum">
              <a:rPr lang="en-US" smtClean="0"/>
              <a:t>42</a:t>
            </a:fld>
            <a:endParaRPr lang="en-US"/>
          </a:p>
        </p:txBody>
      </p:sp>
    </p:spTree>
    <p:extLst>
      <p:ext uri="{BB962C8B-B14F-4D97-AF65-F5344CB8AC3E}">
        <p14:creationId xmlns:p14="http://schemas.microsoft.com/office/powerpoint/2010/main" val="368237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4</a:t>
            </a:fld>
            <a:endParaRPr lang="en-US"/>
          </a:p>
        </p:txBody>
      </p:sp>
    </p:spTree>
    <p:extLst>
      <p:ext uri="{BB962C8B-B14F-4D97-AF65-F5344CB8AC3E}">
        <p14:creationId xmlns:p14="http://schemas.microsoft.com/office/powerpoint/2010/main" val="1123500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625BF50-B49B-4853-A573-925571B59782}" type="slidenum">
              <a:rPr lang="en-US" smtClean="0"/>
              <a:t>43</a:t>
            </a:fld>
            <a:endParaRPr lang="en-US"/>
          </a:p>
        </p:txBody>
      </p:sp>
    </p:spTree>
    <p:extLst>
      <p:ext uri="{BB962C8B-B14F-4D97-AF65-F5344CB8AC3E}">
        <p14:creationId xmlns:p14="http://schemas.microsoft.com/office/powerpoint/2010/main" val="2750988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85D00E-C48B-40D1-BC7F-8F62A9112AB2}" type="slidenum">
              <a:rPr lang="en-US" smtClean="0"/>
              <a:t>44</a:t>
            </a:fld>
            <a:endParaRPr lang="en-US"/>
          </a:p>
        </p:txBody>
      </p:sp>
    </p:spTree>
    <p:extLst>
      <p:ext uri="{BB962C8B-B14F-4D97-AF65-F5344CB8AC3E}">
        <p14:creationId xmlns:p14="http://schemas.microsoft.com/office/powerpoint/2010/main" val="113729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5</a:t>
            </a:fld>
            <a:endParaRPr lang="en-US"/>
          </a:p>
        </p:txBody>
      </p:sp>
    </p:spTree>
    <p:extLst>
      <p:ext uri="{BB962C8B-B14F-4D97-AF65-F5344CB8AC3E}">
        <p14:creationId xmlns:p14="http://schemas.microsoft.com/office/powerpoint/2010/main" val="2388869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EE444C-2141-4AC3-BA74-EE4E1717B9B3}" type="slidenum">
              <a:rPr lang="en-US" smtClean="0"/>
              <a:t>6</a:t>
            </a:fld>
            <a:endParaRPr lang="en-US"/>
          </a:p>
        </p:txBody>
      </p:sp>
    </p:spTree>
    <p:extLst>
      <p:ext uri="{BB962C8B-B14F-4D97-AF65-F5344CB8AC3E}">
        <p14:creationId xmlns:p14="http://schemas.microsoft.com/office/powerpoint/2010/main" val="147376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7</a:t>
            </a:fld>
            <a:endParaRPr lang="en-US"/>
          </a:p>
        </p:txBody>
      </p:sp>
    </p:spTree>
    <p:extLst>
      <p:ext uri="{BB962C8B-B14F-4D97-AF65-F5344CB8AC3E}">
        <p14:creationId xmlns:p14="http://schemas.microsoft.com/office/powerpoint/2010/main" val="397511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EE444C-2141-4AC3-BA74-EE4E1717B9B3}" type="slidenum">
              <a:rPr lang="en-US" smtClean="0"/>
              <a:t>8</a:t>
            </a:fld>
            <a:endParaRPr lang="en-US"/>
          </a:p>
        </p:txBody>
      </p:sp>
    </p:spTree>
    <p:extLst>
      <p:ext uri="{BB962C8B-B14F-4D97-AF65-F5344CB8AC3E}">
        <p14:creationId xmlns:p14="http://schemas.microsoft.com/office/powerpoint/2010/main" val="4134899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03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 we mentioned in the previous section, CTT is one of those areas in which there is a fair amount of inherently beneficial practices and strategies for students with disabilities that are naturally built into how we train and educate.  Certainly, we know that hands on and project-based learning often is a more successful model and  more of an interesting mode of learning for many of our students, with and without disabilities.    We know we can promote even greater access by thinking in terms of universal design and setting up the CTT environments with that concept in mind.  Even so, we also know that that we still have to be diligent about ensuring access for our students with disabilities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One way to further provide access, to further individualize instruction and also grow and develop universal design based programming is through the use of technology.  We recognize that technology is not meant to replace the role of the instructor.  It is used to enhance or support teaching and learning.  It is used to provided access, promote independence, improve employability.</a:t>
            </a:r>
          </a:p>
          <a:p>
            <a:endParaRPr lang="en-US" dirty="0"/>
          </a:p>
        </p:txBody>
      </p:sp>
      <p:sp>
        <p:nvSpPr>
          <p:cNvPr id="4" name="Slide Number Placeholder 3"/>
          <p:cNvSpPr>
            <a:spLocks noGrp="1"/>
          </p:cNvSpPr>
          <p:nvPr>
            <p:ph type="sldNum" sz="quarter" idx="10"/>
          </p:nvPr>
        </p:nvSpPr>
        <p:spPr/>
        <p:txBody>
          <a:bodyPr/>
          <a:lstStyle/>
          <a:p>
            <a:fld id="{B4EE444C-2141-4AC3-BA74-EE4E1717B9B3}" type="slidenum">
              <a:rPr lang="en-US" smtClean="0"/>
              <a:t>9</a:t>
            </a:fld>
            <a:endParaRPr lang="en-US"/>
          </a:p>
        </p:txBody>
      </p:sp>
    </p:spTree>
    <p:extLst>
      <p:ext uri="{BB962C8B-B14F-4D97-AF65-F5344CB8AC3E}">
        <p14:creationId xmlns:p14="http://schemas.microsoft.com/office/powerpoint/2010/main" val="296432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54249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332524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2392025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4174885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733956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1080481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2" name="Rectangle 1"/>
          <p:cNvSpPr/>
          <p:nvPr userDrawn="1"/>
        </p:nvSpPr>
        <p:spPr>
          <a:xfrm>
            <a:off x="590549" y="590548"/>
            <a:ext cx="11010902" cy="5695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8"/>
          <p:cNvSpPr>
            <a:spLocks noGrp="1"/>
          </p:cNvSpPr>
          <p:nvPr>
            <p:ph type="pic" sz="quarter" idx="14" hasCustomPrompt="1"/>
          </p:nvPr>
        </p:nvSpPr>
        <p:spPr>
          <a:xfrm>
            <a:off x="3657599" y="0"/>
            <a:ext cx="4876802"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1653700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7"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FFFFFF"/>
        </a:solid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128159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280"/>
          </a:xfrm>
          <a:prstGeom prst="rect">
            <a:avLst/>
          </a:prstGeom>
        </p:spPr>
        <p:txBody>
          <a:bodyPr/>
          <a:lstStyle>
            <a:lvl1pPr>
              <a:defRPr sz="4000">
                <a:solidFill>
                  <a:schemeClr val="accent1"/>
                </a:solidFill>
              </a:defRPr>
            </a:lvl1pPr>
          </a:lstStyle>
          <a:p>
            <a:r>
              <a:rPr lang="en-US" dirty="0"/>
              <a:t>Click to edit Master title style</a:t>
            </a:r>
          </a:p>
        </p:txBody>
      </p:sp>
      <p:sp>
        <p:nvSpPr>
          <p:cNvPr id="4" name="Text Placeholder 3"/>
          <p:cNvSpPr>
            <a:spLocks noGrp="1"/>
          </p:cNvSpPr>
          <p:nvPr>
            <p:ph type="body" sz="quarter" idx="10"/>
          </p:nvPr>
        </p:nvSpPr>
        <p:spPr>
          <a:xfrm>
            <a:off x="838200" y="1581150"/>
            <a:ext cx="10515600" cy="4657726"/>
          </a:xfrm>
          <a:prstGeom prst="rect">
            <a:avLst/>
          </a:prstGeom>
        </p:spPr>
        <p:txBody>
          <a:bodyPr/>
          <a:lstStyle>
            <a:lvl1pPr marL="228600" indent="-228600">
              <a:lnSpc>
                <a:spcPct val="114000"/>
              </a:lnSpc>
              <a:spcBef>
                <a:spcPts val="600"/>
              </a:spcBef>
              <a:spcAft>
                <a:spcPts val="600"/>
              </a:spcAft>
              <a:buClr>
                <a:schemeClr val="accent1"/>
              </a:buClr>
              <a:buFont typeface="Wingdings" panose="05000000000000000000" pitchFamily="2" charset="2"/>
              <a:buChar char="§"/>
              <a:defRPr/>
            </a:lvl1pPr>
            <a:lvl2pPr marL="685800" indent="-228600">
              <a:lnSpc>
                <a:spcPct val="114000"/>
              </a:lnSpc>
              <a:spcBef>
                <a:spcPts val="600"/>
              </a:spcBef>
              <a:spcAft>
                <a:spcPts val="600"/>
              </a:spcAft>
              <a:buClr>
                <a:schemeClr val="accent1"/>
              </a:buClr>
              <a:buFont typeface="Wingdings" panose="05000000000000000000" pitchFamily="2" charset="2"/>
              <a:buChar char="§"/>
              <a:defRPr/>
            </a:lvl2pPr>
            <a:lvl3pPr marL="1143000" indent="-228600">
              <a:lnSpc>
                <a:spcPct val="114000"/>
              </a:lnSpc>
              <a:spcBef>
                <a:spcPts val="600"/>
              </a:spcBef>
              <a:spcAft>
                <a:spcPts val="600"/>
              </a:spcAft>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57452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1172403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3491321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1027492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3594393"/>
            <a:ext cx="12192000" cy="1364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8"/>
          <p:cNvSpPr>
            <a:spLocks noGrp="1"/>
          </p:cNvSpPr>
          <p:nvPr>
            <p:ph type="pic" sz="quarter" idx="12" hasCustomPrompt="1"/>
          </p:nvPr>
        </p:nvSpPr>
        <p:spPr>
          <a:xfrm>
            <a:off x="0" y="-1"/>
            <a:ext cx="4064000" cy="3594393"/>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3" name="Picture Placeholder 8"/>
          <p:cNvSpPr>
            <a:spLocks noGrp="1"/>
          </p:cNvSpPr>
          <p:nvPr>
            <p:ph type="pic" sz="quarter" idx="13" hasCustomPrompt="1"/>
          </p:nvPr>
        </p:nvSpPr>
        <p:spPr>
          <a:xfrm>
            <a:off x="4064000" y="-1"/>
            <a:ext cx="4064000" cy="3594393"/>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4" name="Picture Placeholder 8"/>
          <p:cNvSpPr>
            <a:spLocks noGrp="1"/>
          </p:cNvSpPr>
          <p:nvPr>
            <p:ph type="pic" sz="quarter" idx="14" hasCustomPrompt="1"/>
          </p:nvPr>
        </p:nvSpPr>
        <p:spPr>
          <a:xfrm>
            <a:off x="8128000" y="-1"/>
            <a:ext cx="4064000" cy="3594393"/>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7"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254591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1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0-#ppt_h/2"/>
                                          </p:val>
                                        </p:tav>
                                        <p:tav tm="100000">
                                          <p:val>
                                            <p:strVal val="#ppt_y"/>
                                          </p:val>
                                        </p:tav>
                                      </p:tavLst>
                                    </p:anim>
                                  </p:childTnLst>
                                </p:cTn>
                              </p:par>
                            </p:childTnLst>
                          </p:cTn>
                        </p:par>
                        <p:par>
                          <p:cTn id="17" fill="hold">
                            <p:stCondLst>
                              <p:cond delay="1750"/>
                            </p:stCondLst>
                            <p:childTnLst>
                              <p:par>
                                <p:cTn id="18" presetID="2" presetClass="entr" presetSubtype="8" de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0-#ppt_w/2"/>
                                          </p:val>
                                        </p:tav>
                                        <p:tav tm="100000">
                                          <p:val>
                                            <p:strVal val="#ppt_x"/>
                                          </p:val>
                                        </p:tav>
                                      </p:tavLst>
                                    </p:anim>
                                    <p:anim calcmode="lin" valueType="num">
                                      <p:cBhvr additive="base">
                                        <p:cTn id="21"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1"/>
            <a:ext cx="406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2" hasCustomPrompt="1"/>
          </p:nvPr>
        </p:nvSpPr>
        <p:spPr>
          <a:xfrm>
            <a:off x="4064000" y="491319"/>
            <a:ext cx="7636680" cy="5875361"/>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417682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1573476"/>
            <a:ext cx="12192000" cy="3919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5493224"/>
            <a:ext cx="12192000" cy="1364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4293736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Picture Placeholder 8"/>
          <p:cNvSpPr>
            <a:spLocks noGrp="1"/>
          </p:cNvSpPr>
          <p:nvPr>
            <p:ph type="pic" sz="quarter" idx="12" hasCustomPrompt="1"/>
          </p:nvPr>
        </p:nvSpPr>
        <p:spPr>
          <a:xfrm>
            <a:off x="898158" y="2498416"/>
            <a:ext cx="1540412" cy="1861168"/>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4" name="Picture Placeholder 8"/>
          <p:cNvSpPr>
            <a:spLocks noGrp="1"/>
          </p:cNvSpPr>
          <p:nvPr>
            <p:ph type="pic" sz="quarter" idx="13" hasCustomPrompt="1"/>
          </p:nvPr>
        </p:nvSpPr>
        <p:spPr>
          <a:xfrm>
            <a:off x="2670629" y="2256077"/>
            <a:ext cx="1952763" cy="2345846"/>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5" name="Picture Placeholder 8"/>
          <p:cNvSpPr>
            <a:spLocks noGrp="1"/>
          </p:cNvSpPr>
          <p:nvPr>
            <p:ph type="pic" sz="quarter" idx="14" hasCustomPrompt="1"/>
          </p:nvPr>
        </p:nvSpPr>
        <p:spPr>
          <a:xfrm>
            <a:off x="4922943" y="2011681"/>
            <a:ext cx="2346113" cy="2834640"/>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6" name="Picture Placeholder 8"/>
          <p:cNvSpPr>
            <a:spLocks noGrp="1"/>
          </p:cNvSpPr>
          <p:nvPr>
            <p:ph type="pic" sz="quarter" idx="15" hasCustomPrompt="1"/>
          </p:nvPr>
        </p:nvSpPr>
        <p:spPr>
          <a:xfrm>
            <a:off x="7563006" y="2256077"/>
            <a:ext cx="1952763" cy="2345846"/>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7" name="Picture Placeholder 8"/>
          <p:cNvSpPr>
            <a:spLocks noGrp="1"/>
          </p:cNvSpPr>
          <p:nvPr>
            <p:ph type="pic" sz="quarter" idx="16" hasCustomPrompt="1"/>
          </p:nvPr>
        </p:nvSpPr>
        <p:spPr>
          <a:xfrm>
            <a:off x="9753430" y="2498416"/>
            <a:ext cx="1540412" cy="1861168"/>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7"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1813521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Rectangle 10"/>
          <p:cNvSpPr/>
          <p:nvPr userDrawn="1"/>
        </p:nvSpPr>
        <p:spPr>
          <a:xfrm>
            <a:off x="-47228" y="0"/>
            <a:ext cx="614322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8"/>
          <p:cNvSpPr>
            <a:spLocks noGrp="1"/>
          </p:cNvSpPr>
          <p:nvPr>
            <p:ph type="pic" sz="quarter" idx="13" hasCustomPrompt="1"/>
          </p:nvPr>
        </p:nvSpPr>
        <p:spPr>
          <a:xfrm>
            <a:off x="6095999" y="0"/>
            <a:ext cx="3048001" cy="6858000"/>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3" name="Picture Placeholder 8"/>
          <p:cNvSpPr>
            <a:spLocks noGrp="1"/>
          </p:cNvSpPr>
          <p:nvPr>
            <p:ph type="pic" sz="quarter" idx="14" hasCustomPrompt="1"/>
          </p:nvPr>
        </p:nvSpPr>
        <p:spPr>
          <a:xfrm>
            <a:off x="9143999" y="0"/>
            <a:ext cx="3048001"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5" name="Picture Placeholder 8"/>
          <p:cNvSpPr>
            <a:spLocks noGrp="1"/>
          </p:cNvSpPr>
          <p:nvPr>
            <p:ph type="pic" sz="quarter" idx="15" hasCustomPrompt="1"/>
          </p:nvPr>
        </p:nvSpPr>
        <p:spPr>
          <a:xfrm>
            <a:off x="4876796" y="2209797"/>
            <a:ext cx="2438404" cy="2438404"/>
          </a:xfrm>
          <a:prstGeom prst="ellipse">
            <a:avLst/>
          </a:prstGeom>
          <a:solidFill>
            <a:schemeClr val="tx2"/>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1488573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8"/>
          <p:cNvSpPr>
            <a:spLocks noGrp="1"/>
          </p:cNvSpPr>
          <p:nvPr>
            <p:ph type="pic" sz="quarter" idx="13" hasCustomPrompt="1"/>
          </p:nvPr>
        </p:nvSpPr>
        <p:spPr>
          <a:xfrm>
            <a:off x="0" y="4038272"/>
            <a:ext cx="12191999" cy="2819728"/>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8" name="Picture Placeholder 8"/>
          <p:cNvSpPr>
            <a:spLocks noGrp="1"/>
          </p:cNvSpPr>
          <p:nvPr>
            <p:ph type="pic" sz="quarter" idx="15" hasCustomPrompt="1"/>
          </p:nvPr>
        </p:nvSpPr>
        <p:spPr>
          <a:xfrm>
            <a:off x="993658" y="2626187"/>
            <a:ext cx="2824170" cy="2824170"/>
          </a:xfrm>
          <a:prstGeom prst="ellipse">
            <a:avLst/>
          </a:prstGeom>
          <a:solidFill>
            <a:schemeClr val="tx2"/>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1844234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p:cNvSpPr/>
          <p:nvPr userDrawn="1"/>
        </p:nvSpPr>
        <p:spPr>
          <a:xfrm>
            <a:off x="0" y="2286000"/>
            <a:ext cx="24384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438400" y="4572000"/>
            <a:ext cx="24384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876800" y="0"/>
            <a:ext cx="24384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753600" y="0"/>
            <a:ext cx="24384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876800" y="2286000"/>
            <a:ext cx="73152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753600" y="4572000"/>
            <a:ext cx="24384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8"/>
          <p:cNvSpPr>
            <a:spLocks noGrp="1"/>
          </p:cNvSpPr>
          <p:nvPr>
            <p:ph type="pic" sz="quarter" idx="12" hasCustomPrompt="1"/>
          </p:nvPr>
        </p:nvSpPr>
        <p:spPr>
          <a:xfrm>
            <a:off x="0" y="0"/>
            <a:ext cx="2438400"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24" name="Picture Placeholder 8"/>
          <p:cNvSpPr>
            <a:spLocks noGrp="1"/>
          </p:cNvSpPr>
          <p:nvPr>
            <p:ph type="pic" sz="quarter" idx="13" hasCustomPrompt="1"/>
          </p:nvPr>
        </p:nvSpPr>
        <p:spPr>
          <a:xfrm>
            <a:off x="2438400" y="0"/>
            <a:ext cx="2438400"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25" name="Picture Placeholder 8"/>
          <p:cNvSpPr>
            <a:spLocks noGrp="1"/>
          </p:cNvSpPr>
          <p:nvPr>
            <p:ph type="pic" sz="quarter" idx="14" hasCustomPrompt="1"/>
          </p:nvPr>
        </p:nvSpPr>
        <p:spPr>
          <a:xfrm>
            <a:off x="2438400" y="2286000"/>
            <a:ext cx="2438400"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26" name="Picture Placeholder 8"/>
          <p:cNvSpPr>
            <a:spLocks noGrp="1"/>
          </p:cNvSpPr>
          <p:nvPr>
            <p:ph type="pic" sz="quarter" idx="15" hasCustomPrompt="1"/>
          </p:nvPr>
        </p:nvSpPr>
        <p:spPr>
          <a:xfrm>
            <a:off x="0" y="4572000"/>
            <a:ext cx="2438400"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27" name="Picture Placeholder 8"/>
          <p:cNvSpPr>
            <a:spLocks noGrp="1"/>
          </p:cNvSpPr>
          <p:nvPr>
            <p:ph type="pic" sz="quarter" idx="16" hasCustomPrompt="1"/>
          </p:nvPr>
        </p:nvSpPr>
        <p:spPr>
          <a:xfrm>
            <a:off x="7315200" y="0"/>
            <a:ext cx="2438400"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28" name="Picture Placeholder 8"/>
          <p:cNvSpPr>
            <a:spLocks noGrp="1"/>
          </p:cNvSpPr>
          <p:nvPr>
            <p:ph type="pic" sz="quarter" idx="17" hasCustomPrompt="1"/>
          </p:nvPr>
        </p:nvSpPr>
        <p:spPr>
          <a:xfrm>
            <a:off x="7315200" y="4572000"/>
            <a:ext cx="2438400"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29" name="Picture Placeholder 8"/>
          <p:cNvSpPr>
            <a:spLocks noGrp="1"/>
          </p:cNvSpPr>
          <p:nvPr>
            <p:ph type="pic" sz="quarter" idx="18" hasCustomPrompt="1"/>
          </p:nvPr>
        </p:nvSpPr>
        <p:spPr>
          <a:xfrm>
            <a:off x="4876800" y="4572000"/>
            <a:ext cx="2438400"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320306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6000"/>
                            </p:stCondLst>
                            <p:childTnLst>
                              <p:par>
                                <p:cTn id="53" presetID="2" presetClass="entr" presetSubtype="2" decel="10000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750" fill="hold"/>
                                        <p:tgtEl>
                                          <p:spTgt spid="14"/>
                                        </p:tgtEl>
                                        <p:attrNameLst>
                                          <p:attrName>ppt_x</p:attrName>
                                        </p:attrNameLst>
                                      </p:cBhvr>
                                      <p:tavLst>
                                        <p:tav tm="0">
                                          <p:val>
                                            <p:strVal val="1+#ppt_w/2"/>
                                          </p:val>
                                        </p:tav>
                                        <p:tav tm="100000">
                                          <p:val>
                                            <p:strVal val="#ppt_x"/>
                                          </p:val>
                                        </p:tav>
                                      </p:tavLst>
                                    </p:anim>
                                    <p:anim calcmode="lin" valueType="num">
                                      <p:cBhvr additive="base">
                                        <p:cTn id="56"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3" grpId="0" animBg="1"/>
      <p:bldP spid="14" grpId="0" animBg="1"/>
      <p:bldP spid="15" grpId="0" animBg="1"/>
      <p:bldP spid="23" grpId="0" animBg="1"/>
      <p:bldP spid="24" grpId="0" animBg="1"/>
      <p:bldP spid="25" grpId="0" animBg="1"/>
      <p:bldP spid="26" grpId="0" animBg="1"/>
      <p:bldP spid="27" grpId="0" animBg="1"/>
      <p:bldP spid="28" grpId="0" animBg="1"/>
      <p:bldP spid="2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8"/>
          <p:cNvSpPr>
            <a:spLocks noGrp="1"/>
          </p:cNvSpPr>
          <p:nvPr>
            <p:ph type="pic" sz="quarter" idx="12" hasCustomPrompt="1"/>
          </p:nvPr>
        </p:nvSpPr>
        <p:spPr>
          <a:xfrm>
            <a:off x="321564" y="320040"/>
            <a:ext cx="11548872" cy="621792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427856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178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1978425"/>
            <a:ext cx="12192000" cy="290115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0"/>
            <a:ext cx="12192000" cy="197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4879575"/>
            <a:ext cx="12192000" cy="197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5408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Rectangle 1"/>
          <p:cNvSpPr/>
          <p:nvPr userDrawn="1"/>
        </p:nvSpPr>
        <p:spPr>
          <a:xfrm>
            <a:off x="0" y="1161143"/>
            <a:ext cx="12192000" cy="45357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endParaRPr>
          </a:p>
        </p:txBody>
      </p:sp>
      <p:sp>
        <p:nvSpPr>
          <p:cNvPr id="5" name="Picture Placeholder 8"/>
          <p:cNvSpPr>
            <a:spLocks noGrp="1"/>
          </p:cNvSpPr>
          <p:nvPr>
            <p:ph type="pic" sz="quarter" idx="14" hasCustomPrompt="1"/>
          </p:nvPr>
        </p:nvSpPr>
        <p:spPr>
          <a:xfrm>
            <a:off x="696686" y="0"/>
            <a:ext cx="4702628"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3181079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Rectangle 3"/>
          <p:cNvSpPr/>
          <p:nvPr userDrawn="1"/>
        </p:nvSpPr>
        <p:spPr>
          <a:xfrm>
            <a:off x="-1" y="3429000"/>
            <a:ext cx="12191999" cy="3429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1" y="0"/>
            <a:ext cx="12191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p:cNvSpPr>
            <a:spLocks noGrp="1"/>
          </p:cNvSpPr>
          <p:nvPr>
            <p:ph type="pic" sz="quarter" idx="14" hasCustomPrompt="1"/>
          </p:nvPr>
        </p:nvSpPr>
        <p:spPr>
          <a:xfrm>
            <a:off x="544775" y="502573"/>
            <a:ext cx="3379526" cy="5852854"/>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226392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8"/>
          <p:cNvSpPr>
            <a:spLocks noGrp="1"/>
          </p:cNvSpPr>
          <p:nvPr>
            <p:ph type="pic" sz="quarter" idx="14" hasCustomPrompt="1"/>
          </p:nvPr>
        </p:nvSpPr>
        <p:spPr>
          <a:xfrm>
            <a:off x="1" y="0"/>
            <a:ext cx="4064000" cy="6858000"/>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625521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8"/>
          <p:cNvSpPr>
            <a:spLocks noGrp="1"/>
          </p:cNvSpPr>
          <p:nvPr>
            <p:ph type="pic" sz="quarter" idx="14" hasCustomPrompt="1"/>
          </p:nvPr>
        </p:nvSpPr>
        <p:spPr>
          <a:xfrm>
            <a:off x="7010401" y="0"/>
            <a:ext cx="4064000" cy="6858000"/>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868627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p:cNvSpPr/>
          <p:nvPr userDrawn="1"/>
        </p:nvSpPr>
        <p:spPr>
          <a:xfrm>
            <a:off x="0" y="0"/>
            <a:ext cx="12191999"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2286000"/>
            <a:ext cx="12191999"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553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p:cNvSpPr/>
          <p:nvPr userDrawn="1"/>
        </p:nvSpPr>
        <p:spPr>
          <a:xfrm>
            <a:off x="1409700" y="0"/>
            <a:ext cx="53911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6800850" y="0"/>
            <a:ext cx="5391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917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p:cNvSpPr/>
          <p:nvPr userDrawn="1"/>
        </p:nvSpPr>
        <p:spPr>
          <a:xfrm>
            <a:off x="0" y="0"/>
            <a:ext cx="6096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131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4368800"/>
            <a:ext cx="12192000" cy="24892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12192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585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p:cNvSpPr/>
          <p:nvPr userDrawn="1"/>
        </p:nvSpPr>
        <p:spPr>
          <a:xfrm>
            <a:off x="502573" y="502573"/>
            <a:ext cx="3747496" cy="58528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p:cNvSpPr>
            <a:spLocks noGrp="1"/>
          </p:cNvSpPr>
          <p:nvPr>
            <p:ph type="pic" sz="quarter" idx="14" hasCustomPrompt="1"/>
          </p:nvPr>
        </p:nvSpPr>
        <p:spPr>
          <a:xfrm>
            <a:off x="4540697" y="502572"/>
            <a:ext cx="4879074" cy="2788081"/>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9" name="Picture Placeholder 8"/>
          <p:cNvSpPr>
            <a:spLocks noGrp="1"/>
          </p:cNvSpPr>
          <p:nvPr>
            <p:ph type="pic" sz="quarter" idx="15" hasCustomPrompt="1"/>
          </p:nvPr>
        </p:nvSpPr>
        <p:spPr>
          <a:xfrm>
            <a:off x="6810353" y="3567348"/>
            <a:ext cx="4879074" cy="2788081"/>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86123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1" y="0"/>
            <a:ext cx="5391150" cy="6858000"/>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8" name="Picture Placeholder 8"/>
          <p:cNvSpPr>
            <a:spLocks noGrp="1"/>
          </p:cNvSpPr>
          <p:nvPr>
            <p:ph type="pic" sz="quarter" idx="15" hasCustomPrompt="1"/>
          </p:nvPr>
        </p:nvSpPr>
        <p:spPr>
          <a:xfrm>
            <a:off x="8995229" y="2235200"/>
            <a:ext cx="2387600" cy="2387600"/>
          </a:xfrm>
          <a:prstGeom prst="ellipse">
            <a:avLst/>
          </a:prstGeom>
          <a:solidFill>
            <a:schemeClr val="tx2"/>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4166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Rectangle 3"/>
          <p:cNvSpPr/>
          <p:nvPr userDrawn="1"/>
        </p:nvSpPr>
        <p:spPr>
          <a:xfrm>
            <a:off x="6095999" y="0"/>
            <a:ext cx="6096001" cy="4895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8"/>
          <p:cNvSpPr>
            <a:spLocks noGrp="1"/>
          </p:cNvSpPr>
          <p:nvPr>
            <p:ph type="pic" sz="quarter" idx="14" hasCustomPrompt="1"/>
          </p:nvPr>
        </p:nvSpPr>
        <p:spPr>
          <a:xfrm>
            <a:off x="0" y="0"/>
            <a:ext cx="6095999" cy="4895850"/>
          </a:xfrm>
          <a:prstGeom prst="rect">
            <a:avLst/>
          </a:prstGeom>
          <a:solidFill>
            <a:schemeClr val="tx1"/>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39878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1973943"/>
            <a:ext cx="12192000" cy="346891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5" hasCustomPrompt="1"/>
          </p:nvPr>
        </p:nvSpPr>
        <p:spPr>
          <a:xfrm>
            <a:off x="4902200" y="780143"/>
            <a:ext cx="2387600" cy="2387600"/>
          </a:xfrm>
          <a:prstGeom prst="ellipse">
            <a:avLst/>
          </a:prstGeom>
          <a:solidFill>
            <a:schemeClr val="tx2"/>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3480701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9" presetClass="entr" presetSubtype="0" de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p:cNvSpPr/>
          <p:nvPr userDrawn="1"/>
        </p:nvSpPr>
        <p:spPr>
          <a:xfrm>
            <a:off x="0" y="0"/>
            <a:ext cx="4064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980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370549" y="391884"/>
            <a:ext cx="5518840" cy="4577428"/>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7" name="Picture Placeholder 8"/>
          <p:cNvSpPr>
            <a:spLocks noGrp="1"/>
          </p:cNvSpPr>
          <p:nvPr>
            <p:ph type="pic" sz="quarter" idx="15" hasCustomPrompt="1"/>
          </p:nvPr>
        </p:nvSpPr>
        <p:spPr>
          <a:xfrm>
            <a:off x="6281274" y="391884"/>
            <a:ext cx="5518840" cy="4577428"/>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631622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Picture Placeholder 8"/>
          <p:cNvSpPr>
            <a:spLocks noGrp="1"/>
          </p:cNvSpPr>
          <p:nvPr>
            <p:ph type="pic" sz="quarter" idx="14" hasCustomPrompt="1"/>
          </p:nvPr>
        </p:nvSpPr>
        <p:spPr>
          <a:xfrm>
            <a:off x="443346" y="1435849"/>
            <a:ext cx="2646536" cy="331625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1" name="Picture Placeholder 8"/>
          <p:cNvSpPr>
            <a:spLocks noGrp="1"/>
          </p:cNvSpPr>
          <p:nvPr>
            <p:ph type="pic" sz="quarter" idx="15" hasCustomPrompt="1"/>
          </p:nvPr>
        </p:nvSpPr>
        <p:spPr>
          <a:xfrm>
            <a:off x="3329603" y="1435849"/>
            <a:ext cx="2646536" cy="331625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2" name="Picture Placeholder 8"/>
          <p:cNvSpPr>
            <a:spLocks noGrp="1"/>
          </p:cNvSpPr>
          <p:nvPr>
            <p:ph type="pic" sz="quarter" idx="16" hasCustomPrompt="1"/>
          </p:nvPr>
        </p:nvSpPr>
        <p:spPr>
          <a:xfrm>
            <a:off x="6215860" y="1435849"/>
            <a:ext cx="2646536" cy="331625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3" name="Picture Placeholder 8"/>
          <p:cNvSpPr>
            <a:spLocks noGrp="1"/>
          </p:cNvSpPr>
          <p:nvPr>
            <p:ph type="pic" sz="quarter" idx="17" hasCustomPrompt="1"/>
          </p:nvPr>
        </p:nvSpPr>
        <p:spPr>
          <a:xfrm>
            <a:off x="9102117" y="1435849"/>
            <a:ext cx="2646536" cy="331625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338713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4" name="Picture Placeholder 8"/>
          <p:cNvSpPr>
            <a:spLocks noGrp="1"/>
          </p:cNvSpPr>
          <p:nvPr>
            <p:ph type="pic" sz="quarter" idx="14" hasCustomPrompt="1"/>
          </p:nvPr>
        </p:nvSpPr>
        <p:spPr>
          <a:xfrm>
            <a:off x="0" y="0"/>
            <a:ext cx="2286000" cy="228599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5" name="Picture Placeholder 8"/>
          <p:cNvSpPr>
            <a:spLocks noGrp="1"/>
          </p:cNvSpPr>
          <p:nvPr>
            <p:ph type="pic" sz="quarter" idx="15" hasCustomPrompt="1"/>
          </p:nvPr>
        </p:nvSpPr>
        <p:spPr>
          <a:xfrm>
            <a:off x="0" y="2285998"/>
            <a:ext cx="2286000" cy="228599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6" name="Picture Placeholder 8"/>
          <p:cNvSpPr>
            <a:spLocks noGrp="1"/>
          </p:cNvSpPr>
          <p:nvPr>
            <p:ph type="pic" sz="quarter" idx="16" hasCustomPrompt="1"/>
          </p:nvPr>
        </p:nvSpPr>
        <p:spPr>
          <a:xfrm>
            <a:off x="0" y="4572001"/>
            <a:ext cx="2286000" cy="228599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7" name="Picture Placeholder 8"/>
          <p:cNvSpPr>
            <a:spLocks noGrp="1"/>
          </p:cNvSpPr>
          <p:nvPr>
            <p:ph type="pic" sz="quarter" idx="17" hasCustomPrompt="1"/>
          </p:nvPr>
        </p:nvSpPr>
        <p:spPr>
          <a:xfrm>
            <a:off x="9906001" y="0"/>
            <a:ext cx="2286000" cy="228599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8" name="Picture Placeholder 8"/>
          <p:cNvSpPr>
            <a:spLocks noGrp="1"/>
          </p:cNvSpPr>
          <p:nvPr>
            <p:ph type="pic" sz="quarter" idx="18" hasCustomPrompt="1"/>
          </p:nvPr>
        </p:nvSpPr>
        <p:spPr>
          <a:xfrm>
            <a:off x="9906001" y="2285998"/>
            <a:ext cx="2286000" cy="228599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9" name="Picture Placeholder 8"/>
          <p:cNvSpPr>
            <a:spLocks noGrp="1"/>
          </p:cNvSpPr>
          <p:nvPr>
            <p:ph type="pic" sz="quarter" idx="19" hasCustomPrompt="1"/>
          </p:nvPr>
        </p:nvSpPr>
        <p:spPr>
          <a:xfrm>
            <a:off x="9906001" y="4572001"/>
            <a:ext cx="2286000" cy="228599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4134242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Rectangle 1"/>
          <p:cNvSpPr/>
          <p:nvPr userDrawn="1"/>
        </p:nvSpPr>
        <p:spPr>
          <a:xfrm>
            <a:off x="590549" y="590548"/>
            <a:ext cx="11010902" cy="5695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8"/>
          <p:cNvSpPr>
            <a:spLocks noGrp="1"/>
          </p:cNvSpPr>
          <p:nvPr>
            <p:ph type="pic" sz="quarter" idx="14" hasCustomPrompt="1"/>
          </p:nvPr>
        </p:nvSpPr>
        <p:spPr>
          <a:xfrm>
            <a:off x="3657599" y="0"/>
            <a:ext cx="4876802"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126666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7"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Rectangle 1"/>
          <p:cNvSpPr/>
          <p:nvPr userDrawn="1"/>
        </p:nvSpPr>
        <p:spPr>
          <a:xfrm>
            <a:off x="0" y="1161143"/>
            <a:ext cx="12192000" cy="4535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8"/>
          <p:cNvSpPr>
            <a:spLocks noGrp="1"/>
          </p:cNvSpPr>
          <p:nvPr>
            <p:ph type="pic" sz="quarter" idx="14" hasCustomPrompt="1"/>
          </p:nvPr>
        </p:nvSpPr>
        <p:spPr>
          <a:xfrm>
            <a:off x="696686" y="0"/>
            <a:ext cx="4702628"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3323805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1" name="Picture Placeholder 8"/>
          <p:cNvSpPr>
            <a:spLocks noGrp="1"/>
          </p:cNvSpPr>
          <p:nvPr>
            <p:ph type="pic" sz="quarter" idx="14" hasCustomPrompt="1"/>
          </p:nvPr>
        </p:nvSpPr>
        <p:spPr>
          <a:xfrm>
            <a:off x="0" y="2452914"/>
            <a:ext cx="3048000" cy="440508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2" name="Picture Placeholder 8"/>
          <p:cNvSpPr>
            <a:spLocks noGrp="1"/>
          </p:cNvSpPr>
          <p:nvPr>
            <p:ph type="pic" sz="quarter" idx="15" hasCustomPrompt="1"/>
          </p:nvPr>
        </p:nvSpPr>
        <p:spPr>
          <a:xfrm>
            <a:off x="3048000" y="2452914"/>
            <a:ext cx="3048000" cy="440508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3" name="Picture Placeholder 8"/>
          <p:cNvSpPr>
            <a:spLocks noGrp="1"/>
          </p:cNvSpPr>
          <p:nvPr>
            <p:ph type="pic" sz="quarter" idx="16" hasCustomPrompt="1"/>
          </p:nvPr>
        </p:nvSpPr>
        <p:spPr>
          <a:xfrm>
            <a:off x="6096000" y="2452914"/>
            <a:ext cx="3048000" cy="440508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4" name="Picture Placeholder 8"/>
          <p:cNvSpPr>
            <a:spLocks noGrp="1"/>
          </p:cNvSpPr>
          <p:nvPr>
            <p:ph type="pic" sz="quarter" idx="17" hasCustomPrompt="1"/>
          </p:nvPr>
        </p:nvSpPr>
        <p:spPr>
          <a:xfrm>
            <a:off x="9144000" y="2452914"/>
            <a:ext cx="3048000" cy="440508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814217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750"/>
                                        <p:tgtEl>
                                          <p:spTgt spid="12"/>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750"/>
                                        <p:tgtEl>
                                          <p:spTgt spid="13"/>
                                        </p:tgtEl>
                                      </p:cBhvr>
                                    </p:animEffect>
                                  </p:childTnLst>
                                </p:cTn>
                              </p:par>
                              <p:par>
                                <p:cTn id="14" presetID="22" presetClass="entr" presetSubtype="4"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8" name="Picture Placeholder 8"/>
          <p:cNvSpPr>
            <a:spLocks noGrp="1"/>
          </p:cNvSpPr>
          <p:nvPr>
            <p:ph type="pic" sz="quarter" idx="14" hasCustomPrompt="1"/>
          </p:nvPr>
        </p:nvSpPr>
        <p:spPr>
          <a:xfrm>
            <a:off x="4530572" y="0"/>
            <a:ext cx="7662951"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9" name="Picture Placeholder 8"/>
          <p:cNvSpPr>
            <a:spLocks noGrp="1"/>
          </p:cNvSpPr>
          <p:nvPr>
            <p:ph type="pic" sz="quarter" idx="15" hasCustomPrompt="1"/>
          </p:nvPr>
        </p:nvSpPr>
        <p:spPr>
          <a:xfrm>
            <a:off x="6096000" y="2286000"/>
            <a:ext cx="6097523"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0" name="Picture Placeholder 8"/>
          <p:cNvSpPr>
            <a:spLocks noGrp="1"/>
          </p:cNvSpPr>
          <p:nvPr>
            <p:ph type="pic" sz="quarter" idx="16" hasCustomPrompt="1"/>
          </p:nvPr>
        </p:nvSpPr>
        <p:spPr>
          <a:xfrm>
            <a:off x="7653918" y="4572000"/>
            <a:ext cx="4539606" cy="2286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524412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de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1+#ppt_w/2"/>
                                          </p:val>
                                        </p:tav>
                                        <p:tav tm="100000">
                                          <p:val>
                                            <p:strVal val="#ppt_x"/>
                                          </p:val>
                                        </p:tav>
                                      </p:tavLst>
                                    </p:anim>
                                    <p:anim calcmode="lin" valueType="num">
                                      <p:cBhvr additive="base">
                                        <p:cTn id="13" dur="75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1+#ppt_w/2"/>
                                          </p:val>
                                        </p:tav>
                                        <p:tav tm="100000">
                                          <p:val>
                                            <p:strVal val="#ppt_x"/>
                                          </p:val>
                                        </p:tav>
                                      </p:tavLst>
                                    </p:anim>
                                    <p:anim calcmode="lin" valueType="num">
                                      <p:cBhvr additive="base">
                                        <p:cTn id="1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8"/>
          <p:cNvSpPr>
            <a:spLocks noGrp="1"/>
          </p:cNvSpPr>
          <p:nvPr>
            <p:ph type="pic" sz="quarter" idx="14" hasCustomPrompt="1"/>
          </p:nvPr>
        </p:nvSpPr>
        <p:spPr>
          <a:xfrm>
            <a:off x="0" y="0"/>
            <a:ext cx="6096000"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85632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8"/>
          <p:cNvSpPr>
            <a:spLocks noGrp="1"/>
          </p:cNvSpPr>
          <p:nvPr>
            <p:ph type="pic" sz="quarter" idx="14" hasCustomPrompt="1"/>
          </p:nvPr>
        </p:nvSpPr>
        <p:spPr>
          <a:xfrm>
            <a:off x="3048000" y="0"/>
            <a:ext cx="3048000" cy="5602514"/>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7" name="Picture Placeholder 8"/>
          <p:cNvSpPr>
            <a:spLocks noGrp="1"/>
          </p:cNvSpPr>
          <p:nvPr>
            <p:ph type="pic" sz="quarter" idx="15" hasCustomPrompt="1"/>
          </p:nvPr>
        </p:nvSpPr>
        <p:spPr>
          <a:xfrm>
            <a:off x="6096000" y="1255486"/>
            <a:ext cx="3048000" cy="5602514"/>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364463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1281050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8" name="Picture Placeholder 8"/>
          <p:cNvSpPr>
            <a:spLocks noGrp="1"/>
          </p:cNvSpPr>
          <p:nvPr>
            <p:ph type="pic" sz="quarter" idx="14" hasCustomPrompt="1"/>
          </p:nvPr>
        </p:nvSpPr>
        <p:spPr>
          <a:xfrm>
            <a:off x="290284" y="290283"/>
            <a:ext cx="3048000" cy="306693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9" name="Picture Placeholder 8"/>
          <p:cNvSpPr>
            <a:spLocks noGrp="1"/>
          </p:cNvSpPr>
          <p:nvPr>
            <p:ph type="pic" sz="quarter" idx="15" hasCustomPrompt="1"/>
          </p:nvPr>
        </p:nvSpPr>
        <p:spPr>
          <a:xfrm>
            <a:off x="290284" y="3500778"/>
            <a:ext cx="3048000" cy="306693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0" name="Picture Placeholder 8"/>
          <p:cNvSpPr>
            <a:spLocks noGrp="1"/>
          </p:cNvSpPr>
          <p:nvPr>
            <p:ph type="pic" sz="quarter" idx="16" hasCustomPrompt="1"/>
          </p:nvPr>
        </p:nvSpPr>
        <p:spPr>
          <a:xfrm>
            <a:off x="3481844" y="1233714"/>
            <a:ext cx="3048000" cy="439057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1106864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12" name="Picture Placeholder 8"/>
          <p:cNvSpPr>
            <a:spLocks noGrp="1"/>
          </p:cNvSpPr>
          <p:nvPr>
            <p:ph type="pic" sz="quarter" idx="14" hasCustomPrompt="1"/>
          </p:nvPr>
        </p:nvSpPr>
        <p:spPr>
          <a:xfrm>
            <a:off x="3657606" y="101598"/>
            <a:ext cx="2743200" cy="27432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3" name="Picture Placeholder 8"/>
          <p:cNvSpPr>
            <a:spLocks noGrp="1"/>
          </p:cNvSpPr>
          <p:nvPr>
            <p:ph type="pic" sz="quarter" idx="15" hasCustomPrompt="1"/>
          </p:nvPr>
        </p:nvSpPr>
        <p:spPr>
          <a:xfrm>
            <a:off x="3657606" y="2946396"/>
            <a:ext cx="2743200" cy="381000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4" name="Picture Placeholder 8"/>
          <p:cNvSpPr>
            <a:spLocks noGrp="1"/>
          </p:cNvSpPr>
          <p:nvPr>
            <p:ph type="pic" sz="quarter" idx="16" hasCustomPrompt="1"/>
          </p:nvPr>
        </p:nvSpPr>
        <p:spPr>
          <a:xfrm>
            <a:off x="6502404" y="4013202"/>
            <a:ext cx="2743200" cy="27432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5" name="Picture Placeholder 8"/>
          <p:cNvSpPr>
            <a:spLocks noGrp="1"/>
          </p:cNvSpPr>
          <p:nvPr>
            <p:ph type="pic" sz="quarter" idx="17" hasCustomPrompt="1"/>
          </p:nvPr>
        </p:nvSpPr>
        <p:spPr>
          <a:xfrm>
            <a:off x="6502404" y="90131"/>
            <a:ext cx="2743200" cy="3810006"/>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6" name="Picture Placeholder 8"/>
          <p:cNvSpPr>
            <a:spLocks noGrp="1"/>
          </p:cNvSpPr>
          <p:nvPr>
            <p:ph type="pic" sz="quarter" idx="18" hasCustomPrompt="1"/>
          </p:nvPr>
        </p:nvSpPr>
        <p:spPr>
          <a:xfrm>
            <a:off x="9347202" y="101598"/>
            <a:ext cx="2743200" cy="6654804"/>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286985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1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ppt_x"/>
                                          </p:val>
                                        </p:tav>
                                        <p:tav tm="100000">
                                          <p:val>
                                            <p:strVal val="#ppt_x"/>
                                          </p:val>
                                        </p:tav>
                                      </p:tavLst>
                                    </p:anim>
                                    <p:anim calcmode="lin" valueType="num">
                                      <p:cBhvr additive="base">
                                        <p:cTn id="20" dur="75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4" decel="10000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ppt_x"/>
                                          </p:val>
                                        </p:tav>
                                        <p:tav tm="100000">
                                          <p:val>
                                            <p:strVal val="#ppt_x"/>
                                          </p:val>
                                        </p:tav>
                                      </p:tavLst>
                                    </p:anim>
                                    <p:anim calcmode="lin" valueType="num">
                                      <p:cBhvr additive="base">
                                        <p:cTn id="24"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8"/>
          <p:cNvSpPr>
            <a:spLocks noGrp="1"/>
          </p:cNvSpPr>
          <p:nvPr>
            <p:ph type="pic" sz="quarter" idx="14" hasCustomPrompt="1"/>
          </p:nvPr>
        </p:nvSpPr>
        <p:spPr>
          <a:xfrm>
            <a:off x="493486" y="493486"/>
            <a:ext cx="5181600" cy="5871028"/>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160422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8"/>
          <p:cNvSpPr>
            <a:spLocks noGrp="1"/>
          </p:cNvSpPr>
          <p:nvPr>
            <p:ph type="pic" sz="quarter" idx="14" hasCustomPrompt="1"/>
          </p:nvPr>
        </p:nvSpPr>
        <p:spPr>
          <a:xfrm>
            <a:off x="493486" y="493486"/>
            <a:ext cx="11205030" cy="5871028"/>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962159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8"/>
          <p:cNvSpPr>
            <a:spLocks noGrp="1"/>
          </p:cNvSpPr>
          <p:nvPr>
            <p:ph type="pic" sz="quarter" idx="14" hasCustomPrompt="1"/>
          </p:nvPr>
        </p:nvSpPr>
        <p:spPr>
          <a:xfrm>
            <a:off x="0" y="0"/>
            <a:ext cx="6937829"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198949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Picture Placeholder 8"/>
          <p:cNvSpPr>
            <a:spLocks noGrp="1"/>
          </p:cNvSpPr>
          <p:nvPr>
            <p:ph type="pic" sz="quarter" idx="14" hasCustomPrompt="1"/>
          </p:nvPr>
        </p:nvSpPr>
        <p:spPr>
          <a:xfrm>
            <a:off x="1" y="0"/>
            <a:ext cx="2946400"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14602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21" y="627356"/>
            <a:ext cx="5162222" cy="7221703"/>
          </a:xfrm>
          <a:prstGeom prst="rect">
            <a:avLst/>
          </a:prstGeom>
        </p:spPr>
      </p:pic>
      <p:sp>
        <p:nvSpPr>
          <p:cNvPr id="6" name="Picture Placeholder 8"/>
          <p:cNvSpPr>
            <a:spLocks noGrp="1"/>
          </p:cNvSpPr>
          <p:nvPr>
            <p:ph type="pic" sz="quarter" idx="14" hasCustomPrompt="1"/>
          </p:nvPr>
        </p:nvSpPr>
        <p:spPr>
          <a:xfrm>
            <a:off x="1011730" y="1260756"/>
            <a:ext cx="4483807" cy="5947138"/>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245618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232" y="783770"/>
            <a:ext cx="6367366" cy="3643856"/>
          </a:xfrm>
          <a:prstGeom prst="rect">
            <a:avLst/>
          </a:prstGeom>
        </p:spPr>
      </p:pic>
      <p:sp>
        <p:nvSpPr>
          <p:cNvPr id="6" name="Picture Placeholder 8"/>
          <p:cNvSpPr>
            <a:spLocks noGrp="1"/>
          </p:cNvSpPr>
          <p:nvPr>
            <p:ph type="pic" sz="quarter" idx="14" hasCustomPrompt="1"/>
          </p:nvPr>
        </p:nvSpPr>
        <p:spPr>
          <a:xfrm>
            <a:off x="6140084" y="994615"/>
            <a:ext cx="4808906" cy="3024587"/>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908311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 name="Rectangle 1"/>
          <p:cNvSpPr/>
          <p:nvPr userDrawn="1"/>
        </p:nvSpPr>
        <p:spPr>
          <a:xfrm>
            <a:off x="0" y="4455886"/>
            <a:ext cx="12192000" cy="2402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94743" y="824537"/>
            <a:ext cx="5602514" cy="4499262"/>
          </a:xfrm>
          <a:prstGeom prst="rect">
            <a:avLst/>
          </a:prstGeom>
        </p:spPr>
      </p:pic>
      <p:sp>
        <p:nvSpPr>
          <p:cNvPr id="8" name="Picture Placeholder 8"/>
          <p:cNvSpPr>
            <a:spLocks noGrp="1"/>
          </p:cNvSpPr>
          <p:nvPr>
            <p:ph type="pic" sz="quarter" idx="14" hasCustomPrompt="1"/>
          </p:nvPr>
        </p:nvSpPr>
        <p:spPr>
          <a:xfrm>
            <a:off x="3543772" y="1050613"/>
            <a:ext cx="5105069" cy="2842109"/>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158259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0" name="Picture Placeholder 8"/>
          <p:cNvSpPr>
            <a:spLocks noGrp="1"/>
          </p:cNvSpPr>
          <p:nvPr>
            <p:ph type="pic" sz="quarter" idx="14" hasCustomPrompt="1"/>
          </p:nvPr>
        </p:nvSpPr>
        <p:spPr>
          <a:xfrm>
            <a:off x="2451672" y="1669949"/>
            <a:ext cx="2648992" cy="3513515"/>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13" name="Picture Placeholder 8"/>
          <p:cNvSpPr>
            <a:spLocks noGrp="1"/>
          </p:cNvSpPr>
          <p:nvPr>
            <p:ph type="pic" sz="quarter" idx="15" hasCustomPrompt="1"/>
          </p:nvPr>
        </p:nvSpPr>
        <p:spPr>
          <a:xfrm>
            <a:off x="1382134" y="2705101"/>
            <a:ext cx="1324500" cy="2409695"/>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541296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0-#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1664707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 name="Rectangle 1"/>
          <p:cNvSpPr/>
          <p:nvPr userDrawn="1"/>
        </p:nvSpPr>
        <p:spPr>
          <a:xfrm>
            <a:off x="0" y="2115403"/>
            <a:ext cx="12192000" cy="2627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076" y="1119116"/>
            <a:ext cx="8072700" cy="4619768"/>
          </a:xfrm>
          <a:prstGeom prst="rect">
            <a:avLst/>
          </a:prstGeom>
        </p:spPr>
      </p:pic>
      <p:sp>
        <p:nvSpPr>
          <p:cNvPr id="11" name="Picture Placeholder 8"/>
          <p:cNvSpPr>
            <a:spLocks noGrp="1"/>
          </p:cNvSpPr>
          <p:nvPr>
            <p:ph type="pic" sz="quarter" idx="14" hasCustomPrompt="1"/>
          </p:nvPr>
        </p:nvSpPr>
        <p:spPr>
          <a:xfrm>
            <a:off x="-1204700" y="1386430"/>
            <a:ext cx="6096847" cy="3834644"/>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248726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decel="10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0-#ppt_w/2"/>
                                          </p:val>
                                        </p:tav>
                                        <p:tav tm="100000">
                                          <p:val>
                                            <p:strVal val="#ppt_x"/>
                                          </p:val>
                                        </p:tav>
                                      </p:tavLst>
                                    </p:anim>
                                    <p:anim calcmode="lin" valueType="num">
                                      <p:cBhvr additive="base">
                                        <p:cTn id="13" dur="75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750" fill="hold"/>
                                        <p:tgtEl>
                                          <p:spTgt spid="11"/>
                                        </p:tgtEl>
                                        <p:attrNameLst>
                                          <p:attrName>ppt_x</p:attrName>
                                        </p:attrNameLst>
                                      </p:cBhvr>
                                      <p:tavLst>
                                        <p:tav tm="0">
                                          <p:val>
                                            <p:strVal val="0-#ppt_w/2"/>
                                          </p:val>
                                        </p:tav>
                                        <p:tav tm="100000">
                                          <p:val>
                                            <p:strVal val="#ppt_x"/>
                                          </p:val>
                                        </p:tav>
                                      </p:tavLst>
                                    </p:anim>
                                    <p:anim calcmode="lin" valueType="num">
                                      <p:cBhvr additive="base">
                                        <p:cTn id="17"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Picture Placeholder 8"/>
          <p:cNvSpPr>
            <a:spLocks noGrp="1"/>
          </p:cNvSpPr>
          <p:nvPr>
            <p:ph type="pic" sz="quarter" idx="15" hasCustomPrompt="1"/>
          </p:nvPr>
        </p:nvSpPr>
        <p:spPr>
          <a:xfrm>
            <a:off x="4325255" y="0"/>
            <a:ext cx="3541488"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3135551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2" name="Rectangle 1"/>
          <p:cNvSpPr/>
          <p:nvPr userDrawn="1"/>
        </p:nvSpPr>
        <p:spPr>
          <a:xfrm>
            <a:off x="0" y="0"/>
            <a:ext cx="3048000" cy="6857999"/>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3048000" y="0"/>
            <a:ext cx="3048000" cy="685799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6095999" y="0"/>
            <a:ext cx="3048000" cy="6857999"/>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9143999" y="0"/>
            <a:ext cx="3048000" cy="685799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58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1973943"/>
            <a:ext cx="12192000" cy="34689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8"/>
          <p:cNvSpPr>
            <a:spLocks noGrp="1"/>
          </p:cNvSpPr>
          <p:nvPr>
            <p:ph type="pic" sz="quarter" idx="15" hasCustomPrompt="1"/>
          </p:nvPr>
        </p:nvSpPr>
        <p:spPr>
          <a:xfrm>
            <a:off x="4902200" y="780143"/>
            <a:ext cx="2387600" cy="2387600"/>
          </a:xfrm>
          <a:prstGeom prst="ellipse">
            <a:avLst/>
          </a:prstGeom>
          <a:solidFill>
            <a:schemeClr val="tx2"/>
          </a:solidFill>
        </p:spPr>
        <p:txBody>
          <a:bodyPr anchor="ctr"/>
          <a:lstStyle>
            <a:lvl1pPr marL="0" indent="0" algn="ctr">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173737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9" presetClass="entr" presetSubtype="0" de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360"/>
                                          </p:val>
                                        </p:tav>
                                        <p:tav tm="100000">
                                          <p:val>
                                            <p:fltVal val="0"/>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Rectangle 1"/>
          <p:cNvSpPr/>
          <p:nvPr userDrawn="1"/>
        </p:nvSpPr>
        <p:spPr>
          <a:xfrm>
            <a:off x="0" y="0"/>
            <a:ext cx="12192000" cy="9483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5905500"/>
            <a:ext cx="12192000" cy="9483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8"/>
          <p:cNvSpPr>
            <a:spLocks noGrp="1"/>
          </p:cNvSpPr>
          <p:nvPr>
            <p:ph type="pic" sz="quarter" idx="15" hasCustomPrompt="1"/>
          </p:nvPr>
        </p:nvSpPr>
        <p:spPr>
          <a:xfrm>
            <a:off x="692270" y="1841722"/>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1" name="Picture Placeholder 8"/>
          <p:cNvSpPr>
            <a:spLocks noGrp="1"/>
          </p:cNvSpPr>
          <p:nvPr>
            <p:ph type="pic" sz="quarter" idx="16" hasCustomPrompt="1"/>
          </p:nvPr>
        </p:nvSpPr>
        <p:spPr>
          <a:xfrm>
            <a:off x="3477954" y="1841722"/>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2" name="Picture Placeholder 8"/>
          <p:cNvSpPr>
            <a:spLocks noGrp="1"/>
          </p:cNvSpPr>
          <p:nvPr>
            <p:ph type="pic" sz="quarter" idx="17" hasCustomPrompt="1"/>
          </p:nvPr>
        </p:nvSpPr>
        <p:spPr>
          <a:xfrm>
            <a:off x="6263638" y="1841722"/>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3" name="Picture Placeholder 8"/>
          <p:cNvSpPr>
            <a:spLocks noGrp="1"/>
          </p:cNvSpPr>
          <p:nvPr>
            <p:ph type="pic" sz="quarter" idx="18" hasCustomPrompt="1"/>
          </p:nvPr>
        </p:nvSpPr>
        <p:spPr>
          <a:xfrm>
            <a:off x="9049322" y="1841722"/>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4" name="Picture Placeholder 8"/>
          <p:cNvSpPr>
            <a:spLocks noGrp="1"/>
          </p:cNvSpPr>
          <p:nvPr>
            <p:ph type="pic" sz="quarter" idx="19" hasCustomPrompt="1"/>
          </p:nvPr>
        </p:nvSpPr>
        <p:spPr>
          <a:xfrm>
            <a:off x="692270" y="3227628"/>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5" name="Picture Placeholder 8"/>
          <p:cNvSpPr>
            <a:spLocks noGrp="1"/>
          </p:cNvSpPr>
          <p:nvPr>
            <p:ph type="pic" sz="quarter" idx="20" hasCustomPrompt="1"/>
          </p:nvPr>
        </p:nvSpPr>
        <p:spPr>
          <a:xfrm>
            <a:off x="3477954" y="3227628"/>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6" name="Picture Placeholder 8"/>
          <p:cNvSpPr>
            <a:spLocks noGrp="1"/>
          </p:cNvSpPr>
          <p:nvPr>
            <p:ph type="pic" sz="quarter" idx="21" hasCustomPrompt="1"/>
          </p:nvPr>
        </p:nvSpPr>
        <p:spPr>
          <a:xfrm>
            <a:off x="6263638" y="3227628"/>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7" name="Picture Placeholder 8"/>
          <p:cNvSpPr>
            <a:spLocks noGrp="1"/>
          </p:cNvSpPr>
          <p:nvPr>
            <p:ph type="pic" sz="quarter" idx="22" hasCustomPrompt="1"/>
          </p:nvPr>
        </p:nvSpPr>
        <p:spPr>
          <a:xfrm>
            <a:off x="9049322" y="3227628"/>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8" name="Picture Placeholder 8"/>
          <p:cNvSpPr>
            <a:spLocks noGrp="1"/>
          </p:cNvSpPr>
          <p:nvPr>
            <p:ph type="pic" sz="quarter" idx="23" hasCustomPrompt="1"/>
          </p:nvPr>
        </p:nvSpPr>
        <p:spPr>
          <a:xfrm>
            <a:off x="692270" y="4582220"/>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9" name="Picture Placeholder 8"/>
          <p:cNvSpPr>
            <a:spLocks noGrp="1"/>
          </p:cNvSpPr>
          <p:nvPr>
            <p:ph type="pic" sz="quarter" idx="24" hasCustomPrompt="1"/>
          </p:nvPr>
        </p:nvSpPr>
        <p:spPr>
          <a:xfrm>
            <a:off x="3477954" y="4582220"/>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40" name="Picture Placeholder 8"/>
          <p:cNvSpPr>
            <a:spLocks noGrp="1"/>
          </p:cNvSpPr>
          <p:nvPr>
            <p:ph type="pic" sz="quarter" idx="25" hasCustomPrompt="1"/>
          </p:nvPr>
        </p:nvSpPr>
        <p:spPr>
          <a:xfrm>
            <a:off x="6263638" y="4582220"/>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41" name="Picture Placeholder 8"/>
          <p:cNvSpPr>
            <a:spLocks noGrp="1"/>
          </p:cNvSpPr>
          <p:nvPr>
            <p:ph type="pic" sz="quarter" idx="26" hasCustomPrompt="1"/>
          </p:nvPr>
        </p:nvSpPr>
        <p:spPr>
          <a:xfrm>
            <a:off x="9049322" y="4582220"/>
            <a:ext cx="2450406" cy="985123"/>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2738212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 name="Picture Placeholder 8"/>
          <p:cNvSpPr>
            <a:spLocks noGrp="1"/>
          </p:cNvSpPr>
          <p:nvPr>
            <p:ph type="pic" sz="quarter" idx="16" hasCustomPrompt="1"/>
          </p:nvPr>
        </p:nvSpPr>
        <p:spPr>
          <a:xfrm>
            <a:off x="-1" y="0"/>
            <a:ext cx="7875639"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189932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6" name="Picture Placeholder 8"/>
          <p:cNvSpPr>
            <a:spLocks noGrp="1"/>
          </p:cNvSpPr>
          <p:nvPr>
            <p:ph type="pic" sz="quarter" idx="16" hasCustomPrompt="1"/>
          </p:nvPr>
        </p:nvSpPr>
        <p:spPr>
          <a:xfrm>
            <a:off x="7997047" y="0"/>
            <a:ext cx="4194953"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
        <p:nvSpPr>
          <p:cNvPr id="7" name="Picture Placeholder 8"/>
          <p:cNvSpPr>
            <a:spLocks noGrp="1"/>
          </p:cNvSpPr>
          <p:nvPr>
            <p:ph type="pic" sz="quarter" idx="17" hasCustomPrompt="1"/>
          </p:nvPr>
        </p:nvSpPr>
        <p:spPr>
          <a:xfrm>
            <a:off x="3802094" y="0"/>
            <a:ext cx="4194953" cy="6858000"/>
          </a:xfrm>
          <a:prstGeom prst="rect">
            <a:avLst/>
          </a:prstGeom>
          <a:solidFill>
            <a:schemeClr val="tx1"/>
          </a:solidFill>
        </p:spPr>
        <p:txBody>
          <a:bodyPr anchor="ctr"/>
          <a:lstStyle>
            <a:lvl1pPr marL="0" indent="0" algn="ctr" rtl="0">
              <a:lnSpc>
                <a:spcPct val="100000"/>
              </a:lnSpc>
              <a:buNone/>
              <a:defRPr sz="1200">
                <a:solidFill>
                  <a:schemeClr val="bg1"/>
                </a:solidFill>
                <a:latin typeface="Lato" panose="020F0502020204030203" pitchFamily="34" charset="0"/>
              </a:defRPr>
            </a:lvl1pPr>
          </a:lstStyle>
          <a:p>
            <a:r>
              <a:rPr lang="en-US" dirty="0"/>
              <a:t>Click the icon for add image OR drag your image here</a:t>
            </a:r>
          </a:p>
        </p:txBody>
      </p:sp>
    </p:spTree>
    <p:extLst>
      <p:ext uri="{BB962C8B-B14F-4D97-AF65-F5344CB8AC3E}">
        <p14:creationId xmlns:p14="http://schemas.microsoft.com/office/powerpoint/2010/main" val="669368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96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280"/>
          </a:xfrm>
          <a:prstGeom prst="rect">
            <a:avLst/>
          </a:prstGeom>
        </p:spPr>
        <p:txBody>
          <a:bodyPr/>
          <a:lstStyle>
            <a:lvl1pPr>
              <a:defRPr sz="4000">
                <a:solidFill>
                  <a:srgbClr val="008000"/>
                </a:solidFill>
              </a:defRPr>
            </a:lvl1pPr>
          </a:lstStyle>
          <a:p>
            <a:r>
              <a:rPr lang="en-US" dirty="0"/>
              <a:t>Click to edit Master title style</a:t>
            </a:r>
          </a:p>
        </p:txBody>
      </p:sp>
      <p:sp>
        <p:nvSpPr>
          <p:cNvPr id="4" name="Text Placeholder 3"/>
          <p:cNvSpPr>
            <a:spLocks noGrp="1"/>
          </p:cNvSpPr>
          <p:nvPr>
            <p:ph type="body" sz="quarter" idx="10"/>
          </p:nvPr>
        </p:nvSpPr>
        <p:spPr>
          <a:xfrm>
            <a:off x="838200" y="1581150"/>
            <a:ext cx="10515600" cy="4657726"/>
          </a:xfrm>
          <a:prstGeom prst="rect">
            <a:avLst/>
          </a:prstGeom>
        </p:spPr>
        <p:txBody>
          <a:bodyPr/>
          <a:lstStyle>
            <a:lvl1pPr marL="228600" indent="-228600">
              <a:lnSpc>
                <a:spcPct val="114000"/>
              </a:lnSpc>
              <a:spcBef>
                <a:spcPts val="600"/>
              </a:spcBef>
              <a:spcAft>
                <a:spcPts val="600"/>
              </a:spcAft>
              <a:buClr>
                <a:srgbClr val="008000"/>
              </a:buClr>
              <a:buFont typeface="Wingdings" panose="05000000000000000000" pitchFamily="2" charset="2"/>
              <a:buChar char="§"/>
              <a:defRPr/>
            </a:lvl1pPr>
            <a:lvl2pPr marL="685800" indent="-228600">
              <a:lnSpc>
                <a:spcPct val="114000"/>
              </a:lnSpc>
              <a:spcBef>
                <a:spcPts val="600"/>
              </a:spcBef>
              <a:spcAft>
                <a:spcPts val="600"/>
              </a:spcAft>
              <a:buClr>
                <a:srgbClr val="008000"/>
              </a:buClr>
              <a:buFont typeface="Wingdings" panose="05000000000000000000" pitchFamily="2" charset="2"/>
              <a:buChar char="§"/>
              <a:defRPr/>
            </a:lvl2pPr>
            <a:lvl3pPr marL="1143000" indent="-228600">
              <a:lnSpc>
                <a:spcPct val="114000"/>
              </a:lnSpc>
              <a:spcBef>
                <a:spcPts val="600"/>
              </a:spcBef>
              <a:spcAft>
                <a:spcPts val="600"/>
              </a:spcAft>
              <a:buClr>
                <a:srgbClr val="008000"/>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p:txBody>
      </p:sp>
      <p:sp>
        <p:nvSpPr>
          <p:cNvPr id="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913483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28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18361536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ame Board">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332703" y="357393"/>
            <a:ext cx="2099258" cy="914400"/>
          </a:xfrm>
          <a:solidFill>
            <a:schemeClr val="accent1">
              <a:lumMod val="75000"/>
            </a:schemeClr>
          </a:solidFill>
          <a:ln>
            <a:solidFill>
              <a:schemeClr val="accent1">
                <a:lumMod val="75000"/>
              </a:schemeClr>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1</a:t>
            </a:r>
          </a:p>
        </p:txBody>
      </p:sp>
      <p:sp>
        <p:nvSpPr>
          <p:cNvPr id="40" name="Text Placeholder 7"/>
          <p:cNvSpPr>
            <a:spLocks noGrp="1"/>
          </p:cNvSpPr>
          <p:nvPr>
            <p:ph type="body" sz="quarter" idx="18" hasCustomPrompt="1"/>
          </p:nvPr>
        </p:nvSpPr>
        <p:spPr>
          <a:xfrm>
            <a:off x="332703"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5" name="Text Placeholder 7"/>
          <p:cNvSpPr>
            <a:spLocks noGrp="1"/>
          </p:cNvSpPr>
          <p:nvPr>
            <p:ph type="body" sz="quarter" idx="23" hasCustomPrompt="1"/>
          </p:nvPr>
        </p:nvSpPr>
        <p:spPr>
          <a:xfrm>
            <a:off x="332703"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0" name="Text Placeholder 7"/>
          <p:cNvSpPr>
            <a:spLocks noGrp="1"/>
          </p:cNvSpPr>
          <p:nvPr>
            <p:ph type="body" sz="quarter" idx="28" hasCustomPrompt="1"/>
          </p:nvPr>
        </p:nvSpPr>
        <p:spPr>
          <a:xfrm>
            <a:off x="332703"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5" name="Text Placeholder 7"/>
          <p:cNvSpPr>
            <a:spLocks noGrp="1"/>
          </p:cNvSpPr>
          <p:nvPr>
            <p:ph type="body" sz="quarter" idx="33" hasCustomPrompt="1"/>
          </p:nvPr>
        </p:nvSpPr>
        <p:spPr>
          <a:xfrm>
            <a:off x="332703"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0" name="Text Placeholder 7"/>
          <p:cNvSpPr>
            <a:spLocks noGrp="1"/>
          </p:cNvSpPr>
          <p:nvPr>
            <p:ph type="body" sz="quarter" idx="38" hasCustomPrompt="1"/>
          </p:nvPr>
        </p:nvSpPr>
        <p:spPr>
          <a:xfrm>
            <a:off x="332703"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6" name="Text Placeholder 7"/>
          <p:cNvSpPr>
            <a:spLocks noGrp="1"/>
          </p:cNvSpPr>
          <p:nvPr>
            <p:ph type="body" sz="quarter" idx="14" hasCustomPrompt="1"/>
          </p:nvPr>
        </p:nvSpPr>
        <p:spPr>
          <a:xfrm>
            <a:off x="2689537" y="357393"/>
            <a:ext cx="2099258" cy="914400"/>
          </a:xfrm>
          <a:solidFill>
            <a:schemeClr val="accent2"/>
          </a:solidFill>
          <a:ln>
            <a:solidFill>
              <a:schemeClr val="accent2"/>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2</a:t>
            </a:r>
          </a:p>
        </p:txBody>
      </p:sp>
      <p:sp>
        <p:nvSpPr>
          <p:cNvPr id="41" name="Text Placeholder 7"/>
          <p:cNvSpPr>
            <a:spLocks noGrp="1"/>
          </p:cNvSpPr>
          <p:nvPr>
            <p:ph type="body" sz="quarter" idx="19" hasCustomPrompt="1"/>
          </p:nvPr>
        </p:nvSpPr>
        <p:spPr>
          <a:xfrm>
            <a:off x="2689537"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6" name="Text Placeholder 7"/>
          <p:cNvSpPr>
            <a:spLocks noGrp="1"/>
          </p:cNvSpPr>
          <p:nvPr>
            <p:ph type="body" sz="quarter" idx="24" hasCustomPrompt="1"/>
          </p:nvPr>
        </p:nvSpPr>
        <p:spPr>
          <a:xfrm>
            <a:off x="2689537"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1" name="Text Placeholder 7"/>
          <p:cNvSpPr>
            <a:spLocks noGrp="1"/>
          </p:cNvSpPr>
          <p:nvPr>
            <p:ph type="body" sz="quarter" idx="29" hasCustomPrompt="1"/>
          </p:nvPr>
        </p:nvSpPr>
        <p:spPr>
          <a:xfrm>
            <a:off x="2689537"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6" name="Text Placeholder 7"/>
          <p:cNvSpPr>
            <a:spLocks noGrp="1"/>
          </p:cNvSpPr>
          <p:nvPr>
            <p:ph type="body" sz="quarter" idx="34" hasCustomPrompt="1"/>
          </p:nvPr>
        </p:nvSpPr>
        <p:spPr>
          <a:xfrm>
            <a:off x="2689537"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1" name="Text Placeholder 7"/>
          <p:cNvSpPr>
            <a:spLocks noGrp="1"/>
          </p:cNvSpPr>
          <p:nvPr>
            <p:ph type="body" sz="quarter" idx="39" hasCustomPrompt="1"/>
          </p:nvPr>
        </p:nvSpPr>
        <p:spPr>
          <a:xfrm>
            <a:off x="2689537"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7" name="Text Placeholder 7"/>
          <p:cNvSpPr>
            <a:spLocks noGrp="1"/>
          </p:cNvSpPr>
          <p:nvPr>
            <p:ph type="body" sz="quarter" idx="15" hasCustomPrompt="1"/>
          </p:nvPr>
        </p:nvSpPr>
        <p:spPr>
          <a:xfrm>
            <a:off x="5046371" y="357393"/>
            <a:ext cx="2099258" cy="914400"/>
          </a:xfrm>
          <a:solidFill>
            <a:schemeClr val="accent3"/>
          </a:solidFill>
          <a:ln>
            <a:solidFill>
              <a:schemeClr val="accent3"/>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3</a:t>
            </a:r>
          </a:p>
        </p:txBody>
      </p:sp>
      <p:sp>
        <p:nvSpPr>
          <p:cNvPr id="42" name="Text Placeholder 7"/>
          <p:cNvSpPr>
            <a:spLocks noGrp="1"/>
          </p:cNvSpPr>
          <p:nvPr>
            <p:ph type="body" sz="quarter" idx="20" hasCustomPrompt="1"/>
          </p:nvPr>
        </p:nvSpPr>
        <p:spPr>
          <a:xfrm>
            <a:off x="5046371"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7" name="Text Placeholder 7"/>
          <p:cNvSpPr>
            <a:spLocks noGrp="1"/>
          </p:cNvSpPr>
          <p:nvPr>
            <p:ph type="body" sz="quarter" idx="25" hasCustomPrompt="1"/>
          </p:nvPr>
        </p:nvSpPr>
        <p:spPr>
          <a:xfrm>
            <a:off x="5046371"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2" name="Text Placeholder 7"/>
          <p:cNvSpPr>
            <a:spLocks noGrp="1"/>
          </p:cNvSpPr>
          <p:nvPr>
            <p:ph type="body" sz="quarter" idx="30" hasCustomPrompt="1"/>
          </p:nvPr>
        </p:nvSpPr>
        <p:spPr>
          <a:xfrm>
            <a:off x="5046371"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7" name="Text Placeholder 7"/>
          <p:cNvSpPr>
            <a:spLocks noGrp="1"/>
          </p:cNvSpPr>
          <p:nvPr>
            <p:ph type="body" sz="quarter" idx="35" hasCustomPrompt="1"/>
          </p:nvPr>
        </p:nvSpPr>
        <p:spPr>
          <a:xfrm>
            <a:off x="5046371"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2" name="Text Placeholder 7"/>
          <p:cNvSpPr>
            <a:spLocks noGrp="1"/>
          </p:cNvSpPr>
          <p:nvPr>
            <p:ph type="body" sz="quarter" idx="40" hasCustomPrompt="1"/>
          </p:nvPr>
        </p:nvSpPr>
        <p:spPr>
          <a:xfrm>
            <a:off x="5046371"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8" name="Text Placeholder 7"/>
          <p:cNvSpPr>
            <a:spLocks noGrp="1"/>
          </p:cNvSpPr>
          <p:nvPr>
            <p:ph type="body" sz="quarter" idx="16" hasCustomPrompt="1"/>
          </p:nvPr>
        </p:nvSpPr>
        <p:spPr>
          <a:xfrm>
            <a:off x="7403205" y="357393"/>
            <a:ext cx="2099258" cy="914400"/>
          </a:xfrm>
          <a:solidFill>
            <a:schemeClr val="accent4"/>
          </a:solidFill>
          <a:ln>
            <a:solidFill>
              <a:schemeClr val="accent4"/>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4</a:t>
            </a:r>
          </a:p>
        </p:txBody>
      </p:sp>
      <p:sp>
        <p:nvSpPr>
          <p:cNvPr id="43" name="Text Placeholder 7"/>
          <p:cNvSpPr>
            <a:spLocks noGrp="1"/>
          </p:cNvSpPr>
          <p:nvPr>
            <p:ph type="body" sz="quarter" idx="21" hasCustomPrompt="1"/>
          </p:nvPr>
        </p:nvSpPr>
        <p:spPr>
          <a:xfrm>
            <a:off x="7403205"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8" name="Text Placeholder 7"/>
          <p:cNvSpPr>
            <a:spLocks noGrp="1"/>
          </p:cNvSpPr>
          <p:nvPr>
            <p:ph type="body" sz="quarter" idx="26" hasCustomPrompt="1"/>
          </p:nvPr>
        </p:nvSpPr>
        <p:spPr>
          <a:xfrm>
            <a:off x="7403205"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3" name="Text Placeholder 7"/>
          <p:cNvSpPr>
            <a:spLocks noGrp="1"/>
          </p:cNvSpPr>
          <p:nvPr>
            <p:ph type="body" sz="quarter" idx="31" hasCustomPrompt="1"/>
          </p:nvPr>
        </p:nvSpPr>
        <p:spPr>
          <a:xfrm>
            <a:off x="7403205"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8" name="Text Placeholder 7"/>
          <p:cNvSpPr>
            <a:spLocks noGrp="1"/>
          </p:cNvSpPr>
          <p:nvPr>
            <p:ph type="body" sz="quarter" idx="36" hasCustomPrompt="1"/>
          </p:nvPr>
        </p:nvSpPr>
        <p:spPr>
          <a:xfrm>
            <a:off x="7403205"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3" name="Text Placeholder 7"/>
          <p:cNvSpPr>
            <a:spLocks noGrp="1"/>
          </p:cNvSpPr>
          <p:nvPr>
            <p:ph type="body" sz="quarter" idx="41" hasCustomPrompt="1"/>
          </p:nvPr>
        </p:nvSpPr>
        <p:spPr>
          <a:xfrm>
            <a:off x="7403205"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9" name="Text Placeholder 7"/>
          <p:cNvSpPr>
            <a:spLocks noGrp="1"/>
          </p:cNvSpPr>
          <p:nvPr>
            <p:ph type="body" sz="quarter" idx="17" hasCustomPrompt="1"/>
          </p:nvPr>
        </p:nvSpPr>
        <p:spPr>
          <a:xfrm>
            <a:off x="9760039" y="357393"/>
            <a:ext cx="2099258" cy="914400"/>
          </a:xfrm>
          <a:solidFill>
            <a:schemeClr val="accent5"/>
          </a:solidFill>
          <a:ln>
            <a:solidFill>
              <a:schemeClr val="accent5"/>
            </a:solidFill>
          </a:ln>
        </p:spPr>
        <p:txBody>
          <a:bodyPr anchor="ctr">
            <a:noAutofit/>
          </a:bodyPr>
          <a:lstStyle>
            <a:lvl1pPr marL="0" indent="0" algn="ctr">
              <a:spcBef>
                <a:spcPts val="0"/>
              </a:spcBef>
              <a:buNone/>
              <a:defRPr sz="2400" baseline="0">
                <a:solidFill>
                  <a:schemeClr val="tx1"/>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Category 5</a:t>
            </a:r>
          </a:p>
        </p:txBody>
      </p:sp>
      <p:sp>
        <p:nvSpPr>
          <p:cNvPr id="44" name="Text Placeholder 7"/>
          <p:cNvSpPr>
            <a:spLocks noGrp="1"/>
          </p:cNvSpPr>
          <p:nvPr>
            <p:ph type="body" sz="quarter" idx="22" hasCustomPrompt="1"/>
          </p:nvPr>
        </p:nvSpPr>
        <p:spPr>
          <a:xfrm>
            <a:off x="9760039" y="1516491"/>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49" name="Text Placeholder 7"/>
          <p:cNvSpPr>
            <a:spLocks noGrp="1"/>
          </p:cNvSpPr>
          <p:nvPr>
            <p:ph type="body" sz="quarter" idx="27" hasCustomPrompt="1"/>
          </p:nvPr>
        </p:nvSpPr>
        <p:spPr>
          <a:xfrm>
            <a:off x="9760039" y="2533920"/>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4" name="Text Placeholder 7"/>
          <p:cNvSpPr>
            <a:spLocks noGrp="1"/>
          </p:cNvSpPr>
          <p:nvPr>
            <p:ph type="body" sz="quarter" idx="32" hasCustomPrompt="1"/>
          </p:nvPr>
        </p:nvSpPr>
        <p:spPr>
          <a:xfrm>
            <a:off x="9760039" y="3551349"/>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59" name="Text Placeholder 7"/>
          <p:cNvSpPr>
            <a:spLocks noGrp="1"/>
          </p:cNvSpPr>
          <p:nvPr>
            <p:ph type="body" sz="quarter" idx="37" hasCustomPrompt="1"/>
          </p:nvPr>
        </p:nvSpPr>
        <p:spPr>
          <a:xfrm>
            <a:off x="9760039" y="4568778"/>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64" name="Text Placeholder 7"/>
          <p:cNvSpPr>
            <a:spLocks noGrp="1"/>
          </p:cNvSpPr>
          <p:nvPr>
            <p:ph type="body" sz="quarter" idx="42" hasCustomPrompt="1"/>
          </p:nvPr>
        </p:nvSpPr>
        <p:spPr>
          <a:xfrm>
            <a:off x="9760039" y="5586207"/>
            <a:ext cx="2099258" cy="914400"/>
          </a:xfrm>
          <a:solidFill>
            <a:schemeClr val="bg2">
              <a:lumMod val="50000"/>
            </a:schemeClr>
          </a:solidFill>
          <a:ln>
            <a:solidFill>
              <a:schemeClr val="bg2">
                <a:lumMod val="50000"/>
              </a:schemeClr>
            </a:solidFill>
          </a:ln>
        </p:spPr>
        <p:txBody>
          <a:bodyPr anchor="ctr">
            <a:noAutofit/>
          </a:bodyPr>
          <a:lstStyle>
            <a:lvl1pPr marL="0" indent="0" algn="ctr">
              <a:spcBef>
                <a:spcPts val="0"/>
              </a:spcBef>
              <a:buNone/>
              <a:defRPr sz="2400" baseline="0">
                <a:solidFill>
                  <a:srgbClr val="FFFFFF"/>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33"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You can type your own categories and points values in this game board.</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slides we’ve provided.</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600" dirty="0">
                <a:solidFill>
                  <a:srgbClr val="7F7F7F"/>
                </a:solidFill>
                <a:latin typeface="Calibri Light" panose="020F0302020204030204" pitchFamily="34" charset="0"/>
                <a:cs typeface="Calibri" panose="020F0502020204030204" pitchFamily="34" charset="0"/>
              </a:rPr>
              <a:t>When you’re in slide show view, click a points box to go to that question,</a:t>
            </a:r>
            <a:r>
              <a:rPr lang="en-US" sz="1600" baseline="0" dirty="0">
                <a:solidFill>
                  <a:srgbClr val="7F7F7F"/>
                </a:solidFill>
                <a:latin typeface="Calibri Light" panose="020F0302020204030204" pitchFamily="34" charset="0"/>
                <a:cs typeface="Calibri" panose="020F0502020204030204" pitchFamily="34" charset="0"/>
              </a:rPr>
              <a:t> then </a:t>
            </a:r>
            <a:r>
              <a:rPr lang="en-US" sz="1600" dirty="0">
                <a:solidFill>
                  <a:srgbClr val="7F7F7F"/>
                </a:solidFill>
                <a:latin typeface="Calibri Light" panose="020F0302020204030204" pitchFamily="34" charset="0"/>
                <a:cs typeface="Calibri" panose="020F0502020204030204" pitchFamily="34" charset="0"/>
              </a:rPr>
              <a:t>click to</a:t>
            </a:r>
            <a:r>
              <a:rPr lang="en-US" sz="1600" baseline="0" dirty="0">
                <a:solidFill>
                  <a:srgbClr val="7F7F7F"/>
                </a:solidFill>
                <a:latin typeface="Calibri Light" panose="020F0302020204030204" pitchFamily="34" charset="0"/>
                <a:cs typeface="Calibri" panose="020F0502020204030204" pitchFamily="34" charset="0"/>
              </a:rPr>
              <a:t> move to the answer slide</a:t>
            </a:r>
            <a:r>
              <a:rPr lang="en-US" sz="1600" dirty="0">
                <a:solidFill>
                  <a:srgbClr val="7F7F7F"/>
                </a:solidFill>
                <a:latin typeface="Calibri Light" panose="020F03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600" dirty="0">
                <a:solidFill>
                  <a:srgbClr val="7F7F7F"/>
                </a:solidFill>
                <a:latin typeface="Calibri Light" panose="020F0302020204030204" pitchFamily="34" charset="0"/>
                <a:cs typeface="Calibri" panose="020F0502020204030204" pitchFamily="34" charset="0"/>
              </a:rPr>
              <a:t>Click the left triangle to return to this game board slide. </a:t>
            </a:r>
          </a:p>
        </p:txBody>
      </p:sp>
    </p:spTree>
    <p:extLst>
      <p:ext uri="{BB962C8B-B14F-4D97-AF65-F5344CB8AC3E}">
        <p14:creationId xmlns:p14="http://schemas.microsoft.com/office/powerpoint/2010/main" val="4004637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tegory 1 Divi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1 divider slide</a:t>
            </a:r>
          </a:p>
        </p:txBody>
      </p:sp>
    </p:spTree>
    <p:extLst>
      <p:ext uri="{BB962C8B-B14F-4D97-AF65-F5344CB8AC3E}">
        <p14:creationId xmlns:p14="http://schemas.microsoft.com/office/powerpoint/2010/main" val="2306202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tegory 1 Questions">
    <p:bg>
      <p:bgPr>
        <a:solidFill>
          <a:schemeClr val="bg2"/>
        </a:solidFill>
        <a:effectLst/>
      </p:bgPr>
    </p:bg>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2"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left triangle to return to the game board slide. </a:t>
            </a:r>
          </a:p>
        </p:txBody>
      </p:sp>
      <p:sp>
        <p:nvSpPr>
          <p:cNvPr id="6" name="Title 5"/>
          <p:cNvSpPr>
            <a:spLocks noGrp="1"/>
          </p:cNvSpPr>
          <p:nvPr>
            <p:ph type="title" hasCustomPrompt="1"/>
          </p:nvPr>
        </p:nvSpPr>
        <p:spPr/>
        <p:txBody>
          <a:bodyPr/>
          <a:lstStyle>
            <a:lvl1pPr>
              <a:defRPr>
                <a:solidFill>
                  <a:schemeClr val="tx1">
                    <a:alpha val="63000"/>
                  </a:schemeClr>
                </a:solidFill>
              </a:defRPr>
            </a:lvl1pPr>
          </a:lstStyle>
          <a:p>
            <a:r>
              <a:rPr lang="en-US" dirty="0"/>
              <a:t>Category 1</a:t>
            </a:r>
          </a:p>
        </p:txBody>
      </p:sp>
      <p:sp>
        <p:nvSpPr>
          <p:cNvPr id="14"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356788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tegory 1 Answers">
    <p:bg>
      <p:bgPr>
        <a:solidFill>
          <a:schemeClr val="bg2"/>
        </a:solidFill>
        <a:effectLst/>
      </p:bgPr>
    </p:bg>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1</a:t>
            </a:r>
          </a:p>
        </p:txBody>
      </p:sp>
    </p:spTree>
    <p:extLst>
      <p:ext uri="{BB962C8B-B14F-4D97-AF65-F5344CB8AC3E}">
        <p14:creationId xmlns:p14="http://schemas.microsoft.com/office/powerpoint/2010/main" val="4112011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tegory 2 Divi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2 divider slide</a:t>
            </a:r>
          </a:p>
        </p:txBody>
      </p:sp>
    </p:spTree>
    <p:extLst>
      <p:ext uri="{BB962C8B-B14F-4D97-AF65-F5344CB8AC3E}">
        <p14:creationId xmlns:p14="http://schemas.microsoft.com/office/powerpoint/2010/main" val="2211805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tegory 2 Questions">
    <p:bg>
      <p:bgPr>
        <a:solidFill>
          <a:schemeClr val="bg2"/>
        </a:solidFill>
        <a:effectLst/>
      </p:bgPr>
    </p:bg>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2</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3721402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tegory 2 Answers">
    <p:bg>
      <p:bgPr>
        <a:solidFill>
          <a:schemeClr val="bg2"/>
        </a:solidFill>
        <a:effectLst/>
      </p:bgPr>
    </p:bg>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2</a:t>
            </a:r>
          </a:p>
        </p:txBody>
      </p:sp>
    </p:spTree>
    <p:extLst>
      <p:ext uri="{BB962C8B-B14F-4D97-AF65-F5344CB8AC3E}">
        <p14:creationId xmlns:p14="http://schemas.microsoft.com/office/powerpoint/2010/main" val="1814972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tegory 3 Divi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3 divider slide</a:t>
            </a:r>
          </a:p>
        </p:txBody>
      </p:sp>
    </p:spTree>
    <p:extLst>
      <p:ext uri="{BB962C8B-B14F-4D97-AF65-F5344CB8AC3E}">
        <p14:creationId xmlns:p14="http://schemas.microsoft.com/office/powerpoint/2010/main" val="2031875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tegory 3 Questions">
    <p:bg>
      <p:bgPr>
        <a:solidFill>
          <a:schemeClr val="bg2"/>
        </a:solidFill>
        <a:effectLst/>
      </p:bgPr>
    </p:bg>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3</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22003854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tegory 3 Answers">
    <p:bg>
      <p:bgPr>
        <a:solidFill>
          <a:schemeClr val="bg2"/>
        </a:solidFill>
        <a:effectLst/>
      </p:bgPr>
    </p:bg>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3</a:t>
            </a:r>
          </a:p>
        </p:txBody>
      </p:sp>
    </p:spTree>
    <p:extLst>
      <p:ext uri="{BB962C8B-B14F-4D97-AF65-F5344CB8AC3E}">
        <p14:creationId xmlns:p14="http://schemas.microsoft.com/office/powerpoint/2010/main" val="2895672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111713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tegory 4 Divi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4 divider slide</a:t>
            </a:r>
          </a:p>
        </p:txBody>
      </p:sp>
    </p:spTree>
    <p:extLst>
      <p:ext uri="{BB962C8B-B14F-4D97-AF65-F5344CB8AC3E}">
        <p14:creationId xmlns:p14="http://schemas.microsoft.com/office/powerpoint/2010/main" val="26423035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tegory 4 Questions">
    <p:bg>
      <p:bgPr>
        <a:solidFill>
          <a:schemeClr val="bg2"/>
        </a:solidFill>
        <a:effectLst/>
      </p:bgPr>
    </p:bg>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4</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32268073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tegory 4 Answers">
    <p:bg>
      <p:bgPr>
        <a:solidFill>
          <a:schemeClr val="bg2"/>
        </a:solidFill>
        <a:effectLst/>
      </p:bgPr>
    </p:bg>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4" name="Title 3"/>
          <p:cNvSpPr>
            <a:spLocks noGrp="1"/>
          </p:cNvSpPr>
          <p:nvPr>
            <p:ph type="title" hasCustomPrompt="1"/>
          </p:nvPr>
        </p:nvSpPr>
        <p:spPr/>
        <p:txBody>
          <a:bodyPr/>
          <a:lstStyle>
            <a:lvl1pPr>
              <a:defRPr>
                <a:solidFill>
                  <a:schemeClr val="tx1">
                    <a:alpha val="63000"/>
                  </a:schemeClr>
                </a:solidFill>
              </a:defRPr>
            </a:lvl1pPr>
          </a:lstStyle>
          <a:p>
            <a:r>
              <a:rPr lang="en-US" dirty="0"/>
              <a:t>Category 4</a:t>
            </a:r>
          </a:p>
        </p:txBody>
      </p:sp>
    </p:spTree>
    <p:extLst>
      <p:ext uri="{BB962C8B-B14F-4D97-AF65-F5344CB8AC3E}">
        <p14:creationId xmlns:p14="http://schemas.microsoft.com/office/powerpoint/2010/main" val="204672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tegory 5 Divider">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invGray">
          <a:xfrm>
            <a:off x="0" y="3372365"/>
            <a:ext cx="12192000" cy="18748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1133588" y="3522944"/>
            <a:ext cx="10828224" cy="1583628"/>
          </a:xfrm>
        </p:spPr>
        <p:txBody>
          <a:bodyPr>
            <a:normAutofit/>
          </a:bodyPr>
          <a:lstStyle>
            <a:lvl1pPr>
              <a:defRPr sz="5400" baseline="0">
                <a:solidFill>
                  <a:schemeClr val="tx1"/>
                </a:solidFill>
              </a:defRPr>
            </a:lvl1pPr>
          </a:lstStyle>
          <a:p>
            <a:r>
              <a:rPr lang="en-US" dirty="0"/>
              <a:t>Category 5 divider slide</a:t>
            </a:r>
          </a:p>
        </p:txBody>
      </p:sp>
    </p:spTree>
    <p:extLst>
      <p:ext uri="{BB962C8B-B14F-4D97-AF65-F5344CB8AC3E}">
        <p14:creationId xmlns:p14="http://schemas.microsoft.com/office/powerpoint/2010/main" val="13009564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tegory 5 Questions">
    <p:bg>
      <p:bgPr>
        <a:solidFill>
          <a:schemeClr val="bg2">
            <a:alpha val="97000"/>
          </a:schemeClr>
        </a:solidFill>
        <a:effectLst/>
      </p:bgPr>
    </p:bg>
    <p:spTree>
      <p:nvGrpSpPr>
        <p:cNvPr id="1" name=""/>
        <p:cNvGrpSpPr/>
        <p:nvPr/>
      </p:nvGrpSpPr>
      <p:grpSpPr>
        <a:xfrm>
          <a:off x="0" y="0"/>
          <a:ext cx="0" cy="0"/>
          <a:chOff x="0" y="0"/>
          <a:chExt cx="0" cy="0"/>
        </a:xfrm>
      </p:grpSpPr>
      <p:sp>
        <p:nvSpPr>
          <p:cNvPr id="11" name="Q"/>
          <p:cNvSpPr txBox="1"/>
          <p:nvPr userDrawn="1"/>
        </p:nvSpPr>
        <p:spPr>
          <a:xfrm rot="16200000">
            <a:off x="-2011120" y="1990047"/>
            <a:ext cx="5749803" cy="1769715"/>
          </a:xfrm>
          <a:prstGeom prst="rect">
            <a:avLst/>
          </a:prstGeom>
          <a:noFill/>
        </p:spPr>
        <p:txBody>
          <a:bodyPr wrap="square" lIns="0" tIns="0" rIns="0" bIns="0" rtlCol="0" anchor="ctr">
            <a:spAutoFit/>
          </a:bodyPr>
          <a:lstStyle/>
          <a:p>
            <a:pPr algn="just"/>
            <a:r>
              <a:rPr lang="en-US" sz="11500" dirty="0">
                <a:solidFill>
                  <a:schemeClr val="bg1">
                    <a:lumMod val="85000"/>
                    <a:lumOff val="15000"/>
                  </a:schemeClr>
                </a:solidFill>
                <a:latin typeface="Corbel" panose="020B0503020204020204" pitchFamily="34" charset="0"/>
                <a:cs typeface="Arial" panose="020B0604020202020204" pitchFamily="34" charset="0"/>
              </a:rPr>
              <a:t>Question</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question here. </a:t>
            </a:r>
          </a:p>
        </p:txBody>
      </p:sp>
      <p:sp>
        <p:nvSpPr>
          <p:cNvPr id="2" name="Rectangle 1"/>
          <p:cNvSpPr/>
          <p:nvPr userDrawn="1"/>
        </p:nvSpPr>
        <p:spPr bwMode="invGray">
          <a:xfrm>
            <a:off x="0" y="5749805"/>
            <a:ext cx="12192000" cy="1108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5" y="5900384"/>
            <a:ext cx="1897666"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5</a:t>
            </a:r>
          </a:p>
        </p:txBody>
      </p:sp>
      <p:sp>
        <p:nvSpPr>
          <p:cNvPr id="12" name="Back to game board">
            <a:hlinkClick r:id="" action="ppaction://hlinkshowjump?jump=nextslide"/>
          </p:cNvPr>
          <p:cNvSpPr/>
          <p:nvPr userDrawn="1"/>
        </p:nvSpPr>
        <p:spPr bwMode="invGray">
          <a:xfrm rot="5400000" flipH="1">
            <a:off x="11220383"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1453195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tegory 5 Answers">
    <p:bg>
      <p:bgPr>
        <a:solidFill>
          <a:schemeClr val="bg2"/>
        </a:solidFill>
        <a:effectLst/>
      </p:bgPr>
    </p:bg>
    <p:spTree>
      <p:nvGrpSpPr>
        <p:cNvPr id="1" name=""/>
        <p:cNvGrpSpPr/>
        <p:nvPr/>
      </p:nvGrpSpPr>
      <p:grpSpPr>
        <a:xfrm>
          <a:off x="0" y="0"/>
          <a:ext cx="0" cy="0"/>
          <a:chOff x="0" y="0"/>
          <a:chExt cx="0" cy="0"/>
        </a:xfrm>
      </p:grpSpPr>
      <p:sp>
        <p:nvSpPr>
          <p:cNvPr id="9" name="Q"/>
          <p:cNvSpPr txBox="1"/>
          <p:nvPr userDrawn="1"/>
        </p:nvSpPr>
        <p:spPr>
          <a:xfrm rot="16200000">
            <a:off x="-2011120" y="1813076"/>
            <a:ext cx="5749803" cy="2123658"/>
          </a:xfrm>
          <a:prstGeom prst="rect">
            <a:avLst/>
          </a:prstGeom>
          <a:noFill/>
        </p:spPr>
        <p:txBody>
          <a:bodyPr wrap="square" lIns="0" tIns="0" rIns="0" bIns="0" rtlCol="0" anchor="ctr">
            <a:spAutoFit/>
          </a:bodyPr>
          <a:lstStyle/>
          <a:p>
            <a:pPr algn="just"/>
            <a:r>
              <a:rPr lang="en-US" sz="13800" dirty="0">
                <a:solidFill>
                  <a:schemeClr val="bg1">
                    <a:lumMod val="85000"/>
                    <a:lumOff val="15000"/>
                  </a:schemeClr>
                </a:solidFill>
                <a:latin typeface="Corbel" panose="020B0503020204020204" pitchFamily="34" charset="0"/>
                <a:cs typeface="Arial" panose="020B0604020202020204" pitchFamily="34" charset="0"/>
              </a:rPr>
              <a:t>Answer</a:t>
            </a:r>
          </a:p>
        </p:txBody>
      </p:sp>
      <p:sp>
        <p:nvSpPr>
          <p:cNvPr id="8" name="Question"/>
          <p:cNvSpPr>
            <a:spLocks noGrp="1"/>
          </p:cNvSpPr>
          <p:nvPr>
            <p:ph type="body" sz="quarter" idx="13" hasCustomPrompt="1"/>
          </p:nvPr>
        </p:nvSpPr>
        <p:spPr>
          <a:xfrm>
            <a:off x="1841679" y="1873957"/>
            <a:ext cx="8885530" cy="2001892"/>
          </a:xfrm>
        </p:spPr>
        <p:txBody>
          <a:bodyPr anchor="ctr">
            <a:noAutofit/>
          </a:bodyPr>
          <a:lstStyle>
            <a:lvl1pPr marL="0" indent="0">
              <a:spcBef>
                <a:spcPts val="0"/>
              </a:spcBef>
              <a:buNone/>
              <a:defRPr sz="3200" baseline="0"/>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Type answer here. </a:t>
            </a:r>
          </a:p>
        </p:txBody>
      </p:sp>
      <p:sp>
        <p:nvSpPr>
          <p:cNvPr id="2" name="Rectangle 1"/>
          <p:cNvSpPr/>
          <p:nvPr userDrawn="1"/>
        </p:nvSpPr>
        <p:spPr bwMode="invGray">
          <a:xfrm>
            <a:off x="0" y="5749805"/>
            <a:ext cx="12192000" cy="1108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ints"/>
          <p:cNvSpPr>
            <a:spLocks noGrp="1"/>
          </p:cNvSpPr>
          <p:nvPr>
            <p:ph type="body" sz="quarter" idx="16" hasCustomPrompt="1"/>
          </p:nvPr>
        </p:nvSpPr>
        <p:spPr bwMode="auto">
          <a:xfrm>
            <a:off x="9109424" y="5900385"/>
            <a:ext cx="2852388" cy="781394"/>
          </a:xfrm>
        </p:spPr>
        <p:txBody>
          <a:bodyPr anchor="ctr">
            <a:noAutofit/>
          </a:bodyPr>
          <a:lstStyle>
            <a:lvl1pPr marL="0" indent="0" algn="r">
              <a:spcBef>
                <a:spcPts val="0"/>
              </a:spcBef>
              <a:buNone/>
              <a:defRPr sz="4800" baseline="0">
                <a:solidFill>
                  <a:schemeClr val="tx1">
                    <a:alpha val="63000"/>
                  </a:schemeClr>
                </a:solidFill>
              </a:defRPr>
            </a:lvl1pPr>
            <a:lvl2pPr marL="0" indent="0">
              <a:spcBef>
                <a:spcPts val="0"/>
              </a:spcBef>
              <a:buNone/>
              <a:defRPr sz="3200"/>
            </a:lvl2pPr>
            <a:lvl3pPr marL="0" indent="0">
              <a:spcBef>
                <a:spcPts val="0"/>
              </a:spcBef>
              <a:buNone/>
              <a:defRPr sz="3200"/>
            </a:lvl3pPr>
            <a:lvl4pPr marL="0" indent="0">
              <a:spcBef>
                <a:spcPts val="0"/>
              </a:spcBef>
              <a:buNone/>
              <a:defRPr sz="3200"/>
            </a:lvl4pPr>
            <a:lvl5pPr marL="0" indent="0">
              <a:spcBef>
                <a:spcPts val="0"/>
              </a:spcBef>
              <a:buNone/>
              <a:defRPr sz="3200"/>
            </a:lvl5pPr>
            <a:lvl6pPr marL="0" indent="0">
              <a:spcBef>
                <a:spcPts val="0"/>
              </a:spcBef>
              <a:buNone/>
              <a:defRPr sz="3200"/>
            </a:lvl6pPr>
            <a:lvl7pPr marL="0" indent="0">
              <a:spcBef>
                <a:spcPts val="0"/>
              </a:spcBef>
              <a:buNone/>
              <a:defRPr sz="3200"/>
            </a:lvl7pPr>
            <a:lvl8pPr marL="0" indent="0">
              <a:spcBef>
                <a:spcPts val="0"/>
              </a:spcBef>
              <a:buNone/>
              <a:defRPr sz="3200"/>
            </a:lvl8pPr>
            <a:lvl9pPr marL="0" indent="0">
              <a:spcBef>
                <a:spcPts val="0"/>
              </a:spcBef>
              <a:buNone/>
              <a:defRPr sz="3200"/>
            </a:lvl9pPr>
          </a:lstStyle>
          <a:p>
            <a:pPr lvl="0"/>
            <a:r>
              <a:rPr lang="en-US" dirty="0"/>
              <a:t>Points</a:t>
            </a:r>
          </a:p>
        </p:txBody>
      </p:sp>
      <p:sp>
        <p:nvSpPr>
          <p:cNvPr id="10" name="Back to game board">
            <a:hlinkClick r:id="rId2" action="ppaction://hlinksldjump"/>
          </p:cNvPr>
          <p:cNvSpPr/>
          <p:nvPr userDrawn="1"/>
        </p:nvSpPr>
        <p:spPr bwMode="invGray">
          <a:xfrm rot="16200000">
            <a:off x="169030" y="5941115"/>
            <a:ext cx="795528" cy="685800"/>
          </a:xfrm>
          <a:prstGeom prst="triangle">
            <a:avLst/>
          </a:prstGeom>
          <a:solidFill>
            <a:srgbClr val="FFFFFF">
              <a:alpha val="13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Instructions"/>
          <p:cNvSpPr/>
          <p:nvPr userDrawn="1"/>
        </p:nvSpPr>
        <p:spPr>
          <a:xfrm>
            <a:off x="12307833" y="0"/>
            <a:ext cx="1853339" cy="68580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ts val="1200"/>
              </a:spcBef>
            </a:pPr>
            <a:r>
              <a:rPr lang="en-US" sz="1600" dirty="0">
                <a:solidFill>
                  <a:srgbClr val="7F7F7F"/>
                </a:solidFill>
                <a:latin typeface="Calibri Light" panose="020F0302020204030204" pitchFamily="34" charset="0"/>
                <a:cs typeface="Calibri" panose="020F0502020204030204" pitchFamily="34" charset="0"/>
              </a:rPr>
              <a:t>Type your questions and answers in the placeholders. You can add the points value at the bottom for reference.</a:t>
            </a:r>
          </a:p>
          <a:p>
            <a:pPr lvl="0">
              <a:spcBef>
                <a:spcPts val="1200"/>
              </a:spcBef>
            </a:pPr>
            <a:r>
              <a:rPr lang="en-US" sz="1600" dirty="0">
                <a:solidFill>
                  <a:srgbClr val="7F7F7F"/>
                </a:solidFill>
                <a:latin typeface="Calibri Light" panose="020F0302020204030204" pitchFamily="34" charset="0"/>
                <a:cs typeface="Calibri" panose="020F0502020204030204" pitchFamily="34" charset="0"/>
              </a:rPr>
              <a:t>When you’re in slide show view, click the triangle to return to the game board slide. </a:t>
            </a:r>
          </a:p>
        </p:txBody>
      </p:sp>
      <p:sp>
        <p:nvSpPr>
          <p:cNvPr id="5" name="Title 4"/>
          <p:cNvSpPr>
            <a:spLocks noGrp="1"/>
          </p:cNvSpPr>
          <p:nvPr>
            <p:ph type="title" hasCustomPrompt="1"/>
          </p:nvPr>
        </p:nvSpPr>
        <p:spPr/>
        <p:txBody>
          <a:bodyPr/>
          <a:lstStyle>
            <a:lvl1pPr>
              <a:defRPr>
                <a:solidFill>
                  <a:schemeClr val="tx1">
                    <a:alpha val="63000"/>
                  </a:schemeClr>
                </a:solidFill>
              </a:defRPr>
            </a:lvl1pPr>
          </a:lstStyle>
          <a:p>
            <a:r>
              <a:rPr lang="en-US" dirty="0"/>
              <a:t>Category 5</a:t>
            </a:r>
          </a:p>
        </p:txBody>
      </p:sp>
    </p:spTree>
    <p:extLst>
      <p:ext uri="{BB962C8B-B14F-4D97-AF65-F5344CB8AC3E}">
        <p14:creationId xmlns:p14="http://schemas.microsoft.com/office/powerpoint/2010/main" val="127673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17E72B-D0C5-4B08-A281-52B9ED2F4B91}" type="slidenum">
              <a:rPr lang="en-US" smtClean="0"/>
              <a:t>‹#›</a:t>
            </a:fld>
            <a:endParaRPr lang="en-US"/>
          </a:p>
        </p:txBody>
      </p:sp>
    </p:spTree>
    <p:extLst>
      <p:ext uri="{BB962C8B-B14F-4D97-AF65-F5344CB8AC3E}">
        <p14:creationId xmlns:p14="http://schemas.microsoft.com/office/powerpoint/2010/main" val="2609269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8" Type="http://schemas.openxmlformats.org/officeDocument/2006/relationships/slideLayout" Target="../slideLayouts/slideLayout25.xml"/><Relationship Id="rId51"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3.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559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73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732" r:id="rId14"/>
    <p:sldLayoutId id="2147483733" r:id="rId15"/>
    <p:sldLayoutId id="2147483734" r:id="rId16"/>
    <p:sldLayoutId id="2147483735" r:id="rId17"/>
  </p:sldLayoutIdLst>
  <p:hf hdr="0" ftr="0" dt="0"/>
  <p:txStyles>
    <p:titleStyle>
      <a:lvl1pPr algn="l" defTabSz="914400" rtl="0" eaLnBrk="1" latinLnBrk="0" hangingPunct="1">
        <a:lnSpc>
          <a:spcPct val="90000"/>
        </a:lnSpc>
        <a:spcBef>
          <a:spcPct val="0"/>
        </a:spcBef>
        <a:buNone/>
        <a:defRPr sz="4000"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114000"/>
        </a:lnSpc>
        <a:spcBef>
          <a:spcPts val="0"/>
        </a:spcBef>
        <a:buClr>
          <a:srgbClr val="008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Clr>
          <a:srgbClr val="008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Clr>
          <a:srgbClr val="008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solidFill>
              </a:defRPr>
            </a:lvl1pPr>
          </a:lstStyle>
          <a:p>
            <a:fld id="{D917E72B-D0C5-4B08-A281-52B9ED2F4B91}" type="slidenum">
              <a:rPr lang="en-US" smtClean="0"/>
              <a:pPr/>
              <a:t>‹#›</a:t>
            </a:fld>
            <a:endParaRPr lang="en-US" dirty="0"/>
          </a:p>
        </p:txBody>
      </p:sp>
    </p:spTree>
    <p:extLst>
      <p:ext uri="{BB962C8B-B14F-4D97-AF65-F5344CB8AC3E}">
        <p14:creationId xmlns:p14="http://schemas.microsoft.com/office/powerpoint/2010/main" val="22139523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3588" y="5900384"/>
            <a:ext cx="7969542" cy="78139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33588" y="1825625"/>
            <a:ext cx="10220212" cy="40747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D9D6C-B21A-4AFF-BD71-9CA00C1F4281}" type="slidenum">
              <a:rPr lang="en-US" smtClean="0"/>
              <a:t>‹#›</a:t>
            </a:fld>
            <a:endParaRPr lang="en-US"/>
          </a:p>
        </p:txBody>
      </p:sp>
    </p:spTree>
    <p:extLst>
      <p:ext uri="{BB962C8B-B14F-4D97-AF65-F5344CB8AC3E}">
        <p14:creationId xmlns:p14="http://schemas.microsoft.com/office/powerpoint/2010/main" val="41580176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homeschoolmath.net/worksheets/equation_calculator.ph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30.xml"/><Relationship Id="rId18" Type="http://schemas.openxmlformats.org/officeDocument/2006/relationships/slide" Target="slide41.xml"/><Relationship Id="rId3" Type="http://schemas.openxmlformats.org/officeDocument/2006/relationships/slide" Target="slide2.xml"/><Relationship Id="rId7" Type="http://schemas.openxmlformats.org/officeDocument/2006/relationships/slide" Target="slide27.xml"/><Relationship Id="rId12" Type="http://schemas.openxmlformats.org/officeDocument/2006/relationships/slide" Target="slide29.xml"/><Relationship Id="rId17" Type="http://schemas.openxmlformats.org/officeDocument/2006/relationships/slide" Target="slide39.xml"/><Relationship Id="rId2" Type="http://schemas.openxmlformats.org/officeDocument/2006/relationships/notesSlide" Target="../notesSlides/notesSlide27.xml"/><Relationship Id="rId16" Type="http://schemas.openxmlformats.org/officeDocument/2006/relationships/slide" Target="slide38.xml"/><Relationship Id="rId1" Type="http://schemas.openxmlformats.org/officeDocument/2006/relationships/slideLayout" Target="../slideLayouts/slideLayout70.xml"/><Relationship Id="rId6" Type="http://schemas.openxmlformats.org/officeDocument/2006/relationships/slide" Target="slide19.xml"/><Relationship Id="rId11" Type="http://schemas.openxmlformats.org/officeDocument/2006/relationships/slide" Target="slide26.xml"/><Relationship Id="rId5" Type="http://schemas.openxmlformats.org/officeDocument/2006/relationships/slide" Target="slide17.xml"/><Relationship Id="rId15" Type="http://schemas.openxmlformats.org/officeDocument/2006/relationships/slide" Target="slide36.xml"/><Relationship Id="rId10" Type="http://schemas.openxmlformats.org/officeDocument/2006/relationships/slide" Target="slide24.xml"/><Relationship Id="rId19" Type="http://schemas.openxmlformats.org/officeDocument/2006/relationships/slide" Target="slide43.xml"/><Relationship Id="rId4" Type="http://schemas.openxmlformats.org/officeDocument/2006/relationships/slide" Target="slide6.xml"/><Relationship Id="rId9" Type="http://schemas.openxmlformats.org/officeDocument/2006/relationships/slide" Target="slide18.xml"/><Relationship Id="rId14" Type="http://schemas.openxmlformats.org/officeDocument/2006/relationships/slide" Target="slide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mailto:kristen.philbrook@humanitas.com" TargetMode="External"/><Relationship Id="rId7" Type="http://schemas.openxmlformats.org/officeDocument/2006/relationships/hyperlink" Target="mailto:stephanie.karras@humanitas.com"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hyperlink" Target="mailto:sharon.hong@humanitas.com" TargetMode="External"/><Relationship Id="rId5" Type="http://schemas.openxmlformats.org/officeDocument/2006/relationships/hyperlink" Target="mailto:laura.kuhn@humanitas.com" TargetMode="External"/><Relationship Id="rId4" Type="http://schemas.openxmlformats.org/officeDocument/2006/relationships/hyperlink" Target="mailto:anne.tulkin@humanitas.c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593" y="2449514"/>
            <a:ext cx="2115409" cy="2259469"/>
          </a:xfrm>
          <a:prstGeom prst="rect">
            <a:avLst/>
          </a:prstGeom>
        </p:spPr>
      </p:pic>
      <p:sp>
        <p:nvSpPr>
          <p:cNvPr id="11" name="Rectangle 10"/>
          <p:cNvSpPr/>
          <p:nvPr/>
        </p:nvSpPr>
        <p:spPr>
          <a:xfrm>
            <a:off x="0" y="0"/>
            <a:ext cx="6621517" cy="68580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600" y="680704"/>
            <a:ext cx="6470612" cy="2766321"/>
          </a:xfrm>
        </p:spPr>
        <p:txBody>
          <a:bodyPr>
            <a:normAutofit/>
          </a:bodyPr>
          <a:lstStyle/>
          <a:p>
            <a:r>
              <a:rPr lang="en-US" sz="4400" dirty="0">
                <a:solidFill>
                  <a:srgbClr val="FFFF99"/>
                </a:solidFill>
              </a:rPr>
              <a:t>Part 1</a:t>
            </a:r>
            <a:br>
              <a:rPr lang="en-US" sz="5400" dirty="0">
                <a:solidFill>
                  <a:schemeClr val="bg1"/>
                </a:solidFill>
              </a:rPr>
            </a:br>
            <a:r>
              <a:rPr lang="en-US" sz="5400" dirty="0">
                <a:solidFill>
                  <a:schemeClr val="bg1"/>
                </a:solidFill>
              </a:rPr>
              <a:t> </a:t>
            </a:r>
            <a:r>
              <a:rPr lang="en-US" sz="3600" dirty="0">
                <a:solidFill>
                  <a:schemeClr val="bg1"/>
                </a:solidFill>
              </a:rPr>
              <a:t>Reasonable Accommodation </a:t>
            </a:r>
            <a:br>
              <a:rPr lang="en-US" sz="3600" dirty="0">
                <a:solidFill>
                  <a:schemeClr val="bg1"/>
                </a:solidFill>
              </a:rPr>
            </a:br>
            <a:r>
              <a:rPr lang="en-US" sz="3600" dirty="0">
                <a:solidFill>
                  <a:schemeClr val="bg1"/>
                </a:solidFill>
              </a:rPr>
              <a:t>in </a:t>
            </a:r>
            <a:br>
              <a:rPr lang="en-US" sz="3600" dirty="0">
                <a:solidFill>
                  <a:schemeClr val="bg1"/>
                </a:solidFill>
              </a:rPr>
            </a:br>
            <a:r>
              <a:rPr lang="en-US" sz="3600" dirty="0">
                <a:solidFill>
                  <a:schemeClr val="bg1"/>
                </a:solidFill>
              </a:rPr>
              <a:t>Career Technical Training (CTT</a:t>
            </a:r>
            <a:r>
              <a:rPr lang="en-US" sz="4400" dirty="0">
                <a:solidFill>
                  <a:schemeClr val="bg1"/>
                </a:solidFill>
              </a:rPr>
              <a:t>)</a:t>
            </a:r>
          </a:p>
        </p:txBody>
      </p:sp>
      <p:sp>
        <p:nvSpPr>
          <p:cNvPr id="3" name="Subtitle 2"/>
          <p:cNvSpPr>
            <a:spLocks noGrp="1"/>
          </p:cNvSpPr>
          <p:nvPr>
            <p:ph type="subTitle" idx="1"/>
          </p:nvPr>
        </p:nvSpPr>
        <p:spPr>
          <a:xfrm>
            <a:off x="736834" y="4127729"/>
            <a:ext cx="4996945" cy="1655762"/>
          </a:xfrm>
        </p:spPr>
        <p:txBody>
          <a:bodyPr>
            <a:normAutofit fontScale="92500" lnSpcReduction="20000"/>
          </a:bodyPr>
          <a:lstStyle/>
          <a:p>
            <a:r>
              <a:rPr lang="en-US" sz="3600" dirty="0">
                <a:solidFill>
                  <a:srgbClr val="FFFF99"/>
                </a:solidFill>
              </a:rPr>
              <a:t>Easy and Practical Ways to Accommodate and Adapt the “Hard” Trades </a:t>
            </a:r>
          </a:p>
        </p:txBody>
      </p:sp>
      <p:grpSp>
        <p:nvGrpSpPr>
          <p:cNvPr id="14" name="Group 13"/>
          <p:cNvGrpSpPr/>
          <p:nvPr/>
        </p:nvGrpSpPr>
        <p:grpSpPr>
          <a:xfrm>
            <a:off x="592897" y="158583"/>
            <a:ext cx="5591235" cy="1510836"/>
            <a:chOff x="592897" y="158583"/>
            <a:chExt cx="5591235" cy="151083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68439">
              <a:off x="592897" y="160671"/>
              <a:ext cx="666069" cy="150874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85933" flipV="1">
              <a:off x="5180000" y="158583"/>
              <a:ext cx="1004132" cy="1352133"/>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1516" y="0"/>
            <a:ext cx="5570484" cy="6858000"/>
          </a:xfrm>
          <a:prstGeom prst="rect">
            <a:avLst/>
          </a:prstGeom>
        </p:spPr>
      </p:pic>
    </p:spTree>
    <p:extLst>
      <p:ext uri="{BB962C8B-B14F-4D97-AF65-F5344CB8AC3E}">
        <p14:creationId xmlns:p14="http://schemas.microsoft.com/office/powerpoint/2010/main" val="515537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Instructional Strategies in CTT – “Word Walls”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3267" y="1825625"/>
            <a:ext cx="9645465" cy="4351338"/>
          </a:xfrm>
          <a:prstGeom prst="rect">
            <a:avLst/>
          </a:prstGeom>
          <a:ln w="88900" cap="sq" cmpd="thickThin">
            <a:solidFill>
              <a:srgbClr val="000000"/>
            </a:solidFill>
            <a:prstDash val="solid"/>
            <a:miter lim="800000"/>
          </a:ln>
          <a:effectLst>
            <a:innerShdw blurRad="76200">
              <a:srgbClr val="000000"/>
            </a:innerShdw>
          </a:effectLst>
        </p:spPr>
      </p:pic>
      <p:sp>
        <p:nvSpPr>
          <p:cNvPr id="3" name="Slide Number Placeholder 2"/>
          <p:cNvSpPr>
            <a:spLocks noGrp="1"/>
          </p:cNvSpPr>
          <p:nvPr>
            <p:ph type="sldNum" sz="quarter" idx="12"/>
          </p:nvPr>
        </p:nvSpPr>
        <p:spPr/>
        <p:txBody>
          <a:bodyPr/>
          <a:lstStyle/>
          <a:p>
            <a:fld id="{D917E72B-D0C5-4B08-A281-52B9ED2F4B91}" type="slidenum">
              <a:rPr lang="en-US" smtClean="0"/>
              <a:t>10</a:t>
            </a:fld>
            <a:endParaRPr lang="en-US"/>
          </a:p>
        </p:txBody>
      </p:sp>
    </p:spTree>
    <p:extLst>
      <p:ext uri="{BB962C8B-B14F-4D97-AF65-F5344CB8AC3E}">
        <p14:creationId xmlns:p14="http://schemas.microsoft.com/office/powerpoint/2010/main" val="1202548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3543" y="5928298"/>
            <a:ext cx="7024914" cy="9297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83544" y="6100761"/>
            <a:ext cx="7024913" cy="584775"/>
          </a:xfrm>
          <a:prstGeom prst="rect">
            <a:avLst/>
          </a:prstGeom>
          <a:noFill/>
        </p:spPr>
        <p:txBody>
          <a:bodyPr wrap="square" rtlCol="0">
            <a:spAutoFit/>
          </a:bodyPr>
          <a:lstStyle/>
          <a:p>
            <a:pPr algn="ctr">
              <a:buClr>
                <a:schemeClr val="accent1"/>
              </a:buClr>
            </a:pPr>
            <a:r>
              <a:rPr lang="en-US" sz="3200" dirty="0">
                <a:solidFill>
                  <a:schemeClr val="bg1"/>
                </a:solidFill>
                <a:latin typeface="Lato" panose="020F0502020204030203" pitchFamily="34" charset="0"/>
              </a:rPr>
              <a:t>http://www.gatfl.org/assistive.php</a:t>
            </a:r>
          </a:p>
        </p:txBody>
      </p:sp>
      <p:sp>
        <p:nvSpPr>
          <p:cNvPr id="7" name="TextBox 6"/>
          <p:cNvSpPr txBox="1"/>
          <p:nvPr/>
        </p:nvSpPr>
        <p:spPr>
          <a:xfrm>
            <a:off x="1911927" y="963394"/>
            <a:ext cx="8930244" cy="707886"/>
          </a:xfrm>
          <a:prstGeom prst="rect">
            <a:avLst/>
          </a:prstGeom>
          <a:noFill/>
        </p:spPr>
        <p:txBody>
          <a:bodyPr wrap="square" rtlCol="0">
            <a:spAutoFit/>
          </a:bodyPr>
          <a:lstStyle/>
          <a:p>
            <a:pPr algn="ctr"/>
            <a:r>
              <a:rPr lang="en-US" sz="4000" b="1" dirty="0">
                <a:latin typeface="Lato" panose="020F0502020204030203" pitchFamily="34" charset="0"/>
              </a:rPr>
              <a:t>What is Assistive Technology?</a:t>
            </a:r>
          </a:p>
        </p:txBody>
      </p:sp>
      <p:sp>
        <p:nvSpPr>
          <p:cNvPr id="9" name="TextBox 8"/>
          <p:cNvSpPr txBox="1"/>
          <p:nvPr/>
        </p:nvSpPr>
        <p:spPr>
          <a:xfrm>
            <a:off x="1543794" y="1959995"/>
            <a:ext cx="9785266" cy="3539430"/>
          </a:xfrm>
          <a:prstGeom prst="rect">
            <a:avLst/>
          </a:prstGeom>
          <a:noFill/>
        </p:spPr>
        <p:txBody>
          <a:bodyPr wrap="square" rtlCol="0">
            <a:spAutoFit/>
          </a:bodyPr>
          <a:lstStyle/>
          <a:p>
            <a:pPr marL="457200" indent="-457200">
              <a:buClr>
                <a:schemeClr val="accent1"/>
              </a:buClr>
              <a:buFont typeface="Wingdings" panose="05000000000000000000" pitchFamily="2" charset="2"/>
              <a:buChar char="§"/>
            </a:pPr>
            <a:r>
              <a:rPr lang="en-US" sz="3200" dirty="0">
                <a:latin typeface="Lato" panose="020F0502020204030203" pitchFamily="34" charset="0"/>
              </a:rPr>
              <a:t>Assistive Technology (AT) is any item or piece of equipment that is used to increase, maintain or improve the functional capabilities of individuals with disabilities in all aspects of life, including at school, at work, at home and in the community. Assistive Technology ranges from low tech to high tech devices or equipment. </a:t>
            </a:r>
          </a:p>
        </p:txBody>
      </p:sp>
    </p:spTree>
    <p:extLst>
      <p:ext uri="{BB962C8B-B14F-4D97-AF65-F5344CB8AC3E}">
        <p14:creationId xmlns:p14="http://schemas.microsoft.com/office/powerpoint/2010/main" val="2952693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0"/>
            <a:ext cx="4144489" cy="6858000"/>
            <a:chOff x="-1" y="0"/>
            <a:chExt cx="4144489" cy="6858000"/>
          </a:xfrm>
        </p:grpSpPr>
        <p:sp>
          <p:nvSpPr>
            <p:cNvPr id="4" name="Rectangle 3"/>
            <p:cNvSpPr/>
            <p:nvPr/>
          </p:nvSpPr>
          <p:spPr>
            <a:xfrm>
              <a:off x="0" y="4346369"/>
              <a:ext cx="4144488" cy="25116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tech AT are devices or equipment that don't require much training, may be less expensive and do not have complex or mechanical features. </a:t>
              </a:r>
            </a:p>
          </p:txBody>
        </p:sp>
        <p:sp>
          <p:nvSpPr>
            <p:cNvPr id="6" name="Rectangle 5"/>
            <p:cNvSpPr/>
            <p:nvPr/>
          </p:nvSpPr>
          <p:spPr>
            <a:xfrm>
              <a:off x="0" y="381990"/>
              <a:ext cx="4144488" cy="39643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4000"/>
                </a:lnSpc>
                <a:buFont typeface="Arial" panose="020B0604020202020204" pitchFamily="34" charset="0"/>
                <a:buChar char="•"/>
              </a:pPr>
              <a:r>
                <a:rPr lang="en-US" dirty="0"/>
                <a:t>handheld magnifiers</a:t>
              </a:r>
            </a:p>
            <a:p>
              <a:pPr marL="285750" indent="-285750">
                <a:lnSpc>
                  <a:spcPct val="114000"/>
                </a:lnSpc>
                <a:buFont typeface="Arial" panose="020B0604020202020204" pitchFamily="34" charset="0"/>
                <a:buChar char="•"/>
              </a:pPr>
              <a:r>
                <a:rPr lang="en-US" dirty="0"/>
                <a:t>large print text</a:t>
              </a:r>
            </a:p>
            <a:p>
              <a:pPr marL="285750" indent="-285750">
                <a:lnSpc>
                  <a:spcPct val="114000"/>
                </a:lnSpc>
                <a:buFont typeface="Arial" panose="020B0604020202020204" pitchFamily="34" charset="0"/>
                <a:buChar char="•"/>
              </a:pPr>
              <a:r>
                <a:rPr lang="en-US" dirty="0"/>
                <a:t>visually supported lists</a:t>
              </a:r>
            </a:p>
            <a:p>
              <a:pPr marL="285750" indent="-285750">
                <a:lnSpc>
                  <a:spcPct val="114000"/>
                </a:lnSpc>
                <a:buFont typeface="Arial" panose="020B0604020202020204" pitchFamily="34" charset="0"/>
                <a:buChar char="•"/>
              </a:pPr>
              <a:r>
                <a:rPr lang="en-US" dirty="0"/>
                <a:t>using paper and pen to communicate</a:t>
              </a:r>
            </a:p>
            <a:p>
              <a:pPr marL="285750" indent="-285750">
                <a:lnSpc>
                  <a:spcPct val="114000"/>
                </a:lnSpc>
                <a:buFont typeface="Arial" panose="020B0604020202020204" pitchFamily="34" charset="0"/>
                <a:buChar char="•"/>
              </a:pPr>
              <a:r>
                <a:rPr lang="en-US" dirty="0"/>
                <a:t>canes and walkers</a:t>
              </a:r>
            </a:p>
            <a:p>
              <a:pPr marL="285750" indent="-285750">
                <a:lnSpc>
                  <a:spcPct val="114000"/>
                </a:lnSpc>
                <a:buFont typeface="Arial" panose="020B0604020202020204" pitchFamily="34" charset="0"/>
                <a:buChar char="•"/>
              </a:pPr>
              <a:r>
                <a:rPr lang="en-US" dirty="0" err="1"/>
                <a:t>reachers</a:t>
              </a:r>
              <a:r>
                <a:rPr lang="en-US" dirty="0"/>
                <a:t>/grabbers</a:t>
              </a:r>
            </a:p>
            <a:p>
              <a:pPr marL="285750" indent="-285750">
                <a:lnSpc>
                  <a:spcPct val="114000"/>
                </a:lnSpc>
                <a:buFont typeface="Arial" panose="020B0604020202020204" pitchFamily="34" charset="0"/>
                <a:buChar char="•"/>
              </a:pPr>
              <a:r>
                <a:rPr lang="en-US" dirty="0"/>
                <a:t>noise cancellation headsets</a:t>
              </a:r>
            </a:p>
            <a:p>
              <a:pPr marL="285750" indent="-285750">
                <a:lnSpc>
                  <a:spcPct val="114000"/>
                </a:lnSpc>
                <a:buFont typeface="Arial" panose="020B0604020202020204" pitchFamily="34" charset="0"/>
                <a:buChar char="•"/>
              </a:pPr>
              <a:r>
                <a:rPr lang="en-US" dirty="0"/>
                <a:t>specialized pen or pencil grips and much more</a:t>
              </a:r>
            </a:p>
            <a:p>
              <a:pPr algn="ctr"/>
              <a:endParaRPr lang="en-US" dirty="0"/>
            </a:p>
          </p:txBody>
        </p:sp>
        <p:sp>
          <p:nvSpPr>
            <p:cNvPr id="23" name="Rectangle 22"/>
            <p:cNvSpPr/>
            <p:nvPr/>
          </p:nvSpPr>
          <p:spPr>
            <a:xfrm>
              <a:off x="-1" y="0"/>
              <a:ext cx="4144489" cy="381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Low Tech</a:t>
              </a:r>
            </a:p>
          </p:txBody>
        </p:sp>
      </p:gr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270" y="2866651"/>
            <a:ext cx="2901763" cy="217260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812" y="4536374"/>
            <a:ext cx="3111458" cy="23216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948784">
            <a:off x="3348517" y="2288030"/>
            <a:ext cx="3828759" cy="8359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4088" y="0"/>
            <a:ext cx="2357912" cy="235791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2578" y="2366630"/>
            <a:ext cx="1826735" cy="182673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5945" y="292140"/>
            <a:ext cx="2062348" cy="1546761"/>
          </a:xfrm>
          <a:prstGeom prst="rect">
            <a:avLst/>
          </a:prstGeom>
        </p:spPr>
      </p:pic>
    </p:spTree>
    <p:extLst>
      <p:ext uri="{BB962C8B-B14F-4D97-AF65-F5344CB8AC3E}">
        <p14:creationId xmlns:p14="http://schemas.microsoft.com/office/powerpoint/2010/main" val="614155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0"/>
            <a:ext cx="4381996" cy="6858000"/>
            <a:chOff x="-1" y="0"/>
            <a:chExt cx="4381996" cy="6858000"/>
          </a:xfrm>
        </p:grpSpPr>
        <p:sp>
          <p:nvSpPr>
            <p:cNvPr id="4" name="Rectangle 3"/>
            <p:cNvSpPr/>
            <p:nvPr/>
          </p:nvSpPr>
          <p:spPr>
            <a:xfrm>
              <a:off x="-1" y="4728359"/>
              <a:ext cx="4381995" cy="21296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AT devices or equipment that range in the middle of the continuum may have some complex features, may be electronic or battery operated, may require some training to learn how to use and are more expensive than the low-tech devices. </a:t>
              </a:r>
            </a:p>
          </p:txBody>
        </p:sp>
        <p:sp>
          <p:nvSpPr>
            <p:cNvPr id="6" name="Rectangle 5"/>
            <p:cNvSpPr/>
            <p:nvPr/>
          </p:nvSpPr>
          <p:spPr>
            <a:xfrm>
              <a:off x="-1" y="381990"/>
              <a:ext cx="4381996" cy="43463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4000"/>
                </a:lnSpc>
                <a:buFont typeface="Arial" panose="020B0604020202020204" pitchFamily="34" charset="0"/>
                <a:buChar char="•"/>
              </a:pPr>
              <a:r>
                <a:rPr lang="en-US" dirty="0"/>
                <a:t>talking tape measures, talking calculators, talking dictionaries…</a:t>
              </a:r>
            </a:p>
            <a:p>
              <a:pPr marL="285750" indent="-285750">
                <a:lnSpc>
                  <a:spcPct val="114000"/>
                </a:lnSpc>
                <a:buFont typeface="Arial" panose="020B0604020202020204" pitchFamily="34" charset="0"/>
                <a:buChar char="•"/>
              </a:pPr>
              <a:r>
                <a:rPr lang="en-US" dirty="0"/>
                <a:t>electronic organizers</a:t>
              </a:r>
            </a:p>
            <a:p>
              <a:pPr marL="285750" indent="-285750">
                <a:lnSpc>
                  <a:spcPct val="114000"/>
                </a:lnSpc>
                <a:buFont typeface="Arial" panose="020B0604020202020204" pitchFamily="34" charset="0"/>
                <a:buChar char="•"/>
              </a:pPr>
              <a:r>
                <a:rPr lang="en-US" dirty="0"/>
                <a:t>instructional videos (YouTubes, instructor/student-created videos etc.)</a:t>
              </a:r>
            </a:p>
            <a:p>
              <a:pPr marL="285750" indent="-285750">
                <a:lnSpc>
                  <a:spcPct val="114000"/>
                </a:lnSpc>
                <a:buFont typeface="Arial" panose="020B0604020202020204" pitchFamily="34" charset="0"/>
                <a:buChar char="•"/>
              </a:pPr>
              <a:r>
                <a:rPr lang="en-US" dirty="0"/>
                <a:t>amplifiers</a:t>
              </a:r>
            </a:p>
            <a:p>
              <a:pPr marL="285750" indent="-285750">
                <a:lnSpc>
                  <a:spcPct val="114000"/>
                </a:lnSpc>
                <a:buFont typeface="Arial" panose="020B0604020202020204" pitchFamily="34" charset="0"/>
                <a:buChar char="•"/>
              </a:pPr>
              <a:r>
                <a:rPr lang="en-US" dirty="0"/>
                <a:t>digitized printed materials (workbooks, manuals, texts…)</a:t>
              </a:r>
            </a:p>
            <a:p>
              <a:pPr marL="285750" indent="-285750">
                <a:lnSpc>
                  <a:spcPct val="114000"/>
                </a:lnSpc>
                <a:buFont typeface="Arial" panose="020B0604020202020204" pitchFamily="34" charset="0"/>
                <a:buChar char="•"/>
              </a:pPr>
              <a:r>
                <a:rPr lang="en-US" dirty="0"/>
                <a:t>manual wheelchairs</a:t>
              </a:r>
            </a:p>
            <a:p>
              <a:pPr marL="285750" indent="-285750">
                <a:lnSpc>
                  <a:spcPct val="114000"/>
                </a:lnSpc>
                <a:buFont typeface="Arial" panose="020B0604020202020204" pitchFamily="34" charset="0"/>
                <a:buChar char="•"/>
              </a:pPr>
              <a:r>
                <a:rPr lang="en-US" dirty="0"/>
                <a:t>modified tools (handle grips, extenders…)</a:t>
              </a:r>
            </a:p>
            <a:p>
              <a:pPr algn="ctr"/>
              <a:endParaRPr lang="en-US" dirty="0"/>
            </a:p>
          </p:txBody>
        </p:sp>
        <p:sp>
          <p:nvSpPr>
            <p:cNvPr id="23" name="Rectangle 22"/>
            <p:cNvSpPr/>
            <p:nvPr/>
          </p:nvSpPr>
          <p:spPr>
            <a:xfrm>
              <a:off x="0" y="0"/>
              <a:ext cx="4381994" cy="381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Mid-range Tech</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037" y="21878"/>
            <a:ext cx="2688771" cy="26887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9211" y="3502512"/>
            <a:ext cx="2655784" cy="265578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002" y="4505984"/>
            <a:ext cx="1861952" cy="145852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825155" y="3098552"/>
            <a:ext cx="2581275" cy="177165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821789" y="263314"/>
            <a:ext cx="3747247" cy="2017710"/>
          </a:xfrm>
          <a:prstGeom prst="rect">
            <a:avLst/>
          </a:prstGeom>
        </p:spPr>
      </p:pic>
    </p:spTree>
    <p:extLst>
      <p:ext uri="{BB962C8B-B14F-4D97-AF65-F5344CB8AC3E}">
        <p14:creationId xmlns:p14="http://schemas.microsoft.com/office/powerpoint/2010/main" val="3972125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4120738" cy="6858000"/>
            <a:chOff x="0" y="0"/>
            <a:chExt cx="2838202" cy="6858000"/>
          </a:xfrm>
        </p:grpSpPr>
        <p:sp>
          <p:nvSpPr>
            <p:cNvPr id="4" name="Rectangle 3"/>
            <p:cNvSpPr/>
            <p:nvPr/>
          </p:nvSpPr>
          <p:spPr>
            <a:xfrm>
              <a:off x="0" y="4346369"/>
              <a:ext cx="2838202" cy="25116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High Tech AT refers to the most complex devices or equipment, that have digital or electronic components, and may be computerized.  Surprisingly, high tech AT can range from “free technology” to the most priciest of the technology available!  </a:t>
              </a:r>
            </a:p>
          </p:txBody>
        </p:sp>
        <p:sp>
          <p:nvSpPr>
            <p:cNvPr id="6" name="Rectangle 5"/>
            <p:cNvSpPr/>
            <p:nvPr/>
          </p:nvSpPr>
          <p:spPr>
            <a:xfrm>
              <a:off x="0" y="381990"/>
              <a:ext cx="2838202" cy="39643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4000"/>
                </a:lnSpc>
                <a:buFont typeface="Arial" panose="020B0604020202020204" pitchFamily="34" charset="0"/>
                <a:buChar char="•"/>
              </a:pPr>
              <a:r>
                <a:rPr lang="en-US" dirty="0"/>
                <a:t>power wheelchairs and scooters</a:t>
              </a:r>
            </a:p>
            <a:p>
              <a:pPr marL="285750" indent="-285750">
                <a:lnSpc>
                  <a:spcPct val="114000"/>
                </a:lnSpc>
                <a:buFont typeface="Arial" panose="020B0604020202020204" pitchFamily="34" charset="0"/>
                <a:buChar char="•"/>
              </a:pPr>
              <a:r>
                <a:rPr lang="en-US" dirty="0"/>
                <a:t>digital hands-free headsets</a:t>
              </a:r>
            </a:p>
            <a:p>
              <a:pPr marL="285750" indent="-285750">
                <a:lnSpc>
                  <a:spcPct val="114000"/>
                </a:lnSpc>
                <a:buFont typeface="Arial" panose="020B0604020202020204" pitchFamily="34" charset="0"/>
                <a:buChar char="•"/>
              </a:pPr>
              <a:r>
                <a:rPr lang="en-US" dirty="0"/>
                <a:t>Bluetooth integration for wireless connectivity</a:t>
              </a:r>
            </a:p>
            <a:p>
              <a:pPr marL="285750" indent="-285750">
                <a:lnSpc>
                  <a:spcPct val="114000"/>
                </a:lnSpc>
                <a:buFont typeface="Arial" panose="020B0604020202020204" pitchFamily="34" charset="0"/>
                <a:buChar char="•"/>
              </a:pPr>
              <a:r>
                <a:rPr lang="en-US" dirty="0" err="1"/>
                <a:t>digi</a:t>
              </a:r>
              <a:r>
                <a:rPr lang="en-US" dirty="0"/>
                <a:t>-drive technology (operating a vehicle with a joystick)</a:t>
              </a:r>
            </a:p>
            <a:p>
              <a:pPr marL="285750" indent="-285750">
                <a:lnSpc>
                  <a:spcPct val="114000"/>
                </a:lnSpc>
                <a:buFont typeface="Arial" panose="020B0604020202020204" pitchFamily="34" charset="0"/>
                <a:buChar char="•"/>
              </a:pPr>
              <a:r>
                <a:rPr lang="en-US" dirty="0"/>
                <a:t>computers with voice-recognition software or magnification software</a:t>
              </a:r>
            </a:p>
            <a:p>
              <a:pPr algn="ctr"/>
              <a:endParaRPr lang="en-US" dirty="0"/>
            </a:p>
          </p:txBody>
        </p:sp>
        <p:sp>
          <p:nvSpPr>
            <p:cNvPr id="23" name="Rectangle 22"/>
            <p:cNvSpPr/>
            <p:nvPr/>
          </p:nvSpPr>
          <p:spPr>
            <a:xfrm>
              <a:off x="0" y="0"/>
              <a:ext cx="2838202" cy="381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High Tech</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053" y="597205"/>
            <a:ext cx="2445834" cy="13757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390" y="1044851"/>
            <a:ext cx="3524993" cy="18562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348" y="3934788"/>
            <a:ext cx="2367079" cy="20924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4570" y="3330123"/>
            <a:ext cx="3613317" cy="2032491"/>
          </a:xfrm>
          <a:prstGeom prst="rect">
            <a:avLst/>
          </a:prstGeom>
        </p:spPr>
      </p:pic>
    </p:spTree>
    <p:extLst>
      <p:ext uri="{BB962C8B-B14F-4D97-AF65-F5344CB8AC3E}">
        <p14:creationId xmlns:p14="http://schemas.microsoft.com/office/powerpoint/2010/main" val="866653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Using Videotaping of Instruction to Develop Accommodation and Instructional Resources</a:t>
            </a:r>
          </a:p>
        </p:txBody>
      </p:sp>
      <p:sp>
        <p:nvSpPr>
          <p:cNvPr id="6" name="Content Placeholder 5"/>
          <p:cNvSpPr>
            <a:spLocks noGrp="1"/>
          </p:cNvSpPr>
          <p:nvPr>
            <p:ph idx="1"/>
          </p:nvPr>
        </p:nvSpPr>
        <p:spPr>
          <a:xfrm>
            <a:off x="838200" y="1825624"/>
            <a:ext cx="7772400" cy="4745997"/>
          </a:xfrm>
        </p:spPr>
        <p:txBody>
          <a:bodyPr>
            <a:normAutofit/>
          </a:bodyPr>
          <a:lstStyle/>
          <a:p>
            <a:r>
              <a:rPr lang="en-US" dirty="0"/>
              <a:t>One of the ways to improve accessibility on center is to videotape instructional segments of the career technical program and create a career technical information library.  How does this improve accessibility?</a:t>
            </a:r>
          </a:p>
          <a:p>
            <a:pPr lvl="1"/>
            <a:r>
              <a:rPr lang="en-US" dirty="0"/>
              <a:t>Provides content in an alternative format</a:t>
            </a:r>
          </a:p>
          <a:p>
            <a:pPr lvl="1"/>
            <a:r>
              <a:rPr lang="en-US" dirty="0"/>
              <a:t>Affords a student the opportunity to work independently because they can review instruction and work ahead and/or at least review the instructional content as frequently as they need for mastery</a:t>
            </a:r>
          </a:p>
        </p:txBody>
      </p:sp>
      <p:sp>
        <p:nvSpPr>
          <p:cNvPr id="2" name="Slide Number Placeholder 1"/>
          <p:cNvSpPr>
            <a:spLocks noGrp="1"/>
          </p:cNvSpPr>
          <p:nvPr>
            <p:ph type="sldNum" sz="quarter" idx="12"/>
          </p:nvPr>
        </p:nvSpPr>
        <p:spPr/>
        <p:txBody>
          <a:bodyPr/>
          <a:lstStyle/>
          <a:p>
            <a:fld id="{D917E72B-D0C5-4B08-A281-52B9ED2F4B91}" type="slidenum">
              <a:rPr lang="en-US" smtClean="0"/>
              <a:pPr/>
              <a:t>15</a:t>
            </a:fld>
            <a:endParaRPr lang="en-US" dirty="0"/>
          </a:p>
        </p:txBody>
      </p:sp>
      <p:pic>
        <p:nvPicPr>
          <p:cNvPr id="3" name="Picture 3" descr="cid:image001.png@01D28E7D.814CB5B0"/>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610600" y="1927600"/>
            <a:ext cx="3228975" cy="395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051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Using Videotaping of Instruction to develop Accommodation and Instructional Resources</a:t>
            </a:r>
          </a:p>
        </p:txBody>
      </p:sp>
      <p:sp>
        <p:nvSpPr>
          <p:cNvPr id="6" name="Content Placeholder 5"/>
          <p:cNvSpPr>
            <a:spLocks noGrp="1"/>
          </p:cNvSpPr>
          <p:nvPr>
            <p:ph idx="1"/>
          </p:nvPr>
        </p:nvSpPr>
        <p:spPr>
          <a:xfrm>
            <a:off x="838200" y="1825625"/>
            <a:ext cx="7321062" cy="4351338"/>
          </a:xfrm>
        </p:spPr>
        <p:txBody>
          <a:bodyPr/>
          <a:lstStyle/>
          <a:p>
            <a:r>
              <a:rPr lang="en-US" dirty="0"/>
              <a:t>Benefits instructionally?</a:t>
            </a:r>
          </a:p>
          <a:p>
            <a:pPr lvl="1"/>
            <a:r>
              <a:rPr lang="en-US" dirty="0"/>
              <a:t>Provides a multi-sensory resource</a:t>
            </a:r>
          </a:p>
          <a:p>
            <a:pPr lvl="1"/>
            <a:r>
              <a:rPr lang="en-US" dirty="0"/>
              <a:t>Allows the student to review at his/her own pace</a:t>
            </a:r>
          </a:p>
          <a:p>
            <a:pPr lvl="1"/>
            <a:r>
              <a:rPr lang="en-US" dirty="0"/>
              <a:t>Allows the student to repeat content to enhance memory retention and automaticity of recall of skills</a:t>
            </a:r>
          </a:p>
          <a:p>
            <a:pPr lvl="1"/>
            <a:r>
              <a:rPr lang="en-US" dirty="0"/>
              <a:t>Affords student an opportunity to have a model to compare completed work against</a:t>
            </a:r>
          </a:p>
          <a:p>
            <a:pPr lvl="1"/>
            <a:r>
              <a:rPr lang="en-US" dirty="0"/>
              <a:t>Assists ELL/ESL learners with language/vocabulary development</a:t>
            </a:r>
          </a:p>
        </p:txBody>
      </p:sp>
      <p:sp>
        <p:nvSpPr>
          <p:cNvPr id="2" name="Slide Number Placeholder 1"/>
          <p:cNvSpPr>
            <a:spLocks noGrp="1"/>
          </p:cNvSpPr>
          <p:nvPr>
            <p:ph type="sldNum" sz="quarter" idx="12"/>
          </p:nvPr>
        </p:nvSpPr>
        <p:spPr/>
        <p:txBody>
          <a:bodyPr/>
          <a:lstStyle/>
          <a:p>
            <a:fld id="{D917E72B-D0C5-4B08-A281-52B9ED2F4B91}" type="slidenum">
              <a:rPr lang="en-US" smtClean="0"/>
              <a:pPr/>
              <a:t>16</a:t>
            </a:fld>
            <a:endParaRPr lang="en-US" dirty="0"/>
          </a:p>
        </p:txBody>
      </p:sp>
      <p:pic>
        <p:nvPicPr>
          <p:cNvPr id="4" name="Picture 3" descr="cid:image001.png@01D28E7D.814CB5B0"/>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297374" y="1825625"/>
            <a:ext cx="3228975" cy="421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64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Getting started with AT in CTT</a:t>
            </a:r>
            <a:br>
              <a:rPr lang="en-US" dirty="0"/>
            </a:br>
            <a:r>
              <a:rPr lang="en-US" sz="2800" dirty="0"/>
              <a:t>(Accommodations in CTT)</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b="1" dirty="0">
                <a:solidFill>
                  <a:schemeClr val="accent5">
                    <a:lumMod val="75000"/>
                  </a:schemeClr>
                </a:solidFill>
              </a:rPr>
              <a:t>What</a:t>
            </a:r>
            <a:r>
              <a:rPr lang="en-US" dirty="0"/>
              <a:t> are the </a:t>
            </a:r>
            <a:r>
              <a:rPr lang="en-US" b="1" u="sng" dirty="0">
                <a:solidFill>
                  <a:schemeClr val="accent5">
                    <a:lumMod val="75000"/>
                  </a:schemeClr>
                </a:solidFill>
              </a:rPr>
              <a:t>skills, activities, and job functions</a:t>
            </a:r>
            <a:r>
              <a:rPr lang="en-US" b="1" dirty="0">
                <a:solidFill>
                  <a:schemeClr val="accent5">
                    <a:lumMod val="75000"/>
                  </a:schemeClr>
                </a:solidFill>
              </a:rPr>
              <a:t> </a:t>
            </a:r>
            <a:r>
              <a:rPr lang="en-US" dirty="0"/>
              <a:t>required to complete the trade or career path?</a:t>
            </a:r>
          </a:p>
          <a:p>
            <a:pPr marL="514350" indent="-514350">
              <a:buFont typeface="+mj-lt"/>
              <a:buAutoNum type="arabicPeriod"/>
            </a:pPr>
            <a:r>
              <a:rPr lang="en-US" b="1" dirty="0">
                <a:solidFill>
                  <a:schemeClr val="accent5">
                    <a:lumMod val="75000"/>
                  </a:schemeClr>
                </a:solidFill>
              </a:rPr>
              <a:t>What</a:t>
            </a:r>
            <a:r>
              <a:rPr lang="en-US" dirty="0"/>
              <a:t> are the student’s </a:t>
            </a:r>
            <a:r>
              <a:rPr lang="en-US" b="1" u="sng" dirty="0">
                <a:solidFill>
                  <a:schemeClr val="accent5">
                    <a:lumMod val="75000"/>
                  </a:schemeClr>
                </a:solidFill>
              </a:rPr>
              <a:t>functional limitations</a:t>
            </a:r>
            <a:r>
              <a:rPr lang="en-US" dirty="0"/>
              <a:t>?  (e.g., difficulty reading printed materials, difficulty lifting heavy objects, hard-of hearing, controlling emotions…)</a:t>
            </a:r>
          </a:p>
          <a:p>
            <a:pPr marL="514350" indent="-514350">
              <a:buFont typeface="+mj-lt"/>
              <a:buAutoNum type="arabicPeriod"/>
            </a:pPr>
            <a:r>
              <a:rPr lang="en-US" b="1" dirty="0">
                <a:solidFill>
                  <a:schemeClr val="accent5">
                    <a:lumMod val="75000"/>
                  </a:schemeClr>
                </a:solidFill>
              </a:rPr>
              <a:t>What</a:t>
            </a:r>
            <a:r>
              <a:rPr lang="en-US" dirty="0"/>
              <a:t> </a:t>
            </a:r>
            <a:r>
              <a:rPr lang="en-US" b="1" u="sng" dirty="0">
                <a:solidFill>
                  <a:schemeClr val="accent5">
                    <a:lumMod val="75000"/>
                  </a:schemeClr>
                </a:solidFill>
              </a:rPr>
              <a:t>job tasks are difficult to perform</a:t>
            </a:r>
            <a:r>
              <a:rPr lang="en-US" b="1" dirty="0">
                <a:solidFill>
                  <a:schemeClr val="accent5">
                    <a:lumMod val="75000"/>
                  </a:schemeClr>
                </a:solidFill>
              </a:rPr>
              <a:t> </a:t>
            </a:r>
            <a:r>
              <a:rPr lang="en-US" dirty="0"/>
              <a:t>as a result of the impairment(s)? (e.g., lifting materials, tolerating stress, reading manuals, communicating in writing…)</a:t>
            </a:r>
          </a:p>
          <a:p>
            <a:endParaRPr lang="en-US" dirty="0"/>
          </a:p>
        </p:txBody>
      </p:sp>
      <p:sp>
        <p:nvSpPr>
          <p:cNvPr id="4" name="Slide Number Placeholder 3"/>
          <p:cNvSpPr>
            <a:spLocks noGrp="1"/>
          </p:cNvSpPr>
          <p:nvPr>
            <p:ph type="sldNum" sz="quarter" idx="12"/>
          </p:nvPr>
        </p:nvSpPr>
        <p:spPr/>
        <p:txBody>
          <a:bodyPr/>
          <a:lstStyle/>
          <a:p>
            <a:fld id="{D917E72B-D0C5-4B08-A281-52B9ED2F4B91}" type="slidenum">
              <a:rPr lang="en-US" smtClean="0"/>
              <a:t>17</a:t>
            </a:fld>
            <a:endParaRPr lang="en-US"/>
          </a:p>
        </p:txBody>
      </p:sp>
    </p:spTree>
    <p:extLst>
      <p:ext uri="{BB962C8B-B14F-4D97-AF65-F5344CB8AC3E}">
        <p14:creationId xmlns:p14="http://schemas.microsoft.com/office/powerpoint/2010/main" val="253258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Getting started with AT in CTT</a:t>
            </a:r>
            <a:br>
              <a:rPr lang="en-US" dirty="0"/>
            </a:br>
            <a:r>
              <a:rPr lang="en-US" sz="2800" dirty="0"/>
              <a:t>(Accommodations in CTT)</a:t>
            </a:r>
          </a:p>
        </p:txBody>
      </p:sp>
      <p:sp>
        <p:nvSpPr>
          <p:cNvPr id="3" name="Content Placeholder 2"/>
          <p:cNvSpPr>
            <a:spLocks noGrp="1"/>
          </p:cNvSpPr>
          <p:nvPr>
            <p:ph idx="1"/>
          </p:nvPr>
        </p:nvSpPr>
        <p:spPr/>
        <p:txBody>
          <a:bodyPr>
            <a:normAutofit/>
          </a:bodyPr>
          <a:lstStyle/>
          <a:p>
            <a:pPr marL="514350" indent="-514350">
              <a:buFont typeface="+mj-lt"/>
              <a:buAutoNum type="arabicPeriod" startAt="4"/>
            </a:pPr>
            <a:r>
              <a:rPr lang="en-US" b="1" dirty="0">
                <a:solidFill>
                  <a:schemeClr val="accent5">
                    <a:lumMod val="75000"/>
                  </a:schemeClr>
                </a:solidFill>
              </a:rPr>
              <a:t>How</a:t>
            </a:r>
            <a:r>
              <a:rPr lang="en-US" dirty="0"/>
              <a:t> can we </a:t>
            </a:r>
            <a:r>
              <a:rPr lang="en-US" b="1" u="sng" dirty="0">
                <a:solidFill>
                  <a:schemeClr val="accent5">
                    <a:lumMod val="75000"/>
                  </a:schemeClr>
                </a:solidFill>
              </a:rPr>
              <a:t>remove the barriers </a:t>
            </a:r>
            <a:r>
              <a:rPr lang="en-US" dirty="0"/>
              <a:t>or </a:t>
            </a:r>
            <a:r>
              <a:rPr lang="en-US" b="1" u="sng" dirty="0">
                <a:solidFill>
                  <a:schemeClr val="accent5">
                    <a:lumMod val="75000"/>
                  </a:schemeClr>
                </a:solidFill>
              </a:rPr>
              <a:t>provide supports/services </a:t>
            </a:r>
            <a:r>
              <a:rPr lang="en-US" dirty="0"/>
              <a:t>that will </a:t>
            </a:r>
            <a:r>
              <a:rPr lang="en-US" b="1" u="sng" dirty="0">
                <a:solidFill>
                  <a:schemeClr val="accent5">
                    <a:lumMod val="75000"/>
                  </a:schemeClr>
                </a:solidFill>
              </a:rPr>
              <a:t>provide access</a:t>
            </a:r>
            <a:r>
              <a:rPr lang="en-US" dirty="0"/>
              <a:t>, and allow each student with a disability to demonstrate the required skills, aptitudes, and abilities?</a:t>
            </a:r>
          </a:p>
          <a:p>
            <a:pPr lvl="1"/>
            <a:r>
              <a:rPr lang="en-US" dirty="0"/>
              <a:t>Assistive Technology</a:t>
            </a:r>
          </a:p>
          <a:p>
            <a:pPr lvl="1"/>
            <a:r>
              <a:rPr lang="en-US" dirty="0"/>
              <a:t>Instructional practices</a:t>
            </a:r>
          </a:p>
          <a:p>
            <a:pPr marL="514350" indent="-514350">
              <a:buFont typeface="+mj-lt"/>
              <a:buAutoNum type="arabicPeriod" startAt="4"/>
            </a:pPr>
            <a:r>
              <a:rPr lang="en-US" b="1" dirty="0">
                <a:solidFill>
                  <a:schemeClr val="accent5">
                    <a:lumMod val="75000"/>
                  </a:schemeClr>
                </a:solidFill>
              </a:rPr>
              <a:t>What</a:t>
            </a:r>
            <a:r>
              <a:rPr lang="en-US" dirty="0"/>
              <a:t> are our resources?</a:t>
            </a:r>
          </a:p>
          <a:p>
            <a:pPr lvl="1"/>
            <a:r>
              <a:rPr lang="en-US" dirty="0"/>
              <a:t>The individual with a disability</a:t>
            </a:r>
          </a:p>
          <a:p>
            <a:pPr lvl="1"/>
            <a:r>
              <a:rPr lang="en-US" dirty="0"/>
              <a:t>JAN, </a:t>
            </a:r>
            <a:r>
              <a:rPr lang="en-US" dirty="0" err="1"/>
              <a:t>disABILITY</a:t>
            </a:r>
            <a:r>
              <a:rPr lang="en-US" dirty="0"/>
              <a:t> Work Tools, Tools for Life, etc.</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D917E72B-D0C5-4B08-A281-52B9ED2F4B91}" type="slidenum">
              <a:rPr lang="en-US" smtClean="0"/>
              <a:t>18</a:t>
            </a:fld>
            <a:endParaRPr lang="en-US"/>
          </a:p>
        </p:txBody>
      </p:sp>
    </p:spTree>
    <p:extLst>
      <p:ext uri="{BB962C8B-B14F-4D97-AF65-F5344CB8AC3E}">
        <p14:creationId xmlns:p14="http://schemas.microsoft.com/office/powerpoint/2010/main" val="18878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D917E72B-D0C5-4B08-A281-52B9ED2F4B91}" type="slidenum">
              <a:rPr lang="en-US" smtClean="0"/>
              <a:pPr/>
              <a:t>19</a:t>
            </a:fld>
            <a:endParaRPr lang="en-US" dirty="0"/>
          </a:p>
        </p:txBody>
      </p:sp>
      <p:sp>
        <p:nvSpPr>
          <p:cNvPr id="4" name="Rectangle 3"/>
          <p:cNvSpPr/>
          <p:nvPr/>
        </p:nvSpPr>
        <p:spPr>
          <a:xfrm>
            <a:off x="908558" y="0"/>
            <a:ext cx="470262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47945" y="1414714"/>
            <a:ext cx="3823854" cy="2308324"/>
          </a:xfrm>
          <a:prstGeom prst="rect">
            <a:avLst/>
          </a:prstGeom>
          <a:noFill/>
        </p:spPr>
        <p:txBody>
          <a:bodyPr wrap="square" rtlCol="0">
            <a:spAutoFit/>
          </a:bodyPr>
          <a:lstStyle/>
          <a:p>
            <a:pPr algn="ctr"/>
            <a:r>
              <a:rPr lang="en-US" sz="3600" dirty="0">
                <a:solidFill>
                  <a:schemeClr val="bg1"/>
                </a:solidFill>
              </a:rPr>
              <a:t>Assistive Technology in Career Technical Training</a:t>
            </a:r>
          </a:p>
        </p:txBody>
      </p:sp>
      <p:sp>
        <p:nvSpPr>
          <p:cNvPr id="6" name="TextBox 5"/>
          <p:cNvSpPr txBox="1"/>
          <p:nvPr/>
        </p:nvSpPr>
        <p:spPr>
          <a:xfrm>
            <a:off x="1347945" y="4451828"/>
            <a:ext cx="3823854" cy="523220"/>
          </a:xfrm>
          <a:prstGeom prst="rect">
            <a:avLst/>
          </a:prstGeom>
          <a:noFill/>
        </p:spPr>
        <p:txBody>
          <a:bodyPr wrap="square" rtlCol="0">
            <a:spAutoFit/>
          </a:bodyPr>
          <a:lstStyle/>
          <a:p>
            <a:pPr algn="ctr"/>
            <a:r>
              <a:rPr lang="en-US" sz="2800" dirty="0">
                <a:solidFill>
                  <a:schemeClr val="bg1"/>
                </a:solidFill>
              </a:rPr>
              <a:t>Case Study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021" y="1507577"/>
            <a:ext cx="2463501" cy="3671387"/>
          </a:xfrm>
          <a:prstGeom prst="rect">
            <a:avLst/>
          </a:prstGeom>
        </p:spPr>
      </p:pic>
    </p:spTree>
    <p:extLst>
      <p:ext uri="{BB962C8B-B14F-4D97-AF65-F5344CB8AC3E}">
        <p14:creationId xmlns:p14="http://schemas.microsoft.com/office/powerpoint/2010/main" val="1750381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Objectives</a:t>
            </a:r>
          </a:p>
        </p:txBody>
      </p:sp>
      <p:sp>
        <p:nvSpPr>
          <p:cNvPr id="3" name="Content Placeholder 2"/>
          <p:cNvSpPr>
            <a:spLocks noGrp="1"/>
          </p:cNvSpPr>
          <p:nvPr>
            <p:ph idx="1"/>
          </p:nvPr>
        </p:nvSpPr>
        <p:spPr>
          <a:xfrm>
            <a:off x="640701" y="1697018"/>
            <a:ext cx="3442995" cy="4498508"/>
          </a:xfrm>
          <a:solidFill>
            <a:schemeClr val="accent6">
              <a:lumMod val="20000"/>
              <a:lumOff val="80000"/>
            </a:schemeClr>
          </a:solidFill>
          <a:ln w="57150">
            <a:solidFill>
              <a:schemeClr val="accent6">
                <a:lumMod val="75000"/>
              </a:schemeClr>
            </a:solidFill>
          </a:ln>
        </p:spPr>
        <p:txBody>
          <a:bodyPr anchor="ctr">
            <a:normAutofit fontScale="92500"/>
          </a:bodyPr>
          <a:lstStyle/>
          <a:p>
            <a:pPr marL="0" indent="0" algn="ctr">
              <a:buNone/>
            </a:pPr>
            <a:r>
              <a:rPr lang="en-US" dirty="0"/>
              <a:t>List at 2-3 assistive technologies that are available in local stores and used in daily life that also can be used to accommodate students with disabilities in CTT hard trades. </a:t>
            </a:r>
          </a:p>
          <a:p>
            <a:endParaRPr lang="en-US" dirty="0"/>
          </a:p>
        </p:txBody>
      </p:sp>
      <p:sp>
        <p:nvSpPr>
          <p:cNvPr id="4" name="Content Placeholder 2"/>
          <p:cNvSpPr txBox="1">
            <a:spLocks/>
          </p:cNvSpPr>
          <p:nvPr/>
        </p:nvSpPr>
        <p:spPr>
          <a:xfrm>
            <a:off x="4375280" y="1690688"/>
            <a:ext cx="3406451" cy="4504839"/>
          </a:xfrm>
          <a:prstGeom prst="rect">
            <a:avLst/>
          </a:prstGeom>
          <a:solidFill>
            <a:schemeClr val="accent6">
              <a:lumMod val="20000"/>
              <a:lumOff val="80000"/>
            </a:schemeClr>
          </a:solidFill>
          <a:ln w="57150">
            <a:solidFill>
              <a:schemeClr val="accent6">
                <a:lumMod val="75000"/>
              </a:schemeClr>
            </a:solidFill>
          </a:ln>
        </p:spPr>
        <p:txBody>
          <a:bodyPr vert="horz" lIns="91440" tIns="45720" rIns="91440" bIns="45720" rtlCol="0" anchor="ctr">
            <a:normAutofit/>
          </a:bodyPr>
          <a:lstStyle>
            <a:lvl1pPr marL="228600" indent="-228600" algn="l" defTabSz="914400" rtl="0" eaLnBrk="1" latinLnBrk="0" hangingPunct="1">
              <a:lnSpc>
                <a:spcPct val="114000"/>
              </a:lnSpc>
              <a:spcBef>
                <a:spcPts val="0"/>
              </a:spcBef>
              <a:buClr>
                <a:srgbClr val="008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Clr>
                <a:srgbClr val="008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Clr>
                <a:srgbClr val="008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List at least 3 specific assistive technology resources that provide support and services for students with disabilities who are enrolled in CTT. </a:t>
            </a:r>
          </a:p>
          <a:p>
            <a:endParaRPr lang="en-US" dirty="0"/>
          </a:p>
        </p:txBody>
      </p:sp>
      <p:sp>
        <p:nvSpPr>
          <p:cNvPr id="5" name="Content Placeholder 2"/>
          <p:cNvSpPr txBox="1">
            <a:spLocks/>
          </p:cNvSpPr>
          <p:nvPr/>
        </p:nvSpPr>
        <p:spPr>
          <a:xfrm>
            <a:off x="8018884" y="1690688"/>
            <a:ext cx="3433666" cy="4504838"/>
          </a:xfrm>
          <a:prstGeom prst="rect">
            <a:avLst/>
          </a:prstGeom>
          <a:solidFill>
            <a:schemeClr val="accent6">
              <a:lumMod val="20000"/>
              <a:lumOff val="80000"/>
            </a:schemeClr>
          </a:solidFill>
          <a:ln w="57150">
            <a:solidFill>
              <a:schemeClr val="accent6">
                <a:lumMod val="75000"/>
              </a:schemeClr>
            </a:solidFill>
          </a:ln>
        </p:spPr>
        <p:txBody>
          <a:bodyPr vert="horz" lIns="91440" tIns="45720" rIns="91440" bIns="45720" rtlCol="0" anchor="ctr">
            <a:normAutofit/>
          </a:bodyPr>
          <a:lstStyle>
            <a:lvl1pPr marL="228600" indent="-228600" algn="l" defTabSz="914400" rtl="0" eaLnBrk="1" latinLnBrk="0" hangingPunct="1">
              <a:lnSpc>
                <a:spcPct val="114000"/>
              </a:lnSpc>
              <a:spcBef>
                <a:spcPts val="0"/>
              </a:spcBef>
              <a:buClr>
                <a:srgbClr val="008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Clr>
                <a:srgbClr val="008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Clr>
                <a:srgbClr val="008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Describe at least 2 ways to modify instruction that would remove barriers and provide access for students with various disabilities in CTT hard trades.</a:t>
            </a:r>
          </a:p>
        </p:txBody>
      </p:sp>
      <p:sp>
        <p:nvSpPr>
          <p:cNvPr id="6" name="Slide Number Placeholder 5"/>
          <p:cNvSpPr>
            <a:spLocks noGrp="1"/>
          </p:cNvSpPr>
          <p:nvPr>
            <p:ph type="sldNum" sz="quarter" idx="12"/>
          </p:nvPr>
        </p:nvSpPr>
        <p:spPr/>
        <p:txBody>
          <a:bodyPr/>
          <a:lstStyle/>
          <a:p>
            <a:fld id="{D917E72B-D0C5-4B08-A281-52B9ED2F4B91}" type="slidenum">
              <a:rPr lang="en-US" smtClean="0"/>
              <a:t>2</a:t>
            </a:fld>
            <a:endParaRPr lang="en-US"/>
          </a:p>
        </p:txBody>
      </p:sp>
    </p:spTree>
    <p:extLst>
      <p:ext uri="{BB962C8B-B14F-4D97-AF65-F5344CB8AC3E}">
        <p14:creationId xmlns:p14="http://schemas.microsoft.com/office/powerpoint/2010/main" val="3107397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Case Study	</a:t>
            </a:r>
          </a:p>
        </p:txBody>
      </p:sp>
      <p:sp>
        <p:nvSpPr>
          <p:cNvPr id="3" name="Content Placeholder 2"/>
          <p:cNvSpPr>
            <a:spLocks noGrp="1"/>
          </p:cNvSpPr>
          <p:nvPr>
            <p:ph idx="1"/>
          </p:nvPr>
        </p:nvSpPr>
        <p:spPr/>
        <p:txBody>
          <a:bodyPr>
            <a:normAutofit fontScale="92500" lnSpcReduction="10000"/>
          </a:bodyPr>
          <a:lstStyle/>
          <a:p>
            <a:r>
              <a:rPr lang="en-US" b="1" dirty="0"/>
              <a:t>Pat is an electrical student with a learning disability that impacts his ability to:</a:t>
            </a:r>
          </a:p>
          <a:p>
            <a:pPr lvl="1"/>
            <a:r>
              <a:rPr lang="en-US" dirty="0"/>
              <a:t>Remember new information</a:t>
            </a:r>
          </a:p>
          <a:p>
            <a:pPr lvl="1"/>
            <a:r>
              <a:rPr lang="en-US" dirty="0"/>
              <a:t>Read and understand texts beyond a 4</a:t>
            </a:r>
            <a:r>
              <a:rPr lang="en-US" baseline="30000" dirty="0"/>
              <a:t>th</a:t>
            </a:r>
            <a:r>
              <a:rPr lang="en-US" dirty="0"/>
              <a:t> grade level</a:t>
            </a:r>
          </a:p>
          <a:p>
            <a:pPr lvl="1"/>
            <a:r>
              <a:rPr lang="en-US" dirty="0"/>
              <a:t>Organize and prioritize</a:t>
            </a:r>
          </a:p>
          <a:p>
            <a:pPr lvl="1"/>
            <a:r>
              <a:rPr lang="en-US" dirty="0"/>
              <a:t>Compute multi-step math calculations</a:t>
            </a:r>
          </a:p>
          <a:p>
            <a:r>
              <a:rPr lang="en-US" b="1" dirty="0"/>
              <a:t>What tasks, skills, job functions, activities might be difficult for Pat?</a:t>
            </a:r>
          </a:p>
          <a:p>
            <a:pPr lvl="1"/>
            <a:r>
              <a:rPr lang="en-US" dirty="0"/>
              <a:t>Remembering all of the electrical terms and tools</a:t>
            </a:r>
          </a:p>
          <a:p>
            <a:pPr lvl="1"/>
            <a:r>
              <a:rPr lang="en-US" dirty="0"/>
              <a:t>Reading the directions, instructions, manuals, contracts…</a:t>
            </a:r>
          </a:p>
          <a:p>
            <a:pPr lvl="1"/>
            <a:r>
              <a:rPr lang="en-US" dirty="0"/>
              <a:t>Completing a task or assignment from start to finish</a:t>
            </a:r>
          </a:p>
          <a:p>
            <a:pPr lvl="1"/>
            <a:r>
              <a:rPr lang="en-US" dirty="0"/>
              <a:t>Using multi-step math to calculate certain electrical supplies and formulas</a:t>
            </a:r>
          </a:p>
          <a:p>
            <a:endParaRPr lang="en-US" dirty="0"/>
          </a:p>
          <a:p>
            <a:pPr lvl="1"/>
            <a:endParaRPr lang="en-US" dirty="0"/>
          </a:p>
        </p:txBody>
      </p:sp>
      <p:sp>
        <p:nvSpPr>
          <p:cNvPr id="4" name="Slide Number Placeholder 3"/>
          <p:cNvSpPr>
            <a:spLocks noGrp="1"/>
          </p:cNvSpPr>
          <p:nvPr>
            <p:ph type="sldNum" sz="quarter" idx="12"/>
          </p:nvPr>
        </p:nvSpPr>
        <p:spPr/>
        <p:txBody>
          <a:bodyPr/>
          <a:lstStyle/>
          <a:p>
            <a:fld id="{D917E72B-D0C5-4B08-A281-52B9ED2F4B91}" type="slidenum">
              <a:rPr lang="en-US" smtClean="0"/>
              <a:t>20</a:t>
            </a:fld>
            <a:endParaRPr lang="en-US"/>
          </a:p>
        </p:txBody>
      </p:sp>
    </p:spTree>
    <p:extLst>
      <p:ext uri="{BB962C8B-B14F-4D97-AF65-F5344CB8AC3E}">
        <p14:creationId xmlns:p14="http://schemas.microsoft.com/office/powerpoint/2010/main" val="3157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AT Accommodations for Pat</a:t>
            </a:r>
          </a:p>
        </p:txBody>
      </p:sp>
      <p:sp>
        <p:nvSpPr>
          <p:cNvPr id="3" name="Content Placeholder 2"/>
          <p:cNvSpPr>
            <a:spLocks noGrp="1"/>
          </p:cNvSpPr>
          <p:nvPr>
            <p:ph idx="1"/>
          </p:nvPr>
        </p:nvSpPr>
        <p:spPr/>
        <p:txBody>
          <a:bodyPr>
            <a:normAutofit/>
          </a:bodyPr>
          <a:lstStyle/>
          <a:p>
            <a:r>
              <a:rPr lang="en-US" b="1" dirty="0"/>
              <a:t>Remembering new information</a:t>
            </a:r>
          </a:p>
          <a:p>
            <a:pPr lvl="1"/>
            <a:r>
              <a:rPr lang="en-US" dirty="0"/>
              <a:t>Recorded texts, lectures, notes</a:t>
            </a:r>
          </a:p>
          <a:p>
            <a:pPr lvl="1"/>
            <a:r>
              <a:rPr lang="en-US" dirty="0"/>
              <a:t>Highlighting key information and concepts</a:t>
            </a:r>
          </a:p>
          <a:p>
            <a:pPr lvl="1"/>
            <a:r>
              <a:rPr lang="en-US" dirty="0"/>
              <a:t>Instructional videos</a:t>
            </a:r>
          </a:p>
          <a:p>
            <a:pPr lvl="1"/>
            <a:r>
              <a:rPr lang="en-US" dirty="0"/>
              <a:t>Graphic organizers</a:t>
            </a:r>
          </a:p>
          <a:p>
            <a:r>
              <a:rPr lang="en-US" b="1" dirty="0"/>
              <a:t>Reading and comprehending text</a:t>
            </a:r>
          </a:p>
          <a:p>
            <a:pPr lvl="1"/>
            <a:r>
              <a:rPr lang="en-US" dirty="0" err="1"/>
              <a:t>Bookshare</a:t>
            </a:r>
            <a:r>
              <a:rPr lang="en-US" dirty="0"/>
              <a:t> (digital/recorded printed text)</a:t>
            </a:r>
          </a:p>
          <a:p>
            <a:pPr lvl="1"/>
            <a:r>
              <a:rPr lang="en-US" dirty="0"/>
              <a:t>Text-to-Speech software</a:t>
            </a:r>
          </a:p>
        </p:txBody>
      </p:sp>
      <p:sp>
        <p:nvSpPr>
          <p:cNvPr id="4" name="Slide Number Placeholder 3"/>
          <p:cNvSpPr>
            <a:spLocks noGrp="1"/>
          </p:cNvSpPr>
          <p:nvPr>
            <p:ph type="sldNum" sz="quarter" idx="12"/>
          </p:nvPr>
        </p:nvSpPr>
        <p:spPr/>
        <p:txBody>
          <a:bodyPr/>
          <a:lstStyle/>
          <a:p>
            <a:fld id="{D917E72B-D0C5-4B08-A281-52B9ED2F4B91}" type="slidenum">
              <a:rPr lang="en-US" smtClean="0"/>
              <a:t>21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315" y="2311616"/>
            <a:ext cx="4049485" cy="2700975"/>
          </a:xfrm>
          <a:prstGeom prst="rect">
            <a:avLst/>
          </a:prstGeom>
        </p:spPr>
      </p:pic>
    </p:spTree>
    <p:extLst>
      <p:ext uri="{BB962C8B-B14F-4D97-AF65-F5344CB8AC3E}">
        <p14:creationId xmlns:p14="http://schemas.microsoft.com/office/powerpoint/2010/main" val="37496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AT Accommodations for Pat</a:t>
            </a:r>
          </a:p>
        </p:txBody>
      </p:sp>
      <p:sp>
        <p:nvSpPr>
          <p:cNvPr id="3" name="Content Placeholder 2"/>
          <p:cNvSpPr>
            <a:spLocks noGrp="1"/>
          </p:cNvSpPr>
          <p:nvPr>
            <p:ph idx="1"/>
          </p:nvPr>
        </p:nvSpPr>
        <p:spPr>
          <a:xfrm>
            <a:off x="838200" y="1825625"/>
            <a:ext cx="6370122" cy="4351338"/>
          </a:xfrm>
        </p:spPr>
        <p:txBody>
          <a:bodyPr>
            <a:normAutofit/>
          </a:bodyPr>
          <a:lstStyle/>
          <a:p>
            <a:r>
              <a:rPr lang="en-US" b="1" dirty="0"/>
              <a:t>Organizing and prioritizing</a:t>
            </a:r>
          </a:p>
          <a:p>
            <a:pPr lvl="1"/>
            <a:r>
              <a:rPr lang="en-US" dirty="0"/>
              <a:t>Mobile device for tracking tasks and scheduling</a:t>
            </a:r>
          </a:p>
          <a:p>
            <a:pPr lvl="1"/>
            <a:r>
              <a:rPr lang="en-US" dirty="0"/>
              <a:t>Electronic organizers</a:t>
            </a:r>
          </a:p>
          <a:p>
            <a:r>
              <a:rPr lang="en-US" b="1" dirty="0"/>
              <a:t>Multi-Step math calculations</a:t>
            </a:r>
          </a:p>
          <a:p>
            <a:pPr lvl="1"/>
            <a:r>
              <a:rPr lang="en-US" dirty="0"/>
              <a:t>Construction calculator</a:t>
            </a:r>
          </a:p>
          <a:p>
            <a:pPr lvl="1"/>
            <a:r>
              <a:rPr lang="en-US" dirty="0"/>
              <a:t>Equation solving tools </a:t>
            </a:r>
          </a:p>
          <a:p>
            <a:pPr lvl="2"/>
            <a:r>
              <a:rPr lang="en-US" dirty="0">
                <a:hlinkClick r:id="rId3"/>
              </a:rPr>
              <a:t>(Free Online Equation Solving Calculator)</a:t>
            </a:r>
            <a:endParaRPr lang="en-US" dirty="0"/>
          </a:p>
          <a:p>
            <a:pPr lvl="1"/>
            <a:r>
              <a:rPr lang="en-US" dirty="0"/>
              <a:t>Graph paper</a:t>
            </a:r>
          </a:p>
        </p:txBody>
      </p:sp>
      <p:sp>
        <p:nvSpPr>
          <p:cNvPr id="4" name="Slide Number Placeholder 3"/>
          <p:cNvSpPr>
            <a:spLocks noGrp="1"/>
          </p:cNvSpPr>
          <p:nvPr>
            <p:ph type="sldNum" sz="quarter" idx="12"/>
          </p:nvPr>
        </p:nvSpPr>
        <p:spPr/>
        <p:txBody>
          <a:bodyPr/>
          <a:lstStyle/>
          <a:p>
            <a:fld id="{D917E72B-D0C5-4B08-A281-52B9ED2F4B91}" type="slidenum">
              <a:rPr lang="en-US" smtClean="0"/>
              <a:t>22</a:t>
            </a:fld>
            <a:endParaRPr lang="en-US"/>
          </a:p>
        </p:txBody>
      </p:sp>
      <p:pic>
        <p:nvPicPr>
          <p:cNvPr id="5" name="Picture 4"/>
          <p:cNvPicPr>
            <a:picLocks noChangeAspect="1"/>
          </p:cNvPicPr>
          <p:nvPr/>
        </p:nvPicPr>
        <p:blipFill>
          <a:blip r:embed="rId4"/>
          <a:stretch>
            <a:fillRect/>
          </a:stretch>
        </p:blipFill>
        <p:spPr>
          <a:xfrm>
            <a:off x="6856366" y="2185059"/>
            <a:ext cx="4879486" cy="2933205"/>
          </a:xfrm>
          <a:prstGeom prst="rect">
            <a:avLst/>
          </a:prstGeom>
        </p:spPr>
      </p:pic>
    </p:spTree>
    <p:extLst>
      <p:ext uri="{BB962C8B-B14F-4D97-AF65-F5344CB8AC3E}">
        <p14:creationId xmlns:p14="http://schemas.microsoft.com/office/powerpoint/2010/main" val="2422030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7956467" y="1911928"/>
            <a:ext cx="2902377" cy="2964080"/>
          </a:xfrm>
          <a:prstGeom prst="rect">
            <a:avLst/>
          </a:prstGeom>
          <a:effectLst/>
        </p:spPr>
      </p:pic>
      <p:sp>
        <p:nvSpPr>
          <p:cNvPr id="2" name="Title 1"/>
          <p:cNvSpPr>
            <a:spLocks noGrp="1"/>
          </p:cNvSpPr>
          <p:nvPr>
            <p:ph type="title"/>
          </p:nvPr>
        </p:nvSpPr>
        <p:spPr>
          <a:xfrm>
            <a:off x="648929" y="629267"/>
            <a:ext cx="10988889" cy="878900"/>
          </a:xfrm>
        </p:spPr>
        <p:txBody>
          <a:bodyPr>
            <a:normAutofit/>
          </a:bodyPr>
          <a:lstStyle/>
          <a:p>
            <a:pPr>
              <a:lnSpc>
                <a:spcPct val="80000"/>
              </a:lnSpc>
            </a:pPr>
            <a:r>
              <a:rPr lang="en-US" sz="4100" dirty="0"/>
              <a:t>Other Examples of Assistive Technology in CTT</a:t>
            </a:r>
          </a:p>
        </p:txBody>
      </p:sp>
      <p:sp>
        <p:nvSpPr>
          <p:cNvPr id="3" name="Content Placeholder 2"/>
          <p:cNvSpPr>
            <a:spLocks noGrp="1"/>
          </p:cNvSpPr>
          <p:nvPr>
            <p:ph idx="1"/>
          </p:nvPr>
        </p:nvSpPr>
        <p:spPr>
          <a:xfrm>
            <a:off x="648930" y="1626920"/>
            <a:ext cx="6975028" cy="4596900"/>
          </a:xfrm>
        </p:spPr>
        <p:txBody>
          <a:bodyPr>
            <a:normAutofit/>
          </a:bodyPr>
          <a:lstStyle/>
          <a:p>
            <a:r>
              <a:rPr lang="en-US" dirty="0"/>
              <a:t>Adjustable work stations</a:t>
            </a:r>
          </a:p>
          <a:p>
            <a:r>
              <a:rPr lang="en-US" dirty="0"/>
              <a:t>Instructional videos</a:t>
            </a:r>
          </a:p>
          <a:p>
            <a:pPr lvl="1"/>
            <a:r>
              <a:rPr lang="en-US" dirty="0"/>
              <a:t> e.g. , Student generated videos</a:t>
            </a:r>
          </a:p>
          <a:p>
            <a:r>
              <a:rPr lang="en-US" dirty="0"/>
              <a:t>Custom websites</a:t>
            </a:r>
          </a:p>
          <a:p>
            <a:pPr lvl="1"/>
            <a:r>
              <a:rPr lang="en-US" dirty="0"/>
              <a:t> e.g.,  </a:t>
            </a:r>
            <a:r>
              <a:rPr lang="en-US" dirty="0" err="1"/>
              <a:t>BlueTube</a:t>
            </a:r>
            <a:endParaRPr lang="en-US" dirty="0"/>
          </a:p>
          <a:p>
            <a:r>
              <a:rPr lang="en-US" dirty="0" err="1"/>
              <a:t>Assessible</a:t>
            </a:r>
            <a:r>
              <a:rPr lang="en-US" dirty="0"/>
              <a:t> equipment</a:t>
            </a:r>
          </a:p>
          <a:p>
            <a:pPr lvl="1"/>
            <a:r>
              <a:rPr lang="en-US" dirty="0"/>
              <a:t>Talking tools (calculators, measuring tapes, watches, calendars…)</a:t>
            </a:r>
          </a:p>
          <a:p>
            <a:endParaRPr lang="en-US" dirty="0"/>
          </a:p>
          <a:p>
            <a:endParaRPr lang="en-US" dirty="0"/>
          </a:p>
        </p:txBody>
      </p:sp>
      <p:sp>
        <p:nvSpPr>
          <p:cNvPr id="5" name="Slide Number Placeholder 4"/>
          <p:cNvSpPr>
            <a:spLocks noGrp="1"/>
          </p:cNvSpPr>
          <p:nvPr>
            <p:ph type="sldNum" sz="quarter" idx="12"/>
          </p:nvPr>
        </p:nvSpPr>
        <p:spPr/>
        <p:txBody>
          <a:bodyPr/>
          <a:lstStyle/>
          <a:p>
            <a:fld id="{D917E72B-D0C5-4B08-A281-52B9ED2F4B91}" type="slidenum">
              <a:rPr lang="en-US" smtClean="0"/>
              <a:t>23</a:t>
            </a:fld>
            <a:endParaRPr lang="en-US"/>
          </a:p>
        </p:txBody>
      </p:sp>
    </p:spTree>
    <p:extLst>
      <p:ext uri="{BB962C8B-B14F-4D97-AF65-F5344CB8AC3E}">
        <p14:creationId xmlns:p14="http://schemas.microsoft.com/office/powerpoint/2010/main" val="157566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Poll Question #3</a:t>
            </a:r>
          </a:p>
        </p:txBody>
      </p:sp>
      <p:sp>
        <p:nvSpPr>
          <p:cNvPr id="3" name="Content Placeholder 2"/>
          <p:cNvSpPr>
            <a:spLocks noGrp="1"/>
          </p:cNvSpPr>
          <p:nvPr>
            <p:ph idx="1"/>
          </p:nvPr>
        </p:nvSpPr>
        <p:spPr>
          <a:xfrm>
            <a:off x="838200" y="1825625"/>
            <a:ext cx="7713666" cy="4351338"/>
          </a:xfrm>
        </p:spPr>
        <p:txBody>
          <a:bodyPr>
            <a:normAutofit lnSpcReduction="10000"/>
          </a:bodyPr>
          <a:lstStyle/>
          <a:p>
            <a:pPr>
              <a:buClr>
                <a:schemeClr val="bg1"/>
              </a:buClr>
            </a:pPr>
            <a:r>
              <a:rPr lang="en-US" dirty="0">
                <a:solidFill>
                  <a:schemeClr val="bg1"/>
                </a:solidFill>
              </a:rPr>
              <a:t>The accommodations, modifications, or adjustments that I make for students with disabilities in my CTT classes actually benefit all or most of my students.</a:t>
            </a:r>
          </a:p>
          <a:p>
            <a:pPr>
              <a:buClr>
                <a:schemeClr val="bg1"/>
              </a:buClr>
            </a:pPr>
            <a:r>
              <a:rPr lang="en-US" dirty="0">
                <a:solidFill>
                  <a:schemeClr val="bg1"/>
                </a:solidFill>
              </a:rPr>
              <a:t>	A.  Strongly Agree</a:t>
            </a:r>
          </a:p>
          <a:p>
            <a:pPr>
              <a:buClr>
                <a:schemeClr val="bg1"/>
              </a:buClr>
            </a:pPr>
            <a:r>
              <a:rPr lang="en-US" dirty="0">
                <a:solidFill>
                  <a:schemeClr val="bg1"/>
                </a:solidFill>
              </a:rPr>
              <a:t>	B.  Agree</a:t>
            </a:r>
          </a:p>
          <a:p>
            <a:pPr>
              <a:buClr>
                <a:schemeClr val="bg1"/>
              </a:buClr>
            </a:pPr>
            <a:r>
              <a:rPr lang="en-US" dirty="0">
                <a:solidFill>
                  <a:schemeClr val="bg1"/>
                </a:solidFill>
              </a:rPr>
              <a:t>	C.  Neutral</a:t>
            </a:r>
          </a:p>
          <a:p>
            <a:pPr>
              <a:buClr>
                <a:schemeClr val="bg1"/>
              </a:buClr>
            </a:pPr>
            <a:r>
              <a:rPr lang="en-US" dirty="0">
                <a:solidFill>
                  <a:schemeClr val="bg1"/>
                </a:solidFill>
              </a:rPr>
              <a:t>	D.  Disagree</a:t>
            </a:r>
          </a:p>
          <a:p>
            <a:pPr>
              <a:buClr>
                <a:schemeClr val="bg1"/>
              </a:buClr>
            </a:pPr>
            <a:r>
              <a:rPr lang="en-US" dirty="0">
                <a:solidFill>
                  <a:schemeClr val="bg1"/>
                </a:solidFill>
              </a:rPr>
              <a:t>	E.  Strongly Disagree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517" y="2329547"/>
            <a:ext cx="1384920" cy="105023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853620" y="3474401"/>
            <a:ext cx="2500180" cy="2347938"/>
          </a:xfrm>
          <a:prstGeom prst="rect">
            <a:avLst/>
          </a:prstGeom>
        </p:spPr>
      </p:pic>
      <p:sp>
        <p:nvSpPr>
          <p:cNvPr id="6" name="Slide Number Placeholder 5"/>
          <p:cNvSpPr>
            <a:spLocks noGrp="1"/>
          </p:cNvSpPr>
          <p:nvPr>
            <p:ph type="sldNum" sz="quarter" idx="12"/>
          </p:nvPr>
        </p:nvSpPr>
        <p:spPr/>
        <p:txBody>
          <a:bodyPr/>
          <a:lstStyle/>
          <a:p>
            <a:fld id="{D917E72B-D0C5-4B08-A281-52B9ED2F4B91}" type="slidenum">
              <a:rPr lang="en-US" smtClean="0"/>
              <a:t>24</a:t>
            </a:fld>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3673" y="159133"/>
            <a:ext cx="1649963" cy="1531555"/>
          </a:xfrm>
          <a:prstGeom prst="rect">
            <a:avLst/>
          </a:prstGeom>
        </p:spPr>
      </p:pic>
    </p:spTree>
    <p:extLst>
      <p:ext uri="{BB962C8B-B14F-4D97-AF65-F5344CB8AC3E}">
        <p14:creationId xmlns:p14="http://schemas.microsoft.com/office/powerpoint/2010/main" val="2705116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D917E72B-D0C5-4B08-A281-52B9ED2F4B91}" type="slidenum">
              <a:rPr lang="en-US" smtClean="0"/>
              <a:pPr/>
              <a:t>25</a:t>
            </a:fld>
            <a:endParaRPr lang="en-US" dirty="0"/>
          </a:p>
        </p:txBody>
      </p:sp>
      <p:sp>
        <p:nvSpPr>
          <p:cNvPr id="4" name="Rectangle 3"/>
          <p:cNvSpPr/>
          <p:nvPr/>
        </p:nvSpPr>
        <p:spPr>
          <a:xfrm>
            <a:off x="908558" y="0"/>
            <a:ext cx="470262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328" y="1591294"/>
            <a:ext cx="5136413" cy="3675412"/>
          </a:xfrm>
          <a:prstGeom prst="rect">
            <a:avLst/>
          </a:prstGeom>
        </p:spPr>
      </p:pic>
      <p:sp>
        <p:nvSpPr>
          <p:cNvPr id="6" name="TextBox 5"/>
          <p:cNvSpPr txBox="1"/>
          <p:nvPr/>
        </p:nvSpPr>
        <p:spPr>
          <a:xfrm>
            <a:off x="1214131" y="297903"/>
            <a:ext cx="3823854" cy="2308324"/>
          </a:xfrm>
          <a:prstGeom prst="rect">
            <a:avLst/>
          </a:prstGeom>
          <a:noFill/>
        </p:spPr>
        <p:txBody>
          <a:bodyPr wrap="square" rtlCol="0">
            <a:spAutoFit/>
          </a:bodyPr>
          <a:lstStyle/>
          <a:p>
            <a:pPr algn="ctr"/>
            <a:r>
              <a:rPr lang="en-US" sz="3600" dirty="0">
                <a:solidFill>
                  <a:schemeClr val="bg1"/>
                </a:solidFill>
              </a:rPr>
              <a:t>Assistive Technology in Career Technical Training</a:t>
            </a:r>
          </a:p>
        </p:txBody>
      </p:sp>
      <p:sp>
        <p:nvSpPr>
          <p:cNvPr id="7" name="TextBox 6"/>
          <p:cNvSpPr txBox="1"/>
          <p:nvPr/>
        </p:nvSpPr>
        <p:spPr>
          <a:xfrm>
            <a:off x="1347945" y="4583032"/>
            <a:ext cx="3823854" cy="954107"/>
          </a:xfrm>
          <a:prstGeom prst="rect">
            <a:avLst/>
          </a:prstGeom>
          <a:noFill/>
        </p:spPr>
        <p:txBody>
          <a:bodyPr wrap="square" rtlCol="0">
            <a:spAutoFit/>
          </a:bodyPr>
          <a:lstStyle/>
          <a:p>
            <a:pPr algn="ctr"/>
            <a:r>
              <a:rPr lang="en-US" sz="2800" dirty="0">
                <a:solidFill>
                  <a:schemeClr val="bg1"/>
                </a:solidFill>
              </a:rPr>
              <a:t>Little Rock Job Corps</a:t>
            </a:r>
          </a:p>
          <a:p>
            <a:pPr algn="ctr"/>
            <a:r>
              <a:rPr lang="en-US" sz="2800" dirty="0">
                <a:solidFill>
                  <a:schemeClr val="bg1"/>
                </a:solidFill>
              </a:rPr>
              <a:t>Jim Cook, HBI</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722" y="2841775"/>
            <a:ext cx="1832672" cy="1374504"/>
          </a:xfrm>
          <a:prstGeom prst="rect">
            <a:avLst/>
          </a:prstGeom>
        </p:spPr>
      </p:pic>
    </p:spTree>
    <p:extLst>
      <p:ext uri="{BB962C8B-B14F-4D97-AF65-F5344CB8AC3E}">
        <p14:creationId xmlns:p14="http://schemas.microsoft.com/office/powerpoint/2010/main" val="3250343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36881" cy="1325563"/>
          </a:xfrm>
        </p:spPr>
        <p:txBody>
          <a:bodyPr/>
          <a:lstStyle/>
          <a:p>
            <a:pPr algn="ctr"/>
            <a:r>
              <a:rPr lang="en-US" dirty="0"/>
              <a:t>AT in HBI at </a:t>
            </a:r>
            <a:br>
              <a:rPr lang="en-US" dirty="0"/>
            </a:br>
            <a:r>
              <a:rPr lang="en-US" dirty="0"/>
              <a:t>Little Rock Job Corps</a:t>
            </a:r>
          </a:p>
        </p:txBody>
      </p:sp>
      <p:sp>
        <p:nvSpPr>
          <p:cNvPr id="3" name="Content Placeholder 2"/>
          <p:cNvSpPr>
            <a:spLocks noGrp="1"/>
          </p:cNvSpPr>
          <p:nvPr>
            <p:ph idx="1"/>
          </p:nvPr>
        </p:nvSpPr>
        <p:spPr>
          <a:xfrm>
            <a:off x="838200" y="1825624"/>
            <a:ext cx="4936881" cy="4685707"/>
          </a:xfrm>
          <a:solidFill>
            <a:schemeClr val="accent6">
              <a:lumMod val="75000"/>
            </a:schemeClr>
          </a:solidFill>
        </p:spPr>
        <p:txBody>
          <a:bodyPr>
            <a:normAutofit/>
          </a:bodyPr>
          <a:lstStyle/>
          <a:p>
            <a:pPr>
              <a:buClr>
                <a:schemeClr val="bg1"/>
              </a:buClr>
            </a:pPr>
            <a:r>
              <a:rPr lang="en-US" dirty="0">
                <a:solidFill>
                  <a:schemeClr val="bg1"/>
                </a:solidFill>
              </a:rPr>
              <a:t>James Cook, HBI Lead Instructor </a:t>
            </a:r>
          </a:p>
          <a:p>
            <a:pPr lvl="1">
              <a:buClr>
                <a:schemeClr val="bg1"/>
              </a:buClr>
            </a:pPr>
            <a:r>
              <a:rPr lang="en-US" dirty="0">
                <a:solidFill>
                  <a:schemeClr val="bg1"/>
                </a:solidFill>
              </a:rPr>
              <a:t>Student-created short instructional video</a:t>
            </a:r>
          </a:p>
          <a:p>
            <a:pPr lvl="2">
              <a:buClr>
                <a:schemeClr val="bg1"/>
              </a:buClr>
            </a:pPr>
            <a:r>
              <a:rPr lang="en-US" dirty="0">
                <a:solidFill>
                  <a:schemeClr val="bg1"/>
                </a:solidFill>
              </a:rPr>
              <a:t>4 minute video - Soldering</a:t>
            </a:r>
          </a:p>
          <a:p>
            <a:pPr lvl="1">
              <a:buClr>
                <a:schemeClr val="bg1"/>
              </a:buClr>
            </a:pPr>
            <a:r>
              <a:rPr lang="en-US" dirty="0">
                <a:solidFill>
                  <a:schemeClr val="bg1"/>
                </a:solidFill>
              </a:rPr>
              <a:t>HBI Jeopardy</a:t>
            </a:r>
          </a:p>
          <a:p>
            <a:pPr lvl="2">
              <a:buClr>
                <a:schemeClr val="bg1"/>
              </a:buClr>
            </a:pPr>
            <a:r>
              <a:rPr lang="en-US" dirty="0">
                <a:solidFill>
                  <a:schemeClr val="bg1"/>
                </a:solidFill>
              </a:rPr>
              <a:t>Designed to teach vocabulary and concepts</a:t>
            </a:r>
          </a:p>
          <a:p>
            <a:pPr lvl="1">
              <a:buClr>
                <a:schemeClr val="bg1"/>
              </a:buClr>
            </a:pPr>
            <a:r>
              <a:rPr lang="en-US" dirty="0">
                <a:solidFill>
                  <a:schemeClr val="bg1"/>
                </a:solidFill>
              </a:rPr>
              <a:t>Testimonials</a:t>
            </a:r>
          </a:p>
        </p:txBody>
      </p:sp>
      <p:sp>
        <p:nvSpPr>
          <p:cNvPr id="4" name="Slide Number Placeholder 3"/>
          <p:cNvSpPr>
            <a:spLocks noGrp="1"/>
          </p:cNvSpPr>
          <p:nvPr>
            <p:ph type="sldNum" sz="quarter" idx="12"/>
          </p:nvPr>
        </p:nvSpPr>
        <p:spPr/>
        <p:txBody>
          <a:bodyPr/>
          <a:lstStyle/>
          <a:p>
            <a:fld id="{D917E72B-D0C5-4B08-A281-52B9ED2F4B91}" type="slidenum">
              <a:rPr lang="en-US" smtClean="0"/>
              <a:t>26</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081" y="0"/>
            <a:ext cx="5143500" cy="6858000"/>
          </a:xfrm>
          <a:prstGeom prst="rect">
            <a:avLst/>
          </a:prstGeom>
        </p:spPr>
      </p:pic>
    </p:spTree>
    <p:extLst>
      <p:ext uri="{BB962C8B-B14F-4D97-AF65-F5344CB8AC3E}">
        <p14:creationId xmlns:p14="http://schemas.microsoft.com/office/powerpoint/2010/main" val="2975855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62"/>
          <p:cNvSpPr>
            <a:spLocks noGrp="1"/>
          </p:cNvSpPr>
          <p:nvPr>
            <p:ph type="body" sz="quarter" idx="13"/>
          </p:nvPr>
        </p:nvSpPr>
        <p:spPr/>
        <p:txBody>
          <a:bodyPr/>
          <a:lstStyle/>
          <a:p>
            <a:r>
              <a:rPr lang="en-US" dirty="0"/>
              <a:t>Terms 1</a:t>
            </a:r>
          </a:p>
        </p:txBody>
      </p:sp>
      <p:sp>
        <p:nvSpPr>
          <p:cNvPr id="128" name="Text Placeholder 127"/>
          <p:cNvSpPr>
            <a:spLocks noGrp="1"/>
          </p:cNvSpPr>
          <p:nvPr>
            <p:ph type="body" sz="quarter" idx="18"/>
          </p:nvPr>
        </p:nvSpPr>
        <p:spPr>
          <a:xfrm>
            <a:off x="258961" y="1516491"/>
            <a:ext cx="2099258" cy="914400"/>
          </a:xfrm>
        </p:spPr>
        <p:txBody>
          <a:bodyPr/>
          <a:lstStyle/>
          <a:p>
            <a:r>
              <a:rPr lang="en-US" dirty="0">
                <a:hlinkClick r:id="rId3" action="ppaction://hlinksldjump"/>
              </a:rPr>
              <a:t>10</a:t>
            </a:r>
            <a:endParaRPr lang="en-US" dirty="0"/>
          </a:p>
        </p:txBody>
      </p:sp>
      <p:sp>
        <p:nvSpPr>
          <p:cNvPr id="133" name="Text Placeholder 132"/>
          <p:cNvSpPr>
            <a:spLocks noGrp="1"/>
          </p:cNvSpPr>
          <p:nvPr>
            <p:ph type="body" sz="quarter" idx="23"/>
          </p:nvPr>
        </p:nvSpPr>
        <p:spPr/>
        <p:txBody>
          <a:bodyPr/>
          <a:lstStyle/>
          <a:p>
            <a:r>
              <a:rPr lang="en-US" dirty="0">
                <a:hlinkClick r:id="rId4" action="ppaction://hlinksldjump"/>
              </a:rPr>
              <a:t>20</a:t>
            </a:r>
            <a:endParaRPr lang="en-US" dirty="0"/>
          </a:p>
        </p:txBody>
      </p:sp>
      <p:sp>
        <p:nvSpPr>
          <p:cNvPr id="138" name="Text Placeholder 137"/>
          <p:cNvSpPr>
            <a:spLocks noGrp="1"/>
          </p:cNvSpPr>
          <p:nvPr>
            <p:ph type="body" sz="quarter" idx="28"/>
          </p:nvPr>
        </p:nvSpPr>
        <p:spPr/>
        <p:txBody>
          <a:bodyPr/>
          <a:lstStyle/>
          <a:p>
            <a:r>
              <a:rPr lang="en-US" dirty="0">
                <a:hlinkClick r:id="rId5" action="ppaction://hlinksldjump"/>
              </a:rPr>
              <a:t>30</a:t>
            </a:r>
            <a:endParaRPr lang="en-US" dirty="0"/>
          </a:p>
        </p:txBody>
      </p:sp>
      <p:sp>
        <p:nvSpPr>
          <p:cNvPr id="143" name="Text Placeholder 142"/>
          <p:cNvSpPr>
            <a:spLocks noGrp="1"/>
          </p:cNvSpPr>
          <p:nvPr>
            <p:ph type="body" sz="quarter" idx="33"/>
          </p:nvPr>
        </p:nvSpPr>
        <p:spPr/>
        <p:txBody>
          <a:bodyPr/>
          <a:lstStyle/>
          <a:p>
            <a:r>
              <a:rPr lang="en-US" dirty="0">
                <a:hlinkClick r:id="rId6" action="ppaction://hlinksldjump"/>
              </a:rPr>
              <a:t>40</a:t>
            </a:r>
            <a:endParaRPr lang="en-US" dirty="0"/>
          </a:p>
        </p:txBody>
      </p:sp>
      <p:sp>
        <p:nvSpPr>
          <p:cNvPr id="148" name="Text Placeholder 147"/>
          <p:cNvSpPr>
            <a:spLocks noGrp="1"/>
          </p:cNvSpPr>
          <p:nvPr>
            <p:ph type="body" sz="quarter" idx="38"/>
          </p:nvPr>
        </p:nvSpPr>
        <p:spPr/>
        <p:txBody>
          <a:bodyPr/>
          <a:lstStyle/>
          <a:p>
            <a:r>
              <a:rPr lang="en-US" dirty="0">
                <a:hlinkClick r:id="rId5" action="ppaction://hlinksldjump"/>
              </a:rPr>
              <a:t>50</a:t>
            </a:r>
            <a:endParaRPr lang="en-US" dirty="0"/>
          </a:p>
        </p:txBody>
      </p:sp>
      <p:sp>
        <p:nvSpPr>
          <p:cNvPr id="64" name="Text Placeholder 63"/>
          <p:cNvSpPr>
            <a:spLocks noGrp="1"/>
          </p:cNvSpPr>
          <p:nvPr>
            <p:ph type="body" sz="quarter" idx="14"/>
          </p:nvPr>
        </p:nvSpPr>
        <p:spPr/>
        <p:txBody>
          <a:bodyPr/>
          <a:lstStyle/>
          <a:p>
            <a:r>
              <a:rPr lang="en-US" dirty="0"/>
              <a:t>Types of Pipe 2</a:t>
            </a:r>
          </a:p>
        </p:txBody>
      </p:sp>
      <p:sp>
        <p:nvSpPr>
          <p:cNvPr id="129" name="Text Placeholder 128"/>
          <p:cNvSpPr>
            <a:spLocks noGrp="1"/>
          </p:cNvSpPr>
          <p:nvPr>
            <p:ph type="body" sz="quarter" idx="19"/>
          </p:nvPr>
        </p:nvSpPr>
        <p:spPr/>
        <p:txBody>
          <a:bodyPr/>
          <a:lstStyle/>
          <a:p>
            <a:r>
              <a:rPr lang="en-US" dirty="0">
                <a:hlinkClick r:id="rId7" action="ppaction://hlinksldjump"/>
              </a:rPr>
              <a:t>10</a:t>
            </a:r>
            <a:endParaRPr lang="en-US" dirty="0"/>
          </a:p>
        </p:txBody>
      </p:sp>
      <p:sp>
        <p:nvSpPr>
          <p:cNvPr id="134" name="Text Placeholder 133"/>
          <p:cNvSpPr>
            <a:spLocks noGrp="1"/>
          </p:cNvSpPr>
          <p:nvPr>
            <p:ph type="body" sz="quarter" idx="24"/>
          </p:nvPr>
        </p:nvSpPr>
        <p:spPr/>
        <p:txBody>
          <a:bodyPr/>
          <a:lstStyle/>
          <a:p>
            <a:r>
              <a:rPr lang="en-US" dirty="0">
                <a:hlinkClick r:id="rId8" action="ppaction://hlinksldjump"/>
              </a:rPr>
              <a:t>20</a:t>
            </a:r>
            <a:endParaRPr lang="en-US" dirty="0"/>
          </a:p>
        </p:txBody>
      </p:sp>
      <p:sp>
        <p:nvSpPr>
          <p:cNvPr id="139" name="Text Placeholder 138"/>
          <p:cNvSpPr>
            <a:spLocks noGrp="1"/>
          </p:cNvSpPr>
          <p:nvPr>
            <p:ph type="body" sz="quarter" idx="29"/>
          </p:nvPr>
        </p:nvSpPr>
        <p:spPr/>
        <p:txBody>
          <a:bodyPr/>
          <a:lstStyle/>
          <a:p>
            <a:r>
              <a:rPr lang="en-US" dirty="0">
                <a:hlinkClick r:id="rId9" action="ppaction://hlinksldjump"/>
              </a:rPr>
              <a:t>30</a:t>
            </a:r>
            <a:endParaRPr lang="en-US" dirty="0"/>
          </a:p>
        </p:txBody>
      </p:sp>
      <p:sp>
        <p:nvSpPr>
          <p:cNvPr id="144" name="Text Placeholder 143"/>
          <p:cNvSpPr>
            <a:spLocks noGrp="1"/>
          </p:cNvSpPr>
          <p:nvPr>
            <p:ph type="body" sz="quarter" idx="34"/>
          </p:nvPr>
        </p:nvSpPr>
        <p:spPr/>
        <p:txBody>
          <a:bodyPr/>
          <a:lstStyle/>
          <a:p>
            <a:r>
              <a:rPr lang="en-US" dirty="0">
                <a:hlinkClick r:id="rId10" action="ppaction://hlinksldjump"/>
              </a:rPr>
              <a:t>40</a:t>
            </a:r>
            <a:endParaRPr lang="en-US" dirty="0"/>
          </a:p>
        </p:txBody>
      </p:sp>
      <p:sp>
        <p:nvSpPr>
          <p:cNvPr id="149" name="Text Placeholder 148"/>
          <p:cNvSpPr>
            <a:spLocks noGrp="1"/>
          </p:cNvSpPr>
          <p:nvPr>
            <p:ph type="body" sz="quarter" idx="39"/>
          </p:nvPr>
        </p:nvSpPr>
        <p:spPr/>
        <p:txBody>
          <a:bodyPr/>
          <a:lstStyle/>
          <a:p>
            <a:r>
              <a:rPr lang="en-US" dirty="0">
                <a:hlinkClick r:id="rId11" action="ppaction://hlinksldjump"/>
              </a:rPr>
              <a:t>50</a:t>
            </a:r>
            <a:endParaRPr lang="en-US" dirty="0"/>
          </a:p>
        </p:txBody>
      </p:sp>
      <p:sp>
        <p:nvSpPr>
          <p:cNvPr id="65" name="Text Placeholder 64"/>
          <p:cNvSpPr>
            <a:spLocks noGrp="1"/>
          </p:cNvSpPr>
          <p:nvPr>
            <p:ph type="body" sz="quarter" idx="15"/>
          </p:nvPr>
        </p:nvSpPr>
        <p:spPr/>
        <p:txBody>
          <a:bodyPr/>
          <a:lstStyle/>
          <a:p>
            <a:r>
              <a:rPr lang="en-US" dirty="0"/>
              <a:t>Abbreviations</a:t>
            </a:r>
          </a:p>
        </p:txBody>
      </p:sp>
      <p:sp>
        <p:nvSpPr>
          <p:cNvPr id="130" name="Text Placeholder 129"/>
          <p:cNvSpPr>
            <a:spLocks noGrp="1"/>
          </p:cNvSpPr>
          <p:nvPr>
            <p:ph type="body" sz="quarter" idx="20"/>
          </p:nvPr>
        </p:nvSpPr>
        <p:spPr/>
        <p:txBody>
          <a:bodyPr/>
          <a:lstStyle/>
          <a:p>
            <a:r>
              <a:rPr lang="en-US" dirty="0">
                <a:hlinkClick r:id="rId8" action="ppaction://hlinksldjump"/>
              </a:rPr>
              <a:t>10</a:t>
            </a:r>
            <a:endParaRPr lang="en-US" dirty="0"/>
          </a:p>
        </p:txBody>
      </p:sp>
      <p:sp>
        <p:nvSpPr>
          <p:cNvPr id="135" name="Text Placeholder 134"/>
          <p:cNvSpPr>
            <a:spLocks noGrp="1"/>
          </p:cNvSpPr>
          <p:nvPr>
            <p:ph type="body" sz="quarter" idx="25"/>
          </p:nvPr>
        </p:nvSpPr>
        <p:spPr/>
        <p:txBody>
          <a:bodyPr/>
          <a:lstStyle/>
          <a:p>
            <a:r>
              <a:rPr lang="en-US" dirty="0">
                <a:hlinkClick r:id="rId12" action="ppaction://hlinksldjump"/>
              </a:rPr>
              <a:t>20</a:t>
            </a:r>
            <a:endParaRPr lang="en-US" dirty="0"/>
          </a:p>
        </p:txBody>
      </p:sp>
      <p:sp>
        <p:nvSpPr>
          <p:cNvPr id="140" name="Text Placeholder 139"/>
          <p:cNvSpPr>
            <a:spLocks noGrp="1"/>
          </p:cNvSpPr>
          <p:nvPr>
            <p:ph type="body" sz="quarter" idx="30"/>
          </p:nvPr>
        </p:nvSpPr>
        <p:spPr/>
        <p:txBody>
          <a:bodyPr/>
          <a:lstStyle/>
          <a:p>
            <a:r>
              <a:rPr lang="en-US" dirty="0">
                <a:hlinkClick r:id="rId8" action="ppaction://hlinksldjump"/>
              </a:rPr>
              <a:t>30</a:t>
            </a:r>
            <a:endParaRPr lang="en-US" dirty="0"/>
          </a:p>
        </p:txBody>
      </p:sp>
      <p:sp>
        <p:nvSpPr>
          <p:cNvPr id="145" name="Text Placeholder 144"/>
          <p:cNvSpPr>
            <a:spLocks noGrp="1"/>
          </p:cNvSpPr>
          <p:nvPr>
            <p:ph type="body" sz="quarter" idx="35"/>
          </p:nvPr>
        </p:nvSpPr>
        <p:spPr/>
        <p:txBody>
          <a:bodyPr/>
          <a:lstStyle/>
          <a:p>
            <a:r>
              <a:rPr lang="en-US" dirty="0">
                <a:hlinkClick r:id="rId13" action="ppaction://hlinksldjump"/>
              </a:rPr>
              <a:t>40</a:t>
            </a:r>
            <a:endParaRPr lang="en-US" dirty="0"/>
          </a:p>
        </p:txBody>
      </p:sp>
      <p:sp>
        <p:nvSpPr>
          <p:cNvPr id="150" name="Text Placeholder 149"/>
          <p:cNvSpPr>
            <a:spLocks noGrp="1"/>
          </p:cNvSpPr>
          <p:nvPr>
            <p:ph type="body" sz="quarter" idx="40"/>
          </p:nvPr>
        </p:nvSpPr>
        <p:spPr/>
        <p:txBody>
          <a:bodyPr/>
          <a:lstStyle/>
          <a:p>
            <a:r>
              <a:rPr lang="en-US" dirty="0">
                <a:hlinkClick r:id="rId14" action="ppaction://hlinksldjump"/>
              </a:rPr>
              <a:t>50</a:t>
            </a:r>
            <a:endParaRPr lang="en-US" dirty="0"/>
          </a:p>
        </p:txBody>
      </p:sp>
      <p:sp>
        <p:nvSpPr>
          <p:cNvPr id="66" name="Text Placeholder 65"/>
          <p:cNvSpPr>
            <a:spLocks noGrp="1"/>
          </p:cNvSpPr>
          <p:nvPr>
            <p:ph type="body" sz="quarter" idx="16"/>
          </p:nvPr>
        </p:nvSpPr>
        <p:spPr/>
        <p:txBody>
          <a:bodyPr/>
          <a:lstStyle/>
          <a:p>
            <a:r>
              <a:rPr lang="en-US" dirty="0"/>
              <a:t>Pipe Connecting</a:t>
            </a:r>
          </a:p>
        </p:txBody>
      </p:sp>
      <p:sp>
        <p:nvSpPr>
          <p:cNvPr id="131" name="Text Placeholder 130"/>
          <p:cNvSpPr>
            <a:spLocks noGrp="1"/>
          </p:cNvSpPr>
          <p:nvPr>
            <p:ph type="body" sz="quarter" idx="21"/>
          </p:nvPr>
        </p:nvSpPr>
        <p:spPr/>
        <p:txBody>
          <a:bodyPr/>
          <a:lstStyle/>
          <a:p>
            <a:r>
              <a:rPr lang="en-US" dirty="0">
                <a:hlinkClick r:id="rId15" action="ppaction://hlinksldjump"/>
              </a:rPr>
              <a:t>10</a:t>
            </a:r>
            <a:endParaRPr lang="en-US" dirty="0"/>
          </a:p>
        </p:txBody>
      </p:sp>
      <p:sp>
        <p:nvSpPr>
          <p:cNvPr id="136" name="Text Placeholder 135"/>
          <p:cNvSpPr>
            <a:spLocks noGrp="1"/>
          </p:cNvSpPr>
          <p:nvPr>
            <p:ph type="body" sz="quarter" idx="26"/>
          </p:nvPr>
        </p:nvSpPr>
        <p:spPr/>
        <p:txBody>
          <a:bodyPr/>
          <a:lstStyle/>
          <a:p>
            <a:r>
              <a:rPr lang="en-US" dirty="0">
                <a:hlinkClick r:id="rId16" action="ppaction://hlinksldjump"/>
              </a:rPr>
              <a:t>20</a:t>
            </a:r>
            <a:endParaRPr lang="en-US" dirty="0"/>
          </a:p>
        </p:txBody>
      </p:sp>
      <p:sp>
        <p:nvSpPr>
          <p:cNvPr id="141" name="Text Placeholder 140"/>
          <p:cNvSpPr>
            <a:spLocks noGrp="1"/>
          </p:cNvSpPr>
          <p:nvPr>
            <p:ph type="body" sz="quarter" idx="31"/>
          </p:nvPr>
        </p:nvSpPr>
        <p:spPr/>
        <p:txBody>
          <a:bodyPr/>
          <a:lstStyle/>
          <a:p>
            <a:r>
              <a:rPr lang="en-US" dirty="0">
                <a:hlinkClick r:id="rId17" action="ppaction://hlinksldjump"/>
              </a:rPr>
              <a:t>30</a:t>
            </a:r>
            <a:endParaRPr lang="en-US" dirty="0"/>
          </a:p>
        </p:txBody>
      </p:sp>
      <p:sp>
        <p:nvSpPr>
          <p:cNvPr id="146" name="Text Placeholder 145"/>
          <p:cNvSpPr>
            <a:spLocks noGrp="1"/>
          </p:cNvSpPr>
          <p:nvPr>
            <p:ph type="body" sz="quarter" idx="36"/>
          </p:nvPr>
        </p:nvSpPr>
        <p:spPr/>
        <p:txBody>
          <a:bodyPr/>
          <a:lstStyle/>
          <a:p>
            <a:r>
              <a:rPr lang="en-US" dirty="0">
                <a:hlinkClick r:id="rId18" action="ppaction://hlinksldjump"/>
              </a:rPr>
              <a:t>40</a:t>
            </a:r>
            <a:endParaRPr lang="en-US" dirty="0"/>
          </a:p>
        </p:txBody>
      </p:sp>
      <p:sp>
        <p:nvSpPr>
          <p:cNvPr id="151" name="Text Placeholder 150"/>
          <p:cNvSpPr>
            <a:spLocks noGrp="1"/>
          </p:cNvSpPr>
          <p:nvPr>
            <p:ph type="body" sz="quarter" idx="41"/>
          </p:nvPr>
        </p:nvSpPr>
        <p:spPr/>
        <p:txBody>
          <a:bodyPr/>
          <a:lstStyle/>
          <a:p>
            <a:r>
              <a:rPr lang="en-US" dirty="0">
                <a:hlinkClick r:id="rId19" action="ppaction://hlinksldjump"/>
              </a:rPr>
              <a:t>50</a:t>
            </a:r>
            <a:endParaRPr lang="en-US" dirty="0"/>
          </a:p>
        </p:txBody>
      </p:sp>
      <p:sp>
        <p:nvSpPr>
          <p:cNvPr id="67" name="Text Placeholder 66"/>
          <p:cNvSpPr>
            <a:spLocks noGrp="1"/>
          </p:cNvSpPr>
          <p:nvPr>
            <p:ph type="body" sz="quarter" idx="17"/>
          </p:nvPr>
        </p:nvSpPr>
        <p:spPr/>
        <p:txBody>
          <a:bodyPr/>
          <a:lstStyle/>
          <a:p>
            <a:r>
              <a:rPr lang="en-US" dirty="0"/>
              <a:t>Summary ?</a:t>
            </a:r>
          </a:p>
        </p:txBody>
      </p:sp>
      <p:sp>
        <p:nvSpPr>
          <p:cNvPr id="132" name="Text Placeholder 131"/>
          <p:cNvSpPr>
            <a:spLocks noGrp="1"/>
          </p:cNvSpPr>
          <p:nvPr>
            <p:ph type="body" sz="quarter" idx="22"/>
          </p:nvPr>
        </p:nvSpPr>
        <p:spPr/>
        <p:txBody>
          <a:bodyPr/>
          <a:lstStyle/>
          <a:p>
            <a:r>
              <a:rPr lang="en-US" dirty="0">
                <a:hlinkClick r:id="" action="ppaction://noaction"/>
              </a:rPr>
              <a:t>10</a:t>
            </a:r>
            <a:endParaRPr lang="en-US" dirty="0"/>
          </a:p>
        </p:txBody>
      </p:sp>
      <p:sp>
        <p:nvSpPr>
          <p:cNvPr id="137" name="Text Placeholder 136"/>
          <p:cNvSpPr>
            <a:spLocks noGrp="1"/>
          </p:cNvSpPr>
          <p:nvPr>
            <p:ph type="body" sz="quarter" idx="27"/>
          </p:nvPr>
        </p:nvSpPr>
        <p:spPr/>
        <p:txBody>
          <a:bodyPr/>
          <a:lstStyle/>
          <a:p>
            <a:r>
              <a:rPr lang="en-US" dirty="0">
                <a:hlinkClick r:id="" action="ppaction://noaction"/>
              </a:rPr>
              <a:t>20</a:t>
            </a:r>
            <a:endParaRPr lang="en-US" dirty="0"/>
          </a:p>
        </p:txBody>
      </p:sp>
      <p:sp>
        <p:nvSpPr>
          <p:cNvPr id="142" name="Text Placeholder 141"/>
          <p:cNvSpPr>
            <a:spLocks noGrp="1"/>
          </p:cNvSpPr>
          <p:nvPr>
            <p:ph type="body" sz="quarter" idx="32"/>
          </p:nvPr>
        </p:nvSpPr>
        <p:spPr/>
        <p:txBody>
          <a:bodyPr/>
          <a:lstStyle/>
          <a:p>
            <a:r>
              <a:rPr lang="en-US" dirty="0">
                <a:hlinkClick r:id="" action="ppaction://noaction"/>
              </a:rPr>
              <a:t>30</a:t>
            </a:r>
            <a:endParaRPr lang="en-US" dirty="0"/>
          </a:p>
        </p:txBody>
      </p:sp>
      <p:sp>
        <p:nvSpPr>
          <p:cNvPr id="147" name="Text Placeholder 146"/>
          <p:cNvSpPr>
            <a:spLocks noGrp="1"/>
          </p:cNvSpPr>
          <p:nvPr>
            <p:ph type="body" sz="quarter" idx="37"/>
          </p:nvPr>
        </p:nvSpPr>
        <p:spPr/>
        <p:txBody>
          <a:bodyPr/>
          <a:lstStyle/>
          <a:p>
            <a:r>
              <a:rPr lang="en-US" dirty="0">
                <a:hlinkClick r:id="" action="ppaction://noaction"/>
              </a:rPr>
              <a:t>40</a:t>
            </a:r>
            <a:endParaRPr lang="en-US" dirty="0"/>
          </a:p>
        </p:txBody>
      </p:sp>
      <p:sp>
        <p:nvSpPr>
          <p:cNvPr id="152" name="Text Placeholder 151"/>
          <p:cNvSpPr>
            <a:spLocks noGrp="1"/>
          </p:cNvSpPr>
          <p:nvPr>
            <p:ph type="body" sz="quarter" idx="42"/>
          </p:nvPr>
        </p:nvSpPr>
        <p:spPr/>
        <p:txBody>
          <a:bodyPr/>
          <a:lstStyle/>
          <a:p>
            <a:r>
              <a:rPr lang="en-US" dirty="0">
                <a:hlinkClick r:id="" action="ppaction://noaction"/>
              </a:rPr>
              <a:t>50</a:t>
            </a:r>
            <a:endParaRPr lang="en-US" dirty="0"/>
          </a:p>
        </p:txBody>
      </p:sp>
    </p:spTree>
    <p:extLst>
      <p:ext uri="{BB962C8B-B14F-4D97-AF65-F5344CB8AC3E}">
        <p14:creationId xmlns:p14="http://schemas.microsoft.com/office/powerpoint/2010/main" val="4182464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r>
              <a:rPr lang="en-US" dirty="0"/>
              <a:t>Category 1 question for 10 points</a:t>
            </a:r>
          </a:p>
          <a:p>
            <a:endParaRPr lang="en-US" dirty="0"/>
          </a:p>
          <a:p>
            <a:r>
              <a:rPr lang="en-US" dirty="0"/>
              <a:t>Pipe that allows airflow in a drainage system</a:t>
            </a:r>
          </a:p>
          <a:p>
            <a:endParaRPr lang="en-US" dirty="0"/>
          </a:p>
          <a:p>
            <a:endParaRPr lang="en-US" dirty="0"/>
          </a:p>
          <a:p>
            <a:endParaRPr lang="en-US" dirty="0"/>
          </a:p>
        </p:txBody>
      </p:sp>
      <p:sp>
        <p:nvSpPr>
          <p:cNvPr id="18" name="Text Placeholder 17"/>
          <p:cNvSpPr>
            <a:spLocks noGrp="1"/>
          </p:cNvSpPr>
          <p:nvPr>
            <p:ph type="body" sz="quarter" idx="16"/>
          </p:nvPr>
        </p:nvSpPr>
        <p:spPr/>
        <p:txBody>
          <a:bodyPr/>
          <a:lstStyle/>
          <a:p>
            <a:r>
              <a:rPr lang="en-US"/>
              <a:t>10</a:t>
            </a:r>
            <a:endParaRPr lang="en-US" dirty="0"/>
          </a:p>
        </p:txBody>
      </p:sp>
      <p:sp>
        <p:nvSpPr>
          <p:cNvPr id="4" name="Title 3"/>
          <p:cNvSpPr>
            <a:spLocks noGrp="1"/>
          </p:cNvSpPr>
          <p:nvPr>
            <p:ph type="title"/>
          </p:nvPr>
        </p:nvSpPr>
        <p:spPr/>
        <p:txBody>
          <a:bodyPr/>
          <a:lstStyle/>
          <a:p>
            <a:r>
              <a:rPr lang="en-US" dirty="0"/>
              <a:t>Category 1</a:t>
            </a:r>
          </a:p>
        </p:txBody>
      </p:sp>
    </p:spTree>
    <p:extLst>
      <p:ext uri="{BB962C8B-B14F-4D97-AF65-F5344CB8AC3E}">
        <p14:creationId xmlns:p14="http://schemas.microsoft.com/office/powerpoint/2010/main" val="3551635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r>
              <a:rPr lang="en-US" dirty="0"/>
              <a:t>Category 1 answer for 10 points</a:t>
            </a:r>
          </a:p>
          <a:p>
            <a:endParaRPr lang="en-US" dirty="0"/>
          </a:p>
          <a:p>
            <a:r>
              <a:rPr lang="en-US" b="1" dirty="0">
                <a:solidFill>
                  <a:srgbClr val="92D050"/>
                </a:solidFill>
              </a:rPr>
              <a:t>Vent</a:t>
            </a:r>
          </a:p>
          <a:p>
            <a:endParaRPr lang="en-US" dirty="0"/>
          </a:p>
          <a:p>
            <a:endParaRPr lang="en-US" dirty="0"/>
          </a:p>
        </p:txBody>
      </p:sp>
      <p:sp>
        <p:nvSpPr>
          <p:cNvPr id="18" name="Text Placeholder 17"/>
          <p:cNvSpPr>
            <a:spLocks noGrp="1"/>
          </p:cNvSpPr>
          <p:nvPr>
            <p:ph type="body" sz="quarter" idx="16"/>
          </p:nvPr>
        </p:nvSpPr>
        <p:spPr/>
        <p:txBody>
          <a:bodyPr/>
          <a:lstStyle/>
          <a:p>
            <a:r>
              <a:rPr lang="en-US"/>
              <a:t>10</a:t>
            </a:r>
            <a:endParaRPr lang="en-US" dirty="0"/>
          </a:p>
        </p:txBody>
      </p:sp>
      <p:sp>
        <p:nvSpPr>
          <p:cNvPr id="4" name="Title 3"/>
          <p:cNvSpPr>
            <a:spLocks noGrp="1"/>
          </p:cNvSpPr>
          <p:nvPr>
            <p:ph type="title"/>
          </p:nvPr>
        </p:nvSpPr>
        <p:spPr/>
        <p:txBody>
          <a:bodyPr/>
          <a:lstStyle/>
          <a:p>
            <a:r>
              <a:rPr lang="en-US" dirty="0"/>
              <a:t>Category 1</a:t>
            </a:r>
          </a:p>
        </p:txBody>
      </p:sp>
    </p:spTree>
    <p:extLst>
      <p:ext uri="{BB962C8B-B14F-4D97-AF65-F5344CB8AC3E}">
        <p14:creationId xmlns:p14="http://schemas.microsoft.com/office/powerpoint/2010/main" val="2329171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Poll Question #1</a:t>
            </a:r>
          </a:p>
        </p:txBody>
      </p:sp>
      <p:sp>
        <p:nvSpPr>
          <p:cNvPr id="3" name="Content Placeholder 2"/>
          <p:cNvSpPr>
            <a:spLocks noGrp="1"/>
          </p:cNvSpPr>
          <p:nvPr>
            <p:ph idx="1"/>
          </p:nvPr>
        </p:nvSpPr>
        <p:spPr/>
        <p:txBody>
          <a:bodyPr/>
          <a:lstStyle/>
          <a:p>
            <a:pPr>
              <a:buClr>
                <a:srgbClr val="FFFF99"/>
              </a:buClr>
            </a:pPr>
            <a:r>
              <a:rPr lang="en-US" dirty="0">
                <a:solidFill>
                  <a:schemeClr val="bg1"/>
                </a:solidFill>
              </a:rPr>
              <a:t>My primary role in Job Corps is</a:t>
            </a:r>
          </a:p>
          <a:p>
            <a:pPr lvl="1">
              <a:buClr>
                <a:srgbClr val="FFFF99"/>
              </a:buClr>
            </a:pPr>
            <a:endParaRPr lang="en-US" dirty="0">
              <a:solidFill>
                <a:schemeClr val="bg1"/>
              </a:solidFill>
            </a:endParaRPr>
          </a:p>
          <a:p>
            <a:pPr lvl="1">
              <a:buClr>
                <a:srgbClr val="FFFF99"/>
              </a:buClr>
            </a:pPr>
            <a:r>
              <a:rPr lang="en-US" sz="2800" dirty="0">
                <a:solidFill>
                  <a:schemeClr val="bg1"/>
                </a:solidFill>
              </a:rPr>
              <a:t>Disability Coordinator</a:t>
            </a:r>
          </a:p>
          <a:p>
            <a:pPr lvl="1">
              <a:buClr>
                <a:srgbClr val="FFFF99"/>
              </a:buClr>
            </a:pPr>
            <a:r>
              <a:rPr lang="en-US" sz="2800" dirty="0">
                <a:solidFill>
                  <a:schemeClr val="bg1"/>
                </a:solidFill>
              </a:rPr>
              <a:t>Career Technical Instructor or Manager</a:t>
            </a:r>
          </a:p>
          <a:p>
            <a:pPr lvl="1">
              <a:buClr>
                <a:srgbClr val="FFFF99"/>
              </a:buClr>
            </a:pPr>
            <a:r>
              <a:rPr lang="en-US" sz="2800" dirty="0">
                <a:solidFill>
                  <a:schemeClr val="bg1"/>
                </a:solidFill>
              </a:rPr>
              <a:t>Academic Instructor</a:t>
            </a:r>
          </a:p>
          <a:p>
            <a:pPr lvl="1">
              <a:buClr>
                <a:srgbClr val="FFFF99"/>
              </a:buClr>
            </a:pPr>
            <a:r>
              <a:rPr lang="en-US" sz="2800" dirty="0">
                <a:solidFill>
                  <a:schemeClr val="bg1"/>
                </a:solidFill>
              </a:rPr>
              <a:t>Center Management</a:t>
            </a:r>
          </a:p>
          <a:p>
            <a:pPr lvl="1">
              <a:buClr>
                <a:srgbClr val="FFFF99"/>
              </a:buClr>
            </a:pPr>
            <a:r>
              <a:rPr lang="en-US" sz="2800" dirty="0">
                <a:solidFill>
                  <a:schemeClr val="bg1"/>
                </a:solidFill>
              </a:rPr>
              <a:t>Corporate Management</a:t>
            </a:r>
          </a:p>
          <a:p>
            <a:pPr lvl="1">
              <a:buClr>
                <a:srgbClr val="FFFF99"/>
              </a:buClr>
            </a:pPr>
            <a:r>
              <a:rPr lang="en-US" sz="2800" dirty="0">
                <a:solidFill>
                  <a:schemeClr val="bg1"/>
                </a:solidFill>
              </a:rPr>
              <a:t>Other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673" y="159133"/>
            <a:ext cx="1649963" cy="1531555"/>
          </a:xfrm>
          <a:prstGeom prst="rect">
            <a:avLst/>
          </a:prstGeom>
        </p:spPr>
      </p:pic>
      <p:grpSp>
        <p:nvGrpSpPr>
          <p:cNvPr id="11" name="Group 10"/>
          <p:cNvGrpSpPr/>
          <p:nvPr/>
        </p:nvGrpSpPr>
        <p:grpSpPr>
          <a:xfrm>
            <a:off x="7875037" y="2687215"/>
            <a:ext cx="3213617" cy="1648603"/>
            <a:chOff x="7278654" y="2671471"/>
            <a:chExt cx="3810000" cy="200025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654" y="2671471"/>
              <a:ext cx="3810000" cy="2000250"/>
            </a:xfrm>
            <a:prstGeom prst="rect">
              <a:avLst/>
            </a:prstGeom>
            <a:ln>
              <a:solidFill>
                <a:schemeClr val="bg1"/>
              </a:solidFill>
            </a:ln>
          </p:spPr>
        </p:pic>
        <p:sp>
          <p:nvSpPr>
            <p:cNvPr id="10" name="Rectangle 9"/>
            <p:cNvSpPr/>
            <p:nvPr/>
          </p:nvSpPr>
          <p:spPr>
            <a:xfrm>
              <a:off x="9311951" y="2799184"/>
              <a:ext cx="951722" cy="895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lide Number Placeholder 11"/>
          <p:cNvSpPr>
            <a:spLocks noGrp="1"/>
          </p:cNvSpPr>
          <p:nvPr>
            <p:ph type="sldNum" sz="quarter" idx="12"/>
          </p:nvPr>
        </p:nvSpPr>
        <p:spPr/>
        <p:txBody>
          <a:bodyPr/>
          <a:lstStyle/>
          <a:p>
            <a:fld id="{D917E72B-D0C5-4B08-A281-52B9ED2F4B91}"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4058016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00439" y="1759090"/>
            <a:ext cx="5053360" cy="3916882"/>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Gary Job Corps Center</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2365" t="7335" r="27554" b="11514"/>
          <a:stretch/>
        </p:blipFill>
        <p:spPr>
          <a:xfrm>
            <a:off x="7086503" y="2373808"/>
            <a:ext cx="3481231" cy="2687444"/>
          </a:xfrm>
        </p:spPr>
      </p:pic>
      <p:sp>
        <p:nvSpPr>
          <p:cNvPr id="4" name="Slide Number Placeholder 3"/>
          <p:cNvSpPr>
            <a:spLocks noGrp="1"/>
          </p:cNvSpPr>
          <p:nvPr>
            <p:ph type="sldNum" sz="quarter" idx="12"/>
          </p:nvPr>
        </p:nvSpPr>
        <p:spPr/>
        <p:txBody>
          <a:bodyPr/>
          <a:lstStyle/>
          <a:p>
            <a:fld id="{D917E72B-D0C5-4B08-A281-52B9ED2F4B91}" type="slidenum">
              <a:rPr lang="en-US" smtClean="0"/>
              <a:t>30</a:t>
            </a:fld>
            <a:endParaRPr lang="en-US"/>
          </a:p>
        </p:txBody>
      </p:sp>
      <p:sp>
        <p:nvSpPr>
          <p:cNvPr id="5" name="Content Placeholder 2"/>
          <p:cNvSpPr txBox="1">
            <a:spLocks/>
          </p:cNvSpPr>
          <p:nvPr/>
        </p:nvSpPr>
        <p:spPr>
          <a:xfrm>
            <a:off x="838200" y="1759090"/>
            <a:ext cx="5294971" cy="3916881"/>
          </a:xfrm>
          <a:prstGeom prst="rect">
            <a:avLst/>
          </a:prstGeom>
          <a:solidFill>
            <a:schemeClr val="accent6">
              <a:lumMod val="75000"/>
            </a:schemeClr>
          </a:solidFill>
        </p:spPr>
        <p:txBody>
          <a:bodyPr vert="horz" lIns="91440" tIns="45720" rIns="91440" bIns="45720" rtlCol="0">
            <a:normAutofit lnSpcReduction="10000"/>
          </a:bodyPr>
          <a:lstStyle>
            <a:lvl1pPr marL="228600" indent="-228600" algn="l" defTabSz="914400" rtl="0" eaLnBrk="1" latinLnBrk="0" hangingPunct="1">
              <a:lnSpc>
                <a:spcPct val="114000"/>
              </a:lnSpc>
              <a:spcBef>
                <a:spcPts val="0"/>
              </a:spcBef>
              <a:buClr>
                <a:srgbClr val="008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Clr>
                <a:srgbClr val="008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Clr>
                <a:srgbClr val="008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dirty="0">
                <a:solidFill>
                  <a:schemeClr val="bg1"/>
                </a:solidFill>
              </a:rPr>
              <a:t>Instructors adapted the curriculum for a student with missing limbs who needed to complete CPR training.  The student was trained to complete chest compressions with their elbow because they did not have two hands. </a:t>
            </a:r>
          </a:p>
          <a:p>
            <a:pPr lvl="1">
              <a:buClr>
                <a:schemeClr val="bg1"/>
              </a:buClr>
            </a:pPr>
            <a:endParaRPr lang="en-US" dirty="0">
              <a:solidFill>
                <a:schemeClr val="bg1"/>
              </a:solidFill>
            </a:endParaRPr>
          </a:p>
        </p:txBody>
      </p:sp>
    </p:spTree>
    <p:extLst>
      <p:ext uri="{BB962C8B-B14F-4D97-AF65-F5344CB8AC3E}">
        <p14:creationId xmlns:p14="http://schemas.microsoft.com/office/powerpoint/2010/main" val="1832108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Pittsburgh Job Corps Center</a:t>
            </a:r>
          </a:p>
        </p:txBody>
      </p:sp>
      <p:sp>
        <p:nvSpPr>
          <p:cNvPr id="4" name="Slide Number Placeholder 3"/>
          <p:cNvSpPr>
            <a:spLocks noGrp="1"/>
          </p:cNvSpPr>
          <p:nvPr>
            <p:ph type="sldNum" sz="quarter" idx="12"/>
          </p:nvPr>
        </p:nvSpPr>
        <p:spPr/>
        <p:txBody>
          <a:bodyPr/>
          <a:lstStyle/>
          <a:p>
            <a:fld id="{D917E72B-D0C5-4B08-A281-52B9ED2F4B91}" type="slidenum">
              <a:rPr lang="en-US" smtClean="0"/>
              <a:t>31</a:t>
            </a:fld>
            <a:endParaRPr lang="en-US"/>
          </a:p>
        </p:txBody>
      </p:sp>
      <p:sp>
        <p:nvSpPr>
          <p:cNvPr id="5" name="Content Placeholder 2"/>
          <p:cNvSpPr txBox="1">
            <a:spLocks/>
          </p:cNvSpPr>
          <p:nvPr/>
        </p:nvSpPr>
        <p:spPr>
          <a:xfrm>
            <a:off x="838201" y="2150896"/>
            <a:ext cx="4848922" cy="2712549"/>
          </a:xfrm>
          <a:prstGeom prst="rect">
            <a:avLst/>
          </a:prstGeom>
          <a:solidFill>
            <a:schemeClr val="accent6">
              <a:lumMod val="75000"/>
            </a:schemeClr>
          </a:solidFill>
        </p:spPr>
        <p:txBody>
          <a:bodyPr vert="horz" lIns="91440" tIns="45720" rIns="91440" bIns="45720" rtlCol="0">
            <a:normAutofit/>
          </a:bodyPr>
          <a:lstStyle>
            <a:lvl1pPr marL="228600" indent="-228600" algn="l" defTabSz="914400" rtl="0" eaLnBrk="1" latinLnBrk="0" hangingPunct="1">
              <a:lnSpc>
                <a:spcPct val="114000"/>
              </a:lnSpc>
              <a:spcBef>
                <a:spcPts val="0"/>
              </a:spcBef>
              <a:buClr>
                <a:srgbClr val="008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Clr>
                <a:srgbClr val="008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Clr>
                <a:srgbClr val="008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chemeClr val="bg1"/>
              </a:buClr>
            </a:pPr>
            <a:r>
              <a:rPr lang="en-US" dirty="0">
                <a:solidFill>
                  <a:schemeClr val="bg1"/>
                </a:solidFill>
              </a:rPr>
              <a:t>Specialized hand tools and knifes were purchased for a culinary arts student that was missing fingers on one of their hands.</a:t>
            </a:r>
          </a:p>
        </p:txBody>
      </p:sp>
      <p:sp>
        <p:nvSpPr>
          <p:cNvPr id="10" name="Content Placeholder 2"/>
          <p:cNvSpPr txBox="1">
            <a:spLocks/>
          </p:cNvSpPr>
          <p:nvPr/>
        </p:nvSpPr>
        <p:spPr>
          <a:xfrm>
            <a:off x="5820938" y="2150896"/>
            <a:ext cx="5437148" cy="2712549"/>
          </a:xfrm>
          <a:prstGeom prst="rect">
            <a:avLst/>
          </a:prstGeom>
          <a:solidFill>
            <a:schemeClr val="accent6">
              <a:lumMod val="75000"/>
            </a:schemeClr>
          </a:solidFill>
        </p:spPr>
        <p:txBody>
          <a:bodyPr vert="horz" lIns="91440" tIns="45720" rIns="91440" bIns="45720" rtlCol="0">
            <a:normAutofit/>
          </a:bodyPr>
          <a:lstStyle>
            <a:lvl1pPr marL="228600" indent="-228600" algn="l" defTabSz="914400" rtl="0" eaLnBrk="1" latinLnBrk="0" hangingPunct="1">
              <a:lnSpc>
                <a:spcPct val="114000"/>
              </a:lnSpc>
              <a:spcBef>
                <a:spcPts val="0"/>
              </a:spcBef>
              <a:buClr>
                <a:srgbClr val="0080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Clr>
                <a:srgbClr val="0080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Clr>
                <a:srgbClr val="0080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Clr>
                <a:schemeClr val="bg1"/>
              </a:buClr>
              <a:buNone/>
            </a:pPr>
            <a:endParaRPr lang="en-US" dirty="0">
              <a:solidFill>
                <a:schemeClr val="bg1"/>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23629" y="2670941"/>
            <a:ext cx="2780238" cy="1672458"/>
          </a:xfrm>
          <a:prstGeom prst="rect">
            <a:avLst/>
          </a:prstGeom>
        </p:spPr>
      </p:pic>
    </p:spTree>
    <p:extLst>
      <p:ext uri="{BB962C8B-B14F-4D97-AF65-F5344CB8AC3E}">
        <p14:creationId xmlns:p14="http://schemas.microsoft.com/office/powerpoint/2010/main" val="2728724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Ridge Job Corps Center</a:t>
            </a:r>
          </a:p>
        </p:txBody>
      </p:sp>
      <p:sp>
        <p:nvSpPr>
          <p:cNvPr id="3" name="Content Placeholder 2"/>
          <p:cNvSpPr>
            <a:spLocks noGrp="1"/>
          </p:cNvSpPr>
          <p:nvPr>
            <p:ph idx="1"/>
          </p:nvPr>
        </p:nvSpPr>
        <p:spPr>
          <a:xfrm>
            <a:off x="960863" y="1468786"/>
            <a:ext cx="6733478" cy="4351338"/>
          </a:xfrm>
          <a:solidFill>
            <a:schemeClr val="accent6">
              <a:lumMod val="75000"/>
            </a:schemeClr>
          </a:solidFill>
        </p:spPr>
        <p:txBody>
          <a:bodyPr>
            <a:normAutofit fontScale="92500"/>
          </a:bodyPr>
          <a:lstStyle/>
          <a:p>
            <a:pPr>
              <a:buClr>
                <a:srgbClr val="FFFFFF"/>
              </a:buClr>
            </a:pPr>
            <a:r>
              <a:rPr lang="en-US" dirty="0">
                <a:solidFill>
                  <a:schemeClr val="bg1"/>
                </a:solidFill>
              </a:rPr>
              <a:t>Center staff created </a:t>
            </a:r>
            <a:r>
              <a:rPr lang="en-US" dirty="0" err="1">
                <a:solidFill>
                  <a:schemeClr val="bg1"/>
                </a:solidFill>
              </a:rPr>
              <a:t>BlueTube</a:t>
            </a:r>
            <a:r>
              <a:rPr lang="en-US" dirty="0">
                <a:solidFill>
                  <a:schemeClr val="bg1"/>
                </a:solidFill>
              </a:rPr>
              <a:t> (YouTube and </a:t>
            </a:r>
            <a:r>
              <a:rPr lang="en-US" dirty="0" err="1">
                <a:solidFill>
                  <a:schemeClr val="bg1"/>
                </a:solidFill>
              </a:rPr>
              <a:t>Mimio</a:t>
            </a:r>
            <a:r>
              <a:rPr lang="en-US" dirty="0">
                <a:solidFill>
                  <a:schemeClr val="bg1"/>
                </a:solidFill>
              </a:rPr>
              <a:t> technology), a designated website where trade students can access pre-recorded, self-paced lessons/lectures that follow the assigned reading materials.</a:t>
            </a:r>
          </a:p>
          <a:p>
            <a:pPr>
              <a:buClr>
                <a:srgbClr val="FFFFFF"/>
              </a:buClr>
            </a:pPr>
            <a:endParaRPr lang="en-US" dirty="0">
              <a:solidFill>
                <a:schemeClr val="bg1"/>
              </a:solidFill>
            </a:endParaRPr>
          </a:p>
          <a:p>
            <a:pPr>
              <a:buClr>
                <a:srgbClr val="FFFFFF"/>
              </a:buClr>
            </a:pPr>
            <a:r>
              <a:rPr lang="en-US" dirty="0">
                <a:solidFill>
                  <a:schemeClr val="bg1"/>
                </a:solidFill>
              </a:rPr>
              <a:t>Students that need repetition and instruction at their own pace are able to access the instructional materials on and off center.</a:t>
            </a:r>
          </a:p>
        </p:txBody>
      </p:sp>
      <p:sp>
        <p:nvSpPr>
          <p:cNvPr id="4" name="Slide Number Placeholder 3"/>
          <p:cNvSpPr>
            <a:spLocks noGrp="1"/>
          </p:cNvSpPr>
          <p:nvPr>
            <p:ph type="sldNum" sz="quarter" idx="12"/>
          </p:nvPr>
        </p:nvSpPr>
        <p:spPr/>
        <p:txBody>
          <a:bodyPr/>
          <a:lstStyle/>
          <a:p>
            <a:fld id="{D917E72B-D0C5-4B08-A281-52B9ED2F4B91}" type="slidenum">
              <a:rPr lang="en-US" smtClean="0"/>
              <a:t>32</a:t>
            </a:fld>
            <a:endParaRPr lang="en-US"/>
          </a:p>
        </p:txBody>
      </p:sp>
      <p:sp>
        <p:nvSpPr>
          <p:cNvPr id="6" name="Rectangle 5"/>
          <p:cNvSpPr/>
          <p:nvPr/>
        </p:nvSpPr>
        <p:spPr>
          <a:xfrm>
            <a:off x="7817004" y="1468786"/>
            <a:ext cx="3659459" cy="4351338"/>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63415" y="2589822"/>
            <a:ext cx="2624472" cy="1893449"/>
          </a:xfrm>
          <a:prstGeom prst="rect">
            <a:avLst/>
          </a:prstGeom>
        </p:spPr>
      </p:pic>
    </p:spTree>
    <p:extLst>
      <p:ext uri="{BB962C8B-B14F-4D97-AF65-F5344CB8AC3E}">
        <p14:creationId xmlns:p14="http://schemas.microsoft.com/office/powerpoint/2010/main" val="2351894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Some Things to Consider</a:t>
            </a:r>
          </a:p>
        </p:txBody>
      </p:sp>
      <p:sp>
        <p:nvSpPr>
          <p:cNvPr id="3" name="Content Placeholder 2"/>
          <p:cNvSpPr>
            <a:spLocks noGrp="1"/>
          </p:cNvSpPr>
          <p:nvPr>
            <p:ph idx="1"/>
          </p:nvPr>
        </p:nvSpPr>
        <p:spPr/>
        <p:txBody>
          <a:bodyPr/>
          <a:lstStyle/>
          <a:p>
            <a:r>
              <a:rPr lang="en-US" dirty="0"/>
              <a:t>When purchasing AT equipment, think “universal” applications:</a:t>
            </a:r>
          </a:p>
          <a:p>
            <a:pPr lvl="1"/>
            <a:r>
              <a:rPr lang="en-US" dirty="0"/>
              <a:t>Will the purchase benefit others on center?</a:t>
            </a:r>
          </a:p>
          <a:p>
            <a:pPr lvl="1"/>
            <a:r>
              <a:rPr lang="en-US" dirty="0"/>
              <a:t>How might the purchase be used to remove barriers in other areas on center besides CTT?</a:t>
            </a:r>
          </a:p>
          <a:p>
            <a:r>
              <a:rPr lang="en-US" dirty="0"/>
              <a:t>Is training needed and if so, will it be included?</a:t>
            </a:r>
          </a:p>
          <a:p>
            <a:r>
              <a:rPr lang="en-US" dirty="0"/>
              <a:t>Is technical support available and if so, will it be included?</a:t>
            </a:r>
          </a:p>
          <a:p>
            <a:r>
              <a:rPr lang="en-US" dirty="0"/>
              <a:t>Is the product compatible with other technology used on center?</a:t>
            </a:r>
          </a:p>
          <a:p>
            <a:r>
              <a:rPr lang="en-US" dirty="0"/>
              <a:t>How will the AT be funded?</a:t>
            </a:r>
          </a:p>
          <a:p>
            <a:pPr lvl="1"/>
            <a:r>
              <a:rPr lang="en-US" dirty="0"/>
              <a:t>University or other program giveaways when upgrading systems</a:t>
            </a:r>
          </a:p>
        </p:txBody>
      </p:sp>
      <p:sp>
        <p:nvSpPr>
          <p:cNvPr id="4" name="Slide Number Placeholder 3"/>
          <p:cNvSpPr>
            <a:spLocks noGrp="1"/>
          </p:cNvSpPr>
          <p:nvPr>
            <p:ph type="sldNum" sz="quarter" idx="12"/>
          </p:nvPr>
        </p:nvSpPr>
        <p:spPr/>
        <p:txBody>
          <a:bodyPr/>
          <a:lstStyle/>
          <a:p>
            <a:fld id="{D917E72B-D0C5-4B08-A281-52B9ED2F4B91}" type="slidenum">
              <a:rPr lang="en-US" smtClean="0"/>
              <a:t>33</a:t>
            </a:fld>
            <a:endParaRPr lang="en-US"/>
          </a:p>
        </p:txBody>
      </p:sp>
    </p:spTree>
    <p:extLst>
      <p:ext uri="{BB962C8B-B14F-4D97-AF65-F5344CB8AC3E}">
        <p14:creationId xmlns:p14="http://schemas.microsoft.com/office/powerpoint/2010/main" val="785027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917E72B-D0C5-4B08-A281-52B9ED2F4B91}" type="slidenum">
              <a:rPr lang="en-US" smtClean="0"/>
              <a:pPr/>
              <a:t>34</a:t>
            </a:fld>
            <a:endParaRPr lang="en-US" dirty="0"/>
          </a:p>
        </p:txBody>
      </p:sp>
      <p:sp>
        <p:nvSpPr>
          <p:cNvPr id="3" name="TextBox 2"/>
          <p:cNvSpPr txBox="1"/>
          <p:nvPr/>
        </p:nvSpPr>
        <p:spPr>
          <a:xfrm>
            <a:off x="2211951" y="2798267"/>
            <a:ext cx="8345347" cy="3000821"/>
          </a:xfrm>
          <a:prstGeom prst="rect">
            <a:avLst/>
          </a:prstGeom>
          <a:noFill/>
        </p:spPr>
        <p:txBody>
          <a:bodyPr wrap="square" rtlCol="0">
            <a:spAutoFit/>
          </a:bodyPr>
          <a:lstStyle/>
          <a:p>
            <a:pPr algn="ctr">
              <a:lnSpc>
                <a:spcPct val="150000"/>
              </a:lnSpc>
            </a:pPr>
            <a:r>
              <a:rPr lang="en-US" dirty="0">
                <a:latin typeface="Lato" panose="020F0502020204030203" pitchFamily="34" charset="0"/>
              </a:rPr>
              <a:t>Remember, most accommodations and adaptations cost less than $500 with many being FREE!  </a:t>
            </a:r>
          </a:p>
          <a:p>
            <a:pPr algn="ctr">
              <a:lnSpc>
                <a:spcPct val="150000"/>
              </a:lnSpc>
            </a:pPr>
            <a:r>
              <a:rPr lang="en-US" dirty="0">
                <a:latin typeface="Lato" panose="020F0502020204030203" pitchFamily="34" charset="0"/>
              </a:rPr>
              <a:t>As we have discussed, for example, </a:t>
            </a:r>
          </a:p>
          <a:p>
            <a:pPr algn="ctr">
              <a:lnSpc>
                <a:spcPct val="150000"/>
              </a:lnSpc>
            </a:pPr>
            <a:r>
              <a:rPr lang="en-US" b="1" dirty="0">
                <a:solidFill>
                  <a:schemeClr val="accent5">
                    <a:lumMod val="75000"/>
                  </a:schemeClr>
                </a:solidFill>
                <a:latin typeface="Lato" panose="020F0502020204030203" pitchFamily="34" charset="0"/>
              </a:rPr>
              <a:t>videotaping instruction is a great and essentially free accommodation that not only improves the accessibility of the center’s programs for students with disabilities but it also because an invaluable instructional tool for ALL students!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511" y="169656"/>
            <a:ext cx="1922899" cy="1922899"/>
          </a:xfrm>
          <a:prstGeom prst="rect">
            <a:avLst/>
          </a:prstGeom>
        </p:spPr>
      </p:pic>
    </p:spTree>
    <p:extLst>
      <p:ext uri="{BB962C8B-B14F-4D97-AF65-F5344CB8AC3E}">
        <p14:creationId xmlns:p14="http://schemas.microsoft.com/office/powerpoint/2010/main" val="3035422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D917E72B-D0C5-4B08-A281-52B9ED2F4B91}" type="slidenum">
              <a:rPr lang="en-US" smtClean="0"/>
              <a:pPr/>
              <a:t>35</a:t>
            </a:fld>
            <a:endParaRPr lang="en-US" dirty="0"/>
          </a:p>
        </p:txBody>
      </p:sp>
      <p:sp>
        <p:nvSpPr>
          <p:cNvPr id="4" name="TextBox 3"/>
          <p:cNvSpPr txBox="1"/>
          <p:nvPr/>
        </p:nvSpPr>
        <p:spPr>
          <a:xfrm>
            <a:off x="6322742" y="2842697"/>
            <a:ext cx="4917688" cy="769441"/>
          </a:xfrm>
          <a:prstGeom prst="rect">
            <a:avLst/>
          </a:prstGeom>
          <a:noFill/>
        </p:spPr>
        <p:txBody>
          <a:bodyPr wrap="square" rtlCol="0">
            <a:spAutoFit/>
          </a:bodyPr>
          <a:lstStyle/>
          <a:p>
            <a:pPr algn="ctr"/>
            <a:r>
              <a:rPr lang="en-US" sz="4400" b="1" dirty="0">
                <a:solidFill>
                  <a:schemeClr val="bg1"/>
                </a:solidFill>
                <a:latin typeface="+mj-lt"/>
              </a:rPr>
              <a:t>Resources</a:t>
            </a:r>
          </a:p>
        </p:txBody>
      </p:sp>
      <p:sp>
        <p:nvSpPr>
          <p:cNvPr id="5" name="TextBox 4"/>
          <p:cNvSpPr txBox="1"/>
          <p:nvPr/>
        </p:nvSpPr>
        <p:spPr>
          <a:xfrm>
            <a:off x="6417837" y="3988193"/>
            <a:ext cx="4917688" cy="523220"/>
          </a:xfrm>
          <a:prstGeom prst="rect">
            <a:avLst/>
          </a:prstGeom>
          <a:noFill/>
        </p:spPr>
        <p:txBody>
          <a:bodyPr wrap="square" rtlCol="0">
            <a:spAutoFit/>
          </a:bodyPr>
          <a:lstStyle/>
          <a:p>
            <a:pPr algn="ctr"/>
            <a:r>
              <a:rPr lang="en-US" sz="2800" dirty="0">
                <a:solidFill>
                  <a:schemeClr val="bg1"/>
                </a:solidFill>
                <a:latin typeface="+mj-lt"/>
              </a:rPr>
              <a:t>Assistive Technology</a:t>
            </a:r>
          </a:p>
        </p:txBody>
      </p:sp>
      <p:sp>
        <p:nvSpPr>
          <p:cNvPr id="7" name="Rectangle 6"/>
          <p:cNvSpPr/>
          <p:nvPr/>
        </p:nvSpPr>
        <p:spPr>
          <a:xfrm>
            <a:off x="1283569" y="0"/>
            <a:ext cx="470262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97407" y="2209800"/>
            <a:ext cx="3667328" cy="2438400"/>
          </a:xfrm>
          <a:prstGeom prst="rect">
            <a:avLst/>
          </a:prstGeom>
        </p:spPr>
      </p:pic>
    </p:spTree>
    <p:extLst>
      <p:ext uri="{BB962C8B-B14F-4D97-AF65-F5344CB8AC3E}">
        <p14:creationId xmlns:p14="http://schemas.microsoft.com/office/powerpoint/2010/main" val="2882600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697" y="1741415"/>
            <a:ext cx="9950605" cy="4564208"/>
          </a:xfrm>
          <a:prstGeom prst="rect">
            <a:avLst/>
          </a:prstGeom>
        </p:spPr>
      </p:pic>
      <p:sp>
        <p:nvSpPr>
          <p:cNvPr id="4" name="Title 3"/>
          <p:cNvSpPr>
            <a:spLocks noGrp="1"/>
          </p:cNvSpPr>
          <p:nvPr>
            <p:ph type="title"/>
          </p:nvPr>
        </p:nvSpPr>
        <p:spPr/>
        <p:txBody>
          <a:bodyPr/>
          <a:lstStyle/>
          <a:p>
            <a:pPr algn="ctr"/>
            <a:r>
              <a:rPr lang="en-US" dirty="0">
                <a:solidFill>
                  <a:schemeClr val="accent5">
                    <a:lumMod val="75000"/>
                  </a:schemeClr>
                </a:solidFill>
              </a:rPr>
              <a:t>Job Accommodation Network</a:t>
            </a:r>
            <a:br>
              <a:rPr lang="en-US" dirty="0">
                <a:solidFill>
                  <a:schemeClr val="accent5">
                    <a:lumMod val="75000"/>
                  </a:schemeClr>
                </a:solidFill>
              </a:rPr>
            </a:br>
            <a:r>
              <a:rPr lang="en-US" sz="2800" dirty="0">
                <a:solidFill>
                  <a:schemeClr val="accent5">
                    <a:lumMod val="75000"/>
                  </a:schemeClr>
                </a:solidFill>
              </a:rPr>
              <a:t>http://askjan.org/topics/tech.htm</a:t>
            </a:r>
          </a:p>
        </p:txBody>
      </p:sp>
      <p:sp>
        <p:nvSpPr>
          <p:cNvPr id="2" name="Slide Number Placeholder 1"/>
          <p:cNvSpPr>
            <a:spLocks noGrp="1"/>
          </p:cNvSpPr>
          <p:nvPr>
            <p:ph type="sldNum" sz="quarter" idx="12"/>
          </p:nvPr>
        </p:nvSpPr>
        <p:spPr/>
        <p:txBody>
          <a:bodyPr/>
          <a:lstStyle/>
          <a:p>
            <a:fld id="{D917E72B-D0C5-4B08-A281-52B9ED2F4B91}" type="slidenum">
              <a:rPr lang="en-US" smtClean="0"/>
              <a:t>36</a:t>
            </a:fld>
            <a:endParaRPr lang="en-US"/>
          </a:p>
        </p:txBody>
      </p:sp>
    </p:spTree>
    <p:extLst>
      <p:ext uri="{BB962C8B-B14F-4D97-AF65-F5344CB8AC3E}">
        <p14:creationId xmlns:p14="http://schemas.microsoft.com/office/powerpoint/2010/main" val="88753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762" y="1661049"/>
            <a:ext cx="9325520" cy="4427517"/>
          </a:xfrm>
          <a:prstGeom prst="rect">
            <a:avLst/>
          </a:prstGeom>
        </p:spPr>
      </p:pic>
      <p:sp>
        <p:nvSpPr>
          <p:cNvPr id="5" name="Title 4"/>
          <p:cNvSpPr>
            <a:spLocks noGrp="1"/>
          </p:cNvSpPr>
          <p:nvPr>
            <p:ph type="title"/>
          </p:nvPr>
        </p:nvSpPr>
        <p:spPr/>
        <p:txBody>
          <a:bodyPr/>
          <a:lstStyle/>
          <a:p>
            <a:pPr algn="ctr"/>
            <a:r>
              <a:rPr lang="en-US" dirty="0">
                <a:solidFill>
                  <a:schemeClr val="accent5">
                    <a:lumMod val="75000"/>
                  </a:schemeClr>
                </a:solidFill>
              </a:rPr>
              <a:t>Tools for Life</a:t>
            </a:r>
            <a:br>
              <a:rPr lang="en-US" dirty="0">
                <a:solidFill>
                  <a:schemeClr val="accent5">
                    <a:lumMod val="75000"/>
                  </a:schemeClr>
                </a:solidFill>
              </a:rPr>
            </a:br>
            <a:r>
              <a:rPr lang="en-US" sz="2800" dirty="0">
                <a:solidFill>
                  <a:schemeClr val="accent5">
                    <a:lumMod val="75000"/>
                  </a:schemeClr>
                </a:solidFill>
              </a:rPr>
              <a:t>http://www.gatfl.org/</a:t>
            </a:r>
          </a:p>
        </p:txBody>
      </p:sp>
      <p:sp>
        <p:nvSpPr>
          <p:cNvPr id="3" name="Slide Number Placeholder 2"/>
          <p:cNvSpPr>
            <a:spLocks noGrp="1"/>
          </p:cNvSpPr>
          <p:nvPr>
            <p:ph type="sldNum" sz="quarter" idx="12"/>
          </p:nvPr>
        </p:nvSpPr>
        <p:spPr/>
        <p:txBody>
          <a:bodyPr/>
          <a:lstStyle/>
          <a:p>
            <a:fld id="{D917E72B-D0C5-4B08-A281-52B9ED2F4B91}" type="slidenum">
              <a:rPr lang="en-US" smtClean="0"/>
              <a:t>37</a:t>
            </a:fld>
            <a:endParaRPr lang="en-US"/>
          </a:p>
        </p:txBody>
      </p:sp>
    </p:spTree>
    <p:extLst>
      <p:ext uri="{BB962C8B-B14F-4D97-AF65-F5344CB8AC3E}">
        <p14:creationId xmlns:p14="http://schemas.microsoft.com/office/powerpoint/2010/main" val="2189348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216" y="1863028"/>
            <a:ext cx="10137567" cy="3929911"/>
          </a:xfrm>
          <a:prstGeom prst="rect">
            <a:avLst/>
          </a:prstGeom>
        </p:spPr>
      </p:pic>
      <p:sp>
        <p:nvSpPr>
          <p:cNvPr id="4" name="Title 3"/>
          <p:cNvSpPr>
            <a:spLocks noGrp="1"/>
          </p:cNvSpPr>
          <p:nvPr>
            <p:ph type="title"/>
          </p:nvPr>
        </p:nvSpPr>
        <p:spPr/>
        <p:txBody>
          <a:bodyPr/>
          <a:lstStyle/>
          <a:p>
            <a:pPr algn="ctr"/>
            <a:r>
              <a:rPr lang="en-US" dirty="0">
                <a:solidFill>
                  <a:schemeClr val="accent5">
                    <a:lumMod val="75000"/>
                  </a:schemeClr>
                </a:solidFill>
              </a:rPr>
              <a:t>Disability Work Tools</a:t>
            </a:r>
            <a:br>
              <a:rPr lang="en-US" dirty="0">
                <a:solidFill>
                  <a:schemeClr val="accent5">
                    <a:lumMod val="75000"/>
                  </a:schemeClr>
                </a:solidFill>
              </a:rPr>
            </a:br>
            <a:r>
              <a:rPr lang="en-US" sz="2800" dirty="0">
                <a:solidFill>
                  <a:schemeClr val="accent5">
                    <a:lumMod val="75000"/>
                  </a:schemeClr>
                </a:solidFill>
              </a:rPr>
              <a:t>https://disabilityworktools.com/</a:t>
            </a:r>
          </a:p>
        </p:txBody>
      </p:sp>
      <p:sp>
        <p:nvSpPr>
          <p:cNvPr id="3" name="Slide Number Placeholder 2"/>
          <p:cNvSpPr>
            <a:spLocks noGrp="1"/>
          </p:cNvSpPr>
          <p:nvPr>
            <p:ph type="sldNum" sz="quarter" idx="12"/>
          </p:nvPr>
        </p:nvSpPr>
        <p:spPr/>
        <p:txBody>
          <a:bodyPr/>
          <a:lstStyle/>
          <a:p>
            <a:fld id="{D917E72B-D0C5-4B08-A281-52B9ED2F4B91}" type="slidenum">
              <a:rPr lang="en-US" smtClean="0"/>
              <a:t>38</a:t>
            </a:fld>
            <a:endParaRPr lang="en-US"/>
          </a:p>
        </p:txBody>
      </p:sp>
    </p:spTree>
    <p:extLst>
      <p:ext uri="{BB962C8B-B14F-4D97-AF65-F5344CB8AC3E}">
        <p14:creationId xmlns:p14="http://schemas.microsoft.com/office/powerpoint/2010/main" val="97393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chemeClr val="accent5">
                    <a:lumMod val="75000"/>
                  </a:schemeClr>
                </a:solidFill>
              </a:rPr>
              <a:t>Disability Work Tools</a:t>
            </a:r>
            <a:br>
              <a:rPr lang="en-US" dirty="0">
                <a:solidFill>
                  <a:schemeClr val="accent5">
                    <a:lumMod val="75000"/>
                  </a:schemeClr>
                </a:solidFill>
              </a:rPr>
            </a:br>
            <a:r>
              <a:rPr lang="en-US" sz="2800" dirty="0">
                <a:solidFill>
                  <a:schemeClr val="accent5">
                    <a:lumMod val="75000"/>
                  </a:schemeClr>
                </a:solidFill>
              </a:rPr>
              <a:t>https://disabilityworktools.com/</a:t>
            </a:r>
          </a:p>
        </p:txBody>
      </p:sp>
      <p:sp>
        <p:nvSpPr>
          <p:cNvPr id="3" name="Slide Number Placeholder 2"/>
          <p:cNvSpPr>
            <a:spLocks noGrp="1"/>
          </p:cNvSpPr>
          <p:nvPr>
            <p:ph type="sldNum" sz="quarter" idx="12"/>
          </p:nvPr>
        </p:nvSpPr>
        <p:spPr/>
        <p:txBody>
          <a:bodyPr/>
          <a:lstStyle/>
          <a:p>
            <a:fld id="{D917E72B-D0C5-4B08-A281-52B9ED2F4B91}" type="slidenum">
              <a:rPr lang="en-US" smtClean="0"/>
              <a:t>39</a:t>
            </a:fld>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22"/>
          <a:stretch/>
        </p:blipFill>
        <p:spPr>
          <a:xfrm>
            <a:off x="1763225" y="1690688"/>
            <a:ext cx="8665550" cy="4826844"/>
          </a:xfrm>
          <a:prstGeom prst="rect">
            <a:avLst/>
          </a:prstGeom>
        </p:spPr>
      </p:pic>
    </p:spTree>
    <p:extLst>
      <p:ext uri="{BB962C8B-B14F-4D97-AF65-F5344CB8AC3E}">
        <p14:creationId xmlns:p14="http://schemas.microsoft.com/office/powerpoint/2010/main" val="2945682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Poll Question #2</a:t>
            </a:r>
          </a:p>
        </p:txBody>
      </p:sp>
      <p:sp>
        <p:nvSpPr>
          <p:cNvPr id="3" name="Content Placeholder 2"/>
          <p:cNvSpPr>
            <a:spLocks noGrp="1"/>
          </p:cNvSpPr>
          <p:nvPr>
            <p:ph idx="1"/>
          </p:nvPr>
        </p:nvSpPr>
        <p:spPr/>
        <p:txBody>
          <a:bodyPr>
            <a:normAutofit fontScale="92500" lnSpcReduction="10000"/>
          </a:bodyPr>
          <a:lstStyle/>
          <a:p>
            <a:pPr>
              <a:buClr>
                <a:srgbClr val="FFFF99"/>
              </a:buClr>
            </a:pPr>
            <a:r>
              <a:rPr lang="en-US" dirty="0">
                <a:solidFill>
                  <a:schemeClr val="bg1"/>
                </a:solidFill>
              </a:rPr>
              <a:t>Within your CTT program, have you implemented the accommodations in your students’ accommodation plans (APs)? </a:t>
            </a:r>
          </a:p>
          <a:p>
            <a:pPr lvl="1">
              <a:buClr>
                <a:srgbClr val="FFFF99"/>
              </a:buClr>
            </a:pPr>
            <a:endParaRPr lang="en-US" dirty="0">
              <a:solidFill>
                <a:schemeClr val="bg1"/>
              </a:solidFill>
            </a:endParaRPr>
          </a:p>
          <a:p>
            <a:pPr lvl="1">
              <a:buClr>
                <a:srgbClr val="FFFF99"/>
              </a:buClr>
            </a:pPr>
            <a:r>
              <a:rPr lang="en-US" sz="2800" dirty="0">
                <a:solidFill>
                  <a:schemeClr val="bg1"/>
                </a:solidFill>
              </a:rPr>
              <a:t>I know the APs, generally, of my students and ensure routine implementation</a:t>
            </a:r>
          </a:p>
          <a:p>
            <a:pPr lvl="1">
              <a:buClr>
                <a:srgbClr val="FFFF99"/>
              </a:buClr>
            </a:pPr>
            <a:r>
              <a:rPr lang="en-US" sz="2800" dirty="0">
                <a:solidFill>
                  <a:schemeClr val="bg1"/>
                </a:solidFill>
              </a:rPr>
              <a:t>I have reviewed my students’ APs but do not always consistently implement</a:t>
            </a:r>
          </a:p>
          <a:p>
            <a:pPr lvl="1">
              <a:buClr>
                <a:srgbClr val="FFFF99"/>
              </a:buClr>
            </a:pPr>
            <a:r>
              <a:rPr lang="en-US" sz="2800" dirty="0">
                <a:solidFill>
                  <a:schemeClr val="bg1"/>
                </a:solidFill>
              </a:rPr>
              <a:t>I rarely review my students’ APs because my program naturally accommodates</a:t>
            </a:r>
          </a:p>
          <a:p>
            <a:pPr lvl="1">
              <a:buClr>
                <a:srgbClr val="FFFF99"/>
              </a:buClr>
            </a:pPr>
            <a:r>
              <a:rPr lang="en-US" sz="2800" dirty="0">
                <a:solidFill>
                  <a:schemeClr val="bg1"/>
                </a:solidFill>
              </a:rPr>
              <a:t>I have never reviewed or implemented a student’s AP</a:t>
            </a:r>
          </a:p>
          <a:p>
            <a:pPr marL="457200" lvl="1" indent="0">
              <a:buNone/>
            </a:pP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673" y="159133"/>
            <a:ext cx="1649963" cy="1531555"/>
          </a:xfrm>
          <a:prstGeom prst="rect">
            <a:avLst/>
          </a:prstGeom>
        </p:spPr>
      </p:pic>
      <p:sp>
        <p:nvSpPr>
          <p:cNvPr id="5" name="Slide Number Placeholder 4"/>
          <p:cNvSpPr>
            <a:spLocks noGrp="1"/>
          </p:cNvSpPr>
          <p:nvPr>
            <p:ph type="sldNum" sz="quarter" idx="12"/>
          </p:nvPr>
        </p:nvSpPr>
        <p:spPr/>
        <p:txBody>
          <a:bodyPr/>
          <a:lstStyle/>
          <a:p>
            <a:fld id="{D917E72B-D0C5-4B08-A281-52B9ED2F4B91}"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92341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17E72B-D0C5-4B08-A281-52B9ED2F4B91}" type="slidenum">
              <a:rPr lang="en-US" smtClean="0"/>
              <a:t>40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91" y="467362"/>
            <a:ext cx="7285083" cy="5888987"/>
          </a:xfrm>
          <a:prstGeom prst="rect">
            <a:avLst/>
          </a:prstGeom>
        </p:spPr>
      </p:pic>
      <p:sp>
        <p:nvSpPr>
          <p:cNvPr id="4" name="Title 3"/>
          <p:cNvSpPr>
            <a:spLocks noGrp="1"/>
          </p:cNvSpPr>
          <p:nvPr>
            <p:ph type="title"/>
          </p:nvPr>
        </p:nvSpPr>
        <p:spPr>
          <a:xfrm>
            <a:off x="5949274" y="4885644"/>
            <a:ext cx="3766226" cy="1760272"/>
          </a:xfrm>
        </p:spPr>
        <p:txBody>
          <a:bodyPr>
            <a:normAutofit/>
          </a:bodyPr>
          <a:lstStyle/>
          <a:p>
            <a:pPr algn="ctr"/>
            <a:r>
              <a:rPr lang="en-US" sz="2000" dirty="0">
                <a:solidFill>
                  <a:schemeClr val="accent5">
                    <a:lumMod val="75000"/>
                  </a:schemeClr>
                </a:solidFill>
              </a:rPr>
              <a:t>Disability Work Tools</a:t>
            </a:r>
            <a:br>
              <a:rPr lang="en-US" sz="2000" dirty="0">
                <a:solidFill>
                  <a:schemeClr val="accent5">
                    <a:lumMod val="75000"/>
                  </a:schemeClr>
                </a:solidFill>
              </a:rPr>
            </a:br>
            <a:r>
              <a:rPr lang="en-US" sz="2000" dirty="0">
                <a:solidFill>
                  <a:schemeClr val="accent5">
                    <a:lumMod val="75000"/>
                  </a:schemeClr>
                </a:solidFill>
              </a:rPr>
              <a:t>https://disabilityworktools.com/</a:t>
            </a:r>
          </a:p>
        </p:txBody>
      </p:sp>
    </p:spTree>
    <p:extLst>
      <p:ext uri="{BB962C8B-B14F-4D97-AF65-F5344CB8AC3E}">
        <p14:creationId xmlns:p14="http://schemas.microsoft.com/office/powerpoint/2010/main" val="869110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17E72B-D0C5-4B08-A281-52B9ED2F4B91}" type="slidenum">
              <a:rPr lang="en-US" smtClean="0"/>
              <a:t>41</a:t>
            </a:fld>
            <a:endParaRPr lang="en-US"/>
          </a:p>
        </p:txBody>
      </p:sp>
      <p:sp>
        <p:nvSpPr>
          <p:cNvPr id="4" name="Title 3"/>
          <p:cNvSpPr>
            <a:spLocks noGrp="1"/>
          </p:cNvSpPr>
          <p:nvPr>
            <p:ph type="title"/>
          </p:nvPr>
        </p:nvSpPr>
        <p:spPr>
          <a:xfrm>
            <a:off x="5949274" y="4885644"/>
            <a:ext cx="3766226" cy="1760272"/>
          </a:xfrm>
        </p:spPr>
        <p:txBody>
          <a:bodyPr>
            <a:normAutofit/>
          </a:bodyPr>
          <a:lstStyle/>
          <a:p>
            <a:pPr algn="ctr"/>
            <a:r>
              <a:rPr lang="en-US" sz="2000" dirty="0">
                <a:solidFill>
                  <a:schemeClr val="accent5">
                    <a:lumMod val="75000"/>
                  </a:schemeClr>
                </a:solidFill>
              </a:rPr>
              <a:t>Disability Work Tools</a:t>
            </a:r>
            <a:br>
              <a:rPr lang="en-US" sz="2000" dirty="0">
                <a:solidFill>
                  <a:schemeClr val="accent5">
                    <a:lumMod val="75000"/>
                  </a:schemeClr>
                </a:solidFill>
              </a:rPr>
            </a:br>
            <a:r>
              <a:rPr lang="en-US" sz="2000" dirty="0">
                <a:solidFill>
                  <a:schemeClr val="accent5">
                    <a:lumMod val="75000"/>
                  </a:schemeClr>
                </a:solidFill>
              </a:rPr>
              <a:t>https://disabilityworktools.com/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50" y="612212"/>
            <a:ext cx="7774126" cy="3697141"/>
          </a:xfrm>
          <a:prstGeom prst="rect">
            <a:avLst/>
          </a:prstGeom>
        </p:spPr>
      </p:pic>
    </p:spTree>
    <p:extLst>
      <p:ext uri="{BB962C8B-B14F-4D97-AF65-F5344CB8AC3E}">
        <p14:creationId xmlns:p14="http://schemas.microsoft.com/office/powerpoint/2010/main" val="2297727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chemeClr val="accent5">
                    <a:lumMod val="75000"/>
                  </a:schemeClr>
                </a:solidFill>
              </a:rPr>
              <a:t>RESNA</a:t>
            </a:r>
            <a:br>
              <a:rPr lang="en-US" dirty="0">
                <a:solidFill>
                  <a:schemeClr val="accent5">
                    <a:lumMod val="75000"/>
                  </a:schemeClr>
                </a:solidFill>
              </a:rPr>
            </a:br>
            <a:r>
              <a:rPr lang="en-US" sz="2800" dirty="0">
                <a:solidFill>
                  <a:schemeClr val="accent5">
                    <a:lumMod val="75000"/>
                  </a:schemeClr>
                </a:solidFill>
              </a:rPr>
              <a:t>http://www.resna.org/</a:t>
            </a:r>
          </a:p>
        </p:txBody>
      </p:sp>
      <p:sp>
        <p:nvSpPr>
          <p:cNvPr id="3" name="Slide Number Placeholder 2"/>
          <p:cNvSpPr>
            <a:spLocks noGrp="1"/>
          </p:cNvSpPr>
          <p:nvPr>
            <p:ph type="sldNum" sz="quarter" idx="12"/>
          </p:nvPr>
        </p:nvSpPr>
        <p:spPr/>
        <p:txBody>
          <a:bodyPr/>
          <a:lstStyle/>
          <a:p>
            <a:fld id="{D917E72B-D0C5-4B08-A281-52B9ED2F4B91}" type="slidenum">
              <a:rPr lang="en-US" smtClean="0"/>
              <a:t>42</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56425" y="1690688"/>
            <a:ext cx="9599861" cy="158753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03425" y="4907939"/>
            <a:ext cx="4905860" cy="163097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903425" y="3307065"/>
            <a:ext cx="4905860" cy="1510220"/>
          </a:xfrm>
          <a:prstGeom prst="rect">
            <a:avLst/>
          </a:prstGeom>
        </p:spPr>
      </p:pic>
    </p:spTree>
    <p:extLst>
      <p:ext uri="{BB962C8B-B14F-4D97-AF65-F5344CB8AC3E}">
        <p14:creationId xmlns:p14="http://schemas.microsoft.com/office/powerpoint/2010/main" val="852959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606986"/>
            <a:ext cx="7902388" cy="1100137"/>
          </a:xfrm>
        </p:spPr>
        <p:txBody>
          <a:bodyPr>
            <a:normAutofit/>
          </a:bodyPr>
          <a:lstStyle/>
          <a:p>
            <a:pPr algn="ctr"/>
            <a:r>
              <a:rPr lang="en-US" dirty="0">
                <a:solidFill>
                  <a:schemeClr val="accent1"/>
                </a:solidFill>
              </a:rPr>
              <a:t>Job Corps Disability Website</a:t>
            </a:r>
            <a:br>
              <a:rPr lang="en-US" sz="3300" dirty="0">
                <a:solidFill>
                  <a:schemeClr val="accent1"/>
                </a:solidFill>
              </a:rPr>
            </a:br>
            <a:r>
              <a:rPr lang="en-US" sz="1800" dirty="0">
                <a:solidFill>
                  <a:schemeClr val="accent1"/>
                </a:solidFill>
              </a:rPr>
              <a:t>https://supportservices.jobcorps.gov/disability/Pages/default.aspx</a:t>
            </a:r>
          </a:p>
        </p:txBody>
      </p:sp>
      <p:pic>
        <p:nvPicPr>
          <p:cNvPr id="4" name="Picture 3"/>
          <p:cNvPicPr>
            <a:picLocks noChangeAspect="1"/>
          </p:cNvPicPr>
          <p:nvPr/>
        </p:nvPicPr>
        <p:blipFill>
          <a:blip r:embed="rId3" cstate="print"/>
          <a:stretch>
            <a:fillRect/>
          </a:stretch>
        </p:blipFill>
        <p:spPr>
          <a:xfrm>
            <a:off x="2288966" y="1707123"/>
            <a:ext cx="7823222" cy="4843306"/>
          </a:xfrm>
          <a:prstGeom prst="rect">
            <a:avLst/>
          </a:prstGeom>
        </p:spPr>
      </p:pic>
    </p:spTree>
    <p:extLst>
      <p:ext uri="{BB962C8B-B14F-4D97-AF65-F5344CB8AC3E}">
        <p14:creationId xmlns:p14="http://schemas.microsoft.com/office/powerpoint/2010/main" val="1730411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Regional Disability Coordinators</a:t>
            </a:r>
          </a:p>
        </p:txBody>
      </p:sp>
      <p:sp>
        <p:nvSpPr>
          <p:cNvPr id="4" name="Text Placeholder 3"/>
          <p:cNvSpPr>
            <a:spLocks noGrp="1"/>
          </p:cNvSpPr>
          <p:nvPr>
            <p:ph type="body" sz="quarter" idx="10"/>
          </p:nvPr>
        </p:nvSpPr>
        <p:spPr>
          <a:xfrm>
            <a:off x="838200" y="1462405"/>
            <a:ext cx="5146964" cy="4657726"/>
          </a:xfrm>
        </p:spPr>
        <p:txBody>
          <a:bodyPr/>
          <a:lstStyle/>
          <a:p>
            <a:r>
              <a:rPr lang="en-US" altLang="en-US" dirty="0"/>
              <a:t>Kristen Philbrook - Region 1</a:t>
            </a:r>
          </a:p>
          <a:p>
            <a:pPr lvl="1"/>
            <a:r>
              <a:rPr lang="en-US" altLang="en-US" sz="1800" dirty="0">
                <a:hlinkClick r:id="rId3"/>
              </a:rPr>
              <a:t>kristen.philbrook@humanitas.com</a:t>
            </a:r>
            <a:r>
              <a:rPr lang="en-US" altLang="en-US" sz="1800" dirty="0"/>
              <a:t> </a:t>
            </a:r>
          </a:p>
          <a:p>
            <a:r>
              <a:rPr lang="en-US" altLang="en-US" dirty="0"/>
              <a:t>Annie Tulkin - Region 2</a:t>
            </a:r>
          </a:p>
          <a:p>
            <a:pPr lvl="1"/>
            <a:r>
              <a:rPr lang="en-US" sz="1800" dirty="0">
                <a:hlinkClick r:id="rId4"/>
              </a:rPr>
              <a:t>anne.tulkin@humanitas.com</a:t>
            </a:r>
            <a:endParaRPr lang="en-US" altLang="en-US" sz="1800" dirty="0"/>
          </a:p>
          <a:p>
            <a:r>
              <a:rPr lang="en-US" altLang="en-US" dirty="0"/>
              <a:t>Laura Kuhn - Regions 3, 4</a:t>
            </a:r>
          </a:p>
          <a:p>
            <a:pPr lvl="1"/>
            <a:r>
              <a:rPr lang="en-US" altLang="en-US" sz="1800" dirty="0">
                <a:solidFill>
                  <a:srgbClr val="215968"/>
                </a:solidFill>
                <a:hlinkClick r:id="rId5"/>
              </a:rPr>
              <a:t>laura.kuhn@humanitas.com</a:t>
            </a:r>
            <a:r>
              <a:rPr lang="en-US" altLang="en-US" sz="1800" dirty="0">
                <a:solidFill>
                  <a:srgbClr val="215968"/>
                </a:solidFill>
              </a:rPr>
              <a:t>  </a:t>
            </a:r>
            <a:endParaRPr lang="en-US" altLang="en-US" sz="1800" dirty="0">
              <a:solidFill>
                <a:srgbClr val="D99694"/>
              </a:solidFill>
            </a:endParaRPr>
          </a:p>
          <a:p>
            <a:endParaRPr lang="en-US" dirty="0"/>
          </a:p>
        </p:txBody>
      </p:sp>
      <p:sp>
        <p:nvSpPr>
          <p:cNvPr id="5" name="Text Placeholder 3"/>
          <p:cNvSpPr txBox="1">
            <a:spLocks/>
          </p:cNvSpPr>
          <p:nvPr/>
        </p:nvSpPr>
        <p:spPr>
          <a:xfrm>
            <a:off x="6206836" y="1462405"/>
            <a:ext cx="5146964" cy="4657726"/>
          </a:xfrm>
          <a:prstGeom prst="rect">
            <a:avLst/>
          </a:prstGeom>
        </p:spPr>
        <p:txBody>
          <a:bodyPr/>
          <a:lstStyle>
            <a:lvl1pPr marL="228600" indent="-228600" algn="l" defTabSz="914400" rtl="0" eaLnBrk="1" latinLnBrk="0" hangingPunct="1">
              <a:lnSpc>
                <a:spcPct val="114000"/>
              </a:lnSpc>
              <a:spcBef>
                <a:spcPts val="600"/>
              </a:spcBef>
              <a:spcAft>
                <a:spcPts val="600"/>
              </a:spcAft>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spcAft>
                <a:spcPts val="600"/>
              </a:spcAft>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spcAft>
                <a:spcPts val="600"/>
              </a:spcAft>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Sharon Hong - Region 5</a:t>
            </a:r>
          </a:p>
          <a:p>
            <a:pPr lvl="1"/>
            <a:r>
              <a:rPr lang="en-US" altLang="en-US" sz="2000" dirty="0">
                <a:solidFill>
                  <a:schemeClr val="tx2"/>
                </a:solidFill>
                <a:hlinkClick r:id="rId6"/>
              </a:rPr>
              <a:t>sharon.hong@humanitas.com</a:t>
            </a:r>
            <a:r>
              <a:rPr lang="en-US" altLang="en-US" sz="2000" dirty="0">
                <a:solidFill>
                  <a:schemeClr val="tx2"/>
                </a:solidFill>
              </a:rPr>
              <a:t>  </a:t>
            </a:r>
          </a:p>
          <a:p>
            <a:r>
              <a:rPr lang="en-US" altLang="en-US" dirty="0"/>
              <a:t>Stephanie Karras - Region  6</a:t>
            </a:r>
          </a:p>
          <a:p>
            <a:pPr lvl="1"/>
            <a:r>
              <a:rPr lang="en-US" altLang="en-US" sz="2000" dirty="0">
                <a:solidFill>
                  <a:srgbClr val="215968"/>
                </a:solidFill>
                <a:hlinkClick r:id="rId7"/>
              </a:rPr>
              <a:t>stephanie.karras@humanitas.com</a:t>
            </a:r>
            <a:r>
              <a:rPr lang="en-US" altLang="en-US" sz="2000" dirty="0">
                <a:solidFill>
                  <a:srgbClr val="215968"/>
                </a:solidFill>
              </a:rPr>
              <a:t> </a:t>
            </a:r>
          </a:p>
          <a:p>
            <a:endParaRPr lang="en-US" dirty="0"/>
          </a:p>
        </p:txBody>
      </p:sp>
    </p:spTree>
    <p:extLst>
      <p:ext uri="{BB962C8B-B14F-4D97-AF65-F5344CB8AC3E}">
        <p14:creationId xmlns:p14="http://schemas.microsoft.com/office/powerpoint/2010/main" val="720093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0159" r="10159"/>
          <a:stretch>
            <a:fillRect/>
          </a:stretch>
        </p:blipFill>
        <p:spPr>
          <a:xfrm>
            <a:off x="4902200" y="780143"/>
            <a:ext cx="2683933" cy="2691190"/>
          </a:xfrm>
        </p:spPr>
      </p:pic>
      <p:sp>
        <p:nvSpPr>
          <p:cNvPr id="3" name="Slide Number Placeholder 2"/>
          <p:cNvSpPr>
            <a:spLocks noGrp="1"/>
          </p:cNvSpPr>
          <p:nvPr>
            <p:ph type="sldNum" sz="quarter" idx="4"/>
          </p:nvPr>
        </p:nvSpPr>
        <p:spPr/>
        <p:txBody>
          <a:bodyPr/>
          <a:lstStyle/>
          <a:p>
            <a:fld id="{D917E72B-D0C5-4B08-A281-52B9ED2F4B91}" type="slidenum">
              <a:rPr lang="en-US" smtClean="0"/>
              <a:pPr/>
              <a:t>45</a:t>
            </a:fld>
            <a:endParaRPr lang="en-US" dirty="0"/>
          </a:p>
        </p:txBody>
      </p:sp>
    </p:spTree>
    <p:extLst>
      <p:ext uri="{BB962C8B-B14F-4D97-AF65-F5344CB8AC3E}">
        <p14:creationId xmlns:p14="http://schemas.microsoft.com/office/powerpoint/2010/main" val="2251164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CTT Accommodation Practices</a:t>
            </a:r>
          </a:p>
        </p:txBody>
      </p:sp>
      <p:sp>
        <p:nvSpPr>
          <p:cNvPr id="3" name="Content Placeholder 2"/>
          <p:cNvSpPr>
            <a:spLocks noGrp="1"/>
          </p:cNvSpPr>
          <p:nvPr>
            <p:ph idx="1"/>
          </p:nvPr>
        </p:nvSpPr>
        <p:spPr>
          <a:xfrm>
            <a:off x="838200" y="1825625"/>
            <a:ext cx="7302190" cy="4351338"/>
          </a:xfrm>
        </p:spPr>
        <p:txBody>
          <a:bodyPr>
            <a:normAutofit/>
          </a:bodyPr>
          <a:lstStyle/>
          <a:p>
            <a:r>
              <a:rPr lang="en-US" dirty="0"/>
              <a:t>In the chat box, </a:t>
            </a:r>
          </a:p>
          <a:p>
            <a:pPr lvl="1"/>
            <a:r>
              <a:rPr lang="en-US" dirty="0"/>
              <a:t>List a few ways that you are already supporting students with disabilities in your classrooms through:</a:t>
            </a:r>
          </a:p>
          <a:p>
            <a:pPr lvl="2"/>
            <a:r>
              <a:rPr lang="en-US" dirty="0"/>
              <a:t>Accommodations</a:t>
            </a:r>
          </a:p>
          <a:p>
            <a:pPr lvl="2"/>
            <a:r>
              <a:rPr lang="en-US" dirty="0"/>
              <a:t>Adjustments</a:t>
            </a:r>
          </a:p>
          <a:p>
            <a:pPr lvl="2"/>
            <a:r>
              <a:rPr lang="en-US" dirty="0"/>
              <a:t>Modifications</a:t>
            </a:r>
          </a:p>
          <a:p>
            <a:pPr lvl="3"/>
            <a:r>
              <a:rPr lang="en-US" dirty="0"/>
              <a:t>“Yes” or “No” – Are most of those accommodations, adjustments, or modifications taken from JC Accommodation Plans?</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D917E72B-D0C5-4B08-A281-52B9ED2F4B91}" type="slidenum">
              <a:rPr lang="en-US" smtClean="0"/>
              <a:t>5</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938" y="1803843"/>
            <a:ext cx="1960687" cy="19606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620">
            <a:off x="8798312" y="3363085"/>
            <a:ext cx="1631848" cy="1631848"/>
          </a:xfrm>
          <a:prstGeom prst="rect">
            <a:avLst/>
          </a:prstGeom>
        </p:spPr>
      </p:pic>
    </p:spTree>
    <p:extLst>
      <p:ext uri="{BB962C8B-B14F-4D97-AF65-F5344CB8AC3E}">
        <p14:creationId xmlns:p14="http://schemas.microsoft.com/office/powerpoint/2010/main" val="6288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
        <p:nvSpPr>
          <p:cNvPr id="3" name="Slide Number Placeholder 2"/>
          <p:cNvSpPr>
            <a:spLocks noGrp="1"/>
          </p:cNvSpPr>
          <p:nvPr>
            <p:ph type="sldNum" sz="quarter" idx="4"/>
          </p:nvPr>
        </p:nvSpPr>
        <p:spPr/>
        <p:txBody>
          <a:bodyPr/>
          <a:lstStyle/>
          <a:p>
            <a:fld id="{D917E72B-D0C5-4B08-A281-52B9ED2F4B91}" type="slidenum">
              <a:rPr lang="en-US" smtClean="0"/>
              <a:pPr/>
              <a:t>6</a:t>
            </a:fld>
            <a:endParaRPr lang="en-US" dirty="0"/>
          </a:p>
        </p:txBody>
      </p:sp>
      <p:sp>
        <p:nvSpPr>
          <p:cNvPr id="4" name="TextBox 3"/>
          <p:cNvSpPr txBox="1"/>
          <p:nvPr/>
        </p:nvSpPr>
        <p:spPr>
          <a:xfrm>
            <a:off x="6133171" y="2419815"/>
            <a:ext cx="4917688" cy="1446550"/>
          </a:xfrm>
          <a:prstGeom prst="rect">
            <a:avLst/>
          </a:prstGeom>
          <a:noFill/>
        </p:spPr>
        <p:txBody>
          <a:bodyPr wrap="square" rtlCol="0">
            <a:spAutoFit/>
          </a:bodyPr>
          <a:lstStyle/>
          <a:p>
            <a:pPr algn="ctr"/>
            <a:r>
              <a:rPr lang="en-US" sz="4400" b="1" dirty="0">
                <a:solidFill>
                  <a:schemeClr val="bg1"/>
                </a:solidFill>
                <a:latin typeface="+mj-lt"/>
              </a:rPr>
              <a:t>Career Technical Training</a:t>
            </a:r>
          </a:p>
        </p:txBody>
      </p:sp>
      <p:sp>
        <p:nvSpPr>
          <p:cNvPr id="5" name="TextBox 4"/>
          <p:cNvSpPr txBox="1"/>
          <p:nvPr/>
        </p:nvSpPr>
        <p:spPr>
          <a:xfrm>
            <a:off x="6417837" y="4200066"/>
            <a:ext cx="4917688" cy="523220"/>
          </a:xfrm>
          <a:prstGeom prst="rect">
            <a:avLst/>
          </a:prstGeom>
          <a:noFill/>
        </p:spPr>
        <p:txBody>
          <a:bodyPr wrap="square" rtlCol="0">
            <a:spAutoFit/>
          </a:bodyPr>
          <a:lstStyle/>
          <a:p>
            <a:pPr algn="ctr"/>
            <a:r>
              <a:rPr lang="en-US" sz="2800" dirty="0">
                <a:solidFill>
                  <a:schemeClr val="bg1"/>
                </a:solidFill>
                <a:latin typeface="+mj-lt"/>
              </a:rPr>
              <a:t>Inherent Benefits</a:t>
            </a:r>
          </a:p>
        </p:txBody>
      </p:sp>
    </p:spTree>
    <p:extLst>
      <p:ext uri="{BB962C8B-B14F-4D97-AF65-F5344CB8AC3E}">
        <p14:creationId xmlns:p14="http://schemas.microsoft.com/office/powerpoint/2010/main" val="347311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917E72B-D0C5-4B08-A281-52B9ED2F4B91}" type="slidenum">
              <a:rPr lang="en-US" smtClean="0"/>
              <a:pPr/>
              <a:t>7</a:t>
            </a:fld>
            <a:endParaRPr lang="en-US" dirty="0"/>
          </a:p>
        </p:txBody>
      </p:sp>
      <p:sp>
        <p:nvSpPr>
          <p:cNvPr id="3" name="TextBox 2"/>
          <p:cNvSpPr txBox="1"/>
          <p:nvPr/>
        </p:nvSpPr>
        <p:spPr>
          <a:xfrm>
            <a:off x="2211951" y="2798267"/>
            <a:ext cx="8345347" cy="3416320"/>
          </a:xfrm>
          <a:prstGeom prst="rect">
            <a:avLst/>
          </a:prstGeom>
          <a:noFill/>
        </p:spPr>
        <p:txBody>
          <a:bodyPr wrap="square" rtlCol="0">
            <a:spAutoFit/>
          </a:bodyPr>
          <a:lstStyle/>
          <a:p>
            <a:pPr algn="ctr">
              <a:lnSpc>
                <a:spcPct val="150000"/>
              </a:lnSpc>
            </a:pPr>
            <a:r>
              <a:rPr lang="en-US" dirty="0">
                <a:latin typeface="Lato" panose="020F0502020204030203" pitchFamily="34" charset="0"/>
              </a:rPr>
              <a:t>Although CTT has </a:t>
            </a:r>
            <a:r>
              <a:rPr lang="en-US" b="1" dirty="0">
                <a:latin typeface="Lato" panose="020F0502020204030203" pitchFamily="34" charset="0"/>
              </a:rPr>
              <a:t>many</a:t>
            </a:r>
            <a:r>
              <a:rPr lang="en-US" dirty="0">
                <a:latin typeface="Lato" panose="020F0502020204030203" pitchFamily="34" charset="0"/>
              </a:rPr>
              <a:t> built-in instructional strategies that naturally meet the needs of ALL learners, we </a:t>
            </a:r>
            <a:r>
              <a:rPr lang="en-US" dirty="0">
                <a:solidFill>
                  <a:srgbClr val="C00000"/>
                </a:solidFill>
                <a:latin typeface="Lato" panose="020F0502020204030203" pitchFamily="34" charset="0"/>
              </a:rPr>
              <a:t>cannot</a:t>
            </a:r>
            <a:r>
              <a:rPr lang="en-US" dirty="0">
                <a:latin typeface="Lato" panose="020F0502020204030203" pitchFamily="34" charset="0"/>
              </a:rPr>
              <a:t> be complacent about how each student is performing or should have to perform.  </a:t>
            </a:r>
          </a:p>
          <a:p>
            <a:pPr algn="ctr">
              <a:lnSpc>
                <a:spcPct val="150000"/>
              </a:lnSpc>
            </a:pPr>
            <a:endParaRPr lang="en-US" dirty="0">
              <a:latin typeface="Lato" panose="020F0502020204030203" pitchFamily="34" charset="0"/>
            </a:endParaRPr>
          </a:p>
          <a:p>
            <a:pPr algn="ctr">
              <a:lnSpc>
                <a:spcPct val="150000"/>
              </a:lnSpc>
            </a:pPr>
            <a:r>
              <a:rPr lang="en-US" dirty="0">
                <a:latin typeface="Lato" panose="020F0502020204030203" pitchFamily="34" charset="0"/>
              </a:rPr>
              <a:t>Students with disabilities often get left behind.   They have learned to “blend” or “cope,” but that does necessarily mean they are making progress.  </a:t>
            </a:r>
            <a:r>
              <a:rPr lang="en-US" b="1" dirty="0">
                <a:solidFill>
                  <a:srgbClr val="0070C0"/>
                </a:solidFill>
                <a:latin typeface="Lato" panose="020F0502020204030203" pitchFamily="34" charset="0"/>
              </a:rPr>
              <a:t>Their accommodations give them equal “access” to the program but we have to be mindful of potential barriers that may prevent their accessing them.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793" y="338923"/>
            <a:ext cx="2697664" cy="2050225"/>
          </a:xfrm>
          <a:prstGeom prst="rect">
            <a:avLst/>
          </a:prstGeom>
        </p:spPr>
      </p:pic>
    </p:spTree>
    <p:extLst>
      <p:ext uri="{BB962C8B-B14F-4D97-AF65-F5344CB8AC3E}">
        <p14:creationId xmlns:p14="http://schemas.microsoft.com/office/powerpoint/2010/main" val="1465400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D917E72B-D0C5-4B08-A281-52B9ED2F4B91}" type="slidenum">
              <a:rPr lang="en-US" smtClean="0"/>
              <a:pPr/>
              <a:t>8</a:t>
            </a:fld>
            <a:endParaRPr lang="en-US" dirty="0"/>
          </a:p>
        </p:txBody>
      </p:sp>
      <p:sp>
        <p:nvSpPr>
          <p:cNvPr id="4" name="TextBox 3"/>
          <p:cNvSpPr txBox="1"/>
          <p:nvPr/>
        </p:nvSpPr>
        <p:spPr>
          <a:xfrm>
            <a:off x="6322742" y="2842697"/>
            <a:ext cx="4917688" cy="769441"/>
          </a:xfrm>
          <a:prstGeom prst="rect">
            <a:avLst/>
          </a:prstGeom>
          <a:noFill/>
        </p:spPr>
        <p:txBody>
          <a:bodyPr wrap="square" rtlCol="0">
            <a:spAutoFit/>
          </a:bodyPr>
          <a:lstStyle/>
          <a:p>
            <a:pPr algn="ctr"/>
            <a:r>
              <a:rPr lang="en-US" sz="4400" b="1" dirty="0">
                <a:solidFill>
                  <a:schemeClr val="bg1"/>
                </a:solidFill>
                <a:latin typeface="+mj-lt"/>
              </a:rPr>
              <a:t>Accessing CTT</a:t>
            </a:r>
          </a:p>
        </p:txBody>
      </p:sp>
      <p:sp>
        <p:nvSpPr>
          <p:cNvPr id="5" name="TextBox 4"/>
          <p:cNvSpPr txBox="1"/>
          <p:nvPr/>
        </p:nvSpPr>
        <p:spPr>
          <a:xfrm>
            <a:off x="6417837" y="3988193"/>
            <a:ext cx="4917688" cy="523220"/>
          </a:xfrm>
          <a:prstGeom prst="rect">
            <a:avLst/>
          </a:prstGeom>
          <a:noFill/>
        </p:spPr>
        <p:txBody>
          <a:bodyPr wrap="square" rtlCol="0">
            <a:spAutoFit/>
          </a:bodyPr>
          <a:lstStyle/>
          <a:p>
            <a:pPr algn="ctr"/>
            <a:r>
              <a:rPr lang="en-US" sz="2800" dirty="0">
                <a:solidFill>
                  <a:schemeClr val="bg1"/>
                </a:solidFill>
                <a:latin typeface="+mj-lt"/>
              </a:rPr>
              <a:t>Accommodations and Strategies</a:t>
            </a:r>
          </a:p>
        </p:txBody>
      </p:sp>
      <p:sp>
        <p:nvSpPr>
          <p:cNvPr id="7" name="Rectangle 6"/>
          <p:cNvSpPr/>
          <p:nvPr/>
        </p:nvSpPr>
        <p:spPr>
          <a:xfrm>
            <a:off x="1312752" y="0"/>
            <a:ext cx="4702628"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753" y="1245509"/>
            <a:ext cx="2878625" cy="4366981"/>
          </a:xfrm>
          <a:prstGeom prst="rect">
            <a:avLst/>
          </a:prstGeom>
        </p:spPr>
      </p:pic>
    </p:spTree>
    <p:extLst>
      <p:ext uri="{BB962C8B-B14F-4D97-AF65-F5344CB8AC3E}">
        <p14:creationId xmlns:p14="http://schemas.microsoft.com/office/powerpoint/2010/main" val="2529732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D917E72B-D0C5-4B08-A281-52B9ED2F4B91}" type="slidenum">
              <a:rPr lang="en-US" smtClean="0"/>
              <a:pPr/>
              <a:t>9</a:t>
            </a:fld>
            <a:endParaRPr lang="en-US" dirty="0"/>
          </a:p>
        </p:txBody>
      </p:sp>
      <p:sp>
        <p:nvSpPr>
          <p:cNvPr id="5" name="Rectangle 4"/>
          <p:cNvSpPr/>
          <p:nvPr/>
        </p:nvSpPr>
        <p:spPr>
          <a:xfrm>
            <a:off x="3747193" y="0"/>
            <a:ext cx="4702628"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05211" y="913375"/>
            <a:ext cx="2973021" cy="5031249"/>
          </a:xfrm>
          <a:prstGeom prst="rect">
            <a:avLst/>
          </a:prstGeom>
          <a:noFill/>
        </p:spPr>
        <p:txBody>
          <a:bodyPr wrap="square" rtlCol="0">
            <a:spAutoFit/>
          </a:bodyPr>
          <a:lstStyle/>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Multi-modal (visual, auditory, sensory, kinesthetic…)</a:t>
            </a:r>
          </a:p>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Checking for understanding (Step-offs)</a:t>
            </a:r>
          </a:p>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Real life applications – Engaging materials; new concepts tied directly to trades</a:t>
            </a:r>
          </a:p>
        </p:txBody>
      </p:sp>
      <p:sp>
        <p:nvSpPr>
          <p:cNvPr id="7" name="Rectangle 6"/>
          <p:cNvSpPr/>
          <p:nvPr/>
        </p:nvSpPr>
        <p:spPr>
          <a:xfrm>
            <a:off x="4239896" y="1357559"/>
            <a:ext cx="3762131" cy="4441944"/>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14000"/>
              </a:lnSpc>
              <a:spcBef>
                <a:spcPts val="600"/>
              </a:spcBef>
              <a:spcAft>
                <a:spcPts val="600"/>
              </a:spcAft>
            </a:pPr>
            <a:r>
              <a:rPr lang="en-US" sz="2400" dirty="0">
                <a:solidFill>
                  <a:schemeClr val="accent5">
                    <a:lumMod val="60000"/>
                    <a:lumOff val="40000"/>
                  </a:schemeClr>
                </a:solidFill>
              </a:rPr>
              <a:t>Set up your CTT environment with Universal Design for Learning in mind!</a:t>
            </a:r>
          </a:p>
          <a:p>
            <a:pPr marL="457200" indent="-457200">
              <a:lnSpc>
                <a:spcPct val="114000"/>
              </a:lnSpc>
              <a:spcBef>
                <a:spcPts val="600"/>
              </a:spcBef>
              <a:spcAft>
                <a:spcPts val="600"/>
              </a:spcAft>
              <a:buFont typeface="Arial" panose="020B0604020202020204" pitchFamily="34" charset="0"/>
              <a:buChar char="•"/>
            </a:pPr>
            <a:r>
              <a:rPr lang="en-US" sz="2400" b="1" dirty="0">
                <a:solidFill>
                  <a:schemeClr val="accent5">
                    <a:lumMod val="60000"/>
                    <a:lumOff val="40000"/>
                  </a:schemeClr>
                </a:solidFill>
              </a:rPr>
              <a:t>Accessible equipment</a:t>
            </a:r>
          </a:p>
          <a:p>
            <a:pPr marL="457200" indent="-457200">
              <a:lnSpc>
                <a:spcPct val="114000"/>
              </a:lnSpc>
              <a:spcBef>
                <a:spcPts val="600"/>
              </a:spcBef>
              <a:spcAft>
                <a:spcPts val="600"/>
              </a:spcAft>
              <a:buFont typeface="Arial" panose="020B0604020202020204" pitchFamily="34" charset="0"/>
              <a:buChar char="•"/>
            </a:pPr>
            <a:r>
              <a:rPr lang="en-US" sz="2400" b="1" dirty="0">
                <a:solidFill>
                  <a:schemeClr val="accent5">
                    <a:lumMod val="60000"/>
                    <a:lumOff val="40000"/>
                  </a:schemeClr>
                </a:solidFill>
              </a:rPr>
              <a:t>Accessible furniture</a:t>
            </a:r>
          </a:p>
          <a:p>
            <a:pPr marL="457200" indent="-457200">
              <a:lnSpc>
                <a:spcPct val="114000"/>
              </a:lnSpc>
              <a:spcBef>
                <a:spcPts val="600"/>
              </a:spcBef>
              <a:spcAft>
                <a:spcPts val="600"/>
              </a:spcAft>
              <a:buFont typeface="Arial" panose="020B0604020202020204" pitchFamily="34" charset="0"/>
              <a:buChar char="•"/>
            </a:pPr>
            <a:r>
              <a:rPr lang="en-US" sz="2400" b="1" dirty="0">
                <a:solidFill>
                  <a:schemeClr val="accent5">
                    <a:lumMod val="60000"/>
                    <a:lumOff val="40000"/>
                  </a:schemeClr>
                </a:solidFill>
              </a:rPr>
              <a:t>Accessible programming</a:t>
            </a:r>
            <a:endParaRPr lang="en-US" sz="2800" b="1" dirty="0">
              <a:solidFill>
                <a:schemeClr val="accent5">
                  <a:lumMod val="60000"/>
                  <a:lumOff val="40000"/>
                </a:schemeClr>
              </a:solidFill>
            </a:endParaRPr>
          </a:p>
          <a:p>
            <a:pPr algn="ctr"/>
            <a:endParaRPr lang="en-US" dirty="0"/>
          </a:p>
        </p:txBody>
      </p:sp>
      <p:sp>
        <p:nvSpPr>
          <p:cNvPr id="8" name="TextBox 7"/>
          <p:cNvSpPr txBox="1"/>
          <p:nvPr/>
        </p:nvSpPr>
        <p:spPr>
          <a:xfrm>
            <a:off x="4326588" y="299062"/>
            <a:ext cx="3762131" cy="892552"/>
          </a:xfrm>
          <a:prstGeom prst="rect">
            <a:avLst/>
          </a:prstGeom>
          <a:noFill/>
        </p:spPr>
        <p:txBody>
          <a:bodyPr wrap="square" rtlCol="0">
            <a:spAutoFit/>
          </a:bodyPr>
          <a:lstStyle/>
          <a:p>
            <a:pPr algn="ctr"/>
            <a:r>
              <a:rPr lang="en-US" sz="2800" b="1" dirty="0">
                <a:solidFill>
                  <a:srgbClr val="FFFF99"/>
                </a:solidFill>
                <a:latin typeface="Lato" panose="020F0502020204030203" pitchFamily="34" charset="0"/>
              </a:rPr>
              <a:t>CTT </a:t>
            </a:r>
          </a:p>
          <a:p>
            <a:pPr algn="ctr"/>
            <a:r>
              <a:rPr lang="en-US" sz="2400" b="1" dirty="0">
                <a:solidFill>
                  <a:srgbClr val="FFFF99"/>
                </a:solidFill>
                <a:latin typeface="Lato" panose="020F0502020204030203" pitchFamily="34" charset="0"/>
              </a:rPr>
              <a:t>Instructional Strategies</a:t>
            </a:r>
          </a:p>
        </p:txBody>
      </p:sp>
      <p:sp>
        <p:nvSpPr>
          <p:cNvPr id="9" name="TextBox 8"/>
          <p:cNvSpPr txBox="1"/>
          <p:nvPr/>
        </p:nvSpPr>
        <p:spPr>
          <a:xfrm>
            <a:off x="819082" y="913375"/>
            <a:ext cx="2973021" cy="4075988"/>
          </a:xfrm>
          <a:prstGeom prst="rect">
            <a:avLst/>
          </a:prstGeom>
          <a:noFill/>
        </p:spPr>
        <p:txBody>
          <a:bodyPr wrap="square" rtlCol="0">
            <a:spAutoFit/>
          </a:bodyPr>
          <a:lstStyle/>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Hands-on learning</a:t>
            </a:r>
          </a:p>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Project-based learning</a:t>
            </a:r>
          </a:p>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Peer mentors</a:t>
            </a:r>
          </a:p>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Modeling</a:t>
            </a:r>
          </a:p>
          <a:p>
            <a:pPr marL="285750" indent="-285750">
              <a:lnSpc>
                <a:spcPct val="114000"/>
              </a:lnSpc>
              <a:spcBef>
                <a:spcPts val="600"/>
              </a:spcBef>
              <a:spcAft>
                <a:spcPts val="600"/>
              </a:spcAft>
              <a:buFont typeface="Wingdings" panose="05000000000000000000" pitchFamily="2" charset="2"/>
              <a:buChar char="§"/>
            </a:pPr>
            <a:r>
              <a:rPr lang="en-US" sz="2400" dirty="0">
                <a:solidFill>
                  <a:schemeClr val="bg1"/>
                </a:solidFill>
              </a:rPr>
              <a:t>Cooperative learning opportunities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985" y="4826205"/>
            <a:ext cx="1491816" cy="1347688"/>
          </a:xfrm>
          <a:prstGeom prst="rect">
            <a:avLst/>
          </a:prstGeom>
        </p:spPr>
      </p:pic>
    </p:spTree>
    <p:extLst>
      <p:ext uri="{BB962C8B-B14F-4D97-AF65-F5344CB8AC3E}">
        <p14:creationId xmlns:p14="http://schemas.microsoft.com/office/powerpoint/2010/main" val="284266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usiness 01">
      <a:dk1>
        <a:srgbClr val="1D1D25"/>
      </a:dk1>
      <a:lt1>
        <a:srgbClr val="F4F4F6"/>
      </a:lt1>
      <a:dk2>
        <a:srgbClr val="2C2B41"/>
      </a:dk2>
      <a:lt2>
        <a:srgbClr val="F9F9F9"/>
      </a:lt2>
      <a:accent1>
        <a:srgbClr val="E22000"/>
      </a:accent1>
      <a:accent2>
        <a:srgbClr val="821300"/>
      </a:accent2>
      <a:accent3>
        <a:srgbClr val="2C3C3C"/>
      </a:accent3>
      <a:accent4>
        <a:srgbClr val="435C5B"/>
      </a:accent4>
      <a:accent5>
        <a:srgbClr val="688E8C"/>
      </a:accent5>
      <a:accent6>
        <a:srgbClr val="9EB8B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me Board Colorful 16x9">
  <a:themeElements>
    <a:clrScheme name="Game Board Colorful">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FFFFFF"/>
      </a:hlink>
      <a:folHlink>
        <a:srgbClr val="65656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60000"/>
            <a:lumOff val="40000"/>
          </a:schemeClr>
        </a:solidFill>
        <a:ln>
          <a:solidFill>
            <a:schemeClr val="bg2">
              <a:lumMod val="60000"/>
              <a:lumOff val="40000"/>
            </a:schemeClr>
          </a:solidFill>
        </a:ln>
      </a:spPr>
      <a:bodyPr rtlCol="0" anchor="ctr"/>
      <a:lstStyle>
        <a:defPPr algn="ctr">
          <a:lnSpc>
            <a:spcPct val="90000"/>
          </a:lnSpc>
          <a:defRPr sz="2400" dirty="0" smtClean="0">
            <a:solidFill>
              <a:schemeClr val="bg2">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defPPr>
      </a:lstStyle>
    </a:txDef>
  </a:objectDefaults>
  <a:extraClrSchemeLst/>
  <a:extLst>
    <a:ext uri="{05A4C25C-085E-4340-85A3-A5531E510DB2}">
      <thm15:themeFamily xmlns:thm15="http://schemas.microsoft.com/office/thememl/2012/main" name="GameBoardColorful_16x9.potx" id="{98C88DC9-98CC-4C0C-8A35-B3A047044276}" vid="{FD87E919-AD65-4324-B175-BCA884E59E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XRUYQT3274NZ-880339284-156</_dlc_DocId>
    <_dlc_DocIdUrl xmlns="b22f8f74-215c-4154-9939-bd29e4e8980e">
      <Url>https://supportservices.jobcorps.gov/disability/_layouts/15/DocIdRedir.aspx?ID=XRUYQT3274NZ-880339284-156</Url>
      <Description>XRUYQT3274NZ-880339284-156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D2C4007-D35D-49BF-A939-539F120A8B71}"/>
</file>

<file path=customXml/itemProps2.xml><?xml version="1.0" encoding="utf-8"?>
<ds:datastoreItem xmlns:ds="http://schemas.openxmlformats.org/officeDocument/2006/customXml" ds:itemID="{157EDA2B-1AA0-4F37-91E5-3BB57D5DB9C6}"/>
</file>

<file path=customXml/itemProps3.xml><?xml version="1.0" encoding="utf-8"?>
<ds:datastoreItem xmlns:ds="http://schemas.openxmlformats.org/officeDocument/2006/customXml" ds:itemID="{306968AF-1135-4D96-A060-3C3A6EE1CB3C}"/>
</file>

<file path=customXml/itemProps4.xml><?xml version="1.0" encoding="utf-8"?>
<ds:datastoreItem xmlns:ds="http://schemas.openxmlformats.org/officeDocument/2006/customXml" ds:itemID="{8C6D4FA3-5CE8-4AF3-9254-8B4047671E66}"/>
</file>

<file path=docProps/app.xml><?xml version="1.0" encoding="utf-8"?>
<Properties xmlns="http://schemas.openxmlformats.org/officeDocument/2006/extended-properties" xmlns:vt="http://schemas.openxmlformats.org/officeDocument/2006/docPropsVTypes">
  <TotalTime>0</TotalTime>
  <Words>2500</Words>
  <Application>Microsoft Office PowerPoint</Application>
  <PresentationFormat>Widescreen</PresentationFormat>
  <Paragraphs>359</Paragraphs>
  <Slides>45</Slides>
  <Notes>41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45</vt:i4>
      </vt:variant>
    </vt:vector>
  </HeadingPairs>
  <TitlesOfParts>
    <vt:vector size="54" baseType="lpstr">
      <vt:lpstr>Arial</vt:lpstr>
      <vt:lpstr>Calibri</vt:lpstr>
      <vt:lpstr>Calibri Light</vt:lpstr>
      <vt:lpstr>Corbel</vt:lpstr>
      <vt:lpstr>Lato</vt:lpstr>
      <vt:lpstr>Wingdings</vt:lpstr>
      <vt:lpstr>Office Theme</vt:lpstr>
      <vt:lpstr>1_Office Theme</vt:lpstr>
      <vt:lpstr>Game Board Colorful 16x9</vt:lpstr>
      <vt:lpstr>Part 1  Reasonable Accommodation  in  Career Technical Training (CTT)</vt:lpstr>
      <vt:lpstr>Webinar Objectives</vt:lpstr>
      <vt:lpstr>Poll Question #1</vt:lpstr>
      <vt:lpstr>Poll Question #2</vt:lpstr>
      <vt:lpstr>Current CTT Accommodation Practices</vt:lpstr>
      <vt:lpstr>PowerPoint Presentation</vt:lpstr>
      <vt:lpstr>PowerPoint Presentation</vt:lpstr>
      <vt:lpstr>PowerPoint Presentation</vt:lpstr>
      <vt:lpstr>PowerPoint Presentation</vt:lpstr>
      <vt:lpstr>Instructional Strategies in CTT – “Word Walls”</vt:lpstr>
      <vt:lpstr>PowerPoint Presentation</vt:lpstr>
      <vt:lpstr>PowerPoint Presentation</vt:lpstr>
      <vt:lpstr>PowerPoint Presentation</vt:lpstr>
      <vt:lpstr>PowerPoint Presentation</vt:lpstr>
      <vt:lpstr>Using Videotaping of Instruction to Develop Accommodation and Instructional Resources</vt:lpstr>
      <vt:lpstr>Using Videotaping of Instruction to develop Accommodation and Instructional Resources</vt:lpstr>
      <vt:lpstr>Getting started with AT in CTT (Accommodations in CTT)</vt:lpstr>
      <vt:lpstr>Getting started with AT in CTT (Accommodations in CTT)</vt:lpstr>
      <vt:lpstr>PowerPoint Presentation</vt:lpstr>
      <vt:lpstr>Practice:  Case Study </vt:lpstr>
      <vt:lpstr>Possible AT Accommodations for Pat</vt:lpstr>
      <vt:lpstr>Possible AT Accommodations for Pat</vt:lpstr>
      <vt:lpstr>Other Examples of Assistive Technology in CTT</vt:lpstr>
      <vt:lpstr>Poll Question #3</vt:lpstr>
      <vt:lpstr>PowerPoint Presentation</vt:lpstr>
      <vt:lpstr>AT in HBI at  Little Rock Job Corps</vt:lpstr>
      <vt:lpstr>PowerPoint Presentation</vt:lpstr>
      <vt:lpstr>Category 1</vt:lpstr>
      <vt:lpstr>Category 1</vt:lpstr>
      <vt:lpstr>Gary Job Corps Center</vt:lpstr>
      <vt:lpstr>Pittsburgh Job Corps Center</vt:lpstr>
      <vt:lpstr>Blue Ridge Job Corps Center</vt:lpstr>
      <vt:lpstr>AT:  Some Things to Consider</vt:lpstr>
      <vt:lpstr>PowerPoint Presentation</vt:lpstr>
      <vt:lpstr>PowerPoint Presentation</vt:lpstr>
      <vt:lpstr>Job Accommodation Network http://askjan.org/topics/tech.htm</vt:lpstr>
      <vt:lpstr>Tools for Life http://www.gatfl.org/</vt:lpstr>
      <vt:lpstr>Disability Work Tools https://disabilityworktools.com/</vt:lpstr>
      <vt:lpstr>Disability Work Tools https://disabilityworktools.com/</vt:lpstr>
      <vt:lpstr>Disability Work Tools https://disabilityworktools.com/</vt:lpstr>
      <vt:lpstr>Disability Work Tools https://disabilityworktools.com/</vt:lpstr>
      <vt:lpstr>RESNA http://www.resna.org/</vt:lpstr>
      <vt:lpstr>Job Corps Disability Website https://supportservices.jobcorps.gov/disability/Pages/default.aspx</vt:lpstr>
      <vt:lpstr>Regional Disability Coordinators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 in CTT Part 1</dc:title>
  <dc:creator/>
  <cp:lastModifiedBy/>
  <cp:revision>1</cp:revision>
  <dcterms:created xsi:type="dcterms:W3CDTF">2017-02-28T22:47:37Z</dcterms:created>
  <dcterms:modified xsi:type="dcterms:W3CDTF">2017-03-02T01:35:01Z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b644372c-68af-48ed-99d7-175fcf2e302e</vt:lpwstr>
  </property>
</Properties>
</file>