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77" r:id="rId4"/>
    <p:sldMasterId id="2147483679" r:id="rId5"/>
  </p:sldMasterIdLst>
  <p:notesMasterIdLst>
    <p:notesMasterId r:id="rId38"/>
  </p:notesMasterIdLst>
  <p:sldIdLst>
    <p:sldId id="261" r:id="rId6"/>
    <p:sldId id="432" r:id="rId7"/>
    <p:sldId id="439" r:id="rId8"/>
    <p:sldId id="435" r:id="rId9"/>
    <p:sldId id="436" r:id="rId10"/>
    <p:sldId id="437" r:id="rId11"/>
    <p:sldId id="438" r:id="rId12"/>
    <p:sldId id="434" r:id="rId13"/>
    <p:sldId id="425" r:id="rId14"/>
    <p:sldId id="430" r:id="rId15"/>
    <p:sldId id="427" r:id="rId16"/>
    <p:sldId id="428" r:id="rId17"/>
    <p:sldId id="426" r:id="rId18"/>
    <p:sldId id="431" r:id="rId19"/>
    <p:sldId id="429" r:id="rId20"/>
    <p:sldId id="408" r:id="rId21"/>
    <p:sldId id="412" r:id="rId22"/>
    <p:sldId id="414" r:id="rId23"/>
    <p:sldId id="416" r:id="rId24"/>
    <p:sldId id="413" r:id="rId25"/>
    <p:sldId id="418" r:id="rId26"/>
    <p:sldId id="417" r:id="rId27"/>
    <p:sldId id="422" r:id="rId28"/>
    <p:sldId id="420" r:id="rId29"/>
    <p:sldId id="421" r:id="rId30"/>
    <p:sldId id="423" r:id="rId31"/>
    <p:sldId id="424" r:id="rId32"/>
    <p:sldId id="415" r:id="rId33"/>
    <p:sldId id="411" r:id="rId34"/>
    <p:sldId id="409" r:id="rId35"/>
    <p:sldId id="270" r:id="rId36"/>
    <p:sldId id="41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1499C2-C762-44F6-ABD4-DAA0B44E2C7A}">
          <p14:sldIdLst>
            <p14:sldId id="261"/>
            <p14:sldId id="432"/>
            <p14:sldId id="439"/>
            <p14:sldId id="435"/>
            <p14:sldId id="436"/>
            <p14:sldId id="437"/>
            <p14:sldId id="438"/>
            <p14:sldId id="434"/>
            <p14:sldId id="425"/>
            <p14:sldId id="430"/>
            <p14:sldId id="427"/>
            <p14:sldId id="428"/>
            <p14:sldId id="426"/>
            <p14:sldId id="431"/>
            <p14:sldId id="429"/>
            <p14:sldId id="408"/>
            <p14:sldId id="412"/>
            <p14:sldId id="414"/>
            <p14:sldId id="416"/>
            <p14:sldId id="413"/>
            <p14:sldId id="418"/>
            <p14:sldId id="417"/>
            <p14:sldId id="422"/>
            <p14:sldId id="420"/>
            <p14:sldId id="421"/>
            <p14:sldId id="423"/>
            <p14:sldId id="424"/>
            <p14:sldId id="415"/>
            <p14:sldId id="411"/>
            <p14:sldId id="409"/>
            <p14:sldId id="270"/>
            <p14:sldId id="4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198636-F2C7-7B70-F254-6EC543F002AA}" name="Julie Luht" initials="JL" userId="S::jluht@humanitas.com::eac1ece3-a076-4aef-9b22-77d15757e7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7ED28-B734-462D-B9FB-3A766F3B281D}" v="124" dt="2024-04-24T12:31:03.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3" autoAdjust="0"/>
    <p:restoredTop sz="78067" autoAdjust="0"/>
  </p:normalViewPr>
  <p:slideViewPr>
    <p:cSldViewPr snapToGrid="0">
      <p:cViewPr varScale="1">
        <p:scale>
          <a:sx n="56" d="100"/>
          <a:sy n="56" d="100"/>
        </p:scale>
        <p:origin x="1224" y="4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47"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48"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customXml" Target="../customXml/item1.xml"/><Relationship Id="rId20"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Kulig" userId="683baec7-6151-4447-929a-a3bc4d5b4ca9" providerId="ADAL" clId="{4857ED28-B734-462D-B9FB-3A766F3B281D}"/>
    <pc:docChg chg="undo redo custSel addSld delSld modSld sldOrd addMainMaster delMainMaster modSection">
      <pc:chgData name="John Kulig" userId="683baec7-6151-4447-929a-a3bc4d5b4ca9" providerId="ADAL" clId="{4857ED28-B734-462D-B9FB-3A766F3B281D}" dt="2024-04-24T15:44:03.634" v="3264" actId="14100"/>
      <pc:docMkLst>
        <pc:docMk/>
      </pc:docMkLst>
      <pc:sldChg chg="modSp mod">
        <pc:chgData name="John Kulig" userId="683baec7-6151-4447-929a-a3bc4d5b4ca9" providerId="ADAL" clId="{4857ED28-B734-462D-B9FB-3A766F3B281D}" dt="2024-04-22T12:43:25.146" v="12" actId="20577"/>
        <pc:sldMkLst>
          <pc:docMk/>
          <pc:sldMk cId="2907886819" sldId="261"/>
        </pc:sldMkLst>
        <pc:spChg chg="mod">
          <ac:chgData name="John Kulig" userId="683baec7-6151-4447-929a-a3bc4d5b4ca9" providerId="ADAL" clId="{4857ED28-B734-462D-B9FB-3A766F3B281D}" dt="2024-04-22T12:43:25.146" v="12" actId="20577"/>
          <ac:spMkLst>
            <pc:docMk/>
            <pc:sldMk cId="2907886819" sldId="261"/>
            <ac:spMk id="89" creationId="{00000000-0000-0000-0000-000000000000}"/>
          </ac:spMkLst>
        </pc:spChg>
      </pc:sldChg>
      <pc:sldChg chg="modSp mod">
        <pc:chgData name="John Kulig" userId="683baec7-6151-4447-929a-a3bc4d5b4ca9" providerId="ADAL" clId="{4857ED28-B734-462D-B9FB-3A766F3B281D}" dt="2024-04-22T20:27:11.116" v="381" actId="20577"/>
        <pc:sldMkLst>
          <pc:docMk/>
          <pc:sldMk cId="3007293492" sldId="270"/>
        </pc:sldMkLst>
        <pc:spChg chg="mod">
          <ac:chgData name="John Kulig" userId="683baec7-6151-4447-929a-a3bc4d5b4ca9" providerId="ADAL" clId="{4857ED28-B734-462D-B9FB-3A766F3B281D}" dt="2024-04-22T20:13:34.717" v="304" actId="20577"/>
          <ac:spMkLst>
            <pc:docMk/>
            <pc:sldMk cId="3007293492" sldId="270"/>
            <ac:spMk id="3" creationId="{EFD873A0-97A5-DEC7-A454-9FE24D1A320E}"/>
          </ac:spMkLst>
        </pc:spChg>
        <pc:spChg chg="mod">
          <ac:chgData name="John Kulig" userId="683baec7-6151-4447-929a-a3bc4d5b4ca9" providerId="ADAL" clId="{4857ED28-B734-462D-B9FB-3A766F3B281D}" dt="2024-04-22T20:16:18.510" v="310" actId="14100"/>
          <ac:spMkLst>
            <pc:docMk/>
            <pc:sldMk cId="3007293492" sldId="270"/>
            <ac:spMk id="5" creationId="{5E952146-17B2-4F52-9C99-D67B6BA2B9B1}"/>
          </ac:spMkLst>
        </pc:spChg>
        <pc:spChg chg="mod">
          <ac:chgData name="John Kulig" userId="683baec7-6151-4447-929a-a3bc4d5b4ca9" providerId="ADAL" clId="{4857ED28-B734-462D-B9FB-3A766F3B281D}" dt="2024-04-22T20:27:11.116" v="381" actId="20577"/>
          <ac:spMkLst>
            <pc:docMk/>
            <pc:sldMk cId="3007293492" sldId="270"/>
            <ac:spMk id="176" creationId="{00000000-0000-0000-0000-000000000000}"/>
          </ac:spMkLst>
        </pc:spChg>
      </pc:sldChg>
      <pc:sldChg chg="add del">
        <pc:chgData name="John Kulig" userId="683baec7-6151-4447-929a-a3bc4d5b4ca9" providerId="ADAL" clId="{4857ED28-B734-462D-B9FB-3A766F3B281D}" dt="2024-04-22T17:32:38.531" v="17" actId="47"/>
        <pc:sldMkLst>
          <pc:docMk/>
          <pc:sldMk cId="3296800140" sldId="280"/>
        </pc:sldMkLst>
      </pc:sldChg>
      <pc:sldChg chg="add del">
        <pc:chgData name="John Kulig" userId="683baec7-6151-4447-929a-a3bc4d5b4ca9" providerId="ADAL" clId="{4857ED28-B734-462D-B9FB-3A766F3B281D}" dt="2024-04-22T17:32:29.106" v="16" actId="47"/>
        <pc:sldMkLst>
          <pc:docMk/>
          <pc:sldMk cId="27854541" sldId="291"/>
        </pc:sldMkLst>
      </pc:sldChg>
      <pc:sldChg chg="add del">
        <pc:chgData name="John Kulig" userId="683baec7-6151-4447-929a-a3bc4d5b4ca9" providerId="ADAL" clId="{4857ED28-B734-462D-B9FB-3A766F3B281D}" dt="2024-04-22T17:32:38.531" v="17" actId="47"/>
        <pc:sldMkLst>
          <pc:docMk/>
          <pc:sldMk cId="4053773504" sldId="292"/>
        </pc:sldMkLst>
      </pc:sldChg>
      <pc:sldChg chg="add del">
        <pc:chgData name="John Kulig" userId="683baec7-6151-4447-929a-a3bc4d5b4ca9" providerId="ADAL" clId="{4857ED28-B734-462D-B9FB-3A766F3B281D}" dt="2024-04-22T17:32:29.106" v="16" actId="47"/>
        <pc:sldMkLst>
          <pc:docMk/>
          <pc:sldMk cId="1624986366" sldId="293"/>
        </pc:sldMkLst>
      </pc:sldChg>
      <pc:sldChg chg="add del">
        <pc:chgData name="John Kulig" userId="683baec7-6151-4447-929a-a3bc4d5b4ca9" providerId="ADAL" clId="{4857ED28-B734-462D-B9FB-3A766F3B281D}" dt="2024-04-22T17:32:29.106" v="16" actId="47"/>
        <pc:sldMkLst>
          <pc:docMk/>
          <pc:sldMk cId="3428603057" sldId="294"/>
        </pc:sldMkLst>
      </pc:sldChg>
      <pc:sldChg chg="add del">
        <pc:chgData name="John Kulig" userId="683baec7-6151-4447-929a-a3bc4d5b4ca9" providerId="ADAL" clId="{4857ED28-B734-462D-B9FB-3A766F3B281D}" dt="2024-04-22T17:32:29.106" v="16" actId="47"/>
        <pc:sldMkLst>
          <pc:docMk/>
          <pc:sldMk cId="2071446822" sldId="295"/>
        </pc:sldMkLst>
      </pc:sldChg>
      <pc:sldChg chg="add del">
        <pc:chgData name="John Kulig" userId="683baec7-6151-4447-929a-a3bc4d5b4ca9" providerId="ADAL" clId="{4857ED28-B734-462D-B9FB-3A766F3B281D}" dt="2024-04-22T17:32:29.106" v="16" actId="47"/>
        <pc:sldMkLst>
          <pc:docMk/>
          <pc:sldMk cId="3906618892" sldId="296"/>
        </pc:sldMkLst>
      </pc:sldChg>
      <pc:sldChg chg="add del">
        <pc:chgData name="John Kulig" userId="683baec7-6151-4447-929a-a3bc4d5b4ca9" providerId="ADAL" clId="{4857ED28-B734-462D-B9FB-3A766F3B281D}" dt="2024-04-22T17:32:29.106" v="16" actId="47"/>
        <pc:sldMkLst>
          <pc:docMk/>
          <pc:sldMk cId="467769481" sldId="297"/>
        </pc:sldMkLst>
      </pc:sldChg>
      <pc:sldChg chg="add del">
        <pc:chgData name="John Kulig" userId="683baec7-6151-4447-929a-a3bc4d5b4ca9" providerId="ADAL" clId="{4857ED28-B734-462D-B9FB-3A766F3B281D}" dt="2024-04-22T17:32:29.106" v="16" actId="47"/>
        <pc:sldMkLst>
          <pc:docMk/>
          <pc:sldMk cId="3571015180" sldId="298"/>
        </pc:sldMkLst>
      </pc:sldChg>
      <pc:sldChg chg="add del">
        <pc:chgData name="John Kulig" userId="683baec7-6151-4447-929a-a3bc4d5b4ca9" providerId="ADAL" clId="{4857ED28-B734-462D-B9FB-3A766F3B281D}" dt="2024-04-22T17:32:29.106" v="16" actId="47"/>
        <pc:sldMkLst>
          <pc:docMk/>
          <pc:sldMk cId="4143732814" sldId="299"/>
        </pc:sldMkLst>
      </pc:sldChg>
      <pc:sldChg chg="add del">
        <pc:chgData name="John Kulig" userId="683baec7-6151-4447-929a-a3bc4d5b4ca9" providerId="ADAL" clId="{4857ED28-B734-462D-B9FB-3A766F3B281D}" dt="2024-04-22T17:32:29.106" v="16" actId="47"/>
        <pc:sldMkLst>
          <pc:docMk/>
          <pc:sldMk cId="2777233703" sldId="300"/>
        </pc:sldMkLst>
      </pc:sldChg>
      <pc:sldChg chg="add del">
        <pc:chgData name="John Kulig" userId="683baec7-6151-4447-929a-a3bc4d5b4ca9" providerId="ADAL" clId="{4857ED28-B734-462D-B9FB-3A766F3B281D}" dt="2024-04-22T17:32:29.106" v="16" actId="47"/>
        <pc:sldMkLst>
          <pc:docMk/>
          <pc:sldMk cId="305816218" sldId="301"/>
        </pc:sldMkLst>
      </pc:sldChg>
      <pc:sldChg chg="add del">
        <pc:chgData name="John Kulig" userId="683baec7-6151-4447-929a-a3bc4d5b4ca9" providerId="ADAL" clId="{4857ED28-B734-462D-B9FB-3A766F3B281D}" dt="2024-04-22T17:32:29.106" v="16" actId="47"/>
        <pc:sldMkLst>
          <pc:docMk/>
          <pc:sldMk cId="1777435127" sldId="374"/>
        </pc:sldMkLst>
      </pc:sldChg>
      <pc:sldChg chg="add del">
        <pc:chgData name="John Kulig" userId="683baec7-6151-4447-929a-a3bc4d5b4ca9" providerId="ADAL" clId="{4857ED28-B734-462D-B9FB-3A766F3B281D}" dt="2024-04-22T17:32:29.106" v="16" actId="47"/>
        <pc:sldMkLst>
          <pc:docMk/>
          <pc:sldMk cId="3519986754" sldId="375"/>
        </pc:sldMkLst>
      </pc:sldChg>
      <pc:sldChg chg="add del">
        <pc:chgData name="John Kulig" userId="683baec7-6151-4447-929a-a3bc4d5b4ca9" providerId="ADAL" clId="{4857ED28-B734-462D-B9FB-3A766F3B281D}" dt="2024-04-22T17:32:29.106" v="16" actId="47"/>
        <pc:sldMkLst>
          <pc:docMk/>
          <pc:sldMk cId="1230391185" sldId="376"/>
        </pc:sldMkLst>
      </pc:sldChg>
      <pc:sldChg chg="add del">
        <pc:chgData name="John Kulig" userId="683baec7-6151-4447-929a-a3bc4d5b4ca9" providerId="ADAL" clId="{4857ED28-B734-462D-B9FB-3A766F3B281D}" dt="2024-04-22T17:32:29.106" v="16" actId="47"/>
        <pc:sldMkLst>
          <pc:docMk/>
          <pc:sldMk cId="1643897043" sldId="377"/>
        </pc:sldMkLst>
      </pc:sldChg>
      <pc:sldChg chg="add del">
        <pc:chgData name="John Kulig" userId="683baec7-6151-4447-929a-a3bc4d5b4ca9" providerId="ADAL" clId="{4857ED28-B734-462D-B9FB-3A766F3B281D}" dt="2024-04-22T17:32:29.106" v="16" actId="47"/>
        <pc:sldMkLst>
          <pc:docMk/>
          <pc:sldMk cId="1720669944" sldId="378"/>
        </pc:sldMkLst>
      </pc:sldChg>
      <pc:sldChg chg="add del">
        <pc:chgData name="John Kulig" userId="683baec7-6151-4447-929a-a3bc4d5b4ca9" providerId="ADAL" clId="{4857ED28-B734-462D-B9FB-3A766F3B281D}" dt="2024-04-22T17:32:29.106" v="16" actId="47"/>
        <pc:sldMkLst>
          <pc:docMk/>
          <pc:sldMk cId="3578420272" sldId="379"/>
        </pc:sldMkLst>
      </pc:sldChg>
      <pc:sldChg chg="add del">
        <pc:chgData name="John Kulig" userId="683baec7-6151-4447-929a-a3bc4d5b4ca9" providerId="ADAL" clId="{4857ED28-B734-462D-B9FB-3A766F3B281D}" dt="2024-04-22T17:32:29.106" v="16" actId="47"/>
        <pc:sldMkLst>
          <pc:docMk/>
          <pc:sldMk cId="3636821410" sldId="380"/>
        </pc:sldMkLst>
      </pc:sldChg>
      <pc:sldChg chg="add del">
        <pc:chgData name="John Kulig" userId="683baec7-6151-4447-929a-a3bc4d5b4ca9" providerId="ADAL" clId="{4857ED28-B734-462D-B9FB-3A766F3B281D}" dt="2024-04-22T17:32:29.106" v="16" actId="47"/>
        <pc:sldMkLst>
          <pc:docMk/>
          <pc:sldMk cId="3110374526" sldId="381"/>
        </pc:sldMkLst>
      </pc:sldChg>
      <pc:sldChg chg="add del">
        <pc:chgData name="John Kulig" userId="683baec7-6151-4447-929a-a3bc4d5b4ca9" providerId="ADAL" clId="{4857ED28-B734-462D-B9FB-3A766F3B281D}" dt="2024-04-22T17:32:29.106" v="16" actId="47"/>
        <pc:sldMkLst>
          <pc:docMk/>
          <pc:sldMk cId="719289761" sldId="382"/>
        </pc:sldMkLst>
      </pc:sldChg>
      <pc:sldChg chg="add del">
        <pc:chgData name="John Kulig" userId="683baec7-6151-4447-929a-a3bc4d5b4ca9" providerId="ADAL" clId="{4857ED28-B734-462D-B9FB-3A766F3B281D}" dt="2024-04-22T17:32:38.531" v="17" actId="47"/>
        <pc:sldMkLst>
          <pc:docMk/>
          <pc:sldMk cId="3381445217" sldId="383"/>
        </pc:sldMkLst>
      </pc:sldChg>
      <pc:sldChg chg="add del">
        <pc:chgData name="John Kulig" userId="683baec7-6151-4447-929a-a3bc4d5b4ca9" providerId="ADAL" clId="{4857ED28-B734-462D-B9FB-3A766F3B281D}" dt="2024-04-22T17:32:38.531" v="17" actId="47"/>
        <pc:sldMkLst>
          <pc:docMk/>
          <pc:sldMk cId="2688274623" sldId="384"/>
        </pc:sldMkLst>
      </pc:sldChg>
      <pc:sldChg chg="add del">
        <pc:chgData name="John Kulig" userId="683baec7-6151-4447-929a-a3bc4d5b4ca9" providerId="ADAL" clId="{4857ED28-B734-462D-B9FB-3A766F3B281D}" dt="2024-04-22T17:32:38.531" v="17" actId="47"/>
        <pc:sldMkLst>
          <pc:docMk/>
          <pc:sldMk cId="3503072671" sldId="385"/>
        </pc:sldMkLst>
      </pc:sldChg>
      <pc:sldChg chg="add del">
        <pc:chgData name="John Kulig" userId="683baec7-6151-4447-929a-a3bc4d5b4ca9" providerId="ADAL" clId="{4857ED28-B734-462D-B9FB-3A766F3B281D}" dt="2024-04-22T17:32:38.531" v="17" actId="47"/>
        <pc:sldMkLst>
          <pc:docMk/>
          <pc:sldMk cId="1530653390" sldId="386"/>
        </pc:sldMkLst>
      </pc:sldChg>
      <pc:sldChg chg="add del replId">
        <pc:chgData name="John Kulig" userId="683baec7-6151-4447-929a-a3bc4d5b4ca9" providerId="ADAL" clId="{4857ED28-B734-462D-B9FB-3A766F3B281D}" dt="2024-04-22T17:32:38.531" v="17" actId="47"/>
        <pc:sldMkLst>
          <pc:docMk/>
          <pc:sldMk cId="3207827227" sldId="387"/>
        </pc:sldMkLst>
      </pc:sldChg>
      <pc:sldChg chg="add del replId">
        <pc:chgData name="John Kulig" userId="683baec7-6151-4447-929a-a3bc4d5b4ca9" providerId="ADAL" clId="{4857ED28-B734-462D-B9FB-3A766F3B281D}" dt="2024-04-22T17:32:38.531" v="17" actId="47"/>
        <pc:sldMkLst>
          <pc:docMk/>
          <pc:sldMk cId="3413558656" sldId="388"/>
        </pc:sldMkLst>
      </pc:sldChg>
      <pc:sldChg chg="add del replId">
        <pc:chgData name="John Kulig" userId="683baec7-6151-4447-929a-a3bc4d5b4ca9" providerId="ADAL" clId="{4857ED28-B734-462D-B9FB-3A766F3B281D}" dt="2024-04-22T17:32:38.531" v="17" actId="47"/>
        <pc:sldMkLst>
          <pc:docMk/>
          <pc:sldMk cId="2383660559" sldId="389"/>
        </pc:sldMkLst>
      </pc:sldChg>
      <pc:sldChg chg="add del replId">
        <pc:chgData name="John Kulig" userId="683baec7-6151-4447-929a-a3bc4d5b4ca9" providerId="ADAL" clId="{4857ED28-B734-462D-B9FB-3A766F3B281D}" dt="2024-04-22T17:32:38.531" v="17" actId="47"/>
        <pc:sldMkLst>
          <pc:docMk/>
          <pc:sldMk cId="1183156477" sldId="390"/>
        </pc:sldMkLst>
      </pc:sldChg>
      <pc:sldChg chg="add del replId">
        <pc:chgData name="John Kulig" userId="683baec7-6151-4447-929a-a3bc4d5b4ca9" providerId="ADAL" clId="{4857ED28-B734-462D-B9FB-3A766F3B281D}" dt="2024-04-22T17:32:38.531" v="17" actId="47"/>
        <pc:sldMkLst>
          <pc:docMk/>
          <pc:sldMk cId="2945670760" sldId="391"/>
        </pc:sldMkLst>
      </pc:sldChg>
      <pc:sldChg chg="add del replId">
        <pc:chgData name="John Kulig" userId="683baec7-6151-4447-929a-a3bc4d5b4ca9" providerId="ADAL" clId="{4857ED28-B734-462D-B9FB-3A766F3B281D}" dt="2024-04-22T17:32:38.531" v="17" actId="47"/>
        <pc:sldMkLst>
          <pc:docMk/>
          <pc:sldMk cId="3634064824" sldId="392"/>
        </pc:sldMkLst>
      </pc:sldChg>
      <pc:sldChg chg="add del replId">
        <pc:chgData name="John Kulig" userId="683baec7-6151-4447-929a-a3bc4d5b4ca9" providerId="ADAL" clId="{4857ED28-B734-462D-B9FB-3A766F3B281D}" dt="2024-04-22T17:32:38.531" v="17" actId="47"/>
        <pc:sldMkLst>
          <pc:docMk/>
          <pc:sldMk cId="1710617264" sldId="393"/>
        </pc:sldMkLst>
      </pc:sldChg>
      <pc:sldChg chg="add del replId">
        <pc:chgData name="John Kulig" userId="683baec7-6151-4447-929a-a3bc4d5b4ca9" providerId="ADAL" clId="{4857ED28-B734-462D-B9FB-3A766F3B281D}" dt="2024-04-22T17:32:38.531" v="17" actId="47"/>
        <pc:sldMkLst>
          <pc:docMk/>
          <pc:sldMk cId="113224325" sldId="394"/>
        </pc:sldMkLst>
      </pc:sldChg>
      <pc:sldChg chg="add del replId">
        <pc:chgData name="John Kulig" userId="683baec7-6151-4447-929a-a3bc4d5b4ca9" providerId="ADAL" clId="{4857ED28-B734-462D-B9FB-3A766F3B281D}" dt="2024-04-22T17:32:38.531" v="17" actId="47"/>
        <pc:sldMkLst>
          <pc:docMk/>
          <pc:sldMk cId="12355128" sldId="395"/>
        </pc:sldMkLst>
      </pc:sldChg>
      <pc:sldChg chg="add del replId">
        <pc:chgData name="John Kulig" userId="683baec7-6151-4447-929a-a3bc4d5b4ca9" providerId="ADAL" clId="{4857ED28-B734-462D-B9FB-3A766F3B281D}" dt="2024-04-22T17:32:38.531" v="17" actId="47"/>
        <pc:sldMkLst>
          <pc:docMk/>
          <pc:sldMk cId="3030233694" sldId="396"/>
        </pc:sldMkLst>
      </pc:sldChg>
      <pc:sldChg chg="add del replId">
        <pc:chgData name="John Kulig" userId="683baec7-6151-4447-929a-a3bc4d5b4ca9" providerId="ADAL" clId="{4857ED28-B734-462D-B9FB-3A766F3B281D}" dt="2024-04-22T17:32:38.531" v="17" actId="47"/>
        <pc:sldMkLst>
          <pc:docMk/>
          <pc:sldMk cId="2594616507" sldId="397"/>
        </pc:sldMkLst>
      </pc:sldChg>
      <pc:sldChg chg="add del replId">
        <pc:chgData name="John Kulig" userId="683baec7-6151-4447-929a-a3bc4d5b4ca9" providerId="ADAL" clId="{4857ED28-B734-462D-B9FB-3A766F3B281D}" dt="2024-04-22T17:32:38.531" v="17" actId="47"/>
        <pc:sldMkLst>
          <pc:docMk/>
          <pc:sldMk cId="1112214690" sldId="398"/>
        </pc:sldMkLst>
      </pc:sldChg>
      <pc:sldChg chg="add del replId">
        <pc:chgData name="John Kulig" userId="683baec7-6151-4447-929a-a3bc4d5b4ca9" providerId="ADAL" clId="{4857ED28-B734-462D-B9FB-3A766F3B281D}" dt="2024-04-22T17:32:38.531" v="17" actId="47"/>
        <pc:sldMkLst>
          <pc:docMk/>
          <pc:sldMk cId="2923117522" sldId="399"/>
        </pc:sldMkLst>
      </pc:sldChg>
      <pc:sldChg chg="add del replId">
        <pc:chgData name="John Kulig" userId="683baec7-6151-4447-929a-a3bc4d5b4ca9" providerId="ADAL" clId="{4857ED28-B734-462D-B9FB-3A766F3B281D}" dt="2024-04-22T17:32:53.090" v="18" actId="47"/>
        <pc:sldMkLst>
          <pc:docMk/>
          <pc:sldMk cId="2553864613" sldId="400"/>
        </pc:sldMkLst>
      </pc:sldChg>
      <pc:sldChg chg="add del replId">
        <pc:chgData name="John Kulig" userId="683baec7-6151-4447-929a-a3bc4d5b4ca9" providerId="ADAL" clId="{4857ED28-B734-462D-B9FB-3A766F3B281D}" dt="2024-04-22T17:32:53.090" v="18" actId="47"/>
        <pc:sldMkLst>
          <pc:docMk/>
          <pc:sldMk cId="2686528022" sldId="401"/>
        </pc:sldMkLst>
      </pc:sldChg>
      <pc:sldChg chg="add del replId">
        <pc:chgData name="John Kulig" userId="683baec7-6151-4447-929a-a3bc4d5b4ca9" providerId="ADAL" clId="{4857ED28-B734-462D-B9FB-3A766F3B281D}" dt="2024-04-22T17:32:53.090" v="18" actId="47"/>
        <pc:sldMkLst>
          <pc:docMk/>
          <pc:sldMk cId="2417882952" sldId="402"/>
        </pc:sldMkLst>
      </pc:sldChg>
      <pc:sldChg chg="add del replId">
        <pc:chgData name="John Kulig" userId="683baec7-6151-4447-929a-a3bc4d5b4ca9" providerId="ADAL" clId="{4857ED28-B734-462D-B9FB-3A766F3B281D}" dt="2024-04-22T17:32:53.090" v="18" actId="47"/>
        <pc:sldMkLst>
          <pc:docMk/>
          <pc:sldMk cId="612476412" sldId="403"/>
        </pc:sldMkLst>
      </pc:sldChg>
      <pc:sldChg chg="add del replId">
        <pc:chgData name="John Kulig" userId="683baec7-6151-4447-929a-a3bc4d5b4ca9" providerId="ADAL" clId="{4857ED28-B734-462D-B9FB-3A766F3B281D}" dt="2024-04-22T17:32:53.090" v="18" actId="47"/>
        <pc:sldMkLst>
          <pc:docMk/>
          <pc:sldMk cId="3154205783" sldId="404"/>
        </pc:sldMkLst>
      </pc:sldChg>
      <pc:sldChg chg="add del replId">
        <pc:chgData name="John Kulig" userId="683baec7-6151-4447-929a-a3bc4d5b4ca9" providerId="ADAL" clId="{4857ED28-B734-462D-B9FB-3A766F3B281D}" dt="2024-04-22T17:32:53.090" v="18" actId="47"/>
        <pc:sldMkLst>
          <pc:docMk/>
          <pc:sldMk cId="3037651787" sldId="405"/>
        </pc:sldMkLst>
      </pc:sldChg>
      <pc:sldChg chg="add del replId">
        <pc:chgData name="John Kulig" userId="683baec7-6151-4447-929a-a3bc4d5b4ca9" providerId="ADAL" clId="{4857ED28-B734-462D-B9FB-3A766F3B281D}" dt="2024-04-22T17:32:53.090" v="18" actId="47"/>
        <pc:sldMkLst>
          <pc:docMk/>
          <pc:sldMk cId="1357987616" sldId="406"/>
        </pc:sldMkLst>
      </pc:sldChg>
      <pc:sldChg chg="add del replId">
        <pc:chgData name="John Kulig" userId="683baec7-6151-4447-929a-a3bc4d5b4ca9" providerId="ADAL" clId="{4857ED28-B734-462D-B9FB-3A766F3B281D}" dt="2024-04-22T17:32:53.090" v="18" actId="47"/>
        <pc:sldMkLst>
          <pc:docMk/>
          <pc:sldMk cId="1490491504" sldId="407"/>
        </pc:sldMkLst>
      </pc:sldChg>
      <pc:sldChg chg="addSp delSp modSp add mod replId">
        <pc:chgData name="John Kulig" userId="683baec7-6151-4447-929a-a3bc4d5b4ca9" providerId="ADAL" clId="{4857ED28-B734-462D-B9FB-3A766F3B281D}" dt="2024-04-24T15:44:03.634" v="3264" actId="14100"/>
        <pc:sldMkLst>
          <pc:docMk/>
          <pc:sldMk cId="1160686769" sldId="408"/>
        </pc:sldMkLst>
        <pc:spChg chg="mod">
          <ac:chgData name="John Kulig" userId="683baec7-6151-4447-929a-a3bc4d5b4ca9" providerId="ADAL" clId="{4857ED28-B734-462D-B9FB-3A766F3B281D}" dt="2024-04-24T15:43:24.015" v="3259" actId="20577"/>
          <ac:spMkLst>
            <pc:docMk/>
            <pc:sldMk cId="1160686769" sldId="408"/>
            <ac:spMk id="2" creationId="{1274A969-D931-8575-8A1B-A3F5D1BCBA7B}"/>
          </ac:spMkLst>
        </pc:spChg>
        <pc:spChg chg="mod">
          <ac:chgData name="John Kulig" userId="683baec7-6151-4447-929a-a3bc4d5b4ca9" providerId="ADAL" clId="{4857ED28-B734-462D-B9FB-3A766F3B281D}" dt="2024-04-22T19:57:58.881" v="234" actId="21"/>
          <ac:spMkLst>
            <pc:docMk/>
            <pc:sldMk cId="1160686769" sldId="408"/>
            <ac:spMk id="3" creationId="{4BEFCD7E-448F-83CE-942A-56D68C0A9FB3}"/>
          </ac:spMkLst>
        </pc:spChg>
        <pc:graphicFrameChg chg="add mod">
          <ac:chgData name="John Kulig" userId="683baec7-6151-4447-929a-a3bc4d5b4ca9" providerId="ADAL" clId="{4857ED28-B734-462D-B9FB-3A766F3B281D}" dt="2024-04-22T19:42:45.798" v="59"/>
          <ac:graphicFrameMkLst>
            <pc:docMk/>
            <pc:sldMk cId="1160686769" sldId="408"/>
            <ac:graphicFrameMk id="4" creationId="{5EDEF23B-4223-9CC8-3A16-F89C019BB66C}"/>
          </ac:graphicFrameMkLst>
        </pc:graphicFrameChg>
        <pc:graphicFrameChg chg="add del mod modGraphic">
          <ac:chgData name="John Kulig" userId="683baec7-6151-4447-929a-a3bc4d5b4ca9" providerId="ADAL" clId="{4857ED28-B734-462D-B9FB-3A766F3B281D}" dt="2024-04-22T19:54:24.196" v="206" actId="478"/>
          <ac:graphicFrameMkLst>
            <pc:docMk/>
            <pc:sldMk cId="1160686769" sldId="408"/>
            <ac:graphicFrameMk id="5" creationId="{CC9016CC-2BDA-5FEE-42D6-37D9DDEE07FD}"/>
          </ac:graphicFrameMkLst>
        </pc:graphicFrameChg>
        <pc:graphicFrameChg chg="add mod modGraphic">
          <ac:chgData name="John Kulig" userId="683baec7-6151-4447-929a-a3bc4d5b4ca9" providerId="ADAL" clId="{4857ED28-B734-462D-B9FB-3A766F3B281D}" dt="2024-04-24T15:44:03.634" v="3264" actId="14100"/>
          <ac:graphicFrameMkLst>
            <pc:docMk/>
            <pc:sldMk cId="1160686769" sldId="408"/>
            <ac:graphicFrameMk id="6" creationId="{49FD788D-E53D-46F3-A391-978AD5F49AB2}"/>
          </ac:graphicFrameMkLst>
        </pc:graphicFrameChg>
        <pc:picChg chg="add mod">
          <ac:chgData name="John Kulig" userId="683baec7-6151-4447-929a-a3bc4d5b4ca9" providerId="ADAL" clId="{4857ED28-B734-462D-B9FB-3A766F3B281D}" dt="2024-04-22T19:43:10.307" v="60"/>
          <ac:picMkLst>
            <pc:docMk/>
            <pc:sldMk cId="1160686769" sldId="408"/>
            <ac:picMk id="1025" creationId="{577E355F-9FEF-DAA2-27A2-C063F8ACAC78}"/>
          </ac:picMkLst>
        </pc:picChg>
        <pc:picChg chg="add mod">
          <ac:chgData name="John Kulig" userId="683baec7-6151-4447-929a-a3bc4d5b4ca9" providerId="ADAL" clId="{4857ED28-B734-462D-B9FB-3A766F3B281D}" dt="2024-04-22T19:43:10.307" v="60"/>
          <ac:picMkLst>
            <pc:docMk/>
            <pc:sldMk cId="1160686769" sldId="408"/>
            <ac:picMk id="1026" creationId="{148E56A4-B90E-43B7-2988-F7297173D851}"/>
          </ac:picMkLst>
        </pc:picChg>
        <pc:picChg chg="add mod">
          <ac:chgData name="John Kulig" userId="683baec7-6151-4447-929a-a3bc4d5b4ca9" providerId="ADAL" clId="{4857ED28-B734-462D-B9FB-3A766F3B281D}" dt="2024-04-22T19:43:10.307" v="60"/>
          <ac:picMkLst>
            <pc:docMk/>
            <pc:sldMk cId="1160686769" sldId="408"/>
            <ac:picMk id="1027" creationId="{25692AB9-F53F-1C67-A53B-8AC81A032FAB}"/>
          </ac:picMkLst>
        </pc:picChg>
        <pc:picChg chg="add mod">
          <ac:chgData name="John Kulig" userId="683baec7-6151-4447-929a-a3bc4d5b4ca9" providerId="ADAL" clId="{4857ED28-B734-462D-B9FB-3A766F3B281D}" dt="2024-04-22T19:43:10.307" v="60"/>
          <ac:picMkLst>
            <pc:docMk/>
            <pc:sldMk cId="1160686769" sldId="408"/>
            <ac:picMk id="1028" creationId="{B3C2B10A-1B04-47F7-860F-5D2EE0CCCE92}"/>
          </ac:picMkLst>
        </pc:picChg>
        <pc:picChg chg="add mod">
          <ac:chgData name="John Kulig" userId="683baec7-6151-4447-929a-a3bc4d5b4ca9" providerId="ADAL" clId="{4857ED28-B734-462D-B9FB-3A766F3B281D}" dt="2024-04-22T19:43:10.307" v="60"/>
          <ac:picMkLst>
            <pc:docMk/>
            <pc:sldMk cId="1160686769" sldId="408"/>
            <ac:picMk id="1029" creationId="{DE190F68-3AEB-797E-CEEE-5DA104C635D6}"/>
          </ac:picMkLst>
        </pc:picChg>
        <pc:picChg chg="add mod">
          <ac:chgData name="John Kulig" userId="683baec7-6151-4447-929a-a3bc4d5b4ca9" providerId="ADAL" clId="{4857ED28-B734-462D-B9FB-3A766F3B281D}" dt="2024-04-22T19:47:48.626" v="81" actId="1076"/>
          <ac:picMkLst>
            <pc:docMk/>
            <pc:sldMk cId="1160686769" sldId="408"/>
            <ac:picMk id="1030" creationId="{DC924B5A-49F3-A7F2-E0CC-8ABC1948E303}"/>
          </ac:picMkLst>
        </pc:picChg>
        <pc:picChg chg="add mod">
          <ac:chgData name="John Kulig" userId="683baec7-6151-4447-929a-a3bc4d5b4ca9" providerId="ADAL" clId="{4857ED28-B734-462D-B9FB-3A766F3B281D}" dt="2024-04-22T19:47:48.626" v="81" actId="1076"/>
          <ac:picMkLst>
            <pc:docMk/>
            <pc:sldMk cId="1160686769" sldId="408"/>
            <ac:picMk id="1031" creationId="{4FC8FC76-D6BB-7CB6-38F5-BA91390E2CF7}"/>
          </ac:picMkLst>
        </pc:picChg>
        <pc:picChg chg="add mod">
          <ac:chgData name="John Kulig" userId="683baec7-6151-4447-929a-a3bc4d5b4ca9" providerId="ADAL" clId="{4857ED28-B734-462D-B9FB-3A766F3B281D}" dt="2024-04-22T19:47:48.626" v="81" actId="1076"/>
          <ac:picMkLst>
            <pc:docMk/>
            <pc:sldMk cId="1160686769" sldId="408"/>
            <ac:picMk id="1032" creationId="{06294F8D-88EE-373D-9DD3-98351192FEB8}"/>
          </ac:picMkLst>
        </pc:picChg>
        <pc:picChg chg="add mod">
          <ac:chgData name="John Kulig" userId="683baec7-6151-4447-929a-a3bc4d5b4ca9" providerId="ADAL" clId="{4857ED28-B734-462D-B9FB-3A766F3B281D}" dt="2024-04-22T19:47:48.626" v="81" actId="1076"/>
          <ac:picMkLst>
            <pc:docMk/>
            <pc:sldMk cId="1160686769" sldId="408"/>
            <ac:picMk id="1033" creationId="{8611CD6E-9560-82FD-F303-AB38EE7870A7}"/>
          </ac:picMkLst>
        </pc:picChg>
        <pc:picChg chg="add mod">
          <ac:chgData name="John Kulig" userId="683baec7-6151-4447-929a-a3bc4d5b4ca9" providerId="ADAL" clId="{4857ED28-B734-462D-B9FB-3A766F3B281D}" dt="2024-04-22T19:47:48.626" v="81" actId="1076"/>
          <ac:picMkLst>
            <pc:docMk/>
            <pc:sldMk cId="1160686769" sldId="408"/>
            <ac:picMk id="1034" creationId="{5CB9840B-86B5-0AC9-FD6C-9F6E78EA37E3}"/>
          </ac:picMkLst>
        </pc:picChg>
        <pc:picChg chg="del">
          <ac:chgData name="John Kulig" userId="683baec7-6151-4447-929a-a3bc4d5b4ca9" providerId="ADAL" clId="{4857ED28-B734-462D-B9FB-3A766F3B281D}" dt="2024-04-22T19:45:02.110" v="61" actId="478"/>
          <ac:picMkLst>
            <pc:docMk/>
            <pc:sldMk cId="1160686769" sldId="408"/>
            <ac:picMk id="7170" creationId="{B0472422-56B2-167E-CDB3-321EC3A178FC}"/>
          </ac:picMkLst>
        </pc:picChg>
      </pc:sldChg>
      <pc:sldChg chg="add replId">
        <pc:chgData name="John Kulig" userId="683baec7-6151-4447-929a-a3bc4d5b4ca9" providerId="ADAL" clId="{4857ED28-B734-462D-B9FB-3A766F3B281D}" dt="2024-04-22T17:32:14.085" v="15" actId="2890"/>
        <pc:sldMkLst>
          <pc:docMk/>
          <pc:sldMk cId="2544385730" sldId="409"/>
        </pc:sldMkLst>
      </pc:sldChg>
      <pc:sldChg chg="addSp delSp modSp add mod ord">
        <pc:chgData name="John Kulig" userId="683baec7-6151-4447-929a-a3bc4d5b4ca9" providerId="ADAL" clId="{4857ED28-B734-462D-B9FB-3A766F3B281D}" dt="2024-04-23T01:22:36.040" v="1261" actId="20577"/>
        <pc:sldMkLst>
          <pc:docMk/>
          <pc:sldMk cId="412469658" sldId="410"/>
        </pc:sldMkLst>
        <pc:spChg chg="add mod">
          <ac:chgData name="John Kulig" userId="683baec7-6151-4447-929a-a3bc4d5b4ca9" providerId="ADAL" clId="{4857ED28-B734-462D-B9FB-3A766F3B281D}" dt="2024-04-22T20:05:32.743" v="265" actId="14100"/>
          <ac:spMkLst>
            <pc:docMk/>
            <pc:sldMk cId="412469658" sldId="410"/>
            <ac:spMk id="3" creationId="{6F4D7132-CA9E-C56B-66E7-1E3B16B7C983}"/>
          </ac:spMkLst>
        </pc:spChg>
        <pc:spChg chg="del">
          <ac:chgData name="John Kulig" userId="683baec7-6151-4447-929a-a3bc4d5b4ca9" providerId="ADAL" clId="{4857ED28-B734-462D-B9FB-3A766F3B281D}" dt="2024-04-22T17:34:11.361" v="22" actId="478"/>
          <ac:spMkLst>
            <pc:docMk/>
            <pc:sldMk cId="412469658" sldId="410"/>
            <ac:spMk id="3" creationId="{EFD873A0-97A5-DEC7-A454-9FE24D1A320E}"/>
          </ac:spMkLst>
        </pc:spChg>
        <pc:spChg chg="add del mod">
          <ac:chgData name="John Kulig" userId="683baec7-6151-4447-929a-a3bc4d5b4ca9" providerId="ADAL" clId="{4857ED28-B734-462D-B9FB-3A766F3B281D}" dt="2024-04-22T17:39:59.602" v="46" actId="478"/>
          <ac:spMkLst>
            <pc:docMk/>
            <pc:sldMk cId="412469658" sldId="410"/>
            <ac:spMk id="4" creationId="{FA85CD0F-9B8A-589D-B8E8-DD49341275F2}"/>
          </ac:spMkLst>
        </pc:spChg>
        <pc:spChg chg="del">
          <ac:chgData name="John Kulig" userId="683baec7-6151-4447-929a-a3bc4d5b4ca9" providerId="ADAL" clId="{4857ED28-B734-462D-B9FB-3A766F3B281D}" dt="2024-04-22T17:34:08.979" v="21" actId="478"/>
          <ac:spMkLst>
            <pc:docMk/>
            <pc:sldMk cId="412469658" sldId="410"/>
            <ac:spMk id="5" creationId="{5E952146-17B2-4F52-9C99-D67B6BA2B9B1}"/>
          </ac:spMkLst>
        </pc:spChg>
        <pc:spChg chg="add mod">
          <ac:chgData name="John Kulig" userId="683baec7-6151-4447-929a-a3bc4d5b4ca9" providerId="ADAL" clId="{4857ED28-B734-462D-B9FB-3A766F3B281D}" dt="2024-04-23T01:22:36.040" v="1261" actId="20577"/>
          <ac:spMkLst>
            <pc:docMk/>
            <pc:sldMk cId="412469658" sldId="410"/>
            <ac:spMk id="5" creationId="{647B8C5F-1B65-B709-522D-EA17FBF692C2}"/>
          </ac:spMkLst>
        </pc:spChg>
        <pc:spChg chg="mod">
          <ac:chgData name="John Kulig" userId="683baec7-6151-4447-929a-a3bc4d5b4ca9" providerId="ADAL" clId="{4857ED28-B734-462D-B9FB-3A766F3B281D}" dt="2024-04-22T20:05:12.531" v="262" actId="255"/>
          <ac:spMkLst>
            <pc:docMk/>
            <pc:sldMk cId="412469658" sldId="410"/>
            <ac:spMk id="176" creationId="{00000000-0000-0000-0000-000000000000}"/>
          </ac:spMkLst>
        </pc:spChg>
      </pc:sldChg>
      <pc:sldChg chg="modSp add mod">
        <pc:chgData name="John Kulig" userId="683baec7-6151-4447-929a-a3bc4d5b4ca9" providerId="ADAL" clId="{4857ED28-B734-462D-B9FB-3A766F3B281D}" dt="2024-04-23T01:13:06.257" v="1258" actId="113"/>
        <pc:sldMkLst>
          <pc:docMk/>
          <pc:sldMk cId="1105151514" sldId="411"/>
        </pc:sldMkLst>
        <pc:spChg chg="mod">
          <ac:chgData name="John Kulig" userId="683baec7-6151-4447-929a-a3bc4d5b4ca9" providerId="ADAL" clId="{4857ED28-B734-462D-B9FB-3A766F3B281D}" dt="2024-04-22T20:29:11.418" v="386" actId="113"/>
          <ac:spMkLst>
            <pc:docMk/>
            <pc:sldMk cId="1105151514" sldId="411"/>
            <ac:spMk id="2" creationId="{1274A969-D931-8575-8A1B-A3F5D1BCBA7B}"/>
          </ac:spMkLst>
        </pc:spChg>
        <pc:graphicFrameChg chg="modGraphic">
          <ac:chgData name="John Kulig" userId="683baec7-6151-4447-929a-a3bc4d5b4ca9" providerId="ADAL" clId="{4857ED28-B734-462D-B9FB-3A766F3B281D}" dt="2024-04-23T01:13:06.257" v="1258" actId="113"/>
          <ac:graphicFrameMkLst>
            <pc:docMk/>
            <pc:sldMk cId="1105151514" sldId="411"/>
            <ac:graphicFrameMk id="6" creationId="{49FD788D-E53D-46F3-A391-978AD5F49AB2}"/>
          </ac:graphicFrameMkLst>
        </pc:graphicFrameChg>
      </pc:sldChg>
      <pc:sldChg chg="modSp new mod ord">
        <pc:chgData name="John Kulig" userId="683baec7-6151-4447-929a-a3bc4d5b4ca9" providerId="ADAL" clId="{4857ED28-B734-462D-B9FB-3A766F3B281D}" dt="2024-04-23T11:25:10.485" v="1473"/>
        <pc:sldMkLst>
          <pc:docMk/>
          <pc:sldMk cId="1730534499" sldId="412"/>
        </pc:sldMkLst>
        <pc:spChg chg="mod">
          <ac:chgData name="John Kulig" userId="683baec7-6151-4447-929a-a3bc4d5b4ca9" providerId="ADAL" clId="{4857ED28-B734-462D-B9FB-3A766F3B281D}" dt="2024-04-23T01:23:46.867" v="1287" actId="207"/>
          <ac:spMkLst>
            <pc:docMk/>
            <pc:sldMk cId="1730534499" sldId="412"/>
            <ac:spMk id="2" creationId="{FE7AF3DC-1E0D-46DF-3597-05B77CFF6840}"/>
          </ac:spMkLst>
        </pc:spChg>
        <pc:spChg chg="mod">
          <ac:chgData name="John Kulig" userId="683baec7-6151-4447-929a-a3bc4d5b4ca9" providerId="ADAL" clId="{4857ED28-B734-462D-B9FB-3A766F3B281D}" dt="2024-04-23T01:42:41.758" v="1398" actId="20577"/>
          <ac:spMkLst>
            <pc:docMk/>
            <pc:sldMk cId="1730534499" sldId="412"/>
            <ac:spMk id="3" creationId="{07379A70-C1D0-D527-CE8A-5F6F349F6F3B}"/>
          </ac:spMkLst>
        </pc:spChg>
      </pc:sldChg>
      <pc:sldChg chg="addSp delSp modSp new mod ord">
        <pc:chgData name="John Kulig" userId="683baec7-6151-4447-929a-a3bc4d5b4ca9" providerId="ADAL" clId="{4857ED28-B734-462D-B9FB-3A766F3B281D}" dt="2024-04-23T11:25:20.010" v="1477"/>
        <pc:sldMkLst>
          <pc:docMk/>
          <pc:sldMk cId="2436470261" sldId="413"/>
        </pc:sldMkLst>
        <pc:spChg chg="mod">
          <ac:chgData name="John Kulig" userId="683baec7-6151-4447-929a-a3bc4d5b4ca9" providerId="ADAL" clId="{4857ED28-B734-462D-B9FB-3A766F3B281D}" dt="2024-04-23T01:40:02.936" v="1367" actId="207"/>
          <ac:spMkLst>
            <pc:docMk/>
            <pc:sldMk cId="2436470261" sldId="413"/>
            <ac:spMk id="2" creationId="{EA0646E9-E020-4A5D-2CDA-85B6743C06FC}"/>
          </ac:spMkLst>
        </pc:spChg>
        <pc:spChg chg="del">
          <ac:chgData name="John Kulig" userId="683baec7-6151-4447-929a-a3bc4d5b4ca9" providerId="ADAL" clId="{4857ED28-B734-462D-B9FB-3A766F3B281D}" dt="2024-04-23T01:45:27.890" v="1399" actId="478"/>
          <ac:spMkLst>
            <pc:docMk/>
            <pc:sldMk cId="2436470261" sldId="413"/>
            <ac:spMk id="3" creationId="{4B6C74A3-D8C6-B5FC-D0F7-A753405864CF}"/>
          </ac:spMkLst>
        </pc:spChg>
        <pc:picChg chg="add mod">
          <ac:chgData name="John Kulig" userId="683baec7-6151-4447-929a-a3bc4d5b4ca9" providerId="ADAL" clId="{4857ED28-B734-462D-B9FB-3A766F3B281D}" dt="2024-04-23T10:52:58.121" v="1407" actId="1076"/>
          <ac:picMkLst>
            <pc:docMk/>
            <pc:sldMk cId="2436470261" sldId="413"/>
            <ac:picMk id="1026" creationId="{611C98E3-46D6-86DF-1263-3B84E8A27B5A}"/>
          </ac:picMkLst>
        </pc:picChg>
      </pc:sldChg>
      <pc:sldChg chg="addSp delSp modSp new mod ord">
        <pc:chgData name="John Kulig" userId="683baec7-6151-4447-929a-a3bc4d5b4ca9" providerId="ADAL" clId="{4857ED28-B734-462D-B9FB-3A766F3B281D}" dt="2024-04-23T11:35:53.928" v="1498"/>
        <pc:sldMkLst>
          <pc:docMk/>
          <pc:sldMk cId="1156997537" sldId="414"/>
        </pc:sldMkLst>
        <pc:spChg chg="mod">
          <ac:chgData name="John Kulig" userId="683baec7-6151-4447-929a-a3bc4d5b4ca9" providerId="ADAL" clId="{4857ED28-B734-462D-B9FB-3A766F3B281D}" dt="2024-04-23T01:39:54.745" v="1366" actId="207"/>
          <ac:spMkLst>
            <pc:docMk/>
            <pc:sldMk cId="1156997537" sldId="414"/>
            <ac:spMk id="2" creationId="{FE2C6AE0-92B7-A16A-28BA-5A02EFCA355E}"/>
          </ac:spMkLst>
        </pc:spChg>
        <pc:spChg chg="del mod">
          <ac:chgData name="John Kulig" userId="683baec7-6151-4447-929a-a3bc4d5b4ca9" providerId="ADAL" clId="{4857ED28-B734-462D-B9FB-3A766F3B281D}" dt="2024-04-23T11:34:50.865" v="1491"/>
          <ac:spMkLst>
            <pc:docMk/>
            <pc:sldMk cId="1156997537" sldId="414"/>
            <ac:spMk id="3" creationId="{A4FC965C-4FF1-81F0-7724-E4ADC2CB60EC}"/>
          </ac:spMkLst>
        </pc:spChg>
        <pc:picChg chg="add mod">
          <ac:chgData name="John Kulig" userId="683baec7-6151-4447-929a-a3bc4d5b4ca9" providerId="ADAL" clId="{4857ED28-B734-462D-B9FB-3A766F3B281D}" dt="2024-04-23T11:35:28.922" v="1496" actId="1076"/>
          <ac:picMkLst>
            <pc:docMk/>
            <pc:sldMk cId="1156997537" sldId="414"/>
            <ac:picMk id="5122" creationId="{DAE08CA2-9716-BE0F-4D80-F060F2E653BD}"/>
          </ac:picMkLst>
        </pc:picChg>
      </pc:sldChg>
      <pc:sldChg chg="addSp modSp new mod ord">
        <pc:chgData name="John Kulig" userId="683baec7-6151-4447-929a-a3bc4d5b4ca9" providerId="ADAL" clId="{4857ED28-B734-462D-B9FB-3A766F3B281D}" dt="2024-04-24T11:59:44.131" v="2721" actId="2711"/>
        <pc:sldMkLst>
          <pc:docMk/>
          <pc:sldMk cId="1337596875" sldId="415"/>
        </pc:sldMkLst>
        <pc:spChg chg="mod">
          <ac:chgData name="John Kulig" userId="683baec7-6151-4447-929a-a3bc4d5b4ca9" providerId="ADAL" clId="{4857ED28-B734-462D-B9FB-3A766F3B281D}" dt="2024-04-23T19:54:09.091" v="1735" actId="20577"/>
          <ac:spMkLst>
            <pc:docMk/>
            <pc:sldMk cId="1337596875" sldId="415"/>
            <ac:spMk id="2" creationId="{4E91C8F2-F8A2-FF46-D306-B7CEED5717BE}"/>
          </ac:spMkLst>
        </pc:spChg>
        <pc:spChg chg="mod">
          <ac:chgData name="John Kulig" userId="683baec7-6151-4447-929a-a3bc4d5b4ca9" providerId="ADAL" clId="{4857ED28-B734-462D-B9FB-3A766F3B281D}" dt="2024-04-24T11:59:44.131" v="2721" actId="2711"/>
          <ac:spMkLst>
            <pc:docMk/>
            <pc:sldMk cId="1337596875" sldId="415"/>
            <ac:spMk id="3" creationId="{94DBB385-5C84-5F5D-C12A-F158490E9789}"/>
          </ac:spMkLst>
        </pc:spChg>
        <pc:spChg chg="add">
          <ac:chgData name="John Kulig" userId="683baec7-6151-4447-929a-a3bc4d5b4ca9" providerId="ADAL" clId="{4857ED28-B734-462D-B9FB-3A766F3B281D}" dt="2024-04-23T19:57:33.858" v="1776"/>
          <ac:spMkLst>
            <pc:docMk/>
            <pc:sldMk cId="1337596875" sldId="415"/>
            <ac:spMk id="4" creationId="{D09683DC-CCCF-3F6A-479B-1ECE8678372E}"/>
          </ac:spMkLst>
        </pc:spChg>
        <pc:spChg chg="add mod">
          <ac:chgData name="John Kulig" userId="683baec7-6151-4447-929a-a3bc4d5b4ca9" providerId="ADAL" clId="{4857ED28-B734-462D-B9FB-3A766F3B281D}" dt="2024-04-23T19:58:06.635" v="1778"/>
          <ac:spMkLst>
            <pc:docMk/>
            <pc:sldMk cId="1337596875" sldId="415"/>
            <ac:spMk id="5" creationId="{B61FDB20-ABD5-0AD8-6781-75D027506F31}"/>
          </ac:spMkLst>
        </pc:spChg>
        <pc:spChg chg="add">
          <ac:chgData name="John Kulig" userId="683baec7-6151-4447-929a-a3bc4d5b4ca9" providerId="ADAL" clId="{4857ED28-B734-462D-B9FB-3A766F3B281D}" dt="2024-04-23T19:58:22.890" v="1779"/>
          <ac:spMkLst>
            <pc:docMk/>
            <pc:sldMk cId="1337596875" sldId="415"/>
            <ac:spMk id="6" creationId="{149FDEF6-D198-0432-8738-F66BE948BCAE}"/>
          </ac:spMkLst>
        </pc:spChg>
        <pc:picChg chg="add mod">
          <ac:chgData name="John Kulig" userId="683baec7-6151-4447-929a-a3bc4d5b4ca9" providerId="ADAL" clId="{4857ED28-B734-462D-B9FB-3A766F3B281D}" dt="2024-04-23T20:12:31.694" v="1892" actId="1076"/>
          <ac:picMkLst>
            <pc:docMk/>
            <pc:sldMk cId="1337596875" sldId="415"/>
            <ac:picMk id="7" creationId="{6AD35B83-3FF1-9273-E717-90D748D0D27F}"/>
          </ac:picMkLst>
        </pc:picChg>
      </pc:sldChg>
      <pc:sldChg chg="addSp delSp modSp add mod ord">
        <pc:chgData name="John Kulig" userId="683baec7-6151-4447-929a-a3bc4d5b4ca9" providerId="ADAL" clId="{4857ED28-B734-462D-B9FB-3A766F3B281D}" dt="2024-04-23T11:25:15.007" v="1475"/>
        <pc:sldMkLst>
          <pc:docMk/>
          <pc:sldMk cId="183450377" sldId="416"/>
        </pc:sldMkLst>
        <pc:spChg chg="del">
          <ac:chgData name="John Kulig" userId="683baec7-6151-4447-929a-a3bc4d5b4ca9" providerId="ADAL" clId="{4857ED28-B734-462D-B9FB-3A766F3B281D}" dt="2024-04-23T11:14:46.064" v="1446" actId="478"/>
          <ac:spMkLst>
            <pc:docMk/>
            <pc:sldMk cId="183450377" sldId="416"/>
            <ac:spMk id="2" creationId="{EA0646E9-E020-4A5D-2CDA-85B6743C06FC}"/>
          </ac:spMkLst>
        </pc:spChg>
        <pc:spChg chg="add del mod">
          <ac:chgData name="John Kulig" userId="683baec7-6151-4447-929a-a3bc4d5b4ca9" providerId="ADAL" clId="{4857ED28-B734-462D-B9FB-3A766F3B281D}" dt="2024-04-23T11:14:48.481" v="1447" actId="478"/>
          <ac:spMkLst>
            <pc:docMk/>
            <pc:sldMk cId="183450377" sldId="416"/>
            <ac:spMk id="4" creationId="{F93BB13E-F4DF-EF73-3612-CFA6876A0600}"/>
          </ac:spMkLst>
        </pc:spChg>
        <pc:picChg chg="add del mod">
          <ac:chgData name="John Kulig" userId="683baec7-6151-4447-929a-a3bc4d5b4ca9" providerId="ADAL" clId="{4857ED28-B734-462D-B9FB-3A766F3B281D}" dt="2024-04-23T11:16:03.817" v="1450" actId="478"/>
          <ac:picMkLst>
            <pc:docMk/>
            <pc:sldMk cId="183450377" sldId="416"/>
            <ac:picMk id="4098" creationId="{413591F3-DD46-3B86-FB00-B0AA3DD1B054}"/>
          </ac:picMkLst>
        </pc:picChg>
        <pc:picChg chg="add del mod">
          <ac:chgData name="John Kulig" userId="683baec7-6151-4447-929a-a3bc4d5b4ca9" providerId="ADAL" clId="{4857ED28-B734-462D-B9FB-3A766F3B281D}" dt="2024-04-23T11:17:48.425" v="1455" actId="478"/>
          <ac:picMkLst>
            <pc:docMk/>
            <pc:sldMk cId="183450377" sldId="416"/>
            <ac:picMk id="4100" creationId="{E2DEB5EF-2C99-EB2F-75C8-6A6196D1160B}"/>
          </ac:picMkLst>
        </pc:picChg>
        <pc:picChg chg="add del mod">
          <ac:chgData name="John Kulig" userId="683baec7-6151-4447-929a-a3bc4d5b4ca9" providerId="ADAL" clId="{4857ED28-B734-462D-B9FB-3A766F3B281D}" dt="2024-04-23T11:18:04.174" v="1458" actId="478"/>
          <ac:picMkLst>
            <pc:docMk/>
            <pc:sldMk cId="183450377" sldId="416"/>
            <ac:picMk id="4102" creationId="{91441D21-3AC8-0BE0-FB60-CE6F9E13E531}"/>
          </ac:picMkLst>
        </pc:picChg>
        <pc:picChg chg="add mod">
          <ac:chgData name="John Kulig" userId="683baec7-6151-4447-929a-a3bc4d5b4ca9" providerId="ADAL" clId="{4857ED28-B734-462D-B9FB-3A766F3B281D}" dt="2024-04-23T11:23:09.817" v="1469" actId="14100"/>
          <ac:picMkLst>
            <pc:docMk/>
            <pc:sldMk cId="183450377" sldId="416"/>
            <ac:picMk id="4104" creationId="{2217B7EA-FD35-A1EB-73B9-F3643CF737C9}"/>
          </ac:picMkLst>
        </pc:picChg>
      </pc:sldChg>
      <pc:sldChg chg="addSp modSp add ord">
        <pc:chgData name="John Kulig" userId="683baec7-6151-4447-929a-a3bc4d5b4ca9" providerId="ADAL" clId="{4857ED28-B734-462D-B9FB-3A766F3B281D}" dt="2024-04-23T11:25:36.893" v="1483"/>
        <pc:sldMkLst>
          <pc:docMk/>
          <pc:sldMk cId="3697099035" sldId="417"/>
        </pc:sldMkLst>
        <pc:picChg chg="add mod">
          <ac:chgData name="John Kulig" userId="683baec7-6151-4447-929a-a3bc4d5b4ca9" providerId="ADAL" clId="{4857ED28-B734-462D-B9FB-3A766F3B281D}" dt="2024-04-23T11:20:18.849" v="1465" actId="14100"/>
          <ac:picMkLst>
            <pc:docMk/>
            <pc:sldMk cId="3697099035" sldId="417"/>
            <ac:picMk id="3074" creationId="{2EE2FD33-352A-CD3F-935F-2C89852FCCC7}"/>
          </ac:picMkLst>
        </pc:picChg>
        <pc:picChg chg="add mod">
          <ac:chgData name="John Kulig" userId="683baec7-6151-4447-929a-a3bc4d5b4ca9" providerId="ADAL" clId="{4857ED28-B734-462D-B9FB-3A766F3B281D}" dt="2024-04-23T11:20:15.269" v="1464" actId="14100"/>
          <ac:picMkLst>
            <pc:docMk/>
            <pc:sldMk cId="3697099035" sldId="417"/>
            <ac:picMk id="3076" creationId="{D5436F60-D7B4-A626-939D-1EAFF2E8A745}"/>
          </ac:picMkLst>
        </pc:picChg>
      </pc:sldChg>
      <pc:sldChg chg="addSp delSp modSp add mod ord">
        <pc:chgData name="John Kulig" userId="683baec7-6151-4447-929a-a3bc4d5b4ca9" providerId="ADAL" clId="{4857ED28-B734-462D-B9FB-3A766F3B281D}" dt="2024-04-23T11:25:33.733" v="1481"/>
        <pc:sldMkLst>
          <pc:docMk/>
          <pc:sldMk cId="3459462012" sldId="418"/>
        </pc:sldMkLst>
        <pc:spChg chg="del">
          <ac:chgData name="John Kulig" userId="683baec7-6151-4447-929a-a3bc4d5b4ca9" providerId="ADAL" clId="{4857ED28-B734-462D-B9FB-3A766F3B281D}" dt="2024-04-23T11:05:38.453" v="1432" actId="478"/>
          <ac:spMkLst>
            <pc:docMk/>
            <pc:sldMk cId="3459462012" sldId="418"/>
            <ac:spMk id="2" creationId="{EA0646E9-E020-4A5D-2CDA-85B6743C06FC}"/>
          </ac:spMkLst>
        </pc:spChg>
        <pc:spChg chg="add del mod">
          <ac:chgData name="John Kulig" userId="683baec7-6151-4447-929a-a3bc4d5b4ca9" providerId="ADAL" clId="{4857ED28-B734-462D-B9FB-3A766F3B281D}" dt="2024-04-23T11:05:46.907" v="1433" actId="478"/>
          <ac:spMkLst>
            <pc:docMk/>
            <pc:sldMk cId="3459462012" sldId="418"/>
            <ac:spMk id="12" creationId="{694A8B49-4C24-3B4D-0BBB-0229D96FC684}"/>
          </ac:spMkLst>
        </pc:spChg>
        <pc:picChg chg="add del mod">
          <ac:chgData name="John Kulig" userId="683baec7-6151-4447-929a-a3bc4d5b4ca9" providerId="ADAL" clId="{4857ED28-B734-462D-B9FB-3A766F3B281D}" dt="2024-04-23T11:02:43.198" v="1417" actId="478"/>
          <ac:picMkLst>
            <pc:docMk/>
            <pc:sldMk cId="3459462012" sldId="418"/>
            <ac:picMk id="4" creationId="{CB576EE9-F2AC-91D5-727E-D0E196B4D6EE}"/>
          </ac:picMkLst>
        </pc:picChg>
        <pc:picChg chg="add mod">
          <ac:chgData name="John Kulig" userId="683baec7-6151-4447-929a-a3bc4d5b4ca9" providerId="ADAL" clId="{4857ED28-B734-462D-B9FB-3A766F3B281D}" dt="2024-04-23T11:06:04.280" v="1438" actId="1076"/>
          <ac:picMkLst>
            <pc:docMk/>
            <pc:sldMk cId="3459462012" sldId="418"/>
            <ac:picMk id="6" creationId="{E0DF825A-59D2-2D70-E902-3B6FE606E810}"/>
          </ac:picMkLst>
        </pc:picChg>
        <pc:picChg chg="add del mod">
          <ac:chgData name="John Kulig" userId="683baec7-6151-4447-929a-a3bc4d5b4ca9" providerId="ADAL" clId="{4857ED28-B734-462D-B9FB-3A766F3B281D}" dt="2024-04-23T11:04:08.468" v="1421" actId="478"/>
          <ac:picMkLst>
            <pc:docMk/>
            <pc:sldMk cId="3459462012" sldId="418"/>
            <ac:picMk id="8" creationId="{664B6E3B-838A-D90B-40C6-164736B0E258}"/>
          </ac:picMkLst>
        </pc:picChg>
        <pc:picChg chg="add mod">
          <ac:chgData name="John Kulig" userId="683baec7-6151-4447-929a-a3bc4d5b4ca9" providerId="ADAL" clId="{4857ED28-B734-462D-B9FB-3A766F3B281D}" dt="2024-04-23T11:05:55.076" v="1435" actId="1076"/>
          <ac:picMkLst>
            <pc:docMk/>
            <pc:sldMk cId="3459462012" sldId="418"/>
            <ac:picMk id="10" creationId="{D1C82257-604F-1337-7D8F-E270E5423FE1}"/>
          </ac:picMkLst>
        </pc:picChg>
        <pc:picChg chg="add">
          <ac:chgData name="John Kulig" userId="683baec7-6151-4447-929a-a3bc4d5b4ca9" providerId="ADAL" clId="{4857ED28-B734-462D-B9FB-3A766F3B281D}" dt="2024-04-23T10:54:00.020" v="1408"/>
          <ac:picMkLst>
            <pc:docMk/>
            <pc:sldMk cId="3459462012" sldId="418"/>
            <ac:picMk id="2050" creationId="{0923FDC9-4A8B-BBF7-5A00-B34E6A2BE7B8}"/>
          </ac:picMkLst>
        </pc:picChg>
      </pc:sldChg>
      <pc:sldChg chg="addSp delSp modSp add del">
        <pc:chgData name="John Kulig" userId="683baec7-6151-4447-929a-a3bc4d5b4ca9" providerId="ADAL" clId="{4857ED28-B734-462D-B9FB-3A766F3B281D}" dt="2024-04-23T11:44:38.275" v="1511" actId="47"/>
        <pc:sldMkLst>
          <pc:docMk/>
          <pc:sldMk cId="3435820814" sldId="419"/>
        </pc:sldMkLst>
        <pc:spChg chg="del">
          <ac:chgData name="John Kulig" userId="683baec7-6151-4447-929a-a3bc4d5b4ca9" providerId="ADAL" clId="{4857ED28-B734-462D-B9FB-3A766F3B281D}" dt="2024-04-23T11:42:15.594" v="1499"/>
          <ac:spMkLst>
            <pc:docMk/>
            <pc:sldMk cId="3435820814" sldId="419"/>
            <ac:spMk id="3" creationId="{A4FC965C-4FF1-81F0-7724-E4ADC2CB60EC}"/>
          </ac:spMkLst>
        </pc:spChg>
        <pc:picChg chg="add mod">
          <ac:chgData name="John Kulig" userId="683baec7-6151-4447-929a-a3bc4d5b4ca9" providerId="ADAL" clId="{4857ED28-B734-462D-B9FB-3A766F3B281D}" dt="2024-04-23T11:42:38.895" v="1503" actId="1076"/>
          <ac:picMkLst>
            <pc:docMk/>
            <pc:sldMk cId="3435820814" sldId="419"/>
            <ac:picMk id="6146" creationId="{FBE2623D-49F2-7BE5-3B8D-5EB51FB91900}"/>
          </ac:picMkLst>
        </pc:picChg>
      </pc:sldChg>
      <pc:sldChg chg="addSp delSp modSp add mod">
        <pc:chgData name="John Kulig" userId="683baec7-6151-4447-929a-a3bc4d5b4ca9" providerId="ADAL" clId="{4857ED28-B734-462D-B9FB-3A766F3B281D}" dt="2024-04-23T12:04:59.989" v="1643" actId="255"/>
        <pc:sldMkLst>
          <pc:docMk/>
          <pc:sldMk cId="2100480972" sldId="420"/>
        </pc:sldMkLst>
        <pc:spChg chg="del">
          <ac:chgData name="John Kulig" userId="683baec7-6151-4447-929a-a3bc4d5b4ca9" providerId="ADAL" clId="{4857ED28-B734-462D-B9FB-3A766F3B281D}" dt="2024-04-23T11:44:05.216" v="1506"/>
          <ac:spMkLst>
            <pc:docMk/>
            <pc:sldMk cId="2100480972" sldId="420"/>
            <ac:spMk id="3" creationId="{A4FC965C-4FF1-81F0-7724-E4ADC2CB60EC}"/>
          </ac:spMkLst>
        </pc:spChg>
        <pc:spChg chg="add mod">
          <ac:chgData name="John Kulig" userId="683baec7-6151-4447-929a-a3bc4d5b4ca9" providerId="ADAL" clId="{4857ED28-B734-462D-B9FB-3A766F3B281D}" dt="2024-04-23T12:04:59.989" v="1643" actId="255"/>
          <ac:spMkLst>
            <pc:docMk/>
            <pc:sldMk cId="2100480972" sldId="420"/>
            <ac:spMk id="5" creationId="{DA3B23E6-0E08-5BCD-72BE-CDB2169F60EB}"/>
          </ac:spMkLst>
        </pc:spChg>
        <pc:spChg chg="add mod">
          <ac:chgData name="John Kulig" userId="683baec7-6151-4447-929a-a3bc4d5b4ca9" providerId="ADAL" clId="{4857ED28-B734-462D-B9FB-3A766F3B281D}" dt="2024-04-23T12:04:50.945" v="1642" actId="255"/>
          <ac:spMkLst>
            <pc:docMk/>
            <pc:sldMk cId="2100480972" sldId="420"/>
            <ac:spMk id="7" creationId="{BCAC9679-4098-4BE2-7045-23FC62D0ECAB}"/>
          </ac:spMkLst>
        </pc:spChg>
        <pc:picChg chg="add mod">
          <ac:chgData name="John Kulig" userId="683baec7-6151-4447-929a-a3bc4d5b4ca9" providerId="ADAL" clId="{4857ED28-B734-462D-B9FB-3A766F3B281D}" dt="2024-04-23T11:44:22.096" v="1510" actId="14100"/>
          <ac:picMkLst>
            <pc:docMk/>
            <pc:sldMk cId="2100480972" sldId="420"/>
            <ac:picMk id="7170" creationId="{5FA9C499-CC67-B1F3-3223-F6BBBF67E325}"/>
          </ac:picMkLst>
        </pc:picChg>
      </pc:sldChg>
      <pc:sldChg chg="add del">
        <pc:chgData name="John Kulig" userId="683baec7-6151-4447-929a-a3bc4d5b4ca9" providerId="ADAL" clId="{4857ED28-B734-462D-B9FB-3A766F3B281D}" dt="2024-04-23T11:44:40.330" v="1512" actId="47"/>
        <pc:sldMkLst>
          <pc:docMk/>
          <pc:sldMk cId="646642889" sldId="421"/>
        </pc:sldMkLst>
      </pc:sldChg>
      <pc:sldChg chg="addSp modSp add mod">
        <pc:chgData name="John Kulig" userId="683baec7-6151-4447-929a-a3bc4d5b4ca9" providerId="ADAL" clId="{4857ED28-B734-462D-B9FB-3A766F3B281D}" dt="2024-04-23T11:58:18.785" v="1562" actId="12"/>
        <pc:sldMkLst>
          <pc:docMk/>
          <pc:sldMk cId="1618934706" sldId="421"/>
        </pc:sldMkLst>
        <pc:spChg chg="add mod">
          <ac:chgData name="John Kulig" userId="683baec7-6151-4447-929a-a3bc4d5b4ca9" providerId="ADAL" clId="{4857ED28-B734-462D-B9FB-3A766F3B281D}" dt="2024-04-23T11:58:04.310" v="1561" actId="12"/>
          <ac:spMkLst>
            <pc:docMk/>
            <pc:sldMk cId="1618934706" sldId="421"/>
            <ac:spMk id="4" creationId="{E0776659-BC4C-BDF4-3432-48A54A0DA839}"/>
          </ac:spMkLst>
        </pc:spChg>
        <pc:spChg chg="add mod">
          <ac:chgData name="John Kulig" userId="683baec7-6151-4447-929a-a3bc4d5b4ca9" providerId="ADAL" clId="{4857ED28-B734-462D-B9FB-3A766F3B281D}" dt="2024-04-23T11:58:18.785" v="1562" actId="12"/>
          <ac:spMkLst>
            <pc:docMk/>
            <pc:sldMk cId="1618934706" sldId="421"/>
            <ac:spMk id="6" creationId="{D6370392-519C-9425-A9B8-105325BB5707}"/>
          </ac:spMkLst>
        </pc:spChg>
      </pc:sldChg>
      <pc:sldChg chg="addSp modSp add mod ord">
        <pc:chgData name="John Kulig" userId="683baec7-6151-4447-929a-a3bc4d5b4ca9" providerId="ADAL" clId="{4857ED28-B734-462D-B9FB-3A766F3B281D}" dt="2024-04-23T12:03:23.264" v="1636"/>
        <pc:sldMkLst>
          <pc:docMk/>
          <pc:sldMk cId="2503439065" sldId="422"/>
        </pc:sldMkLst>
        <pc:spChg chg="add mod">
          <ac:chgData name="John Kulig" userId="683baec7-6151-4447-929a-a3bc4d5b4ca9" providerId="ADAL" clId="{4857ED28-B734-462D-B9FB-3A766F3B281D}" dt="2024-04-23T12:03:23.264" v="1636"/>
          <ac:spMkLst>
            <pc:docMk/>
            <pc:sldMk cId="2503439065" sldId="422"/>
            <ac:spMk id="4" creationId="{D6585A60-0EA0-0E1C-7804-2CC45C26FEB1}"/>
          </ac:spMkLst>
        </pc:spChg>
        <pc:picChg chg="mod">
          <ac:chgData name="John Kulig" userId="683baec7-6151-4447-929a-a3bc4d5b4ca9" providerId="ADAL" clId="{4857ED28-B734-462D-B9FB-3A766F3B281D}" dt="2024-04-23T11:50:03.551" v="1531" actId="14100"/>
          <ac:picMkLst>
            <pc:docMk/>
            <pc:sldMk cId="2503439065" sldId="422"/>
            <ac:picMk id="7170" creationId="{5FA9C499-CC67-B1F3-3223-F6BBBF67E325}"/>
          </ac:picMkLst>
        </pc:picChg>
      </pc:sldChg>
      <pc:sldChg chg="add del">
        <pc:chgData name="John Kulig" userId="683baec7-6151-4447-929a-a3bc4d5b4ca9" providerId="ADAL" clId="{4857ED28-B734-462D-B9FB-3A766F3B281D}" dt="2024-04-23T11:44:48.029" v="1514" actId="47"/>
        <pc:sldMkLst>
          <pc:docMk/>
          <pc:sldMk cId="3481528368" sldId="422"/>
        </pc:sldMkLst>
      </pc:sldChg>
      <pc:sldChg chg="addSp modSp add mod replId">
        <pc:chgData name="John Kulig" userId="683baec7-6151-4447-929a-a3bc4d5b4ca9" providerId="ADAL" clId="{4857ED28-B734-462D-B9FB-3A766F3B281D}" dt="2024-04-24T11:59:03.564" v="2720" actId="14100"/>
        <pc:sldMkLst>
          <pc:docMk/>
          <pc:sldMk cId="130319832" sldId="423"/>
        </pc:sldMkLst>
        <pc:spChg chg="add mod">
          <ac:chgData name="John Kulig" userId="683baec7-6151-4447-929a-a3bc4d5b4ca9" providerId="ADAL" clId="{4857ED28-B734-462D-B9FB-3A766F3B281D}" dt="2024-04-24T11:59:03.564" v="2720" actId="14100"/>
          <ac:spMkLst>
            <pc:docMk/>
            <pc:sldMk cId="130319832" sldId="423"/>
            <ac:spMk id="4" creationId="{037EC839-6593-3469-52CF-4291C74A40E2}"/>
          </ac:spMkLst>
        </pc:spChg>
        <pc:spChg chg="add mod">
          <ac:chgData name="John Kulig" userId="683baec7-6151-4447-929a-a3bc4d5b4ca9" providerId="ADAL" clId="{4857ED28-B734-462D-B9FB-3A766F3B281D}" dt="2024-04-24T11:58:37.567" v="2718" actId="5793"/>
          <ac:spMkLst>
            <pc:docMk/>
            <pc:sldMk cId="130319832" sldId="423"/>
            <ac:spMk id="6" creationId="{8D0335E9-F95B-52CB-936E-50F2D50F96C0}"/>
          </ac:spMkLst>
        </pc:spChg>
      </pc:sldChg>
      <pc:sldChg chg="add del replId">
        <pc:chgData name="John Kulig" userId="683baec7-6151-4447-929a-a3bc4d5b4ca9" providerId="ADAL" clId="{4857ED28-B734-462D-B9FB-3A766F3B281D}" dt="2024-04-23T11:44:46.737" v="1513" actId="47"/>
        <pc:sldMkLst>
          <pc:docMk/>
          <pc:sldMk cId="3339134274" sldId="423"/>
        </pc:sldMkLst>
      </pc:sldChg>
      <pc:sldChg chg="add del">
        <pc:chgData name="John Kulig" userId="683baec7-6151-4447-929a-a3bc4d5b4ca9" providerId="ADAL" clId="{4857ED28-B734-462D-B9FB-3A766F3B281D}" dt="2024-04-23T18:35:04.514" v="1659" actId="2696"/>
        <pc:sldMkLst>
          <pc:docMk/>
          <pc:sldMk cId="2029533245" sldId="424"/>
        </pc:sldMkLst>
      </pc:sldChg>
      <pc:sldChg chg="new del">
        <pc:chgData name="John Kulig" userId="683baec7-6151-4447-929a-a3bc4d5b4ca9" providerId="ADAL" clId="{4857ED28-B734-462D-B9FB-3A766F3B281D}" dt="2024-04-23T11:55:39.920" v="1547" actId="680"/>
        <pc:sldMkLst>
          <pc:docMk/>
          <pc:sldMk cId="2410299223" sldId="424"/>
        </pc:sldMkLst>
      </pc:sldChg>
      <pc:sldChg chg="addSp modSp add mod ord">
        <pc:chgData name="John Kulig" userId="683baec7-6151-4447-929a-a3bc4d5b4ca9" providerId="ADAL" clId="{4857ED28-B734-462D-B9FB-3A766F3B281D}" dt="2024-04-23T20:07:37.694" v="1839" actId="14100"/>
        <pc:sldMkLst>
          <pc:docMk/>
          <pc:sldMk cId="2611059091" sldId="424"/>
        </pc:sldMkLst>
        <pc:spChg chg="mod">
          <ac:chgData name="John Kulig" userId="683baec7-6151-4447-929a-a3bc4d5b4ca9" providerId="ADAL" clId="{4857ED28-B734-462D-B9FB-3A766F3B281D}" dt="2024-04-23T20:02:09.892" v="1792" actId="20577"/>
          <ac:spMkLst>
            <pc:docMk/>
            <pc:sldMk cId="2611059091" sldId="424"/>
            <ac:spMk id="2" creationId="{4E91C8F2-F8A2-FF46-D306-B7CEED5717BE}"/>
          </ac:spMkLst>
        </pc:spChg>
        <pc:spChg chg="mod">
          <ac:chgData name="John Kulig" userId="683baec7-6151-4447-929a-a3bc4d5b4ca9" providerId="ADAL" clId="{4857ED28-B734-462D-B9FB-3A766F3B281D}" dt="2024-04-23T20:07:37.694" v="1839" actId="14100"/>
          <ac:spMkLst>
            <pc:docMk/>
            <pc:sldMk cId="2611059091" sldId="424"/>
            <ac:spMk id="3" creationId="{94DBB385-5C84-5F5D-C12A-F158490E9789}"/>
          </ac:spMkLst>
        </pc:spChg>
        <pc:picChg chg="add mod">
          <ac:chgData name="John Kulig" userId="683baec7-6151-4447-929a-a3bc4d5b4ca9" providerId="ADAL" clId="{4857ED28-B734-462D-B9FB-3A766F3B281D}" dt="2024-04-23T20:02:51.259" v="1795"/>
          <ac:picMkLst>
            <pc:docMk/>
            <pc:sldMk cId="2611059091" sldId="424"/>
            <ac:picMk id="4" creationId="{ADE4E2F2-0F62-24B8-F1F0-E8FE878C8108}"/>
          </ac:picMkLst>
        </pc:picChg>
      </pc:sldChg>
      <pc:sldChg chg="new del">
        <pc:chgData name="John Kulig" userId="683baec7-6151-4447-929a-a3bc4d5b4ca9" providerId="ADAL" clId="{4857ED28-B734-462D-B9FB-3A766F3B281D}" dt="2024-04-23T11:55:38.659" v="1546" actId="680"/>
        <pc:sldMkLst>
          <pc:docMk/>
          <pc:sldMk cId="2104609810" sldId="425"/>
        </pc:sldMkLst>
      </pc:sldChg>
      <pc:sldChg chg="addSp delSp modSp new mod">
        <pc:chgData name="John Kulig" userId="683baec7-6151-4447-929a-a3bc4d5b4ca9" providerId="ADAL" clId="{4857ED28-B734-462D-B9FB-3A766F3B281D}" dt="2024-04-23T20:23:30.642" v="2030" actId="14100"/>
        <pc:sldMkLst>
          <pc:docMk/>
          <pc:sldMk cId="2608520681" sldId="425"/>
        </pc:sldMkLst>
        <pc:spChg chg="del">
          <ac:chgData name="John Kulig" userId="683baec7-6151-4447-929a-a3bc4d5b4ca9" providerId="ADAL" clId="{4857ED28-B734-462D-B9FB-3A766F3B281D}" dt="2024-04-23T20:19:05.138" v="2024" actId="478"/>
          <ac:spMkLst>
            <pc:docMk/>
            <pc:sldMk cId="2608520681" sldId="425"/>
            <ac:spMk id="2" creationId="{D0C5A615-4B0D-9700-AC15-3DEDA95ECE60}"/>
          </ac:spMkLst>
        </pc:spChg>
        <pc:spChg chg="del">
          <ac:chgData name="John Kulig" userId="683baec7-6151-4447-929a-a3bc4d5b4ca9" providerId="ADAL" clId="{4857ED28-B734-462D-B9FB-3A766F3B281D}" dt="2024-04-23T20:19:07.576" v="2025" actId="478"/>
          <ac:spMkLst>
            <pc:docMk/>
            <pc:sldMk cId="2608520681" sldId="425"/>
            <ac:spMk id="3" creationId="{619603AA-5A96-9C62-751F-7A0A896327EA}"/>
          </ac:spMkLst>
        </pc:spChg>
        <pc:picChg chg="add mod">
          <ac:chgData name="John Kulig" userId="683baec7-6151-4447-929a-a3bc4d5b4ca9" providerId="ADAL" clId="{4857ED28-B734-462D-B9FB-3A766F3B281D}" dt="2024-04-23T20:23:30.642" v="2030" actId="14100"/>
          <ac:picMkLst>
            <pc:docMk/>
            <pc:sldMk cId="2608520681" sldId="425"/>
            <ac:picMk id="5" creationId="{A9355FA7-280C-4166-EB22-BAB815706937}"/>
          </ac:picMkLst>
        </pc:picChg>
      </pc:sldChg>
      <pc:sldChg chg="modSp new mod">
        <pc:chgData name="John Kulig" userId="683baec7-6151-4447-929a-a3bc4d5b4ca9" providerId="ADAL" clId="{4857ED28-B734-462D-B9FB-3A766F3B281D}" dt="2024-04-24T13:26:25.410" v="3219" actId="5793"/>
        <pc:sldMkLst>
          <pc:docMk/>
          <pc:sldMk cId="1732563538" sldId="426"/>
        </pc:sldMkLst>
        <pc:spChg chg="mod">
          <ac:chgData name="John Kulig" userId="683baec7-6151-4447-929a-a3bc4d5b4ca9" providerId="ADAL" clId="{4857ED28-B734-462D-B9FB-3A766F3B281D}" dt="2024-04-23T20:18:49.848" v="2023" actId="207"/>
          <ac:spMkLst>
            <pc:docMk/>
            <pc:sldMk cId="1732563538" sldId="426"/>
            <ac:spMk id="2" creationId="{2544A987-6562-815E-B595-EDAD8D54708B}"/>
          </ac:spMkLst>
        </pc:spChg>
        <pc:spChg chg="mod">
          <ac:chgData name="John Kulig" userId="683baec7-6151-4447-929a-a3bc4d5b4ca9" providerId="ADAL" clId="{4857ED28-B734-462D-B9FB-3A766F3B281D}" dt="2024-04-24T13:26:25.410" v="3219" actId="5793"/>
          <ac:spMkLst>
            <pc:docMk/>
            <pc:sldMk cId="1732563538" sldId="426"/>
            <ac:spMk id="3" creationId="{466495F6-D825-8EF3-2352-99808A513B1E}"/>
          </ac:spMkLst>
        </pc:spChg>
      </pc:sldChg>
      <pc:sldChg chg="modSp new del mod">
        <pc:chgData name="John Kulig" userId="683baec7-6151-4447-929a-a3bc4d5b4ca9" providerId="ADAL" clId="{4857ED28-B734-462D-B9FB-3A766F3B281D}" dt="2024-04-23T23:40:57.263" v="2039" actId="2696"/>
        <pc:sldMkLst>
          <pc:docMk/>
          <pc:sldMk cId="1905036217" sldId="427"/>
        </pc:sldMkLst>
        <pc:spChg chg="mod">
          <ac:chgData name="John Kulig" userId="683baec7-6151-4447-929a-a3bc4d5b4ca9" providerId="ADAL" clId="{4857ED28-B734-462D-B9FB-3A766F3B281D}" dt="2024-04-23T20:18:30.107" v="2011" actId="207"/>
          <ac:spMkLst>
            <pc:docMk/>
            <pc:sldMk cId="1905036217" sldId="427"/>
            <ac:spMk id="2" creationId="{F1F4B0C1-0DBF-BB3C-EE50-6D911D4EDC8D}"/>
          </ac:spMkLst>
        </pc:spChg>
      </pc:sldChg>
      <pc:sldChg chg="modSp add mod">
        <pc:chgData name="John Kulig" userId="683baec7-6151-4447-929a-a3bc4d5b4ca9" providerId="ADAL" clId="{4857ED28-B734-462D-B9FB-3A766F3B281D}" dt="2024-04-24T01:21:31.180" v="2435" actId="20577"/>
        <pc:sldMkLst>
          <pc:docMk/>
          <pc:sldMk cId="3693885770" sldId="427"/>
        </pc:sldMkLst>
        <pc:spChg chg="mod">
          <ac:chgData name="John Kulig" userId="683baec7-6151-4447-929a-a3bc4d5b4ca9" providerId="ADAL" clId="{4857ED28-B734-462D-B9FB-3A766F3B281D}" dt="2024-04-24T01:21:31.180" v="2435" actId="20577"/>
          <ac:spMkLst>
            <pc:docMk/>
            <pc:sldMk cId="3693885770" sldId="427"/>
            <ac:spMk id="3" creationId="{B137B1AC-BA34-AE3A-8F12-B56E488C879B}"/>
          </ac:spMkLst>
        </pc:spChg>
      </pc:sldChg>
      <pc:sldChg chg="addSp delSp modSp new mod">
        <pc:chgData name="John Kulig" userId="683baec7-6151-4447-929a-a3bc4d5b4ca9" providerId="ADAL" clId="{4857ED28-B734-462D-B9FB-3A766F3B281D}" dt="2024-04-23T23:40:12.871" v="2037" actId="14100"/>
        <pc:sldMkLst>
          <pc:docMk/>
          <pc:sldMk cId="1489049741" sldId="428"/>
        </pc:sldMkLst>
        <pc:spChg chg="del">
          <ac:chgData name="John Kulig" userId="683baec7-6151-4447-929a-a3bc4d5b4ca9" providerId="ADAL" clId="{4857ED28-B734-462D-B9FB-3A766F3B281D}" dt="2024-04-23T23:39:52.394" v="2032" actId="478"/>
          <ac:spMkLst>
            <pc:docMk/>
            <pc:sldMk cId="1489049741" sldId="428"/>
            <ac:spMk id="2" creationId="{CF4361FA-0D2E-66FA-2D4C-471FAC90BA33}"/>
          </ac:spMkLst>
        </pc:spChg>
        <pc:spChg chg="del">
          <ac:chgData name="John Kulig" userId="683baec7-6151-4447-929a-a3bc4d5b4ca9" providerId="ADAL" clId="{4857ED28-B734-462D-B9FB-3A766F3B281D}" dt="2024-04-23T23:39:54.967" v="2033" actId="478"/>
          <ac:spMkLst>
            <pc:docMk/>
            <pc:sldMk cId="1489049741" sldId="428"/>
            <ac:spMk id="3" creationId="{4354F1B2-0514-92DF-B20D-141AA8AF7EDB}"/>
          </ac:spMkLst>
        </pc:spChg>
        <pc:picChg chg="add mod">
          <ac:chgData name="John Kulig" userId="683baec7-6151-4447-929a-a3bc4d5b4ca9" providerId="ADAL" clId="{4857ED28-B734-462D-B9FB-3A766F3B281D}" dt="2024-04-23T23:40:12.871" v="2037" actId="14100"/>
          <ac:picMkLst>
            <pc:docMk/>
            <pc:sldMk cId="1489049741" sldId="428"/>
            <ac:picMk id="5" creationId="{91DC93E5-C28F-0340-5562-819B7573132F}"/>
          </ac:picMkLst>
        </pc:picChg>
      </pc:sldChg>
      <pc:sldChg chg="addSp delSp modSp new mod">
        <pc:chgData name="John Kulig" userId="683baec7-6151-4447-929a-a3bc4d5b4ca9" providerId="ADAL" clId="{4857ED28-B734-462D-B9FB-3A766F3B281D}" dt="2024-04-24T02:23:05.853" v="2452" actId="14100"/>
        <pc:sldMkLst>
          <pc:docMk/>
          <pc:sldMk cId="2034381153" sldId="429"/>
        </pc:sldMkLst>
        <pc:spChg chg="del">
          <ac:chgData name="John Kulig" userId="683baec7-6151-4447-929a-a3bc4d5b4ca9" providerId="ADAL" clId="{4857ED28-B734-462D-B9FB-3A766F3B281D}" dt="2024-04-24T01:39:24.078" v="2437" actId="478"/>
          <ac:spMkLst>
            <pc:docMk/>
            <pc:sldMk cId="2034381153" sldId="429"/>
            <ac:spMk id="2" creationId="{97F424AD-056A-D00B-F712-ADEBD6352B32}"/>
          </ac:spMkLst>
        </pc:spChg>
        <pc:spChg chg="del">
          <ac:chgData name="John Kulig" userId="683baec7-6151-4447-929a-a3bc4d5b4ca9" providerId="ADAL" clId="{4857ED28-B734-462D-B9FB-3A766F3B281D}" dt="2024-04-24T01:39:28.150" v="2438" actId="478"/>
          <ac:spMkLst>
            <pc:docMk/>
            <pc:sldMk cId="2034381153" sldId="429"/>
            <ac:spMk id="3" creationId="{DF323AA5-6013-A825-C7FB-A7B7502AD655}"/>
          </ac:spMkLst>
        </pc:spChg>
        <pc:picChg chg="add mod">
          <ac:chgData name="John Kulig" userId="683baec7-6151-4447-929a-a3bc4d5b4ca9" providerId="ADAL" clId="{4857ED28-B734-462D-B9FB-3A766F3B281D}" dt="2024-04-24T02:23:05.853" v="2452" actId="14100"/>
          <ac:picMkLst>
            <pc:docMk/>
            <pc:sldMk cId="2034381153" sldId="429"/>
            <ac:picMk id="2050" creationId="{334638C7-5294-3679-F72C-D83A5B45C0BE}"/>
          </ac:picMkLst>
        </pc:picChg>
      </pc:sldChg>
      <pc:sldChg chg="new del">
        <pc:chgData name="John Kulig" userId="683baec7-6151-4447-929a-a3bc4d5b4ca9" providerId="ADAL" clId="{4857ED28-B734-462D-B9FB-3A766F3B281D}" dt="2024-04-23T23:41:17.835" v="2041" actId="2696"/>
        <pc:sldMkLst>
          <pc:docMk/>
          <pc:sldMk cId="2147187522" sldId="429"/>
        </pc:sldMkLst>
      </pc:sldChg>
      <pc:sldChg chg="addSp modSp add ord">
        <pc:chgData name="John Kulig" userId="683baec7-6151-4447-929a-a3bc4d5b4ca9" providerId="ADAL" clId="{4857ED28-B734-462D-B9FB-3A766F3B281D}" dt="2024-04-24T01:43:28.278" v="2448"/>
        <pc:sldMkLst>
          <pc:docMk/>
          <pc:sldMk cId="757828491" sldId="430"/>
        </pc:sldMkLst>
        <pc:picChg chg="add mod">
          <ac:chgData name="John Kulig" userId="683baec7-6151-4447-929a-a3bc4d5b4ca9" providerId="ADAL" clId="{4857ED28-B734-462D-B9FB-3A766F3B281D}" dt="2024-04-24T01:42:31.303" v="2446" actId="1076"/>
          <ac:picMkLst>
            <pc:docMk/>
            <pc:sldMk cId="757828491" sldId="430"/>
            <ac:picMk id="1026" creationId="{5E18556C-DFE6-C639-C217-E7AEF3F99779}"/>
          </ac:picMkLst>
        </pc:picChg>
      </pc:sldChg>
      <pc:sldChg chg="addSp modSp add ord">
        <pc:chgData name="John Kulig" userId="683baec7-6151-4447-929a-a3bc4d5b4ca9" providerId="ADAL" clId="{4857ED28-B734-462D-B9FB-3A766F3B281D}" dt="2024-04-24T03:14:19.518" v="2546" actId="14100"/>
        <pc:sldMkLst>
          <pc:docMk/>
          <pc:sldMk cId="2481029100" sldId="431"/>
        </pc:sldMkLst>
        <pc:picChg chg="add mod">
          <ac:chgData name="John Kulig" userId="683baec7-6151-4447-929a-a3bc4d5b4ca9" providerId="ADAL" clId="{4857ED28-B734-462D-B9FB-3A766F3B281D}" dt="2024-04-24T03:14:19.518" v="2546" actId="14100"/>
          <ac:picMkLst>
            <pc:docMk/>
            <pc:sldMk cId="2481029100" sldId="431"/>
            <ac:picMk id="3074" creationId="{B7F7BB1A-938E-120D-737C-22CD794E269C}"/>
          </ac:picMkLst>
        </pc:picChg>
      </pc:sldChg>
      <pc:sldChg chg="modSp new mod">
        <pc:chgData name="John Kulig" userId="683baec7-6151-4447-929a-a3bc4d5b4ca9" providerId="ADAL" clId="{4857ED28-B734-462D-B9FB-3A766F3B281D}" dt="2024-04-24T12:31:28.542" v="2806" actId="113"/>
        <pc:sldMkLst>
          <pc:docMk/>
          <pc:sldMk cId="999059562" sldId="432"/>
        </pc:sldMkLst>
        <pc:spChg chg="mod">
          <ac:chgData name="John Kulig" userId="683baec7-6151-4447-929a-a3bc4d5b4ca9" providerId="ADAL" clId="{4857ED28-B734-462D-B9FB-3A766F3B281D}" dt="2024-04-24T12:28:18.806" v="2786" actId="207"/>
          <ac:spMkLst>
            <pc:docMk/>
            <pc:sldMk cId="999059562" sldId="432"/>
            <ac:spMk id="2" creationId="{24FEBC3D-117D-273D-28FE-2F900A62957F}"/>
          </ac:spMkLst>
        </pc:spChg>
        <pc:spChg chg="mod">
          <ac:chgData name="John Kulig" userId="683baec7-6151-4447-929a-a3bc4d5b4ca9" providerId="ADAL" clId="{4857ED28-B734-462D-B9FB-3A766F3B281D}" dt="2024-04-24T12:31:28.542" v="2806" actId="113"/>
          <ac:spMkLst>
            <pc:docMk/>
            <pc:sldMk cId="999059562" sldId="432"/>
            <ac:spMk id="3" creationId="{46EB3A24-B6DB-0066-9B3F-AA28ABB4E35A}"/>
          </ac:spMkLst>
        </pc:spChg>
      </pc:sldChg>
      <pc:sldChg chg="modSp add del mod">
        <pc:chgData name="John Kulig" userId="683baec7-6151-4447-929a-a3bc4d5b4ca9" providerId="ADAL" clId="{4857ED28-B734-462D-B9FB-3A766F3B281D}" dt="2024-04-24T12:48:36.911" v="2972" actId="47"/>
        <pc:sldMkLst>
          <pc:docMk/>
          <pc:sldMk cId="2820912837" sldId="433"/>
        </pc:sldMkLst>
        <pc:spChg chg="mod">
          <ac:chgData name="John Kulig" userId="683baec7-6151-4447-929a-a3bc4d5b4ca9" providerId="ADAL" clId="{4857ED28-B734-462D-B9FB-3A766F3B281D}" dt="2024-04-24T12:43:00.360" v="2861" actId="20577"/>
          <ac:spMkLst>
            <pc:docMk/>
            <pc:sldMk cId="2820912837" sldId="433"/>
            <ac:spMk id="2" creationId="{24FEBC3D-117D-273D-28FE-2F900A62957F}"/>
          </ac:spMkLst>
        </pc:spChg>
        <pc:spChg chg="mod">
          <ac:chgData name="John Kulig" userId="683baec7-6151-4447-929a-a3bc4d5b4ca9" providerId="ADAL" clId="{4857ED28-B734-462D-B9FB-3A766F3B281D}" dt="2024-04-24T12:47:06.791" v="2935" actId="20577"/>
          <ac:spMkLst>
            <pc:docMk/>
            <pc:sldMk cId="2820912837" sldId="433"/>
            <ac:spMk id="3" creationId="{46EB3A24-B6DB-0066-9B3F-AA28ABB4E35A}"/>
          </ac:spMkLst>
        </pc:spChg>
      </pc:sldChg>
      <pc:sldChg chg="addSp delSp modSp add mod">
        <pc:chgData name="John Kulig" userId="683baec7-6151-4447-929a-a3bc4d5b4ca9" providerId="ADAL" clId="{4857ED28-B734-462D-B9FB-3A766F3B281D}" dt="2024-04-24T13:11:17.142" v="3194" actId="1076"/>
        <pc:sldMkLst>
          <pc:docMk/>
          <pc:sldMk cId="486089524" sldId="434"/>
        </pc:sldMkLst>
        <pc:spChg chg="mod">
          <ac:chgData name="John Kulig" userId="683baec7-6151-4447-929a-a3bc4d5b4ca9" providerId="ADAL" clId="{4857ED28-B734-462D-B9FB-3A766F3B281D}" dt="2024-04-24T13:08:56.686" v="3184" actId="207"/>
          <ac:spMkLst>
            <pc:docMk/>
            <pc:sldMk cId="486089524" sldId="434"/>
            <ac:spMk id="2" creationId="{24FEBC3D-117D-273D-28FE-2F900A62957F}"/>
          </ac:spMkLst>
        </pc:spChg>
        <pc:spChg chg="del mod">
          <ac:chgData name="John Kulig" userId="683baec7-6151-4447-929a-a3bc4d5b4ca9" providerId="ADAL" clId="{4857ED28-B734-462D-B9FB-3A766F3B281D}" dt="2024-04-24T12:59:21.050" v="3084" actId="22"/>
          <ac:spMkLst>
            <pc:docMk/>
            <pc:sldMk cId="486089524" sldId="434"/>
            <ac:spMk id="3" creationId="{46EB3A24-B6DB-0066-9B3F-AA28ABB4E35A}"/>
          </ac:spMkLst>
        </pc:spChg>
        <pc:spChg chg="add del mod">
          <ac:chgData name="John Kulig" userId="683baec7-6151-4447-929a-a3bc4d5b4ca9" providerId="ADAL" clId="{4857ED28-B734-462D-B9FB-3A766F3B281D}" dt="2024-04-24T13:00:34.711" v="3086" actId="22"/>
          <ac:spMkLst>
            <pc:docMk/>
            <pc:sldMk cId="486089524" sldId="434"/>
            <ac:spMk id="7" creationId="{EB69ABD9-C0F3-77A7-08A0-3D3A811F382A}"/>
          </ac:spMkLst>
        </pc:spChg>
        <pc:spChg chg="add mod">
          <ac:chgData name="John Kulig" userId="683baec7-6151-4447-929a-a3bc4d5b4ca9" providerId="ADAL" clId="{4857ED28-B734-462D-B9FB-3A766F3B281D}" dt="2024-04-24T13:11:17.142" v="3194" actId="1076"/>
          <ac:spMkLst>
            <pc:docMk/>
            <pc:sldMk cId="486089524" sldId="434"/>
            <ac:spMk id="11" creationId="{8A4FE46D-64B0-78D8-417E-C7D6B91F44F3}"/>
          </ac:spMkLst>
        </pc:spChg>
        <pc:picChg chg="add del mod ord">
          <ac:chgData name="John Kulig" userId="683baec7-6151-4447-929a-a3bc4d5b4ca9" providerId="ADAL" clId="{4857ED28-B734-462D-B9FB-3A766F3B281D}" dt="2024-04-24T12:59:34.335" v="3085" actId="478"/>
          <ac:picMkLst>
            <pc:docMk/>
            <pc:sldMk cId="486089524" sldId="434"/>
            <ac:picMk id="5" creationId="{6FB866E0-A681-9601-6C0E-971E83E04B99}"/>
          </ac:picMkLst>
        </pc:picChg>
        <pc:picChg chg="add mod ord">
          <ac:chgData name="John Kulig" userId="683baec7-6151-4447-929a-a3bc4d5b4ca9" providerId="ADAL" clId="{4857ED28-B734-462D-B9FB-3A766F3B281D}" dt="2024-04-24T13:00:34.711" v="3086" actId="22"/>
          <ac:picMkLst>
            <pc:docMk/>
            <pc:sldMk cId="486089524" sldId="434"/>
            <ac:picMk id="9" creationId="{6529E194-DBB1-9E7D-EAF2-2827E8BDECA9}"/>
          </ac:picMkLst>
        </pc:picChg>
      </pc:sldChg>
      <pc:sldChg chg="modSp add mod">
        <pc:chgData name="John Kulig" userId="683baec7-6151-4447-929a-a3bc4d5b4ca9" providerId="ADAL" clId="{4857ED28-B734-462D-B9FB-3A766F3B281D}" dt="2024-04-24T12:48:28.262" v="2971" actId="14100"/>
        <pc:sldMkLst>
          <pc:docMk/>
          <pc:sldMk cId="1624572105" sldId="435"/>
        </pc:sldMkLst>
        <pc:spChg chg="mod">
          <ac:chgData name="John Kulig" userId="683baec7-6151-4447-929a-a3bc4d5b4ca9" providerId="ADAL" clId="{4857ED28-B734-462D-B9FB-3A766F3B281D}" dt="2024-04-24T12:48:28.262" v="2971" actId="14100"/>
          <ac:spMkLst>
            <pc:docMk/>
            <pc:sldMk cId="1624572105" sldId="435"/>
            <ac:spMk id="3" creationId="{46EB3A24-B6DB-0066-9B3F-AA28ABB4E35A}"/>
          </ac:spMkLst>
        </pc:spChg>
      </pc:sldChg>
      <pc:sldChg chg="modSp add mod">
        <pc:chgData name="John Kulig" userId="683baec7-6151-4447-929a-a3bc4d5b4ca9" providerId="ADAL" clId="{4857ED28-B734-462D-B9FB-3A766F3B281D}" dt="2024-04-24T13:06:13.555" v="3102" actId="14100"/>
        <pc:sldMkLst>
          <pc:docMk/>
          <pc:sldMk cId="2894777996" sldId="436"/>
        </pc:sldMkLst>
        <pc:spChg chg="mod">
          <ac:chgData name="John Kulig" userId="683baec7-6151-4447-929a-a3bc4d5b4ca9" providerId="ADAL" clId="{4857ED28-B734-462D-B9FB-3A766F3B281D}" dt="2024-04-24T13:06:13.555" v="3102" actId="14100"/>
          <ac:spMkLst>
            <pc:docMk/>
            <pc:sldMk cId="2894777996" sldId="436"/>
            <ac:spMk id="3" creationId="{46EB3A24-B6DB-0066-9B3F-AA28ABB4E35A}"/>
          </ac:spMkLst>
        </pc:spChg>
      </pc:sldChg>
      <pc:sldChg chg="modSp add mod">
        <pc:chgData name="John Kulig" userId="683baec7-6151-4447-929a-a3bc4d5b4ca9" providerId="ADAL" clId="{4857ED28-B734-462D-B9FB-3A766F3B281D}" dt="2024-04-24T13:06:35.242" v="3104" actId="14100"/>
        <pc:sldMkLst>
          <pc:docMk/>
          <pc:sldMk cId="1113955981" sldId="437"/>
        </pc:sldMkLst>
        <pc:spChg chg="mod">
          <ac:chgData name="John Kulig" userId="683baec7-6151-4447-929a-a3bc4d5b4ca9" providerId="ADAL" clId="{4857ED28-B734-462D-B9FB-3A766F3B281D}" dt="2024-04-24T13:06:35.242" v="3104" actId="14100"/>
          <ac:spMkLst>
            <pc:docMk/>
            <pc:sldMk cId="1113955981" sldId="437"/>
            <ac:spMk id="3" creationId="{46EB3A24-B6DB-0066-9B3F-AA28ABB4E35A}"/>
          </ac:spMkLst>
        </pc:spChg>
      </pc:sldChg>
      <pc:sldChg chg="modSp add mod">
        <pc:chgData name="John Kulig" userId="683baec7-6151-4447-929a-a3bc4d5b4ca9" providerId="ADAL" clId="{4857ED28-B734-462D-B9FB-3A766F3B281D}" dt="2024-04-24T12:57:13.245" v="3082" actId="255"/>
        <pc:sldMkLst>
          <pc:docMk/>
          <pc:sldMk cId="265212597" sldId="438"/>
        </pc:sldMkLst>
        <pc:spChg chg="mod">
          <ac:chgData name="John Kulig" userId="683baec7-6151-4447-929a-a3bc4d5b4ca9" providerId="ADAL" clId="{4857ED28-B734-462D-B9FB-3A766F3B281D}" dt="2024-04-24T12:57:13.245" v="3082" actId="255"/>
          <ac:spMkLst>
            <pc:docMk/>
            <pc:sldMk cId="265212597" sldId="438"/>
            <ac:spMk id="3" creationId="{46EB3A24-B6DB-0066-9B3F-AA28ABB4E35A}"/>
          </ac:spMkLst>
        </pc:spChg>
      </pc:sldChg>
      <pc:sldChg chg="modSp add mod ord">
        <pc:chgData name="John Kulig" userId="683baec7-6151-4447-929a-a3bc4d5b4ca9" providerId="ADAL" clId="{4857ED28-B734-462D-B9FB-3A766F3B281D}" dt="2024-04-24T13:13:35.578" v="3204" actId="20577"/>
        <pc:sldMkLst>
          <pc:docMk/>
          <pc:sldMk cId="1906397492" sldId="439"/>
        </pc:sldMkLst>
        <pc:spChg chg="mod">
          <ac:chgData name="John Kulig" userId="683baec7-6151-4447-929a-a3bc4d5b4ca9" providerId="ADAL" clId="{4857ED28-B734-462D-B9FB-3A766F3B281D}" dt="2024-04-24T13:13:35.578" v="3204" actId="20577"/>
          <ac:spMkLst>
            <pc:docMk/>
            <pc:sldMk cId="1906397492" sldId="439"/>
            <ac:spMk id="3" creationId="{46EB3A24-B6DB-0066-9B3F-AA28ABB4E35A}"/>
          </ac:spMkLst>
        </pc:spChg>
      </pc:sldChg>
      <pc:sldMasterChg chg="addSldLayout delSldLayout">
        <pc:chgData name="John Kulig" userId="683baec7-6151-4447-929a-a3bc4d5b4ca9" providerId="ADAL" clId="{4857ED28-B734-462D-B9FB-3A766F3B281D}" dt="2024-04-22T17:31:07.297" v="14" actId="47"/>
        <pc:sldMasterMkLst>
          <pc:docMk/>
          <pc:sldMasterMk cId="389679805" sldId="2147483660"/>
        </pc:sldMasterMkLst>
        <pc:sldLayoutChg chg="add del">
          <pc:chgData name="John Kulig" userId="683baec7-6151-4447-929a-a3bc4d5b4ca9" providerId="ADAL" clId="{4857ED28-B734-462D-B9FB-3A766F3B281D}" dt="2024-04-22T17:31:07.297" v="14" actId="47"/>
          <pc:sldLayoutMkLst>
            <pc:docMk/>
            <pc:sldMasterMk cId="389679805" sldId="2147483660"/>
            <pc:sldLayoutMk cId="3403155474" sldId="2147483680"/>
          </pc:sldLayoutMkLst>
        </pc:sldLayoutChg>
      </pc:sldMasterChg>
      <pc:sldMasterChg chg="add del addSldLayout delSldLayout">
        <pc:chgData name="John Kulig" userId="683baec7-6151-4447-929a-a3bc4d5b4ca9" providerId="ADAL" clId="{4857ED28-B734-462D-B9FB-3A766F3B281D}" dt="2024-04-22T17:32:38.531" v="17" actId="47"/>
        <pc:sldMasterMkLst>
          <pc:docMk/>
          <pc:sldMasterMk cId="1032569044" sldId="2147483681"/>
        </pc:sldMasterMkLst>
        <pc:sldLayoutChg chg="add del">
          <pc:chgData name="John Kulig" userId="683baec7-6151-4447-929a-a3bc4d5b4ca9" providerId="ADAL" clId="{4857ED28-B734-462D-B9FB-3A766F3B281D}" dt="2024-04-22T17:32:38.531" v="17" actId="47"/>
          <pc:sldLayoutMkLst>
            <pc:docMk/>
            <pc:sldMasterMk cId="1032569044" sldId="2147483681"/>
            <pc:sldLayoutMk cId="3059713349" sldId="2147483682"/>
          </pc:sldLayoutMkLst>
        </pc:sldLayoutChg>
        <pc:sldLayoutChg chg="add del">
          <pc:chgData name="John Kulig" userId="683baec7-6151-4447-929a-a3bc4d5b4ca9" providerId="ADAL" clId="{4857ED28-B734-462D-B9FB-3A766F3B281D}" dt="2024-04-22T17:32:38.531" v="17" actId="47"/>
          <pc:sldLayoutMkLst>
            <pc:docMk/>
            <pc:sldMasterMk cId="1032569044" sldId="2147483681"/>
            <pc:sldLayoutMk cId="1387808968"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04F54-F98E-43EC-8676-41DB66235A40}" type="datetimeFigureOut">
              <a:rPr lang="en-US" smtClean="0"/>
              <a:t>4/24/2024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D3DB7-ABF3-401D-AF1F-9727A735F494}" type="slidenum">
              <a:rPr lang="en-US" smtClean="0"/>
              <a:t>‹#›</a:t>
            </a:fld>
            <a:endParaRPr lang="en-US" dirty="0"/>
          </a:p>
        </p:txBody>
      </p:sp>
    </p:spTree>
    <p:extLst>
      <p:ext uri="{BB962C8B-B14F-4D97-AF65-F5344CB8AC3E}">
        <p14:creationId xmlns:p14="http://schemas.microsoft.com/office/powerpoint/2010/main" val="122879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1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28</a:t>
            </a:fld>
            <a:endParaRPr lang="en-US" dirty="0"/>
          </a:p>
        </p:txBody>
      </p:sp>
    </p:spTree>
    <p:extLst>
      <p:ext uri="{BB962C8B-B14F-4D97-AF65-F5344CB8AC3E}">
        <p14:creationId xmlns:p14="http://schemas.microsoft.com/office/powerpoint/2010/main" val="181630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861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7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3</a:t>
            </a:fld>
            <a:endParaRPr lang="en-US" dirty="0"/>
          </a:p>
        </p:txBody>
      </p:sp>
    </p:spTree>
    <p:extLst>
      <p:ext uri="{BB962C8B-B14F-4D97-AF65-F5344CB8AC3E}">
        <p14:creationId xmlns:p14="http://schemas.microsoft.com/office/powerpoint/2010/main" val="262969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4</a:t>
            </a:fld>
            <a:endParaRPr lang="en-US" dirty="0"/>
          </a:p>
        </p:txBody>
      </p:sp>
    </p:spTree>
    <p:extLst>
      <p:ext uri="{BB962C8B-B14F-4D97-AF65-F5344CB8AC3E}">
        <p14:creationId xmlns:p14="http://schemas.microsoft.com/office/powerpoint/2010/main" val="220394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5</a:t>
            </a:fld>
            <a:endParaRPr lang="en-US" dirty="0"/>
          </a:p>
        </p:txBody>
      </p:sp>
    </p:spTree>
    <p:extLst>
      <p:ext uri="{BB962C8B-B14F-4D97-AF65-F5344CB8AC3E}">
        <p14:creationId xmlns:p14="http://schemas.microsoft.com/office/powerpoint/2010/main" val="381377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6</a:t>
            </a:fld>
            <a:endParaRPr lang="en-US" dirty="0"/>
          </a:p>
        </p:txBody>
      </p:sp>
    </p:spTree>
    <p:extLst>
      <p:ext uri="{BB962C8B-B14F-4D97-AF65-F5344CB8AC3E}">
        <p14:creationId xmlns:p14="http://schemas.microsoft.com/office/powerpoint/2010/main" val="384727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7</a:t>
            </a:fld>
            <a:endParaRPr lang="en-US" dirty="0"/>
          </a:p>
        </p:txBody>
      </p:sp>
    </p:spTree>
    <p:extLst>
      <p:ext uri="{BB962C8B-B14F-4D97-AF65-F5344CB8AC3E}">
        <p14:creationId xmlns:p14="http://schemas.microsoft.com/office/powerpoint/2010/main" val="249933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4D3DB7-ABF3-401D-AF1F-9727A735F494}" type="slidenum">
              <a:rPr lang="en-US" smtClean="0"/>
              <a:t>8</a:t>
            </a:fld>
            <a:endParaRPr lang="en-US" dirty="0"/>
          </a:p>
        </p:txBody>
      </p:sp>
    </p:spTree>
    <p:extLst>
      <p:ext uri="{BB962C8B-B14F-4D97-AF65-F5344CB8AC3E}">
        <p14:creationId xmlns:p14="http://schemas.microsoft.com/office/powerpoint/2010/main" val="182890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16</a:t>
            </a:fld>
            <a:endParaRPr lang="en-US" dirty="0"/>
          </a:p>
        </p:txBody>
      </p:sp>
    </p:spTree>
    <p:extLst>
      <p:ext uri="{BB962C8B-B14F-4D97-AF65-F5344CB8AC3E}">
        <p14:creationId xmlns:p14="http://schemas.microsoft.com/office/powerpoint/2010/main" val="248331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3DB7-ABF3-401D-AF1F-9727A735F494}" type="slidenum">
              <a:rPr lang="en-US" smtClean="0"/>
              <a:t>27</a:t>
            </a:fld>
            <a:endParaRPr lang="en-US" dirty="0"/>
          </a:p>
        </p:txBody>
      </p:sp>
    </p:spTree>
    <p:extLst>
      <p:ext uri="{BB962C8B-B14F-4D97-AF65-F5344CB8AC3E}">
        <p14:creationId xmlns:p14="http://schemas.microsoft.com/office/powerpoint/2010/main" val="238708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D123054E-7245-4C0F-A7DE-0CAAD8076BF3}" type="datetime1">
              <a:rPr kumimoji="0" lang="en-US" sz="1200" b="0" i="0" u="none" strike="noStrike" kern="0" cap="none" spc="0" normalizeH="0" baseline="0" noProof="0" smtClean="0">
                <a:ln>
                  <a:noFill/>
                </a:ln>
                <a:solidFill>
                  <a:srgbClr val="888888"/>
                </a:solidFill>
                <a:effectLst/>
                <a:uLnTx/>
                <a:uFillTx/>
                <a:latin typeface="Calibri"/>
                <a:cs typeface="Calibri"/>
                <a:sym typeface="Calibri"/>
              </a:rPr>
              <a:t>4/24/2024</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888888"/>
                </a:solidFill>
                <a:effectLst/>
                <a:uLnTx/>
                <a:uFillTx/>
                <a:latin typeface="Calibri"/>
                <a:cs typeface="Calibri"/>
                <a:sym typeface="Calibri"/>
              </a:rPr>
              <a:t>9/21/2021</a:t>
            </a:r>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19468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7B9DEF6-7978-E042-A0A1-33F25AC493C0}"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4E8-48B0-FE42-82AF-298EC18CB6D7}" type="slidenum">
              <a:rPr lang="en-US" smtClean="0"/>
              <a:t>‹#›</a:t>
            </a:fld>
            <a:endParaRPr lang="en-US"/>
          </a:p>
        </p:txBody>
      </p:sp>
    </p:spTree>
    <p:extLst>
      <p:ext uri="{BB962C8B-B14F-4D97-AF65-F5344CB8AC3E}">
        <p14:creationId xmlns:p14="http://schemas.microsoft.com/office/powerpoint/2010/main" val="3403155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5.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C59EA794-B7BB-4416-B3BA-38E42D8F09AA}" type="datetime1">
              <a:rPr lang="en-US" smtClean="0"/>
              <a:t>4/24/2024</a:t>
            </a:fld>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9/21/2021</a:t>
            </a:r>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9679805"/>
      </p:ext>
    </p:extLst>
  </p:cSld>
  <p:clrMap bg1="lt1" tx1="dk1" bg2="dk2" tx2="lt2" accent1="accent1" accent2="accent2" accent3="accent3" accent4="accent4" accent5="accent5" accent6="accent6" hlink="hlink" folHlink="folHlink"/>
  <p:sldLayoutIdLst>
    <p:sldLayoutId id="2147483665" r:id="rId1"/>
    <p:sldLayoutId id="214748368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52317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96632583"/>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127578950"/>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a:p>
            <a:pPr lvl="5"/>
            <a:r>
              <a:rPr lang="en-US" altLang="en-US"/>
              <a:t>Sixth level</a:t>
            </a:r>
          </a:p>
          <a:p>
            <a:pPr lvl="6"/>
            <a:r>
              <a:rPr lang="en-US" altLang="en-US"/>
              <a:t>Seventh level</a:t>
            </a:r>
          </a:p>
          <a:p>
            <a:pPr lvl="7"/>
            <a:r>
              <a:rPr lang="en-US" altLang="en-US"/>
              <a:t>Eighth level</a:t>
            </a:r>
          </a:p>
          <a:p>
            <a:pPr lvl="8"/>
            <a:r>
              <a:rPr lang="en-US" altLang="en-US"/>
              <a:t>Ninth level</a:t>
            </a:r>
          </a:p>
          <a:p>
            <a:pPr lvl="8"/>
            <a:r>
              <a:rPr lang="en-US" altLang="en-US"/>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a:t>Click to edit Master title style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726914903"/>
      </p:ext>
    </p:extLst>
  </p:cSld>
  <p:clrMap bg1="lt1" tx1="dk1" bg2="lt2" tx2="dk2" accent1="accent1" accent2="accent2" accent3="accent3" accent4="accent4" accent5="accent5" accent6="accent6" hlink="hlink" folHlink="folHlink"/>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2"/>
            </p:custDataLst>
            <p:extLst>
              <p:ext uri="{D42A27DB-BD31-4B8C-83A1-F6EECF244321}">
                <p14:modId xmlns:p14="http://schemas.microsoft.com/office/powerpoint/2010/main" val="1101626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2742599"/>
      </p:ext>
    </p:extLst>
  </p:cSld>
  <p:clrMap bg1="lt1" tx1="dk1" bg2="lt2" tx2="dk2" accent1="accent1" accent2="accent2" accent3="accent3" accent4="accent4" accent5="accent5" accent6="accent6" hlink="hlink" folHlink="folHlink"/>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542/peds.2024-066327" TargetMode="External"/><Relationship Id="rId2" Type="http://schemas.openxmlformats.org/officeDocument/2006/relationships/hyperlink" Target="https://doi.org/10.1542/peds.2024-06632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jobcorps.webex.com/"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meet.goto.com/install" TargetMode="External"/><Relationship Id="rId5" Type="http://schemas.openxmlformats.org/officeDocument/2006/relationships/hyperlink" Target="tel:+12245013412,,951673333" TargetMode="External"/><Relationship Id="rId4" Type="http://schemas.openxmlformats.org/officeDocument/2006/relationships/hyperlink" Target="https://meet.goto.com/95167333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460130" y="517586"/>
            <a:ext cx="11271739" cy="186330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5400" b="1" dirty="0">
                <a:solidFill>
                  <a:srgbClr val="C00000"/>
                </a:solidFill>
                <a:latin typeface="Calibri"/>
                <a:ea typeface="Calibri"/>
                <a:cs typeface="Calibri"/>
                <a:sym typeface="Calibri"/>
              </a:rPr>
              <a:t>Job Corps Center Physician</a:t>
            </a:r>
            <a:br>
              <a:rPr lang="en-US" sz="5400" b="1" dirty="0">
                <a:solidFill>
                  <a:srgbClr val="C00000"/>
                </a:solidFill>
                <a:latin typeface="Calibri"/>
                <a:ea typeface="Calibri"/>
                <a:cs typeface="Calibri"/>
                <a:sym typeface="Calibri"/>
              </a:rPr>
            </a:br>
            <a:r>
              <a:rPr lang="en-US" sz="5400" b="1" dirty="0">
                <a:solidFill>
                  <a:srgbClr val="C00000"/>
                </a:solidFill>
                <a:latin typeface="Calibri"/>
                <a:ea typeface="Calibri"/>
                <a:cs typeface="Calibri"/>
                <a:sym typeface="Calibri"/>
              </a:rPr>
              <a:t>Monthly Teleconference</a:t>
            </a:r>
            <a:endParaRPr lang="en-US" sz="5400" dirty="0">
              <a:solidFill>
                <a:srgbClr val="C00000"/>
              </a:solidFill>
            </a:endParaRPr>
          </a:p>
        </p:txBody>
      </p:sp>
      <p:sp>
        <p:nvSpPr>
          <p:cNvPr id="89" name="Google Shape;89;p13"/>
          <p:cNvSpPr txBox="1">
            <a:spLocks noGrp="1"/>
          </p:cNvSpPr>
          <p:nvPr>
            <p:ph type="subTitle" idx="1"/>
          </p:nvPr>
        </p:nvSpPr>
        <p:spPr>
          <a:xfrm>
            <a:off x="1276709" y="2518913"/>
            <a:ext cx="8964571" cy="3933645"/>
          </a:xfrm>
          <a:prstGeom prst="rect">
            <a:avLst/>
          </a:prstGeom>
          <a:noFill/>
          <a:ln>
            <a:noFill/>
          </a:ln>
        </p:spPr>
        <p:txBody>
          <a:bodyPr spcFirstLastPara="1" wrap="square" lIns="91425" tIns="45700" rIns="91425" bIns="45700" anchor="t" anchorCtr="0">
            <a:noAutofit/>
          </a:bodyPr>
          <a:lstStyle/>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endParaRPr lang="en-US" sz="4400" b="1" dirty="0"/>
          </a:p>
          <a:p>
            <a:pPr marL="1371600" lvl="3" indent="0" algn="l">
              <a:spcBef>
                <a:spcPts val="0"/>
              </a:spcBef>
              <a:buSzPts val="3700"/>
            </a:pPr>
            <a:r>
              <a:rPr lang="en-US" sz="4400" b="1" dirty="0"/>
              <a:t>Wednesday</a:t>
            </a:r>
            <a:r>
              <a:rPr lang="en-US" sz="4400" b="1"/>
              <a:t>, April 24</a:t>
            </a:r>
            <a:r>
              <a:rPr lang="en-US" sz="4400" b="1" baseline="30000"/>
              <a:t>th</a:t>
            </a:r>
            <a:r>
              <a:rPr lang="en-US" sz="4400" b="1"/>
              <a:t>, </a:t>
            </a:r>
            <a:r>
              <a:rPr lang="en-US" sz="4400" b="1" dirty="0"/>
              <a:t>2024</a:t>
            </a:r>
            <a:endParaRPr lang="en-US" sz="4400" dirty="0">
              <a:solidFill>
                <a:schemeClr val="tx1"/>
              </a:solidFill>
            </a:endParaRPr>
          </a:p>
        </p:txBody>
      </p:sp>
      <p:pic>
        <p:nvPicPr>
          <p:cNvPr id="1026" name="Picture 2" descr="Job Corps | Brands of the World™ | Download vector logos and logotypes">
            <a:extLst>
              <a:ext uri="{FF2B5EF4-FFF2-40B4-BE49-F238E27FC236}">
                <a16:creationId xmlns:a16="http://schemas.microsoft.com/office/drawing/2014/main" id="{D8ECD916-5D39-4C1C-130C-F0922C41A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073" y="2375171"/>
            <a:ext cx="3033408" cy="303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8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luenza Viruses in Swine ...">
            <a:extLst>
              <a:ext uri="{FF2B5EF4-FFF2-40B4-BE49-F238E27FC236}">
                <a16:creationId xmlns:a16="http://schemas.microsoft.com/office/drawing/2014/main" id="{5E18556C-DFE6-C639-C217-E7AEF3F99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38" y="491501"/>
            <a:ext cx="11603123" cy="587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2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B0C1-0DBF-BB3C-EE50-6D911D4EDC8D}"/>
              </a:ext>
            </a:extLst>
          </p:cNvPr>
          <p:cNvSpPr>
            <a:spLocks noGrp="1"/>
          </p:cNvSpPr>
          <p:nvPr>
            <p:ph type="title"/>
          </p:nvPr>
        </p:nvSpPr>
        <p:spPr/>
        <p:txBody>
          <a:bodyPr/>
          <a:lstStyle/>
          <a:p>
            <a:r>
              <a:rPr lang="en-US" dirty="0">
                <a:solidFill>
                  <a:srgbClr val="C00000"/>
                </a:solidFill>
              </a:rPr>
              <a:t>Avian influenza (“bird flu”)</a:t>
            </a:r>
          </a:p>
        </p:txBody>
      </p:sp>
      <p:sp>
        <p:nvSpPr>
          <p:cNvPr id="3" name="Content Placeholder 2">
            <a:extLst>
              <a:ext uri="{FF2B5EF4-FFF2-40B4-BE49-F238E27FC236}">
                <a16:creationId xmlns:a16="http://schemas.microsoft.com/office/drawing/2014/main" id="{B137B1AC-BA34-AE3A-8F12-B56E488C879B}"/>
              </a:ext>
            </a:extLst>
          </p:cNvPr>
          <p:cNvSpPr>
            <a:spLocks noGrp="1"/>
          </p:cNvSpPr>
          <p:nvPr>
            <p:ph idx="1"/>
          </p:nvPr>
        </p:nvSpPr>
        <p:spPr>
          <a:xfrm>
            <a:off x="838200" y="1550020"/>
            <a:ext cx="10515600" cy="4649246"/>
          </a:xfrm>
        </p:spPr>
        <p:txBody>
          <a:bodyPr/>
          <a:lstStyle/>
          <a:p>
            <a:r>
              <a:rPr lang="en-US" sz="1800" b="0" i="0" dirty="0">
                <a:solidFill>
                  <a:schemeClr val="tx1"/>
                </a:solidFill>
                <a:effectLst/>
                <a:highlight>
                  <a:srgbClr val="FFFFFF"/>
                </a:highlight>
                <a:latin typeface="Open Sans" panose="020B0606030504020204" pitchFamily="34" charset="0"/>
              </a:rPr>
              <a:t>Highly pathogenic avian influenza (HPAI) caused by A(H5N1) virus (“H5N1 bird flu”) – 2 human cases reported in US – exposed to infected dairy cattle.  No human-to-human transmission.</a:t>
            </a:r>
          </a:p>
          <a:p>
            <a:r>
              <a:rPr lang="en-US" sz="1800" b="0" i="0" dirty="0">
                <a:solidFill>
                  <a:srgbClr val="1F1F1F"/>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From 1 January 2003 to 26 February 2024, a total of 254 cases of human infection with avian influenza A(H5N1) virus have been reported from four countries within the Western Pacific Region. Of these cases, 141 were fatal, resulting in a case fatality rate (CFR) of </a:t>
            </a:r>
            <a:r>
              <a:rPr lang="en-US" sz="1800" b="0" i="0" dirty="0">
                <a:solidFill>
                  <a:srgbClr val="040C28"/>
                </a:solidFill>
                <a:effectLst/>
                <a:latin typeface="Open Sans" panose="020B0606030504020204" pitchFamily="34" charset="0"/>
                <a:ea typeface="Open Sans" panose="020B0606030504020204" pitchFamily="34" charset="0"/>
                <a:cs typeface="Open Sans" panose="020B0606030504020204" pitchFamily="34" charset="0"/>
              </a:rPr>
              <a:t>56%</a:t>
            </a:r>
            <a:r>
              <a:rPr lang="en-US" sz="1800" b="0" i="0" dirty="0">
                <a:solidFill>
                  <a:srgbClr val="1F1F1F"/>
                </a:solidFill>
                <a:effectLst/>
                <a:latin typeface="Open Sans" panose="020B0606030504020204" pitchFamily="34" charset="0"/>
                <a:ea typeface="Open Sans" panose="020B0606030504020204" pitchFamily="34" charset="0"/>
                <a:cs typeface="Open Sans" panose="020B0606030504020204" pitchFamily="34" charset="0"/>
              </a:rPr>
              <a:t>.</a:t>
            </a:r>
            <a:endParaRPr lang="en-US" sz="1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800" dirty="0">
                <a:solidFill>
                  <a:srgbClr val="000000"/>
                </a:solidFill>
                <a:highlight>
                  <a:srgbClr val="FFFFFF"/>
                </a:highlight>
                <a:latin typeface="Open Sans" panose="020B0606030504020204" pitchFamily="34" charset="0"/>
              </a:rPr>
              <a:t>A</a:t>
            </a:r>
            <a:r>
              <a:rPr lang="en-US" sz="1800" b="0" i="0" dirty="0">
                <a:solidFill>
                  <a:srgbClr val="000000"/>
                </a:solidFill>
                <a:effectLst/>
                <a:highlight>
                  <a:srgbClr val="FFFFFF"/>
                </a:highlight>
                <a:latin typeface="Open Sans" panose="020B0606030504020204" pitchFamily="34" charset="0"/>
              </a:rPr>
              <a:t>void unprotected exposures to sick or dead animals including wild birds, poultry, other domesticated birds, and other wild or domesticated animals (including cattle), as well as with animal carcasses, raw milk, feces, litter, or materials contaminated by birds or other animals with confirmed or suspected HPAI A(H5N1)-virus infection. </a:t>
            </a:r>
          </a:p>
          <a:p>
            <a:r>
              <a:rPr lang="en-US" sz="1800" b="0" i="0" dirty="0">
                <a:solidFill>
                  <a:srgbClr val="000000"/>
                </a:solidFill>
                <a:effectLst/>
                <a:highlight>
                  <a:srgbClr val="FFFFFF"/>
                </a:highlight>
                <a:latin typeface="Open Sans" panose="020B0606030504020204" pitchFamily="34" charset="0"/>
              </a:rPr>
              <a:t>People should not prepare or eat uncooked or undercooked food or related uncooked food products, such as unpasteurized (raw) milk, or products made from raw milk such as cheeses, from animals with confirmed or suspected HPAI A(H5N1)-virus infection (avian influenza or bird flu). </a:t>
            </a:r>
            <a:endParaRPr lang="en-US" sz="1800" b="0" i="0" dirty="0">
              <a:solidFill>
                <a:schemeClr val="tx1"/>
              </a:solidFill>
              <a:effectLst/>
              <a:highlight>
                <a:srgbClr val="FFFFFF"/>
              </a:highlight>
              <a:latin typeface="Open Sans" panose="020B0606030504020204" pitchFamily="34" charset="0"/>
            </a:endParaRPr>
          </a:p>
          <a:p>
            <a:r>
              <a:rPr lang="en-US" sz="1800" b="0" i="0" dirty="0">
                <a:solidFill>
                  <a:srgbClr val="000000"/>
                </a:solidFill>
                <a:effectLst/>
                <a:highlight>
                  <a:srgbClr val="FFFFFF"/>
                </a:highlight>
                <a:latin typeface="Open Sans" panose="020B0606030504020204" pitchFamily="34" charset="0"/>
              </a:rPr>
              <a:t>People exposed to birds or other animals with confirmed or suspected HPAI A(H5N1) virus infection should be monitored for any signs and symptoms of illness for 10 days after the last known exposure.</a:t>
            </a:r>
          </a:p>
          <a:p>
            <a:pPr marL="50800" indent="0">
              <a:buNone/>
            </a:pPr>
            <a:r>
              <a:rPr lang="en-US" sz="1800" dirty="0">
                <a:solidFill>
                  <a:srgbClr val="000000"/>
                </a:solidFill>
                <a:highlight>
                  <a:srgbClr val="FFFFFF"/>
                </a:highlight>
                <a:latin typeface="Open Sans" panose="020B0606030504020204" pitchFamily="34" charset="0"/>
              </a:rPr>
              <a:t>                                                                                                                                                                CDC</a:t>
            </a:r>
            <a:endParaRPr lang="en-US" sz="1800" dirty="0">
              <a:solidFill>
                <a:schemeClr val="tx1"/>
              </a:solidFill>
            </a:endParaRPr>
          </a:p>
        </p:txBody>
      </p:sp>
    </p:spTree>
    <p:extLst>
      <p:ext uri="{BB962C8B-B14F-4D97-AF65-F5344CB8AC3E}">
        <p14:creationId xmlns:p14="http://schemas.microsoft.com/office/powerpoint/2010/main" val="369388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C93E5-C28F-0340-5562-819B7573132F}"/>
              </a:ext>
            </a:extLst>
          </p:cNvPr>
          <p:cNvPicPr>
            <a:picLocks noChangeAspect="1"/>
          </p:cNvPicPr>
          <p:nvPr/>
        </p:nvPicPr>
        <p:blipFill>
          <a:blip r:embed="rId2"/>
          <a:stretch>
            <a:fillRect/>
          </a:stretch>
        </p:blipFill>
        <p:spPr>
          <a:xfrm>
            <a:off x="1819863" y="118890"/>
            <a:ext cx="8528469" cy="6638750"/>
          </a:xfrm>
          <a:prstGeom prst="rect">
            <a:avLst/>
          </a:prstGeom>
        </p:spPr>
      </p:pic>
    </p:spTree>
    <p:extLst>
      <p:ext uri="{BB962C8B-B14F-4D97-AF65-F5344CB8AC3E}">
        <p14:creationId xmlns:p14="http://schemas.microsoft.com/office/powerpoint/2010/main" val="148904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A987-6562-815E-B595-EDAD8D54708B}"/>
              </a:ext>
            </a:extLst>
          </p:cNvPr>
          <p:cNvSpPr>
            <a:spLocks noGrp="1"/>
          </p:cNvSpPr>
          <p:nvPr>
            <p:ph type="title"/>
          </p:nvPr>
        </p:nvSpPr>
        <p:spPr/>
        <p:txBody>
          <a:bodyPr/>
          <a:lstStyle/>
          <a:p>
            <a:r>
              <a:rPr lang="en-US" dirty="0">
                <a:solidFill>
                  <a:srgbClr val="C00000"/>
                </a:solidFill>
              </a:rPr>
              <a:t>Swine flu</a:t>
            </a:r>
          </a:p>
        </p:txBody>
      </p:sp>
      <p:sp>
        <p:nvSpPr>
          <p:cNvPr id="3" name="Content Placeholder 2">
            <a:extLst>
              <a:ext uri="{FF2B5EF4-FFF2-40B4-BE49-F238E27FC236}">
                <a16:creationId xmlns:a16="http://schemas.microsoft.com/office/drawing/2014/main" id="{466495F6-D825-8EF3-2352-99808A513B1E}"/>
              </a:ext>
            </a:extLst>
          </p:cNvPr>
          <p:cNvSpPr>
            <a:spLocks noGrp="1"/>
          </p:cNvSpPr>
          <p:nvPr>
            <p:ph idx="1"/>
          </p:nvPr>
        </p:nvSpPr>
        <p:spPr>
          <a:xfrm>
            <a:off x="838200" y="1552754"/>
            <a:ext cx="10893724" cy="5141343"/>
          </a:xfrm>
        </p:spPr>
        <p:txBody>
          <a:bodyPr/>
          <a:lstStyle/>
          <a:p>
            <a:r>
              <a:rPr lang="en-US" b="0" i="0" dirty="0">
                <a:solidFill>
                  <a:srgbClr val="000000"/>
                </a:solidFill>
                <a:effectLst/>
                <a:highlight>
                  <a:srgbClr val="FFFFFF"/>
                </a:highlight>
                <a:latin typeface="Open Sans" panose="020B0606030504020204" pitchFamily="34" charset="0"/>
              </a:rPr>
              <a:t>Swine influenza is a respiratory disease of pigs caused by type A influenza viruses that regularly cause outbreaks in pigs.</a:t>
            </a:r>
          </a:p>
          <a:p>
            <a:r>
              <a:rPr lang="en-US" b="0" i="0" dirty="0">
                <a:solidFill>
                  <a:srgbClr val="000000"/>
                </a:solidFill>
                <a:effectLst/>
                <a:highlight>
                  <a:srgbClr val="FFFFFF"/>
                </a:highlight>
                <a:latin typeface="Open Sans" panose="020B0606030504020204" pitchFamily="34" charset="0"/>
              </a:rPr>
              <a:t>When a flu virus that normally spreads in pigs but not people is found in a person, it is called a “variant flu virus.” </a:t>
            </a:r>
          </a:p>
          <a:p>
            <a:r>
              <a:rPr lang="en-US" b="0" i="0" dirty="0">
                <a:solidFill>
                  <a:srgbClr val="000000"/>
                </a:solidFill>
                <a:effectLst/>
                <a:highlight>
                  <a:srgbClr val="FFFFFF"/>
                </a:highlight>
                <a:latin typeface="Open Sans" panose="020B0606030504020204" pitchFamily="34" charset="0"/>
              </a:rPr>
              <a:t>Human infections with variant flu viruses most commonly happen in people with exposure to infected pigs.</a:t>
            </a:r>
          </a:p>
          <a:p>
            <a:r>
              <a:rPr lang="en-US" b="0" i="0" dirty="0">
                <a:solidFill>
                  <a:srgbClr val="000000"/>
                </a:solidFill>
                <a:effectLst/>
                <a:highlight>
                  <a:srgbClr val="FFFFFF"/>
                </a:highlight>
                <a:latin typeface="Open Sans" panose="020B0606030504020204" pitchFamily="34" charset="0"/>
              </a:rPr>
              <a:t>Documented cases of limited person-to-person spread of variant flu viruses </a:t>
            </a:r>
            <a:r>
              <a:rPr lang="en-US" b="0" i="0">
                <a:solidFill>
                  <a:srgbClr val="000000"/>
                </a:solidFill>
                <a:effectLst/>
                <a:highlight>
                  <a:srgbClr val="FFFFFF"/>
                </a:highlight>
                <a:latin typeface="Open Sans" panose="020B0606030504020204" pitchFamily="34" charset="0"/>
              </a:rPr>
              <a:t>have occurred .</a:t>
            </a:r>
            <a:endParaRPr lang="en-US" b="0" i="0" dirty="0">
              <a:solidFill>
                <a:srgbClr val="000000"/>
              </a:solidFill>
              <a:effectLst/>
              <a:highlight>
                <a:srgbClr val="FFFFFF"/>
              </a:highlight>
              <a:latin typeface="Open Sans" panose="020B0606030504020204" pitchFamily="34" charset="0"/>
            </a:endParaRPr>
          </a:p>
          <a:p>
            <a:r>
              <a:rPr lang="en-US" b="0" i="0" dirty="0">
                <a:solidFill>
                  <a:srgbClr val="000000"/>
                </a:solidFill>
                <a:effectLst/>
                <a:highlight>
                  <a:srgbClr val="FFFFFF"/>
                </a:highlight>
                <a:latin typeface="Open Sans" panose="020B0606030504020204" pitchFamily="34" charset="0"/>
              </a:rPr>
              <a:t>A pandemic occurred in 2009 when a flu A H1N1 virus with genes from swine, avian and human flu viruses emerged in the spring.</a:t>
            </a:r>
            <a:endParaRPr lang="en-US" dirty="0"/>
          </a:p>
        </p:txBody>
      </p:sp>
    </p:spTree>
    <p:extLst>
      <p:ext uri="{BB962C8B-B14F-4D97-AF65-F5344CB8AC3E}">
        <p14:creationId xmlns:p14="http://schemas.microsoft.com/office/powerpoint/2010/main" val="173256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7F7BB1A-938E-120D-737C-22CD794E2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38"/>
            <a:ext cx="12042475" cy="653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02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rmation on Swine/Variant Influenza | CDC">
            <a:extLst>
              <a:ext uri="{FF2B5EF4-FFF2-40B4-BE49-F238E27FC236}">
                <a16:creationId xmlns:a16="http://schemas.microsoft.com/office/drawing/2014/main" id="{334638C7-5294-3679-F72C-D83A5B45C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138023"/>
            <a:ext cx="8468447" cy="663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8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52E2A-FF73-A598-773A-43543A047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4A969-D931-8575-8A1B-A3F5D1BCBA7B}"/>
              </a:ext>
            </a:extLst>
          </p:cNvPr>
          <p:cNvSpPr>
            <a:spLocks noGrp="1"/>
          </p:cNvSpPr>
          <p:nvPr>
            <p:ph type="title"/>
          </p:nvPr>
        </p:nvSpPr>
        <p:spPr/>
        <p:txBody>
          <a:bodyPr/>
          <a:lstStyle/>
          <a:p>
            <a:r>
              <a:rPr lang="en-US" dirty="0">
                <a:solidFill>
                  <a:srgbClr val="C00000"/>
                </a:solidFill>
              </a:rPr>
              <a:t>COVID-19 vaccine not associated with sudden cardiac death</a:t>
            </a:r>
          </a:p>
        </p:txBody>
      </p:sp>
      <p:sp>
        <p:nvSpPr>
          <p:cNvPr id="3" name="Content Placeholder 2">
            <a:extLst>
              <a:ext uri="{FF2B5EF4-FFF2-40B4-BE49-F238E27FC236}">
                <a16:creationId xmlns:a16="http://schemas.microsoft.com/office/drawing/2014/main" id="{4BEFCD7E-448F-83CE-942A-56D68C0A9FB3}"/>
              </a:ext>
            </a:extLst>
          </p:cNvPr>
          <p:cNvSpPr>
            <a:spLocks noGrp="1"/>
          </p:cNvSpPr>
          <p:nvPr>
            <p:ph idx="1"/>
          </p:nvPr>
        </p:nvSpPr>
        <p:spPr>
          <a:xfrm>
            <a:off x="838200" y="4318781"/>
            <a:ext cx="10515600" cy="1858181"/>
          </a:xfrm>
        </p:spPr>
        <p:txBody>
          <a:bodyPr/>
          <a:lstStyle/>
          <a:p>
            <a:pPr marL="0" indent="0">
              <a:spcBef>
                <a:spcPts val="0"/>
              </a:spcBef>
              <a:buNone/>
            </a:pPr>
            <a:endParaRPr lang="en-US" sz="2400" b="0" i="0" dirty="0">
              <a:solidFill>
                <a:srgbClr val="242424"/>
              </a:solidFill>
              <a:effectLst/>
              <a:latin typeface="+mn-lt"/>
            </a:endParaRPr>
          </a:p>
          <a:p>
            <a:pPr marL="50800" indent="0">
              <a:buNone/>
            </a:pPr>
            <a:endParaRPr lang="en-US" dirty="0"/>
          </a:p>
        </p:txBody>
      </p:sp>
      <p:pic>
        <p:nvPicPr>
          <p:cNvPr id="1030" name="Picture 6">
            <a:extLst>
              <a:ext uri="{FF2B5EF4-FFF2-40B4-BE49-F238E27FC236}">
                <a16:creationId xmlns:a16="http://schemas.microsoft.com/office/drawing/2014/main" id="{DC924B5A-49F3-A7F2-E0CC-8ABC1948E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4FC8FC76-D6BB-7CB6-38F5-BA91390E2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6294F8D-88EE-373D-9DD3-98351192F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8611CD6E-9560-82FD-F303-AB38EE787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CB9840B-86B5-0AC9-FD6C-9F6E78EA3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49FD788D-E53D-46F3-A391-978AD5F49AB2}"/>
              </a:ext>
            </a:extLst>
          </p:cNvPr>
          <p:cNvGraphicFramePr>
            <a:graphicFrameLocks noGrp="1"/>
          </p:cNvGraphicFramePr>
          <p:nvPr>
            <p:extLst>
              <p:ext uri="{D42A27DB-BD31-4B8C-83A1-F6EECF244321}">
                <p14:modId xmlns:p14="http://schemas.microsoft.com/office/powerpoint/2010/main" val="2372090458"/>
              </p:ext>
            </p:extLst>
          </p:nvPr>
        </p:nvGraphicFramePr>
        <p:xfrm>
          <a:off x="838199" y="1497726"/>
          <a:ext cx="9582509" cy="6736080"/>
        </p:xfrm>
        <a:graphic>
          <a:graphicData uri="http://schemas.openxmlformats.org/drawingml/2006/table">
            <a:tbl>
              <a:tblPr/>
              <a:tblGrid>
                <a:gridCol w="9582509">
                  <a:extLst>
                    <a:ext uri="{9D8B030D-6E8A-4147-A177-3AD203B41FA5}">
                      <a16:colId xmlns:a16="http://schemas.microsoft.com/office/drawing/2014/main" val="1821561478"/>
                    </a:ext>
                  </a:extLst>
                </a:gridCol>
              </a:tblGrid>
              <a:tr h="5219781">
                <a:tc>
                  <a:txBody>
                    <a:bodyPr/>
                    <a:lstStyle/>
                    <a:p>
                      <a:pPr marL="342900" indent="-342900" algn="l">
                        <a:buFont typeface="Arial" panose="020B0604020202020204" pitchFamily="34" charset="0"/>
                        <a:buChar char="•"/>
                      </a:pPr>
                      <a:endParaRPr lang="en-US" sz="2400" b="0" dirty="0">
                        <a:solidFill>
                          <a:srgbClr val="000000"/>
                        </a:solidFill>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b="0" dirty="0">
                          <a:solidFill>
                            <a:srgbClr val="000000"/>
                          </a:solidFill>
                          <a:effectLst/>
                          <a:latin typeface="Arial" panose="020B0604020202020204" pitchFamily="34" charset="0"/>
                          <a:cs typeface="Arial" panose="020B0604020202020204" pitchFamily="34" charset="0"/>
                        </a:rPr>
                        <a:t>Starting in April 2021, </a:t>
                      </a: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cases of myocarditis reported after COVID-19 vaccination, particularly among young males</a:t>
                      </a:r>
                    </a:p>
                    <a:p>
                      <a:pPr marL="285750" indent="-285750" algn="l">
                        <a:buFont typeface="Arial" panose="020B0604020202020204" pitchFamily="34" charset="0"/>
                        <a:buChar char="•"/>
                      </a:pP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 Investigators examined June 2021–December 2022 Oregon death</a:t>
                      </a:r>
                    </a:p>
                    <a:p>
                      <a:pPr marL="0" indent="0" algn="l">
                        <a:buFontTx/>
                        <a:buNone/>
                      </a:pP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    certificate data for decedents aged 16–30 years</a:t>
                      </a:r>
                    </a:p>
                    <a:p>
                      <a:pPr marL="285750" indent="-285750" algn="l">
                        <a:buFont typeface="Arial" panose="020B0604020202020204" pitchFamily="34" charset="0"/>
                        <a:buChar char="•"/>
                      </a:pP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 40 deaths in this age group among mRNA COVID-19 vaccinees</a:t>
                      </a:r>
                    </a:p>
                    <a:p>
                      <a:pPr marL="285750" indent="-285750" algn="l">
                        <a:buFont typeface="Arial" panose="020B0604020202020204" pitchFamily="34" charset="0"/>
                        <a:buChar char="•"/>
                      </a:pP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 Only 3 deaths </a:t>
                      </a:r>
                      <a:r>
                        <a:rPr lang="en-US" sz="2400" b="0" i="0" u="sng" strike="noStrike" cap="none" dirty="0">
                          <a:solidFill>
                            <a:schemeClr val="tx1"/>
                          </a:solidFill>
                          <a:effectLst/>
                          <a:latin typeface="Arial" panose="020B0604020202020204" pitchFamily="34" charset="0"/>
                          <a:ea typeface="+mn-ea"/>
                          <a:cs typeface="Arial" panose="020B0604020202020204" pitchFamily="34" charset="0"/>
                          <a:sym typeface="Arial"/>
                        </a:rPr>
                        <a:t>&lt; </a:t>
                      </a: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100 days after vaccination – 2 in persons with</a:t>
                      </a:r>
                    </a:p>
                    <a:p>
                      <a:pPr marL="0" indent="0" algn="l">
                        <a:buFontTx/>
                        <a:buNone/>
                      </a:pP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     underlying illness, 1 undetermined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 Data </a:t>
                      </a:r>
                      <a:r>
                        <a:rPr lang="en-US" sz="2400" b="1" i="0" u="none" strike="noStrike" cap="none" dirty="0">
                          <a:solidFill>
                            <a:schemeClr val="tx1"/>
                          </a:solidFill>
                          <a:effectLst/>
                          <a:latin typeface="Arial" panose="020B0604020202020204" pitchFamily="34" charset="0"/>
                          <a:ea typeface="+mn-ea"/>
                          <a:cs typeface="Arial" panose="020B0604020202020204" pitchFamily="34" charset="0"/>
                          <a:sym typeface="Arial"/>
                        </a:rPr>
                        <a:t>do not </a:t>
                      </a: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support an association of COVID-19 vaccination with</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     sudden cardiac death among previously healthy young persons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 COVID-19 vaccination is recommended for all persons aged ≥ 6</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en-US" sz="2400" b="0" i="0" u="none" strike="noStrike" cap="none" dirty="0">
                          <a:solidFill>
                            <a:schemeClr val="tx1"/>
                          </a:solidFill>
                          <a:effectLst/>
                          <a:latin typeface="Arial" panose="020B0604020202020204" pitchFamily="34" charset="0"/>
                          <a:ea typeface="+mn-ea"/>
                          <a:cs typeface="Arial" panose="020B0604020202020204" pitchFamily="34" charset="0"/>
                          <a:sym typeface="Arial"/>
                        </a:rPr>
                        <a:t>    months to prevent COVID-19 and complications, including death</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26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26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t>
                      </a:r>
                      <a:r>
                        <a:rPr lang="en-US" sz="2000" b="0" i="1" u="none" strike="noStrike" cap="none" dirty="0">
                          <a:solidFill>
                            <a:schemeClr val="tx1"/>
                          </a:solidFill>
                          <a:effectLst/>
                          <a:latin typeface="+mn-lt"/>
                          <a:ea typeface="+mn-ea"/>
                          <a:cs typeface="+mn-cs"/>
                          <a:sym typeface="Arial"/>
                        </a:rPr>
                        <a:t>MMWR</a:t>
                      </a:r>
                      <a:r>
                        <a:rPr lang="en-US" sz="2000" b="0" i="0" u="none" strike="noStrike" cap="none" dirty="0">
                          <a:solidFill>
                            <a:schemeClr val="tx1"/>
                          </a:solidFill>
                          <a:effectLst/>
                          <a:latin typeface="+mn-lt"/>
                          <a:ea typeface="+mn-ea"/>
                          <a:cs typeface="+mn-cs"/>
                          <a:sym typeface="Arial"/>
                        </a:rPr>
                        <a:t> / April 11, 2024 / 73(14);317–320</a:t>
                      </a:r>
                      <a:endParaRPr lang="en-US" sz="2000" b="1"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2400" b="1"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4695025"/>
                  </a:ext>
                </a:extLst>
              </a:tr>
              <a:tr h="344161">
                <a:tc>
                  <a:txBody>
                    <a:bodyPr/>
                    <a:lstStyle/>
                    <a:p>
                      <a:pPr marL="0" indent="0" algn="l">
                        <a:buFont typeface="Arial" panose="020B0604020202020204" pitchFamily="34" charset="0"/>
                        <a:buNone/>
                      </a:pPr>
                      <a:endParaRPr lang="en-US" sz="2400" b="1"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41516283"/>
                  </a:ext>
                </a:extLst>
              </a:tr>
              <a:tr h="344161">
                <a:tc>
                  <a:txBody>
                    <a:bodyPr/>
                    <a:lstStyle/>
                    <a:p>
                      <a:pPr marL="0" indent="0" algn="l">
                        <a:buFont typeface="Arial" panose="020B0604020202020204" pitchFamily="34" charset="0"/>
                        <a:buNone/>
                      </a:pPr>
                      <a:endParaRPr lang="en-US" sz="2400" b="1"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05779521"/>
                  </a:ext>
                </a:extLst>
              </a:tr>
              <a:tr h="229441">
                <a:tc>
                  <a:txBody>
                    <a:bodyPr/>
                    <a:lstStyle/>
                    <a:p>
                      <a:pPr marL="0" indent="0" algn="l">
                        <a:buFont typeface="Arial" panose="020B0604020202020204" pitchFamily="34" charset="0"/>
                        <a:buNone/>
                      </a:pPr>
                      <a:endParaRPr lang="en-US" sz="1600" b="1"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420584214"/>
                  </a:ext>
                </a:extLst>
              </a:tr>
              <a:tr h="200761">
                <a:tc>
                  <a:txBody>
                    <a:bodyPr/>
                    <a:lstStyle/>
                    <a:p>
                      <a:pPr marL="285750" indent="-285750" algn="l">
                        <a:buFont typeface="Arial" panose="020B0604020202020204" pitchFamily="34" charset="0"/>
                        <a:buChar char="•"/>
                      </a:pPr>
                      <a:endParaRPr lang="en-US" b="1"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790020820"/>
                  </a:ext>
                </a:extLst>
              </a:tr>
            </a:tbl>
          </a:graphicData>
        </a:graphic>
      </p:graphicFrame>
    </p:spTree>
    <p:extLst>
      <p:ext uri="{BB962C8B-B14F-4D97-AF65-F5344CB8AC3E}">
        <p14:creationId xmlns:p14="http://schemas.microsoft.com/office/powerpoint/2010/main" val="116068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F3DC-1E0D-46DF-3597-05B77CFF6840}"/>
              </a:ext>
            </a:extLst>
          </p:cNvPr>
          <p:cNvSpPr>
            <a:spLocks noGrp="1"/>
          </p:cNvSpPr>
          <p:nvPr>
            <p:ph type="title"/>
          </p:nvPr>
        </p:nvSpPr>
        <p:spPr/>
        <p:txBody>
          <a:bodyPr/>
          <a:lstStyle/>
          <a:p>
            <a:r>
              <a:rPr lang="en-US" dirty="0">
                <a:solidFill>
                  <a:srgbClr val="C00000"/>
                </a:solidFill>
              </a:rPr>
              <a:t>Syndrome of the month</a:t>
            </a:r>
          </a:p>
        </p:txBody>
      </p:sp>
      <p:sp>
        <p:nvSpPr>
          <p:cNvPr id="3" name="Content Placeholder 2">
            <a:extLst>
              <a:ext uri="{FF2B5EF4-FFF2-40B4-BE49-F238E27FC236}">
                <a16:creationId xmlns:a16="http://schemas.microsoft.com/office/drawing/2014/main" id="{07379A70-C1D0-D527-CE8A-5F6F349F6F3B}"/>
              </a:ext>
            </a:extLst>
          </p:cNvPr>
          <p:cNvSpPr>
            <a:spLocks noGrp="1"/>
          </p:cNvSpPr>
          <p:nvPr>
            <p:ph idx="1"/>
          </p:nvPr>
        </p:nvSpPr>
        <p:spPr/>
        <p:txBody>
          <a:bodyPr/>
          <a:lstStyle/>
          <a:p>
            <a:pPr marL="50800" indent="0">
              <a:buNone/>
            </a:pPr>
            <a:r>
              <a:rPr lang="en-US" dirty="0"/>
              <a:t>Charcot-Marie-Tooth (CMT) disease</a:t>
            </a:r>
          </a:p>
          <a:p>
            <a:pPr>
              <a:buFont typeface="Arial" panose="020B0604020202020204" pitchFamily="34" charset="0"/>
              <a:buChar char="•"/>
            </a:pPr>
            <a:r>
              <a:rPr lang="en-US" b="0" i="0" dirty="0">
                <a:solidFill>
                  <a:srgbClr val="1F1F1F"/>
                </a:solidFill>
                <a:effectLst/>
                <a:highlight>
                  <a:srgbClr val="FFFFFF"/>
                </a:highlight>
                <a:latin typeface="Google Sans"/>
              </a:rPr>
              <a:t>a spectrum of nerve disorders named after the three physicians who first described it in 1886 — Jean-Martin Charcot and Pierre Marie of France and Howard Henry Tooth of the United Kingdom</a:t>
            </a:r>
          </a:p>
          <a:p>
            <a:pPr>
              <a:buFont typeface="Arial" panose="020B0604020202020204" pitchFamily="34" charset="0"/>
              <a:buChar char="•"/>
            </a:pPr>
            <a:r>
              <a:rPr lang="en-US" dirty="0">
                <a:solidFill>
                  <a:srgbClr val="212121"/>
                </a:solidFill>
                <a:highlight>
                  <a:srgbClr val="FFFFFF"/>
                </a:highlight>
                <a:latin typeface="Google Sans"/>
              </a:rPr>
              <a:t>t</a:t>
            </a:r>
            <a:r>
              <a:rPr lang="en-US" b="0" i="0" dirty="0">
                <a:solidFill>
                  <a:srgbClr val="212121"/>
                </a:solidFill>
                <a:effectLst/>
                <a:highlight>
                  <a:srgbClr val="FFFFFF"/>
                </a:highlight>
                <a:latin typeface="Google Sans"/>
              </a:rPr>
              <a:t>he most common hereditary polyneuropathy - most types of CMT are inherited in an autosomal dominant manner, but X-linked and autosomal recessive forms also occur</a:t>
            </a:r>
          </a:p>
          <a:p>
            <a:pPr>
              <a:buFont typeface="Arial" panose="020B0604020202020204" pitchFamily="34" charset="0"/>
              <a:buChar char="•"/>
            </a:pPr>
            <a:r>
              <a:rPr lang="en-US" b="0" i="0" dirty="0">
                <a:solidFill>
                  <a:srgbClr val="212121"/>
                </a:solidFill>
                <a:effectLst/>
                <a:highlight>
                  <a:srgbClr val="FFFFFF"/>
                </a:highlight>
                <a:latin typeface="Google Sans"/>
              </a:rPr>
              <a:t>insidious onset of distal predominant motor and sensory loss, muscle wasting, and pes </a:t>
            </a:r>
            <a:r>
              <a:rPr lang="en-US" b="0" i="0" dirty="0" err="1">
                <a:solidFill>
                  <a:srgbClr val="212121"/>
                </a:solidFill>
                <a:effectLst/>
                <a:highlight>
                  <a:srgbClr val="FFFFFF"/>
                </a:highlight>
                <a:latin typeface="Google Sans"/>
              </a:rPr>
              <a:t>cavus</a:t>
            </a:r>
            <a:r>
              <a:rPr lang="en-US" b="0" i="0" dirty="0">
                <a:solidFill>
                  <a:srgbClr val="212121"/>
                </a:solidFill>
                <a:effectLst/>
                <a:highlight>
                  <a:srgbClr val="FFFFFF"/>
                </a:highlight>
                <a:latin typeface="Google Sans"/>
              </a:rPr>
              <a:t> (high arched foot deformity)</a:t>
            </a:r>
            <a:endParaRPr lang="en-US" dirty="0">
              <a:latin typeface="Google Sans"/>
            </a:endParaRPr>
          </a:p>
        </p:txBody>
      </p:sp>
    </p:spTree>
    <p:extLst>
      <p:ext uri="{BB962C8B-B14F-4D97-AF65-F5344CB8AC3E}">
        <p14:creationId xmlns:p14="http://schemas.microsoft.com/office/powerpoint/2010/main" val="173053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6AE0-92B7-A16A-28BA-5A02EFCA355E}"/>
              </a:ext>
            </a:extLst>
          </p:cNvPr>
          <p:cNvSpPr>
            <a:spLocks noGrp="1"/>
          </p:cNvSpPr>
          <p:nvPr>
            <p:ph type="title"/>
          </p:nvPr>
        </p:nvSpPr>
        <p:spPr/>
        <p:txBody>
          <a:bodyPr/>
          <a:lstStyle/>
          <a:p>
            <a:r>
              <a:rPr lang="en-US" dirty="0">
                <a:solidFill>
                  <a:srgbClr val="C00000"/>
                </a:solidFill>
              </a:rPr>
              <a:t>Charcot-Marie-Tooth (CMT) disease</a:t>
            </a:r>
          </a:p>
        </p:txBody>
      </p:sp>
      <p:pic>
        <p:nvPicPr>
          <p:cNvPr id="5122" name="Picture 2" descr="ECMTF on X: &quot;When some people first hear about the condition, they hear the  words “shark” and “teeth” instead of “charcot” and “tooth.”. In fact, this  disease has nothing to do with">
            <a:extLst>
              <a:ext uri="{FF2B5EF4-FFF2-40B4-BE49-F238E27FC236}">
                <a16:creationId xmlns:a16="http://schemas.microsoft.com/office/drawing/2014/main" id="{DAE08CA2-9716-BE0F-4D80-F060F2E653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175" y="1538869"/>
            <a:ext cx="7987996" cy="531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99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MT Disease - Footprints Advocacy">
            <a:extLst>
              <a:ext uri="{FF2B5EF4-FFF2-40B4-BE49-F238E27FC236}">
                <a16:creationId xmlns:a16="http://schemas.microsoft.com/office/drawing/2014/main" id="{2217B7EA-FD35-A1EB-73B9-F3643CF73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97" y="357782"/>
            <a:ext cx="10977791" cy="625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C3D-117D-273D-28FE-2F900A62957F}"/>
              </a:ext>
            </a:extLst>
          </p:cNvPr>
          <p:cNvSpPr>
            <a:spLocks noGrp="1"/>
          </p:cNvSpPr>
          <p:nvPr>
            <p:ph type="title"/>
          </p:nvPr>
        </p:nvSpPr>
        <p:spPr/>
        <p:txBody>
          <a:bodyPr/>
          <a:lstStyle/>
          <a:p>
            <a:r>
              <a:rPr lang="en-US" dirty="0">
                <a:solidFill>
                  <a:srgbClr val="C00000"/>
                </a:solidFill>
              </a:rPr>
              <a:t>Confidentiality</a:t>
            </a:r>
          </a:p>
        </p:txBody>
      </p:sp>
      <p:sp>
        <p:nvSpPr>
          <p:cNvPr id="3" name="Content Placeholder 2">
            <a:extLst>
              <a:ext uri="{FF2B5EF4-FFF2-40B4-BE49-F238E27FC236}">
                <a16:creationId xmlns:a16="http://schemas.microsoft.com/office/drawing/2014/main" id="{46EB3A24-B6DB-0066-9B3F-AA28ABB4E35A}"/>
              </a:ext>
            </a:extLst>
          </p:cNvPr>
          <p:cNvSpPr>
            <a:spLocks noGrp="1"/>
          </p:cNvSpPr>
          <p:nvPr>
            <p:ph idx="1"/>
          </p:nvPr>
        </p:nvSpPr>
        <p:spPr/>
        <p:txBody>
          <a:bodyPr/>
          <a:lstStyle/>
          <a:p>
            <a:pPr marL="50800" indent="0" algn="l" fontAlgn="base">
              <a:buNone/>
            </a:pPr>
            <a:r>
              <a:rPr lang="en-US" b="0" i="0" cap="all" dirty="0">
                <a:solidFill>
                  <a:srgbClr val="4B505F"/>
                </a:solidFill>
                <a:effectLst/>
                <a:highlight>
                  <a:srgbClr val="FFFFFF"/>
                </a:highlight>
                <a:latin typeface="Alegreya Sans"/>
              </a:rPr>
              <a:t>FROM THE AMERICAN ACADEMY OF PEDIATRICS| APRIL 22 2024</a:t>
            </a:r>
          </a:p>
          <a:p>
            <a:pPr algn="l" fontAlgn="base"/>
            <a:r>
              <a:rPr lang="en-US" b="1" i="0" dirty="0">
                <a:solidFill>
                  <a:srgbClr val="303235"/>
                </a:solidFill>
                <a:effectLst/>
                <a:highlight>
                  <a:srgbClr val="FFFFFF"/>
                </a:highlight>
                <a:latin typeface="Alegreya Sans"/>
              </a:rPr>
              <a:t>Confidentiality in the Care of Adolescents: Policy Statement</a:t>
            </a:r>
          </a:p>
          <a:p>
            <a:pPr marL="50800" indent="0">
              <a:buNone/>
            </a:pPr>
            <a:r>
              <a:rPr lang="en-US" dirty="0">
                <a:hlinkClick r:id="rId2"/>
              </a:rPr>
              <a:t>https://doi.org/10.1542/peds.2024-066326</a:t>
            </a:r>
            <a:r>
              <a:rPr lang="en-US" dirty="0"/>
              <a:t>   </a:t>
            </a:r>
            <a:r>
              <a:rPr lang="en-US" b="1" dirty="0">
                <a:solidFill>
                  <a:srgbClr val="3333FF"/>
                </a:solidFill>
              </a:rPr>
              <a:t>FREE</a:t>
            </a:r>
          </a:p>
          <a:p>
            <a:r>
              <a:rPr lang="en-US" b="1" i="0" dirty="0">
                <a:solidFill>
                  <a:srgbClr val="303235"/>
                </a:solidFill>
                <a:effectLst/>
                <a:highlight>
                  <a:srgbClr val="FFFFFF"/>
                </a:highlight>
                <a:latin typeface="Alegreya Sans"/>
              </a:rPr>
              <a:t>Confidentiality in the Care of Adolescents: Technical Report </a:t>
            </a:r>
          </a:p>
          <a:p>
            <a:pPr marL="50800" indent="0">
              <a:buNone/>
            </a:pPr>
            <a:r>
              <a:rPr lang="en-US" b="0" i="0" u="none" strike="noStrike" dirty="0">
                <a:solidFill>
                  <a:srgbClr val="3032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https://doi.org/10.1542/peds.2024-066327</a:t>
            </a:r>
            <a:r>
              <a:rPr lang="en-US" b="0" i="0" u="none" strike="noStrike" dirty="0">
                <a:solidFill>
                  <a:srgbClr val="303235"/>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b="1" i="0" u="none" strike="noStrike" dirty="0">
                <a:solidFill>
                  <a:srgbClr val="3333F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FREE</a:t>
            </a:r>
            <a:endParaRPr lang="en-US" b="1" i="0" dirty="0">
              <a:solidFill>
                <a:srgbClr val="3333FF"/>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99905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46E9-E020-4A5D-2CDA-85B6743C06FC}"/>
              </a:ext>
            </a:extLst>
          </p:cNvPr>
          <p:cNvSpPr>
            <a:spLocks noGrp="1"/>
          </p:cNvSpPr>
          <p:nvPr>
            <p:ph type="title"/>
          </p:nvPr>
        </p:nvSpPr>
        <p:spPr/>
        <p:txBody>
          <a:bodyPr/>
          <a:lstStyle/>
          <a:p>
            <a:r>
              <a:rPr lang="en-US" dirty="0">
                <a:solidFill>
                  <a:srgbClr val="C00000"/>
                </a:solidFill>
              </a:rPr>
              <a:t>Charcot-Marie-Tooth (CMT) disease</a:t>
            </a:r>
          </a:p>
        </p:txBody>
      </p:sp>
      <p:pic>
        <p:nvPicPr>
          <p:cNvPr id="1026" name="Picture 2" descr="Charcot–Marie–Tooth ‎Disease (CMT): Symptoms, Treatment, Facts">
            <a:extLst>
              <a:ext uri="{FF2B5EF4-FFF2-40B4-BE49-F238E27FC236}">
                <a16:creationId xmlns:a16="http://schemas.microsoft.com/office/drawing/2014/main" id="{611C98E3-46D6-86DF-1263-3B84E8A27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381313" cy="484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7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DF825A-59D2-2D70-E902-3B6FE606E810}"/>
              </a:ext>
            </a:extLst>
          </p:cNvPr>
          <p:cNvPicPr>
            <a:picLocks noChangeAspect="1"/>
          </p:cNvPicPr>
          <p:nvPr/>
        </p:nvPicPr>
        <p:blipFill>
          <a:blip r:embed="rId2"/>
          <a:stretch>
            <a:fillRect/>
          </a:stretch>
        </p:blipFill>
        <p:spPr>
          <a:xfrm>
            <a:off x="6300972" y="777785"/>
            <a:ext cx="4734047" cy="5719313"/>
          </a:xfrm>
          <a:prstGeom prst="rect">
            <a:avLst/>
          </a:prstGeom>
        </p:spPr>
      </p:pic>
      <p:pic>
        <p:nvPicPr>
          <p:cNvPr id="10" name="Picture 9">
            <a:extLst>
              <a:ext uri="{FF2B5EF4-FFF2-40B4-BE49-F238E27FC236}">
                <a16:creationId xmlns:a16="http://schemas.microsoft.com/office/drawing/2014/main" id="{D1C82257-604F-1337-7D8F-E270E5423FE1}"/>
              </a:ext>
            </a:extLst>
          </p:cNvPr>
          <p:cNvPicPr>
            <a:picLocks noChangeAspect="1"/>
          </p:cNvPicPr>
          <p:nvPr/>
        </p:nvPicPr>
        <p:blipFill>
          <a:blip r:embed="rId3"/>
          <a:stretch>
            <a:fillRect/>
          </a:stretch>
        </p:blipFill>
        <p:spPr>
          <a:xfrm>
            <a:off x="600772" y="777785"/>
            <a:ext cx="5012152" cy="5302430"/>
          </a:xfrm>
          <a:prstGeom prst="rect">
            <a:avLst/>
          </a:prstGeom>
        </p:spPr>
      </p:pic>
    </p:spTree>
    <p:extLst>
      <p:ext uri="{BB962C8B-B14F-4D97-AF65-F5344CB8AC3E}">
        <p14:creationId xmlns:p14="http://schemas.microsoft.com/office/powerpoint/2010/main" val="345946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46E9-E020-4A5D-2CDA-85B6743C06FC}"/>
              </a:ext>
            </a:extLst>
          </p:cNvPr>
          <p:cNvSpPr>
            <a:spLocks noGrp="1"/>
          </p:cNvSpPr>
          <p:nvPr>
            <p:ph type="title"/>
          </p:nvPr>
        </p:nvSpPr>
        <p:spPr/>
        <p:txBody>
          <a:bodyPr/>
          <a:lstStyle/>
          <a:p>
            <a:r>
              <a:rPr lang="en-US" dirty="0">
                <a:solidFill>
                  <a:srgbClr val="C00000"/>
                </a:solidFill>
              </a:rPr>
              <a:t>Charcot-Marie-Tooth (CMT) disease</a:t>
            </a:r>
          </a:p>
        </p:txBody>
      </p:sp>
      <p:pic>
        <p:nvPicPr>
          <p:cNvPr id="3074" name="Picture 2" descr="Charcot Marie Tooth Disease | Seacoast Orthopedics &amp; Sports Medicine,  Newburyport, MA">
            <a:extLst>
              <a:ext uri="{FF2B5EF4-FFF2-40B4-BE49-F238E27FC236}">
                <a16:creationId xmlns:a16="http://schemas.microsoft.com/office/drawing/2014/main" id="{2EE2FD33-352A-CD3F-935F-2C89852FC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777" y="1880558"/>
            <a:ext cx="4612317" cy="4612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arcot-Marie-Tooth Disease and Other ...">
            <a:extLst>
              <a:ext uri="{FF2B5EF4-FFF2-40B4-BE49-F238E27FC236}">
                <a16:creationId xmlns:a16="http://schemas.microsoft.com/office/drawing/2014/main" id="{D5436F60-D7B4-A626-939D-1EAFF2E8A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05" y="1880558"/>
            <a:ext cx="5543074" cy="418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9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6AE0-92B7-A16A-28BA-5A02EFCA355E}"/>
              </a:ext>
            </a:extLst>
          </p:cNvPr>
          <p:cNvSpPr>
            <a:spLocks noGrp="1"/>
          </p:cNvSpPr>
          <p:nvPr>
            <p:ph type="title"/>
          </p:nvPr>
        </p:nvSpPr>
        <p:spPr/>
        <p:txBody>
          <a:bodyPr/>
          <a:lstStyle/>
          <a:p>
            <a:r>
              <a:rPr lang="en-US" dirty="0">
                <a:solidFill>
                  <a:srgbClr val="C00000"/>
                </a:solidFill>
              </a:rPr>
              <a:t>Charcot-Marie-Tooth (CMT) disease</a:t>
            </a:r>
          </a:p>
        </p:txBody>
      </p:sp>
      <p:pic>
        <p:nvPicPr>
          <p:cNvPr id="7170" name="Picture 2" descr="National Institute of Neurological Disorders and Stroke - Home">
            <a:extLst>
              <a:ext uri="{FF2B5EF4-FFF2-40B4-BE49-F238E27FC236}">
                <a16:creationId xmlns:a16="http://schemas.microsoft.com/office/drawing/2014/main" id="{5FA9C499-CC67-B1F3-3223-F6BBBF67E3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21698" y="6066456"/>
            <a:ext cx="2542478" cy="624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585A60-0EA0-0E1C-7804-2CC45C26FEB1}"/>
              </a:ext>
            </a:extLst>
          </p:cNvPr>
          <p:cNvSpPr txBox="1"/>
          <p:nvPr/>
        </p:nvSpPr>
        <p:spPr>
          <a:xfrm>
            <a:off x="925551" y="1505416"/>
            <a:ext cx="9668107" cy="4893647"/>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212529"/>
                </a:solidFill>
                <a:effectLst/>
                <a:highlight>
                  <a:srgbClr val="FFFFFF"/>
                </a:highlight>
                <a:latin typeface="Open Sans" panose="020B0606030504020204" pitchFamily="34" charset="0"/>
              </a:rPr>
              <a:t>CMT, also known as hereditary motor and sensory neuropathy, is one of the most common inherited neurological disorders, affecting an estimated 126,000 individuals in the U.S. and 2.6 million people worldwide.</a:t>
            </a:r>
          </a:p>
          <a:p>
            <a:pPr marL="285750" indent="-285750" algn="l">
              <a:buFont typeface="Arial" panose="020B0604020202020204" pitchFamily="34" charset="0"/>
              <a:buChar char="•"/>
            </a:pPr>
            <a:r>
              <a:rPr lang="en-US" sz="2400" b="0" i="0" dirty="0">
                <a:solidFill>
                  <a:srgbClr val="212529"/>
                </a:solidFill>
                <a:effectLst/>
                <a:highlight>
                  <a:srgbClr val="FFFFFF"/>
                </a:highlight>
                <a:latin typeface="Open Sans" panose="020B0606030504020204" pitchFamily="34" charset="0"/>
              </a:rPr>
              <a:t>Progressive muscle weakness typically becomes noticeable in adolescence or early adulthood, but the onset of disease can occur at any age. </a:t>
            </a:r>
          </a:p>
          <a:p>
            <a:pPr marL="285750" indent="-285750" algn="l">
              <a:buFont typeface="Arial" panose="020B0604020202020204" pitchFamily="34" charset="0"/>
              <a:buChar char="•"/>
            </a:pPr>
            <a:r>
              <a:rPr lang="en-US" sz="2400" b="0" i="0" dirty="0">
                <a:solidFill>
                  <a:srgbClr val="212529"/>
                </a:solidFill>
                <a:effectLst/>
                <a:highlight>
                  <a:srgbClr val="FFFFFF"/>
                </a:highlight>
                <a:latin typeface="Open Sans" panose="020B0606030504020204" pitchFamily="34" charset="0"/>
              </a:rPr>
              <a:t>Because longer nerves are affected first, symptoms usually begin in the feet and lower legs and then can affect the fingers, hands, and arms. </a:t>
            </a:r>
          </a:p>
          <a:p>
            <a:pPr marL="285750" indent="-285750" algn="l">
              <a:buFont typeface="Arial" panose="020B0604020202020204" pitchFamily="34" charset="0"/>
              <a:buChar char="•"/>
            </a:pPr>
            <a:r>
              <a:rPr lang="en-US" sz="2400" b="0" i="0" dirty="0">
                <a:solidFill>
                  <a:srgbClr val="212529"/>
                </a:solidFill>
                <a:effectLst/>
                <a:highlight>
                  <a:srgbClr val="FFFFFF"/>
                </a:highlight>
                <a:latin typeface="Open Sans" panose="020B0606030504020204" pitchFamily="34" charset="0"/>
              </a:rPr>
              <a:t>Most individuals with CMT have some amount of physical disability, although some people may never know they have the disease.</a:t>
            </a:r>
          </a:p>
        </p:txBody>
      </p:sp>
    </p:spTree>
    <p:extLst>
      <p:ext uri="{BB962C8B-B14F-4D97-AF65-F5344CB8AC3E}">
        <p14:creationId xmlns:p14="http://schemas.microsoft.com/office/powerpoint/2010/main" val="2503439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6AE0-92B7-A16A-28BA-5A02EFCA355E}"/>
              </a:ext>
            </a:extLst>
          </p:cNvPr>
          <p:cNvSpPr>
            <a:spLocks noGrp="1"/>
          </p:cNvSpPr>
          <p:nvPr>
            <p:ph type="title"/>
          </p:nvPr>
        </p:nvSpPr>
        <p:spPr/>
        <p:txBody>
          <a:bodyPr/>
          <a:lstStyle/>
          <a:p>
            <a:r>
              <a:rPr lang="en-US" dirty="0">
                <a:solidFill>
                  <a:srgbClr val="C00000"/>
                </a:solidFill>
              </a:rPr>
              <a:t>Charcot-Marie-Tooth (CMT) disease</a:t>
            </a:r>
          </a:p>
        </p:txBody>
      </p:sp>
      <p:pic>
        <p:nvPicPr>
          <p:cNvPr id="7170" name="Picture 2" descr="National Institute of Neurological Disorders and Stroke - Home">
            <a:extLst>
              <a:ext uri="{FF2B5EF4-FFF2-40B4-BE49-F238E27FC236}">
                <a16:creationId xmlns:a16="http://schemas.microsoft.com/office/drawing/2014/main" id="{5FA9C499-CC67-B1F3-3223-F6BBBF67E3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20615" y="5824387"/>
            <a:ext cx="2533185" cy="581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3B23E6-0E08-5BCD-72BE-CDB2169F60EB}"/>
              </a:ext>
            </a:extLst>
          </p:cNvPr>
          <p:cNvSpPr txBox="1"/>
          <p:nvPr/>
        </p:nvSpPr>
        <p:spPr>
          <a:xfrm>
            <a:off x="936702" y="1895707"/>
            <a:ext cx="8441474" cy="1631216"/>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212529"/>
                </a:solidFill>
                <a:effectLst/>
                <a:highlight>
                  <a:srgbClr val="FFFFFF"/>
                </a:highlight>
                <a:latin typeface="Open Sans" panose="020B0606030504020204" pitchFamily="34" charset="0"/>
              </a:rPr>
              <a:t>CMT affects both sensory and motor nerves in the arms, hands, legs, and feet. </a:t>
            </a:r>
          </a:p>
          <a:p>
            <a:pPr marL="285750" indent="-285750">
              <a:buFont typeface="Arial" panose="020B0604020202020204" pitchFamily="34" charset="0"/>
              <a:buChar char="•"/>
            </a:pPr>
            <a:r>
              <a:rPr lang="en-US" sz="2000" b="0" i="0" dirty="0">
                <a:solidFill>
                  <a:srgbClr val="212529"/>
                </a:solidFill>
                <a:effectLst/>
                <a:highlight>
                  <a:srgbClr val="FFFFFF"/>
                </a:highlight>
                <a:latin typeface="Open Sans" panose="020B0606030504020204" pitchFamily="34" charset="0"/>
              </a:rPr>
              <a:t>The affected nerves slowly degenerate and lose the ability to communicate with their distant targets, resulting in muscle weakness and atrophy in the arms, legs, hands, or feet.</a:t>
            </a:r>
            <a:endParaRPr lang="en-US" sz="2000" dirty="0"/>
          </a:p>
        </p:txBody>
      </p:sp>
      <p:sp>
        <p:nvSpPr>
          <p:cNvPr id="7" name="TextBox 6">
            <a:extLst>
              <a:ext uri="{FF2B5EF4-FFF2-40B4-BE49-F238E27FC236}">
                <a16:creationId xmlns:a16="http://schemas.microsoft.com/office/drawing/2014/main" id="{BCAC9679-4098-4BE2-7045-23FC62D0ECAB}"/>
              </a:ext>
            </a:extLst>
          </p:cNvPr>
          <p:cNvSpPr txBox="1"/>
          <p:nvPr/>
        </p:nvSpPr>
        <p:spPr>
          <a:xfrm>
            <a:off x="936702" y="3429001"/>
            <a:ext cx="8204509" cy="2554545"/>
          </a:xfrm>
          <a:prstGeom prst="rect">
            <a:avLst/>
          </a:prstGeom>
          <a:noFill/>
        </p:spPr>
        <p:txBody>
          <a:bodyPr wrap="square">
            <a:spAutoFit/>
          </a:bodyPr>
          <a:lstStyle/>
          <a:p>
            <a:pPr marL="285750" indent="-285750" algn="l">
              <a:buFont typeface="Arial" panose="020B0604020202020204" pitchFamily="34" charset="0"/>
              <a:buChar char="•"/>
            </a:pPr>
            <a:r>
              <a:rPr lang="en-US" sz="2000" b="0" i="0" dirty="0">
                <a:solidFill>
                  <a:srgbClr val="212529"/>
                </a:solidFill>
                <a:effectLst/>
                <a:highlight>
                  <a:srgbClr val="FFFFFF"/>
                </a:highlight>
                <a:latin typeface="Open Sans" panose="020B0606030504020204" pitchFamily="34" charset="0"/>
              </a:rPr>
              <a:t>Some individuals may need to rely on foot or leg braces or other orthopedic devices to maintain mobility. </a:t>
            </a:r>
          </a:p>
          <a:p>
            <a:pPr marL="285750" indent="-285750" algn="l">
              <a:buFont typeface="Arial" panose="020B0604020202020204" pitchFamily="34" charset="0"/>
              <a:buChar char="•"/>
            </a:pPr>
            <a:r>
              <a:rPr lang="en-US" sz="2000" b="0" i="0" dirty="0">
                <a:solidFill>
                  <a:srgbClr val="212529"/>
                </a:solidFill>
                <a:effectLst/>
                <a:highlight>
                  <a:srgbClr val="FFFFFF"/>
                </a:highlight>
                <a:latin typeface="Open Sans" panose="020B0606030504020204" pitchFamily="34" charset="0"/>
              </a:rPr>
              <a:t>Some people living with CMT experience tremor, and vision and hearing can also be affected. </a:t>
            </a:r>
          </a:p>
          <a:p>
            <a:pPr marL="285750" indent="-285750" algn="l">
              <a:buFont typeface="Arial" panose="020B0604020202020204" pitchFamily="34" charset="0"/>
              <a:buChar char="•"/>
            </a:pPr>
            <a:r>
              <a:rPr lang="en-US" sz="2000" b="0" i="0" dirty="0">
                <a:solidFill>
                  <a:srgbClr val="212529"/>
                </a:solidFill>
                <a:effectLst/>
                <a:highlight>
                  <a:srgbClr val="FFFFFF"/>
                </a:highlight>
                <a:latin typeface="Open Sans" panose="020B0606030504020204" pitchFamily="34" charset="0"/>
              </a:rPr>
              <a:t>The severity of symptoms can vary greatly among individuals and even among family members with the disease and gene mutation. </a:t>
            </a:r>
          </a:p>
          <a:p>
            <a:pPr marL="285750" indent="-285750" algn="l">
              <a:buFont typeface="Arial" panose="020B0604020202020204" pitchFamily="34" charset="0"/>
              <a:buChar char="•"/>
            </a:pPr>
            <a:r>
              <a:rPr lang="en-US" sz="2000" b="0" i="0" dirty="0">
                <a:solidFill>
                  <a:srgbClr val="212529"/>
                </a:solidFill>
                <a:effectLst/>
                <a:highlight>
                  <a:srgbClr val="FFFFFF"/>
                </a:highlight>
                <a:latin typeface="Open Sans" panose="020B0606030504020204" pitchFamily="34" charset="0"/>
              </a:rPr>
              <a:t>Progression of symptoms is gradual.</a:t>
            </a:r>
          </a:p>
        </p:txBody>
      </p:sp>
    </p:spTree>
    <p:extLst>
      <p:ext uri="{BB962C8B-B14F-4D97-AF65-F5344CB8AC3E}">
        <p14:creationId xmlns:p14="http://schemas.microsoft.com/office/powerpoint/2010/main" val="2100480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6AE0-92B7-A16A-28BA-5A02EFCA355E}"/>
              </a:ext>
            </a:extLst>
          </p:cNvPr>
          <p:cNvSpPr>
            <a:spLocks noGrp="1"/>
          </p:cNvSpPr>
          <p:nvPr>
            <p:ph type="title"/>
          </p:nvPr>
        </p:nvSpPr>
        <p:spPr/>
        <p:txBody>
          <a:bodyPr/>
          <a:lstStyle/>
          <a:p>
            <a:r>
              <a:rPr lang="en-US" dirty="0">
                <a:solidFill>
                  <a:srgbClr val="C00000"/>
                </a:solidFill>
              </a:rPr>
              <a:t>Charcot-Marie-Tooth (CMT) disease</a:t>
            </a:r>
          </a:p>
        </p:txBody>
      </p:sp>
      <p:pic>
        <p:nvPicPr>
          <p:cNvPr id="7170" name="Picture 2" descr="National Institute of Neurological Disorders and Stroke - Home">
            <a:extLst>
              <a:ext uri="{FF2B5EF4-FFF2-40B4-BE49-F238E27FC236}">
                <a16:creationId xmlns:a16="http://schemas.microsoft.com/office/drawing/2014/main" id="{5FA9C499-CC67-B1F3-3223-F6BBBF67E3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20615" y="5824387"/>
            <a:ext cx="2533185" cy="581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776659-BC4C-BDF4-3432-48A54A0DA839}"/>
              </a:ext>
            </a:extLst>
          </p:cNvPr>
          <p:cNvSpPr txBox="1"/>
          <p:nvPr/>
        </p:nvSpPr>
        <p:spPr>
          <a:xfrm>
            <a:off x="1014761" y="1594624"/>
            <a:ext cx="4226312" cy="5078313"/>
          </a:xfrm>
          <a:prstGeom prst="rect">
            <a:avLst/>
          </a:prstGeom>
          <a:noFill/>
        </p:spPr>
        <p:txBody>
          <a:bodyPr wrap="square">
            <a:spAutoFit/>
          </a:bodyPr>
          <a:lstStyle/>
          <a:p>
            <a:pPr algn="l"/>
            <a:r>
              <a:rPr lang="en-US" b="0" i="0" dirty="0">
                <a:solidFill>
                  <a:srgbClr val="212529"/>
                </a:solidFill>
                <a:effectLst/>
                <a:highlight>
                  <a:srgbClr val="FFFFFF"/>
                </a:highlight>
                <a:latin typeface="Open Sans" panose="020B0606030504020204" pitchFamily="34" charset="0"/>
              </a:rPr>
              <a:t>Symptoms may include:</a:t>
            </a:r>
          </a:p>
          <a:p>
            <a:pPr algn="l"/>
            <a:endParaRPr lang="en-US" b="0" i="0" dirty="0">
              <a:solidFill>
                <a:srgbClr val="212529"/>
              </a:solidFill>
              <a:effectLst/>
              <a:highlight>
                <a:srgbClr val="FFFFFF"/>
              </a:highlight>
              <a:latin typeface="Open Sans" panose="020B0606030504020204" pitchFamily="34" charset="0"/>
            </a:endParaRP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Weakness or paralysis of the foot and lower leg muscles, which can cause difficulty lifting the foot (foot drop)</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A high-stepped gait with frequent tripping or falling</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Balance problems</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Foot deformities, such as high arches and curled toes (hammertoes)</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Lower legs may take on an "inverted champagne bottle" shape due to the loss of muscle bulk</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Reduced ability to feel heat, cold, and touch</a:t>
            </a:r>
          </a:p>
        </p:txBody>
      </p:sp>
      <p:sp>
        <p:nvSpPr>
          <p:cNvPr id="6" name="TextBox 5">
            <a:extLst>
              <a:ext uri="{FF2B5EF4-FFF2-40B4-BE49-F238E27FC236}">
                <a16:creationId xmlns:a16="http://schemas.microsoft.com/office/drawing/2014/main" id="{D6370392-519C-9425-A9B8-105325BB5707}"/>
              </a:ext>
            </a:extLst>
          </p:cNvPr>
          <p:cNvSpPr txBox="1"/>
          <p:nvPr/>
        </p:nvSpPr>
        <p:spPr>
          <a:xfrm>
            <a:off x="5709424" y="2185639"/>
            <a:ext cx="3431786" cy="4247317"/>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Weakness and atrophy may occur in the hands, causing difficulty with fine motor skills</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Decreased sense of vibration and position (proprioception)</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Curvature of the spine (scoliosis)</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Hip displacement</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Contractures (chronic shortening of muscles or tendons around joints)</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Muscle cramping</a:t>
            </a:r>
          </a:p>
          <a:p>
            <a:pPr marL="285750" indent="-285750" algn="l">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Nerve pain</a:t>
            </a:r>
          </a:p>
        </p:txBody>
      </p:sp>
    </p:spTree>
    <p:extLst>
      <p:ext uri="{BB962C8B-B14F-4D97-AF65-F5344CB8AC3E}">
        <p14:creationId xmlns:p14="http://schemas.microsoft.com/office/powerpoint/2010/main" val="161893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6AE0-92B7-A16A-28BA-5A02EFCA355E}"/>
              </a:ext>
            </a:extLst>
          </p:cNvPr>
          <p:cNvSpPr>
            <a:spLocks noGrp="1"/>
          </p:cNvSpPr>
          <p:nvPr>
            <p:ph type="title"/>
          </p:nvPr>
        </p:nvSpPr>
        <p:spPr/>
        <p:txBody>
          <a:bodyPr/>
          <a:lstStyle/>
          <a:p>
            <a:r>
              <a:rPr lang="en-US" dirty="0">
                <a:solidFill>
                  <a:srgbClr val="C00000"/>
                </a:solidFill>
              </a:rPr>
              <a:t>Charcot-Marie-Tooth (CMT) disease</a:t>
            </a:r>
          </a:p>
        </p:txBody>
      </p:sp>
      <p:pic>
        <p:nvPicPr>
          <p:cNvPr id="7170" name="Picture 2" descr="National Institute of Neurological Disorders and Stroke - Home">
            <a:extLst>
              <a:ext uri="{FF2B5EF4-FFF2-40B4-BE49-F238E27FC236}">
                <a16:creationId xmlns:a16="http://schemas.microsoft.com/office/drawing/2014/main" id="{5FA9C499-CC67-B1F3-3223-F6BBBF67E3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20615" y="5824387"/>
            <a:ext cx="2533185" cy="581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7EC839-6593-3469-52CF-4291C74A40E2}"/>
              </a:ext>
            </a:extLst>
          </p:cNvPr>
          <p:cNvSpPr txBox="1"/>
          <p:nvPr/>
        </p:nvSpPr>
        <p:spPr>
          <a:xfrm>
            <a:off x="1277744" y="1937742"/>
            <a:ext cx="8780656" cy="1200329"/>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212529"/>
                </a:solidFill>
                <a:effectLst/>
                <a:highlight>
                  <a:srgbClr val="FFFFFF"/>
                </a:highlight>
                <a:latin typeface="Open Sans" panose="020B0606030504020204" pitchFamily="34" charset="0"/>
              </a:rPr>
              <a:t> </a:t>
            </a:r>
            <a:r>
              <a:rPr lang="en-US" sz="2400" b="0" i="0" dirty="0">
                <a:solidFill>
                  <a:srgbClr val="212529"/>
                </a:solidFill>
                <a:effectLst/>
                <a:highlight>
                  <a:srgbClr val="FFFFFF"/>
                </a:highlight>
                <a:latin typeface="Open Sans" panose="020B0606030504020204" pitchFamily="34" charset="0"/>
              </a:rPr>
              <a:t>CMT is caused by mutations in genes that support or</a:t>
            </a:r>
          </a:p>
          <a:p>
            <a:r>
              <a:rPr lang="en-US" sz="2400" dirty="0">
                <a:solidFill>
                  <a:srgbClr val="212529"/>
                </a:solidFill>
                <a:highlight>
                  <a:srgbClr val="FFFFFF"/>
                </a:highlight>
                <a:latin typeface="Open Sans" panose="020B0606030504020204" pitchFamily="34" charset="0"/>
              </a:rPr>
              <a:t>   </a:t>
            </a:r>
            <a:r>
              <a:rPr lang="en-US" sz="2400" b="0" i="0" dirty="0">
                <a:solidFill>
                  <a:srgbClr val="212529"/>
                </a:solidFill>
                <a:effectLst/>
                <a:highlight>
                  <a:srgbClr val="FFFFFF"/>
                </a:highlight>
                <a:latin typeface="Open Sans" panose="020B0606030504020204" pitchFamily="34" charset="0"/>
              </a:rPr>
              <a:t> produce proteins involved in the structure and function</a:t>
            </a:r>
          </a:p>
          <a:p>
            <a:r>
              <a:rPr lang="en-US" sz="2400" dirty="0">
                <a:solidFill>
                  <a:srgbClr val="212529"/>
                </a:solidFill>
                <a:highlight>
                  <a:srgbClr val="FFFFFF"/>
                </a:highlight>
                <a:latin typeface="Open Sans" panose="020B0606030504020204" pitchFamily="34" charset="0"/>
              </a:rPr>
              <a:t>   </a:t>
            </a:r>
            <a:r>
              <a:rPr lang="en-US" sz="2400" b="0" i="0" dirty="0">
                <a:solidFill>
                  <a:srgbClr val="212529"/>
                </a:solidFill>
                <a:effectLst/>
                <a:highlight>
                  <a:srgbClr val="FFFFFF"/>
                </a:highlight>
                <a:latin typeface="Open Sans" panose="020B0606030504020204" pitchFamily="34" charset="0"/>
              </a:rPr>
              <a:t> of either the peripheral nerve axon or the myelin sheath.</a:t>
            </a:r>
            <a:endParaRPr lang="en-US" sz="2400" dirty="0"/>
          </a:p>
        </p:txBody>
      </p:sp>
      <p:sp>
        <p:nvSpPr>
          <p:cNvPr id="6" name="TextBox 5">
            <a:extLst>
              <a:ext uri="{FF2B5EF4-FFF2-40B4-BE49-F238E27FC236}">
                <a16:creationId xmlns:a16="http://schemas.microsoft.com/office/drawing/2014/main" id="{8D0335E9-F95B-52CB-936E-50F2D50F96C0}"/>
              </a:ext>
            </a:extLst>
          </p:cNvPr>
          <p:cNvSpPr txBox="1"/>
          <p:nvPr/>
        </p:nvSpPr>
        <p:spPr>
          <a:xfrm>
            <a:off x="838200" y="3291686"/>
            <a:ext cx="8211943" cy="3416320"/>
          </a:xfrm>
          <a:prstGeom prst="rect">
            <a:avLst/>
          </a:prstGeom>
          <a:noFill/>
        </p:spPr>
        <p:txBody>
          <a:bodyPr wrap="square">
            <a:spAutoFit/>
          </a:bodyPr>
          <a:lstStyle/>
          <a:p>
            <a:pPr marL="742950" lvl="1" indent="-285750">
              <a:buFont typeface="Arial" panose="020B0604020202020204" pitchFamily="34" charset="0"/>
              <a:buChar char="•"/>
            </a:pPr>
            <a:r>
              <a:rPr lang="en-US" sz="2400" b="0" i="0" dirty="0">
                <a:solidFill>
                  <a:srgbClr val="212529"/>
                </a:solidFill>
                <a:effectLst/>
                <a:highlight>
                  <a:srgbClr val="FFFFFF"/>
                </a:highlight>
                <a:latin typeface="Open Sans" panose="020B0606030504020204" pitchFamily="34" charset="0"/>
              </a:rPr>
              <a:t>Although different proteins are abnormal in different forms of CMT disease, all the mutations mainly affect the normal function of the peripheral nerves.</a:t>
            </a:r>
            <a:endParaRPr lang="en-US" sz="2400" dirty="0">
              <a:solidFill>
                <a:srgbClr val="212529"/>
              </a:solidFill>
              <a:highlight>
                <a:srgbClr val="FFFFFF"/>
              </a:highlight>
              <a:latin typeface="Open Sans" panose="020B0606030504020204" pitchFamily="34" charset="0"/>
            </a:endParaRPr>
          </a:p>
          <a:p>
            <a:pPr lvl="1"/>
            <a:endParaRPr lang="en-US" sz="2400" b="0" i="0" dirty="0">
              <a:solidFill>
                <a:srgbClr val="212529"/>
              </a:solidFill>
              <a:effectLst/>
              <a:highlight>
                <a:srgbClr val="FFFFFF"/>
              </a:highlight>
              <a:latin typeface="Open Sans" panose="020B0606030504020204" pitchFamily="34" charset="0"/>
            </a:endParaRPr>
          </a:p>
          <a:p>
            <a:pPr marL="742950" lvl="1" indent="-285750">
              <a:buFont typeface="Arial" panose="020B0604020202020204" pitchFamily="34" charset="0"/>
              <a:buChar char="•"/>
            </a:pPr>
            <a:r>
              <a:rPr lang="en-US" sz="2400" b="0" i="0" dirty="0">
                <a:solidFill>
                  <a:srgbClr val="212529"/>
                </a:solidFill>
                <a:effectLst/>
                <a:highlight>
                  <a:srgbClr val="FFFFFF"/>
                </a:highlight>
                <a:latin typeface="Open Sans" panose="020B0606030504020204" pitchFamily="34" charset="0"/>
              </a:rPr>
              <a:t>Gene defects in myelin cause dysfunction of the coating, which distorts or blocks nerve signals, while other mutations limit axon function and cause axonal loss.</a:t>
            </a:r>
            <a:endParaRPr lang="en-US" sz="2400" dirty="0"/>
          </a:p>
        </p:txBody>
      </p:sp>
    </p:spTree>
    <p:extLst>
      <p:ext uri="{BB962C8B-B14F-4D97-AF65-F5344CB8AC3E}">
        <p14:creationId xmlns:p14="http://schemas.microsoft.com/office/powerpoint/2010/main" val="130319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C8F2-F8A2-FF46-D306-B7CEED5717BE}"/>
              </a:ext>
            </a:extLst>
          </p:cNvPr>
          <p:cNvSpPr>
            <a:spLocks noGrp="1"/>
          </p:cNvSpPr>
          <p:nvPr>
            <p:ph type="title"/>
          </p:nvPr>
        </p:nvSpPr>
        <p:spPr/>
        <p:txBody>
          <a:bodyPr/>
          <a:lstStyle/>
          <a:p>
            <a:r>
              <a:rPr lang="en-US" dirty="0">
                <a:solidFill>
                  <a:srgbClr val="C00000"/>
                </a:solidFill>
              </a:rPr>
              <a:t>CMT diagnosis</a:t>
            </a:r>
          </a:p>
        </p:txBody>
      </p:sp>
      <p:sp>
        <p:nvSpPr>
          <p:cNvPr id="3" name="Content Placeholder 2">
            <a:extLst>
              <a:ext uri="{FF2B5EF4-FFF2-40B4-BE49-F238E27FC236}">
                <a16:creationId xmlns:a16="http://schemas.microsoft.com/office/drawing/2014/main" id="{94DBB385-5C84-5F5D-C12A-F158490E9789}"/>
              </a:ext>
            </a:extLst>
          </p:cNvPr>
          <p:cNvSpPr>
            <a:spLocks noGrp="1"/>
          </p:cNvSpPr>
          <p:nvPr>
            <p:ph idx="1"/>
          </p:nvPr>
        </p:nvSpPr>
        <p:spPr>
          <a:xfrm>
            <a:off x="838199" y="1690688"/>
            <a:ext cx="10669859" cy="4944287"/>
          </a:xfrm>
        </p:spPr>
        <p:txBody>
          <a:bodyPr/>
          <a:lstStyle/>
          <a:p>
            <a:pPr marL="50800" indent="0" algn="l">
              <a:buNone/>
            </a:pPr>
            <a:r>
              <a:rPr lang="en-US" sz="2000" b="0" i="0" dirty="0">
                <a:solidFill>
                  <a:srgbClr val="212529"/>
                </a:solidFill>
                <a:effectLst/>
                <a:highlight>
                  <a:srgbClr val="FFFFFF"/>
                </a:highlight>
                <a:latin typeface="Open Sans" panose="020B0606030504020204" pitchFamily="34" charset="0"/>
              </a:rPr>
              <a:t>Diagnosis begins with a detailed medical history, family history, and neurological examination. A clinician will look for evidence of:</a:t>
            </a:r>
          </a:p>
          <a:p>
            <a:pPr algn="l">
              <a:buFont typeface="Arial" panose="020B0604020202020204" pitchFamily="34" charset="0"/>
              <a:buChar char="•"/>
            </a:pPr>
            <a:r>
              <a:rPr lang="en-US" sz="1600" b="0" i="0" dirty="0">
                <a:solidFill>
                  <a:srgbClr val="212529"/>
                </a:solidFill>
                <a:effectLst/>
                <a:highlight>
                  <a:srgbClr val="FFFFFF"/>
                </a:highlight>
                <a:latin typeface="Open Sans" panose="020B0606030504020204" pitchFamily="34" charset="0"/>
              </a:rPr>
              <a:t>Muscle weakness in the arms, legs, hands, and feet</a:t>
            </a:r>
          </a:p>
          <a:p>
            <a:pPr algn="l">
              <a:buFont typeface="Arial" panose="020B0604020202020204" pitchFamily="34" charset="0"/>
              <a:buChar char="•"/>
            </a:pPr>
            <a:r>
              <a:rPr lang="en-US" sz="1600" b="0" i="0" dirty="0">
                <a:solidFill>
                  <a:srgbClr val="212529"/>
                </a:solidFill>
                <a:effectLst/>
                <a:highlight>
                  <a:srgbClr val="FFFFFF"/>
                </a:highlight>
                <a:latin typeface="Open Sans" panose="020B0606030504020204" pitchFamily="34" charset="0"/>
              </a:rPr>
              <a:t>Decreased muscle bulk</a:t>
            </a:r>
          </a:p>
          <a:p>
            <a:pPr algn="l">
              <a:buFont typeface="Arial" panose="020B0604020202020204" pitchFamily="34" charset="0"/>
              <a:buChar char="•"/>
            </a:pPr>
            <a:r>
              <a:rPr lang="en-US" sz="1600" b="0" i="0" dirty="0">
                <a:solidFill>
                  <a:srgbClr val="212529"/>
                </a:solidFill>
                <a:effectLst/>
                <a:highlight>
                  <a:srgbClr val="FFFFFF"/>
                </a:highlight>
                <a:latin typeface="Open Sans" panose="020B0606030504020204" pitchFamily="34" charset="0"/>
              </a:rPr>
              <a:t>Reduced tendon reflexes</a:t>
            </a:r>
          </a:p>
          <a:p>
            <a:pPr algn="l">
              <a:buFont typeface="Arial" panose="020B0604020202020204" pitchFamily="34" charset="0"/>
              <a:buChar char="•"/>
            </a:pPr>
            <a:r>
              <a:rPr lang="en-US" sz="1600" b="0" i="0" dirty="0">
                <a:solidFill>
                  <a:srgbClr val="212529"/>
                </a:solidFill>
                <a:effectLst/>
                <a:highlight>
                  <a:srgbClr val="FFFFFF"/>
                </a:highlight>
                <a:latin typeface="Open Sans" panose="020B0606030504020204" pitchFamily="34" charset="0"/>
              </a:rPr>
              <a:t>Sensory loss</a:t>
            </a:r>
          </a:p>
          <a:p>
            <a:pPr algn="l">
              <a:buFont typeface="Arial" panose="020B0604020202020204" pitchFamily="34" charset="0"/>
              <a:buChar char="•"/>
            </a:pPr>
            <a:r>
              <a:rPr lang="en-US" sz="1600" b="0" i="0" dirty="0">
                <a:solidFill>
                  <a:srgbClr val="212529"/>
                </a:solidFill>
                <a:effectLst/>
                <a:highlight>
                  <a:srgbClr val="FFFFFF"/>
                </a:highlight>
                <a:latin typeface="Open Sans" panose="020B0606030504020204" pitchFamily="34" charset="0"/>
              </a:rPr>
              <a:t>Foot and orthopedic problems, such as mild scoliosis or an abnormal formation of the hip joint</a:t>
            </a:r>
          </a:p>
          <a:p>
            <a:pPr algn="l"/>
            <a:r>
              <a:rPr lang="en-US" sz="1600" b="0" i="0" dirty="0">
                <a:solidFill>
                  <a:srgbClr val="212529"/>
                </a:solidFill>
                <a:effectLst/>
                <a:highlight>
                  <a:srgbClr val="FFFFFF"/>
                </a:highlight>
                <a:latin typeface="Open Sans" panose="020B0606030504020204" pitchFamily="34" charset="0"/>
              </a:rPr>
              <a:t>A specific sign that may be found in individuals with CMT1 is nerve enlargement that may be felt or even seen through the skin, especially at the elbow. These enlarged nerves, called hypertrophic nerves, are caused by thickened myelin sheaths.</a:t>
            </a:r>
          </a:p>
          <a:p>
            <a:pPr marL="50800" indent="0" algn="l">
              <a:buNone/>
            </a:pPr>
            <a:r>
              <a:rPr lang="en-US" sz="2000" b="0" i="0" dirty="0">
                <a:solidFill>
                  <a:srgbClr val="212529"/>
                </a:solidFill>
                <a:effectLst/>
                <a:highlight>
                  <a:srgbClr val="FFFFFF"/>
                </a:highlight>
                <a:latin typeface="Open Sans" panose="020B0606030504020204" pitchFamily="34" charset="0"/>
              </a:rPr>
              <a:t>Additional tests including:</a:t>
            </a:r>
          </a:p>
          <a:p>
            <a:pPr lvl="1">
              <a:buFont typeface="Arial" panose="020B0604020202020204" pitchFamily="34" charset="0"/>
              <a:buChar char="•"/>
            </a:pPr>
            <a:r>
              <a:rPr lang="en-US" sz="1600" b="0" i="0" dirty="0">
                <a:solidFill>
                  <a:srgbClr val="212529"/>
                </a:solidFill>
                <a:effectLst/>
                <a:highlight>
                  <a:srgbClr val="FFFFFF"/>
                </a:highlight>
                <a:latin typeface="Open Sans" panose="020B0606030504020204" pitchFamily="34" charset="0"/>
              </a:rPr>
              <a:t>Nerve conduction studies</a:t>
            </a:r>
          </a:p>
          <a:p>
            <a:pPr lvl="1">
              <a:buFont typeface="Arial" panose="020B0604020202020204" pitchFamily="34" charset="0"/>
              <a:buChar char="•"/>
            </a:pPr>
            <a:r>
              <a:rPr lang="en-US" sz="1600" b="0" i="0" dirty="0">
                <a:solidFill>
                  <a:srgbClr val="212529"/>
                </a:solidFill>
                <a:effectLst/>
                <a:highlight>
                  <a:srgbClr val="FFFFFF"/>
                </a:highlight>
                <a:latin typeface="Open Sans" panose="020B0606030504020204" pitchFamily="34" charset="0"/>
              </a:rPr>
              <a:t>Electromyography (EMG)</a:t>
            </a:r>
          </a:p>
          <a:p>
            <a:pPr lvl="1">
              <a:buFont typeface="Arial" panose="020B0604020202020204" pitchFamily="34" charset="0"/>
              <a:buChar char="•"/>
            </a:pPr>
            <a:r>
              <a:rPr lang="en-US" sz="1600" b="0" i="0" dirty="0">
                <a:solidFill>
                  <a:srgbClr val="212529"/>
                </a:solidFill>
                <a:effectLst/>
                <a:highlight>
                  <a:srgbClr val="FFFFFF"/>
                </a:highlight>
                <a:latin typeface="Open Sans" panose="020B0606030504020204" pitchFamily="34" charset="0"/>
              </a:rPr>
              <a:t>Genetic testing</a:t>
            </a:r>
          </a:p>
          <a:p>
            <a:pPr lvl="1">
              <a:buFont typeface="Arial" panose="020B0604020202020204" pitchFamily="34" charset="0"/>
              <a:buChar char="•"/>
            </a:pPr>
            <a:r>
              <a:rPr lang="en-US" sz="1600" b="0" i="0" dirty="0">
                <a:solidFill>
                  <a:srgbClr val="212529"/>
                </a:solidFill>
                <a:effectLst/>
                <a:highlight>
                  <a:srgbClr val="FFFFFF"/>
                </a:highlight>
                <a:latin typeface="Open Sans" panose="020B0606030504020204" pitchFamily="34" charset="0"/>
              </a:rPr>
              <a:t>Nerve biopsy</a:t>
            </a:r>
          </a:p>
          <a:p>
            <a:endParaRPr lang="en-US" dirty="0"/>
          </a:p>
          <a:p>
            <a:endParaRPr lang="en-US" dirty="0"/>
          </a:p>
        </p:txBody>
      </p:sp>
      <p:pic>
        <p:nvPicPr>
          <p:cNvPr id="4" name="Picture 2" descr="National Institute of Neurological Disorders and Stroke - Home">
            <a:extLst>
              <a:ext uri="{FF2B5EF4-FFF2-40B4-BE49-F238E27FC236}">
                <a16:creationId xmlns:a16="http://schemas.microsoft.com/office/drawing/2014/main" id="{ADE4E2F2-0F62-24B8-F1F0-E8FE878C8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615" y="5824387"/>
            <a:ext cx="2533185" cy="5819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59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C8F2-F8A2-FF46-D306-B7CEED5717BE}"/>
              </a:ext>
            </a:extLst>
          </p:cNvPr>
          <p:cNvSpPr>
            <a:spLocks noGrp="1"/>
          </p:cNvSpPr>
          <p:nvPr>
            <p:ph type="title"/>
          </p:nvPr>
        </p:nvSpPr>
        <p:spPr/>
        <p:txBody>
          <a:bodyPr/>
          <a:lstStyle/>
          <a:p>
            <a:r>
              <a:rPr lang="en-US" dirty="0">
                <a:solidFill>
                  <a:srgbClr val="C00000"/>
                </a:solidFill>
              </a:rPr>
              <a:t>CMT management</a:t>
            </a:r>
          </a:p>
        </p:txBody>
      </p:sp>
      <p:sp>
        <p:nvSpPr>
          <p:cNvPr id="3" name="Content Placeholder 2">
            <a:extLst>
              <a:ext uri="{FF2B5EF4-FFF2-40B4-BE49-F238E27FC236}">
                <a16:creationId xmlns:a16="http://schemas.microsoft.com/office/drawing/2014/main" id="{94DBB385-5C84-5F5D-C12A-F158490E9789}"/>
              </a:ext>
            </a:extLst>
          </p:cNvPr>
          <p:cNvSpPr>
            <a:spLocks noGrp="1"/>
          </p:cNvSpPr>
          <p:nvPr>
            <p:ph idx="1"/>
          </p:nvPr>
        </p:nvSpPr>
        <p:spPr>
          <a:xfrm>
            <a:off x="925550" y="1360449"/>
            <a:ext cx="10515600" cy="5132426"/>
          </a:xfrm>
        </p:spPr>
        <p:txBody>
          <a:bodyPr/>
          <a:lstStyle/>
          <a:p>
            <a:pPr algn="l"/>
            <a:r>
              <a:rPr lang="en-US" sz="2200" dirty="0">
                <a:latin typeface="Open Sans" panose="020B0606030504020204" pitchFamily="34" charset="0"/>
                <a:ea typeface="Open Sans" panose="020B0606030504020204" pitchFamily="34" charset="0"/>
                <a:cs typeface="Open Sans" panose="020B0606030504020204" pitchFamily="34" charset="0"/>
              </a:rPr>
              <a:t>No</a:t>
            </a:r>
            <a:r>
              <a:rPr lang="en-US" sz="2200" b="0" i="0" dirty="0">
                <a:solidFill>
                  <a:srgbClr val="212529"/>
                </a:solidFill>
                <a:effectLst/>
                <a:highlight>
                  <a:srgbClr val="FFFFFF"/>
                </a:highlight>
                <a:latin typeface="Open Sans" panose="020B0606030504020204" pitchFamily="34" charset="0"/>
              </a:rPr>
              <a:t> cure for CMT, but lifespan normal.</a:t>
            </a:r>
          </a:p>
          <a:p>
            <a:pPr algn="l"/>
            <a:r>
              <a:rPr lang="en-US" sz="2200" dirty="0">
                <a:solidFill>
                  <a:srgbClr val="212529"/>
                </a:solidFill>
                <a:highlight>
                  <a:srgbClr val="FFFFFF"/>
                </a:highlight>
                <a:latin typeface="Open Sans" panose="020B0606030504020204" pitchFamily="34" charset="0"/>
              </a:rPr>
              <a:t>P</a:t>
            </a:r>
            <a:r>
              <a:rPr lang="en-US" sz="2200" b="0" i="0" dirty="0">
                <a:solidFill>
                  <a:srgbClr val="212529"/>
                </a:solidFill>
                <a:effectLst/>
                <a:highlight>
                  <a:srgbClr val="FFFFFF"/>
                </a:highlight>
                <a:latin typeface="Open Sans" panose="020B0606030504020204" pitchFamily="34" charset="0"/>
              </a:rPr>
              <a:t>hysical and occupational therapies, braces and other orthopedic devices, and orthopedic surgery may help with the disabling symptoms of the disease. In addition, pain-relief drugs can be prescribed for severe nerve pain.</a:t>
            </a:r>
          </a:p>
          <a:p>
            <a:pPr algn="l"/>
            <a:r>
              <a:rPr lang="en-US" sz="2200" b="0" i="0" dirty="0">
                <a:solidFill>
                  <a:srgbClr val="212529"/>
                </a:solidFill>
                <a:effectLst/>
                <a:highlight>
                  <a:srgbClr val="FFFFFF"/>
                </a:highlight>
                <a:latin typeface="Open Sans" panose="020B0606030504020204" pitchFamily="34" charset="0"/>
              </a:rPr>
              <a:t>Maintaining mobility, flexibility, and muscle strength is important.  Beginning a treatment program early may delay or reduce nerve degeneration and muscle weakness before it progresses to the point of disability.</a:t>
            </a:r>
          </a:p>
          <a:p>
            <a:pPr algn="l"/>
            <a:r>
              <a:rPr lang="en-US" sz="2200" b="0" i="0" dirty="0">
                <a:solidFill>
                  <a:srgbClr val="212529"/>
                </a:solidFill>
                <a:effectLst/>
                <a:highlight>
                  <a:srgbClr val="FFFFFF"/>
                </a:highlight>
                <a:latin typeface="Open Sans" panose="020B0606030504020204" pitchFamily="34" charset="0"/>
              </a:rPr>
              <a:t>High-top shoes or boots also can give the person support for weak ankles. Thumb splints can help with hand weakness and loss of fine motor skills. Assistive devices should be used before disability sets in because the devices may prevent muscle strain and reduce muscle weakening.</a:t>
            </a:r>
          </a:p>
          <a:p>
            <a:endParaRPr lang="en-US" dirty="0"/>
          </a:p>
          <a:p>
            <a:endParaRPr lang="en-US" dirty="0"/>
          </a:p>
          <a:p>
            <a:endParaRPr lang="en-US" dirty="0"/>
          </a:p>
        </p:txBody>
      </p:sp>
      <p:pic>
        <p:nvPicPr>
          <p:cNvPr id="7" name="Picture 2" descr="National Institute of Neurological Disorders and Stroke - Home">
            <a:extLst>
              <a:ext uri="{FF2B5EF4-FFF2-40B4-BE49-F238E27FC236}">
                <a16:creationId xmlns:a16="http://schemas.microsoft.com/office/drawing/2014/main" id="{6AD35B83-3FF1-9273-E717-90D748D0D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614" y="5910946"/>
            <a:ext cx="2533185" cy="5819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96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52E2A-FF73-A598-773A-43543A047D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4A969-D931-8575-8A1B-A3F5D1BCBA7B}"/>
              </a:ext>
            </a:extLst>
          </p:cNvPr>
          <p:cNvSpPr>
            <a:spLocks noGrp="1"/>
          </p:cNvSpPr>
          <p:nvPr>
            <p:ph type="title"/>
          </p:nvPr>
        </p:nvSpPr>
        <p:spPr/>
        <p:txBody>
          <a:bodyPr/>
          <a:lstStyle/>
          <a:p>
            <a:r>
              <a:rPr lang="en-US" dirty="0">
                <a:solidFill>
                  <a:srgbClr val="C00000"/>
                </a:solidFill>
              </a:rPr>
              <a:t>Webinar: “Men’s Mental Health”</a:t>
            </a:r>
          </a:p>
        </p:txBody>
      </p:sp>
      <p:sp>
        <p:nvSpPr>
          <p:cNvPr id="3" name="Content Placeholder 2">
            <a:extLst>
              <a:ext uri="{FF2B5EF4-FFF2-40B4-BE49-F238E27FC236}">
                <a16:creationId xmlns:a16="http://schemas.microsoft.com/office/drawing/2014/main" id="{4BEFCD7E-448F-83CE-942A-56D68C0A9FB3}"/>
              </a:ext>
            </a:extLst>
          </p:cNvPr>
          <p:cNvSpPr>
            <a:spLocks noGrp="1"/>
          </p:cNvSpPr>
          <p:nvPr>
            <p:ph idx="1"/>
          </p:nvPr>
        </p:nvSpPr>
        <p:spPr>
          <a:xfrm>
            <a:off x="838200" y="4318781"/>
            <a:ext cx="10515600" cy="1858181"/>
          </a:xfrm>
        </p:spPr>
        <p:txBody>
          <a:bodyPr/>
          <a:lstStyle/>
          <a:p>
            <a:pPr marL="0" indent="0">
              <a:spcBef>
                <a:spcPts val="0"/>
              </a:spcBef>
              <a:buNone/>
            </a:pPr>
            <a:endParaRPr lang="en-US" sz="2400" b="0" i="0" dirty="0">
              <a:solidFill>
                <a:srgbClr val="242424"/>
              </a:solidFill>
              <a:effectLst/>
              <a:latin typeface="+mn-lt"/>
            </a:endParaRPr>
          </a:p>
          <a:p>
            <a:pPr marL="50800" indent="0">
              <a:buNone/>
            </a:pPr>
            <a:endParaRPr lang="en-US" dirty="0"/>
          </a:p>
        </p:txBody>
      </p:sp>
      <p:pic>
        <p:nvPicPr>
          <p:cNvPr id="1030" name="Picture 6">
            <a:extLst>
              <a:ext uri="{FF2B5EF4-FFF2-40B4-BE49-F238E27FC236}">
                <a16:creationId xmlns:a16="http://schemas.microsoft.com/office/drawing/2014/main" id="{DC924B5A-49F3-A7F2-E0CC-8ABC1948E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4FC8FC76-D6BB-7CB6-38F5-BA91390E2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6294F8D-88EE-373D-9DD3-98351192F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8611CD6E-9560-82FD-F303-AB38EE787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CB9840B-86B5-0AC9-FD6C-9F6E78EA3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585" y="1107453"/>
            <a:ext cx="105648"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49FD788D-E53D-46F3-A391-978AD5F49AB2}"/>
              </a:ext>
            </a:extLst>
          </p:cNvPr>
          <p:cNvGraphicFramePr>
            <a:graphicFrameLocks noGrp="1"/>
          </p:cNvGraphicFramePr>
          <p:nvPr>
            <p:extLst>
              <p:ext uri="{D42A27DB-BD31-4B8C-83A1-F6EECF244321}">
                <p14:modId xmlns:p14="http://schemas.microsoft.com/office/powerpoint/2010/main" val="60175059"/>
              </p:ext>
            </p:extLst>
          </p:nvPr>
        </p:nvGraphicFramePr>
        <p:xfrm>
          <a:off x="881716" y="1676400"/>
          <a:ext cx="9895449" cy="5153219"/>
        </p:xfrm>
        <a:graphic>
          <a:graphicData uri="http://schemas.openxmlformats.org/drawingml/2006/table">
            <a:tbl>
              <a:tblPr/>
              <a:tblGrid>
                <a:gridCol w="9895449">
                  <a:extLst>
                    <a:ext uri="{9D8B030D-6E8A-4147-A177-3AD203B41FA5}">
                      <a16:colId xmlns:a16="http://schemas.microsoft.com/office/drawing/2014/main" val="1821561478"/>
                    </a:ext>
                  </a:extLst>
                </a:gridCol>
              </a:tblGrid>
              <a:tr h="757311">
                <a:tc>
                  <a:txBody>
                    <a:bodyPr/>
                    <a:lstStyle/>
                    <a:p>
                      <a:pPr marL="342900" indent="-342900" algn="l">
                        <a:buFont typeface="Arial" panose="020B0604020202020204" pitchFamily="34" charset="0"/>
                        <a:buChar char="•"/>
                      </a:pPr>
                      <a:r>
                        <a:rPr lang="en-US" sz="2400" b="0" dirty="0">
                          <a:solidFill>
                            <a:srgbClr val="000000"/>
                          </a:solidFill>
                          <a:effectLst/>
                          <a:latin typeface="Arial" panose="020B0604020202020204" pitchFamily="34" charset="0"/>
                          <a:cs typeface="Arial" panose="020B0604020202020204" pitchFamily="34" charset="0"/>
                        </a:rPr>
                        <a:t>Session date:  Tuesday, May 14, 2024</a:t>
                      </a:r>
                    </a:p>
                    <a:p>
                      <a:pPr marL="342900" indent="-342900" algn="l">
                        <a:buFont typeface="Arial" panose="020B0604020202020204" pitchFamily="34" charset="0"/>
                        <a:buChar char="•"/>
                      </a:pPr>
                      <a:endParaRPr lang="en-US" sz="800" b="0"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4695025"/>
                  </a:ext>
                </a:extLst>
              </a:tr>
              <a:tr h="677348">
                <a:tc>
                  <a:txBody>
                    <a:bodyPr/>
                    <a:lstStyle/>
                    <a:p>
                      <a:pPr marL="342900" indent="-342900" algn="l">
                        <a:buFont typeface="Arial" panose="020B0604020202020204" pitchFamily="34" charset="0"/>
                        <a:buChar char="•"/>
                      </a:pPr>
                      <a:r>
                        <a:rPr lang="en-US" sz="2400" b="0" dirty="0">
                          <a:solidFill>
                            <a:srgbClr val="000000"/>
                          </a:solidFill>
                          <a:effectLst/>
                          <a:latin typeface="Arial" panose="020B0604020202020204" pitchFamily="34" charset="0"/>
                          <a:cs typeface="Arial" panose="020B0604020202020204" pitchFamily="34" charset="0"/>
                        </a:rPr>
                        <a:t>Session time:  2 pm – 3 pm EDT</a:t>
                      </a:r>
                    </a:p>
                    <a:p>
                      <a:pPr marL="342900" indent="-342900" algn="l">
                        <a:buFont typeface="Arial" panose="020B0604020202020204" pitchFamily="34" charset="0"/>
                        <a:buChar char="•"/>
                      </a:pPr>
                      <a:endParaRPr lang="en-US" sz="800" b="0"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41516283"/>
                  </a:ext>
                </a:extLst>
              </a:tr>
              <a:tr h="1693369">
                <a:tc>
                  <a:txBody>
                    <a:bodyPr/>
                    <a:lstStyle/>
                    <a:p>
                      <a:pPr marL="342900" indent="-342900" algn="l">
                        <a:buFont typeface="Arial" panose="020B0604020202020204" pitchFamily="34" charset="0"/>
                        <a:buChar char="•"/>
                      </a:pPr>
                      <a:r>
                        <a:rPr lang="en-US" sz="2400" b="0" dirty="0">
                          <a:solidFill>
                            <a:srgbClr val="000000"/>
                          </a:solidFill>
                          <a:effectLst/>
                          <a:latin typeface="Arial" panose="020B0604020202020204" pitchFamily="34" charset="0"/>
                          <a:cs typeface="Arial" panose="020B0604020202020204" pitchFamily="34" charset="0"/>
                        </a:rPr>
                        <a:t>Description:  Men's Mental Health Awareness Month was first observed in 2023. This webinar highlights the unique and urgent call to recognize and meet the mental health needs of young men on Job Corps centers.</a:t>
                      </a:r>
                    </a:p>
                    <a:p>
                      <a:pPr marL="342900" indent="-342900" algn="l">
                        <a:buFont typeface="Arial" panose="020B0604020202020204" pitchFamily="34" charset="0"/>
                        <a:buChar char="•"/>
                      </a:pPr>
                      <a:endParaRPr lang="en-US" sz="2400" b="0"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05779521"/>
                  </a:ext>
                </a:extLst>
              </a:tr>
              <a:tr h="1552255">
                <a:tc>
                  <a:txBody>
                    <a:bodyPr/>
                    <a:lstStyle/>
                    <a:p>
                      <a:pPr marL="342900" marR="0" indent="-342900" algn="l">
                        <a:spcBef>
                          <a:spcPts val="0"/>
                        </a:spcBef>
                        <a:spcAft>
                          <a:spcPts val="0"/>
                        </a:spcAft>
                        <a:buFont typeface="Arial" panose="020B0604020202020204" pitchFamily="34" charset="0"/>
                        <a:buChar char="•"/>
                      </a:pPr>
                      <a:r>
                        <a:rPr lang="en-US" sz="2400" b="0" i="0" dirty="0">
                          <a:solidFill>
                            <a:srgbClr val="000000"/>
                          </a:solidFill>
                          <a:effectLst/>
                          <a:latin typeface="+mn-lt"/>
                        </a:rPr>
                        <a:t>The webinar is listed in the Upcoming Sessions tab on </a:t>
                      </a:r>
                      <a:r>
                        <a:rPr lang="en-US" sz="2400" b="0" i="0" dirty="0" err="1">
                          <a:solidFill>
                            <a:srgbClr val="000000"/>
                          </a:solidFill>
                          <a:effectLst/>
                          <a:latin typeface="+mn-lt"/>
                        </a:rPr>
                        <a:t>WebEx</a:t>
                      </a:r>
                      <a:endParaRPr lang="en-US" sz="2400" b="0" i="0" dirty="0">
                        <a:solidFill>
                          <a:srgbClr val="000000"/>
                        </a:solidFill>
                        <a:effectLst/>
                        <a:latin typeface="+mn-lt"/>
                      </a:endParaRPr>
                    </a:p>
                    <a:p>
                      <a:pPr marL="0" marR="0" indent="0" algn="l">
                        <a:spcBef>
                          <a:spcPts val="0"/>
                        </a:spcBef>
                        <a:spcAft>
                          <a:spcPts val="0"/>
                        </a:spcAft>
                        <a:buFontTx/>
                        <a:buNone/>
                      </a:pPr>
                      <a:r>
                        <a:rPr lang="en-US" sz="2400" b="0" i="0" dirty="0">
                          <a:solidFill>
                            <a:srgbClr val="000000"/>
                          </a:solidFill>
                          <a:effectLst/>
                          <a:latin typeface="+mn-lt"/>
                        </a:rPr>
                        <a:t>     at </a:t>
                      </a:r>
                      <a:r>
                        <a:rPr lang="en-US" sz="2400" b="0" i="0" dirty="0">
                          <a:solidFill>
                            <a:srgbClr val="467886"/>
                          </a:solidFill>
                          <a:effectLst/>
                          <a:latin typeface="+mn-lt"/>
                          <a:hlinkClick r:id="rId3" tooltip="https://jobcorps.webex.com/"/>
                        </a:rPr>
                        <a:t>https://jobcorps.webex.com</a:t>
                      </a:r>
                      <a:r>
                        <a:rPr lang="en-US" sz="2400" b="0" i="0" dirty="0">
                          <a:solidFill>
                            <a:srgbClr val="212121"/>
                          </a:solidFill>
                          <a:effectLst/>
                          <a:latin typeface="+mn-lt"/>
                        </a:rPr>
                        <a:t> </a:t>
                      </a:r>
                      <a:r>
                        <a:rPr lang="en-US" sz="2400" b="0" i="0" dirty="0">
                          <a:solidFill>
                            <a:srgbClr val="000000"/>
                          </a:solidFill>
                          <a:effectLst/>
                          <a:latin typeface="+mn-lt"/>
                        </a:rPr>
                        <a:t>and is open for registration. </a:t>
                      </a:r>
                    </a:p>
                    <a:p>
                      <a:pPr marL="342900" marR="0" indent="-342900" algn="l">
                        <a:spcBef>
                          <a:spcPts val="0"/>
                        </a:spcBef>
                        <a:spcAft>
                          <a:spcPts val="0"/>
                        </a:spcAft>
                        <a:buFont typeface="Arial" panose="020B0604020202020204" pitchFamily="34" charset="0"/>
                        <a:buChar char="•"/>
                      </a:pPr>
                      <a:endParaRPr lang="en-US" sz="2400" b="0" dirty="0">
                        <a:solidFill>
                          <a:srgbClr val="000000"/>
                        </a:solidFill>
                        <a:latin typeface="+mn-lt"/>
                      </a:endParaRPr>
                    </a:p>
                    <a:p>
                      <a:pPr marL="342900" marR="0" indent="-342900" algn="l">
                        <a:spcBef>
                          <a:spcPts val="0"/>
                        </a:spcBef>
                        <a:spcAft>
                          <a:spcPts val="0"/>
                        </a:spcAft>
                        <a:buFont typeface="Arial" panose="020B0604020202020204" pitchFamily="34" charset="0"/>
                        <a:buChar char="•"/>
                      </a:pPr>
                      <a:r>
                        <a:rPr lang="en-US" sz="2400" b="0" i="0" dirty="0">
                          <a:solidFill>
                            <a:srgbClr val="000000"/>
                          </a:solidFill>
                          <a:effectLst/>
                          <a:latin typeface="+mn-lt"/>
                        </a:rPr>
                        <a:t>All center clinicians are encouraged to attend.</a:t>
                      </a:r>
                      <a:endParaRPr lang="en-US" sz="2400" b="0" i="0" dirty="0">
                        <a:solidFill>
                          <a:srgbClr val="242424"/>
                        </a:solidFill>
                        <a:effectLst/>
                        <a:latin typeface="+mn-lt"/>
                      </a:endParaRPr>
                    </a:p>
                    <a:p>
                      <a:pPr marL="285750" indent="-285750" algn="l">
                        <a:buFont typeface="Arial" panose="020B0604020202020204" pitchFamily="34" charset="0"/>
                        <a:buChar char="•"/>
                      </a:pPr>
                      <a:endParaRPr lang="en-US" b="0"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420584214"/>
                  </a:ext>
                </a:extLst>
              </a:tr>
              <a:tr h="197560">
                <a:tc>
                  <a:txBody>
                    <a:bodyPr/>
                    <a:lstStyle/>
                    <a:p>
                      <a:pPr marL="285750" indent="-285750" algn="l">
                        <a:buFont typeface="Arial" panose="020B0604020202020204" pitchFamily="34" charset="0"/>
                        <a:buChar char="•"/>
                      </a:pPr>
                      <a:endParaRPr lang="en-US" b="1" dirty="0">
                        <a:solidFill>
                          <a:srgbClr val="000000"/>
                        </a:solidFill>
                        <a:effectLst/>
                        <a:latin typeface="Arial" panose="020B0604020202020204" pitchFamily="34" charset="0"/>
                        <a:cs typeface="Arial" panose="020B0604020202020204" pitchFamily="34"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790020820"/>
                  </a:ext>
                </a:extLst>
              </a:tr>
            </a:tbl>
          </a:graphicData>
        </a:graphic>
      </p:graphicFrame>
      <p:pic>
        <p:nvPicPr>
          <p:cNvPr id="2050" name="Picture 1">
            <a:extLst>
              <a:ext uri="{FF2B5EF4-FFF2-40B4-BE49-F238E27FC236}">
                <a16:creationId xmlns:a16="http://schemas.microsoft.com/office/drawing/2014/main" id="{A801D937-AF04-E3CA-1037-B8A6AC93F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1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a:extLst>
              <a:ext uri="{FF2B5EF4-FFF2-40B4-BE49-F238E27FC236}">
                <a16:creationId xmlns:a16="http://schemas.microsoft.com/office/drawing/2014/main" id="{88D58827-B718-68DB-798D-E23E54C6F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1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a:extLst>
              <a:ext uri="{FF2B5EF4-FFF2-40B4-BE49-F238E27FC236}">
                <a16:creationId xmlns:a16="http://schemas.microsoft.com/office/drawing/2014/main" id="{457C9F47-DFF2-C909-FFF0-489D7C2C1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1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a:extLst>
              <a:ext uri="{FF2B5EF4-FFF2-40B4-BE49-F238E27FC236}">
                <a16:creationId xmlns:a16="http://schemas.microsoft.com/office/drawing/2014/main" id="{1C26D13C-75AA-5CA7-8789-8223F9AF6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1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5">
            <a:extLst>
              <a:ext uri="{FF2B5EF4-FFF2-40B4-BE49-F238E27FC236}">
                <a16:creationId xmlns:a16="http://schemas.microsoft.com/office/drawing/2014/main" id="{C6E4BF5F-7DFA-BB99-C689-E6DE23EC5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15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5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C3D-117D-273D-28FE-2F900A62957F}"/>
              </a:ext>
            </a:extLst>
          </p:cNvPr>
          <p:cNvSpPr>
            <a:spLocks noGrp="1"/>
          </p:cNvSpPr>
          <p:nvPr>
            <p:ph type="title"/>
          </p:nvPr>
        </p:nvSpPr>
        <p:spPr/>
        <p:txBody>
          <a:bodyPr/>
          <a:lstStyle/>
          <a:p>
            <a:r>
              <a:rPr lang="en-US" dirty="0">
                <a:solidFill>
                  <a:srgbClr val="C00000"/>
                </a:solidFill>
              </a:rPr>
              <a:t>Reproductive Health Services for Minors</a:t>
            </a:r>
          </a:p>
        </p:txBody>
      </p:sp>
      <p:sp>
        <p:nvSpPr>
          <p:cNvPr id="3" name="Content Placeholder 2">
            <a:extLst>
              <a:ext uri="{FF2B5EF4-FFF2-40B4-BE49-F238E27FC236}">
                <a16:creationId xmlns:a16="http://schemas.microsoft.com/office/drawing/2014/main" id="{46EB3A24-B6DB-0066-9B3F-AA28ABB4E35A}"/>
              </a:ext>
            </a:extLst>
          </p:cNvPr>
          <p:cNvSpPr>
            <a:spLocks noGrp="1"/>
          </p:cNvSpPr>
          <p:nvPr>
            <p:ph idx="1"/>
          </p:nvPr>
        </p:nvSpPr>
        <p:spPr>
          <a:xfrm>
            <a:off x="838200" y="1825624"/>
            <a:ext cx="10515600" cy="4508269"/>
          </a:xfrm>
        </p:spPr>
        <p:txBody>
          <a:bodyPr/>
          <a:lstStyle/>
          <a:p>
            <a:pPr marL="50800" indent="0" algn="l">
              <a:buNone/>
            </a:pPr>
            <a:r>
              <a:rPr lang="en-US" b="0" i="0" dirty="0">
                <a:solidFill>
                  <a:srgbClr val="555555"/>
                </a:solidFill>
                <a:effectLst/>
                <a:latin typeface="Gotham Narrow SSm A"/>
              </a:rPr>
              <a:t>Contraceptive services</a:t>
            </a:r>
          </a:p>
          <a:p>
            <a:r>
              <a:rPr lang="en-US" sz="2400" b="0" i="0" dirty="0">
                <a:solidFill>
                  <a:srgbClr val="555555"/>
                </a:solidFill>
                <a:effectLst/>
                <a:latin typeface="Gotham Narrow SSm A"/>
              </a:rPr>
              <a:t>For access to contraceptives for those younger than 18, the U.S. Supreme Court specifically affirmed their right to access contraceptives in the 1977 decision </a:t>
            </a:r>
            <a:r>
              <a:rPr lang="en-US" sz="2400" b="0" i="1" dirty="0">
                <a:solidFill>
                  <a:srgbClr val="555555"/>
                </a:solidFill>
                <a:effectLst/>
                <a:latin typeface="Gotham Narrow SSm A"/>
              </a:rPr>
              <a:t>Carey v. Population Services International</a:t>
            </a:r>
            <a:r>
              <a:rPr lang="en-US" sz="2400" b="0" i="0" dirty="0">
                <a:solidFill>
                  <a:srgbClr val="555555"/>
                </a:solidFill>
                <a:effectLst/>
                <a:latin typeface="Gotham Narrow SSm A"/>
              </a:rPr>
              <a:t>. </a:t>
            </a:r>
          </a:p>
          <a:p>
            <a:r>
              <a:rPr lang="en-US" sz="2400" b="0" i="0" dirty="0">
                <a:solidFill>
                  <a:srgbClr val="555555"/>
                </a:solidFill>
                <a:effectLst/>
                <a:latin typeface="Gotham Narrow SSm A"/>
              </a:rPr>
              <a:t>No state has enacted a blanket requirement that individuals must obtain parental consent for contraceptive services. </a:t>
            </a:r>
            <a:r>
              <a:rPr lang="en-US" sz="2400" dirty="0">
                <a:solidFill>
                  <a:srgbClr val="3333FF"/>
                </a:solidFill>
              </a:rPr>
              <a:t>                           </a:t>
            </a:r>
          </a:p>
          <a:p>
            <a:pPr marL="50800" indent="0">
              <a:buNone/>
            </a:pPr>
            <a:r>
              <a:rPr lang="en-US" sz="2000" dirty="0">
                <a:solidFill>
                  <a:srgbClr val="3333FF"/>
                </a:solidFill>
              </a:rPr>
              <a:t>                               </a:t>
            </a:r>
          </a:p>
          <a:p>
            <a:pPr marL="50800" indent="0">
              <a:buNone/>
            </a:pPr>
            <a:endParaRPr lang="en-US" sz="2000" dirty="0">
              <a:solidFill>
                <a:srgbClr val="3333FF"/>
              </a:solidFill>
            </a:endParaRPr>
          </a:p>
          <a:p>
            <a:pPr marL="50800" indent="0">
              <a:buNone/>
            </a:pPr>
            <a:endParaRPr lang="en-US" sz="2000" dirty="0">
              <a:solidFill>
                <a:srgbClr val="3333FF"/>
              </a:solidFill>
            </a:endParaRPr>
          </a:p>
          <a:p>
            <a:pPr marL="50800" indent="0">
              <a:buNone/>
            </a:pPr>
            <a:r>
              <a:rPr lang="en-US" sz="2000" dirty="0">
                <a:solidFill>
                  <a:srgbClr val="3333FF"/>
                </a:solidFill>
              </a:rPr>
              <a:t>		https://www.guttmacher.org/state-policy/explore/overview-minors-consent-law</a:t>
            </a:r>
          </a:p>
        </p:txBody>
      </p:sp>
    </p:spTree>
    <p:extLst>
      <p:ext uri="{BB962C8B-B14F-4D97-AF65-F5344CB8AC3E}">
        <p14:creationId xmlns:p14="http://schemas.microsoft.com/office/powerpoint/2010/main" val="1906397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97B6-D016-4ADF-8C80-E3064A140EC3}"/>
              </a:ext>
            </a:extLst>
          </p:cNvPr>
          <p:cNvSpPr>
            <a:spLocks noGrp="1"/>
          </p:cNvSpPr>
          <p:nvPr>
            <p:ph type="title"/>
          </p:nvPr>
        </p:nvSpPr>
        <p:spPr/>
        <p:txBody>
          <a:bodyPr/>
          <a:lstStyle/>
          <a:p>
            <a:r>
              <a:rPr lang="en-US" b="1" dirty="0">
                <a:solidFill>
                  <a:srgbClr val="C00000"/>
                </a:solidFill>
              </a:rPr>
              <a:t>Open Forum</a:t>
            </a:r>
          </a:p>
        </p:txBody>
      </p:sp>
      <p:sp>
        <p:nvSpPr>
          <p:cNvPr id="3" name="Text Placeholder 2">
            <a:extLst>
              <a:ext uri="{FF2B5EF4-FFF2-40B4-BE49-F238E27FC236}">
                <a16:creationId xmlns:a16="http://schemas.microsoft.com/office/drawing/2014/main" id="{E77713D7-D4A4-4D8E-BC25-240EEA3C7F59}"/>
              </a:ext>
            </a:extLst>
          </p:cNvPr>
          <p:cNvSpPr>
            <a:spLocks noGrp="1"/>
          </p:cNvSpPr>
          <p:nvPr>
            <p:ph type="body" idx="1"/>
          </p:nvPr>
        </p:nvSpPr>
        <p:spPr>
          <a:xfrm>
            <a:off x="838200" y="1466491"/>
            <a:ext cx="10515600" cy="4209690"/>
          </a:xfrm>
        </p:spPr>
        <p:txBody>
          <a:bodyPr/>
          <a:lstStyle/>
          <a:p>
            <a:pPr marL="114300" indent="0">
              <a:buNone/>
            </a:pPr>
            <a:endParaRPr lang="en-US" dirty="0"/>
          </a:p>
        </p:txBody>
      </p:sp>
      <p:pic>
        <p:nvPicPr>
          <p:cNvPr id="5" name="Picture 4">
            <a:extLst>
              <a:ext uri="{FF2B5EF4-FFF2-40B4-BE49-F238E27FC236}">
                <a16:creationId xmlns:a16="http://schemas.microsoft.com/office/drawing/2014/main" id="{8BDFE7E3-72FC-4992-A8AB-1C48128067C0}"/>
              </a:ext>
            </a:extLst>
          </p:cNvPr>
          <p:cNvPicPr>
            <a:picLocks noChangeAspect="1"/>
          </p:cNvPicPr>
          <p:nvPr/>
        </p:nvPicPr>
        <p:blipFill>
          <a:blip r:embed="rId2"/>
          <a:stretch>
            <a:fillRect/>
          </a:stretch>
        </p:blipFill>
        <p:spPr>
          <a:xfrm>
            <a:off x="6393625" y="1599351"/>
            <a:ext cx="4231019" cy="1920101"/>
          </a:xfrm>
          <a:prstGeom prst="rect">
            <a:avLst/>
          </a:prstGeom>
        </p:spPr>
      </p:pic>
      <p:pic>
        <p:nvPicPr>
          <p:cNvPr id="7" name="Picture 6">
            <a:extLst>
              <a:ext uri="{FF2B5EF4-FFF2-40B4-BE49-F238E27FC236}">
                <a16:creationId xmlns:a16="http://schemas.microsoft.com/office/drawing/2014/main" id="{3565FC6F-562D-4D2B-B587-E14F2EF8DA99}"/>
              </a:ext>
            </a:extLst>
          </p:cNvPr>
          <p:cNvPicPr>
            <a:picLocks noChangeAspect="1"/>
          </p:cNvPicPr>
          <p:nvPr/>
        </p:nvPicPr>
        <p:blipFill>
          <a:blip r:embed="rId3"/>
          <a:stretch>
            <a:fillRect/>
          </a:stretch>
        </p:blipFill>
        <p:spPr>
          <a:xfrm>
            <a:off x="7340142" y="3698496"/>
            <a:ext cx="2459765" cy="1844824"/>
          </a:xfrm>
          <a:prstGeom prst="rect">
            <a:avLst/>
          </a:prstGeom>
        </p:spPr>
      </p:pic>
      <p:pic>
        <p:nvPicPr>
          <p:cNvPr id="9" name="Picture 8">
            <a:extLst>
              <a:ext uri="{FF2B5EF4-FFF2-40B4-BE49-F238E27FC236}">
                <a16:creationId xmlns:a16="http://schemas.microsoft.com/office/drawing/2014/main" id="{B8865106-F037-43B7-88A3-4CAEC9476E0A}"/>
              </a:ext>
            </a:extLst>
          </p:cNvPr>
          <p:cNvPicPr>
            <a:picLocks noChangeAspect="1"/>
          </p:cNvPicPr>
          <p:nvPr/>
        </p:nvPicPr>
        <p:blipFill>
          <a:blip r:embed="rId4"/>
          <a:stretch>
            <a:fillRect/>
          </a:stretch>
        </p:blipFill>
        <p:spPr>
          <a:xfrm>
            <a:off x="838200" y="1473220"/>
            <a:ext cx="5147105" cy="3943969"/>
          </a:xfrm>
          <a:prstGeom prst="rect">
            <a:avLst/>
          </a:prstGeom>
        </p:spPr>
      </p:pic>
      <p:sp>
        <p:nvSpPr>
          <p:cNvPr id="4" name="Rectangle 1">
            <a:extLst>
              <a:ext uri="{FF2B5EF4-FFF2-40B4-BE49-F238E27FC236}">
                <a16:creationId xmlns:a16="http://schemas.microsoft.com/office/drawing/2014/main" id="{B06373DF-2DEF-4D08-A012-91252A8E44F9}"/>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FEA3340-4D54-D948-BD4E-BCFE85730889}"/>
              </a:ext>
            </a:extLst>
          </p:cNvPr>
          <p:cNvSpPr txBox="1"/>
          <p:nvPr/>
        </p:nvSpPr>
        <p:spPr>
          <a:xfrm>
            <a:off x="3486151" y="5943600"/>
            <a:ext cx="5695950" cy="400110"/>
          </a:xfrm>
          <a:prstGeom prst="rect">
            <a:avLst/>
          </a:prstGeom>
          <a:noFill/>
        </p:spPr>
        <p:txBody>
          <a:bodyPr wrap="square">
            <a:spAutoFit/>
          </a:bodyPr>
          <a:lstStyle/>
          <a:p>
            <a:r>
              <a:rPr lang="en-US" sz="2000" b="1" dirty="0">
                <a:solidFill>
                  <a:srgbClr val="C00000"/>
                </a:solidFill>
              </a:rPr>
              <a:t>https://www.surveymonkey.com/r/9B3WZZM</a:t>
            </a:r>
          </a:p>
        </p:txBody>
      </p:sp>
    </p:spTree>
    <p:extLst>
      <p:ext uri="{BB962C8B-B14F-4D97-AF65-F5344CB8AC3E}">
        <p14:creationId xmlns:p14="http://schemas.microsoft.com/office/powerpoint/2010/main" val="254438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0" y="603121"/>
            <a:ext cx="11186356" cy="2025748"/>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2400" b="1" dirty="0">
                <a:solidFill>
                  <a:srgbClr val="C00000"/>
                </a:solidFill>
              </a:rPr>
            </a:br>
            <a:br>
              <a:rPr lang="en-US" sz="2400" b="1" dirty="0">
                <a:solidFill>
                  <a:srgbClr val="C00000"/>
                </a:solidFill>
              </a:rPr>
            </a:br>
            <a:br>
              <a:rPr lang="en-US" sz="2400" b="1" dirty="0">
                <a:solidFill>
                  <a:srgbClr val="C00000"/>
                </a:solidFill>
              </a:rPr>
            </a:br>
            <a:r>
              <a:rPr lang="en-US" sz="4800" b="1" dirty="0">
                <a:solidFill>
                  <a:srgbClr val="C00000"/>
                </a:solidFill>
                <a:latin typeface="Calibri"/>
                <a:ea typeface="Calibri"/>
                <a:cs typeface="Calibri"/>
                <a:sym typeface="Calibri"/>
              </a:rPr>
              <a:t>Regional Medical Specialists</a:t>
            </a:r>
            <a:br>
              <a:rPr lang="en-US" sz="4000" b="1" dirty="0">
                <a:solidFill>
                  <a:schemeClr val="tx1"/>
                </a:solidFill>
                <a:latin typeface="Calibri"/>
                <a:ea typeface="Calibri"/>
                <a:cs typeface="Calibri"/>
                <a:sym typeface="Calibri"/>
              </a:rPr>
            </a:br>
            <a:r>
              <a:rPr lang="en-US" sz="4000" b="1" dirty="0">
                <a:solidFill>
                  <a:srgbClr val="C00000"/>
                </a:solidFill>
                <a:latin typeface="Calibri"/>
                <a:ea typeface="Calibri"/>
                <a:cs typeface="Calibri"/>
                <a:sym typeface="Calibri"/>
              </a:rPr>
              <a:t>Contact us with policy or clinical questions</a:t>
            </a:r>
            <a:endParaRPr sz="4000" dirty="0">
              <a:solidFill>
                <a:srgbClr val="C00000"/>
              </a:solidFill>
            </a:endParaRPr>
          </a:p>
        </p:txBody>
      </p:sp>
      <p:sp>
        <p:nvSpPr>
          <p:cNvPr id="177" name="Google Shape;177;p27"/>
          <p:cNvSpPr txBox="1">
            <a:spLocks noGrp="1"/>
          </p:cNvSpPr>
          <p:nvPr>
            <p:ph type="subTitle" idx="1"/>
          </p:nvPr>
        </p:nvSpPr>
        <p:spPr>
          <a:xfrm>
            <a:off x="415095" y="3629892"/>
            <a:ext cx="11369615" cy="1828800"/>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5" name="TextBox 4">
            <a:extLst>
              <a:ext uri="{FF2B5EF4-FFF2-40B4-BE49-F238E27FC236}">
                <a16:creationId xmlns:a16="http://schemas.microsoft.com/office/drawing/2014/main" id="{5E952146-17B2-4F52-9C99-D67B6BA2B9B1}"/>
              </a:ext>
            </a:extLst>
          </p:cNvPr>
          <p:cNvSpPr txBox="1"/>
          <p:nvPr/>
        </p:nvSpPr>
        <p:spPr>
          <a:xfrm>
            <a:off x="576776" y="3228108"/>
            <a:ext cx="1071520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Kulig MD MPH		Region 1 Boston &amp; Region 2 Philadelphia</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Gary </a:t>
            </a:r>
            <a:r>
              <a:rPr kumimoji="0" lang="en-US" sz="24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Strokosch</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MD 		Region 3 Atlanta &amp; Region 5 Chicago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Drew Alexander MD		Region 4 Dallas</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37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Sara Mackenzie MD MPH	Region 6 San Francisco</a:t>
            </a:r>
            <a:endParaRPr kumimoji="0" lang="en-US" sz="24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FD873A0-97A5-DEC7-A454-9FE24D1A320E}"/>
              </a:ext>
            </a:extLst>
          </p:cNvPr>
          <p:cNvSpPr txBox="1"/>
          <p:nvPr/>
        </p:nvSpPr>
        <p:spPr>
          <a:xfrm>
            <a:off x="2057400" y="5375736"/>
            <a:ext cx="8435109" cy="1569660"/>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Calibri" panose="020F0502020204030204" pitchFamily="34" charset="0"/>
              </a:rPr>
              <a:t>HIPAA compliant messages =&gt; use @jobcorps.org email address </a:t>
            </a:r>
          </a:p>
          <a:p>
            <a:r>
              <a:rPr lang="en-US" sz="2400" b="1" dirty="0">
                <a:solidFill>
                  <a:srgbClr val="C00000"/>
                </a:solidFill>
              </a:rPr>
              <a:t>       </a:t>
            </a:r>
          </a:p>
          <a:p>
            <a:r>
              <a:rPr lang="en-US" sz="2400" b="1" dirty="0">
                <a:solidFill>
                  <a:srgbClr val="C00000"/>
                </a:solidFill>
              </a:rPr>
              <a:t>       https://www.surveymonkey.com/r/9B3WZZM</a:t>
            </a:r>
          </a:p>
          <a:p>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7293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415095" y="517236"/>
            <a:ext cx="11186356" cy="734789"/>
          </a:xfrm>
          <a:prstGeom prst="rect">
            <a:avLst/>
          </a:prstGeom>
          <a:noFill/>
          <a:ln>
            <a:noFill/>
          </a:ln>
        </p:spPr>
        <p:txBody>
          <a:bodyPr spcFirstLastPara="1" wrap="square" lIns="91425" tIns="45700" rIns="91425" bIns="45700" anchor="b" anchorCtr="0">
            <a:noAutofit/>
          </a:bodyPr>
          <a:lstStyle/>
          <a:p>
            <a:pPr lvl="0"/>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800" b="1" dirty="0">
                <a:solidFill>
                  <a:srgbClr val="C00000"/>
                </a:solidFill>
                <a:latin typeface="Calibri"/>
                <a:ea typeface="Calibri"/>
                <a:cs typeface="Calibri"/>
                <a:sym typeface="Calibri"/>
              </a:rPr>
            </a:br>
            <a:br>
              <a:rPr lang="en-US" sz="4000" b="1" dirty="0">
                <a:solidFill>
                  <a:srgbClr val="C00000"/>
                </a:solidFill>
                <a:latin typeface="Calibri"/>
                <a:ea typeface="Calibri"/>
                <a:cs typeface="Calibri"/>
                <a:sym typeface="Calibri"/>
              </a:rPr>
            </a:br>
            <a:r>
              <a:rPr lang="en-US" sz="4400" b="1" dirty="0">
                <a:solidFill>
                  <a:srgbClr val="C00000"/>
                </a:solidFill>
                <a:latin typeface="Calibri"/>
                <a:ea typeface="Calibri"/>
                <a:cs typeface="Calibri"/>
                <a:sym typeface="Calibri"/>
              </a:rPr>
              <a:t>M</a:t>
            </a:r>
            <a:r>
              <a:rPr lang="en-US" sz="4400" b="1" dirty="0">
                <a:solidFill>
                  <a:srgbClr val="C00000"/>
                </a:solidFill>
              </a:rPr>
              <a:t>onthly Teleconference</a:t>
            </a:r>
            <a:endParaRPr sz="4400" dirty="0">
              <a:solidFill>
                <a:srgbClr val="00B050"/>
              </a:solidFill>
            </a:endParaRPr>
          </a:p>
        </p:txBody>
      </p:sp>
      <p:sp>
        <p:nvSpPr>
          <p:cNvPr id="177" name="Google Shape;177;p27"/>
          <p:cNvSpPr txBox="1">
            <a:spLocks noGrp="1"/>
          </p:cNvSpPr>
          <p:nvPr>
            <p:ph type="subTitle" idx="1"/>
          </p:nvPr>
        </p:nvSpPr>
        <p:spPr>
          <a:xfrm>
            <a:off x="415095" y="3629892"/>
            <a:ext cx="11369615" cy="1828800"/>
          </a:xfrm>
          <a:prstGeom prst="rect">
            <a:avLst/>
          </a:prstGeom>
          <a:noFill/>
          <a:ln>
            <a:noFill/>
          </a:ln>
        </p:spPr>
        <p:txBody>
          <a:bodyPr spcFirstLastPara="1" wrap="square" lIns="91425" tIns="45700" rIns="91425" bIns="45700" anchor="t" anchorCtr="0">
            <a:noAutofit/>
          </a:bodyPr>
          <a:lstStyle/>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endParaRPr lang="en-US" b="1" dirty="0">
              <a:solidFill>
                <a:srgbClr val="0000FF"/>
              </a:solidFill>
              <a:hlinkClick r:id="rId3"/>
            </a:endParaRPr>
          </a:p>
          <a:p>
            <a:pPr marL="0" indent="0" algn="l">
              <a:spcBef>
                <a:spcPts val="0"/>
              </a:spcBef>
              <a:buSzPts val="3700"/>
            </a:pPr>
            <a:r>
              <a:rPr lang="en-US" b="1" dirty="0">
                <a:solidFill>
                  <a:srgbClr val="C00000"/>
                </a:solidFill>
              </a:rPr>
              <a:t>	           </a:t>
            </a:r>
            <a:r>
              <a:rPr lang="en-US" b="1" dirty="0">
                <a:solidFill>
                  <a:srgbClr val="0000FF"/>
                </a:solidFill>
              </a:rPr>
              <a:t>	</a:t>
            </a:r>
            <a:endParaRPr lang="en-US" b="1" dirty="0">
              <a:solidFill>
                <a:srgbClr val="C00000"/>
              </a:solidFill>
            </a:endParaRPr>
          </a:p>
        </p:txBody>
      </p:sp>
      <p:sp>
        <p:nvSpPr>
          <p:cNvPr id="3" name="TextBox 2">
            <a:extLst>
              <a:ext uri="{FF2B5EF4-FFF2-40B4-BE49-F238E27FC236}">
                <a16:creationId xmlns:a16="http://schemas.microsoft.com/office/drawing/2014/main" id="{6F4D7132-CA9E-C56B-66E7-1E3B16B7C983}"/>
              </a:ext>
            </a:extLst>
          </p:cNvPr>
          <p:cNvSpPr txBox="1"/>
          <p:nvPr/>
        </p:nvSpPr>
        <p:spPr>
          <a:xfrm>
            <a:off x="2264898" y="1519311"/>
            <a:ext cx="8201465" cy="707886"/>
          </a:xfrm>
          <a:prstGeom prst="rect">
            <a:avLst/>
          </a:prstGeom>
          <a:noFill/>
        </p:spPr>
        <p:txBody>
          <a:bodyPr wrap="square">
            <a:spAutoFit/>
          </a:bodyPr>
          <a:lstStyle/>
          <a:p>
            <a:r>
              <a:rPr lang="en-US" sz="4000" b="1" dirty="0">
                <a:solidFill>
                  <a:schemeClr val="tx1"/>
                </a:solidFill>
                <a:latin typeface="Calibri"/>
                <a:ea typeface="Calibri"/>
                <a:cs typeface="Calibri"/>
                <a:sym typeface="Calibri"/>
              </a:rPr>
              <a:t>Next call: Wednesday, May 29</a:t>
            </a:r>
            <a:r>
              <a:rPr lang="en-US" sz="4000" b="1" baseline="30000" dirty="0">
                <a:solidFill>
                  <a:schemeClr val="tx1"/>
                </a:solidFill>
                <a:latin typeface="Calibri"/>
                <a:ea typeface="Calibri"/>
                <a:cs typeface="Calibri"/>
                <a:sym typeface="Calibri"/>
              </a:rPr>
              <a:t>th</a:t>
            </a:r>
            <a:r>
              <a:rPr lang="en-US" sz="4000" b="1" dirty="0">
                <a:solidFill>
                  <a:schemeClr val="tx1"/>
                </a:solidFill>
                <a:latin typeface="Calibri"/>
                <a:ea typeface="Calibri"/>
                <a:cs typeface="Calibri"/>
                <a:sym typeface="Calibri"/>
              </a:rPr>
              <a:t>, 2024</a:t>
            </a:r>
            <a:endParaRPr lang="en-US" sz="4000" dirty="0"/>
          </a:p>
        </p:txBody>
      </p:sp>
      <p:sp>
        <p:nvSpPr>
          <p:cNvPr id="5" name="TextBox 4">
            <a:extLst>
              <a:ext uri="{FF2B5EF4-FFF2-40B4-BE49-F238E27FC236}">
                <a16:creationId xmlns:a16="http://schemas.microsoft.com/office/drawing/2014/main" id="{647B8C5F-1B65-B709-522D-EA17FBF692C2}"/>
              </a:ext>
            </a:extLst>
          </p:cNvPr>
          <p:cNvSpPr txBox="1"/>
          <p:nvPr/>
        </p:nvSpPr>
        <p:spPr>
          <a:xfrm>
            <a:off x="2560319" y="2494483"/>
            <a:ext cx="8201465" cy="3930115"/>
          </a:xfrm>
          <a:prstGeom prst="rect">
            <a:avLst/>
          </a:prstGeom>
          <a:noFill/>
        </p:spPr>
        <p:txBody>
          <a:bodyPr wrap="square">
            <a:spAutoFit/>
          </a:bodyPr>
          <a:lstStyle/>
          <a:p>
            <a:pPr marL="0" marR="0">
              <a:lnSpc>
                <a:spcPct val="107000"/>
              </a:lnSpc>
              <a:spcBef>
                <a:spcPts val="0"/>
              </a:spcBef>
              <a:spcAft>
                <a:spcPts val="0"/>
              </a:spcAft>
            </a:pPr>
            <a:r>
              <a:rPr lang="en-US" sz="1800" b="1"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Center Physician Call - May 2024</a:t>
            </a: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r>
              <a:rPr lang="en-US" sz="1800" b="1" kern="0" dirty="0">
                <a:solidFill>
                  <a:srgbClr val="222222"/>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May 29, 2024, 2:00 – 3:00 PM</a:t>
            </a:r>
            <a:r>
              <a:rPr lang="en-US" sz="1800" b="1"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(America/New York)</a:t>
            </a: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r>
              <a:rPr lang="en-US" sz="1800" b="1"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Please join our meeting from your computer, tablet or smartphone.</a:t>
            </a: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r>
              <a:rPr lang="en-US" sz="1800" u="sng" kern="0" dirty="0">
                <a:solidFill>
                  <a:srgbClr val="1155CC"/>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4"/>
              </a:rPr>
              <a:t>https://meet.goto.com/951673333</a:t>
            </a: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r>
              <a:rPr lang="en-US" sz="1800" b="1"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You can also dial in using your phone.</a:t>
            </a: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Access Code: 951-673-333</a:t>
            </a: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United States: </a:t>
            </a:r>
            <a:r>
              <a:rPr lang="en-US" sz="1800" u="sng" kern="0" dirty="0">
                <a:solidFill>
                  <a:srgbClr val="1155CC"/>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5"/>
              </a:rPr>
              <a:t>+1 (224) 501-3412</a:t>
            </a: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r>
              <a:rPr lang="en-US" sz="1800" b="1"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Get the app now and be ready when your first meeting starts:</a:t>
            </a:r>
            <a:b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br>
            <a:r>
              <a:rPr lang="en-US" sz="1800" u="sng" kern="0" dirty="0">
                <a:solidFill>
                  <a:srgbClr val="1155CC"/>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hlinkClick r:id="rId6"/>
              </a:rPr>
              <a:t>https://meet.goto.com/install</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222222"/>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6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C3D-117D-273D-28FE-2F900A62957F}"/>
              </a:ext>
            </a:extLst>
          </p:cNvPr>
          <p:cNvSpPr>
            <a:spLocks noGrp="1"/>
          </p:cNvSpPr>
          <p:nvPr>
            <p:ph type="title"/>
          </p:nvPr>
        </p:nvSpPr>
        <p:spPr/>
        <p:txBody>
          <a:bodyPr/>
          <a:lstStyle/>
          <a:p>
            <a:r>
              <a:rPr lang="en-US" dirty="0">
                <a:solidFill>
                  <a:srgbClr val="C00000"/>
                </a:solidFill>
              </a:rPr>
              <a:t>Reproductive Health Services for Minors</a:t>
            </a:r>
          </a:p>
        </p:txBody>
      </p:sp>
      <p:sp>
        <p:nvSpPr>
          <p:cNvPr id="3" name="Content Placeholder 2">
            <a:extLst>
              <a:ext uri="{FF2B5EF4-FFF2-40B4-BE49-F238E27FC236}">
                <a16:creationId xmlns:a16="http://schemas.microsoft.com/office/drawing/2014/main" id="{46EB3A24-B6DB-0066-9B3F-AA28ABB4E35A}"/>
              </a:ext>
            </a:extLst>
          </p:cNvPr>
          <p:cNvSpPr>
            <a:spLocks noGrp="1"/>
          </p:cNvSpPr>
          <p:nvPr>
            <p:ph idx="1"/>
          </p:nvPr>
        </p:nvSpPr>
        <p:spPr>
          <a:xfrm>
            <a:off x="838200" y="1825624"/>
            <a:ext cx="10515600" cy="4508269"/>
          </a:xfrm>
        </p:spPr>
        <p:txBody>
          <a:bodyPr/>
          <a:lstStyle/>
          <a:p>
            <a:pPr marL="50800" indent="0" algn="l">
              <a:buNone/>
            </a:pPr>
            <a:r>
              <a:rPr lang="en-US" b="0" i="0" dirty="0">
                <a:solidFill>
                  <a:srgbClr val="555555"/>
                </a:solidFill>
                <a:effectLst/>
                <a:latin typeface="Gotham Narrow SSm A"/>
              </a:rPr>
              <a:t>Contraceptive services</a:t>
            </a:r>
          </a:p>
          <a:p>
            <a:pPr algn="l">
              <a:buFont typeface="Arial" panose="020B0604020202020204" pitchFamily="34" charset="0"/>
              <a:buChar char="•"/>
            </a:pPr>
            <a:r>
              <a:rPr lang="en-US" b="0" i="0" dirty="0">
                <a:solidFill>
                  <a:srgbClr val="555555"/>
                </a:solidFill>
                <a:effectLst/>
                <a:latin typeface="Gotham Narrow SSm A"/>
              </a:rPr>
              <a:t>27 states and the District of Columbia explicitly allow all individuals to consent to contraceptive services or those at a specified age (such as 12 or 14) and older to consent to such care.</a:t>
            </a:r>
          </a:p>
          <a:p>
            <a:pPr algn="l">
              <a:buFont typeface="Arial" panose="020B0604020202020204" pitchFamily="34" charset="0"/>
              <a:buChar char="•"/>
            </a:pPr>
            <a:r>
              <a:rPr lang="en-US" b="0" i="0" dirty="0">
                <a:solidFill>
                  <a:srgbClr val="555555"/>
                </a:solidFill>
                <a:effectLst/>
                <a:latin typeface="Gotham Narrow SSm A"/>
              </a:rPr>
              <a:t>19 states allow only certain categories of people younger than 18 to consent to contraceptive services.</a:t>
            </a:r>
          </a:p>
          <a:p>
            <a:pPr algn="l">
              <a:buFont typeface="Arial" panose="020B0604020202020204" pitchFamily="34" charset="0"/>
              <a:buChar char="•"/>
            </a:pPr>
            <a:r>
              <a:rPr lang="en-US" b="0" i="0" dirty="0">
                <a:solidFill>
                  <a:srgbClr val="555555"/>
                </a:solidFill>
                <a:effectLst/>
                <a:latin typeface="Gotham Narrow SSm A"/>
              </a:rPr>
              <a:t>4 states have no explicit policy or relevant case law.</a:t>
            </a:r>
          </a:p>
          <a:p>
            <a:pPr marL="50800" indent="0">
              <a:buNone/>
            </a:pPr>
            <a:r>
              <a:rPr lang="en-US" sz="2000" dirty="0">
                <a:solidFill>
                  <a:srgbClr val="3333FF"/>
                </a:solidFill>
              </a:rPr>
              <a:t>                             </a:t>
            </a:r>
          </a:p>
          <a:p>
            <a:pPr marL="50800" indent="0">
              <a:buNone/>
            </a:pPr>
            <a:r>
              <a:rPr lang="en-US" sz="2000" dirty="0">
                <a:solidFill>
                  <a:srgbClr val="3333FF"/>
                </a:solidFill>
              </a:rPr>
              <a:t>                               https://www.guttmacher.org/state-policy/explore/overview-minors-consent-law</a:t>
            </a:r>
          </a:p>
        </p:txBody>
      </p:sp>
    </p:spTree>
    <p:extLst>
      <p:ext uri="{BB962C8B-B14F-4D97-AF65-F5344CB8AC3E}">
        <p14:creationId xmlns:p14="http://schemas.microsoft.com/office/powerpoint/2010/main" val="162457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C3D-117D-273D-28FE-2F900A62957F}"/>
              </a:ext>
            </a:extLst>
          </p:cNvPr>
          <p:cNvSpPr>
            <a:spLocks noGrp="1"/>
          </p:cNvSpPr>
          <p:nvPr>
            <p:ph type="title"/>
          </p:nvPr>
        </p:nvSpPr>
        <p:spPr/>
        <p:txBody>
          <a:bodyPr/>
          <a:lstStyle/>
          <a:p>
            <a:r>
              <a:rPr lang="en-US" dirty="0">
                <a:solidFill>
                  <a:srgbClr val="C00000"/>
                </a:solidFill>
              </a:rPr>
              <a:t>Reproductive Health Services for Minors</a:t>
            </a:r>
          </a:p>
        </p:txBody>
      </p:sp>
      <p:sp>
        <p:nvSpPr>
          <p:cNvPr id="3" name="Content Placeholder 2">
            <a:extLst>
              <a:ext uri="{FF2B5EF4-FFF2-40B4-BE49-F238E27FC236}">
                <a16:creationId xmlns:a16="http://schemas.microsoft.com/office/drawing/2014/main" id="{46EB3A24-B6DB-0066-9B3F-AA28ABB4E35A}"/>
              </a:ext>
            </a:extLst>
          </p:cNvPr>
          <p:cNvSpPr>
            <a:spLocks noGrp="1"/>
          </p:cNvSpPr>
          <p:nvPr>
            <p:ph idx="1"/>
          </p:nvPr>
        </p:nvSpPr>
        <p:spPr>
          <a:xfrm>
            <a:off x="838200" y="1690688"/>
            <a:ext cx="10803672" cy="4542845"/>
          </a:xfrm>
        </p:spPr>
        <p:txBody>
          <a:bodyPr/>
          <a:lstStyle/>
          <a:p>
            <a:pPr marL="50800" indent="0" algn="l">
              <a:buNone/>
            </a:pPr>
            <a:r>
              <a:rPr lang="en-US" b="0" i="0" dirty="0">
                <a:solidFill>
                  <a:srgbClr val="555555"/>
                </a:solidFill>
                <a:effectLst/>
                <a:latin typeface="Gotham Narrow SSm A"/>
              </a:rPr>
              <a:t>Sexually transmitted infection</a:t>
            </a:r>
          </a:p>
          <a:p>
            <a:pPr algn="l">
              <a:buFont typeface="Arial" panose="020B0604020202020204" pitchFamily="34" charset="0"/>
              <a:buChar char="•"/>
            </a:pPr>
            <a:r>
              <a:rPr lang="en-US" b="0" i="0" dirty="0">
                <a:solidFill>
                  <a:srgbClr val="555555"/>
                </a:solidFill>
                <a:effectLst/>
                <a:latin typeface="Gotham Narrow SSm A"/>
              </a:rPr>
              <a:t>All states and DC allow young people to consent to STI services.</a:t>
            </a:r>
          </a:p>
          <a:p>
            <a:pPr algn="l">
              <a:buFont typeface="Arial" panose="020B0604020202020204" pitchFamily="34" charset="0"/>
              <a:buChar char="•"/>
            </a:pPr>
            <a:r>
              <a:rPr lang="en-US" b="0" i="0" dirty="0">
                <a:solidFill>
                  <a:srgbClr val="555555"/>
                </a:solidFill>
                <a:effectLst/>
                <a:latin typeface="Gotham Narrow SSm A"/>
              </a:rPr>
              <a:t>39 states and DC allow all individuals, regardless of age, to consent to STI and HIV services, while the remaining states allow certain categories of young people or those at a specified age (such as 12 or 14) and older to consent to such care.</a:t>
            </a:r>
          </a:p>
          <a:p>
            <a:pPr algn="l">
              <a:buFont typeface="Arial" panose="020B0604020202020204" pitchFamily="34" charset="0"/>
              <a:buChar char="•"/>
            </a:pPr>
            <a:r>
              <a:rPr lang="en-US" b="0" i="0" dirty="0">
                <a:solidFill>
                  <a:srgbClr val="555555"/>
                </a:solidFill>
                <a:effectLst/>
                <a:latin typeface="Gotham Narrow SSm A"/>
              </a:rPr>
              <a:t>18 states allow, but do not require, a physician to inform a young person’s parents that their child is seeking or receiving STI services when the doctor deems it in the patient’s best interests.</a:t>
            </a:r>
          </a:p>
          <a:p>
            <a:pPr marL="50800" indent="0">
              <a:buNone/>
            </a:pPr>
            <a:r>
              <a:rPr lang="en-US" sz="2000" dirty="0">
                <a:solidFill>
                  <a:srgbClr val="3333FF"/>
                </a:solidFill>
              </a:rPr>
              <a:t>                                 https://www.guttmacher.org/state-policy/explore/overview-minors-consent-law</a:t>
            </a:r>
          </a:p>
        </p:txBody>
      </p:sp>
    </p:spTree>
    <p:extLst>
      <p:ext uri="{BB962C8B-B14F-4D97-AF65-F5344CB8AC3E}">
        <p14:creationId xmlns:p14="http://schemas.microsoft.com/office/powerpoint/2010/main" val="289477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C3D-117D-273D-28FE-2F900A62957F}"/>
              </a:ext>
            </a:extLst>
          </p:cNvPr>
          <p:cNvSpPr>
            <a:spLocks noGrp="1"/>
          </p:cNvSpPr>
          <p:nvPr>
            <p:ph type="title"/>
          </p:nvPr>
        </p:nvSpPr>
        <p:spPr/>
        <p:txBody>
          <a:bodyPr/>
          <a:lstStyle/>
          <a:p>
            <a:r>
              <a:rPr lang="en-US" dirty="0">
                <a:solidFill>
                  <a:srgbClr val="C00000"/>
                </a:solidFill>
              </a:rPr>
              <a:t>Reproductive Health Services for Minors</a:t>
            </a:r>
          </a:p>
        </p:txBody>
      </p:sp>
      <p:sp>
        <p:nvSpPr>
          <p:cNvPr id="3" name="Content Placeholder 2">
            <a:extLst>
              <a:ext uri="{FF2B5EF4-FFF2-40B4-BE49-F238E27FC236}">
                <a16:creationId xmlns:a16="http://schemas.microsoft.com/office/drawing/2014/main" id="{46EB3A24-B6DB-0066-9B3F-AA28ABB4E35A}"/>
              </a:ext>
            </a:extLst>
          </p:cNvPr>
          <p:cNvSpPr>
            <a:spLocks noGrp="1"/>
          </p:cNvSpPr>
          <p:nvPr>
            <p:ph idx="1"/>
          </p:nvPr>
        </p:nvSpPr>
        <p:spPr>
          <a:xfrm>
            <a:off x="838200" y="1552756"/>
            <a:ext cx="10803672" cy="4680778"/>
          </a:xfrm>
        </p:spPr>
        <p:txBody>
          <a:bodyPr/>
          <a:lstStyle/>
          <a:p>
            <a:pPr marL="50800" indent="0" algn="l">
              <a:buNone/>
            </a:pPr>
            <a:r>
              <a:rPr lang="en-US" sz="2400" b="0" i="0" dirty="0">
                <a:solidFill>
                  <a:srgbClr val="555555"/>
                </a:solidFill>
                <a:effectLst/>
                <a:latin typeface="Gotham Narrow SSm A"/>
              </a:rPr>
              <a:t>Prenatal care</a:t>
            </a:r>
          </a:p>
          <a:p>
            <a:pPr algn="l">
              <a:buFont typeface="Arial" panose="020B0604020202020204" pitchFamily="34" charset="0"/>
              <a:buChar char="•"/>
            </a:pPr>
            <a:r>
              <a:rPr lang="en-US" sz="2200" b="0" i="0" dirty="0">
                <a:solidFill>
                  <a:srgbClr val="555555"/>
                </a:solidFill>
                <a:effectLst/>
                <a:latin typeface="Gotham Narrow SSm A"/>
              </a:rPr>
              <a:t>33 states and DC explicitly allow all individuals younger than 18 to consent to prenatal care.</a:t>
            </a:r>
          </a:p>
          <a:p>
            <a:pPr algn="l">
              <a:buFont typeface="Arial" panose="020B0604020202020204" pitchFamily="34" charset="0"/>
              <a:buChar char="•"/>
            </a:pPr>
            <a:r>
              <a:rPr lang="en-US" sz="2200" b="0" i="0" dirty="0">
                <a:solidFill>
                  <a:srgbClr val="555555"/>
                </a:solidFill>
                <a:effectLst/>
                <a:latin typeface="Gotham Narrow SSm A"/>
              </a:rPr>
              <a:t>14 of these states allow, but do not require, a physician to inform parents that their child is seeking or receiving prenatal care when the doctor deems it in the young person’s best interest to do so.</a:t>
            </a:r>
          </a:p>
          <a:p>
            <a:pPr algn="l">
              <a:buFont typeface="Arial" panose="020B0604020202020204" pitchFamily="34" charset="0"/>
              <a:buChar char="•"/>
            </a:pPr>
            <a:r>
              <a:rPr lang="en-US" sz="2200" b="0" i="0" dirty="0">
                <a:solidFill>
                  <a:srgbClr val="555555"/>
                </a:solidFill>
                <a:effectLst/>
                <a:latin typeface="Gotham Narrow SSm A"/>
              </a:rPr>
              <a:t>North Dakota allows young people to consent to prenatal care during the first trimester and requires parental consent for most care during the second and third trimesters.</a:t>
            </a:r>
          </a:p>
          <a:p>
            <a:pPr algn="l">
              <a:buFont typeface="Arial" panose="020B0604020202020204" pitchFamily="34" charset="0"/>
              <a:buChar char="•"/>
            </a:pPr>
            <a:r>
              <a:rPr lang="en-US" sz="2200" b="0" i="0" dirty="0">
                <a:solidFill>
                  <a:srgbClr val="555555"/>
                </a:solidFill>
                <a:effectLst/>
                <a:latin typeface="Gotham Narrow SSm A"/>
              </a:rPr>
              <a:t>4 states allow young people who can be considered “mature” to consent to receive care.</a:t>
            </a:r>
          </a:p>
          <a:p>
            <a:pPr algn="l">
              <a:buFont typeface="Arial" panose="020B0604020202020204" pitchFamily="34" charset="0"/>
              <a:buChar char="•"/>
            </a:pPr>
            <a:r>
              <a:rPr lang="en-US" sz="2200" b="0" i="0" dirty="0">
                <a:solidFill>
                  <a:srgbClr val="555555"/>
                </a:solidFill>
                <a:effectLst/>
                <a:latin typeface="Gotham Narrow SSm A"/>
              </a:rPr>
              <a:t>13 states have no explicit policy or relevant case law.</a:t>
            </a:r>
          </a:p>
          <a:p>
            <a:pPr marL="50800" indent="0">
              <a:buNone/>
            </a:pPr>
            <a:r>
              <a:rPr lang="en-US" sz="2000" dirty="0">
                <a:solidFill>
                  <a:srgbClr val="3333FF"/>
                </a:solidFill>
              </a:rPr>
              <a:t>                                 https://www.guttmacher.org/state-policy/explore/overview-minors-consent-law</a:t>
            </a:r>
          </a:p>
        </p:txBody>
      </p:sp>
    </p:spTree>
    <p:extLst>
      <p:ext uri="{BB962C8B-B14F-4D97-AF65-F5344CB8AC3E}">
        <p14:creationId xmlns:p14="http://schemas.microsoft.com/office/powerpoint/2010/main" val="111395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C3D-117D-273D-28FE-2F900A62957F}"/>
              </a:ext>
            </a:extLst>
          </p:cNvPr>
          <p:cNvSpPr>
            <a:spLocks noGrp="1"/>
          </p:cNvSpPr>
          <p:nvPr>
            <p:ph type="title"/>
          </p:nvPr>
        </p:nvSpPr>
        <p:spPr/>
        <p:txBody>
          <a:bodyPr/>
          <a:lstStyle/>
          <a:p>
            <a:r>
              <a:rPr lang="en-US" dirty="0">
                <a:solidFill>
                  <a:srgbClr val="C00000"/>
                </a:solidFill>
              </a:rPr>
              <a:t>Reproductive Health Services for Minors</a:t>
            </a:r>
          </a:p>
        </p:txBody>
      </p:sp>
      <p:sp>
        <p:nvSpPr>
          <p:cNvPr id="3" name="Content Placeholder 2">
            <a:extLst>
              <a:ext uri="{FF2B5EF4-FFF2-40B4-BE49-F238E27FC236}">
                <a16:creationId xmlns:a16="http://schemas.microsoft.com/office/drawing/2014/main" id="{46EB3A24-B6DB-0066-9B3F-AA28ABB4E35A}"/>
              </a:ext>
            </a:extLst>
          </p:cNvPr>
          <p:cNvSpPr>
            <a:spLocks noGrp="1"/>
          </p:cNvSpPr>
          <p:nvPr>
            <p:ph idx="1"/>
          </p:nvPr>
        </p:nvSpPr>
        <p:spPr>
          <a:xfrm>
            <a:off x="838200" y="1690688"/>
            <a:ext cx="10803672" cy="4542845"/>
          </a:xfrm>
        </p:spPr>
        <p:txBody>
          <a:bodyPr/>
          <a:lstStyle/>
          <a:p>
            <a:pPr marL="50800" indent="0" algn="l">
              <a:buNone/>
            </a:pPr>
            <a:r>
              <a:rPr lang="en-US" sz="2400" b="0" i="0" dirty="0">
                <a:solidFill>
                  <a:srgbClr val="555555"/>
                </a:solidFill>
                <a:effectLst/>
                <a:latin typeface="Gotham Narrow SSm A"/>
              </a:rPr>
              <a:t>Abortion</a:t>
            </a:r>
          </a:p>
          <a:p>
            <a:r>
              <a:rPr lang="en-US" sz="2400" b="0" i="0" dirty="0">
                <a:solidFill>
                  <a:srgbClr val="555555"/>
                </a:solidFill>
                <a:effectLst/>
                <a:latin typeface="Gotham Narrow SSm A"/>
              </a:rPr>
              <a:t>2 states and the District of Columbia explicitly allow all individuals to consent to abortion services, regardless of age.</a:t>
            </a:r>
          </a:p>
          <a:p>
            <a:pPr algn="l">
              <a:buFont typeface="Arial" panose="020B0604020202020204" pitchFamily="34" charset="0"/>
              <a:buChar char="•"/>
            </a:pPr>
            <a:r>
              <a:rPr lang="en-US" sz="2400" b="0" i="0" dirty="0">
                <a:solidFill>
                  <a:srgbClr val="555555"/>
                </a:solidFill>
                <a:effectLst/>
                <a:latin typeface="Gotham Narrow SSm A"/>
              </a:rPr>
              <a:t>20 states require that at least one parent provide consent before a patient younger than 18 can obtain an abortion, while 10 states require prior notification of at least one parent.</a:t>
            </a:r>
          </a:p>
          <a:p>
            <a:pPr algn="l">
              <a:buFont typeface="Arial" panose="020B0604020202020204" pitchFamily="34" charset="0"/>
              <a:buChar char="•"/>
            </a:pPr>
            <a:r>
              <a:rPr lang="en-US" sz="2400" b="0" i="0" dirty="0">
                <a:solidFill>
                  <a:srgbClr val="555555"/>
                </a:solidFill>
                <a:effectLst/>
                <a:latin typeface="Gotham Narrow SSm A"/>
              </a:rPr>
              <a:t>6 states require both notification of and consent from a parent before a minor’s abortion.</a:t>
            </a:r>
          </a:p>
          <a:p>
            <a:pPr algn="l">
              <a:buFont typeface="Arial" panose="020B0604020202020204" pitchFamily="34" charset="0"/>
              <a:buChar char="•"/>
            </a:pPr>
            <a:r>
              <a:rPr lang="en-US" sz="2400" b="0" i="0" dirty="0">
                <a:solidFill>
                  <a:srgbClr val="555555"/>
                </a:solidFill>
                <a:effectLst/>
                <a:latin typeface="Gotham Narrow SSm A"/>
              </a:rPr>
              <a:t>5 states have parental involvement laws that are temporarily or permanently enjoined.</a:t>
            </a:r>
          </a:p>
          <a:p>
            <a:pPr algn="l">
              <a:buFont typeface="Arial" panose="020B0604020202020204" pitchFamily="34" charset="0"/>
              <a:buChar char="•"/>
            </a:pPr>
            <a:r>
              <a:rPr lang="en-US" sz="2400" b="0" i="0" dirty="0">
                <a:solidFill>
                  <a:srgbClr val="555555"/>
                </a:solidFill>
                <a:effectLst/>
                <a:latin typeface="Gotham Narrow SSm A"/>
              </a:rPr>
              <a:t>6 states have no explicit policy or relevant case law.</a:t>
            </a:r>
          </a:p>
          <a:p>
            <a:pPr marL="50800" indent="0">
              <a:buNone/>
            </a:pPr>
            <a:r>
              <a:rPr lang="en-US" sz="2000" dirty="0">
                <a:solidFill>
                  <a:srgbClr val="3333FF"/>
                </a:solidFill>
              </a:rPr>
              <a:t>                                 https://www.guttmacher.org/state-policy/explore/overview-minors-consent-law</a:t>
            </a:r>
          </a:p>
        </p:txBody>
      </p:sp>
    </p:spTree>
    <p:extLst>
      <p:ext uri="{BB962C8B-B14F-4D97-AF65-F5344CB8AC3E}">
        <p14:creationId xmlns:p14="http://schemas.microsoft.com/office/powerpoint/2010/main" val="26521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C3D-117D-273D-28FE-2F900A62957F}"/>
              </a:ext>
            </a:extLst>
          </p:cNvPr>
          <p:cNvSpPr>
            <a:spLocks noGrp="1"/>
          </p:cNvSpPr>
          <p:nvPr>
            <p:ph type="title"/>
          </p:nvPr>
        </p:nvSpPr>
        <p:spPr/>
        <p:txBody>
          <a:bodyPr/>
          <a:lstStyle/>
          <a:p>
            <a:r>
              <a:rPr lang="en-US" dirty="0">
                <a:solidFill>
                  <a:srgbClr val="C00000"/>
                </a:solidFill>
              </a:rPr>
              <a:t>State laws governing reproductive health services for minors (age &lt; 18 years)</a:t>
            </a:r>
          </a:p>
        </p:txBody>
      </p:sp>
      <p:pic>
        <p:nvPicPr>
          <p:cNvPr id="9" name="Content Placeholder 8">
            <a:extLst>
              <a:ext uri="{FF2B5EF4-FFF2-40B4-BE49-F238E27FC236}">
                <a16:creationId xmlns:a16="http://schemas.microsoft.com/office/drawing/2014/main" id="{6529E194-DBB1-9E7D-EAF2-2827E8BDECA9}"/>
              </a:ext>
            </a:extLst>
          </p:cNvPr>
          <p:cNvPicPr>
            <a:picLocks noGrp="1" noChangeAspect="1"/>
          </p:cNvPicPr>
          <p:nvPr>
            <p:ph idx="1"/>
          </p:nvPr>
        </p:nvPicPr>
        <p:blipFill>
          <a:blip r:embed="rId3"/>
          <a:stretch>
            <a:fillRect/>
          </a:stretch>
        </p:blipFill>
        <p:spPr>
          <a:xfrm>
            <a:off x="838200" y="1849601"/>
            <a:ext cx="10515600" cy="4303385"/>
          </a:xfrm>
        </p:spPr>
      </p:pic>
      <p:sp>
        <p:nvSpPr>
          <p:cNvPr id="11" name="TextBox 10">
            <a:extLst>
              <a:ext uri="{FF2B5EF4-FFF2-40B4-BE49-F238E27FC236}">
                <a16:creationId xmlns:a16="http://schemas.microsoft.com/office/drawing/2014/main" id="{8A4FE46D-64B0-78D8-417E-C7D6B91F44F3}"/>
              </a:ext>
            </a:extLst>
          </p:cNvPr>
          <p:cNvSpPr txBox="1"/>
          <p:nvPr/>
        </p:nvSpPr>
        <p:spPr>
          <a:xfrm>
            <a:off x="3381555" y="6334963"/>
            <a:ext cx="8522898" cy="369332"/>
          </a:xfrm>
          <a:prstGeom prst="rect">
            <a:avLst/>
          </a:prstGeom>
          <a:noFill/>
        </p:spPr>
        <p:txBody>
          <a:bodyPr wrap="square">
            <a:spAutoFit/>
          </a:bodyPr>
          <a:lstStyle/>
          <a:p>
            <a:r>
              <a:rPr lang="en-US" sz="1800" dirty="0">
                <a:solidFill>
                  <a:srgbClr val="3333FF"/>
                </a:solidFill>
              </a:rPr>
              <a:t>https://www.guttmacher.org/state-policy/explore/overview-minors-consent-law</a:t>
            </a:r>
            <a:endParaRPr lang="en-US" dirty="0"/>
          </a:p>
        </p:txBody>
      </p:sp>
    </p:spTree>
    <p:extLst>
      <p:ext uri="{BB962C8B-B14F-4D97-AF65-F5344CB8AC3E}">
        <p14:creationId xmlns:p14="http://schemas.microsoft.com/office/powerpoint/2010/main" val="48608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355FA7-280C-4166-EB22-BAB815706937}"/>
              </a:ext>
            </a:extLst>
          </p:cNvPr>
          <p:cNvPicPr>
            <a:picLocks noChangeAspect="1"/>
          </p:cNvPicPr>
          <p:nvPr/>
        </p:nvPicPr>
        <p:blipFill>
          <a:blip r:embed="rId2"/>
          <a:stretch>
            <a:fillRect/>
          </a:stretch>
        </p:blipFill>
        <p:spPr>
          <a:xfrm>
            <a:off x="518706" y="267629"/>
            <a:ext cx="10955898" cy="6383637"/>
          </a:xfrm>
          <a:prstGeom prst="rect">
            <a:avLst/>
          </a:prstGeom>
        </p:spPr>
      </p:pic>
    </p:spTree>
    <p:extLst>
      <p:ext uri="{BB962C8B-B14F-4D97-AF65-F5344CB8AC3E}">
        <p14:creationId xmlns:p14="http://schemas.microsoft.com/office/powerpoint/2010/main" val="2608520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4.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5.xml><?xml version="1.0" encoding="utf-8"?>
<a:theme xmlns:a="http://schemas.openxmlformats.org/drawingml/2006/main" name="7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XRUYQT3274NZ-681238054-2129</_dlc_DocId>
    <_dlc_DocIdUrl xmlns="b22f8f74-215c-4154-9939-bd29e4e8980e">
      <Url>https://supportservices.jobcorps.gov/health/_layouts/15/DocIdRedir.aspx?ID=XRUYQT3274NZ-681238054-2129</Url>
      <Description>XRUYQT3274NZ-681238054-2129</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1BEC92D-1A52-4947-B415-57183C4EB004}"/>
</file>

<file path=customXml/itemProps2.xml><?xml version="1.0" encoding="utf-8"?>
<ds:datastoreItem xmlns:ds="http://schemas.openxmlformats.org/officeDocument/2006/customXml" ds:itemID="{0B16138F-7768-49A4-A34D-4399F03EB0C7}"/>
</file>

<file path=customXml/itemProps3.xml><?xml version="1.0" encoding="utf-8"?>
<ds:datastoreItem xmlns:ds="http://schemas.openxmlformats.org/officeDocument/2006/customXml" ds:itemID="{3B5426D4-9D17-46F2-921B-6332E34EF54D}"/>
</file>

<file path=customXml/itemProps4.xml><?xml version="1.0" encoding="utf-8"?>
<ds:datastoreItem xmlns:ds="http://schemas.openxmlformats.org/officeDocument/2006/customXml" ds:itemID="{3CF420BF-1A97-415B-BA55-8EDFD98C6742}"/>
</file>

<file path=docProps/app.xml><?xml version="1.0" encoding="utf-8"?>
<Properties xmlns="http://schemas.openxmlformats.org/officeDocument/2006/extended-properties" xmlns:vt="http://schemas.openxmlformats.org/officeDocument/2006/docPropsVTypes">
  <TotalTime>34526</TotalTime>
  <Words>2296</Words>
  <Application>Microsoft Office PowerPoint</Application>
  <PresentationFormat>Widescreen</PresentationFormat>
  <Paragraphs>184</Paragraphs>
  <Slides>32</Slides>
  <Notes>12</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47" baseType="lpstr">
      <vt:lpstr>Alegreya Sans</vt:lpstr>
      <vt:lpstr>Arial</vt:lpstr>
      <vt:lpstr>Calibri</vt:lpstr>
      <vt:lpstr>Calibri Light</vt:lpstr>
      <vt:lpstr>Google Sans</vt:lpstr>
      <vt:lpstr>Gotham Narrow SSm A</vt:lpstr>
      <vt:lpstr>Myriad Web Pro</vt:lpstr>
      <vt:lpstr>Open Sans</vt:lpstr>
      <vt:lpstr>Wingdings</vt:lpstr>
      <vt:lpstr>1_Office Theme</vt:lpstr>
      <vt:lpstr>6_Master</vt:lpstr>
      <vt:lpstr>3_NCIRD-2016-9b</vt:lpstr>
      <vt:lpstr>NCIRD-2016-9b</vt:lpstr>
      <vt:lpstr>7_Master</vt:lpstr>
      <vt:lpstr>think-cell Slide</vt:lpstr>
      <vt:lpstr>Job Corps Center Physician Monthly Teleconference</vt:lpstr>
      <vt:lpstr>Confidentiality</vt:lpstr>
      <vt:lpstr>Reproductive Health Services for Minors</vt:lpstr>
      <vt:lpstr>Reproductive Health Services for Minors</vt:lpstr>
      <vt:lpstr>Reproductive Health Services for Minors</vt:lpstr>
      <vt:lpstr>Reproductive Health Services for Minors</vt:lpstr>
      <vt:lpstr>Reproductive Health Services for Minors</vt:lpstr>
      <vt:lpstr>State laws governing reproductive health services for minors (age &lt; 18 years)</vt:lpstr>
      <vt:lpstr>PowerPoint Presentation</vt:lpstr>
      <vt:lpstr>PowerPoint Presentation</vt:lpstr>
      <vt:lpstr>Avian influenza (“bird flu”)</vt:lpstr>
      <vt:lpstr>PowerPoint Presentation</vt:lpstr>
      <vt:lpstr>Swine flu</vt:lpstr>
      <vt:lpstr>PowerPoint Presentation</vt:lpstr>
      <vt:lpstr>PowerPoint Presentation</vt:lpstr>
      <vt:lpstr>COVID-19 vaccine not associated with sudden cardiac death</vt:lpstr>
      <vt:lpstr>Syndrome of the month</vt:lpstr>
      <vt:lpstr>Charcot-Marie-Tooth (CMT) disease</vt:lpstr>
      <vt:lpstr>PowerPoint Presentation</vt:lpstr>
      <vt:lpstr>Charcot-Marie-Tooth (CMT) disease</vt:lpstr>
      <vt:lpstr>PowerPoint Presentation</vt:lpstr>
      <vt:lpstr>Charcot-Marie-Tooth (CMT) disease</vt:lpstr>
      <vt:lpstr>Charcot-Marie-Tooth (CMT) disease</vt:lpstr>
      <vt:lpstr>Charcot-Marie-Tooth (CMT) disease</vt:lpstr>
      <vt:lpstr>Charcot-Marie-Tooth (CMT) disease</vt:lpstr>
      <vt:lpstr>Charcot-Marie-Tooth (CMT) disease</vt:lpstr>
      <vt:lpstr>CMT diagnosis</vt:lpstr>
      <vt:lpstr>CMT management</vt:lpstr>
      <vt:lpstr>Webinar: “Men’s Mental Health”</vt:lpstr>
      <vt:lpstr>Open Forum</vt:lpstr>
      <vt:lpstr>                              Regional Medical Specialists Contact us with policy or clinical questions</vt:lpstr>
      <vt:lpstr>                         Monthly Teleconference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Center Physicians Monthly Teleconference</dc:title>
  <dc:creator>Sara Mackenzie</dc:creator>
  <cp:lastModifiedBy>John Kulig</cp:lastModifiedBy>
  <cp:revision>598</cp:revision>
  <dcterms:created xsi:type="dcterms:W3CDTF">2021-01-27T15:35:33Z</dcterms:created>
  <dcterms:modified xsi:type="dcterms:W3CDTF">2024-04-24T15:44:10Z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058b12cb-8ed7-4a78-aec3-fc6dab62b88a</vt:lpwstr>
  </property>
</Properties>
</file>