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5" r:id="rId3"/>
    <p:sldMasterId id="2147483677" r:id="rId4"/>
    <p:sldMasterId id="2147483679" r:id="rId5"/>
    <p:sldMasterId id="2147483681" r:id="rId6"/>
  </p:sldMasterIdLst>
  <p:notesMasterIdLst>
    <p:notesMasterId r:id="rId52"/>
  </p:notesMasterIdLst>
  <p:sldIdLst>
    <p:sldId id="261" r:id="rId7"/>
    <p:sldId id="361" r:id="rId8"/>
    <p:sldId id="343" r:id="rId9"/>
    <p:sldId id="353" r:id="rId10"/>
    <p:sldId id="740" r:id="rId11"/>
    <p:sldId id="373" r:id="rId12"/>
    <p:sldId id="374" r:id="rId13"/>
    <p:sldId id="375" r:id="rId14"/>
    <p:sldId id="377" r:id="rId15"/>
    <p:sldId id="376" r:id="rId16"/>
    <p:sldId id="378" r:id="rId17"/>
    <p:sldId id="379" r:id="rId18"/>
    <p:sldId id="380" r:id="rId19"/>
    <p:sldId id="433" r:id="rId20"/>
    <p:sldId id="737" r:id="rId21"/>
    <p:sldId id="727" r:id="rId22"/>
    <p:sldId id="730" r:id="rId23"/>
    <p:sldId id="731" r:id="rId24"/>
    <p:sldId id="732" r:id="rId25"/>
    <p:sldId id="728" r:id="rId26"/>
    <p:sldId id="733" r:id="rId27"/>
    <p:sldId id="734" r:id="rId28"/>
    <p:sldId id="735" r:id="rId29"/>
    <p:sldId id="736" r:id="rId30"/>
    <p:sldId id="738" r:id="rId31"/>
    <p:sldId id="722" r:id="rId32"/>
    <p:sldId id="723" r:id="rId33"/>
    <p:sldId id="724" r:id="rId34"/>
    <p:sldId id="725" r:id="rId35"/>
    <p:sldId id="726" r:id="rId36"/>
    <p:sldId id="729" r:id="rId37"/>
    <p:sldId id="442" r:id="rId38"/>
    <p:sldId id="739" r:id="rId39"/>
    <p:sldId id="615" r:id="rId40"/>
    <p:sldId id="645" r:id="rId41"/>
    <p:sldId id="665" r:id="rId42"/>
    <p:sldId id="666" r:id="rId43"/>
    <p:sldId id="668" r:id="rId44"/>
    <p:sldId id="694" r:id="rId45"/>
    <p:sldId id="667" r:id="rId46"/>
    <p:sldId id="721" r:id="rId47"/>
    <p:sldId id="441" r:id="rId48"/>
    <p:sldId id="409" r:id="rId49"/>
    <p:sldId id="270" r:id="rId50"/>
    <p:sldId id="41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1499C2-C762-44F6-ABD4-DAA0B44E2C7A}">
          <p14:sldIdLst>
            <p14:sldId id="261"/>
            <p14:sldId id="361"/>
            <p14:sldId id="343"/>
            <p14:sldId id="353"/>
            <p14:sldId id="740"/>
            <p14:sldId id="373"/>
            <p14:sldId id="374"/>
            <p14:sldId id="375"/>
            <p14:sldId id="377"/>
            <p14:sldId id="376"/>
            <p14:sldId id="378"/>
            <p14:sldId id="379"/>
            <p14:sldId id="380"/>
            <p14:sldId id="433"/>
            <p14:sldId id="737"/>
            <p14:sldId id="727"/>
            <p14:sldId id="730"/>
            <p14:sldId id="731"/>
            <p14:sldId id="732"/>
            <p14:sldId id="728"/>
            <p14:sldId id="733"/>
            <p14:sldId id="734"/>
            <p14:sldId id="735"/>
            <p14:sldId id="736"/>
            <p14:sldId id="738"/>
            <p14:sldId id="722"/>
            <p14:sldId id="723"/>
            <p14:sldId id="724"/>
            <p14:sldId id="725"/>
            <p14:sldId id="726"/>
            <p14:sldId id="729"/>
            <p14:sldId id="442"/>
            <p14:sldId id="739"/>
            <p14:sldId id="615"/>
            <p14:sldId id="645"/>
            <p14:sldId id="665"/>
            <p14:sldId id="666"/>
            <p14:sldId id="668"/>
            <p14:sldId id="694"/>
            <p14:sldId id="667"/>
            <p14:sldId id="721"/>
            <p14:sldId id="441"/>
            <p14:sldId id="409"/>
            <p14:sldId id="270"/>
            <p14:sldId id="41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198636-F2C7-7B70-F254-6EC543F002AA}" name="Julie Luht" initials="JL" userId="S::jluht@humanitas.com::eac1ece3-a076-4aef-9b22-77d15757e7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00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39EEBF-F378-42B7-BAA2-042B32BEE1DB}" v="45" dt="2024-10-23T17:22:16.9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163" autoAdjust="0"/>
    <p:restoredTop sz="78625" autoAdjust="0"/>
  </p:normalViewPr>
  <p:slideViewPr>
    <p:cSldViewPr snapToGrid="0">
      <p:cViewPr varScale="1">
        <p:scale>
          <a:sx n="87" d="100"/>
          <a:sy n="87" d="100"/>
        </p:scale>
        <p:origin x="1212" y="78"/>
      </p:cViewPr>
      <p:guideLst/>
    </p:cSldViewPr>
  </p:slideViewPr>
  <p:notesTextViewPr>
    <p:cViewPr>
      <p:scale>
        <a:sx n="200" d="100"/>
        <a:sy n="200" d="100"/>
      </p:scale>
      <p:origin x="0" y="0"/>
    </p:cViewPr>
  </p:notesTextViewPr>
  <p:sorterViewPr>
    <p:cViewPr varScale="1">
      <p:scale>
        <a:sx n="100" d="100"/>
        <a:sy n="100" d="100"/>
      </p:scale>
      <p:origin x="0" y="-79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63" Type="http://schemas.openxmlformats.org/officeDocument/2006/relationships/customXml" Target="../customXml/item4.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customXml" Target="../customXml/item2.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8/10/relationships/authors" Targe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6/11/relationships/changesInfo" Target="changesInfos/changesInfo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60"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Kulig" userId="683baec7-6151-4447-929a-a3bc4d5b4ca9" providerId="ADAL" clId="{D439EEBF-F378-42B7-BAA2-042B32BEE1DB}"/>
    <pc:docChg chg="undo custSel addSld delSld modSld sldOrd modSection">
      <pc:chgData name="John Kulig" userId="683baec7-6151-4447-929a-a3bc4d5b4ca9" providerId="ADAL" clId="{D439EEBF-F378-42B7-BAA2-042B32BEE1DB}" dt="2024-10-23T17:32:50.319" v="479"/>
      <pc:docMkLst>
        <pc:docMk/>
      </pc:docMkLst>
      <pc:sldChg chg="add">
        <pc:chgData name="John Kulig" userId="683baec7-6151-4447-929a-a3bc4d5b4ca9" providerId="ADAL" clId="{D439EEBF-F378-42B7-BAA2-042B32BEE1DB}" dt="2024-10-23T17:14:43.258" v="461"/>
        <pc:sldMkLst>
          <pc:docMk/>
          <pc:sldMk cId="4205251949" sldId="343"/>
        </pc:sldMkLst>
      </pc:sldChg>
      <pc:sldChg chg="add">
        <pc:chgData name="John Kulig" userId="683baec7-6151-4447-929a-a3bc4d5b4ca9" providerId="ADAL" clId="{D439EEBF-F378-42B7-BAA2-042B32BEE1DB}" dt="2024-10-23T17:14:44.226" v="462"/>
        <pc:sldMkLst>
          <pc:docMk/>
          <pc:sldMk cId="3584744731" sldId="353"/>
        </pc:sldMkLst>
      </pc:sldChg>
      <pc:sldChg chg="add">
        <pc:chgData name="John Kulig" userId="683baec7-6151-4447-929a-a3bc4d5b4ca9" providerId="ADAL" clId="{D439EEBF-F378-42B7-BAA2-042B32BEE1DB}" dt="2024-10-23T17:14:42.250" v="460"/>
        <pc:sldMkLst>
          <pc:docMk/>
          <pc:sldMk cId="1547256739" sldId="361"/>
        </pc:sldMkLst>
      </pc:sldChg>
      <pc:sldChg chg="add del">
        <pc:chgData name="John Kulig" userId="683baec7-6151-4447-929a-a3bc4d5b4ca9" providerId="ADAL" clId="{D439EEBF-F378-42B7-BAA2-042B32BEE1DB}" dt="2024-10-23T17:20:09.986" v="467" actId="2696"/>
        <pc:sldMkLst>
          <pc:docMk/>
          <pc:sldMk cId="948352785" sldId="364"/>
        </pc:sldMkLst>
      </pc:sldChg>
      <pc:sldChg chg="add">
        <pc:chgData name="John Kulig" userId="683baec7-6151-4447-929a-a3bc4d5b4ca9" providerId="ADAL" clId="{D439EEBF-F378-42B7-BAA2-042B32BEE1DB}" dt="2024-10-23T17:20:58.068" v="468"/>
        <pc:sldMkLst>
          <pc:docMk/>
          <pc:sldMk cId="1889195893" sldId="373"/>
        </pc:sldMkLst>
      </pc:sldChg>
      <pc:sldChg chg="add">
        <pc:chgData name="John Kulig" userId="683baec7-6151-4447-929a-a3bc4d5b4ca9" providerId="ADAL" clId="{D439EEBF-F378-42B7-BAA2-042B32BEE1DB}" dt="2024-10-23T17:21:09.306" v="469"/>
        <pc:sldMkLst>
          <pc:docMk/>
          <pc:sldMk cId="8649545" sldId="374"/>
        </pc:sldMkLst>
      </pc:sldChg>
      <pc:sldChg chg="add">
        <pc:chgData name="John Kulig" userId="683baec7-6151-4447-929a-a3bc4d5b4ca9" providerId="ADAL" clId="{D439EEBF-F378-42B7-BAA2-042B32BEE1DB}" dt="2024-10-23T17:21:11.409" v="470"/>
        <pc:sldMkLst>
          <pc:docMk/>
          <pc:sldMk cId="4214458072" sldId="375"/>
        </pc:sldMkLst>
      </pc:sldChg>
      <pc:sldChg chg="modSp add mod">
        <pc:chgData name="John Kulig" userId="683baec7-6151-4447-929a-a3bc4d5b4ca9" providerId="ADAL" clId="{D439EEBF-F378-42B7-BAA2-042B32BEE1DB}" dt="2024-10-23T17:21:19.114" v="474" actId="27636"/>
        <pc:sldMkLst>
          <pc:docMk/>
          <pc:sldMk cId="2900252123" sldId="376"/>
        </pc:sldMkLst>
        <pc:spChg chg="mod">
          <ac:chgData name="John Kulig" userId="683baec7-6151-4447-929a-a3bc4d5b4ca9" providerId="ADAL" clId="{D439EEBF-F378-42B7-BAA2-042B32BEE1DB}" dt="2024-10-23T17:21:19.114" v="474" actId="27636"/>
          <ac:spMkLst>
            <pc:docMk/>
            <pc:sldMk cId="2900252123" sldId="376"/>
            <ac:spMk id="3" creationId="{6F4A4863-D8AB-86C0-CD2E-63EE837AFB20}"/>
          </ac:spMkLst>
        </pc:spChg>
      </pc:sldChg>
      <pc:sldChg chg="modSp add mod">
        <pc:chgData name="John Kulig" userId="683baec7-6151-4447-929a-a3bc4d5b4ca9" providerId="ADAL" clId="{D439EEBF-F378-42B7-BAA2-042B32BEE1DB}" dt="2024-10-23T17:21:16.628" v="472" actId="27636"/>
        <pc:sldMkLst>
          <pc:docMk/>
          <pc:sldMk cId="3950770793" sldId="377"/>
        </pc:sldMkLst>
        <pc:spChg chg="mod">
          <ac:chgData name="John Kulig" userId="683baec7-6151-4447-929a-a3bc4d5b4ca9" providerId="ADAL" clId="{D439EEBF-F378-42B7-BAA2-042B32BEE1DB}" dt="2024-10-23T17:21:16.628" v="472" actId="27636"/>
          <ac:spMkLst>
            <pc:docMk/>
            <pc:sldMk cId="3950770793" sldId="377"/>
            <ac:spMk id="2" creationId="{5EBD16CC-8733-964A-2F48-7B2B6EEA2350}"/>
          </ac:spMkLst>
        </pc:spChg>
      </pc:sldChg>
      <pc:sldChg chg="add">
        <pc:chgData name="John Kulig" userId="683baec7-6151-4447-929a-a3bc4d5b4ca9" providerId="ADAL" clId="{D439EEBF-F378-42B7-BAA2-042B32BEE1DB}" dt="2024-10-23T17:22:09.849" v="475"/>
        <pc:sldMkLst>
          <pc:docMk/>
          <pc:sldMk cId="2117692304" sldId="378"/>
        </pc:sldMkLst>
      </pc:sldChg>
      <pc:sldChg chg="add">
        <pc:chgData name="John Kulig" userId="683baec7-6151-4447-929a-a3bc4d5b4ca9" providerId="ADAL" clId="{D439EEBF-F378-42B7-BAA2-042B32BEE1DB}" dt="2024-10-23T17:22:12.708" v="476"/>
        <pc:sldMkLst>
          <pc:docMk/>
          <pc:sldMk cId="2057345033" sldId="379"/>
        </pc:sldMkLst>
      </pc:sldChg>
      <pc:sldChg chg="add">
        <pc:chgData name="John Kulig" userId="683baec7-6151-4447-929a-a3bc4d5b4ca9" providerId="ADAL" clId="{D439EEBF-F378-42B7-BAA2-042B32BEE1DB}" dt="2024-10-23T17:22:16.951" v="477"/>
        <pc:sldMkLst>
          <pc:docMk/>
          <pc:sldMk cId="3651367035" sldId="380"/>
        </pc:sldMkLst>
      </pc:sldChg>
      <pc:sldChg chg="modSp mod">
        <pc:chgData name="John Kulig" userId="683baec7-6151-4447-929a-a3bc4d5b4ca9" providerId="ADAL" clId="{D439EEBF-F378-42B7-BAA2-042B32BEE1DB}" dt="2024-10-21T13:33:49.948" v="79" actId="115"/>
        <pc:sldMkLst>
          <pc:docMk/>
          <pc:sldMk cId="2544385730" sldId="409"/>
        </pc:sldMkLst>
        <pc:spChg chg="mod">
          <ac:chgData name="John Kulig" userId="683baec7-6151-4447-929a-a3bc4d5b4ca9" providerId="ADAL" clId="{D439EEBF-F378-42B7-BAA2-042B32BEE1DB}" dt="2024-10-21T13:33:49.948" v="79" actId="115"/>
          <ac:spMkLst>
            <pc:docMk/>
            <pc:sldMk cId="2544385730" sldId="409"/>
            <ac:spMk id="6" creationId="{AA792BEF-EEEB-53C9-C793-3226A7478DE8}"/>
          </ac:spMkLst>
        </pc:spChg>
      </pc:sldChg>
      <pc:sldChg chg="modSp mod modTransition">
        <pc:chgData name="John Kulig" userId="683baec7-6151-4447-929a-a3bc4d5b4ca9" providerId="ADAL" clId="{D439EEBF-F378-42B7-BAA2-042B32BEE1DB}" dt="2024-10-23T02:02:56.230" v="369" actId="5793"/>
        <pc:sldMkLst>
          <pc:docMk/>
          <pc:sldMk cId="2311289678" sldId="442"/>
        </pc:sldMkLst>
        <pc:spChg chg="mod">
          <ac:chgData name="John Kulig" userId="683baec7-6151-4447-929a-a3bc4d5b4ca9" providerId="ADAL" clId="{D439EEBF-F378-42B7-BAA2-042B32BEE1DB}" dt="2024-10-23T02:02:56.230" v="369" actId="5793"/>
          <ac:spMkLst>
            <pc:docMk/>
            <pc:sldMk cId="2311289678" sldId="442"/>
            <ac:spMk id="3" creationId="{918590FA-D82A-5F9C-5475-0861299D3385}"/>
          </ac:spMkLst>
        </pc:spChg>
      </pc:sldChg>
      <pc:sldChg chg="modSp add del mod modTransition">
        <pc:chgData name="John Kulig" userId="683baec7-6151-4447-929a-a3bc4d5b4ca9" providerId="ADAL" clId="{D439EEBF-F378-42B7-BAA2-042B32BEE1DB}" dt="2024-10-21T12:57:13.647" v="28" actId="47"/>
        <pc:sldMkLst>
          <pc:docMk/>
          <pc:sldMk cId="0" sldId="590"/>
        </pc:sldMkLst>
        <pc:spChg chg="mod">
          <ac:chgData name="John Kulig" userId="683baec7-6151-4447-929a-a3bc4d5b4ca9" providerId="ADAL" clId="{D439EEBF-F378-42B7-BAA2-042B32BEE1DB}" dt="2024-10-21T00:49:57.246" v="20" actId="6549"/>
          <ac:spMkLst>
            <pc:docMk/>
            <pc:sldMk cId="0" sldId="590"/>
            <ac:spMk id="607234" creationId="{0C12A4A9-79E9-FD36-BF07-EAC9D9385CE9}"/>
          </ac:spMkLst>
        </pc:spChg>
        <pc:spChg chg="mod">
          <ac:chgData name="John Kulig" userId="683baec7-6151-4447-929a-a3bc4d5b4ca9" providerId="ADAL" clId="{D439EEBF-F378-42B7-BAA2-042B32BEE1DB}" dt="2024-10-21T12:54:43.210" v="23" actId="113"/>
          <ac:spMkLst>
            <pc:docMk/>
            <pc:sldMk cId="0" sldId="590"/>
            <ac:spMk id="607235" creationId="{06C56B61-B7E6-B21B-E919-26FFBC81DFF6}"/>
          </ac:spMkLst>
        </pc:spChg>
      </pc:sldChg>
      <pc:sldChg chg="add modTransition setBg">
        <pc:chgData name="John Kulig" userId="683baec7-6151-4447-929a-a3bc4d5b4ca9" providerId="ADAL" clId="{D439EEBF-F378-42B7-BAA2-042B32BEE1DB}" dt="2024-10-23T00:55:20.198" v="183"/>
        <pc:sldMkLst>
          <pc:docMk/>
          <pc:sldMk cId="0" sldId="615"/>
        </pc:sldMkLst>
      </pc:sldChg>
      <pc:sldChg chg="modSp add mod modTransition">
        <pc:chgData name="John Kulig" userId="683baec7-6151-4447-929a-a3bc4d5b4ca9" providerId="ADAL" clId="{D439EEBF-F378-42B7-BAA2-042B32BEE1DB}" dt="2024-10-21T13:45:54.067" v="167" actId="255"/>
        <pc:sldMkLst>
          <pc:docMk/>
          <pc:sldMk cId="0" sldId="645"/>
        </pc:sldMkLst>
        <pc:spChg chg="mod">
          <ac:chgData name="John Kulig" userId="683baec7-6151-4447-929a-a3bc4d5b4ca9" providerId="ADAL" clId="{D439EEBF-F378-42B7-BAA2-042B32BEE1DB}" dt="2024-10-21T12:57:51.683" v="31" actId="207"/>
          <ac:spMkLst>
            <pc:docMk/>
            <pc:sldMk cId="0" sldId="645"/>
            <ac:spMk id="135170" creationId="{E347E6DE-A562-762C-0733-00BCE1325E4A}"/>
          </ac:spMkLst>
        </pc:spChg>
        <pc:spChg chg="mod">
          <ac:chgData name="John Kulig" userId="683baec7-6151-4447-929a-a3bc4d5b4ca9" providerId="ADAL" clId="{D439EEBF-F378-42B7-BAA2-042B32BEE1DB}" dt="2024-10-21T13:45:54.067" v="167" actId="255"/>
          <ac:spMkLst>
            <pc:docMk/>
            <pc:sldMk cId="0" sldId="645"/>
            <ac:spMk id="135171" creationId="{6779EBEC-6DC6-DE41-8E80-48373291E2CA}"/>
          </ac:spMkLst>
        </pc:spChg>
      </pc:sldChg>
      <pc:sldChg chg="modSp add mod ord modTransition">
        <pc:chgData name="John Kulig" userId="683baec7-6151-4447-929a-a3bc4d5b4ca9" providerId="ADAL" clId="{D439EEBF-F378-42B7-BAA2-042B32BEE1DB}" dt="2024-10-21T12:59:35.663" v="51" actId="20577"/>
        <pc:sldMkLst>
          <pc:docMk/>
          <pc:sldMk cId="0" sldId="665"/>
        </pc:sldMkLst>
        <pc:spChg chg="mod">
          <ac:chgData name="John Kulig" userId="683baec7-6151-4447-929a-a3bc4d5b4ca9" providerId="ADAL" clId="{D439EEBF-F378-42B7-BAA2-042B32BEE1DB}" dt="2024-10-21T12:59:17.364" v="49" actId="207"/>
          <ac:spMkLst>
            <pc:docMk/>
            <pc:sldMk cId="0" sldId="665"/>
            <ac:spMk id="156674" creationId="{10ED0D93-9C20-2638-B463-A6C3FD354EDA}"/>
          </ac:spMkLst>
        </pc:spChg>
        <pc:spChg chg="mod">
          <ac:chgData name="John Kulig" userId="683baec7-6151-4447-929a-a3bc4d5b4ca9" providerId="ADAL" clId="{D439EEBF-F378-42B7-BAA2-042B32BEE1DB}" dt="2024-10-21T12:59:35.663" v="51" actId="20577"/>
          <ac:spMkLst>
            <pc:docMk/>
            <pc:sldMk cId="0" sldId="665"/>
            <ac:spMk id="156675" creationId="{A05D2CC8-9645-3F79-36B5-70A0B8EB1FD7}"/>
          </ac:spMkLst>
        </pc:spChg>
      </pc:sldChg>
      <pc:sldChg chg="modSp add mod modTransition">
        <pc:chgData name="John Kulig" userId="683baec7-6151-4447-929a-a3bc4d5b4ca9" providerId="ADAL" clId="{D439EEBF-F378-42B7-BAA2-042B32BEE1DB}" dt="2024-10-21T13:47:05.680" v="173" actId="20577"/>
        <pc:sldMkLst>
          <pc:docMk/>
          <pc:sldMk cId="0" sldId="666"/>
        </pc:sldMkLst>
        <pc:spChg chg="mod">
          <ac:chgData name="John Kulig" userId="683baec7-6151-4447-929a-a3bc4d5b4ca9" providerId="ADAL" clId="{D439EEBF-F378-42B7-BAA2-042B32BEE1DB}" dt="2024-10-21T13:00:36.047" v="55" actId="207"/>
          <ac:spMkLst>
            <pc:docMk/>
            <pc:sldMk cId="0" sldId="666"/>
            <ac:spMk id="157698" creationId="{3A59EDC1-FC2F-BABF-7BD7-B3F50575F1B6}"/>
          </ac:spMkLst>
        </pc:spChg>
        <pc:spChg chg="mod">
          <ac:chgData name="John Kulig" userId="683baec7-6151-4447-929a-a3bc4d5b4ca9" providerId="ADAL" clId="{D439EEBF-F378-42B7-BAA2-042B32BEE1DB}" dt="2024-10-21T13:47:05.680" v="173" actId="20577"/>
          <ac:spMkLst>
            <pc:docMk/>
            <pc:sldMk cId="0" sldId="666"/>
            <ac:spMk id="157699" creationId="{24C9F056-0A52-046B-406A-9FD122243198}"/>
          </ac:spMkLst>
        </pc:spChg>
      </pc:sldChg>
      <pc:sldChg chg="modSp add mod modTransition">
        <pc:chgData name="John Kulig" userId="683baec7-6151-4447-929a-a3bc4d5b4ca9" providerId="ADAL" clId="{D439EEBF-F378-42B7-BAA2-042B32BEE1DB}" dt="2024-10-21T13:02:27.090" v="68" actId="113"/>
        <pc:sldMkLst>
          <pc:docMk/>
          <pc:sldMk cId="0" sldId="667"/>
        </pc:sldMkLst>
        <pc:spChg chg="mod">
          <ac:chgData name="John Kulig" userId="683baec7-6151-4447-929a-a3bc4d5b4ca9" providerId="ADAL" clId="{D439EEBF-F378-42B7-BAA2-042B32BEE1DB}" dt="2024-10-21T13:02:16.210" v="67" actId="207"/>
          <ac:spMkLst>
            <pc:docMk/>
            <pc:sldMk cId="0" sldId="667"/>
            <ac:spMk id="158722" creationId="{030263A4-6C21-695E-E46A-1753288B10F9}"/>
          </ac:spMkLst>
        </pc:spChg>
        <pc:spChg chg="mod">
          <ac:chgData name="John Kulig" userId="683baec7-6151-4447-929a-a3bc4d5b4ca9" providerId="ADAL" clId="{D439EEBF-F378-42B7-BAA2-042B32BEE1DB}" dt="2024-10-21T13:02:27.090" v="68" actId="113"/>
          <ac:spMkLst>
            <pc:docMk/>
            <pc:sldMk cId="0" sldId="667"/>
            <ac:spMk id="158723" creationId="{AA75790D-F150-5D45-6274-B101A9947A3E}"/>
          </ac:spMkLst>
        </pc:spChg>
      </pc:sldChg>
      <pc:sldChg chg="modSp add mod ord modTransition">
        <pc:chgData name="John Kulig" userId="683baec7-6151-4447-929a-a3bc4d5b4ca9" providerId="ADAL" clId="{D439EEBF-F378-42B7-BAA2-042B32BEE1DB}" dt="2024-10-21T13:01:45.930" v="62" actId="207"/>
        <pc:sldMkLst>
          <pc:docMk/>
          <pc:sldMk cId="0" sldId="668"/>
        </pc:sldMkLst>
        <pc:spChg chg="mod">
          <ac:chgData name="John Kulig" userId="683baec7-6151-4447-929a-a3bc4d5b4ca9" providerId="ADAL" clId="{D439EEBF-F378-42B7-BAA2-042B32BEE1DB}" dt="2024-10-21T13:01:45.930" v="62" actId="207"/>
          <ac:spMkLst>
            <pc:docMk/>
            <pc:sldMk cId="0" sldId="668"/>
            <ac:spMk id="159746" creationId="{7FF06BE1-83E5-BB79-BE03-135FE90D735D}"/>
          </ac:spMkLst>
        </pc:spChg>
        <pc:spChg chg="mod">
          <ac:chgData name="John Kulig" userId="683baec7-6151-4447-929a-a3bc4d5b4ca9" providerId="ADAL" clId="{D439EEBF-F378-42B7-BAA2-042B32BEE1DB}" dt="2024-10-21T13:01:34.243" v="61" actId="6549"/>
          <ac:spMkLst>
            <pc:docMk/>
            <pc:sldMk cId="0" sldId="668"/>
            <ac:spMk id="159747" creationId="{C949960A-2D86-EFF1-3FA6-2AB59BCC9DAD}"/>
          </ac:spMkLst>
        </pc:spChg>
      </pc:sldChg>
      <pc:sldChg chg="add ord modTransition setBg">
        <pc:chgData name="John Kulig" userId="683baec7-6151-4447-929a-a3bc4d5b4ca9" providerId="ADAL" clId="{D439EEBF-F378-42B7-BAA2-042B32BEE1DB}" dt="2024-10-23T00:55:42.582" v="184"/>
        <pc:sldMkLst>
          <pc:docMk/>
          <pc:sldMk cId="0" sldId="694"/>
        </pc:sldMkLst>
      </pc:sldChg>
      <pc:sldChg chg="add del modTransition">
        <pc:chgData name="John Kulig" userId="683baec7-6151-4447-929a-a3bc4d5b4ca9" providerId="ADAL" clId="{D439EEBF-F378-42B7-BAA2-042B32BEE1DB}" dt="2024-10-21T00:48:01.344" v="17" actId="2696"/>
        <pc:sldMkLst>
          <pc:docMk/>
          <pc:sldMk cId="0" sldId="722"/>
        </pc:sldMkLst>
      </pc:sldChg>
      <pc:sldChg chg="addSp delSp modSp new mod modTransition">
        <pc:chgData name="John Kulig" userId="683baec7-6151-4447-929a-a3bc4d5b4ca9" providerId="ADAL" clId="{D439EEBF-F378-42B7-BAA2-042B32BEE1DB}" dt="2024-10-23T00:59:18.812" v="195" actId="14100"/>
        <pc:sldMkLst>
          <pc:docMk/>
          <pc:sldMk cId="1879611464" sldId="722"/>
        </pc:sldMkLst>
        <pc:spChg chg="add del">
          <ac:chgData name="John Kulig" userId="683baec7-6151-4447-929a-a3bc4d5b4ca9" providerId="ADAL" clId="{D439EEBF-F378-42B7-BAA2-042B32BEE1DB}" dt="2024-10-23T00:57:49.281" v="188" actId="22"/>
          <ac:spMkLst>
            <pc:docMk/>
            <pc:sldMk cId="1879611464" sldId="722"/>
            <ac:spMk id="3" creationId="{08DF97BF-1BE9-5779-46A5-2E4739EED92E}"/>
          </ac:spMkLst>
        </pc:spChg>
        <pc:spChg chg="add del">
          <ac:chgData name="John Kulig" userId="683baec7-6151-4447-929a-a3bc4d5b4ca9" providerId="ADAL" clId="{D439EEBF-F378-42B7-BAA2-042B32BEE1DB}" dt="2024-10-23T00:57:55.953" v="190" actId="22"/>
          <ac:spMkLst>
            <pc:docMk/>
            <pc:sldMk cId="1879611464" sldId="722"/>
            <ac:spMk id="5" creationId="{0DAE49F0-B862-2647-DA12-A1D6936F5293}"/>
          </ac:spMkLst>
        </pc:spChg>
        <pc:spChg chg="add del">
          <ac:chgData name="John Kulig" userId="683baec7-6151-4447-929a-a3bc4d5b4ca9" providerId="ADAL" clId="{D439EEBF-F378-42B7-BAA2-042B32BEE1DB}" dt="2024-10-23T00:58:11.530" v="192" actId="22"/>
          <ac:spMkLst>
            <pc:docMk/>
            <pc:sldMk cId="1879611464" sldId="722"/>
            <ac:spMk id="7" creationId="{6A46E8EB-7AE4-9B2A-774C-92610A762AB2}"/>
          </ac:spMkLst>
        </pc:spChg>
        <pc:picChg chg="add mod">
          <ac:chgData name="John Kulig" userId="683baec7-6151-4447-929a-a3bc4d5b4ca9" providerId="ADAL" clId="{D439EEBF-F378-42B7-BAA2-042B32BEE1DB}" dt="2024-10-23T00:59:18.812" v="195" actId="14100"/>
          <ac:picMkLst>
            <pc:docMk/>
            <pc:sldMk cId="1879611464" sldId="722"/>
            <ac:picMk id="9" creationId="{A065F89D-0E6B-E02C-3DFF-4D564E540029}"/>
          </ac:picMkLst>
        </pc:picChg>
      </pc:sldChg>
      <pc:sldChg chg="addSp modSp add mod modTransition">
        <pc:chgData name="John Kulig" userId="683baec7-6151-4447-929a-a3bc4d5b4ca9" providerId="ADAL" clId="{D439EEBF-F378-42B7-BAA2-042B32BEE1DB}" dt="2024-10-23T01:00:20.127" v="198" actId="14100"/>
        <pc:sldMkLst>
          <pc:docMk/>
          <pc:sldMk cId="1388935813" sldId="723"/>
        </pc:sldMkLst>
        <pc:picChg chg="add mod">
          <ac:chgData name="John Kulig" userId="683baec7-6151-4447-929a-a3bc4d5b4ca9" providerId="ADAL" clId="{D439EEBF-F378-42B7-BAA2-042B32BEE1DB}" dt="2024-10-23T01:00:20.127" v="198" actId="14100"/>
          <ac:picMkLst>
            <pc:docMk/>
            <pc:sldMk cId="1388935813" sldId="723"/>
            <ac:picMk id="3" creationId="{1FDB6836-FC63-7B6C-9AC1-A0451C0E022A}"/>
          </ac:picMkLst>
        </pc:picChg>
      </pc:sldChg>
      <pc:sldChg chg="addSp delSp modSp add mod modTransition">
        <pc:chgData name="John Kulig" userId="683baec7-6151-4447-929a-a3bc4d5b4ca9" providerId="ADAL" clId="{D439EEBF-F378-42B7-BAA2-042B32BEE1DB}" dt="2024-10-23T01:03:01.980" v="203" actId="14100"/>
        <pc:sldMkLst>
          <pc:docMk/>
          <pc:sldMk cId="3724258144" sldId="724"/>
        </pc:sldMkLst>
        <pc:picChg chg="add del">
          <ac:chgData name="John Kulig" userId="683baec7-6151-4447-929a-a3bc4d5b4ca9" providerId="ADAL" clId="{D439EEBF-F378-42B7-BAA2-042B32BEE1DB}" dt="2024-10-23T01:01:52.259" v="200" actId="478"/>
          <ac:picMkLst>
            <pc:docMk/>
            <pc:sldMk cId="3724258144" sldId="724"/>
            <ac:picMk id="3" creationId="{BAC02105-086D-DA44-834D-46A10EA2DECA}"/>
          </ac:picMkLst>
        </pc:picChg>
        <pc:picChg chg="add mod">
          <ac:chgData name="John Kulig" userId="683baec7-6151-4447-929a-a3bc4d5b4ca9" providerId="ADAL" clId="{D439EEBF-F378-42B7-BAA2-042B32BEE1DB}" dt="2024-10-23T01:03:01.980" v="203" actId="14100"/>
          <ac:picMkLst>
            <pc:docMk/>
            <pc:sldMk cId="3724258144" sldId="724"/>
            <ac:picMk id="5" creationId="{DF6F5D9E-5957-C895-715D-A80CF15CB0D4}"/>
          </ac:picMkLst>
        </pc:picChg>
      </pc:sldChg>
      <pc:sldChg chg="addSp modSp add mod replId modTransition">
        <pc:chgData name="John Kulig" userId="683baec7-6151-4447-929a-a3bc4d5b4ca9" providerId="ADAL" clId="{D439EEBF-F378-42B7-BAA2-042B32BEE1DB}" dt="2024-10-23T01:04:41.147" v="206" actId="14100"/>
        <pc:sldMkLst>
          <pc:docMk/>
          <pc:sldMk cId="509526211" sldId="725"/>
        </pc:sldMkLst>
        <pc:picChg chg="add mod">
          <ac:chgData name="John Kulig" userId="683baec7-6151-4447-929a-a3bc4d5b4ca9" providerId="ADAL" clId="{D439EEBF-F378-42B7-BAA2-042B32BEE1DB}" dt="2024-10-23T01:04:41.147" v="206" actId="14100"/>
          <ac:picMkLst>
            <pc:docMk/>
            <pc:sldMk cId="509526211" sldId="725"/>
            <ac:picMk id="3" creationId="{EA87DE84-143B-C659-8D73-60503D1A459C}"/>
          </ac:picMkLst>
        </pc:picChg>
      </pc:sldChg>
      <pc:sldChg chg="addSp modSp add mod modTransition">
        <pc:chgData name="John Kulig" userId="683baec7-6151-4447-929a-a3bc4d5b4ca9" providerId="ADAL" clId="{D439EEBF-F378-42B7-BAA2-042B32BEE1DB}" dt="2024-10-23T01:06:46.777" v="209" actId="14100"/>
        <pc:sldMkLst>
          <pc:docMk/>
          <pc:sldMk cId="258730496" sldId="726"/>
        </pc:sldMkLst>
        <pc:picChg chg="add mod">
          <ac:chgData name="John Kulig" userId="683baec7-6151-4447-929a-a3bc4d5b4ca9" providerId="ADAL" clId="{D439EEBF-F378-42B7-BAA2-042B32BEE1DB}" dt="2024-10-23T01:06:46.777" v="209" actId="14100"/>
          <ac:picMkLst>
            <pc:docMk/>
            <pc:sldMk cId="258730496" sldId="726"/>
            <ac:picMk id="3" creationId="{3B7B36D1-2269-B183-5686-96D5812B672F}"/>
          </ac:picMkLst>
        </pc:picChg>
      </pc:sldChg>
      <pc:sldChg chg="addSp modSp add mod ord replId modTransition">
        <pc:chgData name="John Kulig" userId="683baec7-6151-4447-929a-a3bc4d5b4ca9" providerId="ADAL" clId="{D439EEBF-F378-42B7-BAA2-042B32BEE1DB}" dt="2024-10-23T01:11:30.641" v="226" actId="14100"/>
        <pc:sldMkLst>
          <pc:docMk/>
          <pc:sldMk cId="551572914" sldId="727"/>
        </pc:sldMkLst>
        <pc:picChg chg="add mod">
          <ac:chgData name="John Kulig" userId="683baec7-6151-4447-929a-a3bc4d5b4ca9" providerId="ADAL" clId="{D439EEBF-F378-42B7-BAA2-042B32BEE1DB}" dt="2024-10-23T01:11:30.641" v="226" actId="14100"/>
          <ac:picMkLst>
            <pc:docMk/>
            <pc:sldMk cId="551572914" sldId="727"/>
            <ac:picMk id="3" creationId="{F77F5E25-18B6-A152-4055-BCC9A5FE3C6A}"/>
          </ac:picMkLst>
        </pc:picChg>
      </pc:sldChg>
      <pc:sldChg chg="addSp modSp add mod ord replId modTransition">
        <pc:chgData name="John Kulig" userId="683baec7-6151-4447-929a-a3bc4d5b4ca9" providerId="ADAL" clId="{D439EEBF-F378-42B7-BAA2-042B32BEE1DB}" dt="2024-10-23T01:20:43.866" v="238" actId="14100"/>
        <pc:sldMkLst>
          <pc:docMk/>
          <pc:sldMk cId="2821440851" sldId="728"/>
        </pc:sldMkLst>
        <pc:picChg chg="add mod">
          <ac:chgData name="John Kulig" userId="683baec7-6151-4447-929a-a3bc4d5b4ca9" providerId="ADAL" clId="{D439EEBF-F378-42B7-BAA2-042B32BEE1DB}" dt="2024-10-23T01:20:43.866" v="238" actId="14100"/>
          <ac:picMkLst>
            <pc:docMk/>
            <pc:sldMk cId="2821440851" sldId="728"/>
            <ac:picMk id="3" creationId="{BDF289B7-0895-FFD8-0E92-F1BEB1187301}"/>
          </ac:picMkLst>
        </pc:picChg>
      </pc:sldChg>
      <pc:sldChg chg="addSp delSp modSp add modTransition setBg">
        <pc:chgData name="John Kulig" userId="683baec7-6151-4447-929a-a3bc4d5b4ca9" providerId="ADAL" clId="{D439EEBF-F378-42B7-BAA2-042B32BEE1DB}" dt="2024-10-23T17:07:14.288" v="459" actId="14100"/>
        <pc:sldMkLst>
          <pc:docMk/>
          <pc:sldMk cId="956229897" sldId="729"/>
        </pc:sldMkLst>
        <pc:picChg chg="add mod">
          <ac:chgData name="John Kulig" userId="683baec7-6151-4447-929a-a3bc4d5b4ca9" providerId="ADAL" clId="{D439EEBF-F378-42B7-BAA2-042B32BEE1DB}" dt="2024-10-23T17:07:14.288" v="459" actId="14100"/>
          <ac:picMkLst>
            <pc:docMk/>
            <pc:sldMk cId="956229897" sldId="729"/>
            <ac:picMk id="1026" creationId="{1AFE203F-4DA1-63E7-EE33-22E4333FDAA4}"/>
          </ac:picMkLst>
        </pc:picChg>
        <pc:picChg chg="del">
          <ac:chgData name="John Kulig" userId="683baec7-6151-4447-929a-a3bc4d5b4ca9" providerId="ADAL" clId="{D439EEBF-F378-42B7-BAA2-042B32BEE1DB}" dt="2024-10-23T17:06:52.656" v="455" actId="478"/>
          <ac:picMkLst>
            <pc:docMk/>
            <pc:sldMk cId="956229897" sldId="729"/>
            <ac:picMk id="2050" creationId="{AC199759-9BFC-7154-C0D2-A8ABABA85ABE}"/>
          </ac:picMkLst>
        </pc:picChg>
      </pc:sldChg>
      <pc:sldChg chg="add del">
        <pc:chgData name="John Kulig" userId="683baec7-6151-4447-929a-a3bc4d5b4ca9" providerId="ADAL" clId="{D439EEBF-F378-42B7-BAA2-042B32BEE1DB}" dt="2024-10-23T00:56:20.429" v="186"/>
        <pc:sldMkLst>
          <pc:docMk/>
          <pc:sldMk cId="546759340" sldId="730"/>
        </pc:sldMkLst>
      </pc:sldChg>
      <pc:sldChg chg="add del modTransition setBg">
        <pc:chgData name="John Kulig" userId="683baec7-6151-4447-929a-a3bc4d5b4ca9" providerId="ADAL" clId="{D439EEBF-F378-42B7-BAA2-042B32BEE1DB}" dt="2024-10-23T00:54:33.459" v="180"/>
        <pc:sldMkLst>
          <pc:docMk/>
          <pc:sldMk cId="904876092" sldId="730"/>
        </pc:sldMkLst>
      </pc:sldChg>
      <pc:sldChg chg="addSp modSp add mod ord">
        <pc:chgData name="John Kulig" userId="683baec7-6151-4447-929a-a3bc4d5b4ca9" providerId="ADAL" clId="{D439EEBF-F378-42B7-BAA2-042B32BEE1DB}" dt="2024-10-23T01:12:44.217" v="229" actId="14100"/>
        <pc:sldMkLst>
          <pc:docMk/>
          <pc:sldMk cId="1851745004" sldId="730"/>
        </pc:sldMkLst>
        <pc:picChg chg="add mod">
          <ac:chgData name="John Kulig" userId="683baec7-6151-4447-929a-a3bc4d5b4ca9" providerId="ADAL" clId="{D439EEBF-F378-42B7-BAA2-042B32BEE1DB}" dt="2024-10-23T01:12:44.217" v="229" actId="14100"/>
          <ac:picMkLst>
            <pc:docMk/>
            <pc:sldMk cId="1851745004" sldId="730"/>
            <ac:picMk id="3" creationId="{5B811A35-40B9-CC39-A798-0F9E7DC688DE}"/>
          </ac:picMkLst>
        </pc:picChg>
      </pc:sldChg>
      <pc:sldChg chg="addSp modSp add mod ord">
        <pc:chgData name="John Kulig" userId="683baec7-6151-4447-929a-a3bc4d5b4ca9" providerId="ADAL" clId="{D439EEBF-F378-42B7-BAA2-042B32BEE1DB}" dt="2024-10-23T01:17:24.794" v="232" actId="14100"/>
        <pc:sldMkLst>
          <pc:docMk/>
          <pc:sldMk cId="2582613593" sldId="731"/>
        </pc:sldMkLst>
        <pc:picChg chg="add mod">
          <ac:chgData name="John Kulig" userId="683baec7-6151-4447-929a-a3bc4d5b4ca9" providerId="ADAL" clId="{D439EEBF-F378-42B7-BAA2-042B32BEE1DB}" dt="2024-10-23T01:17:24.794" v="232" actId="14100"/>
          <ac:picMkLst>
            <pc:docMk/>
            <pc:sldMk cId="2582613593" sldId="731"/>
            <ac:picMk id="3" creationId="{70389A46-3DC9-DBBE-68DC-A571FF8C5F37}"/>
          </ac:picMkLst>
        </pc:picChg>
      </pc:sldChg>
      <pc:sldChg chg="addSp modSp add mod ord replId">
        <pc:chgData name="John Kulig" userId="683baec7-6151-4447-929a-a3bc4d5b4ca9" providerId="ADAL" clId="{D439EEBF-F378-42B7-BAA2-042B32BEE1DB}" dt="2024-10-23T01:19:16.479" v="235" actId="14100"/>
        <pc:sldMkLst>
          <pc:docMk/>
          <pc:sldMk cId="192096067" sldId="732"/>
        </pc:sldMkLst>
        <pc:picChg chg="add mod">
          <ac:chgData name="John Kulig" userId="683baec7-6151-4447-929a-a3bc4d5b4ca9" providerId="ADAL" clId="{D439EEBF-F378-42B7-BAA2-042B32BEE1DB}" dt="2024-10-23T01:19:16.479" v="235" actId="14100"/>
          <ac:picMkLst>
            <pc:docMk/>
            <pc:sldMk cId="192096067" sldId="732"/>
            <ac:picMk id="3" creationId="{BF5F0833-CFC8-144B-5416-0019CA745C80}"/>
          </ac:picMkLst>
        </pc:picChg>
      </pc:sldChg>
      <pc:sldChg chg="addSp modSp add mod">
        <pc:chgData name="John Kulig" userId="683baec7-6151-4447-929a-a3bc4d5b4ca9" providerId="ADAL" clId="{D439EEBF-F378-42B7-BAA2-042B32BEE1DB}" dt="2024-10-23T01:21:29.343" v="241" actId="14100"/>
        <pc:sldMkLst>
          <pc:docMk/>
          <pc:sldMk cId="1991623219" sldId="733"/>
        </pc:sldMkLst>
        <pc:picChg chg="add mod">
          <ac:chgData name="John Kulig" userId="683baec7-6151-4447-929a-a3bc4d5b4ca9" providerId="ADAL" clId="{D439EEBF-F378-42B7-BAA2-042B32BEE1DB}" dt="2024-10-23T01:21:29.343" v="241" actId="14100"/>
          <ac:picMkLst>
            <pc:docMk/>
            <pc:sldMk cId="1991623219" sldId="733"/>
            <ac:picMk id="3" creationId="{0AD75BB0-62AF-C75B-E4A4-FADF8E2DE655}"/>
          </ac:picMkLst>
        </pc:picChg>
      </pc:sldChg>
      <pc:sldChg chg="addSp modSp add mod">
        <pc:chgData name="John Kulig" userId="683baec7-6151-4447-929a-a3bc4d5b4ca9" providerId="ADAL" clId="{D439EEBF-F378-42B7-BAA2-042B32BEE1DB}" dt="2024-10-23T01:22:23.962" v="245" actId="14100"/>
        <pc:sldMkLst>
          <pc:docMk/>
          <pc:sldMk cId="2075059516" sldId="734"/>
        </pc:sldMkLst>
        <pc:picChg chg="add mod">
          <ac:chgData name="John Kulig" userId="683baec7-6151-4447-929a-a3bc4d5b4ca9" providerId="ADAL" clId="{D439EEBF-F378-42B7-BAA2-042B32BEE1DB}" dt="2024-10-23T01:22:23.962" v="245" actId="14100"/>
          <ac:picMkLst>
            <pc:docMk/>
            <pc:sldMk cId="2075059516" sldId="734"/>
            <ac:picMk id="3" creationId="{0E1D89C8-3F9A-9D40-5C30-B69010BA38FD}"/>
          </ac:picMkLst>
        </pc:picChg>
      </pc:sldChg>
      <pc:sldChg chg="addSp delSp modSp add mod">
        <pc:chgData name="John Kulig" userId="683baec7-6151-4447-929a-a3bc4d5b4ca9" providerId="ADAL" clId="{D439EEBF-F378-42B7-BAA2-042B32BEE1DB}" dt="2024-10-23T01:24:17.576" v="252" actId="14100"/>
        <pc:sldMkLst>
          <pc:docMk/>
          <pc:sldMk cId="119308144" sldId="735"/>
        </pc:sldMkLst>
        <pc:picChg chg="del">
          <ac:chgData name="John Kulig" userId="683baec7-6151-4447-929a-a3bc4d5b4ca9" providerId="ADAL" clId="{D439EEBF-F378-42B7-BAA2-042B32BEE1DB}" dt="2024-10-23T01:22:44.314" v="247" actId="478"/>
          <ac:picMkLst>
            <pc:docMk/>
            <pc:sldMk cId="119308144" sldId="735"/>
            <ac:picMk id="3" creationId="{0E1D89C8-3F9A-9D40-5C30-B69010BA38FD}"/>
          </ac:picMkLst>
        </pc:picChg>
        <pc:picChg chg="add mod">
          <ac:chgData name="John Kulig" userId="683baec7-6151-4447-929a-a3bc4d5b4ca9" providerId="ADAL" clId="{D439EEBF-F378-42B7-BAA2-042B32BEE1DB}" dt="2024-10-23T01:24:17.576" v="252" actId="14100"/>
          <ac:picMkLst>
            <pc:docMk/>
            <pc:sldMk cId="119308144" sldId="735"/>
            <ac:picMk id="4" creationId="{E82DBDBC-774F-DF3A-E83D-49C3220BE59F}"/>
          </ac:picMkLst>
        </pc:picChg>
      </pc:sldChg>
      <pc:sldChg chg="addSp modSp add mod">
        <pc:chgData name="John Kulig" userId="683baec7-6151-4447-929a-a3bc4d5b4ca9" providerId="ADAL" clId="{D439EEBF-F378-42B7-BAA2-042B32BEE1DB}" dt="2024-10-23T01:25:19.453" v="255" actId="14100"/>
        <pc:sldMkLst>
          <pc:docMk/>
          <pc:sldMk cId="1062547736" sldId="736"/>
        </pc:sldMkLst>
        <pc:picChg chg="add mod">
          <ac:chgData name="John Kulig" userId="683baec7-6151-4447-929a-a3bc4d5b4ca9" providerId="ADAL" clId="{D439EEBF-F378-42B7-BAA2-042B32BEE1DB}" dt="2024-10-23T01:25:19.453" v="255" actId="14100"/>
          <ac:picMkLst>
            <pc:docMk/>
            <pc:sldMk cId="1062547736" sldId="736"/>
            <ac:picMk id="3" creationId="{B1E5A545-1D23-EEA1-E48F-D75A8917B197}"/>
          </ac:picMkLst>
        </pc:picChg>
      </pc:sldChg>
      <pc:sldChg chg="modSp new mod">
        <pc:chgData name="John Kulig" userId="683baec7-6151-4447-929a-a3bc4d5b4ca9" providerId="ADAL" clId="{D439EEBF-F378-42B7-BAA2-042B32BEE1DB}" dt="2024-10-23T01:45:20.921" v="334" actId="255"/>
        <pc:sldMkLst>
          <pc:docMk/>
          <pc:sldMk cId="2815093137" sldId="737"/>
        </pc:sldMkLst>
        <pc:spChg chg="mod">
          <ac:chgData name="John Kulig" userId="683baec7-6151-4447-929a-a3bc4d5b4ca9" providerId="ADAL" clId="{D439EEBF-F378-42B7-BAA2-042B32BEE1DB}" dt="2024-10-23T01:39:58.152" v="301" actId="207"/>
          <ac:spMkLst>
            <pc:docMk/>
            <pc:sldMk cId="2815093137" sldId="737"/>
            <ac:spMk id="2" creationId="{BE3A237D-5F92-F116-9A1D-7EED01A7A0FE}"/>
          </ac:spMkLst>
        </pc:spChg>
        <pc:spChg chg="mod">
          <ac:chgData name="John Kulig" userId="683baec7-6151-4447-929a-a3bc4d5b4ca9" providerId="ADAL" clId="{D439EEBF-F378-42B7-BAA2-042B32BEE1DB}" dt="2024-10-23T01:45:20.921" v="334" actId="255"/>
          <ac:spMkLst>
            <pc:docMk/>
            <pc:sldMk cId="2815093137" sldId="737"/>
            <ac:spMk id="3" creationId="{BCB53B76-1DE5-62DE-351F-51A03D04BDAD}"/>
          </ac:spMkLst>
        </pc:spChg>
      </pc:sldChg>
      <pc:sldChg chg="add del">
        <pc:chgData name="John Kulig" userId="683baec7-6151-4447-929a-a3bc4d5b4ca9" providerId="ADAL" clId="{D439EEBF-F378-42B7-BAA2-042B32BEE1DB}" dt="2024-10-23T01:29:24.544" v="256" actId="2696"/>
        <pc:sldMkLst>
          <pc:docMk/>
          <pc:sldMk cId="3536203804" sldId="737"/>
        </pc:sldMkLst>
      </pc:sldChg>
      <pc:sldChg chg="addSp delSp modSp add mod ord">
        <pc:chgData name="John Kulig" userId="683baec7-6151-4447-929a-a3bc4d5b4ca9" providerId="ADAL" clId="{D439EEBF-F378-42B7-BAA2-042B32BEE1DB}" dt="2024-10-23T17:32:50.319" v="479"/>
        <pc:sldMkLst>
          <pc:docMk/>
          <pc:sldMk cId="2894545631" sldId="738"/>
        </pc:sldMkLst>
        <pc:spChg chg="mod">
          <ac:chgData name="John Kulig" userId="683baec7-6151-4447-929a-a3bc4d5b4ca9" providerId="ADAL" clId="{D439EEBF-F378-42B7-BAA2-042B32BEE1DB}" dt="2024-10-23T01:48:38.695" v="345" actId="6549"/>
          <ac:spMkLst>
            <pc:docMk/>
            <pc:sldMk cId="2894545631" sldId="738"/>
            <ac:spMk id="3" creationId="{BCB53B76-1DE5-62DE-351F-51A03D04BDAD}"/>
          </ac:spMkLst>
        </pc:spChg>
        <pc:spChg chg="add del mod">
          <ac:chgData name="John Kulig" userId="683baec7-6151-4447-929a-a3bc4d5b4ca9" providerId="ADAL" clId="{D439EEBF-F378-42B7-BAA2-042B32BEE1DB}" dt="2024-10-23T01:45:52.537" v="337" actId="478"/>
          <ac:spMkLst>
            <pc:docMk/>
            <pc:sldMk cId="2894545631" sldId="738"/>
            <ac:spMk id="5" creationId="{247F0088-271E-76BE-C4C7-962D9EB186A6}"/>
          </ac:spMkLst>
        </pc:spChg>
      </pc:sldChg>
      <pc:sldChg chg="modSp add mod">
        <pc:chgData name="John Kulig" userId="683baec7-6151-4447-929a-a3bc4d5b4ca9" providerId="ADAL" clId="{D439EEBF-F378-42B7-BAA2-042B32BEE1DB}" dt="2024-10-23T15:31:55.183" v="454" actId="20577"/>
        <pc:sldMkLst>
          <pc:docMk/>
          <pc:sldMk cId="726730424" sldId="739"/>
        </pc:sldMkLst>
        <pc:spChg chg="mod">
          <ac:chgData name="John Kulig" userId="683baec7-6151-4447-929a-a3bc4d5b4ca9" providerId="ADAL" clId="{D439EEBF-F378-42B7-BAA2-042B32BEE1DB}" dt="2024-10-23T15:31:55.183" v="454" actId="20577"/>
          <ac:spMkLst>
            <pc:docMk/>
            <pc:sldMk cId="726730424" sldId="739"/>
            <ac:spMk id="3" creationId="{918590FA-D82A-5F9C-5475-0861299D3385}"/>
          </ac:spMkLst>
        </pc:spChg>
      </pc:sldChg>
      <pc:sldChg chg="add">
        <pc:chgData name="John Kulig" userId="683baec7-6151-4447-929a-a3bc4d5b4ca9" providerId="ADAL" clId="{D439EEBF-F378-42B7-BAA2-042B32BEE1DB}" dt="2024-10-23T17:16:28.941" v="464"/>
        <pc:sldMkLst>
          <pc:docMk/>
          <pc:sldMk cId="3626000961" sldId="740"/>
        </pc:sldMkLst>
      </pc:sldChg>
      <pc:sldChg chg="add del">
        <pc:chgData name="John Kulig" userId="683baec7-6151-4447-929a-a3bc4d5b4ca9" providerId="ADAL" clId="{D439EEBF-F378-42B7-BAA2-042B32BEE1DB}" dt="2024-10-23T17:19:27.998" v="466" actId="2696"/>
        <pc:sldMkLst>
          <pc:docMk/>
          <pc:sldMk cId="70019075" sldId="7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04F54-F98E-43EC-8676-41DB66235A40}" type="datetimeFigureOut">
              <a:rPr lang="en-US" smtClean="0"/>
              <a:t>10/23/2024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D3DB7-ABF3-401D-AF1F-9727A735F494}" type="slidenum">
              <a:rPr lang="en-US" smtClean="0"/>
              <a:t>‹#›</a:t>
            </a:fld>
            <a:endParaRPr lang="en-US" dirty="0"/>
          </a:p>
        </p:txBody>
      </p:sp>
    </p:spTree>
    <p:extLst>
      <p:ext uri="{BB962C8B-B14F-4D97-AF65-F5344CB8AC3E}">
        <p14:creationId xmlns:p14="http://schemas.microsoft.com/office/powerpoint/2010/main" val="122879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31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8961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B0C81-658C-BC0C-983E-0292A424E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15091-DB3B-22FA-B81F-67C90B302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62F42-3881-9799-102F-E86AB34988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6E423C-62B4-7317-FBD6-DAAE998AEB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8504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33</a:t>
            </a:fld>
            <a:endParaRPr lang="en-US" dirty="0"/>
          </a:p>
        </p:txBody>
      </p:sp>
    </p:spTree>
    <p:extLst>
      <p:ext uri="{BB962C8B-B14F-4D97-AF65-F5344CB8AC3E}">
        <p14:creationId xmlns:p14="http://schemas.microsoft.com/office/powerpoint/2010/main" val="748662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6731B188-492D-FD4F-00D9-5EE9751C6373}"/>
              </a:ext>
            </a:extLst>
          </p:cNvPr>
          <p:cNvSpPr>
            <a:spLocks noGrp="1" noRot="1" noChangeAspect="1" noTextEdit="1"/>
          </p:cNvSpPr>
          <p:nvPr>
            <p:ph type="sldImg"/>
          </p:nvPr>
        </p:nvSpPr>
        <p:spPr>
          <a:ln/>
        </p:spPr>
      </p:sp>
      <p:sp>
        <p:nvSpPr>
          <p:cNvPr id="72707" name="Notes Placeholder 2">
            <a:extLst>
              <a:ext uri="{FF2B5EF4-FFF2-40B4-BE49-F238E27FC236}">
                <a16:creationId xmlns:a16="http://schemas.microsoft.com/office/drawing/2014/main" id="{742C986A-0005-9B99-F82D-6A2D0C3B83A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C00000"/>
              </a:solidFill>
            </a:endParaRPr>
          </a:p>
        </p:txBody>
      </p:sp>
      <p:sp>
        <p:nvSpPr>
          <p:cNvPr id="4" name="Slide Number Placeholder 3"/>
          <p:cNvSpPr>
            <a:spLocks noGrp="1"/>
          </p:cNvSpPr>
          <p:nvPr>
            <p:ph type="sldNum" sz="quarter" idx="5"/>
          </p:nvPr>
        </p:nvSpPr>
        <p:spPr/>
        <p:txBody>
          <a:bodyPr/>
          <a:lstStyle/>
          <a:p>
            <a:fld id="{884D3DB7-ABF3-401D-AF1F-9727A735F494}" type="slidenum">
              <a:rPr lang="en-US" smtClean="0"/>
              <a:t>43</a:t>
            </a:fld>
            <a:endParaRPr lang="en-US" dirty="0"/>
          </a:p>
        </p:txBody>
      </p:sp>
    </p:spTree>
    <p:extLst>
      <p:ext uri="{BB962C8B-B14F-4D97-AF65-F5344CB8AC3E}">
        <p14:creationId xmlns:p14="http://schemas.microsoft.com/office/powerpoint/2010/main" val="2551477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861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378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D123054E-7245-4C0F-A7DE-0CAAD8076BF3}" type="datetime1">
              <a:rPr kumimoji="0" lang="en-US" sz="1200" b="0" i="0" u="none" strike="noStrike" kern="0" cap="none" spc="0" normalizeH="0" baseline="0" noProof="0" smtClean="0">
                <a:ln>
                  <a:noFill/>
                </a:ln>
                <a:solidFill>
                  <a:srgbClr val="888888"/>
                </a:solidFill>
                <a:effectLst/>
                <a:uLnTx/>
                <a:uFillTx/>
                <a:latin typeface="Calibri"/>
                <a:cs typeface="Calibri"/>
                <a:sym typeface="Calibri"/>
              </a:rPr>
              <a:t>10/23/2024</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888888"/>
                </a:solidFill>
                <a:effectLst/>
                <a:uLnTx/>
                <a:uFillTx/>
                <a:latin typeface="Calibri"/>
                <a:cs typeface="Calibri"/>
                <a:sym typeface="Calibri"/>
              </a:rPr>
              <a:t>9/21/2021</a:t>
            </a: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119468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7B9DEF6-7978-E042-A0A1-33F25AC493C0}"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2F4E8-48B0-FE42-82AF-298EC18CB6D7}" type="slidenum">
              <a:rPr lang="en-US" smtClean="0"/>
              <a:t>‹#›</a:t>
            </a:fld>
            <a:endParaRPr lang="en-US"/>
          </a:p>
        </p:txBody>
      </p:sp>
    </p:spTree>
    <p:extLst>
      <p:ext uri="{BB962C8B-B14F-4D97-AF65-F5344CB8AC3E}">
        <p14:creationId xmlns:p14="http://schemas.microsoft.com/office/powerpoint/2010/main" val="340315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338454"/>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B501AA-11D1-144C-B772-E97D15A34E57}"/>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Date Placeholder 1"/>
          <p:cNvSpPr>
            <a:spLocks noGrp="1"/>
          </p:cNvSpPr>
          <p:nvPr>
            <p:ph type="dt" sz="half" idx="10"/>
          </p:nvPr>
        </p:nvSpPr>
        <p:spPr/>
        <p:txBody>
          <a:bodyPr/>
          <a:lstStyle/>
          <a:p>
            <a:fld id="{DE6479AB-C233-411B-A5E3-7BC4966E8A5C}" type="datetimeFigureOut">
              <a:rPr lang="en-US" smtClean="0">
                <a:solidFill>
                  <a:prstClr val="black">
                    <a:tint val="75000"/>
                  </a:prstClr>
                </a:solidFill>
              </a:rPr>
              <a:pPr/>
              <a:t>10/23/2024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88CBA6-6A9E-4C95-8616-2E467D3051D0}" type="slidenum">
              <a:rPr lang="en-US" smtClean="0">
                <a:solidFill>
                  <a:prstClr val="black">
                    <a:tint val="75000"/>
                  </a:prstClr>
                </a:solidFill>
              </a:rPr>
              <a:pPr/>
              <a:t>‹#›</a:t>
            </a:fld>
            <a:endParaRPr lang="en-US">
              <a:solidFill>
                <a:prstClr val="black">
                  <a:tint val="75000"/>
                </a:prstClr>
              </a:solidFill>
            </a:endParaRPr>
          </a:p>
        </p:txBody>
      </p:sp>
      <p:pic>
        <p:nvPicPr>
          <p:cNvPr id="6" name="Picture 5">
            <a:extLst>
              <a:ext uri="{FF2B5EF4-FFF2-40B4-BE49-F238E27FC236}">
                <a16:creationId xmlns:a16="http://schemas.microsoft.com/office/drawing/2014/main" id="{1E27CEA9-5323-2E41-B399-5BAAD73A2C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144139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C49BDE-E7B2-274B-981F-3ECE8D7E15AA}"/>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fld id="{D488CBA6-6A9E-4C95-8616-2E467D3051D0}" type="slidenum">
              <a:rPr lang="en-US" smtClean="0">
                <a:solidFill>
                  <a:prstClr val="black">
                    <a:tint val="75000"/>
                  </a:prstClr>
                </a:solidFill>
              </a:rPr>
              <a:pPr/>
              <a:t>‹#›</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3" name="Date Placeholder 2"/>
          <p:cNvSpPr>
            <a:spLocks noGrp="1"/>
          </p:cNvSpPr>
          <p:nvPr>
            <p:ph type="dt" sz="half" idx="10"/>
          </p:nvPr>
        </p:nvSpPr>
        <p:spPr/>
        <p:txBody>
          <a:bodyPr/>
          <a:lstStyle/>
          <a:p>
            <a:fld id="{DE6479AB-C233-411B-A5E3-7BC4966E8A5C}" type="datetimeFigureOut">
              <a:rPr lang="en-US" smtClean="0">
                <a:solidFill>
                  <a:prstClr val="black">
                    <a:tint val="75000"/>
                  </a:prstClr>
                </a:solidFill>
              </a:rPr>
              <a:pPr/>
              <a:t>10/23/2024</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Click to edit Master title style</a:t>
            </a:r>
          </a:p>
        </p:txBody>
      </p:sp>
      <p:pic>
        <p:nvPicPr>
          <p:cNvPr id="9" name="Picture 8">
            <a:extLst>
              <a:ext uri="{FF2B5EF4-FFF2-40B4-BE49-F238E27FC236}">
                <a16:creationId xmlns:a16="http://schemas.microsoft.com/office/drawing/2014/main" id="{D0D7006E-2A4A-3745-8EAC-D216C9C294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113292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1DDEC-9161-534A-B683-8EE7BBE13278}"/>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479AB-C233-411B-A5E3-7BC4966E8A5C}" type="datetimeFigureOut">
              <a:rPr lang="en-US" smtClean="0">
                <a:solidFill>
                  <a:prstClr val="black">
                    <a:tint val="75000"/>
                  </a:prstClr>
                </a:solidFill>
              </a: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88CBA6-6A9E-4C95-8616-2E467D3051D0}" type="slidenum">
              <a:rPr lang="en-US" smtClean="0">
                <a:solidFill>
                  <a:prstClr val="black">
                    <a:tint val="75000"/>
                  </a:prstClr>
                </a:solidFill>
              </a:rPr>
              <a:pPr/>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55C05780-7E01-1546-9AE3-978F0C8FF1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5667491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theme" Target="../theme/theme2.xml"/><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heme" Target="../theme/theme5.xml"/><Relationship Id="rId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C59EA794-B7BB-4416-B3BA-38E42D8F09AA}" type="datetime1">
              <a:rPr lang="en-US" smtClean="0"/>
              <a:t>10/23/2024</a:t>
            </a:fld>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9/21/2021</a:t>
            </a:r>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89679805"/>
      </p:ext>
    </p:extLst>
  </p:cSld>
  <p:clrMap bg1="lt1" tx1="dk1" bg2="dk2" tx2="lt2" accent1="accent1" accent2="accent2" accent3="accent3" accent4="accent4" accent5="accent5" accent6="accent6" hlink="hlink" folHlink="folHlink"/>
  <p:sldLayoutIdLst>
    <p:sldLayoutId id="2147483665" r:id="rId1"/>
    <p:sldLayoutId id="2147483680" r:id="rId2"/>
    <p:sldLayoutId id="214748368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2"/>
            </p:custDataLst>
            <p:extLst>
              <p:ext uri="{D42A27DB-BD31-4B8C-83A1-F6EECF244321}">
                <p14:modId xmlns:p14="http://schemas.microsoft.com/office/powerpoint/2010/main" val="1523177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96632583"/>
      </p:ext>
    </p:extLst>
  </p:cSld>
  <p:clrMap bg1="lt1" tx1="dk1" bg2="lt2" tx2="dk2" accent1="accent1" accent2="accent2" accent3="accent3" accent4="accent4" accent5="accent5" accent6="accent6" hlink="hlink" folHlink="folHlink"/>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2127578950"/>
      </p:ext>
    </p:extLst>
  </p:cSld>
  <p:clrMap bg1="lt1" tx1="dk1" bg2="lt2" tx2="dk2" accent1="accent1" accent2="accent2" accent3="accent3" accent4="accent4" accent5="accent5" accent6="accent6" hlink="hlink" folHlink="folHlink"/>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726914903"/>
      </p:ext>
    </p:extLst>
  </p:cSld>
  <p:clrMap bg1="lt1" tx1="dk1" bg2="lt2" tx2="dk2" accent1="accent1" accent2="accent2" accent3="accent3" accent4="accent4" accent5="accent5" accent6="accent6" hlink="hlink" folHlink="folHlink"/>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2"/>
            </p:custDataLst>
            <p:extLst>
              <p:ext uri="{D42A27DB-BD31-4B8C-83A1-F6EECF244321}">
                <p14:modId xmlns:p14="http://schemas.microsoft.com/office/powerpoint/2010/main" val="1101626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2742599"/>
      </p:ext>
    </p:extLst>
  </p:cSld>
  <p:clrMap bg1="lt1" tx1="dk1" bg2="lt2" tx2="dk2" accent1="accent1" accent2="accent2" accent3="accent3" accent4="accent4" accent5="accent5" accent6="accent6" hlink="hlink" folHlink="folHlink"/>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479AB-C233-411B-A5E3-7BC4966E8A5C}" type="datetimeFigureOut">
              <a:rPr lang="en-US" smtClean="0"/>
              <a:pPr/>
              <a:t>10/23/2024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8CBA6-6A9E-4C95-8616-2E467D3051D0}" type="slidenum">
              <a:rPr lang="en-US" smtClean="0"/>
              <a:pPr/>
              <a:t>‹#›</a:t>
            </a:fld>
            <a:endParaRPr lang="en-US"/>
          </a:p>
        </p:txBody>
      </p:sp>
    </p:spTree>
    <p:extLst>
      <p:ext uri="{BB962C8B-B14F-4D97-AF65-F5344CB8AC3E}">
        <p14:creationId xmlns:p14="http://schemas.microsoft.com/office/powerpoint/2010/main" val="259953636"/>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8" r:id="rId3"/>
  </p:sldLayoutIdLst>
  <p:txStyles>
    <p:titleStyle>
      <a:lvl1pPr algn="l" defTabSz="914400" rtl="0" eaLnBrk="1" latinLnBrk="0" hangingPunct="1">
        <a:lnSpc>
          <a:spcPct val="90000"/>
        </a:lnSpc>
        <a:spcBef>
          <a:spcPct val="0"/>
        </a:spcBef>
        <a:buNone/>
        <a:defRPr sz="4400" b="0" i="0" kern="1200">
          <a:solidFill>
            <a:schemeClr val="bg1"/>
          </a:solidFill>
          <a:latin typeface="Avenir Medium" charset="0"/>
          <a:ea typeface="Avenir Medium" charset="0"/>
          <a:cs typeface="Avenir Medium"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dc.gov/vaccines/covid-19/hcp/engaging-patients.html"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cdc.gov/mmwr/volumes/73/rr/rr7304a1.htm?s_cid=rr7304a1_w#B2_down"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respiratory-viruses/data/index.htm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respiratory-viruses/guidance/respiratory-virus-guidance.htm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surveymonkey.com/r/J6RNX9J" TargetMode="External"/><Relationship Id="rId5" Type="http://schemas.openxmlformats.org/officeDocument/2006/relationships/image" Target="../media/image35.jpg"/><Relationship Id="rId4" Type="http://schemas.openxmlformats.org/officeDocument/2006/relationships/image" Target="../media/image34.jpg"/></Relationships>
</file>

<file path=ppt/slides/_rels/slide4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meet.goto.com/145615093"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about:blank" TargetMode="External"/><Relationship Id="rId5" Type="http://schemas.openxmlformats.org/officeDocument/2006/relationships/hyperlink" Target="https://meet.goto.com/install" TargetMode="External"/><Relationship Id="rId4" Type="http://schemas.openxmlformats.org/officeDocument/2006/relationships/hyperlink" Target="tel:+18722403212,,14561509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cdc.gov/vaccines/covid-19/vaccinate-with-confidence/community.html"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460130" y="517586"/>
            <a:ext cx="11271739" cy="186330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5400" b="1" dirty="0">
                <a:solidFill>
                  <a:srgbClr val="C00000"/>
                </a:solidFill>
                <a:latin typeface="Calibri"/>
                <a:ea typeface="Calibri"/>
                <a:cs typeface="Calibri"/>
                <a:sym typeface="Calibri"/>
              </a:rPr>
              <a:t>Job Corps Center Physician</a:t>
            </a:r>
            <a:br>
              <a:rPr lang="en-US" sz="5400" b="1" dirty="0">
                <a:solidFill>
                  <a:srgbClr val="C00000"/>
                </a:solidFill>
                <a:latin typeface="Calibri"/>
                <a:ea typeface="Calibri"/>
                <a:cs typeface="Calibri"/>
                <a:sym typeface="Calibri"/>
              </a:rPr>
            </a:br>
            <a:r>
              <a:rPr lang="en-US" sz="5400" b="1" dirty="0">
                <a:solidFill>
                  <a:srgbClr val="C00000"/>
                </a:solidFill>
                <a:latin typeface="Calibri"/>
                <a:ea typeface="Calibri"/>
                <a:cs typeface="Calibri"/>
                <a:sym typeface="Calibri"/>
              </a:rPr>
              <a:t>Monthly Teleconference</a:t>
            </a:r>
            <a:endParaRPr lang="en-US" sz="5400" dirty="0">
              <a:solidFill>
                <a:srgbClr val="C00000"/>
              </a:solidFill>
            </a:endParaRPr>
          </a:p>
        </p:txBody>
      </p:sp>
      <p:sp>
        <p:nvSpPr>
          <p:cNvPr id="89" name="Google Shape;89;p13"/>
          <p:cNvSpPr txBox="1">
            <a:spLocks noGrp="1"/>
          </p:cNvSpPr>
          <p:nvPr>
            <p:ph type="subTitle" idx="1"/>
          </p:nvPr>
        </p:nvSpPr>
        <p:spPr>
          <a:xfrm>
            <a:off x="1276709" y="2518913"/>
            <a:ext cx="8964571" cy="3933645"/>
          </a:xfrm>
          <a:prstGeom prst="rect">
            <a:avLst/>
          </a:prstGeom>
          <a:noFill/>
          <a:ln>
            <a:noFill/>
          </a:ln>
        </p:spPr>
        <p:txBody>
          <a:bodyPr spcFirstLastPara="1" wrap="square" lIns="91425" tIns="45700" rIns="91425" bIns="45700" anchor="t" anchorCtr="0">
            <a:noAutofit/>
          </a:bodyPr>
          <a:lstStyle/>
          <a:p>
            <a:pPr marL="1371600" lvl="3" indent="0" algn="l">
              <a:spcBef>
                <a:spcPts val="0"/>
              </a:spcBef>
              <a:buSzPts val="3700"/>
            </a:pPr>
            <a:endParaRPr lang="en-US" sz="4400" b="1" dirty="0"/>
          </a:p>
          <a:p>
            <a:pPr marL="1371600" lvl="3" indent="0" algn="l">
              <a:spcBef>
                <a:spcPts val="0"/>
              </a:spcBef>
              <a:buSzPts val="3700"/>
            </a:pPr>
            <a:endParaRPr lang="en-US" sz="4400" b="1" dirty="0"/>
          </a:p>
          <a:p>
            <a:pPr marL="1371600" lvl="3" indent="0" algn="l">
              <a:spcBef>
                <a:spcPts val="0"/>
              </a:spcBef>
              <a:buSzPts val="3700"/>
            </a:pPr>
            <a:endParaRPr lang="en-US" sz="4400" b="1" dirty="0"/>
          </a:p>
          <a:p>
            <a:pPr marL="1371600" lvl="3" indent="0" algn="l">
              <a:spcBef>
                <a:spcPts val="0"/>
              </a:spcBef>
              <a:buSzPts val="3700"/>
            </a:pPr>
            <a:endParaRPr lang="en-US" sz="4400" b="1" dirty="0"/>
          </a:p>
          <a:p>
            <a:pPr marL="1371600" lvl="3" indent="0" algn="l">
              <a:spcBef>
                <a:spcPts val="0"/>
              </a:spcBef>
              <a:buSzPts val="3700"/>
            </a:pPr>
            <a:endParaRPr lang="en-US" sz="4400" b="1" dirty="0"/>
          </a:p>
          <a:p>
            <a:pPr marL="1371600" lvl="3" indent="0" algn="just">
              <a:spcBef>
                <a:spcPts val="0"/>
              </a:spcBef>
              <a:buSzPts val="3700"/>
            </a:pPr>
            <a:r>
              <a:rPr lang="en-US" sz="4000" b="1" dirty="0"/>
              <a:t>Wednesday, October 23</a:t>
            </a:r>
            <a:r>
              <a:rPr lang="en-US" sz="4000" b="1" baseline="30000" dirty="0"/>
              <a:t>rd</a:t>
            </a:r>
            <a:r>
              <a:rPr lang="en-US" sz="4000" b="1" dirty="0"/>
              <a:t>, 2024</a:t>
            </a:r>
            <a:endParaRPr lang="en-US" sz="4000" dirty="0">
              <a:solidFill>
                <a:schemeClr val="tx1"/>
              </a:solidFill>
            </a:endParaRPr>
          </a:p>
        </p:txBody>
      </p:sp>
      <p:pic>
        <p:nvPicPr>
          <p:cNvPr id="1026" name="Picture 2" descr="Job Corps | Brands of the World™ | Download vector logos and logotypes">
            <a:extLst>
              <a:ext uri="{FF2B5EF4-FFF2-40B4-BE49-F238E27FC236}">
                <a16:creationId xmlns:a16="http://schemas.microsoft.com/office/drawing/2014/main" id="{D8ECD916-5D39-4C1C-130C-F0922C41A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922" y="2518913"/>
            <a:ext cx="3033408" cy="303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88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0C348-9192-9E5F-8C08-08866D9C73DA}"/>
              </a:ext>
            </a:extLst>
          </p:cNvPr>
          <p:cNvSpPr>
            <a:spLocks noGrp="1"/>
          </p:cNvSpPr>
          <p:nvPr>
            <p:ph type="title"/>
          </p:nvPr>
        </p:nvSpPr>
        <p:spPr/>
        <p:txBody>
          <a:bodyPr/>
          <a:lstStyle/>
          <a:p>
            <a:pPr algn="ctr"/>
            <a:r>
              <a:rPr lang="en-US" dirty="0"/>
              <a:t>4 Steps for discussing vaccines:</a:t>
            </a:r>
          </a:p>
        </p:txBody>
      </p:sp>
      <p:sp>
        <p:nvSpPr>
          <p:cNvPr id="3" name="Content Placeholder 2">
            <a:extLst>
              <a:ext uri="{FF2B5EF4-FFF2-40B4-BE49-F238E27FC236}">
                <a16:creationId xmlns:a16="http://schemas.microsoft.com/office/drawing/2014/main" id="{6F4A4863-D8AB-86C0-CD2E-63EE837AFB20}"/>
              </a:ext>
            </a:extLst>
          </p:cNvPr>
          <p:cNvSpPr>
            <a:spLocks noGrp="1"/>
          </p:cNvSpPr>
          <p:nvPr>
            <p:ph idx="1"/>
          </p:nvPr>
        </p:nvSpPr>
        <p:spPr/>
        <p:txBody>
          <a:bodyPr>
            <a:normAutofit lnSpcReduction="10000"/>
          </a:bodyPr>
          <a:lstStyle/>
          <a:p>
            <a:r>
              <a:rPr lang="en-US" dirty="0"/>
              <a:t>Embrace an attitude of empathy and collaboration</a:t>
            </a:r>
          </a:p>
          <a:p>
            <a:pPr lvl="1"/>
            <a:r>
              <a:rPr lang="en-US" dirty="0"/>
              <a:t>Be compassionate and genuine curiosity about reasons student feels the way they do</a:t>
            </a:r>
          </a:p>
          <a:p>
            <a:pPr lvl="1"/>
            <a:r>
              <a:rPr lang="en-US" dirty="0"/>
              <a:t>Be sensitive to culture, family dynamics and circumstances</a:t>
            </a:r>
          </a:p>
          <a:p>
            <a:r>
              <a:rPr lang="en-US" dirty="0"/>
              <a:t>Ask permission to discuss vaccines</a:t>
            </a:r>
          </a:p>
          <a:p>
            <a:pPr lvl="1"/>
            <a:r>
              <a:rPr lang="en-US" dirty="0"/>
              <a:t>If they say no, respect and move on</a:t>
            </a:r>
          </a:p>
          <a:p>
            <a:pPr lvl="1"/>
            <a:r>
              <a:rPr lang="en-US" dirty="0"/>
              <a:t>If yes, go to step 3</a:t>
            </a:r>
          </a:p>
          <a:p>
            <a:r>
              <a:rPr lang="en-US" dirty="0"/>
              <a:t>Motivational Interview</a:t>
            </a:r>
          </a:p>
          <a:p>
            <a:pPr lvl="1"/>
            <a:r>
              <a:rPr lang="en-US" dirty="0"/>
              <a:t>On a scale of 0-10, how likely are you to get vaccine?</a:t>
            </a:r>
          </a:p>
          <a:p>
            <a:pPr lvl="1"/>
            <a:r>
              <a:rPr lang="en-US" dirty="0"/>
              <a:t>Why (x)? Why not a lower number? What would help you move higher?</a:t>
            </a:r>
          </a:p>
          <a:p>
            <a:r>
              <a:rPr lang="en-US" dirty="0"/>
              <a:t>Respond to questions about vaccines, health, or mental health</a:t>
            </a:r>
          </a:p>
          <a:p>
            <a:endParaRPr lang="en-US" dirty="0"/>
          </a:p>
        </p:txBody>
      </p:sp>
      <p:sp>
        <p:nvSpPr>
          <p:cNvPr id="5" name="TextBox 4">
            <a:extLst>
              <a:ext uri="{FF2B5EF4-FFF2-40B4-BE49-F238E27FC236}">
                <a16:creationId xmlns:a16="http://schemas.microsoft.com/office/drawing/2014/main" id="{361CE653-1C26-3FF6-5244-9F146E1A2C75}"/>
              </a:ext>
            </a:extLst>
          </p:cNvPr>
          <p:cNvSpPr txBox="1"/>
          <p:nvPr/>
        </p:nvSpPr>
        <p:spPr>
          <a:xfrm>
            <a:off x="1928232" y="6266482"/>
            <a:ext cx="6018870" cy="369332"/>
          </a:xfrm>
          <a:prstGeom prst="rect">
            <a:avLst/>
          </a:prstGeom>
          <a:noFill/>
        </p:spPr>
        <p:txBody>
          <a:bodyPr wrap="square">
            <a:spAutoFit/>
          </a:bodyPr>
          <a:lstStyle/>
          <a:p>
            <a:r>
              <a:rPr lang="en-US" dirty="0">
                <a:solidFill>
                  <a:prstClr val="white"/>
                </a:solidFill>
                <a:latin typeface="Calibri"/>
                <a:hlinkClick r:id="rId2">
                  <a:extLst>
                    <a:ext uri="{A12FA001-AC4F-418D-AE19-62706E023703}">
                      <ahyp:hlinkClr xmlns:ahyp="http://schemas.microsoft.com/office/drawing/2018/hyperlinkcolor" val="tx"/>
                    </a:ext>
                  </a:extLst>
                </a:hlinkClick>
              </a:rPr>
              <a:t>Talking with Patients about COVID-19 Vaccination | CDC</a:t>
            </a:r>
            <a:endParaRPr lang="en-US" dirty="0">
              <a:solidFill>
                <a:prstClr val="white"/>
              </a:solidFill>
              <a:latin typeface="Calibri"/>
            </a:endParaRPr>
          </a:p>
        </p:txBody>
      </p:sp>
    </p:spTree>
    <p:extLst>
      <p:ext uri="{BB962C8B-B14F-4D97-AF65-F5344CB8AC3E}">
        <p14:creationId xmlns:p14="http://schemas.microsoft.com/office/powerpoint/2010/main" val="2900252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F79BE-874F-99E7-D6C5-1CE1220F4F3E}"/>
              </a:ext>
            </a:extLst>
          </p:cNvPr>
          <p:cNvSpPr>
            <a:spLocks noGrp="1"/>
          </p:cNvSpPr>
          <p:nvPr>
            <p:ph type="title"/>
          </p:nvPr>
        </p:nvSpPr>
        <p:spPr/>
        <p:txBody>
          <a:bodyPr/>
          <a:lstStyle/>
          <a:p>
            <a:pPr algn="ctr"/>
            <a:r>
              <a:rPr lang="en-US" dirty="0"/>
              <a:t>PRH 2.3 R7: Family Planning Program</a:t>
            </a:r>
          </a:p>
        </p:txBody>
      </p:sp>
      <p:sp>
        <p:nvSpPr>
          <p:cNvPr id="3" name="Content Placeholder 2">
            <a:extLst>
              <a:ext uri="{FF2B5EF4-FFF2-40B4-BE49-F238E27FC236}">
                <a16:creationId xmlns:a16="http://schemas.microsoft.com/office/drawing/2014/main" id="{865181AC-B424-CC91-A83B-128BA9EC9213}"/>
              </a:ext>
            </a:extLst>
          </p:cNvPr>
          <p:cNvSpPr>
            <a:spLocks noGrp="1"/>
          </p:cNvSpPr>
          <p:nvPr>
            <p:ph idx="1"/>
          </p:nvPr>
        </p:nvSpPr>
        <p:spPr/>
        <p:txBody>
          <a:bodyPr/>
          <a:lstStyle/>
          <a:p>
            <a:r>
              <a:rPr lang="en-US" dirty="0"/>
              <a:t>Must be provided to all students on a voluntary basis. At a minimum, this program must include counseling, health promotion activities, and medical services, including birth control. The Center Director must appoint a staff member to implement and monitor this program.</a:t>
            </a:r>
          </a:p>
        </p:txBody>
      </p:sp>
    </p:spTree>
    <p:extLst>
      <p:ext uri="{BB962C8B-B14F-4D97-AF65-F5344CB8AC3E}">
        <p14:creationId xmlns:p14="http://schemas.microsoft.com/office/powerpoint/2010/main" val="2117692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9BC7-0DBF-8105-254A-44D4CEE64100}"/>
              </a:ext>
            </a:extLst>
          </p:cNvPr>
          <p:cNvSpPr>
            <a:spLocks noGrp="1"/>
          </p:cNvSpPr>
          <p:nvPr>
            <p:ph type="title"/>
          </p:nvPr>
        </p:nvSpPr>
        <p:spPr/>
        <p:txBody>
          <a:bodyPr/>
          <a:lstStyle/>
          <a:p>
            <a:r>
              <a:rPr lang="en-US" dirty="0"/>
              <a:t>CDC Contraceptive Use and Practice recommendations: </a:t>
            </a:r>
          </a:p>
        </p:txBody>
      </p:sp>
      <p:sp>
        <p:nvSpPr>
          <p:cNvPr id="3" name="Content Placeholder 2">
            <a:extLst>
              <a:ext uri="{FF2B5EF4-FFF2-40B4-BE49-F238E27FC236}">
                <a16:creationId xmlns:a16="http://schemas.microsoft.com/office/drawing/2014/main" id="{FFE79B42-5513-57AF-EB14-7BC36D57D5CF}"/>
              </a:ext>
            </a:extLst>
          </p:cNvPr>
          <p:cNvSpPr>
            <a:spLocks noGrp="1"/>
          </p:cNvSpPr>
          <p:nvPr>
            <p:ph idx="1"/>
          </p:nvPr>
        </p:nvSpPr>
        <p:spPr/>
        <p:txBody>
          <a:bodyPr/>
          <a:lstStyle/>
          <a:p>
            <a:r>
              <a:rPr lang="en-US" dirty="0"/>
              <a:t>Personal autonomy in contraceptive decision-making</a:t>
            </a:r>
          </a:p>
          <a:p>
            <a:r>
              <a:rPr lang="en-US" dirty="0"/>
              <a:t>Equitable access to the full range of contraceptive methods</a:t>
            </a:r>
          </a:p>
          <a:p>
            <a:r>
              <a:rPr lang="en-US" dirty="0"/>
              <a:t>Offer in non-coercive manner honoring personal values, goals and reproductive autonomy</a:t>
            </a:r>
          </a:p>
          <a:p>
            <a:r>
              <a:rPr lang="en-US" dirty="0"/>
              <a:t>Share decision-making and person-centered approach</a:t>
            </a:r>
          </a:p>
          <a:p>
            <a:r>
              <a:rPr lang="en-US" dirty="0"/>
              <a:t>Remove unnecessary medical barriers to access and use</a:t>
            </a:r>
          </a:p>
        </p:txBody>
      </p:sp>
      <p:sp>
        <p:nvSpPr>
          <p:cNvPr id="5" name="TextBox 4">
            <a:extLst>
              <a:ext uri="{FF2B5EF4-FFF2-40B4-BE49-F238E27FC236}">
                <a16:creationId xmlns:a16="http://schemas.microsoft.com/office/drawing/2014/main" id="{E2ECCA07-434E-1FD4-9C82-469B65EABE48}"/>
              </a:ext>
            </a:extLst>
          </p:cNvPr>
          <p:cNvSpPr txBox="1"/>
          <p:nvPr/>
        </p:nvSpPr>
        <p:spPr>
          <a:xfrm>
            <a:off x="1627149" y="6311899"/>
            <a:ext cx="6587583" cy="369332"/>
          </a:xfrm>
          <a:prstGeom prst="rect">
            <a:avLst/>
          </a:prstGeom>
          <a:noFill/>
        </p:spPr>
        <p:txBody>
          <a:bodyPr wrap="square">
            <a:spAutoFit/>
          </a:bodyPr>
          <a:lstStyle/>
          <a:p>
            <a:r>
              <a:rPr lang="en-US" dirty="0">
                <a:solidFill>
                  <a:prstClr val="white"/>
                </a:solidFill>
                <a:latin typeface="Calibri"/>
                <a:hlinkClick r:id="rId2">
                  <a:extLst>
                    <a:ext uri="{A12FA001-AC4F-418D-AE19-62706E023703}">
                      <ahyp:hlinkClr xmlns:ahyp="http://schemas.microsoft.com/office/drawing/2018/hyperlinkcolor" val="tx"/>
                    </a:ext>
                  </a:extLst>
                </a:hlinkClick>
              </a:rPr>
              <a:t>U.S. Medical Eligibility Criteria for Contraceptive Use, 2024 | MMWR</a:t>
            </a:r>
            <a:endParaRPr lang="en-US" dirty="0">
              <a:solidFill>
                <a:prstClr val="white"/>
              </a:solidFill>
              <a:latin typeface="Calibri"/>
            </a:endParaRPr>
          </a:p>
        </p:txBody>
      </p:sp>
    </p:spTree>
    <p:extLst>
      <p:ext uri="{BB962C8B-B14F-4D97-AF65-F5344CB8AC3E}">
        <p14:creationId xmlns:p14="http://schemas.microsoft.com/office/powerpoint/2010/main" val="2057345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707357" y="1928732"/>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218807A2-B989-FAB0-4705-D04F0368218F}"/>
              </a:ext>
            </a:extLst>
          </p:cNvPr>
          <p:cNvSpPr>
            <a:spLocks noGrp="1"/>
          </p:cNvSpPr>
          <p:nvPr>
            <p:ph type="title"/>
          </p:nvPr>
        </p:nvSpPr>
        <p:spPr>
          <a:xfrm>
            <a:off x="2295526" y="1967267"/>
            <a:ext cx="1971675" cy="2547257"/>
          </a:xfrm>
          <a:noFill/>
        </p:spPr>
        <p:txBody>
          <a:bodyPr vert="horz" lIns="91440" tIns="45720" rIns="91440" bIns="45720" rtlCol="0" anchor="ctr">
            <a:normAutofit/>
          </a:bodyPr>
          <a:lstStyle/>
          <a:p>
            <a:pPr algn="ctr"/>
            <a:r>
              <a:rPr lang="en-US" sz="2400">
                <a:solidFill>
                  <a:srgbClr val="FFFFFF"/>
                </a:solidFill>
                <a:latin typeface="+mj-lt"/>
                <a:ea typeface="+mj-ea"/>
                <a:cs typeface="+mj-cs"/>
              </a:rPr>
              <a:t>Contraceptive Efficacy:</a:t>
            </a:r>
          </a:p>
        </p:txBody>
      </p:sp>
      <p:pic>
        <p:nvPicPr>
          <p:cNvPr id="1028" name="Picture 4" descr="LA County Department of Public Health">
            <a:extLst>
              <a:ext uri="{FF2B5EF4-FFF2-40B4-BE49-F238E27FC236}">
                <a16:creationId xmlns:a16="http://schemas.microsoft.com/office/drawing/2014/main" id="{695BAA1A-29C7-FB0F-7C18-87FDF731D79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6988" y="1628831"/>
            <a:ext cx="5085525" cy="3598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367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National Job Corps Association (NJCA) | LinkedIn">
            <a:extLst>
              <a:ext uri="{FF2B5EF4-FFF2-40B4-BE49-F238E27FC236}">
                <a16:creationId xmlns:a16="http://schemas.microsoft.com/office/drawing/2014/main" id="{AC199759-9BFC-7154-C0D2-A8ABABA85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8" y="484742"/>
            <a:ext cx="12096520" cy="604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123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237D-5F92-F116-9A1D-7EED01A7A0FE}"/>
              </a:ext>
            </a:extLst>
          </p:cNvPr>
          <p:cNvSpPr>
            <a:spLocks noGrp="1"/>
          </p:cNvSpPr>
          <p:nvPr>
            <p:ph type="title"/>
          </p:nvPr>
        </p:nvSpPr>
        <p:spPr/>
        <p:txBody>
          <a:bodyPr/>
          <a:lstStyle/>
          <a:p>
            <a:r>
              <a:rPr lang="en-US" dirty="0">
                <a:solidFill>
                  <a:srgbClr val="C00000"/>
                </a:solidFill>
              </a:rPr>
              <a:t>Health &amp; Wellness Entrance Requirements</a:t>
            </a:r>
          </a:p>
        </p:txBody>
      </p:sp>
      <p:sp>
        <p:nvSpPr>
          <p:cNvPr id="3" name="Content Placeholder 2">
            <a:extLst>
              <a:ext uri="{FF2B5EF4-FFF2-40B4-BE49-F238E27FC236}">
                <a16:creationId xmlns:a16="http://schemas.microsoft.com/office/drawing/2014/main" id="{BCB53B76-1DE5-62DE-351F-51A03D04BDAD}"/>
              </a:ext>
            </a:extLst>
          </p:cNvPr>
          <p:cNvSpPr>
            <a:spLocks noGrp="1"/>
          </p:cNvSpPr>
          <p:nvPr>
            <p:ph idx="1"/>
          </p:nvPr>
        </p:nvSpPr>
        <p:spPr/>
        <p:txBody>
          <a:bodyPr/>
          <a:lstStyle/>
          <a:p>
            <a:pPr marL="50800" indent="0">
              <a:buNone/>
            </a:pPr>
            <a:r>
              <a:rPr lang="en-US" b="1" dirty="0"/>
              <a:t>PRH 2.3 R2(a)</a:t>
            </a:r>
          </a:p>
          <a:p>
            <a:r>
              <a:rPr lang="en-US" dirty="0">
                <a:latin typeface="Arial" panose="020B0604020202020204" pitchFamily="34" charset="0"/>
                <a:cs typeface="Arial" panose="020B0604020202020204" pitchFamily="34" charset="0"/>
              </a:rPr>
              <a:t>The Health and Wellness Program must include the following components:  A cursory health evaluation, laboratory testing, and a medical history within 48 hours of arrival on center. The medical history must be documented on the Job Corps Health History Form. The cursory health evaluation and medical history must be conducted by a qualified health professional designated by the Center Physician. </a:t>
            </a:r>
          </a:p>
        </p:txBody>
      </p:sp>
    </p:spTree>
    <p:extLst>
      <p:ext uri="{BB962C8B-B14F-4D97-AF65-F5344CB8AC3E}">
        <p14:creationId xmlns:p14="http://schemas.microsoft.com/office/powerpoint/2010/main" val="2815093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7F5E25-18B6-A152-4055-BCC9A5FE3C6A}"/>
              </a:ext>
            </a:extLst>
          </p:cNvPr>
          <p:cNvPicPr>
            <a:picLocks noChangeAspect="1"/>
          </p:cNvPicPr>
          <p:nvPr/>
        </p:nvPicPr>
        <p:blipFill>
          <a:blip r:embed="rId2"/>
          <a:stretch>
            <a:fillRect/>
          </a:stretch>
        </p:blipFill>
        <p:spPr>
          <a:xfrm>
            <a:off x="1427091" y="276045"/>
            <a:ext cx="9225614" cy="6383547"/>
          </a:xfrm>
          <a:prstGeom prst="rect">
            <a:avLst/>
          </a:prstGeom>
        </p:spPr>
      </p:pic>
    </p:spTree>
    <p:extLst>
      <p:ext uri="{BB962C8B-B14F-4D97-AF65-F5344CB8AC3E}">
        <p14:creationId xmlns:p14="http://schemas.microsoft.com/office/powerpoint/2010/main" val="551572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11A35-40B9-CC39-A798-0F9E7DC688DE}"/>
              </a:ext>
            </a:extLst>
          </p:cNvPr>
          <p:cNvPicPr>
            <a:picLocks noChangeAspect="1"/>
          </p:cNvPicPr>
          <p:nvPr/>
        </p:nvPicPr>
        <p:blipFill>
          <a:blip r:embed="rId2"/>
          <a:stretch>
            <a:fillRect/>
          </a:stretch>
        </p:blipFill>
        <p:spPr>
          <a:xfrm>
            <a:off x="373029" y="1190446"/>
            <a:ext cx="11423886" cy="4468482"/>
          </a:xfrm>
          <a:prstGeom prst="rect">
            <a:avLst/>
          </a:prstGeom>
        </p:spPr>
      </p:pic>
    </p:spTree>
    <p:extLst>
      <p:ext uri="{BB962C8B-B14F-4D97-AF65-F5344CB8AC3E}">
        <p14:creationId xmlns:p14="http://schemas.microsoft.com/office/powerpoint/2010/main" val="1851745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389A46-3DC9-DBBE-68DC-A571FF8C5F37}"/>
              </a:ext>
            </a:extLst>
          </p:cNvPr>
          <p:cNvPicPr>
            <a:picLocks noChangeAspect="1"/>
          </p:cNvPicPr>
          <p:nvPr/>
        </p:nvPicPr>
        <p:blipFill>
          <a:blip r:embed="rId2"/>
          <a:stretch>
            <a:fillRect/>
          </a:stretch>
        </p:blipFill>
        <p:spPr>
          <a:xfrm>
            <a:off x="1604513" y="142288"/>
            <a:ext cx="8788398" cy="6431039"/>
          </a:xfrm>
          <a:prstGeom prst="rect">
            <a:avLst/>
          </a:prstGeom>
        </p:spPr>
      </p:pic>
    </p:spTree>
    <p:extLst>
      <p:ext uri="{BB962C8B-B14F-4D97-AF65-F5344CB8AC3E}">
        <p14:creationId xmlns:p14="http://schemas.microsoft.com/office/powerpoint/2010/main" val="2582613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5F0833-CFC8-144B-5416-0019CA745C80}"/>
              </a:ext>
            </a:extLst>
          </p:cNvPr>
          <p:cNvPicPr>
            <a:picLocks noChangeAspect="1"/>
          </p:cNvPicPr>
          <p:nvPr/>
        </p:nvPicPr>
        <p:blipFill>
          <a:blip r:embed="rId2"/>
          <a:stretch>
            <a:fillRect/>
          </a:stretch>
        </p:blipFill>
        <p:spPr>
          <a:xfrm>
            <a:off x="233067" y="724620"/>
            <a:ext cx="11594954" cy="5348376"/>
          </a:xfrm>
          <a:prstGeom prst="rect">
            <a:avLst/>
          </a:prstGeom>
        </p:spPr>
      </p:pic>
    </p:spTree>
    <p:extLst>
      <p:ext uri="{BB962C8B-B14F-4D97-AF65-F5344CB8AC3E}">
        <p14:creationId xmlns:p14="http://schemas.microsoft.com/office/powerpoint/2010/main" val="192096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3200" dirty="0">
                <a:latin typeface="+mj-lt"/>
                <a:ea typeface="+mj-ea"/>
                <a:cs typeface="+mj-cs"/>
              </a:rPr>
              <a:t>CDC Respiratory Illness:</a:t>
            </a:r>
          </a:p>
        </p:txBody>
      </p:sp>
      <p:sp>
        <p:nvSpPr>
          <p:cNvPr id="3" name="Content Placeholder 2">
            <a:extLst>
              <a:ext uri="{FF2B5EF4-FFF2-40B4-BE49-F238E27FC236}">
                <a16:creationId xmlns:a16="http://schemas.microsoft.com/office/drawing/2014/main" id="{A10C138A-E7C8-B956-807B-20BEC3DE44CD}"/>
              </a:ext>
            </a:extLst>
          </p:cNvPr>
          <p:cNvSpPr txBox="1">
            <a:spLocks/>
          </p:cNvSpPr>
          <p:nvPr/>
        </p:nvSpPr>
        <p:spPr>
          <a:xfrm>
            <a:off x="2036869" y="4973445"/>
            <a:ext cx="8408193" cy="445937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prstClr val="white"/>
                </a:solidFill>
                <a:latin typeface="Avenir Book"/>
              </a:rPr>
              <a:t>COVID- 19 infections and ER visits decreasing </a:t>
            </a:r>
          </a:p>
          <a:p>
            <a:r>
              <a:rPr lang="en-US" dirty="0">
                <a:solidFill>
                  <a:prstClr val="white"/>
                </a:solidFill>
                <a:latin typeface="Avenir Book"/>
              </a:rPr>
              <a:t>Influenza and RSV activity is increasing </a:t>
            </a:r>
          </a:p>
        </p:txBody>
      </p:sp>
      <p:sp>
        <p:nvSpPr>
          <p:cNvPr id="9" name="TextBox 8">
            <a:extLst>
              <a:ext uri="{FF2B5EF4-FFF2-40B4-BE49-F238E27FC236}">
                <a16:creationId xmlns:a16="http://schemas.microsoft.com/office/drawing/2014/main" id="{63A391D2-6C3E-E289-1475-0325B5E9653B}"/>
              </a:ext>
            </a:extLst>
          </p:cNvPr>
          <p:cNvSpPr txBox="1"/>
          <p:nvPr/>
        </p:nvSpPr>
        <p:spPr>
          <a:xfrm>
            <a:off x="1941399" y="6043889"/>
            <a:ext cx="4581524" cy="646331"/>
          </a:xfrm>
          <a:prstGeom prst="rect">
            <a:avLst/>
          </a:prstGeom>
          <a:noFill/>
        </p:spPr>
        <p:txBody>
          <a:bodyPr wrap="square">
            <a:spAutoFit/>
          </a:bodyPr>
          <a:lstStyle/>
          <a:p>
            <a:r>
              <a:rPr lang="en-US" dirty="0">
                <a:solidFill>
                  <a:prstClr val="white"/>
                </a:solidFill>
                <a:latin typeface="Calibri"/>
                <a:hlinkClick r:id="rId3">
                  <a:extLst>
                    <a:ext uri="{A12FA001-AC4F-418D-AE19-62706E023703}">
                      <ahyp:hlinkClr xmlns:ahyp="http://schemas.microsoft.com/office/drawing/2018/hyperlinkcolor" val="tx"/>
                    </a:ext>
                  </a:extLst>
                </a:hlinkClick>
              </a:rPr>
              <a:t>Respiratory Illnesses Data Channel | Respiratory Illnesses | CDC</a:t>
            </a:r>
            <a:endParaRPr lang="en-US" dirty="0">
              <a:solidFill>
                <a:prstClr val="white"/>
              </a:solidFill>
              <a:latin typeface="Calibri"/>
            </a:endParaRPr>
          </a:p>
        </p:txBody>
      </p:sp>
      <p:pic>
        <p:nvPicPr>
          <p:cNvPr id="6" name="Picture 5">
            <a:extLst>
              <a:ext uri="{FF2B5EF4-FFF2-40B4-BE49-F238E27FC236}">
                <a16:creationId xmlns:a16="http://schemas.microsoft.com/office/drawing/2014/main" id="{18C402F0-402C-B21E-65CC-1D86919D9A32}"/>
              </a:ext>
            </a:extLst>
          </p:cNvPr>
          <p:cNvPicPr>
            <a:picLocks noChangeAspect="1"/>
          </p:cNvPicPr>
          <p:nvPr/>
        </p:nvPicPr>
        <p:blipFill>
          <a:blip r:embed="rId4"/>
          <a:stretch>
            <a:fillRect/>
          </a:stretch>
        </p:blipFill>
        <p:spPr>
          <a:xfrm>
            <a:off x="2830539" y="1388304"/>
            <a:ext cx="6820852" cy="3381847"/>
          </a:xfrm>
          <a:prstGeom prst="rect">
            <a:avLst/>
          </a:prstGeom>
        </p:spPr>
      </p:pic>
    </p:spTree>
    <p:extLst>
      <p:ext uri="{BB962C8B-B14F-4D97-AF65-F5344CB8AC3E}">
        <p14:creationId xmlns:p14="http://schemas.microsoft.com/office/powerpoint/2010/main" val="1547256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F289B7-0895-FFD8-0E92-F1BEB1187301}"/>
              </a:ext>
            </a:extLst>
          </p:cNvPr>
          <p:cNvPicPr>
            <a:picLocks noChangeAspect="1"/>
          </p:cNvPicPr>
          <p:nvPr/>
        </p:nvPicPr>
        <p:blipFill>
          <a:blip r:embed="rId2"/>
          <a:stretch>
            <a:fillRect/>
          </a:stretch>
        </p:blipFill>
        <p:spPr>
          <a:xfrm>
            <a:off x="173869" y="655609"/>
            <a:ext cx="11789000" cy="5520904"/>
          </a:xfrm>
          <a:prstGeom prst="rect">
            <a:avLst/>
          </a:prstGeom>
        </p:spPr>
      </p:pic>
    </p:spTree>
    <p:extLst>
      <p:ext uri="{BB962C8B-B14F-4D97-AF65-F5344CB8AC3E}">
        <p14:creationId xmlns:p14="http://schemas.microsoft.com/office/powerpoint/2010/main" val="2821440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75BB0-62AF-C75B-E4A4-FADF8E2DE655}"/>
              </a:ext>
            </a:extLst>
          </p:cNvPr>
          <p:cNvPicPr>
            <a:picLocks noChangeAspect="1"/>
          </p:cNvPicPr>
          <p:nvPr/>
        </p:nvPicPr>
        <p:blipFill>
          <a:blip r:embed="rId2"/>
          <a:stretch>
            <a:fillRect/>
          </a:stretch>
        </p:blipFill>
        <p:spPr>
          <a:xfrm>
            <a:off x="314310" y="1725283"/>
            <a:ext cx="11651202" cy="3433313"/>
          </a:xfrm>
          <a:prstGeom prst="rect">
            <a:avLst/>
          </a:prstGeom>
        </p:spPr>
      </p:pic>
    </p:spTree>
    <p:extLst>
      <p:ext uri="{BB962C8B-B14F-4D97-AF65-F5344CB8AC3E}">
        <p14:creationId xmlns:p14="http://schemas.microsoft.com/office/powerpoint/2010/main" val="1991623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1D89C8-3F9A-9D40-5C30-B69010BA38FD}"/>
              </a:ext>
            </a:extLst>
          </p:cNvPr>
          <p:cNvPicPr>
            <a:picLocks noChangeAspect="1"/>
          </p:cNvPicPr>
          <p:nvPr/>
        </p:nvPicPr>
        <p:blipFill>
          <a:blip r:embed="rId2"/>
          <a:stretch>
            <a:fillRect/>
          </a:stretch>
        </p:blipFill>
        <p:spPr>
          <a:xfrm>
            <a:off x="483080" y="1586541"/>
            <a:ext cx="11565286" cy="3796342"/>
          </a:xfrm>
          <a:prstGeom prst="rect">
            <a:avLst/>
          </a:prstGeom>
        </p:spPr>
      </p:pic>
    </p:spTree>
    <p:extLst>
      <p:ext uri="{BB962C8B-B14F-4D97-AF65-F5344CB8AC3E}">
        <p14:creationId xmlns:p14="http://schemas.microsoft.com/office/powerpoint/2010/main" val="2075059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2DBDBC-774F-DF3A-E83D-49C3220BE59F}"/>
              </a:ext>
            </a:extLst>
          </p:cNvPr>
          <p:cNvPicPr>
            <a:picLocks noChangeAspect="1"/>
          </p:cNvPicPr>
          <p:nvPr/>
        </p:nvPicPr>
        <p:blipFill>
          <a:blip r:embed="rId2"/>
          <a:stretch>
            <a:fillRect/>
          </a:stretch>
        </p:blipFill>
        <p:spPr>
          <a:xfrm>
            <a:off x="347304" y="948906"/>
            <a:ext cx="11757333" cy="5072331"/>
          </a:xfrm>
          <a:prstGeom prst="rect">
            <a:avLst/>
          </a:prstGeom>
        </p:spPr>
      </p:pic>
    </p:spTree>
    <p:extLst>
      <p:ext uri="{BB962C8B-B14F-4D97-AF65-F5344CB8AC3E}">
        <p14:creationId xmlns:p14="http://schemas.microsoft.com/office/powerpoint/2010/main" val="119308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E5A545-1D23-EEA1-E48F-D75A8917B197}"/>
              </a:ext>
            </a:extLst>
          </p:cNvPr>
          <p:cNvPicPr>
            <a:picLocks noChangeAspect="1"/>
          </p:cNvPicPr>
          <p:nvPr/>
        </p:nvPicPr>
        <p:blipFill>
          <a:blip r:embed="rId2"/>
          <a:stretch>
            <a:fillRect/>
          </a:stretch>
        </p:blipFill>
        <p:spPr>
          <a:xfrm>
            <a:off x="1276709" y="169057"/>
            <a:ext cx="9671709" cy="6542293"/>
          </a:xfrm>
          <a:prstGeom prst="rect">
            <a:avLst/>
          </a:prstGeom>
        </p:spPr>
      </p:pic>
    </p:spTree>
    <p:extLst>
      <p:ext uri="{BB962C8B-B14F-4D97-AF65-F5344CB8AC3E}">
        <p14:creationId xmlns:p14="http://schemas.microsoft.com/office/powerpoint/2010/main" val="1062547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237D-5F92-F116-9A1D-7EED01A7A0FE}"/>
              </a:ext>
            </a:extLst>
          </p:cNvPr>
          <p:cNvSpPr>
            <a:spLocks noGrp="1"/>
          </p:cNvSpPr>
          <p:nvPr>
            <p:ph type="title"/>
          </p:nvPr>
        </p:nvSpPr>
        <p:spPr/>
        <p:txBody>
          <a:bodyPr/>
          <a:lstStyle/>
          <a:p>
            <a:r>
              <a:rPr lang="en-US" dirty="0">
                <a:solidFill>
                  <a:srgbClr val="C00000"/>
                </a:solidFill>
              </a:rPr>
              <a:t>Health &amp; Wellness Entrance Requirements</a:t>
            </a:r>
          </a:p>
        </p:txBody>
      </p:sp>
      <p:sp>
        <p:nvSpPr>
          <p:cNvPr id="3" name="Content Placeholder 2">
            <a:extLst>
              <a:ext uri="{FF2B5EF4-FFF2-40B4-BE49-F238E27FC236}">
                <a16:creationId xmlns:a16="http://schemas.microsoft.com/office/drawing/2014/main" id="{BCB53B76-1DE5-62DE-351F-51A03D04BDAD}"/>
              </a:ext>
            </a:extLst>
          </p:cNvPr>
          <p:cNvSpPr>
            <a:spLocks noGrp="1"/>
          </p:cNvSpPr>
          <p:nvPr>
            <p:ph idx="1"/>
          </p:nvPr>
        </p:nvSpPr>
        <p:spPr/>
        <p:txBody>
          <a:bodyPr/>
          <a:lstStyle/>
          <a:p>
            <a:pPr marL="50800" indent="0">
              <a:buNone/>
            </a:pPr>
            <a:r>
              <a:rPr lang="en-US" b="1" dirty="0"/>
              <a:t>PRH 2.3 R2(b)</a:t>
            </a:r>
          </a:p>
          <a:p>
            <a:r>
              <a:rPr lang="en-US" dirty="0">
                <a:latin typeface="Arial" panose="020B0604020202020204" pitchFamily="34" charset="0"/>
                <a:cs typeface="Arial" panose="020B0604020202020204" pitchFamily="34" charset="0"/>
              </a:rPr>
              <a:t>The Health and Wellness Program must include the following components: A complete entrance physical examination and a review of the medical history within 14 days. The cursory evaluation, with the exception of the required entrance laboratory testing, may be omitted if the physical examination is conducted within 72 hours of a student’s arrival on center. The physical examination must be provided by a qualified health professional and documented on the Job Corps Physical Examination Form. </a:t>
            </a:r>
          </a:p>
        </p:txBody>
      </p:sp>
    </p:spTree>
    <p:extLst>
      <p:ext uri="{BB962C8B-B14F-4D97-AF65-F5344CB8AC3E}">
        <p14:creationId xmlns:p14="http://schemas.microsoft.com/office/powerpoint/2010/main" val="2894545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065F89D-0E6B-E02C-3DFF-4D564E540029}"/>
              </a:ext>
            </a:extLst>
          </p:cNvPr>
          <p:cNvPicPr>
            <a:picLocks noChangeAspect="1"/>
          </p:cNvPicPr>
          <p:nvPr/>
        </p:nvPicPr>
        <p:blipFill>
          <a:blip r:embed="rId2"/>
          <a:stretch>
            <a:fillRect/>
          </a:stretch>
        </p:blipFill>
        <p:spPr>
          <a:xfrm>
            <a:off x="502052" y="1090669"/>
            <a:ext cx="11332851" cy="4737253"/>
          </a:xfrm>
          <a:prstGeom prst="rect">
            <a:avLst/>
          </a:prstGeom>
        </p:spPr>
      </p:pic>
    </p:spTree>
    <p:extLst>
      <p:ext uri="{BB962C8B-B14F-4D97-AF65-F5344CB8AC3E}">
        <p14:creationId xmlns:p14="http://schemas.microsoft.com/office/powerpoint/2010/main" val="1879611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DB6836-FC63-7B6C-9AC1-A0451C0E022A}"/>
              </a:ext>
            </a:extLst>
          </p:cNvPr>
          <p:cNvPicPr>
            <a:picLocks noChangeAspect="1"/>
          </p:cNvPicPr>
          <p:nvPr/>
        </p:nvPicPr>
        <p:blipFill>
          <a:blip r:embed="rId2"/>
          <a:stretch>
            <a:fillRect/>
          </a:stretch>
        </p:blipFill>
        <p:spPr>
          <a:xfrm>
            <a:off x="372272" y="1564395"/>
            <a:ext cx="11599637" cy="3778786"/>
          </a:xfrm>
          <a:prstGeom prst="rect">
            <a:avLst/>
          </a:prstGeom>
        </p:spPr>
      </p:pic>
    </p:spTree>
    <p:extLst>
      <p:ext uri="{BB962C8B-B14F-4D97-AF65-F5344CB8AC3E}">
        <p14:creationId xmlns:p14="http://schemas.microsoft.com/office/powerpoint/2010/main" val="1388935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6F5D9E-5957-C895-715D-A80CF15CB0D4}"/>
              </a:ext>
            </a:extLst>
          </p:cNvPr>
          <p:cNvPicPr>
            <a:picLocks noChangeAspect="1"/>
          </p:cNvPicPr>
          <p:nvPr/>
        </p:nvPicPr>
        <p:blipFill>
          <a:blip r:embed="rId2"/>
          <a:stretch>
            <a:fillRect/>
          </a:stretch>
        </p:blipFill>
        <p:spPr>
          <a:xfrm>
            <a:off x="221931" y="616945"/>
            <a:ext cx="11690606" cy="5596567"/>
          </a:xfrm>
          <a:prstGeom prst="rect">
            <a:avLst/>
          </a:prstGeom>
        </p:spPr>
      </p:pic>
    </p:spTree>
    <p:extLst>
      <p:ext uri="{BB962C8B-B14F-4D97-AF65-F5344CB8AC3E}">
        <p14:creationId xmlns:p14="http://schemas.microsoft.com/office/powerpoint/2010/main" val="3724258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7DE84-143B-C659-8D73-60503D1A459C}"/>
              </a:ext>
            </a:extLst>
          </p:cNvPr>
          <p:cNvPicPr>
            <a:picLocks noChangeAspect="1"/>
          </p:cNvPicPr>
          <p:nvPr/>
        </p:nvPicPr>
        <p:blipFill>
          <a:blip r:embed="rId2"/>
          <a:stretch>
            <a:fillRect/>
          </a:stretch>
        </p:blipFill>
        <p:spPr>
          <a:xfrm>
            <a:off x="528809" y="611320"/>
            <a:ext cx="11134149" cy="5635244"/>
          </a:xfrm>
          <a:prstGeom prst="rect">
            <a:avLst/>
          </a:prstGeom>
        </p:spPr>
      </p:pic>
    </p:spTree>
    <p:extLst>
      <p:ext uri="{BB962C8B-B14F-4D97-AF65-F5344CB8AC3E}">
        <p14:creationId xmlns:p14="http://schemas.microsoft.com/office/powerpoint/2010/main" val="509526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a:latin typeface="+mj-lt"/>
                <a:ea typeface="+mj-ea"/>
                <a:cs typeface="+mj-cs"/>
              </a:rPr>
              <a:t>CDC Dashboard Influenza-like Illness*:</a:t>
            </a:r>
          </a:p>
        </p:txBody>
      </p:sp>
      <p:sp>
        <p:nvSpPr>
          <p:cNvPr id="6" name="TextBox 5">
            <a:extLst>
              <a:ext uri="{FF2B5EF4-FFF2-40B4-BE49-F238E27FC236}">
                <a16:creationId xmlns:a16="http://schemas.microsoft.com/office/drawing/2014/main" id="{C4E724EB-19A9-0E58-8AAE-EF45127B1149}"/>
              </a:ext>
            </a:extLst>
          </p:cNvPr>
          <p:cNvSpPr txBox="1"/>
          <p:nvPr/>
        </p:nvSpPr>
        <p:spPr>
          <a:xfrm>
            <a:off x="1657814" y="6114187"/>
            <a:ext cx="6634976" cy="646331"/>
          </a:xfrm>
          <a:prstGeom prst="rect">
            <a:avLst/>
          </a:prstGeom>
          <a:noFill/>
        </p:spPr>
        <p:txBody>
          <a:bodyPr wrap="square" rtlCol="0">
            <a:spAutoFit/>
          </a:bodyPr>
          <a:lstStyle/>
          <a:p>
            <a:r>
              <a:rPr lang="en-US" dirty="0">
                <a:solidFill>
                  <a:prstClr val="white"/>
                </a:solidFill>
                <a:latin typeface="Calibri"/>
              </a:rPr>
              <a:t>*Percent of visits to enrolled outpatient providers or ERs for fever and cough or sore throat </a:t>
            </a:r>
            <a:endParaRPr lang="en-US" dirty="0">
              <a:solidFill>
                <a:prstClr val="black"/>
              </a:solidFill>
              <a:latin typeface="Calibri"/>
            </a:endParaRPr>
          </a:p>
        </p:txBody>
      </p:sp>
      <p:pic>
        <p:nvPicPr>
          <p:cNvPr id="4" name="Picture 3">
            <a:extLst>
              <a:ext uri="{FF2B5EF4-FFF2-40B4-BE49-F238E27FC236}">
                <a16:creationId xmlns:a16="http://schemas.microsoft.com/office/drawing/2014/main" id="{C64F4964-BD1D-C2C9-DCDB-1452A8E94020}"/>
              </a:ext>
            </a:extLst>
          </p:cNvPr>
          <p:cNvPicPr>
            <a:picLocks noChangeAspect="1"/>
          </p:cNvPicPr>
          <p:nvPr/>
        </p:nvPicPr>
        <p:blipFill>
          <a:blip r:embed="rId2"/>
          <a:stretch>
            <a:fillRect/>
          </a:stretch>
        </p:blipFill>
        <p:spPr>
          <a:xfrm>
            <a:off x="2516012" y="1388303"/>
            <a:ext cx="6947433" cy="4435824"/>
          </a:xfrm>
          <a:prstGeom prst="rect">
            <a:avLst/>
          </a:prstGeom>
        </p:spPr>
      </p:pic>
    </p:spTree>
    <p:extLst>
      <p:ext uri="{BB962C8B-B14F-4D97-AF65-F5344CB8AC3E}">
        <p14:creationId xmlns:p14="http://schemas.microsoft.com/office/powerpoint/2010/main" val="4205251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7B36D1-2269-B183-5686-96D5812B672F}"/>
              </a:ext>
            </a:extLst>
          </p:cNvPr>
          <p:cNvPicPr>
            <a:picLocks noChangeAspect="1"/>
          </p:cNvPicPr>
          <p:nvPr/>
        </p:nvPicPr>
        <p:blipFill>
          <a:blip r:embed="rId2"/>
          <a:stretch>
            <a:fillRect/>
          </a:stretch>
        </p:blipFill>
        <p:spPr>
          <a:xfrm>
            <a:off x="1094922" y="330506"/>
            <a:ext cx="10186350" cy="6311108"/>
          </a:xfrm>
          <a:prstGeom prst="rect">
            <a:avLst/>
          </a:prstGeom>
        </p:spPr>
      </p:pic>
    </p:spTree>
    <p:extLst>
      <p:ext uri="{BB962C8B-B14F-4D97-AF65-F5344CB8AC3E}">
        <p14:creationId xmlns:p14="http://schemas.microsoft.com/office/powerpoint/2010/main" val="258730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lt to colonial man writing a document ...">
            <a:extLst>
              <a:ext uri="{FF2B5EF4-FFF2-40B4-BE49-F238E27FC236}">
                <a16:creationId xmlns:a16="http://schemas.microsoft.com/office/drawing/2014/main" id="{1AFE203F-4DA1-63E7-EE33-22E4333FD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
            <a:ext cx="12219214" cy="684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229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772D-F03E-B925-BA7A-257ABA0FE523}"/>
              </a:ext>
            </a:extLst>
          </p:cNvPr>
          <p:cNvSpPr>
            <a:spLocks noGrp="1"/>
          </p:cNvSpPr>
          <p:nvPr>
            <p:ph type="title"/>
          </p:nvPr>
        </p:nvSpPr>
        <p:spPr/>
        <p:txBody>
          <a:bodyPr/>
          <a:lstStyle/>
          <a:p>
            <a:r>
              <a:rPr lang="en-US" dirty="0">
                <a:solidFill>
                  <a:srgbClr val="C00000"/>
                </a:solidFill>
              </a:rPr>
              <a:t>Case presentation</a:t>
            </a:r>
          </a:p>
        </p:txBody>
      </p:sp>
      <p:sp>
        <p:nvSpPr>
          <p:cNvPr id="3" name="Content Placeholder 2">
            <a:extLst>
              <a:ext uri="{FF2B5EF4-FFF2-40B4-BE49-F238E27FC236}">
                <a16:creationId xmlns:a16="http://schemas.microsoft.com/office/drawing/2014/main" id="{918590FA-D82A-5F9C-5475-0861299D3385}"/>
              </a:ext>
            </a:extLst>
          </p:cNvPr>
          <p:cNvSpPr>
            <a:spLocks noGrp="1"/>
          </p:cNvSpPr>
          <p:nvPr>
            <p:ph idx="1"/>
          </p:nvPr>
        </p:nvSpPr>
        <p:spPr/>
        <p:txBody>
          <a:bodyPr/>
          <a:lstStyle/>
          <a:p>
            <a:r>
              <a:rPr lang="en-US" sz="3200" dirty="0"/>
              <a:t>A 20 year-old obese male reports an episode of exertional chest pain that occurred while shoveling snow the previous day. The pain was substernal, graded 9/10 (“wicked bad”) in severity and radiated down his left arm.  He reports “ringing” in his ears and “blacking out” for about a minute, but no syncope. Mild chest pain persists, graded 2/10. Exam reveals BMI 37.2, BP 108/60, heart rate 67, no fever, no chest wall tenderness, clear </a:t>
            </a:r>
            <a:r>
              <a:rPr lang="en-US" sz="3200"/>
              <a:t>breath sounds, </a:t>
            </a:r>
            <a:r>
              <a:rPr lang="en-US" sz="3200" dirty="0"/>
              <a:t>and normal cardiac auscultation. </a:t>
            </a:r>
            <a:endParaRPr lang="en-US" dirty="0"/>
          </a:p>
        </p:txBody>
      </p:sp>
    </p:spTree>
    <p:extLst>
      <p:ext uri="{BB962C8B-B14F-4D97-AF65-F5344CB8AC3E}">
        <p14:creationId xmlns:p14="http://schemas.microsoft.com/office/powerpoint/2010/main" val="2311289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772D-F03E-B925-BA7A-257ABA0FE523}"/>
              </a:ext>
            </a:extLst>
          </p:cNvPr>
          <p:cNvSpPr>
            <a:spLocks noGrp="1"/>
          </p:cNvSpPr>
          <p:nvPr>
            <p:ph type="title"/>
          </p:nvPr>
        </p:nvSpPr>
        <p:spPr/>
        <p:txBody>
          <a:bodyPr/>
          <a:lstStyle/>
          <a:p>
            <a:r>
              <a:rPr lang="en-US" dirty="0">
                <a:solidFill>
                  <a:srgbClr val="C00000"/>
                </a:solidFill>
              </a:rPr>
              <a:t>Case presentation</a:t>
            </a:r>
          </a:p>
        </p:txBody>
      </p:sp>
      <p:sp>
        <p:nvSpPr>
          <p:cNvPr id="3" name="Content Placeholder 2">
            <a:extLst>
              <a:ext uri="{FF2B5EF4-FFF2-40B4-BE49-F238E27FC236}">
                <a16:creationId xmlns:a16="http://schemas.microsoft.com/office/drawing/2014/main" id="{918590FA-D82A-5F9C-5475-0861299D3385}"/>
              </a:ext>
            </a:extLst>
          </p:cNvPr>
          <p:cNvSpPr>
            <a:spLocks noGrp="1"/>
          </p:cNvSpPr>
          <p:nvPr>
            <p:ph idx="1"/>
          </p:nvPr>
        </p:nvSpPr>
        <p:spPr>
          <a:xfrm>
            <a:off x="838200" y="1825625"/>
            <a:ext cx="10515600" cy="4667250"/>
          </a:xfrm>
        </p:spPr>
        <p:txBody>
          <a:bodyPr/>
          <a:lstStyle/>
          <a:p>
            <a:r>
              <a:rPr lang="en-US" sz="3200" dirty="0"/>
              <a:t>A 20 year-old obese male reports an episode of exertional chest pain that occurred while shoveling snow the previous day. The pain was substernal, graded 9/10 (“wicked bad”) in severity and radiated down his left arm.  He reports “ringing” in his ears and “blacking out” for about a minute, but no syncope. Mild chest pain persists, graded 2/10. Exam reveals BMI 37.2, BP 108/60, heart rate 67, no fever, no chest wall tenderness, clear breath sounds, and normal cardiac auscultation. </a:t>
            </a:r>
            <a:r>
              <a:rPr lang="en-US" sz="3200" i="1">
                <a:solidFill>
                  <a:srgbClr val="0000FF"/>
                </a:solidFill>
              </a:rPr>
              <a:t>Chest </a:t>
            </a:r>
            <a:r>
              <a:rPr lang="en-US" sz="3200" i="1" dirty="0">
                <a:solidFill>
                  <a:srgbClr val="0000FF"/>
                </a:solidFill>
              </a:rPr>
              <a:t>p</a:t>
            </a:r>
            <a:r>
              <a:rPr lang="en-US" sz="3200" i="1">
                <a:solidFill>
                  <a:srgbClr val="0000FF"/>
                </a:solidFill>
              </a:rPr>
              <a:t>ain </a:t>
            </a:r>
            <a:r>
              <a:rPr lang="en-US" sz="3200" i="1" dirty="0">
                <a:solidFill>
                  <a:srgbClr val="0000FF"/>
                </a:solidFill>
              </a:rPr>
              <a:t>was positional - worse lying supine and relieved by sitting forward.</a:t>
            </a:r>
            <a:endParaRPr lang="en-US" i="1" dirty="0">
              <a:solidFill>
                <a:srgbClr val="0000FF"/>
              </a:solidFill>
            </a:endParaRPr>
          </a:p>
        </p:txBody>
      </p:sp>
    </p:spTree>
    <p:extLst>
      <p:ext uri="{BB962C8B-B14F-4D97-AF65-F5344CB8AC3E}">
        <p14:creationId xmlns:p14="http://schemas.microsoft.com/office/powerpoint/2010/main" val="726730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John\Desktop\SAM_LA_2\pericarditis 3.jpg">
            <a:extLst>
              <a:ext uri="{FF2B5EF4-FFF2-40B4-BE49-F238E27FC236}">
                <a16:creationId xmlns:a16="http://schemas.microsoft.com/office/drawing/2014/main" id="{73CC2DB9-6545-BB83-5DB2-1985FC0F1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2590800"/>
            <a:ext cx="612457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C:\Users\John\Desktop\SAM_LA_2\sspericarditis1.jpg">
            <a:extLst>
              <a:ext uri="{FF2B5EF4-FFF2-40B4-BE49-F238E27FC236}">
                <a16:creationId xmlns:a16="http://schemas.microsoft.com/office/drawing/2014/main" id="{E8445D18-4C74-7607-B5B5-1076C1E4F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81000"/>
            <a:ext cx="3251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E347E6DE-A562-762C-0733-00BCE1325E4A}"/>
              </a:ext>
            </a:extLst>
          </p:cNvPr>
          <p:cNvSpPr>
            <a:spLocks noGrp="1" noChangeArrowheads="1"/>
          </p:cNvSpPr>
          <p:nvPr>
            <p:ph type="title"/>
          </p:nvPr>
        </p:nvSpPr>
        <p:spPr/>
        <p:txBody>
          <a:bodyPr/>
          <a:lstStyle/>
          <a:p>
            <a:r>
              <a:rPr lang="en-US" altLang="en-US" sz="4800" dirty="0">
                <a:solidFill>
                  <a:srgbClr val="C00000"/>
                </a:solidFill>
              </a:rPr>
              <a:t>Pericarditis</a:t>
            </a:r>
          </a:p>
        </p:txBody>
      </p:sp>
      <p:sp>
        <p:nvSpPr>
          <p:cNvPr id="135171" name="Rectangle 3">
            <a:extLst>
              <a:ext uri="{FF2B5EF4-FFF2-40B4-BE49-F238E27FC236}">
                <a16:creationId xmlns:a16="http://schemas.microsoft.com/office/drawing/2014/main" id="{6779EBEC-6DC6-DE41-8E80-48373291E2CA}"/>
              </a:ext>
            </a:extLst>
          </p:cNvPr>
          <p:cNvSpPr>
            <a:spLocks noGrp="1" noChangeArrowheads="1"/>
          </p:cNvSpPr>
          <p:nvPr>
            <p:ph type="body" idx="1"/>
          </p:nvPr>
        </p:nvSpPr>
        <p:spPr>
          <a:xfrm>
            <a:off x="1295400" y="1676400"/>
            <a:ext cx="9677400" cy="4953000"/>
          </a:xfrm>
        </p:spPr>
        <p:txBody>
          <a:bodyPr/>
          <a:lstStyle/>
          <a:p>
            <a:r>
              <a:rPr lang="en-US" altLang="en-US" sz="3600" dirty="0"/>
              <a:t>inflammation of the pericardium, with or</a:t>
            </a:r>
          </a:p>
          <a:p>
            <a:pPr>
              <a:buFont typeface="Monotype Sorts" pitchFamily="2" charset="2"/>
              <a:buNone/>
            </a:pPr>
            <a:r>
              <a:rPr lang="en-US" altLang="en-US" sz="3600" dirty="0"/>
              <a:t>    without effusion</a:t>
            </a:r>
          </a:p>
          <a:p>
            <a:r>
              <a:rPr lang="en-US" altLang="en-US" sz="3600" dirty="0"/>
              <a:t>viral infection most common cause </a:t>
            </a:r>
            <a:r>
              <a:rPr lang="en-US" altLang="en-US" sz="3200" dirty="0"/>
              <a:t>(80%-90%)</a:t>
            </a:r>
          </a:p>
          <a:p>
            <a:r>
              <a:rPr lang="en-US" altLang="en-US" sz="3600" dirty="0"/>
              <a:t>distinguish from acute coronary syndromes </a:t>
            </a:r>
          </a:p>
          <a:p>
            <a:pPr marL="50800" indent="0">
              <a:buNone/>
            </a:pPr>
            <a:r>
              <a:rPr lang="en-US" altLang="en-US" sz="3600" dirty="0"/>
              <a:t>    and pulmonary embolism</a:t>
            </a:r>
          </a:p>
          <a:p>
            <a:r>
              <a:rPr lang="en-US" altLang="en-US" sz="3600" dirty="0"/>
              <a:t>complications include cardiac tamponade</a:t>
            </a:r>
          </a:p>
          <a:p>
            <a:pPr>
              <a:buFont typeface="Monotype Sorts" pitchFamily="2" charset="2"/>
              <a:buNone/>
            </a:pPr>
            <a:r>
              <a:rPr lang="en-US" altLang="en-US" sz="3600" dirty="0"/>
              <a:t>    and constrictive pericarditis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10ED0D93-9C20-2638-B463-A6C3FD354EDA}"/>
              </a:ext>
            </a:extLst>
          </p:cNvPr>
          <p:cNvSpPr>
            <a:spLocks noGrp="1" noChangeArrowheads="1"/>
          </p:cNvSpPr>
          <p:nvPr>
            <p:ph type="title"/>
          </p:nvPr>
        </p:nvSpPr>
        <p:spPr/>
        <p:txBody>
          <a:bodyPr/>
          <a:lstStyle/>
          <a:p>
            <a:r>
              <a:rPr lang="en-US" altLang="en-US" sz="4800" dirty="0">
                <a:solidFill>
                  <a:srgbClr val="C00000"/>
                </a:solidFill>
              </a:rPr>
              <a:t>Pericarditis</a:t>
            </a:r>
          </a:p>
        </p:txBody>
      </p:sp>
      <p:sp>
        <p:nvSpPr>
          <p:cNvPr id="156675" name="Rectangle 3">
            <a:extLst>
              <a:ext uri="{FF2B5EF4-FFF2-40B4-BE49-F238E27FC236}">
                <a16:creationId xmlns:a16="http://schemas.microsoft.com/office/drawing/2014/main" id="{A05D2CC8-9645-3F79-36B5-70A0B8EB1FD7}"/>
              </a:ext>
            </a:extLst>
          </p:cNvPr>
          <p:cNvSpPr>
            <a:spLocks noGrp="1" noChangeArrowheads="1"/>
          </p:cNvSpPr>
          <p:nvPr>
            <p:ph type="body" idx="1"/>
          </p:nvPr>
        </p:nvSpPr>
        <p:spPr>
          <a:xfrm>
            <a:off x="1600200" y="1676400"/>
            <a:ext cx="8915400" cy="4876800"/>
          </a:xfrm>
        </p:spPr>
        <p:txBody>
          <a:bodyPr/>
          <a:lstStyle/>
          <a:p>
            <a:pPr>
              <a:buFont typeface="Monotype Sorts" pitchFamily="2" charset="2"/>
              <a:buNone/>
            </a:pPr>
            <a:r>
              <a:rPr lang="en-US" altLang="en-US" sz="3600" dirty="0"/>
              <a:t>Etiology</a:t>
            </a:r>
          </a:p>
          <a:p>
            <a:r>
              <a:rPr lang="en-US" altLang="en-US" dirty="0"/>
              <a:t>infection – viral, bacterial, fungal</a:t>
            </a:r>
          </a:p>
          <a:p>
            <a:r>
              <a:rPr lang="en-US" altLang="en-US" dirty="0"/>
              <a:t>autoimmune disorders – IBD, RA, SLE </a:t>
            </a:r>
          </a:p>
          <a:p>
            <a:r>
              <a:rPr lang="en-US" altLang="en-US" dirty="0"/>
              <a:t>malignancy – lymphoma, leukemia </a:t>
            </a:r>
          </a:p>
          <a:p>
            <a:r>
              <a:rPr lang="en-US" altLang="en-US" dirty="0"/>
              <a:t>radiation therapy</a:t>
            </a:r>
          </a:p>
          <a:p>
            <a:r>
              <a:rPr lang="en-US" altLang="en-US" dirty="0"/>
              <a:t>chest trauma</a:t>
            </a:r>
          </a:p>
          <a:p>
            <a:r>
              <a:rPr lang="en-US" altLang="en-US" dirty="0"/>
              <a:t>uremia – renal failure</a:t>
            </a:r>
          </a:p>
          <a:p>
            <a:r>
              <a:rPr lang="en-US" altLang="en-US" dirty="0"/>
              <a:t>medications – isoniazid, mesalamine, phenytoin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3A59EDC1-FC2F-BABF-7BD7-B3F50575F1B6}"/>
              </a:ext>
            </a:extLst>
          </p:cNvPr>
          <p:cNvSpPr>
            <a:spLocks noGrp="1" noChangeArrowheads="1"/>
          </p:cNvSpPr>
          <p:nvPr>
            <p:ph type="title"/>
          </p:nvPr>
        </p:nvSpPr>
        <p:spPr/>
        <p:txBody>
          <a:bodyPr/>
          <a:lstStyle/>
          <a:p>
            <a:r>
              <a:rPr lang="en-US" altLang="en-US" sz="4800" dirty="0">
                <a:solidFill>
                  <a:srgbClr val="C00000"/>
                </a:solidFill>
              </a:rPr>
              <a:t>Pericarditis</a:t>
            </a:r>
          </a:p>
        </p:txBody>
      </p:sp>
      <p:sp>
        <p:nvSpPr>
          <p:cNvPr id="157699" name="Rectangle 3">
            <a:extLst>
              <a:ext uri="{FF2B5EF4-FFF2-40B4-BE49-F238E27FC236}">
                <a16:creationId xmlns:a16="http://schemas.microsoft.com/office/drawing/2014/main" id="{24C9F056-0A52-046B-406A-9FD122243198}"/>
              </a:ext>
            </a:extLst>
          </p:cNvPr>
          <p:cNvSpPr>
            <a:spLocks noGrp="1" noChangeArrowheads="1"/>
          </p:cNvSpPr>
          <p:nvPr>
            <p:ph type="body" idx="1"/>
          </p:nvPr>
        </p:nvSpPr>
        <p:spPr>
          <a:xfrm>
            <a:off x="1371600" y="1828800"/>
            <a:ext cx="9601200" cy="4724400"/>
          </a:xfrm>
        </p:spPr>
        <p:txBody>
          <a:bodyPr/>
          <a:lstStyle/>
          <a:p>
            <a:pPr>
              <a:buFont typeface="Monotype Sorts" pitchFamily="2" charset="2"/>
              <a:buNone/>
            </a:pPr>
            <a:r>
              <a:rPr lang="en-US" altLang="en-US" sz="3600" dirty="0"/>
              <a:t>Clinical presentation:</a:t>
            </a:r>
          </a:p>
          <a:p>
            <a:r>
              <a:rPr lang="en-US" altLang="en-US" sz="3600" dirty="0"/>
              <a:t> </a:t>
            </a:r>
            <a:r>
              <a:rPr lang="en-US" altLang="en-US" dirty="0"/>
              <a:t>sudden onset of severe chest pain</a:t>
            </a:r>
          </a:p>
          <a:p>
            <a:r>
              <a:rPr lang="en-US" altLang="en-US" dirty="0"/>
              <a:t> may be crushing, as with </a:t>
            </a:r>
            <a:r>
              <a:rPr lang="en-US" altLang="en-US"/>
              <a:t>ischemic cardiac </a:t>
            </a:r>
            <a:r>
              <a:rPr lang="en-US" altLang="en-US" dirty="0"/>
              <a:t>pain</a:t>
            </a:r>
          </a:p>
          <a:p>
            <a:r>
              <a:rPr lang="en-US" altLang="en-US" dirty="0"/>
              <a:t> may be referred to the scapular ridge</a:t>
            </a:r>
          </a:p>
          <a:p>
            <a:r>
              <a:rPr lang="en-US" altLang="en-US" dirty="0"/>
              <a:t> exacerbated by inspiration, coughing, swallowing</a:t>
            </a:r>
          </a:p>
          <a:p>
            <a:r>
              <a:rPr lang="en-US" altLang="en-US" dirty="0"/>
              <a:t> worse supine – relieved upright, leaning forward</a:t>
            </a:r>
          </a:p>
          <a:p>
            <a:r>
              <a:rPr lang="en-US" altLang="en-US" dirty="0"/>
              <a:t> pathognomonic pericardial friction rub (33%-85%)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7FF06BE1-83E5-BB79-BE03-135FE90D735D}"/>
              </a:ext>
            </a:extLst>
          </p:cNvPr>
          <p:cNvSpPr>
            <a:spLocks noGrp="1" noChangeArrowheads="1"/>
          </p:cNvSpPr>
          <p:nvPr>
            <p:ph type="title"/>
          </p:nvPr>
        </p:nvSpPr>
        <p:spPr/>
        <p:txBody>
          <a:bodyPr/>
          <a:lstStyle/>
          <a:p>
            <a:r>
              <a:rPr lang="en-US" altLang="en-US" sz="4800" dirty="0">
                <a:solidFill>
                  <a:srgbClr val="C00000"/>
                </a:solidFill>
              </a:rPr>
              <a:t>Pericarditis</a:t>
            </a:r>
          </a:p>
        </p:txBody>
      </p:sp>
      <p:sp>
        <p:nvSpPr>
          <p:cNvPr id="159747" name="Rectangle 3">
            <a:extLst>
              <a:ext uri="{FF2B5EF4-FFF2-40B4-BE49-F238E27FC236}">
                <a16:creationId xmlns:a16="http://schemas.microsoft.com/office/drawing/2014/main" id="{C949960A-2D86-EFF1-3FA6-2AB59BCC9DAD}"/>
              </a:ext>
            </a:extLst>
          </p:cNvPr>
          <p:cNvSpPr>
            <a:spLocks noGrp="1" noChangeArrowheads="1"/>
          </p:cNvSpPr>
          <p:nvPr>
            <p:ph type="body" idx="1"/>
          </p:nvPr>
        </p:nvSpPr>
        <p:spPr>
          <a:xfrm>
            <a:off x="1600200" y="1905000"/>
            <a:ext cx="8915400" cy="4648200"/>
          </a:xfrm>
        </p:spPr>
        <p:txBody>
          <a:bodyPr/>
          <a:lstStyle/>
          <a:p>
            <a:pPr>
              <a:buFont typeface="Monotype Sorts" pitchFamily="2" charset="2"/>
              <a:buNone/>
            </a:pPr>
            <a:r>
              <a:rPr lang="en-US" altLang="en-US" sz="3600" dirty="0"/>
              <a:t>Stages of electrocardiographic findings:</a:t>
            </a:r>
          </a:p>
          <a:p>
            <a:r>
              <a:rPr lang="en-US" altLang="en-US" sz="3600" dirty="0"/>
              <a:t>diffuse ST-segment elevation and </a:t>
            </a:r>
          </a:p>
          <a:p>
            <a:pPr>
              <a:buFont typeface="Monotype Sorts" pitchFamily="2" charset="2"/>
              <a:buNone/>
            </a:pPr>
            <a:r>
              <a:rPr lang="en-US" altLang="en-US" sz="3600" dirty="0"/>
              <a:t>    PR-segment depression</a:t>
            </a:r>
          </a:p>
          <a:p>
            <a:r>
              <a:rPr lang="en-US" altLang="en-US" sz="3600" dirty="0"/>
              <a:t>normalization of ST and PR segments</a:t>
            </a:r>
          </a:p>
          <a:p>
            <a:r>
              <a:rPr lang="en-US" altLang="en-US" sz="3600" dirty="0"/>
              <a:t>widespread T-wave inversion</a:t>
            </a:r>
          </a:p>
          <a:p>
            <a:r>
              <a:rPr lang="en-US" altLang="en-US" sz="3600" dirty="0"/>
              <a:t> normalization of T-waves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2" name="Picture 4">
            <a:extLst>
              <a:ext uri="{FF2B5EF4-FFF2-40B4-BE49-F238E27FC236}">
                <a16:creationId xmlns:a16="http://schemas.microsoft.com/office/drawing/2014/main" id="{4ECCA254-5400-4952-1D8C-90FDD9915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79514"/>
            <a:ext cx="6629400" cy="4611687"/>
          </a:xfrm>
          <a:prstGeom prst="rect">
            <a:avLst/>
          </a:prstGeom>
          <a:noFill/>
          <a:extLst>
            <a:ext uri="{909E8E84-426E-40DD-AFC4-6F175D3DCCD1}">
              <a14:hiddenFill xmlns:a14="http://schemas.microsoft.com/office/drawing/2010/main">
                <a:solidFill>
                  <a:srgbClr val="FFFFFF"/>
                </a:solidFill>
              </a14:hiddenFill>
            </a:ext>
          </a:extLst>
        </p:spPr>
      </p:pic>
      <p:pic>
        <p:nvPicPr>
          <p:cNvPr id="191494" name="Picture 6">
            <a:extLst>
              <a:ext uri="{FF2B5EF4-FFF2-40B4-BE49-F238E27FC236}">
                <a16:creationId xmlns:a16="http://schemas.microsoft.com/office/drawing/2014/main" id="{F1EA5155-571A-C907-38EC-4E506A16B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533400"/>
            <a:ext cx="24384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0C17B6-C74D-2896-B50D-D7935970665A}"/>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9A12FA7-69DF-BAFA-4B9B-0E6EB9C86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3E26EB4E-AEAA-30CA-1BDC-43661C5E20ED}"/>
              </a:ext>
            </a:extLst>
          </p:cNvPr>
          <p:cNvSpPr>
            <a:spLocks noGrp="1"/>
          </p:cNvSpPr>
          <p:nvPr>
            <p:ph type="title"/>
          </p:nvPr>
        </p:nvSpPr>
        <p:spPr>
          <a:xfrm>
            <a:off x="1941400" y="643467"/>
            <a:ext cx="8408193" cy="744836"/>
          </a:xfrm>
        </p:spPr>
        <p:txBody>
          <a:bodyPr vert="horz" lIns="91440" tIns="45720" rIns="91440" bIns="45720" rtlCol="0" anchor="ctr">
            <a:normAutofit fontScale="90000"/>
          </a:bodyPr>
          <a:lstStyle/>
          <a:p>
            <a:pPr algn="ctr"/>
            <a:r>
              <a:rPr lang="en-US" sz="2800" dirty="0">
                <a:latin typeface="+mj-lt"/>
                <a:ea typeface="+mj-ea"/>
                <a:cs typeface="+mj-cs"/>
              </a:rPr>
              <a:t>Management &amp; Prevention of Respiratory Illness in Job Corps:</a:t>
            </a:r>
          </a:p>
        </p:txBody>
      </p:sp>
      <p:sp>
        <p:nvSpPr>
          <p:cNvPr id="5" name="TextBox 4">
            <a:extLst>
              <a:ext uri="{FF2B5EF4-FFF2-40B4-BE49-F238E27FC236}">
                <a16:creationId xmlns:a16="http://schemas.microsoft.com/office/drawing/2014/main" id="{7F4B8972-8063-710C-0FB0-89004E5E3368}"/>
              </a:ext>
            </a:extLst>
          </p:cNvPr>
          <p:cNvSpPr txBox="1"/>
          <p:nvPr/>
        </p:nvSpPr>
        <p:spPr>
          <a:xfrm>
            <a:off x="1783266" y="6162431"/>
            <a:ext cx="4577574" cy="369332"/>
          </a:xfrm>
          <a:prstGeom prst="rect">
            <a:avLst/>
          </a:prstGeom>
          <a:noFill/>
        </p:spPr>
        <p:txBody>
          <a:bodyPr wrap="square">
            <a:spAutoFit/>
          </a:bodyPr>
          <a:lstStyle/>
          <a:p>
            <a:r>
              <a:rPr lang="en-US" dirty="0">
                <a:solidFill>
                  <a:prstClr val="white"/>
                </a:solidFill>
                <a:latin typeface="Calibri"/>
                <a:hlinkClick r:id="rId3">
                  <a:extLst>
                    <a:ext uri="{A12FA001-AC4F-418D-AE19-62706E023703}">
                      <ahyp:hlinkClr xmlns:ahyp="http://schemas.microsoft.com/office/drawing/2018/hyperlinkcolor" val="tx"/>
                    </a:ext>
                  </a:extLst>
                </a:hlinkClick>
              </a:rPr>
              <a:t>Respiratory Virus Guidance (cdc.gov)</a:t>
            </a:r>
            <a:endParaRPr lang="en-US" dirty="0">
              <a:solidFill>
                <a:prstClr val="white"/>
              </a:solidFill>
              <a:latin typeface="Calibri"/>
            </a:endParaRPr>
          </a:p>
        </p:txBody>
      </p:sp>
      <p:pic>
        <p:nvPicPr>
          <p:cNvPr id="1028" name="Picture 4" descr="RVG summary graphic">
            <a:extLst>
              <a:ext uri="{FF2B5EF4-FFF2-40B4-BE49-F238E27FC236}">
                <a16:creationId xmlns:a16="http://schemas.microsoft.com/office/drawing/2014/main" id="{12CAAAE4-62A4-3435-70CD-8668FA9A8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400" y="1396588"/>
            <a:ext cx="8247099" cy="4532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744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030263A4-6C21-695E-E46A-1753288B10F9}"/>
              </a:ext>
            </a:extLst>
          </p:cNvPr>
          <p:cNvSpPr>
            <a:spLocks noGrp="1" noChangeArrowheads="1"/>
          </p:cNvSpPr>
          <p:nvPr>
            <p:ph type="title"/>
          </p:nvPr>
        </p:nvSpPr>
        <p:spPr/>
        <p:txBody>
          <a:bodyPr/>
          <a:lstStyle/>
          <a:p>
            <a:r>
              <a:rPr lang="en-US" altLang="en-US" sz="4800" dirty="0">
                <a:solidFill>
                  <a:srgbClr val="C00000"/>
                </a:solidFill>
              </a:rPr>
              <a:t>Pericarditis</a:t>
            </a:r>
          </a:p>
        </p:txBody>
      </p:sp>
      <p:sp>
        <p:nvSpPr>
          <p:cNvPr id="158723" name="Rectangle 3">
            <a:extLst>
              <a:ext uri="{FF2B5EF4-FFF2-40B4-BE49-F238E27FC236}">
                <a16:creationId xmlns:a16="http://schemas.microsoft.com/office/drawing/2014/main" id="{AA75790D-F150-5D45-6274-B101A9947A3E}"/>
              </a:ext>
            </a:extLst>
          </p:cNvPr>
          <p:cNvSpPr>
            <a:spLocks noGrp="1" noChangeArrowheads="1"/>
          </p:cNvSpPr>
          <p:nvPr>
            <p:ph type="body" idx="1"/>
          </p:nvPr>
        </p:nvSpPr>
        <p:spPr>
          <a:xfrm>
            <a:off x="1295400" y="1524000"/>
            <a:ext cx="9677400" cy="4876800"/>
          </a:xfrm>
        </p:spPr>
        <p:txBody>
          <a:bodyPr/>
          <a:lstStyle/>
          <a:p>
            <a:pPr>
              <a:buFont typeface="Monotype Sorts" pitchFamily="2" charset="2"/>
              <a:buNone/>
            </a:pPr>
            <a:r>
              <a:rPr lang="en-US" altLang="en-US" sz="3600" dirty="0"/>
              <a:t>Management:</a:t>
            </a:r>
          </a:p>
          <a:p>
            <a:r>
              <a:rPr lang="en-US" altLang="en-US" dirty="0"/>
              <a:t> </a:t>
            </a:r>
            <a:r>
              <a:rPr lang="en-US" altLang="en-US" sz="3600" dirty="0"/>
              <a:t>self-limited, benign course</a:t>
            </a:r>
          </a:p>
          <a:p>
            <a:r>
              <a:rPr lang="en-US" altLang="en-US" sz="3600" dirty="0"/>
              <a:t> exercise restriction </a:t>
            </a:r>
          </a:p>
          <a:p>
            <a:r>
              <a:rPr lang="en-US" altLang="en-US" sz="3600" dirty="0"/>
              <a:t> empiric treatment with NSAIDs</a:t>
            </a:r>
          </a:p>
          <a:p>
            <a:r>
              <a:rPr lang="en-US" altLang="en-US" sz="3600" dirty="0"/>
              <a:t> corticosteroid use increases risk of recurrence</a:t>
            </a:r>
          </a:p>
          <a:p>
            <a:r>
              <a:rPr lang="en-US" altLang="en-US" sz="3600" dirty="0"/>
              <a:t> colchicine if refractory or recurrent</a:t>
            </a:r>
          </a:p>
          <a:p>
            <a:r>
              <a:rPr lang="en-US" altLang="en-US" sz="3600" dirty="0"/>
              <a:t> pericardiocentesis for cardiac tamponade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CA5BB-6C3A-B77F-2AA7-85190C4A6886}"/>
              </a:ext>
            </a:extLst>
          </p:cNvPr>
          <p:cNvSpPr>
            <a:spLocks noGrp="1"/>
          </p:cNvSpPr>
          <p:nvPr>
            <p:ph type="title"/>
          </p:nvPr>
        </p:nvSpPr>
        <p:spPr/>
        <p:txBody>
          <a:bodyPr/>
          <a:lstStyle/>
          <a:p>
            <a:r>
              <a:rPr lang="en-US" dirty="0">
                <a:solidFill>
                  <a:srgbClr val="C00000"/>
                </a:solidFill>
              </a:rPr>
              <a:t>Invitation to submit</a:t>
            </a:r>
          </a:p>
        </p:txBody>
      </p:sp>
      <p:sp>
        <p:nvSpPr>
          <p:cNvPr id="3" name="Content Placeholder 2">
            <a:extLst>
              <a:ext uri="{FF2B5EF4-FFF2-40B4-BE49-F238E27FC236}">
                <a16:creationId xmlns:a16="http://schemas.microsoft.com/office/drawing/2014/main" id="{4F393243-CDB4-45F3-2750-B3D38D06E717}"/>
              </a:ext>
            </a:extLst>
          </p:cNvPr>
          <p:cNvSpPr>
            <a:spLocks noGrp="1"/>
          </p:cNvSpPr>
          <p:nvPr>
            <p:ph idx="1"/>
          </p:nvPr>
        </p:nvSpPr>
        <p:spPr/>
        <p:txBody>
          <a:bodyPr/>
          <a:lstStyle/>
          <a:p>
            <a:r>
              <a:rPr lang="en-US" dirty="0"/>
              <a:t>Do you have an unusual case presentation encountered in your </a:t>
            </a:r>
            <a:r>
              <a:rPr lang="en-US"/>
              <a:t>practice at Job </a:t>
            </a:r>
            <a:r>
              <a:rPr lang="en-US" dirty="0"/>
              <a:t>Corps?</a:t>
            </a:r>
          </a:p>
          <a:p>
            <a:r>
              <a:rPr lang="en-US" dirty="0"/>
              <a:t>An </a:t>
            </a:r>
            <a:r>
              <a:rPr lang="en-US" u="sng" dirty="0"/>
              <a:t>atypical</a:t>
            </a:r>
            <a:r>
              <a:rPr lang="en-US" dirty="0"/>
              <a:t> presentation of a </a:t>
            </a:r>
            <a:r>
              <a:rPr lang="en-US" u="sng" dirty="0"/>
              <a:t>common</a:t>
            </a:r>
            <a:r>
              <a:rPr lang="en-US" dirty="0"/>
              <a:t> medical disorder in this age group?</a:t>
            </a:r>
          </a:p>
          <a:p>
            <a:r>
              <a:rPr lang="en-US" dirty="0"/>
              <a:t>A </a:t>
            </a:r>
            <a:r>
              <a:rPr lang="en-US" u="sng" dirty="0"/>
              <a:t>typical</a:t>
            </a:r>
            <a:r>
              <a:rPr lang="en-US" dirty="0"/>
              <a:t> presentation of an </a:t>
            </a:r>
            <a:r>
              <a:rPr lang="en-US" u="sng" dirty="0"/>
              <a:t>uncommon</a:t>
            </a:r>
            <a:r>
              <a:rPr lang="en-US" dirty="0"/>
              <a:t> medical disorder in this age group?</a:t>
            </a:r>
          </a:p>
          <a:p>
            <a:r>
              <a:rPr lang="en-US" dirty="0"/>
              <a:t>If so, please submit a proposal for a brief 10-15 minute presentation on a future monthly call to John.Kulig@Humanitas.com</a:t>
            </a:r>
          </a:p>
        </p:txBody>
      </p:sp>
    </p:spTree>
    <p:extLst>
      <p:ext uri="{BB962C8B-B14F-4D97-AF65-F5344CB8AC3E}">
        <p14:creationId xmlns:p14="http://schemas.microsoft.com/office/powerpoint/2010/main" val="1294577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74940-C3E2-EF27-5308-2F0F9DD3DA77}"/>
              </a:ext>
            </a:extLst>
          </p:cNvPr>
          <p:cNvSpPr>
            <a:spLocks noGrp="1"/>
          </p:cNvSpPr>
          <p:nvPr>
            <p:ph type="title"/>
          </p:nvPr>
        </p:nvSpPr>
        <p:spPr/>
        <p:txBody>
          <a:bodyPr/>
          <a:lstStyle/>
          <a:p>
            <a:r>
              <a:rPr lang="en-US" dirty="0">
                <a:solidFill>
                  <a:srgbClr val="C00000"/>
                </a:solidFill>
              </a:rPr>
              <a:t>Upcoming webinars</a:t>
            </a:r>
          </a:p>
        </p:txBody>
      </p:sp>
      <p:sp>
        <p:nvSpPr>
          <p:cNvPr id="3" name="Content Placeholder 2">
            <a:extLst>
              <a:ext uri="{FF2B5EF4-FFF2-40B4-BE49-F238E27FC236}">
                <a16:creationId xmlns:a16="http://schemas.microsoft.com/office/drawing/2014/main" id="{D50E74B2-2A2F-35F2-E097-69D05B6A4678}"/>
              </a:ext>
            </a:extLst>
          </p:cNvPr>
          <p:cNvSpPr>
            <a:spLocks noGrp="1"/>
          </p:cNvSpPr>
          <p:nvPr>
            <p:ph idx="1"/>
          </p:nvPr>
        </p:nvSpPr>
        <p:spPr>
          <a:xfrm>
            <a:off x="838200" y="1753289"/>
            <a:ext cx="10515600" cy="4730059"/>
          </a:xfrm>
        </p:spPr>
        <p:txBody>
          <a:bodyPr/>
          <a:lstStyle/>
          <a:p>
            <a:pPr marL="50800" indent="0">
              <a:buNone/>
            </a:pPr>
            <a:r>
              <a:rPr lang="en-US" b="1" dirty="0"/>
              <a:t>Autism Spectrum Disorder</a:t>
            </a:r>
          </a:p>
          <a:p>
            <a:pPr marL="50800" indent="0">
              <a:buNone/>
            </a:pPr>
            <a:r>
              <a:rPr lang="en-US" sz="2200" b="1" dirty="0"/>
              <a:t>Description:  </a:t>
            </a:r>
            <a:r>
              <a:rPr lang="en-US" sz="2200" dirty="0"/>
              <a:t>The webinar will provide an overview of prevalence and diagnostic criteria for Autism Spectrum Disorder (ASD), as well as the challenges and functional limitations that students with ASD often experience at Job Corps.  The information presented is designed to assist centers in identifying appropriate strategies and accommodations to support the success of students with ASD in Job Corps.</a:t>
            </a:r>
          </a:p>
          <a:p>
            <a:pPr marL="50800" indent="0">
              <a:buNone/>
            </a:pPr>
            <a:endParaRPr lang="en-US" sz="2200" dirty="0"/>
          </a:p>
          <a:p>
            <a:pPr marL="50800" indent="0" algn="ctr">
              <a:buNone/>
            </a:pPr>
            <a:r>
              <a:rPr lang="en-US" sz="2400" b="1" dirty="0"/>
              <a:t>Tuesday, October 29, 2024 @ 10:00 am CT</a:t>
            </a:r>
          </a:p>
          <a:p>
            <a:pPr marL="50800" indent="0" algn="ctr">
              <a:buNone/>
            </a:pPr>
            <a:r>
              <a:rPr lang="en-US" sz="2400" b="1" dirty="0"/>
              <a:t>Thursday, October 31, 2024 @ 2:00 </a:t>
            </a:r>
            <a:r>
              <a:rPr lang="en-US" sz="2400" b="1"/>
              <a:t>pm CT</a:t>
            </a:r>
            <a:endParaRPr lang="en-US" sz="2400" b="1" dirty="0"/>
          </a:p>
          <a:p>
            <a:pPr marL="50800" indent="0">
              <a:buNone/>
            </a:pPr>
            <a:endParaRPr lang="en-US" sz="2200" dirty="0"/>
          </a:p>
          <a:p>
            <a:pPr marL="50800" indent="0">
              <a:buNone/>
            </a:pPr>
            <a:r>
              <a:rPr lang="en-US" sz="2200" dirty="0"/>
              <a:t>                                                                                                                </a:t>
            </a:r>
            <a:r>
              <a:rPr lang="en-US" sz="2200" dirty="0">
                <a:solidFill>
                  <a:srgbClr val="3333FF"/>
                </a:solidFill>
              </a:rPr>
              <a:t>jobcorps.webex.com</a:t>
            </a:r>
          </a:p>
          <a:p>
            <a:pPr marL="50800" indent="0">
              <a:buNone/>
            </a:pPr>
            <a:endParaRPr lang="en-US" sz="2200" dirty="0">
              <a:solidFill>
                <a:srgbClr val="3333FF"/>
              </a:solidFill>
            </a:endParaRPr>
          </a:p>
          <a:p>
            <a:pPr marL="50800" indent="0">
              <a:buNone/>
            </a:pPr>
            <a:endParaRPr lang="en-US" sz="2200" dirty="0"/>
          </a:p>
        </p:txBody>
      </p:sp>
      <p:pic>
        <p:nvPicPr>
          <p:cNvPr id="2053" name="Picture 5">
            <a:extLst>
              <a:ext uri="{FF2B5EF4-FFF2-40B4-BE49-F238E27FC236}">
                <a16:creationId xmlns:a16="http://schemas.microsoft.com/office/drawing/2014/main" id="{78F55899-1925-D947-35F2-732E85F346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464" y="3153579"/>
            <a:ext cx="127296"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782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F97B6-D016-4ADF-8C80-E3064A140EC3}"/>
              </a:ext>
            </a:extLst>
          </p:cNvPr>
          <p:cNvSpPr>
            <a:spLocks noGrp="1"/>
          </p:cNvSpPr>
          <p:nvPr>
            <p:ph type="title"/>
          </p:nvPr>
        </p:nvSpPr>
        <p:spPr/>
        <p:txBody>
          <a:bodyPr/>
          <a:lstStyle/>
          <a:p>
            <a:r>
              <a:rPr lang="en-US" b="1" dirty="0">
                <a:solidFill>
                  <a:srgbClr val="C00000"/>
                </a:solidFill>
              </a:rPr>
              <a:t>Open Forum</a:t>
            </a:r>
          </a:p>
        </p:txBody>
      </p:sp>
      <p:sp>
        <p:nvSpPr>
          <p:cNvPr id="3" name="Text Placeholder 2">
            <a:extLst>
              <a:ext uri="{FF2B5EF4-FFF2-40B4-BE49-F238E27FC236}">
                <a16:creationId xmlns:a16="http://schemas.microsoft.com/office/drawing/2014/main" id="{E77713D7-D4A4-4D8E-BC25-240EEA3C7F59}"/>
              </a:ext>
            </a:extLst>
          </p:cNvPr>
          <p:cNvSpPr>
            <a:spLocks noGrp="1"/>
          </p:cNvSpPr>
          <p:nvPr>
            <p:ph type="body" idx="1"/>
          </p:nvPr>
        </p:nvSpPr>
        <p:spPr>
          <a:xfrm>
            <a:off x="838200" y="1466491"/>
            <a:ext cx="10515600" cy="4209690"/>
          </a:xfrm>
        </p:spPr>
        <p:txBody>
          <a:bodyPr/>
          <a:lstStyle/>
          <a:p>
            <a:pPr marL="114300" indent="0">
              <a:buNone/>
            </a:pPr>
            <a:endParaRPr lang="en-US" dirty="0"/>
          </a:p>
        </p:txBody>
      </p:sp>
      <p:pic>
        <p:nvPicPr>
          <p:cNvPr id="5" name="Picture 4">
            <a:extLst>
              <a:ext uri="{FF2B5EF4-FFF2-40B4-BE49-F238E27FC236}">
                <a16:creationId xmlns:a16="http://schemas.microsoft.com/office/drawing/2014/main" id="{8BDFE7E3-72FC-4992-A8AB-1C48128067C0}"/>
              </a:ext>
            </a:extLst>
          </p:cNvPr>
          <p:cNvPicPr>
            <a:picLocks noChangeAspect="1"/>
          </p:cNvPicPr>
          <p:nvPr/>
        </p:nvPicPr>
        <p:blipFill>
          <a:blip r:embed="rId3"/>
          <a:stretch>
            <a:fillRect/>
          </a:stretch>
        </p:blipFill>
        <p:spPr>
          <a:xfrm>
            <a:off x="6393625" y="1599351"/>
            <a:ext cx="4231019" cy="1920101"/>
          </a:xfrm>
          <a:prstGeom prst="rect">
            <a:avLst/>
          </a:prstGeom>
        </p:spPr>
      </p:pic>
      <p:pic>
        <p:nvPicPr>
          <p:cNvPr id="7" name="Picture 6">
            <a:extLst>
              <a:ext uri="{FF2B5EF4-FFF2-40B4-BE49-F238E27FC236}">
                <a16:creationId xmlns:a16="http://schemas.microsoft.com/office/drawing/2014/main" id="{3565FC6F-562D-4D2B-B587-E14F2EF8DA99}"/>
              </a:ext>
            </a:extLst>
          </p:cNvPr>
          <p:cNvPicPr>
            <a:picLocks noChangeAspect="1"/>
          </p:cNvPicPr>
          <p:nvPr/>
        </p:nvPicPr>
        <p:blipFill>
          <a:blip r:embed="rId4"/>
          <a:stretch>
            <a:fillRect/>
          </a:stretch>
        </p:blipFill>
        <p:spPr>
          <a:xfrm>
            <a:off x="7340142" y="3698496"/>
            <a:ext cx="2459765" cy="1844824"/>
          </a:xfrm>
          <a:prstGeom prst="rect">
            <a:avLst/>
          </a:prstGeom>
        </p:spPr>
      </p:pic>
      <p:pic>
        <p:nvPicPr>
          <p:cNvPr id="9" name="Picture 8">
            <a:extLst>
              <a:ext uri="{FF2B5EF4-FFF2-40B4-BE49-F238E27FC236}">
                <a16:creationId xmlns:a16="http://schemas.microsoft.com/office/drawing/2014/main" id="{B8865106-F037-43B7-88A3-4CAEC9476E0A}"/>
              </a:ext>
            </a:extLst>
          </p:cNvPr>
          <p:cNvPicPr>
            <a:picLocks noChangeAspect="1"/>
          </p:cNvPicPr>
          <p:nvPr/>
        </p:nvPicPr>
        <p:blipFill>
          <a:blip r:embed="rId5"/>
          <a:stretch>
            <a:fillRect/>
          </a:stretch>
        </p:blipFill>
        <p:spPr>
          <a:xfrm>
            <a:off x="838200" y="1473220"/>
            <a:ext cx="5147105" cy="3943969"/>
          </a:xfrm>
          <a:prstGeom prst="rect">
            <a:avLst/>
          </a:prstGeom>
        </p:spPr>
      </p:pic>
      <p:sp>
        <p:nvSpPr>
          <p:cNvPr id="4" name="Rectangle 1">
            <a:extLst>
              <a:ext uri="{FF2B5EF4-FFF2-40B4-BE49-F238E27FC236}">
                <a16:creationId xmlns:a16="http://schemas.microsoft.com/office/drawing/2014/main" id="{B06373DF-2DEF-4D08-A012-91252A8E44F9}"/>
              </a:ext>
            </a:extLst>
          </p:cNvPr>
          <p:cNvSpPr>
            <a:spLocks noChangeArrowheads="1"/>
          </p:cNvSpPr>
          <p:nvPr/>
        </p:nvSpPr>
        <p:spPr bwMode="auto">
          <a:xfrm>
            <a:off x="0" y="-184666"/>
            <a:ext cx="12192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AA792BEF-EEEB-53C9-C793-3226A7478DE8}"/>
              </a:ext>
            </a:extLst>
          </p:cNvPr>
          <p:cNvSpPr txBox="1"/>
          <p:nvPr/>
        </p:nvSpPr>
        <p:spPr>
          <a:xfrm>
            <a:off x="3119437" y="5947274"/>
            <a:ext cx="6355069" cy="1200329"/>
          </a:xfrm>
          <a:prstGeom prst="rect">
            <a:avLst/>
          </a:prstGeom>
          <a:noFill/>
        </p:spPr>
        <p:txBody>
          <a:bodyPr wrap="square" rtlCol="0">
            <a:spAutoFit/>
          </a:bodyPr>
          <a:lstStyle/>
          <a:p>
            <a:pPr algn="l" fontAlgn="base"/>
            <a:r>
              <a:rPr lang="fr-FR" sz="2400" b="1" u="sng" dirty="0">
                <a:solidFill>
                  <a:srgbClr val="C00000"/>
                </a:solidFill>
                <a:highlight>
                  <a:srgbClr val="FFFFFF"/>
                </a:highlight>
                <a:latin typeface="Aptos" panose="020B0004020202020204" pitchFamily="34" charset="0"/>
              </a:rPr>
              <a:t>https://www.surveymonkey.com/r/</a:t>
            </a:r>
            <a:r>
              <a:rPr lang="en-US" sz="2000" b="1" i="0" u="sng" dirty="0">
                <a:solidFill>
                  <a:srgbClr val="C00000"/>
                </a:solidFill>
                <a:effectLst/>
                <a:latin typeface="Aptos" panose="020B0004020202020204" pitchFamily="34" charset="0"/>
                <a:hlinkClick r:id="rId6">
                  <a:extLst>
                    <a:ext uri="{A12FA001-AC4F-418D-AE19-62706E023703}">
                      <ahyp:hlinkClr xmlns:ahyp="http://schemas.microsoft.com/office/drawing/2018/hyperlinkcolor" val="tx"/>
                    </a:ext>
                  </a:extLst>
                </a:hlinkClick>
              </a:rPr>
              <a:t>J6RNX9J</a:t>
            </a:r>
            <a:endParaRPr lang="en-US" sz="2000" b="1" i="0" u="sng" dirty="0">
              <a:solidFill>
                <a:srgbClr val="C00000"/>
              </a:solidFill>
              <a:effectLst/>
              <a:latin typeface="Aptos" panose="020B0004020202020204" pitchFamily="34" charset="0"/>
            </a:endParaRPr>
          </a:p>
          <a:p>
            <a:br>
              <a:rPr lang="en-US" sz="2400" dirty="0"/>
            </a:br>
            <a:endParaRPr lang="en-US" sz="2400" b="1" dirty="0">
              <a:solidFill>
                <a:srgbClr val="C00000"/>
              </a:solidFill>
            </a:endParaRPr>
          </a:p>
        </p:txBody>
      </p:sp>
    </p:spTree>
    <p:extLst>
      <p:ext uri="{BB962C8B-B14F-4D97-AF65-F5344CB8AC3E}">
        <p14:creationId xmlns:p14="http://schemas.microsoft.com/office/powerpoint/2010/main" val="2544385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ctrTitle"/>
          </p:nvPr>
        </p:nvSpPr>
        <p:spPr>
          <a:xfrm>
            <a:off x="0" y="603121"/>
            <a:ext cx="11186356" cy="2025748"/>
          </a:xfrm>
          <a:prstGeom prst="rect">
            <a:avLst/>
          </a:prstGeom>
          <a:noFill/>
          <a:ln>
            <a:noFill/>
          </a:ln>
        </p:spPr>
        <p:txBody>
          <a:bodyPr spcFirstLastPara="1" wrap="square" lIns="91425" tIns="45700" rIns="91425" bIns="45700" anchor="b" anchorCtr="0">
            <a:noAutofit/>
          </a:bodyPr>
          <a:lstStyle/>
          <a:p>
            <a:pPr lvl="0"/>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2400" b="1" dirty="0">
                <a:solidFill>
                  <a:srgbClr val="C00000"/>
                </a:solidFill>
              </a:rPr>
            </a:br>
            <a:br>
              <a:rPr lang="en-US" sz="2400" b="1" dirty="0">
                <a:solidFill>
                  <a:srgbClr val="C00000"/>
                </a:solidFill>
              </a:rPr>
            </a:br>
            <a:br>
              <a:rPr lang="en-US" sz="2400" b="1" dirty="0">
                <a:solidFill>
                  <a:srgbClr val="C00000"/>
                </a:solidFill>
              </a:rPr>
            </a:br>
            <a:r>
              <a:rPr lang="en-US" sz="4800" b="1" dirty="0">
                <a:solidFill>
                  <a:srgbClr val="C00000"/>
                </a:solidFill>
                <a:latin typeface="Calibri"/>
                <a:ea typeface="Calibri"/>
                <a:cs typeface="Calibri"/>
                <a:sym typeface="Calibri"/>
              </a:rPr>
              <a:t>Regional Medical Specialists</a:t>
            </a:r>
            <a:br>
              <a:rPr lang="en-US" sz="4000" b="1" dirty="0">
                <a:solidFill>
                  <a:schemeClr val="tx1"/>
                </a:solidFill>
                <a:latin typeface="Calibri"/>
                <a:ea typeface="Calibri"/>
                <a:cs typeface="Calibri"/>
                <a:sym typeface="Calibri"/>
              </a:rPr>
            </a:br>
            <a:r>
              <a:rPr lang="en-US" sz="4000" b="1" dirty="0">
                <a:solidFill>
                  <a:srgbClr val="C00000"/>
                </a:solidFill>
                <a:latin typeface="Calibri"/>
                <a:ea typeface="Calibri"/>
                <a:cs typeface="Calibri"/>
                <a:sym typeface="Calibri"/>
              </a:rPr>
              <a:t>Contact us with policy or clinical questions</a:t>
            </a:r>
            <a:endParaRPr sz="4000" dirty="0">
              <a:solidFill>
                <a:srgbClr val="C00000"/>
              </a:solidFill>
            </a:endParaRPr>
          </a:p>
        </p:txBody>
      </p:sp>
      <p:sp>
        <p:nvSpPr>
          <p:cNvPr id="177" name="Google Shape;177;p27"/>
          <p:cNvSpPr txBox="1">
            <a:spLocks noGrp="1"/>
          </p:cNvSpPr>
          <p:nvPr>
            <p:ph type="subTitle" idx="1"/>
          </p:nvPr>
        </p:nvSpPr>
        <p:spPr>
          <a:xfrm>
            <a:off x="415095" y="3629892"/>
            <a:ext cx="11369615" cy="1828800"/>
          </a:xfrm>
          <a:prstGeom prst="rect">
            <a:avLst/>
          </a:prstGeom>
          <a:noFill/>
          <a:ln>
            <a:noFill/>
          </a:ln>
        </p:spPr>
        <p:txBody>
          <a:bodyPr spcFirstLastPara="1" wrap="square" lIns="91425" tIns="45700" rIns="91425" bIns="45700" anchor="t" anchorCtr="0">
            <a:noAutofit/>
          </a:bodyPr>
          <a:lstStyle/>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r>
              <a:rPr lang="en-US" b="1" dirty="0">
                <a:solidFill>
                  <a:srgbClr val="C00000"/>
                </a:solidFill>
              </a:rPr>
              <a:t>	           </a:t>
            </a:r>
            <a:r>
              <a:rPr lang="en-US" b="1" dirty="0">
                <a:solidFill>
                  <a:srgbClr val="0000FF"/>
                </a:solidFill>
              </a:rPr>
              <a:t>	</a:t>
            </a:r>
            <a:endParaRPr lang="en-US" b="1" dirty="0">
              <a:solidFill>
                <a:srgbClr val="C00000"/>
              </a:solidFill>
            </a:endParaRPr>
          </a:p>
        </p:txBody>
      </p:sp>
      <p:sp>
        <p:nvSpPr>
          <p:cNvPr id="5" name="TextBox 4">
            <a:extLst>
              <a:ext uri="{FF2B5EF4-FFF2-40B4-BE49-F238E27FC236}">
                <a16:creationId xmlns:a16="http://schemas.microsoft.com/office/drawing/2014/main" id="{5E952146-17B2-4F52-9C99-D67B6BA2B9B1}"/>
              </a:ext>
            </a:extLst>
          </p:cNvPr>
          <p:cNvSpPr txBox="1"/>
          <p:nvPr/>
        </p:nvSpPr>
        <p:spPr>
          <a:xfrm>
            <a:off x="576776" y="3228108"/>
            <a:ext cx="1071520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John Kulig MD MPH		Region 1 Boston &amp; Region 2 Philadelphia</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Gary </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Strokosch</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MD 		Region 3 Atlanta &amp; Region 5 Chicago</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Drew Alexander MD		Region 4 Dallas</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Sara Mackenzie MD MPH	Region 6 San Francisco</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FD873A0-97A5-DEC7-A454-9FE24D1A320E}"/>
              </a:ext>
            </a:extLst>
          </p:cNvPr>
          <p:cNvSpPr txBox="1"/>
          <p:nvPr/>
        </p:nvSpPr>
        <p:spPr>
          <a:xfrm>
            <a:off x="1538869" y="5199552"/>
            <a:ext cx="9121698" cy="1938992"/>
          </a:xfrm>
          <a:prstGeom prst="rect">
            <a:avLst/>
          </a:prstGeom>
          <a:noFill/>
        </p:spPr>
        <p:txBody>
          <a:bodyPr wrap="square">
            <a:spAutoFit/>
          </a:bodyPr>
          <a:lstStyle/>
          <a:p>
            <a:endParaRPr lang="en-US" sz="2400" b="1" dirty="0">
              <a:effectLst/>
              <a:latin typeface="Calibri" panose="020F0502020204030204" pitchFamily="34" charset="0"/>
              <a:ea typeface="Calibri" panose="020F0502020204030204" pitchFamily="34" charset="0"/>
              <a:cs typeface="Calibri" panose="020F0502020204030204" pitchFamily="34" charset="0"/>
            </a:endParaRPr>
          </a:p>
          <a:p>
            <a:r>
              <a:rPr lang="en-US" sz="2400" b="1" dirty="0">
                <a:effectLst/>
                <a:latin typeface="Calibri" panose="020F0502020204030204" pitchFamily="34" charset="0"/>
                <a:ea typeface="Calibri" panose="020F0502020204030204" pitchFamily="34" charset="0"/>
                <a:cs typeface="Calibri" panose="020F0502020204030204" pitchFamily="34" charset="0"/>
              </a:rPr>
              <a:t>HIPAA compliant messages =&gt; use @jobcorps.org email address </a:t>
            </a:r>
          </a:p>
          <a:p>
            <a:r>
              <a:rPr lang="en-US" sz="2400" b="1" dirty="0">
                <a:solidFill>
                  <a:srgbClr val="C00000"/>
                </a:solidFill>
              </a:rPr>
              <a:t>       </a:t>
            </a:r>
          </a:p>
          <a:p>
            <a:r>
              <a:rPr lang="en-US" sz="2400" b="1" dirty="0">
                <a:solidFill>
                  <a:srgbClr val="C00000"/>
                </a:solidFill>
              </a:rPr>
              <a:t>       </a:t>
            </a:r>
          </a:p>
          <a:p>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7293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ctrTitle"/>
          </p:nvPr>
        </p:nvSpPr>
        <p:spPr>
          <a:xfrm>
            <a:off x="415095" y="517236"/>
            <a:ext cx="11186356" cy="734789"/>
          </a:xfrm>
          <a:prstGeom prst="rect">
            <a:avLst/>
          </a:prstGeom>
          <a:noFill/>
          <a:ln>
            <a:noFill/>
          </a:ln>
        </p:spPr>
        <p:txBody>
          <a:bodyPr spcFirstLastPara="1" wrap="square" lIns="91425" tIns="45700" rIns="91425" bIns="45700" anchor="b" anchorCtr="0">
            <a:noAutofit/>
          </a:bodyPr>
          <a:lstStyle/>
          <a:p>
            <a:pPr lvl="0"/>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000" b="1" dirty="0">
                <a:solidFill>
                  <a:srgbClr val="C00000"/>
                </a:solidFill>
                <a:latin typeface="Calibri"/>
                <a:ea typeface="Calibri"/>
                <a:cs typeface="Calibri"/>
                <a:sym typeface="Calibri"/>
              </a:rPr>
            </a:br>
            <a:r>
              <a:rPr lang="en-US" sz="4400" b="1" dirty="0">
                <a:solidFill>
                  <a:srgbClr val="C00000"/>
                </a:solidFill>
                <a:latin typeface="Calibri"/>
                <a:ea typeface="Calibri"/>
                <a:cs typeface="Calibri"/>
                <a:sym typeface="Calibri"/>
              </a:rPr>
              <a:t>M</a:t>
            </a:r>
            <a:r>
              <a:rPr lang="en-US" sz="4400" b="1" dirty="0">
                <a:solidFill>
                  <a:srgbClr val="C00000"/>
                </a:solidFill>
              </a:rPr>
              <a:t>onthly Teleconference</a:t>
            </a:r>
            <a:endParaRPr sz="4400" dirty="0">
              <a:solidFill>
                <a:srgbClr val="00B050"/>
              </a:solidFill>
            </a:endParaRPr>
          </a:p>
        </p:txBody>
      </p:sp>
      <p:sp>
        <p:nvSpPr>
          <p:cNvPr id="177" name="Google Shape;177;p27"/>
          <p:cNvSpPr txBox="1">
            <a:spLocks noGrp="1"/>
          </p:cNvSpPr>
          <p:nvPr>
            <p:ph type="subTitle" idx="1"/>
          </p:nvPr>
        </p:nvSpPr>
        <p:spPr>
          <a:xfrm>
            <a:off x="1311216" y="2342613"/>
            <a:ext cx="10473495" cy="4333610"/>
          </a:xfrm>
          <a:prstGeom prst="rect">
            <a:avLst/>
          </a:prstGeom>
          <a:noFill/>
          <a:ln>
            <a:noFill/>
          </a:ln>
        </p:spPr>
        <p:txBody>
          <a:bodyPr spcFirstLastPara="1" wrap="square" lIns="91425" tIns="45700" rIns="91425" bIns="45700" anchor="t" anchorCtr="0">
            <a:noAutofit/>
          </a:bodyPr>
          <a:lstStyle/>
          <a:p>
            <a:pPr algn="l"/>
            <a:r>
              <a:rPr lang="en-US" sz="1800" b="1" i="0" dirty="0">
                <a:solidFill>
                  <a:srgbClr val="242424"/>
                </a:solidFill>
                <a:effectLst/>
                <a:latin typeface="Aptos" panose="020B0004020202020204" pitchFamily="34" charset="0"/>
              </a:rPr>
              <a:t>	</a:t>
            </a:r>
            <a:r>
              <a:rPr lang="en-US" b="1" i="0" dirty="0">
                <a:solidFill>
                  <a:srgbClr val="242424"/>
                </a:solidFill>
                <a:effectLst/>
                <a:latin typeface="Aptos" panose="020B0004020202020204" pitchFamily="34" charset="0"/>
              </a:rPr>
              <a:t>Center Physician Call - November/December 2024 </a:t>
            </a:r>
            <a:r>
              <a:rPr lang="en-US" b="1" i="0" dirty="0">
                <a:solidFill>
                  <a:srgbClr val="C00000"/>
                </a:solidFill>
                <a:effectLst/>
                <a:latin typeface="Aptos" panose="020B0004020202020204" pitchFamily="34" charset="0"/>
              </a:rPr>
              <a:t>(combined)</a:t>
            </a:r>
            <a:br>
              <a:rPr lang="en-US" dirty="0"/>
            </a:br>
            <a:r>
              <a:rPr lang="en-US" b="0" i="0" dirty="0">
                <a:solidFill>
                  <a:srgbClr val="242424"/>
                </a:solidFill>
                <a:effectLst/>
                <a:latin typeface="Aptos" panose="020B0004020202020204" pitchFamily="34" charset="0"/>
              </a:rPr>
              <a:t>December 4, 2024, 2:00</a:t>
            </a:r>
            <a:r>
              <a:rPr lang="en-US" b="0" i="0" dirty="0">
                <a:solidFill>
                  <a:srgbClr val="242424"/>
                </a:solidFill>
                <a:effectLst/>
                <a:latin typeface="Arial" panose="020B0604020202020204" pitchFamily="34" charset="0"/>
              </a:rPr>
              <a:t> </a:t>
            </a:r>
            <a:r>
              <a:rPr lang="en-US" b="0" i="0" dirty="0">
                <a:solidFill>
                  <a:srgbClr val="242424"/>
                </a:solidFill>
                <a:effectLst/>
                <a:latin typeface="Aptos" panose="020B0004020202020204" pitchFamily="34" charset="0"/>
              </a:rPr>
              <a:t>–</a:t>
            </a:r>
            <a:r>
              <a:rPr lang="en-US" b="0" i="0" dirty="0">
                <a:solidFill>
                  <a:srgbClr val="242424"/>
                </a:solidFill>
                <a:effectLst/>
                <a:latin typeface="Arial" panose="020B0604020202020204" pitchFamily="34" charset="0"/>
              </a:rPr>
              <a:t> </a:t>
            </a:r>
            <a:r>
              <a:rPr lang="en-US" b="0" i="0" dirty="0">
                <a:solidFill>
                  <a:srgbClr val="242424"/>
                </a:solidFill>
                <a:effectLst/>
                <a:latin typeface="Aptos" panose="020B0004020202020204" pitchFamily="34" charset="0"/>
              </a:rPr>
              <a:t>3:00</a:t>
            </a:r>
            <a:r>
              <a:rPr lang="en-US" b="0" i="0" dirty="0">
                <a:solidFill>
                  <a:srgbClr val="242424"/>
                </a:solidFill>
                <a:effectLst/>
                <a:latin typeface="Arial" panose="020B0604020202020204" pitchFamily="34" charset="0"/>
              </a:rPr>
              <a:t> </a:t>
            </a:r>
            <a:r>
              <a:rPr lang="en-US" b="0" i="0" dirty="0">
                <a:solidFill>
                  <a:srgbClr val="242424"/>
                </a:solidFill>
                <a:effectLst/>
                <a:latin typeface="Aptos" panose="020B0004020202020204" pitchFamily="34" charset="0"/>
              </a:rPr>
              <a:t>PM (America/</a:t>
            </a:r>
            <a:r>
              <a:rPr lang="en-US" b="0" i="0" dirty="0" err="1">
                <a:solidFill>
                  <a:srgbClr val="242424"/>
                </a:solidFill>
                <a:effectLst/>
                <a:latin typeface="Aptos" panose="020B0004020202020204" pitchFamily="34" charset="0"/>
              </a:rPr>
              <a:t>New_York</a:t>
            </a:r>
            <a:r>
              <a:rPr lang="en-US" b="0" i="0" dirty="0">
                <a:solidFill>
                  <a:srgbClr val="242424"/>
                </a:solidFill>
                <a:effectLst/>
                <a:latin typeface="Aptos" panose="020B0004020202020204" pitchFamily="34" charset="0"/>
              </a:rPr>
              <a:t>)</a:t>
            </a:r>
            <a:br>
              <a:rPr lang="en-US" dirty="0"/>
            </a:br>
            <a:br>
              <a:rPr lang="en-US" dirty="0"/>
            </a:br>
            <a:r>
              <a:rPr lang="en-US" b="1" i="0" dirty="0">
                <a:solidFill>
                  <a:srgbClr val="242424"/>
                </a:solidFill>
                <a:effectLst/>
                <a:latin typeface="Aptos" panose="020B0004020202020204" pitchFamily="34" charset="0"/>
              </a:rPr>
              <a:t>Please join my meeting from your computer, tablet or smartphone.</a:t>
            </a:r>
            <a:br>
              <a:rPr lang="en-US" dirty="0"/>
            </a:br>
            <a:r>
              <a:rPr lang="en-US" b="0" i="0" dirty="0">
                <a:effectLst/>
                <a:latin typeface="Aptos" panose="020B0004020202020204" pitchFamily="34" charset="0"/>
                <a:hlinkClick r:id="rId3"/>
              </a:rPr>
              <a:t>https://meet.goto.com/145615093</a:t>
            </a:r>
            <a:br>
              <a:rPr lang="en-US" dirty="0"/>
            </a:br>
            <a:br>
              <a:rPr lang="en-US" dirty="0"/>
            </a:br>
            <a:r>
              <a:rPr lang="en-US" b="1" i="0" dirty="0">
                <a:solidFill>
                  <a:srgbClr val="242424"/>
                </a:solidFill>
                <a:effectLst/>
                <a:latin typeface="Aptos" panose="020B0004020202020204" pitchFamily="34" charset="0"/>
              </a:rPr>
              <a:t>You can also dial in using your phone.</a:t>
            </a:r>
            <a:br>
              <a:rPr lang="en-US" dirty="0"/>
            </a:br>
            <a:r>
              <a:rPr lang="en-US" b="0" i="0" dirty="0">
                <a:solidFill>
                  <a:srgbClr val="242424"/>
                </a:solidFill>
                <a:effectLst/>
                <a:latin typeface="Aptos" panose="020B0004020202020204" pitchFamily="34" charset="0"/>
              </a:rPr>
              <a:t>Access Code: 145-615-093</a:t>
            </a:r>
            <a:br>
              <a:rPr lang="en-US" dirty="0"/>
            </a:br>
            <a:r>
              <a:rPr lang="en-US" b="0" i="0" dirty="0">
                <a:solidFill>
                  <a:srgbClr val="242424"/>
                </a:solidFill>
                <a:effectLst/>
                <a:latin typeface="Aptos" panose="020B0004020202020204" pitchFamily="34" charset="0"/>
              </a:rPr>
              <a:t>United States: </a:t>
            </a:r>
            <a:r>
              <a:rPr lang="en-US" b="0" i="0" dirty="0">
                <a:effectLst/>
                <a:latin typeface="Aptos" panose="020B0004020202020204" pitchFamily="34" charset="0"/>
                <a:hlinkClick r:id="rId4"/>
              </a:rPr>
              <a:t>+1 (872) 240-3212</a:t>
            </a:r>
            <a:br>
              <a:rPr lang="en-US" dirty="0"/>
            </a:br>
            <a:br>
              <a:rPr lang="en-US" dirty="0"/>
            </a:br>
            <a:r>
              <a:rPr lang="en-US" b="1" i="0" dirty="0">
                <a:solidFill>
                  <a:srgbClr val="242424"/>
                </a:solidFill>
                <a:effectLst/>
                <a:latin typeface="Aptos" panose="020B0004020202020204" pitchFamily="34" charset="0"/>
              </a:rPr>
              <a:t>Get the app now and be ready when your first meeting starts:</a:t>
            </a:r>
            <a:br>
              <a:rPr lang="en-US" dirty="0"/>
            </a:br>
            <a:r>
              <a:rPr lang="en-US" b="0" i="0" dirty="0">
                <a:effectLst/>
                <a:latin typeface="Aptos" panose="020B0004020202020204" pitchFamily="34" charset="0"/>
                <a:hlinkClick r:id="rId5"/>
              </a:rPr>
              <a:t>https://meet.goto.com/install</a:t>
            </a:r>
            <a:endParaRPr lang="en-US" sz="1800" b="0" i="0" dirty="0">
              <a:solidFill>
                <a:srgbClr val="242424"/>
              </a:solidFill>
              <a:effectLst/>
              <a:highlight>
                <a:srgbClr val="FFFFFF"/>
              </a:highlight>
              <a:latin typeface="Aptos" panose="020B0004020202020204" pitchFamily="34" charset="0"/>
            </a:endParaRPr>
          </a:p>
          <a:p>
            <a:pPr marL="0" marR="0" algn="l">
              <a:spcBef>
                <a:spcPts val="0"/>
              </a:spcBef>
              <a:spcAft>
                <a:spcPts val="0"/>
              </a:spcAft>
            </a:pPr>
            <a:endParaRPr lang="en-US" b="0" i="0" dirty="0">
              <a:solidFill>
                <a:srgbClr val="242424"/>
              </a:solidFill>
              <a:effectLst/>
              <a:highlight>
                <a:srgbClr val="FFFFFF"/>
              </a:highlight>
              <a:latin typeface="Aptos" panose="020B0004020202020204" pitchFamily="34" charset="0"/>
            </a:endParaRPr>
          </a:p>
          <a:p>
            <a:pPr marL="0" marR="0" algn="l">
              <a:spcBef>
                <a:spcPts val="0"/>
              </a:spcBef>
              <a:spcAft>
                <a:spcPts val="0"/>
              </a:spcAft>
            </a:pPr>
            <a:r>
              <a:rPr lang="en-US" sz="1800" b="0" i="0" dirty="0">
                <a:solidFill>
                  <a:srgbClr val="242424"/>
                </a:solidFill>
                <a:effectLst/>
                <a:highlight>
                  <a:srgbClr val="FFFFFF"/>
                </a:highlight>
                <a:latin typeface="inherit"/>
              </a:rPr>
              <a:t> </a:t>
            </a:r>
            <a:endParaRPr lang="en-US" sz="1800" b="0" i="0" dirty="0">
              <a:solidFill>
                <a:srgbClr val="242424"/>
              </a:solidFill>
              <a:effectLst/>
              <a:highlight>
                <a:srgbClr val="FFFFFF"/>
              </a:highlight>
              <a:latin typeface="Aptos" panose="020B0004020202020204" pitchFamily="34" charset="0"/>
            </a:endParaRPr>
          </a:p>
          <a:p>
            <a:pPr marL="0" indent="0" algn="l">
              <a:spcBef>
                <a:spcPts val="0"/>
              </a:spcBef>
              <a:buSzPts val="3700"/>
            </a:pPr>
            <a:endParaRPr lang="en-US" b="1" dirty="0">
              <a:solidFill>
                <a:srgbClr val="0000FF"/>
              </a:solidFill>
              <a:hlinkClick r:id="rId6"/>
            </a:endParaRPr>
          </a:p>
          <a:p>
            <a:pPr marL="0" indent="0" algn="l">
              <a:spcBef>
                <a:spcPts val="0"/>
              </a:spcBef>
              <a:buSzPts val="3700"/>
            </a:pPr>
            <a:endParaRPr lang="en-US" b="1" dirty="0">
              <a:solidFill>
                <a:srgbClr val="0000FF"/>
              </a:solidFill>
              <a:hlinkClick r:id="rId6"/>
            </a:endParaRPr>
          </a:p>
          <a:p>
            <a:pPr marL="0" indent="0" algn="l">
              <a:spcBef>
                <a:spcPts val="0"/>
              </a:spcBef>
              <a:buSzPts val="3700"/>
            </a:pPr>
            <a:endParaRPr lang="en-US" b="1" dirty="0">
              <a:solidFill>
                <a:srgbClr val="0000FF"/>
              </a:solidFill>
              <a:hlinkClick r:id="rId6"/>
            </a:endParaRPr>
          </a:p>
          <a:p>
            <a:pPr marL="0" indent="0" algn="l">
              <a:spcBef>
                <a:spcPts val="0"/>
              </a:spcBef>
              <a:buSzPts val="3700"/>
            </a:pPr>
            <a:endParaRPr lang="en-US" b="1" dirty="0">
              <a:solidFill>
                <a:srgbClr val="0000FF"/>
              </a:solidFill>
              <a:hlinkClick r:id="rId6"/>
            </a:endParaRPr>
          </a:p>
          <a:p>
            <a:pPr marL="0" indent="0" algn="l">
              <a:spcBef>
                <a:spcPts val="0"/>
              </a:spcBef>
              <a:buSzPts val="3700"/>
            </a:pPr>
            <a:r>
              <a:rPr lang="en-US" b="1" dirty="0">
                <a:solidFill>
                  <a:srgbClr val="C00000"/>
                </a:solidFill>
              </a:rPr>
              <a:t>	           </a:t>
            </a:r>
            <a:r>
              <a:rPr lang="en-US" b="1" dirty="0">
                <a:solidFill>
                  <a:srgbClr val="0000FF"/>
                </a:solidFill>
              </a:rPr>
              <a:t>	</a:t>
            </a:r>
            <a:endParaRPr lang="en-US" b="1" dirty="0">
              <a:solidFill>
                <a:srgbClr val="C00000"/>
              </a:solidFill>
            </a:endParaRPr>
          </a:p>
        </p:txBody>
      </p:sp>
      <p:sp>
        <p:nvSpPr>
          <p:cNvPr id="3" name="TextBox 2">
            <a:extLst>
              <a:ext uri="{FF2B5EF4-FFF2-40B4-BE49-F238E27FC236}">
                <a16:creationId xmlns:a16="http://schemas.microsoft.com/office/drawing/2014/main" id="{6F4D7132-CA9E-C56B-66E7-1E3B16B7C983}"/>
              </a:ext>
            </a:extLst>
          </p:cNvPr>
          <p:cNvSpPr txBox="1"/>
          <p:nvPr/>
        </p:nvSpPr>
        <p:spPr>
          <a:xfrm>
            <a:off x="1311216" y="1399308"/>
            <a:ext cx="9452264" cy="707886"/>
          </a:xfrm>
          <a:prstGeom prst="rect">
            <a:avLst/>
          </a:prstGeom>
          <a:noFill/>
        </p:spPr>
        <p:txBody>
          <a:bodyPr wrap="square">
            <a:spAutoFit/>
          </a:bodyPr>
          <a:lstStyle/>
          <a:p>
            <a:r>
              <a:rPr lang="en-US" sz="4000" b="1" dirty="0">
                <a:solidFill>
                  <a:schemeClr val="tx1"/>
                </a:solidFill>
                <a:latin typeface="Calibri"/>
                <a:ea typeface="Calibri"/>
                <a:cs typeface="Calibri"/>
                <a:sym typeface="Calibri"/>
              </a:rPr>
              <a:t>Next call: Wednesday, December 4</a:t>
            </a:r>
            <a:r>
              <a:rPr lang="en-US" sz="4000" b="1" baseline="30000" dirty="0">
                <a:solidFill>
                  <a:schemeClr val="tx1"/>
                </a:solidFill>
                <a:latin typeface="Calibri"/>
                <a:ea typeface="Calibri"/>
                <a:cs typeface="Calibri"/>
                <a:sym typeface="Calibri"/>
              </a:rPr>
              <a:t>th</a:t>
            </a:r>
            <a:r>
              <a:rPr lang="en-US" sz="4000" b="1" dirty="0">
                <a:solidFill>
                  <a:schemeClr val="tx1"/>
                </a:solidFill>
                <a:latin typeface="Calibri"/>
                <a:ea typeface="Calibri"/>
                <a:cs typeface="Calibri"/>
                <a:sym typeface="Calibri"/>
              </a:rPr>
              <a:t>, 2024</a:t>
            </a:r>
            <a:endParaRPr lang="en-US" sz="4000" dirty="0"/>
          </a:p>
        </p:txBody>
      </p:sp>
    </p:spTree>
    <p:extLst>
      <p:ext uri="{BB962C8B-B14F-4D97-AF65-F5344CB8AC3E}">
        <p14:creationId xmlns:p14="http://schemas.microsoft.com/office/powerpoint/2010/main" val="41246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ED844-571B-800F-0C45-780C78A726DE}"/>
              </a:ext>
            </a:extLst>
          </p:cNvPr>
          <p:cNvSpPr>
            <a:spLocks noGrp="1"/>
          </p:cNvSpPr>
          <p:nvPr>
            <p:ph type="title"/>
          </p:nvPr>
        </p:nvSpPr>
        <p:spPr/>
        <p:txBody>
          <a:bodyPr/>
          <a:lstStyle/>
          <a:p>
            <a:r>
              <a:rPr lang="en-US" dirty="0"/>
              <a:t>CDC Guidance: Immunizations</a:t>
            </a:r>
          </a:p>
        </p:txBody>
      </p:sp>
      <p:sp>
        <p:nvSpPr>
          <p:cNvPr id="3" name="Content Placeholder 2">
            <a:extLst>
              <a:ext uri="{FF2B5EF4-FFF2-40B4-BE49-F238E27FC236}">
                <a16:creationId xmlns:a16="http://schemas.microsoft.com/office/drawing/2014/main" id="{D62F916C-A8FB-F5A7-6175-F4A0C04B641C}"/>
              </a:ext>
            </a:extLst>
          </p:cNvPr>
          <p:cNvSpPr>
            <a:spLocks noGrp="1"/>
          </p:cNvSpPr>
          <p:nvPr>
            <p:ph idx="1"/>
          </p:nvPr>
        </p:nvSpPr>
        <p:spPr/>
        <p:txBody>
          <a:bodyPr>
            <a:normAutofit lnSpcReduction="10000"/>
          </a:bodyPr>
          <a:lstStyle/>
          <a:p>
            <a:r>
              <a:rPr lang="en-US" dirty="0"/>
              <a:t>COVID-19 vaccine</a:t>
            </a:r>
          </a:p>
          <a:p>
            <a:pPr lvl="1"/>
            <a:r>
              <a:rPr lang="en-US" dirty="0"/>
              <a:t>2024-2025 COVID-19 vaccine </a:t>
            </a:r>
          </a:p>
          <a:p>
            <a:pPr lvl="1"/>
            <a:r>
              <a:rPr lang="en-US" dirty="0"/>
              <a:t>Recommended for everyone 6 months and older</a:t>
            </a:r>
          </a:p>
          <a:p>
            <a:pPr lvl="1"/>
            <a:r>
              <a:rPr lang="en-US" dirty="0"/>
              <a:t>Viral strain is changing, and immunity declines over time</a:t>
            </a:r>
          </a:p>
          <a:p>
            <a:r>
              <a:rPr lang="en-US" dirty="0"/>
              <a:t>Seasonal Influenza vaccine</a:t>
            </a:r>
          </a:p>
          <a:p>
            <a:pPr lvl="1"/>
            <a:r>
              <a:rPr lang="en-US" dirty="0"/>
              <a:t>2024-2025 influenza vaccine </a:t>
            </a:r>
          </a:p>
          <a:p>
            <a:pPr lvl="1"/>
            <a:r>
              <a:rPr lang="en-US" dirty="0"/>
              <a:t>Recommended for everyone 6 months and older</a:t>
            </a:r>
          </a:p>
          <a:p>
            <a:pPr lvl="1"/>
            <a:r>
              <a:rPr lang="en-US" dirty="0"/>
              <a:t>Trivalent vaccine (3 strains)</a:t>
            </a:r>
          </a:p>
          <a:p>
            <a:r>
              <a:rPr lang="en-US" dirty="0"/>
              <a:t>RSV vaccine</a:t>
            </a:r>
          </a:p>
          <a:p>
            <a:pPr lvl="1"/>
            <a:r>
              <a:rPr lang="en-US" dirty="0"/>
              <a:t>Pregnant persons at 32-36 weeks</a:t>
            </a:r>
          </a:p>
          <a:p>
            <a:pPr lvl="1"/>
            <a:r>
              <a:rPr lang="en-US" dirty="0"/>
              <a:t>People 60 and older</a:t>
            </a:r>
          </a:p>
        </p:txBody>
      </p:sp>
    </p:spTree>
    <p:extLst>
      <p:ext uri="{BB962C8B-B14F-4D97-AF65-F5344CB8AC3E}">
        <p14:creationId xmlns:p14="http://schemas.microsoft.com/office/powerpoint/2010/main" val="362600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FCC3-821F-0C7F-0C12-1B34E4A076DC}"/>
              </a:ext>
            </a:extLst>
          </p:cNvPr>
          <p:cNvSpPr>
            <a:spLocks noGrp="1"/>
          </p:cNvSpPr>
          <p:nvPr>
            <p:ph type="title"/>
          </p:nvPr>
        </p:nvSpPr>
        <p:spPr/>
        <p:txBody>
          <a:bodyPr/>
          <a:lstStyle/>
          <a:p>
            <a:r>
              <a:rPr lang="en-US" dirty="0"/>
              <a:t>CDC Vaccination Trends:</a:t>
            </a:r>
          </a:p>
        </p:txBody>
      </p:sp>
      <p:sp>
        <p:nvSpPr>
          <p:cNvPr id="3" name="Content Placeholder 2">
            <a:extLst>
              <a:ext uri="{FF2B5EF4-FFF2-40B4-BE49-F238E27FC236}">
                <a16:creationId xmlns:a16="http://schemas.microsoft.com/office/drawing/2014/main" id="{6A55020A-E3D9-CA43-675C-4E188CA7D25E}"/>
              </a:ext>
            </a:extLst>
          </p:cNvPr>
          <p:cNvSpPr>
            <a:spLocks noGrp="1"/>
          </p:cNvSpPr>
          <p:nvPr>
            <p:ph idx="1"/>
          </p:nvPr>
        </p:nvSpPr>
        <p:spPr/>
        <p:txBody>
          <a:bodyPr/>
          <a:lstStyle/>
          <a:p>
            <a:r>
              <a:rPr lang="en-US" dirty="0"/>
              <a:t>COVID-19 2024-2025 vaccine</a:t>
            </a:r>
          </a:p>
          <a:p>
            <a:pPr lvl="1"/>
            <a:r>
              <a:rPr lang="en-US" dirty="0"/>
              <a:t>3.7% of children </a:t>
            </a:r>
          </a:p>
          <a:p>
            <a:pPr lvl="1"/>
            <a:r>
              <a:rPr lang="en-US" dirty="0"/>
              <a:t>11.7% of adults 18+</a:t>
            </a:r>
          </a:p>
          <a:p>
            <a:pPr lvl="1"/>
            <a:r>
              <a:rPr lang="en-US" dirty="0"/>
              <a:t>27.5% of adults 65+</a:t>
            </a:r>
          </a:p>
          <a:p>
            <a:r>
              <a:rPr lang="en-US" dirty="0"/>
              <a:t>Influenza vaccine</a:t>
            </a:r>
          </a:p>
          <a:p>
            <a:pPr lvl="1"/>
            <a:r>
              <a:rPr lang="en-US" dirty="0"/>
              <a:t>22.1% of children</a:t>
            </a:r>
          </a:p>
          <a:p>
            <a:pPr lvl="1"/>
            <a:r>
              <a:rPr lang="en-US" dirty="0"/>
              <a:t>21.8% of adults 18+</a:t>
            </a:r>
          </a:p>
          <a:p>
            <a:pPr lvl="1"/>
            <a:r>
              <a:rPr lang="en-US" dirty="0"/>
              <a:t>38.2% adults 65+</a:t>
            </a:r>
          </a:p>
        </p:txBody>
      </p:sp>
    </p:spTree>
    <p:extLst>
      <p:ext uri="{BB962C8B-B14F-4D97-AF65-F5344CB8AC3E}">
        <p14:creationId xmlns:p14="http://schemas.microsoft.com/office/powerpoint/2010/main" val="1889195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707357" y="1928732"/>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3CE6C08F-9ED0-EDE7-E0F3-9B3D69364CF6}"/>
              </a:ext>
            </a:extLst>
          </p:cNvPr>
          <p:cNvSpPr>
            <a:spLocks noGrp="1"/>
          </p:cNvSpPr>
          <p:nvPr>
            <p:ph type="title"/>
          </p:nvPr>
        </p:nvSpPr>
        <p:spPr>
          <a:xfrm>
            <a:off x="2295526" y="1967267"/>
            <a:ext cx="1971675" cy="2547257"/>
          </a:xfrm>
          <a:noFill/>
        </p:spPr>
        <p:txBody>
          <a:bodyPr vert="horz" lIns="91440" tIns="45720" rIns="91440" bIns="45720" rtlCol="0" anchor="ctr">
            <a:normAutofit/>
          </a:bodyPr>
          <a:lstStyle/>
          <a:p>
            <a:pPr algn="ctr"/>
            <a:r>
              <a:rPr lang="en-US" sz="2900">
                <a:solidFill>
                  <a:srgbClr val="FFFFFF"/>
                </a:solidFill>
                <a:latin typeface="+mj-lt"/>
                <a:ea typeface="+mj-ea"/>
                <a:cs typeface="+mj-cs"/>
              </a:rPr>
              <a:t>COVID-19 Vaccination Intent Adults:</a:t>
            </a:r>
          </a:p>
        </p:txBody>
      </p:sp>
      <p:pic>
        <p:nvPicPr>
          <p:cNvPr id="5" name="Picture 4">
            <a:extLst>
              <a:ext uri="{FF2B5EF4-FFF2-40B4-BE49-F238E27FC236}">
                <a16:creationId xmlns:a16="http://schemas.microsoft.com/office/drawing/2014/main" id="{338F1030-103E-A042-845F-269ABDA6333A}"/>
              </a:ext>
            </a:extLst>
          </p:cNvPr>
          <p:cNvPicPr>
            <a:picLocks noChangeAspect="1"/>
          </p:cNvPicPr>
          <p:nvPr/>
        </p:nvPicPr>
        <p:blipFill>
          <a:blip r:embed="rId2"/>
          <a:stretch>
            <a:fillRect/>
          </a:stretch>
        </p:blipFill>
        <p:spPr>
          <a:xfrm>
            <a:off x="5106988" y="1056711"/>
            <a:ext cx="5085525" cy="4742251"/>
          </a:xfrm>
          <a:prstGeom prst="rect">
            <a:avLst/>
          </a:prstGeom>
        </p:spPr>
      </p:pic>
    </p:spTree>
    <p:extLst>
      <p:ext uri="{BB962C8B-B14F-4D97-AF65-F5344CB8AC3E}">
        <p14:creationId xmlns:p14="http://schemas.microsoft.com/office/powerpoint/2010/main" val="8649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707357" y="1928732"/>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3CE6C08F-9ED0-EDE7-E0F3-9B3D69364CF6}"/>
              </a:ext>
            </a:extLst>
          </p:cNvPr>
          <p:cNvSpPr>
            <a:spLocks noGrp="1"/>
          </p:cNvSpPr>
          <p:nvPr>
            <p:ph type="title"/>
          </p:nvPr>
        </p:nvSpPr>
        <p:spPr>
          <a:xfrm>
            <a:off x="2295526" y="1967267"/>
            <a:ext cx="1971675" cy="2547257"/>
          </a:xfrm>
          <a:noFill/>
        </p:spPr>
        <p:txBody>
          <a:bodyPr vert="horz" lIns="91440" tIns="45720" rIns="91440" bIns="45720" rtlCol="0" anchor="ctr">
            <a:normAutofit/>
          </a:bodyPr>
          <a:lstStyle/>
          <a:p>
            <a:pPr algn="ctr"/>
            <a:r>
              <a:rPr lang="en-US" sz="2900">
                <a:solidFill>
                  <a:srgbClr val="FFFFFF"/>
                </a:solidFill>
                <a:latin typeface="+mj-lt"/>
                <a:ea typeface="+mj-ea"/>
                <a:cs typeface="+mj-cs"/>
              </a:rPr>
              <a:t>Influenza</a:t>
            </a:r>
            <a:r>
              <a:rPr lang="en-US" sz="2900" dirty="0">
                <a:solidFill>
                  <a:srgbClr val="FFFFFF"/>
                </a:solidFill>
                <a:latin typeface="+mj-lt"/>
                <a:ea typeface="+mj-ea"/>
                <a:cs typeface="+mj-cs"/>
              </a:rPr>
              <a:t> Vaccination Intent Adults:</a:t>
            </a:r>
          </a:p>
        </p:txBody>
      </p:sp>
      <p:pic>
        <p:nvPicPr>
          <p:cNvPr id="4" name="Picture 3" descr="A graph of a vaccine&#10;&#10;Description automatically generated">
            <a:extLst>
              <a:ext uri="{FF2B5EF4-FFF2-40B4-BE49-F238E27FC236}">
                <a16:creationId xmlns:a16="http://schemas.microsoft.com/office/drawing/2014/main" id="{67F903B4-0009-352A-2893-EDF87D37F7EA}"/>
              </a:ext>
            </a:extLst>
          </p:cNvPr>
          <p:cNvPicPr>
            <a:picLocks noChangeAspect="1"/>
          </p:cNvPicPr>
          <p:nvPr/>
        </p:nvPicPr>
        <p:blipFill>
          <a:blip r:embed="rId2"/>
          <a:stretch>
            <a:fillRect/>
          </a:stretch>
        </p:blipFill>
        <p:spPr>
          <a:xfrm>
            <a:off x="5106988" y="1069425"/>
            <a:ext cx="5085525" cy="4716823"/>
          </a:xfrm>
          <a:prstGeom prst="rect">
            <a:avLst/>
          </a:prstGeom>
        </p:spPr>
      </p:pic>
    </p:spTree>
    <p:extLst>
      <p:ext uri="{BB962C8B-B14F-4D97-AF65-F5344CB8AC3E}">
        <p14:creationId xmlns:p14="http://schemas.microsoft.com/office/powerpoint/2010/main" val="4214458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16CC-8733-964A-2F48-7B2B6EEA2350}"/>
              </a:ext>
            </a:extLst>
          </p:cNvPr>
          <p:cNvSpPr>
            <a:spLocks noGrp="1"/>
          </p:cNvSpPr>
          <p:nvPr>
            <p:ph type="title"/>
          </p:nvPr>
        </p:nvSpPr>
        <p:spPr/>
        <p:txBody>
          <a:bodyPr>
            <a:normAutofit/>
          </a:bodyPr>
          <a:lstStyle/>
          <a:p>
            <a:r>
              <a:rPr lang="en-US" dirty="0"/>
              <a:t>CDC strategies to Increase COVID-19 vaccine confidence and uptake:</a:t>
            </a:r>
          </a:p>
        </p:txBody>
      </p:sp>
      <p:sp>
        <p:nvSpPr>
          <p:cNvPr id="3" name="Content Placeholder 2">
            <a:extLst>
              <a:ext uri="{FF2B5EF4-FFF2-40B4-BE49-F238E27FC236}">
                <a16:creationId xmlns:a16="http://schemas.microsoft.com/office/drawing/2014/main" id="{AD00D85C-2180-9EB2-2342-A270F11A0EC2}"/>
              </a:ext>
            </a:extLst>
          </p:cNvPr>
          <p:cNvSpPr>
            <a:spLocks noGrp="1"/>
          </p:cNvSpPr>
          <p:nvPr>
            <p:ph idx="1"/>
          </p:nvPr>
        </p:nvSpPr>
        <p:spPr/>
        <p:txBody>
          <a:bodyPr/>
          <a:lstStyle/>
          <a:p>
            <a:r>
              <a:rPr lang="en-US" dirty="0"/>
              <a:t>Vaccine ambassadors</a:t>
            </a:r>
          </a:p>
          <a:p>
            <a:r>
              <a:rPr lang="en-US" dirty="0"/>
              <a:t>Medical provider vaccine standardization</a:t>
            </a:r>
          </a:p>
          <a:p>
            <a:r>
              <a:rPr lang="en-US" dirty="0"/>
              <a:t>Reminder, recall</a:t>
            </a:r>
          </a:p>
          <a:p>
            <a:r>
              <a:rPr lang="en-US" dirty="0"/>
              <a:t>Motivational Interviewing</a:t>
            </a:r>
          </a:p>
          <a:p>
            <a:r>
              <a:rPr lang="en-US" dirty="0"/>
              <a:t>Workplace vaccination</a:t>
            </a:r>
          </a:p>
          <a:p>
            <a:r>
              <a:rPr lang="en-US" dirty="0"/>
              <a:t>Effective messages</a:t>
            </a:r>
          </a:p>
          <a:p>
            <a:r>
              <a:rPr lang="en-US" dirty="0"/>
              <a:t>Provider recommendation</a:t>
            </a:r>
          </a:p>
          <a:p>
            <a:r>
              <a:rPr lang="en-US" dirty="0"/>
              <a:t>Combat misinformation</a:t>
            </a:r>
          </a:p>
          <a:p>
            <a:endParaRPr lang="en-US" dirty="0"/>
          </a:p>
        </p:txBody>
      </p:sp>
      <p:sp>
        <p:nvSpPr>
          <p:cNvPr id="5" name="TextBox 4">
            <a:extLst>
              <a:ext uri="{FF2B5EF4-FFF2-40B4-BE49-F238E27FC236}">
                <a16:creationId xmlns:a16="http://schemas.microsoft.com/office/drawing/2014/main" id="{79A2F052-7BFD-F574-31E7-623BEB8D2855}"/>
              </a:ext>
            </a:extLst>
          </p:cNvPr>
          <p:cNvSpPr txBox="1"/>
          <p:nvPr/>
        </p:nvSpPr>
        <p:spPr>
          <a:xfrm>
            <a:off x="1883628" y="6308208"/>
            <a:ext cx="6364558" cy="369332"/>
          </a:xfrm>
          <a:prstGeom prst="rect">
            <a:avLst/>
          </a:prstGeom>
          <a:noFill/>
        </p:spPr>
        <p:txBody>
          <a:bodyPr wrap="square">
            <a:spAutoFit/>
          </a:bodyPr>
          <a:lstStyle/>
          <a:p>
            <a:r>
              <a:rPr lang="en-US" dirty="0">
                <a:solidFill>
                  <a:prstClr val="white"/>
                </a:solidFill>
                <a:latin typeface="Calibri"/>
                <a:hlinkClick r:id="rId2">
                  <a:extLst>
                    <a:ext uri="{A12FA001-AC4F-418D-AE19-62706E023703}">
                      <ahyp:hlinkClr xmlns:ahyp="http://schemas.microsoft.com/office/drawing/2018/hyperlinkcolor" val="tx"/>
                    </a:ext>
                  </a:extLst>
                </a:hlinkClick>
              </a:rPr>
              <a:t>12 COVID-19 Vaccination Strategies for Your Community | CDC</a:t>
            </a:r>
            <a:endParaRPr lang="en-US" dirty="0">
              <a:solidFill>
                <a:prstClr val="white"/>
              </a:solidFill>
              <a:latin typeface="Calibri"/>
            </a:endParaRPr>
          </a:p>
        </p:txBody>
      </p:sp>
    </p:spTree>
    <p:extLst>
      <p:ext uri="{BB962C8B-B14F-4D97-AF65-F5344CB8AC3E}">
        <p14:creationId xmlns:p14="http://schemas.microsoft.com/office/powerpoint/2010/main" val="39507707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3_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4.xml><?xml version="1.0" encoding="utf-8"?>
<a:theme xmlns:a="http://schemas.openxmlformats.org/drawingml/2006/main" name="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5.xml><?xml version="1.0" encoding="utf-8"?>
<a:theme xmlns:a="http://schemas.openxmlformats.org/drawingml/2006/main" name="7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22f8f74-215c-4154-9939-bd29e4e8980e">XRUYQT3274NZ-681238054-2175</_dlc_DocId>
    <_dlc_DocIdUrl xmlns="b22f8f74-215c-4154-9939-bd29e4e8980e">
      <Url>https://supportservices.jobcorps.gov/health/_layouts/15/DocIdRedir.aspx?ID=XRUYQT3274NZ-681238054-2175</Url>
      <Description>XRUYQT3274NZ-681238054-2175</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373E4D7-E1D2-403A-ADDB-C61474D32EC1}"/>
</file>

<file path=customXml/itemProps2.xml><?xml version="1.0" encoding="utf-8"?>
<ds:datastoreItem xmlns:ds="http://schemas.openxmlformats.org/officeDocument/2006/customXml" ds:itemID="{AD1C8FBF-D56F-467A-AC25-1685CC3025F1}"/>
</file>

<file path=customXml/itemProps3.xml><?xml version="1.0" encoding="utf-8"?>
<ds:datastoreItem xmlns:ds="http://schemas.openxmlformats.org/officeDocument/2006/customXml" ds:itemID="{A7B30554-ACBD-47FB-8DC8-1E86AFC485F6}"/>
</file>

<file path=customXml/itemProps4.xml><?xml version="1.0" encoding="utf-8"?>
<ds:datastoreItem xmlns:ds="http://schemas.openxmlformats.org/officeDocument/2006/customXml" ds:itemID="{1DFFE7E1-85D3-40EC-BE2B-4F40EE5C8322}"/>
</file>

<file path=docProps/app.xml><?xml version="1.0" encoding="utf-8"?>
<Properties xmlns="http://schemas.openxmlformats.org/officeDocument/2006/extended-properties" xmlns:vt="http://schemas.openxmlformats.org/officeDocument/2006/docPropsVTypes">
  <TotalTime>40308</TotalTime>
  <Words>1456</Words>
  <Application>Microsoft Office PowerPoint</Application>
  <PresentationFormat>Widescreen</PresentationFormat>
  <Paragraphs>165</Paragraphs>
  <Slides>45</Slides>
  <Notes>8</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1</vt:i4>
      </vt:variant>
      <vt:variant>
        <vt:lpstr>Slide Titles</vt:lpstr>
      </vt:variant>
      <vt:variant>
        <vt:i4>45</vt:i4>
      </vt:variant>
    </vt:vector>
  </HeadingPairs>
  <TitlesOfParts>
    <vt:vector size="62" baseType="lpstr">
      <vt:lpstr>Aptos</vt:lpstr>
      <vt:lpstr>Arial</vt:lpstr>
      <vt:lpstr>Avenir Book</vt:lpstr>
      <vt:lpstr>Avenir Medium</vt:lpstr>
      <vt:lpstr>Calibri</vt:lpstr>
      <vt:lpstr>Calibri Light</vt:lpstr>
      <vt:lpstr>inherit</vt:lpstr>
      <vt:lpstr>Monotype Sorts</vt:lpstr>
      <vt:lpstr>Myriad Web Pro</vt:lpstr>
      <vt:lpstr>Wingdings</vt:lpstr>
      <vt:lpstr>1_Office Theme</vt:lpstr>
      <vt:lpstr>6_Master</vt:lpstr>
      <vt:lpstr>3_NCIRD-2016-9b</vt:lpstr>
      <vt:lpstr>NCIRD-2016-9b</vt:lpstr>
      <vt:lpstr>7_Master</vt:lpstr>
      <vt:lpstr>Office Theme</vt:lpstr>
      <vt:lpstr>think-cell Slide</vt:lpstr>
      <vt:lpstr>Job Corps Center Physician Monthly Teleconference</vt:lpstr>
      <vt:lpstr>CDC Respiratory Illness:</vt:lpstr>
      <vt:lpstr>CDC Dashboard Influenza-like Illness*:</vt:lpstr>
      <vt:lpstr>Management &amp; Prevention of Respiratory Illness in Job Corps:</vt:lpstr>
      <vt:lpstr>CDC Guidance: Immunizations</vt:lpstr>
      <vt:lpstr>CDC Vaccination Trends:</vt:lpstr>
      <vt:lpstr>COVID-19 Vaccination Intent Adults:</vt:lpstr>
      <vt:lpstr>Influenza Vaccination Intent Adults:</vt:lpstr>
      <vt:lpstr>CDC strategies to Increase COVID-19 vaccine confidence and uptake:</vt:lpstr>
      <vt:lpstr>4 Steps for discussing vaccines:</vt:lpstr>
      <vt:lpstr>PRH 2.3 R7: Family Planning Program</vt:lpstr>
      <vt:lpstr>CDC Contraceptive Use and Practice recommendations: </vt:lpstr>
      <vt:lpstr>Contraceptive Efficacy:</vt:lpstr>
      <vt:lpstr>PowerPoint Presentation</vt:lpstr>
      <vt:lpstr>Health &amp; Wellness Entrance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&amp; Wellness Entrance Requirements</vt:lpstr>
      <vt:lpstr>PowerPoint Presentation</vt:lpstr>
      <vt:lpstr>PowerPoint Presentation</vt:lpstr>
      <vt:lpstr>PowerPoint Presentation</vt:lpstr>
      <vt:lpstr>PowerPoint Presentation</vt:lpstr>
      <vt:lpstr>PowerPoint Presentation</vt:lpstr>
      <vt:lpstr>PowerPoint Presentation</vt:lpstr>
      <vt:lpstr>Case presentation</vt:lpstr>
      <vt:lpstr>Case presentation</vt:lpstr>
      <vt:lpstr>PowerPoint Presentation</vt:lpstr>
      <vt:lpstr>Pericarditis</vt:lpstr>
      <vt:lpstr>Pericarditis</vt:lpstr>
      <vt:lpstr>Pericarditis</vt:lpstr>
      <vt:lpstr>Pericarditis</vt:lpstr>
      <vt:lpstr>PowerPoint Presentation</vt:lpstr>
      <vt:lpstr>Pericarditis</vt:lpstr>
      <vt:lpstr>Invitation to submit</vt:lpstr>
      <vt:lpstr>Upcoming webinars</vt:lpstr>
      <vt:lpstr>Open Forum</vt:lpstr>
      <vt:lpstr>                              Regional Medical Specialists Contact us with policy or clinical questions</vt:lpstr>
      <vt:lpstr>                         Monthly Teleconference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Corps Center Physicians Monthly Teleconference</dc:title>
  <dc:creator>Sara Mackenzie</dc:creator>
  <cp:lastModifiedBy>John Kulig</cp:lastModifiedBy>
  <cp:revision>606</cp:revision>
  <dcterms:created xsi:type="dcterms:W3CDTF">2021-01-27T15:35:33Z</dcterms:created>
  <dcterms:modified xsi:type="dcterms:W3CDTF">2024-10-23T17:33:49Z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dd5c3e03-b264-444e-902e-5ab2386ec28b</vt:lpwstr>
  </property>
</Properties>
</file>