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 id="2147483681" r:id="rId6"/>
  </p:sldMasterIdLst>
  <p:notesMasterIdLst>
    <p:notesMasterId r:id="rId43"/>
  </p:notesMasterIdLst>
  <p:sldIdLst>
    <p:sldId id="261" r:id="rId7"/>
    <p:sldId id="361" r:id="rId8"/>
    <p:sldId id="343" r:id="rId9"/>
    <p:sldId id="362" r:id="rId10"/>
    <p:sldId id="364" r:id="rId11"/>
    <p:sldId id="353" r:id="rId12"/>
    <p:sldId id="360" r:id="rId13"/>
    <p:sldId id="355" r:id="rId14"/>
    <p:sldId id="365" r:id="rId15"/>
    <p:sldId id="366" r:id="rId16"/>
    <p:sldId id="368" r:id="rId17"/>
    <p:sldId id="369" r:id="rId18"/>
    <p:sldId id="367" r:id="rId19"/>
    <p:sldId id="370" r:id="rId20"/>
    <p:sldId id="371" r:id="rId21"/>
    <p:sldId id="372" r:id="rId22"/>
    <p:sldId id="433" r:id="rId23"/>
    <p:sldId id="435" r:id="rId24"/>
    <p:sldId id="434" r:id="rId25"/>
    <p:sldId id="439" r:id="rId26"/>
    <p:sldId id="437" r:id="rId27"/>
    <p:sldId id="440" r:id="rId28"/>
    <p:sldId id="442" r:id="rId29"/>
    <p:sldId id="714" r:id="rId30"/>
    <p:sldId id="715" r:id="rId31"/>
    <p:sldId id="716" r:id="rId32"/>
    <p:sldId id="717" r:id="rId33"/>
    <p:sldId id="718" r:id="rId34"/>
    <p:sldId id="719" r:id="rId35"/>
    <p:sldId id="720" r:id="rId36"/>
    <p:sldId id="721" r:id="rId37"/>
    <p:sldId id="436" r:id="rId38"/>
    <p:sldId id="441" r:id="rId39"/>
    <p:sldId id="409" r:id="rId40"/>
    <p:sldId id="270" r:id="rId41"/>
    <p:sldId id="41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361"/>
            <p14:sldId id="343"/>
            <p14:sldId id="362"/>
            <p14:sldId id="364"/>
            <p14:sldId id="353"/>
            <p14:sldId id="360"/>
            <p14:sldId id="355"/>
            <p14:sldId id="365"/>
            <p14:sldId id="366"/>
            <p14:sldId id="368"/>
            <p14:sldId id="369"/>
            <p14:sldId id="367"/>
            <p14:sldId id="370"/>
            <p14:sldId id="371"/>
            <p14:sldId id="372"/>
            <p14:sldId id="433"/>
            <p14:sldId id="435"/>
            <p14:sldId id="434"/>
            <p14:sldId id="439"/>
            <p14:sldId id="437"/>
            <p14:sldId id="440"/>
            <p14:sldId id="442"/>
            <p14:sldId id="714"/>
            <p14:sldId id="715"/>
            <p14:sldId id="716"/>
            <p14:sldId id="717"/>
            <p14:sldId id="718"/>
            <p14:sldId id="719"/>
            <p14:sldId id="720"/>
            <p14:sldId id="721"/>
            <p14:sldId id="436"/>
            <p14:sldId id="441"/>
            <p14:sldId id="409"/>
            <p14:sldId id="270"/>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EFDA9-EDA2-42D9-9C9B-AF9F9B76DDF5}" v="61" dt="2024-09-25T14:27:33.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3" autoAdjust="0"/>
    <p:restoredTop sz="78625" autoAdjust="0"/>
  </p:normalViewPr>
  <p:slideViewPr>
    <p:cSldViewPr snapToGrid="0">
      <p:cViewPr varScale="1">
        <p:scale>
          <a:sx n="87" d="100"/>
          <a:sy n="87" d="100"/>
        </p:scale>
        <p:origin x="558" y="78"/>
      </p:cViewPr>
      <p:guideLst/>
    </p:cSldViewPr>
  </p:slideViewPr>
  <p:notesTextViewPr>
    <p:cViewPr>
      <p:scale>
        <a:sx n="200" d="100"/>
        <a:sy n="200" d="100"/>
      </p:scale>
      <p:origin x="0" y="0"/>
    </p:cViewPr>
  </p:notesTextViewPr>
  <p:sorterViewPr>
    <p:cViewPr varScale="1">
      <p:scale>
        <a:sx n="100" d="100"/>
        <a:sy n="100" d="100"/>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ulig" userId="683baec7-6151-4447-929a-a3bc4d5b4ca9" providerId="ADAL" clId="{9C2EFDA9-EDA2-42D9-9C9B-AF9F9B76DDF5}"/>
    <pc:docChg chg="undo redo custSel addSld delSld modSld sldOrd addMainMaster delMainMaster modSection">
      <pc:chgData name="John Kulig" userId="683baec7-6151-4447-929a-a3bc4d5b4ca9" providerId="ADAL" clId="{9C2EFDA9-EDA2-42D9-9C9B-AF9F9B76DDF5}" dt="2024-09-25T14:51:14.621" v="2647" actId="20577"/>
      <pc:docMkLst>
        <pc:docMk/>
      </pc:docMkLst>
      <pc:sldChg chg="add del">
        <pc:chgData name="John Kulig" userId="683baec7-6151-4447-929a-a3bc4d5b4ca9" providerId="ADAL" clId="{9C2EFDA9-EDA2-42D9-9C9B-AF9F9B76DDF5}" dt="2024-09-22T18:28:16.677" v="21" actId="2696"/>
        <pc:sldMkLst>
          <pc:docMk/>
          <pc:sldMk cId="2238080589" sldId="256"/>
        </pc:sldMkLst>
      </pc:sldChg>
      <pc:sldChg chg="modSp mod">
        <pc:chgData name="John Kulig" userId="683baec7-6151-4447-929a-a3bc4d5b4ca9" providerId="ADAL" clId="{9C2EFDA9-EDA2-42D9-9C9B-AF9F9B76DDF5}" dt="2024-09-22T18:27:24.425" v="18" actId="122"/>
        <pc:sldMkLst>
          <pc:docMk/>
          <pc:sldMk cId="2907886819" sldId="261"/>
        </pc:sldMkLst>
        <pc:spChg chg="mod">
          <ac:chgData name="John Kulig" userId="683baec7-6151-4447-929a-a3bc4d5b4ca9" providerId="ADAL" clId="{9C2EFDA9-EDA2-42D9-9C9B-AF9F9B76DDF5}" dt="2024-09-22T18:27:24.425" v="18" actId="122"/>
          <ac:spMkLst>
            <pc:docMk/>
            <pc:sldMk cId="2907886819" sldId="261"/>
            <ac:spMk id="89" creationId="{00000000-0000-0000-0000-000000000000}"/>
          </ac:spMkLst>
        </pc:spChg>
      </pc:sldChg>
      <pc:sldChg chg="add del">
        <pc:chgData name="John Kulig" userId="683baec7-6151-4447-929a-a3bc4d5b4ca9" providerId="ADAL" clId="{9C2EFDA9-EDA2-42D9-9C9B-AF9F9B76DDF5}" dt="2024-09-22T18:28:36.751" v="42" actId="2696"/>
        <pc:sldMkLst>
          <pc:docMk/>
          <pc:sldMk cId="3007293492" sldId="270"/>
        </pc:sldMkLst>
      </pc:sldChg>
      <pc:sldChg chg="add">
        <pc:chgData name="John Kulig" userId="683baec7-6151-4447-929a-a3bc4d5b4ca9" providerId="ADAL" clId="{9C2EFDA9-EDA2-42D9-9C9B-AF9F9B76DDF5}" dt="2024-09-25T14:22:58.321" v="2244"/>
        <pc:sldMkLst>
          <pc:docMk/>
          <pc:sldMk cId="4111884314" sldId="343"/>
        </pc:sldMkLst>
      </pc:sldChg>
      <pc:sldChg chg="add">
        <pc:chgData name="John Kulig" userId="683baec7-6151-4447-929a-a3bc4d5b4ca9" providerId="ADAL" clId="{9C2EFDA9-EDA2-42D9-9C9B-AF9F9B76DDF5}" dt="2024-09-25T14:23:16.444" v="2248"/>
        <pc:sldMkLst>
          <pc:docMk/>
          <pc:sldMk cId="220294843" sldId="353"/>
        </pc:sldMkLst>
      </pc:sldChg>
      <pc:sldChg chg="add del">
        <pc:chgData name="John Kulig" userId="683baec7-6151-4447-929a-a3bc4d5b4ca9" providerId="ADAL" clId="{9C2EFDA9-EDA2-42D9-9C9B-AF9F9B76DDF5}" dt="2024-09-22T18:28:16.677" v="21" actId="2696"/>
        <pc:sldMkLst>
          <pc:docMk/>
          <pc:sldMk cId="520235315" sldId="353"/>
        </pc:sldMkLst>
      </pc:sldChg>
      <pc:sldChg chg="add del">
        <pc:chgData name="John Kulig" userId="683baec7-6151-4447-929a-a3bc4d5b4ca9" providerId="ADAL" clId="{9C2EFDA9-EDA2-42D9-9C9B-AF9F9B76DDF5}" dt="2024-09-22T18:28:16.677" v="21" actId="2696"/>
        <pc:sldMkLst>
          <pc:docMk/>
          <pc:sldMk cId="4063480484" sldId="354"/>
        </pc:sldMkLst>
      </pc:sldChg>
      <pc:sldChg chg="add del">
        <pc:chgData name="John Kulig" userId="683baec7-6151-4447-929a-a3bc4d5b4ca9" providerId="ADAL" clId="{9C2EFDA9-EDA2-42D9-9C9B-AF9F9B76DDF5}" dt="2024-09-22T18:28:16.677" v="21" actId="2696"/>
        <pc:sldMkLst>
          <pc:docMk/>
          <pc:sldMk cId="204053192" sldId="355"/>
        </pc:sldMkLst>
      </pc:sldChg>
      <pc:sldChg chg="add">
        <pc:chgData name="John Kulig" userId="683baec7-6151-4447-929a-a3bc4d5b4ca9" providerId="ADAL" clId="{9C2EFDA9-EDA2-42D9-9C9B-AF9F9B76DDF5}" dt="2024-09-25T14:23:18.028" v="2250"/>
        <pc:sldMkLst>
          <pc:docMk/>
          <pc:sldMk cId="1016347664" sldId="355"/>
        </pc:sldMkLst>
      </pc:sldChg>
      <pc:sldChg chg="add del">
        <pc:chgData name="John Kulig" userId="683baec7-6151-4447-929a-a3bc4d5b4ca9" providerId="ADAL" clId="{9C2EFDA9-EDA2-42D9-9C9B-AF9F9B76DDF5}" dt="2024-09-22T18:28:16.677" v="21" actId="2696"/>
        <pc:sldMkLst>
          <pc:docMk/>
          <pc:sldMk cId="3248399816" sldId="356"/>
        </pc:sldMkLst>
      </pc:sldChg>
      <pc:sldChg chg="add del">
        <pc:chgData name="John Kulig" userId="683baec7-6151-4447-929a-a3bc4d5b4ca9" providerId="ADAL" clId="{9C2EFDA9-EDA2-42D9-9C9B-AF9F9B76DDF5}" dt="2024-09-22T18:28:16.677" v="21" actId="2696"/>
        <pc:sldMkLst>
          <pc:docMk/>
          <pc:sldMk cId="623931360" sldId="357"/>
        </pc:sldMkLst>
      </pc:sldChg>
      <pc:sldChg chg="add del">
        <pc:chgData name="John Kulig" userId="683baec7-6151-4447-929a-a3bc4d5b4ca9" providerId="ADAL" clId="{9C2EFDA9-EDA2-42D9-9C9B-AF9F9B76DDF5}" dt="2024-09-22T18:28:19.340" v="22" actId="2696"/>
        <pc:sldMkLst>
          <pc:docMk/>
          <pc:sldMk cId="3404125296" sldId="358"/>
        </pc:sldMkLst>
      </pc:sldChg>
      <pc:sldChg chg="add del">
        <pc:chgData name="John Kulig" userId="683baec7-6151-4447-929a-a3bc4d5b4ca9" providerId="ADAL" clId="{9C2EFDA9-EDA2-42D9-9C9B-AF9F9B76DDF5}" dt="2024-09-22T18:28:16.677" v="21" actId="2696"/>
        <pc:sldMkLst>
          <pc:docMk/>
          <pc:sldMk cId="2490220590" sldId="359"/>
        </pc:sldMkLst>
      </pc:sldChg>
      <pc:sldChg chg="add">
        <pc:chgData name="John Kulig" userId="683baec7-6151-4447-929a-a3bc4d5b4ca9" providerId="ADAL" clId="{9C2EFDA9-EDA2-42D9-9C9B-AF9F9B76DDF5}" dt="2024-09-25T14:23:17.174" v="2249"/>
        <pc:sldMkLst>
          <pc:docMk/>
          <pc:sldMk cId="356888271" sldId="360"/>
        </pc:sldMkLst>
      </pc:sldChg>
      <pc:sldChg chg="add del">
        <pc:chgData name="John Kulig" userId="683baec7-6151-4447-929a-a3bc4d5b4ca9" providerId="ADAL" clId="{9C2EFDA9-EDA2-42D9-9C9B-AF9F9B76DDF5}" dt="2024-09-22T18:28:16.677" v="21" actId="2696"/>
        <pc:sldMkLst>
          <pc:docMk/>
          <pc:sldMk cId="1888551811" sldId="360"/>
        </pc:sldMkLst>
      </pc:sldChg>
      <pc:sldChg chg="add">
        <pc:chgData name="John Kulig" userId="683baec7-6151-4447-929a-a3bc4d5b4ca9" providerId="ADAL" clId="{9C2EFDA9-EDA2-42D9-9C9B-AF9F9B76DDF5}" dt="2024-09-25T14:22:56.353" v="2243"/>
        <pc:sldMkLst>
          <pc:docMk/>
          <pc:sldMk cId="2722160406" sldId="361"/>
        </pc:sldMkLst>
      </pc:sldChg>
      <pc:sldChg chg="modSp add mod">
        <pc:chgData name="John Kulig" userId="683baec7-6151-4447-929a-a3bc4d5b4ca9" providerId="ADAL" clId="{9C2EFDA9-EDA2-42D9-9C9B-AF9F9B76DDF5}" dt="2024-09-25T14:22:59.849" v="2246" actId="27636"/>
        <pc:sldMkLst>
          <pc:docMk/>
          <pc:sldMk cId="2683917175" sldId="362"/>
        </pc:sldMkLst>
        <pc:spChg chg="mod">
          <ac:chgData name="John Kulig" userId="683baec7-6151-4447-929a-a3bc4d5b4ca9" providerId="ADAL" clId="{9C2EFDA9-EDA2-42D9-9C9B-AF9F9B76DDF5}" dt="2024-09-25T14:22:59.849" v="2246" actId="27636"/>
          <ac:spMkLst>
            <pc:docMk/>
            <pc:sldMk cId="2683917175" sldId="362"/>
            <ac:spMk id="3" creationId="{D62F916C-A8FB-F5A7-6175-F4A0C04B641C}"/>
          </ac:spMkLst>
        </pc:spChg>
      </pc:sldChg>
      <pc:sldChg chg="add">
        <pc:chgData name="John Kulig" userId="683baec7-6151-4447-929a-a3bc4d5b4ca9" providerId="ADAL" clId="{9C2EFDA9-EDA2-42D9-9C9B-AF9F9B76DDF5}" dt="2024-09-25T14:23:01.064" v="2247"/>
        <pc:sldMkLst>
          <pc:docMk/>
          <pc:sldMk cId="3499070549" sldId="364"/>
        </pc:sldMkLst>
      </pc:sldChg>
      <pc:sldChg chg="modSp add mod">
        <pc:chgData name="John Kulig" userId="683baec7-6151-4447-929a-a3bc4d5b4ca9" providerId="ADAL" clId="{9C2EFDA9-EDA2-42D9-9C9B-AF9F9B76DDF5}" dt="2024-09-25T14:25:28.699" v="2261" actId="255"/>
        <pc:sldMkLst>
          <pc:docMk/>
          <pc:sldMk cId="2673426286" sldId="365"/>
        </pc:sldMkLst>
        <pc:spChg chg="mod">
          <ac:chgData name="John Kulig" userId="683baec7-6151-4447-929a-a3bc4d5b4ca9" providerId="ADAL" clId="{9C2EFDA9-EDA2-42D9-9C9B-AF9F9B76DDF5}" dt="2024-09-25T14:25:28.699" v="2261" actId="255"/>
          <ac:spMkLst>
            <pc:docMk/>
            <pc:sldMk cId="2673426286" sldId="365"/>
            <ac:spMk id="2" creationId="{9227C9B2-6C0A-CCD4-E41C-409594BC81F6}"/>
          </ac:spMkLst>
        </pc:spChg>
      </pc:sldChg>
      <pc:sldChg chg="add">
        <pc:chgData name="John Kulig" userId="683baec7-6151-4447-929a-a3bc4d5b4ca9" providerId="ADAL" clId="{9C2EFDA9-EDA2-42D9-9C9B-AF9F9B76DDF5}" dt="2024-09-25T14:27:33.227" v="2262"/>
        <pc:sldMkLst>
          <pc:docMk/>
          <pc:sldMk cId="3396073986" sldId="366"/>
        </pc:sldMkLst>
      </pc:sldChg>
      <pc:sldChg chg="add">
        <pc:chgData name="John Kulig" userId="683baec7-6151-4447-929a-a3bc4d5b4ca9" providerId="ADAL" clId="{9C2EFDA9-EDA2-42D9-9C9B-AF9F9B76DDF5}" dt="2024-09-25T14:23:50.408" v="2256"/>
        <pc:sldMkLst>
          <pc:docMk/>
          <pc:sldMk cId="1568860170" sldId="367"/>
        </pc:sldMkLst>
      </pc:sldChg>
      <pc:sldChg chg="modSp add mod">
        <pc:chgData name="John Kulig" userId="683baec7-6151-4447-929a-a3bc4d5b4ca9" providerId="ADAL" clId="{9C2EFDA9-EDA2-42D9-9C9B-AF9F9B76DDF5}" dt="2024-09-25T14:23:48.948" v="2253" actId="27636"/>
        <pc:sldMkLst>
          <pc:docMk/>
          <pc:sldMk cId="2339385319" sldId="368"/>
        </pc:sldMkLst>
        <pc:spChg chg="mod">
          <ac:chgData name="John Kulig" userId="683baec7-6151-4447-929a-a3bc4d5b4ca9" providerId="ADAL" clId="{9C2EFDA9-EDA2-42D9-9C9B-AF9F9B76DDF5}" dt="2024-09-25T14:23:48.948" v="2253" actId="27636"/>
          <ac:spMkLst>
            <pc:docMk/>
            <pc:sldMk cId="2339385319" sldId="368"/>
            <ac:spMk id="2" creationId="{07D4C545-2380-F732-4EA4-0E801321FEF7}"/>
          </ac:spMkLst>
        </pc:spChg>
      </pc:sldChg>
      <pc:sldChg chg="modSp add mod">
        <pc:chgData name="John Kulig" userId="683baec7-6151-4447-929a-a3bc4d5b4ca9" providerId="ADAL" clId="{9C2EFDA9-EDA2-42D9-9C9B-AF9F9B76DDF5}" dt="2024-09-25T14:23:49.754" v="2255" actId="27636"/>
        <pc:sldMkLst>
          <pc:docMk/>
          <pc:sldMk cId="3968736488" sldId="369"/>
        </pc:sldMkLst>
        <pc:spChg chg="mod">
          <ac:chgData name="John Kulig" userId="683baec7-6151-4447-929a-a3bc4d5b4ca9" providerId="ADAL" clId="{9C2EFDA9-EDA2-42D9-9C9B-AF9F9B76DDF5}" dt="2024-09-25T14:23:49.754" v="2255" actId="27636"/>
          <ac:spMkLst>
            <pc:docMk/>
            <pc:sldMk cId="3968736488" sldId="369"/>
            <ac:spMk id="2" creationId="{07D4C545-2380-F732-4EA4-0E801321FEF7}"/>
          </ac:spMkLst>
        </pc:spChg>
      </pc:sldChg>
      <pc:sldChg chg="add">
        <pc:chgData name="John Kulig" userId="683baec7-6151-4447-929a-a3bc4d5b4ca9" providerId="ADAL" clId="{9C2EFDA9-EDA2-42D9-9C9B-AF9F9B76DDF5}" dt="2024-09-25T14:23:51.209" v="2257"/>
        <pc:sldMkLst>
          <pc:docMk/>
          <pc:sldMk cId="1467383208" sldId="370"/>
        </pc:sldMkLst>
      </pc:sldChg>
      <pc:sldChg chg="add">
        <pc:chgData name="John Kulig" userId="683baec7-6151-4447-929a-a3bc4d5b4ca9" providerId="ADAL" clId="{9C2EFDA9-EDA2-42D9-9C9B-AF9F9B76DDF5}" dt="2024-09-25T14:24:06.757" v="2258"/>
        <pc:sldMkLst>
          <pc:docMk/>
          <pc:sldMk cId="2298775759" sldId="371"/>
        </pc:sldMkLst>
      </pc:sldChg>
      <pc:sldChg chg="add">
        <pc:chgData name="John Kulig" userId="683baec7-6151-4447-929a-a3bc4d5b4ca9" providerId="ADAL" clId="{9C2EFDA9-EDA2-42D9-9C9B-AF9F9B76DDF5}" dt="2024-09-25T14:24:07.672" v="2259"/>
        <pc:sldMkLst>
          <pc:docMk/>
          <pc:sldMk cId="2480203536" sldId="372"/>
        </pc:sldMkLst>
      </pc:sldChg>
      <pc:sldChg chg="modSp add del mod">
        <pc:chgData name="John Kulig" userId="683baec7-6151-4447-929a-a3bc4d5b4ca9" providerId="ADAL" clId="{9C2EFDA9-EDA2-42D9-9C9B-AF9F9B76DDF5}" dt="2024-09-25T12:56:07.956" v="2242" actId="14100"/>
        <pc:sldMkLst>
          <pc:docMk/>
          <pc:sldMk cId="2544385730" sldId="409"/>
        </pc:sldMkLst>
        <pc:spChg chg="mod">
          <ac:chgData name="John Kulig" userId="683baec7-6151-4447-929a-a3bc4d5b4ca9" providerId="ADAL" clId="{9C2EFDA9-EDA2-42D9-9C9B-AF9F9B76DDF5}" dt="2024-09-25T12:56:07.956" v="2242" actId="14100"/>
          <ac:spMkLst>
            <pc:docMk/>
            <pc:sldMk cId="2544385730" sldId="409"/>
            <ac:spMk id="6" creationId="{AA792BEF-EEEB-53C9-C793-3226A7478DE8}"/>
          </ac:spMkLst>
        </pc:spChg>
      </pc:sldChg>
      <pc:sldChg chg="modSp mod">
        <pc:chgData name="John Kulig" userId="683baec7-6151-4447-929a-a3bc4d5b4ca9" providerId="ADAL" clId="{9C2EFDA9-EDA2-42D9-9C9B-AF9F9B76DDF5}" dt="2024-09-22T18:33:29.114" v="111" actId="13926"/>
        <pc:sldMkLst>
          <pc:docMk/>
          <pc:sldMk cId="412469658" sldId="410"/>
        </pc:sldMkLst>
        <pc:spChg chg="mod">
          <ac:chgData name="John Kulig" userId="683baec7-6151-4447-929a-a3bc4d5b4ca9" providerId="ADAL" clId="{9C2EFDA9-EDA2-42D9-9C9B-AF9F9B76DDF5}" dt="2024-09-22T18:32:36.163" v="107" actId="20577"/>
          <ac:spMkLst>
            <pc:docMk/>
            <pc:sldMk cId="412469658" sldId="410"/>
            <ac:spMk id="3" creationId="{6F4D7132-CA9E-C56B-66E7-1E3B16B7C983}"/>
          </ac:spMkLst>
        </pc:spChg>
        <pc:spChg chg="mod">
          <ac:chgData name="John Kulig" userId="683baec7-6151-4447-929a-a3bc4d5b4ca9" providerId="ADAL" clId="{9C2EFDA9-EDA2-42D9-9C9B-AF9F9B76DDF5}" dt="2024-09-22T18:33:29.114" v="111" actId="13926"/>
          <ac:spMkLst>
            <pc:docMk/>
            <pc:sldMk cId="412469658" sldId="410"/>
            <ac:spMk id="177" creationId="{00000000-0000-0000-0000-000000000000}"/>
          </ac:spMkLst>
        </pc:spChg>
      </pc:sldChg>
      <pc:sldChg chg="add del">
        <pc:chgData name="John Kulig" userId="683baec7-6151-4447-929a-a3bc4d5b4ca9" providerId="ADAL" clId="{9C2EFDA9-EDA2-42D9-9C9B-AF9F9B76DDF5}" dt="2024-09-22T18:28:22.862" v="23" actId="2696"/>
        <pc:sldMkLst>
          <pc:docMk/>
          <pc:sldMk cId="3433226270" sldId="411"/>
        </pc:sldMkLst>
      </pc:sldChg>
      <pc:sldChg chg="add del">
        <pc:chgData name="John Kulig" userId="683baec7-6151-4447-929a-a3bc4d5b4ca9" providerId="ADAL" clId="{9C2EFDA9-EDA2-42D9-9C9B-AF9F9B76DDF5}" dt="2024-09-22T18:28:28.149" v="37" actId="2696"/>
        <pc:sldMkLst>
          <pc:docMk/>
          <pc:sldMk cId="659215043" sldId="412"/>
        </pc:sldMkLst>
      </pc:sldChg>
      <pc:sldChg chg="add del">
        <pc:chgData name="John Kulig" userId="683baec7-6151-4447-929a-a3bc4d5b4ca9" providerId="ADAL" clId="{9C2EFDA9-EDA2-42D9-9C9B-AF9F9B76DDF5}" dt="2024-09-22T18:28:25.461" v="29" actId="2696"/>
        <pc:sldMkLst>
          <pc:docMk/>
          <pc:sldMk cId="3562607115" sldId="413"/>
        </pc:sldMkLst>
      </pc:sldChg>
      <pc:sldChg chg="add del">
        <pc:chgData name="John Kulig" userId="683baec7-6151-4447-929a-a3bc4d5b4ca9" providerId="ADAL" clId="{9C2EFDA9-EDA2-42D9-9C9B-AF9F9B76DDF5}" dt="2024-09-22T18:28:26.348" v="33" actId="2696"/>
        <pc:sldMkLst>
          <pc:docMk/>
          <pc:sldMk cId="1172899910" sldId="414"/>
        </pc:sldMkLst>
      </pc:sldChg>
      <pc:sldChg chg="add del">
        <pc:chgData name="John Kulig" userId="683baec7-6151-4447-929a-a3bc4d5b4ca9" providerId="ADAL" clId="{9C2EFDA9-EDA2-42D9-9C9B-AF9F9B76DDF5}" dt="2024-09-22T18:28:28.093" v="36" actId="2696"/>
        <pc:sldMkLst>
          <pc:docMk/>
          <pc:sldMk cId="1984194466" sldId="415"/>
        </pc:sldMkLst>
      </pc:sldChg>
      <pc:sldChg chg="add del">
        <pc:chgData name="John Kulig" userId="683baec7-6151-4447-929a-a3bc4d5b4ca9" providerId="ADAL" clId="{9C2EFDA9-EDA2-42D9-9C9B-AF9F9B76DDF5}" dt="2024-09-22T18:28:26.547" v="34" actId="2696"/>
        <pc:sldMkLst>
          <pc:docMk/>
          <pc:sldMk cId="177612700" sldId="417"/>
        </pc:sldMkLst>
      </pc:sldChg>
      <pc:sldChg chg="add del">
        <pc:chgData name="John Kulig" userId="683baec7-6151-4447-929a-a3bc4d5b4ca9" providerId="ADAL" clId="{9C2EFDA9-EDA2-42D9-9C9B-AF9F9B76DDF5}" dt="2024-09-22T18:28:27.047" v="35" actId="2696"/>
        <pc:sldMkLst>
          <pc:docMk/>
          <pc:sldMk cId="341186616" sldId="418"/>
        </pc:sldMkLst>
      </pc:sldChg>
      <pc:sldChg chg="add del">
        <pc:chgData name="John Kulig" userId="683baec7-6151-4447-929a-a3bc4d5b4ca9" providerId="ADAL" clId="{9C2EFDA9-EDA2-42D9-9C9B-AF9F9B76DDF5}" dt="2024-09-22T18:28:23.576" v="24" actId="2696"/>
        <pc:sldMkLst>
          <pc:docMk/>
          <pc:sldMk cId="611443099" sldId="420"/>
        </pc:sldMkLst>
      </pc:sldChg>
      <pc:sldChg chg="add del">
        <pc:chgData name="John Kulig" userId="683baec7-6151-4447-929a-a3bc4d5b4ca9" providerId="ADAL" clId="{9C2EFDA9-EDA2-42D9-9C9B-AF9F9B76DDF5}" dt="2024-09-22T18:28:24.693" v="26" actId="2696"/>
        <pc:sldMkLst>
          <pc:docMk/>
          <pc:sldMk cId="3563415951" sldId="421"/>
        </pc:sldMkLst>
      </pc:sldChg>
      <pc:sldChg chg="add del">
        <pc:chgData name="John Kulig" userId="683baec7-6151-4447-929a-a3bc4d5b4ca9" providerId="ADAL" clId="{9C2EFDA9-EDA2-42D9-9C9B-AF9F9B76DDF5}" dt="2024-09-22T18:28:24.151" v="25" actId="2696"/>
        <pc:sldMkLst>
          <pc:docMk/>
          <pc:sldMk cId="1652129240" sldId="423"/>
        </pc:sldMkLst>
      </pc:sldChg>
      <pc:sldChg chg="add del">
        <pc:chgData name="John Kulig" userId="683baec7-6151-4447-929a-a3bc4d5b4ca9" providerId="ADAL" clId="{9C2EFDA9-EDA2-42D9-9C9B-AF9F9B76DDF5}" dt="2024-09-22T18:28:24.973" v="27" actId="2696"/>
        <pc:sldMkLst>
          <pc:docMk/>
          <pc:sldMk cId="3611453325" sldId="424"/>
        </pc:sldMkLst>
      </pc:sldChg>
      <pc:sldChg chg="add del">
        <pc:chgData name="John Kulig" userId="683baec7-6151-4447-929a-a3bc4d5b4ca9" providerId="ADAL" clId="{9C2EFDA9-EDA2-42D9-9C9B-AF9F9B76DDF5}" dt="2024-09-22T18:28:25.231" v="28" actId="2696"/>
        <pc:sldMkLst>
          <pc:docMk/>
          <pc:sldMk cId="1388189227" sldId="425"/>
        </pc:sldMkLst>
      </pc:sldChg>
      <pc:sldChg chg="add del">
        <pc:chgData name="John Kulig" userId="683baec7-6151-4447-929a-a3bc4d5b4ca9" providerId="ADAL" clId="{9C2EFDA9-EDA2-42D9-9C9B-AF9F9B76DDF5}" dt="2024-09-22T18:28:25.679" v="30" actId="2696"/>
        <pc:sldMkLst>
          <pc:docMk/>
          <pc:sldMk cId="3043477065" sldId="426"/>
        </pc:sldMkLst>
      </pc:sldChg>
      <pc:sldChg chg="add del">
        <pc:chgData name="John Kulig" userId="683baec7-6151-4447-929a-a3bc4d5b4ca9" providerId="ADAL" clId="{9C2EFDA9-EDA2-42D9-9C9B-AF9F9B76DDF5}" dt="2024-09-22T18:28:26.122" v="32" actId="2696"/>
        <pc:sldMkLst>
          <pc:docMk/>
          <pc:sldMk cId="766341588" sldId="428"/>
        </pc:sldMkLst>
      </pc:sldChg>
      <pc:sldChg chg="add del">
        <pc:chgData name="John Kulig" userId="683baec7-6151-4447-929a-a3bc4d5b4ca9" providerId="ADAL" clId="{9C2EFDA9-EDA2-42D9-9C9B-AF9F9B76DDF5}" dt="2024-09-22T18:28:25.909" v="31" actId="2696"/>
        <pc:sldMkLst>
          <pc:docMk/>
          <pc:sldMk cId="2773597954" sldId="431"/>
        </pc:sldMkLst>
      </pc:sldChg>
      <pc:sldChg chg="add del">
        <pc:chgData name="John Kulig" userId="683baec7-6151-4447-929a-a3bc4d5b4ca9" providerId="ADAL" clId="{9C2EFDA9-EDA2-42D9-9C9B-AF9F9B76DDF5}" dt="2024-09-22T18:28:28.189" v="38" actId="2696"/>
        <pc:sldMkLst>
          <pc:docMk/>
          <pc:sldMk cId="830334242" sldId="432"/>
        </pc:sldMkLst>
      </pc:sldChg>
      <pc:sldChg chg="add del">
        <pc:chgData name="John Kulig" userId="683baec7-6151-4447-929a-a3bc4d5b4ca9" providerId="ADAL" clId="{9C2EFDA9-EDA2-42D9-9C9B-AF9F9B76DDF5}" dt="2024-09-22T18:27:57.990" v="20" actId="47"/>
        <pc:sldMkLst>
          <pc:docMk/>
          <pc:sldMk cId="3184123714" sldId="433"/>
        </pc:sldMkLst>
      </pc:sldChg>
      <pc:sldChg chg="addSp delSp modSp new mod ord">
        <pc:chgData name="John Kulig" userId="683baec7-6151-4447-929a-a3bc4d5b4ca9" providerId="ADAL" clId="{9C2EFDA9-EDA2-42D9-9C9B-AF9F9B76DDF5}" dt="2024-09-22T23:42:45.867" v="844"/>
        <pc:sldMkLst>
          <pc:docMk/>
          <pc:sldMk cId="1295806755" sldId="434"/>
        </pc:sldMkLst>
        <pc:spChg chg="del">
          <ac:chgData name="John Kulig" userId="683baec7-6151-4447-929a-a3bc4d5b4ca9" providerId="ADAL" clId="{9C2EFDA9-EDA2-42D9-9C9B-AF9F9B76DDF5}" dt="2024-09-22T18:29:46.969" v="48" actId="478"/>
          <ac:spMkLst>
            <pc:docMk/>
            <pc:sldMk cId="1295806755" sldId="434"/>
            <ac:spMk id="2" creationId="{F9423B2F-24B4-5A91-8A20-7C8E2714ED3F}"/>
          </ac:spMkLst>
        </pc:spChg>
        <pc:spChg chg="del">
          <ac:chgData name="John Kulig" userId="683baec7-6151-4447-929a-a3bc4d5b4ca9" providerId="ADAL" clId="{9C2EFDA9-EDA2-42D9-9C9B-AF9F9B76DDF5}" dt="2024-09-22T18:30:20.438" v="49" actId="478"/>
          <ac:spMkLst>
            <pc:docMk/>
            <pc:sldMk cId="1295806755" sldId="434"/>
            <ac:spMk id="3" creationId="{0F254DC0-DD4F-05B2-B975-3B258A7FB5D2}"/>
          </ac:spMkLst>
        </pc:spChg>
        <pc:picChg chg="add mod">
          <ac:chgData name="John Kulig" userId="683baec7-6151-4447-929a-a3bc4d5b4ca9" providerId="ADAL" clId="{9C2EFDA9-EDA2-42D9-9C9B-AF9F9B76DDF5}" dt="2024-09-22T23:42:35.113" v="842" actId="14100"/>
          <ac:picMkLst>
            <pc:docMk/>
            <pc:sldMk cId="1295806755" sldId="434"/>
            <ac:picMk id="1026" creationId="{6C8ECD3F-1547-194F-4610-4C34D16C9C6C}"/>
          </ac:picMkLst>
        </pc:picChg>
      </pc:sldChg>
      <pc:sldChg chg="modSp new mod ord">
        <pc:chgData name="John Kulig" userId="683baec7-6151-4447-929a-a3bc4d5b4ca9" providerId="ADAL" clId="{9C2EFDA9-EDA2-42D9-9C9B-AF9F9B76DDF5}" dt="2024-09-23T00:06:21.606" v="876" actId="20577"/>
        <pc:sldMkLst>
          <pc:docMk/>
          <pc:sldMk cId="1624163396" sldId="435"/>
        </pc:sldMkLst>
        <pc:spChg chg="mod">
          <ac:chgData name="John Kulig" userId="683baec7-6151-4447-929a-a3bc4d5b4ca9" providerId="ADAL" clId="{9C2EFDA9-EDA2-42D9-9C9B-AF9F9B76DDF5}" dt="2024-09-23T00:06:21.606" v="876" actId="20577"/>
          <ac:spMkLst>
            <pc:docMk/>
            <pc:sldMk cId="1624163396" sldId="435"/>
            <ac:spMk id="2" creationId="{C747C8E1-3450-93B4-7122-4B4A29C25089}"/>
          </ac:spMkLst>
        </pc:spChg>
        <pc:spChg chg="mod">
          <ac:chgData name="John Kulig" userId="683baec7-6151-4447-929a-a3bc4d5b4ca9" providerId="ADAL" clId="{9C2EFDA9-EDA2-42D9-9C9B-AF9F9B76DDF5}" dt="2024-09-22T23:25:25.978" v="836" actId="207"/>
          <ac:spMkLst>
            <pc:docMk/>
            <pc:sldMk cId="1624163396" sldId="435"/>
            <ac:spMk id="3" creationId="{C371A647-57F5-1FA1-9F94-EAB2EECBA1D8}"/>
          </ac:spMkLst>
        </pc:spChg>
      </pc:sldChg>
      <pc:sldChg chg="modSp new mod">
        <pc:chgData name="John Kulig" userId="683baec7-6151-4447-929a-a3bc4d5b4ca9" providerId="ADAL" clId="{9C2EFDA9-EDA2-42D9-9C9B-AF9F9B76DDF5}" dt="2024-09-22T19:08:50.649" v="688" actId="20577"/>
        <pc:sldMkLst>
          <pc:docMk/>
          <pc:sldMk cId="1586599883" sldId="436"/>
        </pc:sldMkLst>
        <pc:spChg chg="mod">
          <ac:chgData name="John Kulig" userId="683baec7-6151-4447-929a-a3bc4d5b4ca9" providerId="ADAL" clId="{9C2EFDA9-EDA2-42D9-9C9B-AF9F9B76DDF5}" dt="2024-09-22T18:42:19.059" v="187" actId="20577"/>
          <ac:spMkLst>
            <pc:docMk/>
            <pc:sldMk cId="1586599883" sldId="436"/>
            <ac:spMk id="2" creationId="{BDF01384-BDFF-C5B0-DC00-CC8790B9E8A1}"/>
          </ac:spMkLst>
        </pc:spChg>
        <pc:spChg chg="mod">
          <ac:chgData name="John Kulig" userId="683baec7-6151-4447-929a-a3bc4d5b4ca9" providerId="ADAL" clId="{9C2EFDA9-EDA2-42D9-9C9B-AF9F9B76DDF5}" dt="2024-09-22T19:08:50.649" v="688" actId="20577"/>
          <ac:spMkLst>
            <pc:docMk/>
            <pc:sldMk cId="1586599883" sldId="436"/>
            <ac:spMk id="3" creationId="{94D544CF-55E5-E274-F316-11583C26157C}"/>
          </ac:spMkLst>
        </pc:spChg>
      </pc:sldChg>
      <pc:sldChg chg="modSp new mod ord">
        <pc:chgData name="John Kulig" userId="683baec7-6151-4447-929a-a3bc4d5b4ca9" providerId="ADAL" clId="{9C2EFDA9-EDA2-42D9-9C9B-AF9F9B76DDF5}" dt="2024-09-23T00:37:52.296" v="1437" actId="20577"/>
        <pc:sldMkLst>
          <pc:docMk/>
          <pc:sldMk cId="2241444388" sldId="437"/>
        </pc:sldMkLst>
        <pc:spChg chg="mod">
          <ac:chgData name="John Kulig" userId="683baec7-6151-4447-929a-a3bc4d5b4ca9" providerId="ADAL" clId="{9C2EFDA9-EDA2-42D9-9C9B-AF9F9B76DDF5}" dt="2024-09-23T00:37:27.366" v="1436" actId="20577"/>
          <ac:spMkLst>
            <pc:docMk/>
            <pc:sldMk cId="2241444388" sldId="437"/>
            <ac:spMk id="2" creationId="{5A23F646-4D04-5EF5-F5CE-75F03EBD130E}"/>
          </ac:spMkLst>
        </pc:spChg>
        <pc:spChg chg="mod">
          <ac:chgData name="John Kulig" userId="683baec7-6151-4447-929a-a3bc4d5b4ca9" providerId="ADAL" clId="{9C2EFDA9-EDA2-42D9-9C9B-AF9F9B76DDF5}" dt="2024-09-23T00:37:52.296" v="1437" actId="20577"/>
          <ac:spMkLst>
            <pc:docMk/>
            <pc:sldMk cId="2241444388" sldId="437"/>
            <ac:spMk id="3" creationId="{12C76B15-0086-2160-6AD0-23B11D1B30AF}"/>
          </ac:spMkLst>
        </pc:spChg>
      </pc:sldChg>
      <pc:sldChg chg="add del">
        <pc:chgData name="John Kulig" userId="683baec7-6151-4447-929a-a3bc4d5b4ca9" providerId="ADAL" clId="{9C2EFDA9-EDA2-42D9-9C9B-AF9F9B76DDF5}" dt="2024-09-22T23:56:46.842" v="848" actId="47"/>
        <pc:sldMkLst>
          <pc:docMk/>
          <pc:sldMk cId="1436527219" sldId="438"/>
        </pc:sldMkLst>
      </pc:sldChg>
      <pc:sldChg chg="addSp delSp modSp add mod">
        <pc:chgData name="John Kulig" userId="683baec7-6151-4447-929a-a3bc4d5b4ca9" providerId="ADAL" clId="{9C2EFDA9-EDA2-42D9-9C9B-AF9F9B76DDF5}" dt="2024-09-23T00:05:02.477" v="869" actId="1076"/>
        <pc:sldMkLst>
          <pc:docMk/>
          <pc:sldMk cId="211353352" sldId="439"/>
        </pc:sldMkLst>
        <pc:picChg chg="add mod">
          <ac:chgData name="John Kulig" userId="683baec7-6151-4447-929a-a3bc4d5b4ca9" providerId="ADAL" clId="{9C2EFDA9-EDA2-42D9-9C9B-AF9F9B76DDF5}" dt="2024-09-23T00:05:02.477" v="869" actId="1076"/>
          <ac:picMkLst>
            <pc:docMk/>
            <pc:sldMk cId="211353352" sldId="439"/>
            <ac:picMk id="3" creationId="{C7A8D364-E2C4-8686-FEAD-BA7A62DA5C67}"/>
          </ac:picMkLst>
        </pc:picChg>
        <pc:picChg chg="add mod">
          <ac:chgData name="John Kulig" userId="683baec7-6151-4447-929a-a3bc4d5b4ca9" providerId="ADAL" clId="{9C2EFDA9-EDA2-42D9-9C9B-AF9F9B76DDF5}" dt="2024-09-23T00:04:52.215" v="867" actId="1076"/>
          <ac:picMkLst>
            <pc:docMk/>
            <pc:sldMk cId="211353352" sldId="439"/>
            <ac:picMk id="5" creationId="{57F99AEE-BD77-19D3-4A01-5B9ED0085D6D}"/>
          </ac:picMkLst>
        </pc:picChg>
        <pc:picChg chg="del">
          <ac:chgData name="John Kulig" userId="683baec7-6151-4447-929a-a3bc4d5b4ca9" providerId="ADAL" clId="{9C2EFDA9-EDA2-42D9-9C9B-AF9F9B76DDF5}" dt="2024-09-22T23:56:44.045" v="847" actId="478"/>
          <ac:picMkLst>
            <pc:docMk/>
            <pc:sldMk cId="211353352" sldId="439"/>
            <ac:picMk id="1026" creationId="{6C8ECD3F-1547-194F-4610-4C34D16C9C6C}"/>
          </ac:picMkLst>
        </pc:picChg>
      </pc:sldChg>
      <pc:sldChg chg="addSp delSp modSp add mod">
        <pc:chgData name="John Kulig" userId="683baec7-6151-4447-929a-a3bc4d5b4ca9" providerId="ADAL" clId="{9C2EFDA9-EDA2-42D9-9C9B-AF9F9B76DDF5}" dt="2024-09-23T00:00:53.790" v="861" actId="1076"/>
        <pc:sldMkLst>
          <pc:docMk/>
          <pc:sldMk cId="1309002138" sldId="440"/>
        </pc:sldMkLst>
        <pc:picChg chg="add mod">
          <ac:chgData name="John Kulig" userId="683baec7-6151-4447-929a-a3bc4d5b4ca9" providerId="ADAL" clId="{9C2EFDA9-EDA2-42D9-9C9B-AF9F9B76DDF5}" dt="2024-09-22T23:59:25.355" v="858" actId="1076"/>
          <ac:picMkLst>
            <pc:docMk/>
            <pc:sldMk cId="1309002138" sldId="440"/>
            <ac:picMk id="3" creationId="{8D781F8E-B3DA-26C1-D0C1-51357EE7F982}"/>
          </ac:picMkLst>
        </pc:picChg>
        <pc:picChg chg="add del mod">
          <ac:chgData name="John Kulig" userId="683baec7-6151-4447-929a-a3bc4d5b4ca9" providerId="ADAL" clId="{9C2EFDA9-EDA2-42D9-9C9B-AF9F9B76DDF5}" dt="2024-09-22T23:59:20.440" v="857" actId="478"/>
          <ac:picMkLst>
            <pc:docMk/>
            <pc:sldMk cId="1309002138" sldId="440"/>
            <ac:picMk id="5" creationId="{B84C7F93-EAF8-9533-D8BB-ED86FF97A8DE}"/>
          </ac:picMkLst>
        </pc:picChg>
        <pc:picChg chg="add mod">
          <ac:chgData name="John Kulig" userId="683baec7-6151-4447-929a-a3bc4d5b4ca9" providerId="ADAL" clId="{9C2EFDA9-EDA2-42D9-9C9B-AF9F9B76DDF5}" dt="2024-09-23T00:00:53.790" v="861" actId="1076"/>
          <ac:picMkLst>
            <pc:docMk/>
            <pc:sldMk cId="1309002138" sldId="440"/>
            <ac:picMk id="7" creationId="{EB3CF407-93ED-2CF6-8A24-A917FB72DA8D}"/>
          </ac:picMkLst>
        </pc:picChg>
      </pc:sldChg>
      <pc:sldChg chg="new del">
        <pc:chgData name="John Kulig" userId="683baec7-6151-4447-929a-a3bc4d5b4ca9" providerId="ADAL" clId="{9C2EFDA9-EDA2-42D9-9C9B-AF9F9B76DDF5}" dt="2024-09-23T00:17:34.868" v="1073" actId="680"/>
        <pc:sldMkLst>
          <pc:docMk/>
          <pc:sldMk cId="976817806" sldId="441"/>
        </pc:sldMkLst>
      </pc:sldChg>
      <pc:sldChg chg="addSp delSp modSp new mod">
        <pc:chgData name="John Kulig" userId="683baec7-6151-4447-929a-a3bc4d5b4ca9" providerId="ADAL" clId="{9C2EFDA9-EDA2-42D9-9C9B-AF9F9B76DDF5}" dt="2024-09-23T01:00:14.764" v="2172" actId="20577"/>
        <pc:sldMkLst>
          <pc:docMk/>
          <pc:sldMk cId="1175782195" sldId="441"/>
        </pc:sldMkLst>
        <pc:spChg chg="mod">
          <ac:chgData name="John Kulig" userId="683baec7-6151-4447-929a-a3bc4d5b4ca9" providerId="ADAL" clId="{9C2EFDA9-EDA2-42D9-9C9B-AF9F9B76DDF5}" dt="2024-09-23T00:32:36.485" v="1318" actId="207"/>
          <ac:spMkLst>
            <pc:docMk/>
            <pc:sldMk cId="1175782195" sldId="441"/>
            <ac:spMk id="2" creationId="{E5874940-C3E2-EF27-5308-2F0F9DD3DA77}"/>
          </ac:spMkLst>
        </pc:spChg>
        <pc:spChg chg="add del mod">
          <ac:chgData name="John Kulig" userId="683baec7-6151-4447-929a-a3bc4d5b4ca9" providerId="ADAL" clId="{9C2EFDA9-EDA2-42D9-9C9B-AF9F9B76DDF5}" dt="2024-09-23T01:00:14.764" v="2172" actId="20577"/>
          <ac:spMkLst>
            <pc:docMk/>
            <pc:sldMk cId="1175782195" sldId="441"/>
            <ac:spMk id="3" creationId="{D50E74B2-2A2F-35F2-E097-69D05B6A4678}"/>
          </ac:spMkLst>
        </pc:spChg>
        <pc:graphicFrameChg chg="add mod">
          <ac:chgData name="John Kulig" userId="683baec7-6151-4447-929a-a3bc4d5b4ca9" providerId="ADAL" clId="{9C2EFDA9-EDA2-42D9-9C9B-AF9F9B76DDF5}" dt="2024-09-23T00:40:02.112" v="1439"/>
          <ac:graphicFrameMkLst>
            <pc:docMk/>
            <pc:sldMk cId="1175782195" sldId="441"/>
            <ac:graphicFrameMk id="4" creationId="{94B056C2-16EB-67DD-3C27-CF8E1AB08EE9}"/>
          </ac:graphicFrameMkLst>
        </pc:graphicFrameChg>
        <pc:graphicFrameChg chg="add del mod modGraphic">
          <ac:chgData name="John Kulig" userId="683baec7-6151-4447-929a-a3bc4d5b4ca9" providerId="ADAL" clId="{9C2EFDA9-EDA2-42D9-9C9B-AF9F9B76DDF5}" dt="2024-09-23T00:51:23.919" v="1921" actId="478"/>
          <ac:graphicFrameMkLst>
            <pc:docMk/>
            <pc:sldMk cId="1175782195" sldId="441"/>
            <ac:graphicFrameMk id="5" creationId="{95AA6A04-84A7-2BA3-1D58-43566F05643C}"/>
          </ac:graphicFrameMkLst>
        </pc:graphicFrameChg>
        <pc:graphicFrameChg chg="add del mod">
          <ac:chgData name="John Kulig" userId="683baec7-6151-4447-929a-a3bc4d5b4ca9" providerId="ADAL" clId="{9C2EFDA9-EDA2-42D9-9C9B-AF9F9B76DDF5}" dt="2024-09-23T00:55:16.736" v="1963" actId="478"/>
          <ac:graphicFrameMkLst>
            <pc:docMk/>
            <pc:sldMk cId="1175782195" sldId="441"/>
            <ac:graphicFrameMk id="6" creationId="{61537789-F32F-2392-52E0-B41511AAAC1D}"/>
          </ac:graphicFrameMkLst>
        </pc:graphicFrameChg>
        <pc:picChg chg="add mod">
          <ac:chgData name="John Kulig" userId="683baec7-6151-4447-929a-a3bc4d5b4ca9" providerId="ADAL" clId="{9C2EFDA9-EDA2-42D9-9C9B-AF9F9B76DDF5}" dt="2024-09-23T00:40:02.112" v="1439"/>
          <ac:picMkLst>
            <pc:docMk/>
            <pc:sldMk cId="1175782195" sldId="441"/>
            <ac:picMk id="2049" creationId="{D143CB5B-19BE-89DE-909D-964A23439FC0}"/>
          </ac:picMkLst>
        </pc:picChg>
        <pc:picChg chg="add mod">
          <ac:chgData name="John Kulig" userId="683baec7-6151-4447-929a-a3bc4d5b4ca9" providerId="ADAL" clId="{9C2EFDA9-EDA2-42D9-9C9B-AF9F9B76DDF5}" dt="2024-09-23T00:40:02.112" v="1439"/>
          <ac:picMkLst>
            <pc:docMk/>
            <pc:sldMk cId="1175782195" sldId="441"/>
            <ac:picMk id="2050" creationId="{CD4C70D8-4D67-D4EE-8E39-090CF4F6085E}"/>
          </ac:picMkLst>
        </pc:picChg>
        <pc:picChg chg="add mod">
          <ac:chgData name="John Kulig" userId="683baec7-6151-4447-929a-a3bc4d5b4ca9" providerId="ADAL" clId="{9C2EFDA9-EDA2-42D9-9C9B-AF9F9B76DDF5}" dt="2024-09-23T00:40:02.112" v="1439"/>
          <ac:picMkLst>
            <pc:docMk/>
            <pc:sldMk cId="1175782195" sldId="441"/>
            <ac:picMk id="2051" creationId="{A3732A7F-B24F-4EEE-F821-11CC225C4D4F}"/>
          </ac:picMkLst>
        </pc:picChg>
        <pc:picChg chg="add mod">
          <ac:chgData name="John Kulig" userId="683baec7-6151-4447-929a-a3bc4d5b4ca9" providerId="ADAL" clId="{9C2EFDA9-EDA2-42D9-9C9B-AF9F9B76DDF5}" dt="2024-09-23T00:40:02.112" v="1439"/>
          <ac:picMkLst>
            <pc:docMk/>
            <pc:sldMk cId="1175782195" sldId="441"/>
            <ac:picMk id="2052" creationId="{CA4FF640-9FFC-311A-276E-F29037D8F4C0}"/>
          </ac:picMkLst>
        </pc:picChg>
        <pc:picChg chg="add mod">
          <ac:chgData name="John Kulig" userId="683baec7-6151-4447-929a-a3bc4d5b4ca9" providerId="ADAL" clId="{9C2EFDA9-EDA2-42D9-9C9B-AF9F9B76DDF5}" dt="2024-09-23T00:43:00.647" v="1485" actId="1076"/>
          <ac:picMkLst>
            <pc:docMk/>
            <pc:sldMk cId="1175782195" sldId="441"/>
            <ac:picMk id="2053" creationId="{78F55899-1925-D947-35F2-732E85F346A9}"/>
          </ac:picMkLst>
        </pc:picChg>
        <pc:picChg chg="add del mod">
          <ac:chgData name="John Kulig" userId="683baec7-6151-4447-929a-a3bc4d5b4ca9" providerId="ADAL" clId="{9C2EFDA9-EDA2-42D9-9C9B-AF9F9B76DDF5}" dt="2024-09-23T00:55:16.736" v="1963" actId="478"/>
          <ac:picMkLst>
            <pc:docMk/>
            <pc:sldMk cId="1175782195" sldId="441"/>
            <ac:picMk id="2054" creationId="{C6ECDBB3-FC78-0789-820A-61B6186AD4D6}"/>
          </ac:picMkLst>
        </pc:picChg>
      </pc:sldChg>
      <pc:sldChg chg="modSp new mod">
        <pc:chgData name="John Kulig" userId="683baec7-6151-4447-929a-a3bc4d5b4ca9" providerId="ADAL" clId="{9C2EFDA9-EDA2-42D9-9C9B-AF9F9B76DDF5}" dt="2024-09-23T01:37:18.388" v="2204" actId="255"/>
        <pc:sldMkLst>
          <pc:docMk/>
          <pc:sldMk cId="2311289678" sldId="442"/>
        </pc:sldMkLst>
        <pc:spChg chg="mod">
          <ac:chgData name="John Kulig" userId="683baec7-6151-4447-929a-a3bc4d5b4ca9" providerId="ADAL" clId="{9C2EFDA9-EDA2-42D9-9C9B-AF9F9B76DDF5}" dt="2024-09-23T01:20:41.109" v="2191" actId="207"/>
          <ac:spMkLst>
            <pc:docMk/>
            <pc:sldMk cId="2311289678" sldId="442"/>
            <ac:spMk id="2" creationId="{3DC6772D-F03E-B925-BA7A-257ABA0FE523}"/>
          </ac:spMkLst>
        </pc:spChg>
        <pc:spChg chg="mod">
          <ac:chgData name="John Kulig" userId="683baec7-6151-4447-929a-a3bc4d5b4ca9" providerId="ADAL" clId="{9C2EFDA9-EDA2-42D9-9C9B-AF9F9B76DDF5}" dt="2024-09-23T01:37:18.388" v="2204" actId="255"/>
          <ac:spMkLst>
            <pc:docMk/>
            <pc:sldMk cId="2311289678" sldId="442"/>
            <ac:spMk id="3" creationId="{918590FA-D82A-5F9C-5475-0861299D3385}"/>
          </ac:spMkLst>
        </pc:spChg>
      </pc:sldChg>
      <pc:sldChg chg="modSp add del mod modTransition">
        <pc:chgData name="John Kulig" userId="683baec7-6151-4447-929a-a3bc4d5b4ca9" providerId="ADAL" clId="{9C2EFDA9-EDA2-42D9-9C9B-AF9F9B76DDF5}" dt="2024-09-23T01:38:21.687" v="2205" actId="47"/>
        <pc:sldMkLst>
          <pc:docMk/>
          <pc:sldMk cId="1590988412" sldId="713"/>
        </pc:sldMkLst>
        <pc:spChg chg="mod">
          <ac:chgData name="John Kulig" userId="683baec7-6151-4447-929a-a3bc4d5b4ca9" providerId="ADAL" clId="{9C2EFDA9-EDA2-42D9-9C9B-AF9F9B76DDF5}" dt="2024-09-23T01:36:41.378" v="2201"/>
          <ac:spMkLst>
            <pc:docMk/>
            <pc:sldMk cId="1590988412" sldId="713"/>
            <ac:spMk id="147459" creationId="{78829531-B2B9-464B-A6C0-4441898C7FA8}"/>
          </ac:spMkLst>
        </pc:spChg>
      </pc:sldChg>
      <pc:sldChg chg="add setBg">
        <pc:chgData name="John Kulig" userId="683baec7-6151-4447-929a-a3bc4d5b4ca9" providerId="ADAL" clId="{9C2EFDA9-EDA2-42D9-9C9B-AF9F9B76DDF5}" dt="2024-09-23T01:33:59.586" v="2193"/>
        <pc:sldMkLst>
          <pc:docMk/>
          <pc:sldMk cId="606555263" sldId="714"/>
        </pc:sldMkLst>
      </pc:sldChg>
      <pc:sldChg chg="modSp add mod modTransition">
        <pc:chgData name="John Kulig" userId="683baec7-6151-4447-929a-a3bc4d5b4ca9" providerId="ADAL" clId="{9C2EFDA9-EDA2-42D9-9C9B-AF9F9B76DDF5}" dt="2024-09-23T01:39:32.455" v="2212" actId="255"/>
        <pc:sldMkLst>
          <pc:docMk/>
          <pc:sldMk cId="109998137" sldId="715"/>
        </pc:sldMkLst>
        <pc:spChg chg="mod">
          <ac:chgData name="John Kulig" userId="683baec7-6151-4447-929a-a3bc4d5b4ca9" providerId="ADAL" clId="{9C2EFDA9-EDA2-42D9-9C9B-AF9F9B76DDF5}" dt="2024-09-23T01:38:50.207" v="2210" actId="207"/>
          <ac:spMkLst>
            <pc:docMk/>
            <pc:sldMk cId="109998137" sldId="715"/>
            <ac:spMk id="149506" creationId="{F3539DF8-B2D9-401C-AE20-A6D2D45338F2}"/>
          </ac:spMkLst>
        </pc:spChg>
        <pc:spChg chg="mod">
          <ac:chgData name="John Kulig" userId="683baec7-6151-4447-929a-a3bc4d5b4ca9" providerId="ADAL" clId="{9C2EFDA9-EDA2-42D9-9C9B-AF9F9B76DDF5}" dt="2024-09-23T01:39:32.455" v="2212" actId="255"/>
          <ac:spMkLst>
            <pc:docMk/>
            <pc:sldMk cId="109998137" sldId="715"/>
            <ac:spMk id="149507" creationId="{0296B487-1816-41A9-AA6D-8A5F0143E10D}"/>
          </ac:spMkLst>
        </pc:spChg>
      </pc:sldChg>
      <pc:sldChg chg="add setBg">
        <pc:chgData name="John Kulig" userId="683baec7-6151-4447-929a-a3bc4d5b4ca9" providerId="ADAL" clId="{9C2EFDA9-EDA2-42D9-9C9B-AF9F9B76DDF5}" dt="2024-09-23T01:34:04.566" v="2195"/>
        <pc:sldMkLst>
          <pc:docMk/>
          <pc:sldMk cId="2570428980" sldId="716"/>
        </pc:sldMkLst>
      </pc:sldChg>
      <pc:sldChg chg="modSp add mod modTransition">
        <pc:chgData name="John Kulig" userId="683baec7-6151-4447-929a-a3bc4d5b4ca9" providerId="ADAL" clId="{9C2EFDA9-EDA2-42D9-9C9B-AF9F9B76DDF5}" dt="2024-09-23T01:39:59.130" v="2217"/>
        <pc:sldMkLst>
          <pc:docMk/>
          <pc:sldMk cId="1900064293" sldId="717"/>
        </pc:sldMkLst>
        <pc:spChg chg="mod">
          <ac:chgData name="John Kulig" userId="683baec7-6151-4447-929a-a3bc4d5b4ca9" providerId="ADAL" clId="{9C2EFDA9-EDA2-42D9-9C9B-AF9F9B76DDF5}" dt="2024-09-23T01:39:48.155" v="2215" actId="207"/>
          <ac:spMkLst>
            <pc:docMk/>
            <pc:sldMk cId="1900064293" sldId="717"/>
            <ac:spMk id="151554" creationId="{39D93B3F-FB3B-4D7D-9617-3347261EC94F}"/>
          </ac:spMkLst>
        </pc:spChg>
        <pc:spChg chg="mod">
          <ac:chgData name="John Kulig" userId="683baec7-6151-4447-929a-a3bc4d5b4ca9" providerId="ADAL" clId="{9C2EFDA9-EDA2-42D9-9C9B-AF9F9B76DDF5}" dt="2024-09-23T01:39:59.130" v="2217"/>
          <ac:spMkLst>
            <pc:docMk/>
            <pc:sldMk cId="1900064293" sldId="717"/>
            <ac:spMk id="151555" creationId="{C669A692-B4C4-4691-ABDB-35A0154DCCC9}"/>
          </ac:spMkLst>
        </pc:spChg>
      </pc:sldChg>
      <pc:sldChg chg="add setBg">
        <pc:chgData name="John Kulig" userId="683baec7-6151-4447-929a-a3bc4d5b4ca9" providerId="ADAL" clId="{9C2EFDA9-EDA2-42D9-9C9B-AF9F9B76DDF5}" dt="2024-09-23T01:34:06.610" v="2197"/>
        <pc:sldMkLst>
          <pc:docMk/>
          <pc:sldMk cId="852475326" sldId="718"/>
        </pc:sldMkLst>
      </pc:sldChg>
      <pc:sldChg chg="modSp add mod modTransition">
        <pc:chgData name="John Kulig" userId="683baec7-6151-4447-929a-a3bc4d5b4ca9" providerId="ADAL" clId="{9C2EFDA9-EDA2-42D9-9C9B-AF9F9B76DDF5}" dt="2024-09-23T01:40:18.489" v="2222"/>
        <pc:sldMkLst>
          <pc:docMk/>
          <pc:sldMk cId="1786476526" sldId="719"/>
        </pc:sldMkLst>
        <pc:spChg chg="mod">
          <ac:chgData name="John Kulig" userId="683baec7-6151-4447-929a-a3bc4d5b4ca9" providerId="ADAL" clId="{9C2EFDA9-EDA2-42D9-9C9B-AF9F9B76DDF5}" dt="2024-09-23T01:40:11.263" v="2220" actId="207"/>
          <ac:spMkLst>
            <pc:docMk/>
            <pc:sldMk cId="1786476526" sldId="719"/>
            <ac:spMk id="153602" creationId="{3DB10701-08A7-4B45-A7E5-B78634FE258D}"/>
          </ac:spMkLst>
        </pc:spChg>
        <pc:spChg chg="mod">
          <ac:chgData name="John Kulig" userId="683baec7-6151-4447-929a-a3bc4d5b4ca9" providerId="ADAL" clId="{9C2EFDA9-EDA2-42D9-9C9B-AF9F9B76DDF5}" dt="2024-09-23T01:40:18.489" v="2222"/>
          <ac:spMkLst>
            <pc:docMk/>
            <pc:sldMk cId="1786476526" sldId="719"/>
            <ac:spMk id="153603" creationId="{A342016B-B0F9-49B4-9768-5B6519B5AD63}"/>
          </ac:spMkLst>
        </pc:spChg>
      </pc:sldChg>
      <pc:sldChg chg="modSp add mod modTransition">
        <pc:chgData name="John Kulig" userId="683baec7-6151-4447-929a-a3bc4d5b4ca9" providerId="ADAL" clId="{9C2EFDA9-EDA2-42D9-9C9B-AF9F9B76DDF5}" dt="2024-09-23T01:40:42.282" v="2227"/>
        <pc:sldMkLst>
          <pc:docMk/>
          <pc:sldMk cId="2635141850" sldId="720"/>
        </pc:sldMkLst>
        <pc:spChg chg="mod">
          <ac:chgData name="John Kulig" userId="683baec7-6151-4447-929a-a3bc4d5b4ca9" providerId="ADAL" clId="{9C2EFDA9-EDA2-42D9-9C9B-AF9F9B76DDF5}" dt="2024-09-23T01:40:33.217" v="2225" actId="207"/>
          <ac:spMkLst>
            <pc:docMk/>
            <pc:sldMk cId="2635141850" sldId="720"/>
            <ac:spMk id="154626" creationId="{2002A257-CA72-46FA-99EF-3D039752B4B3}"/>
          </ac:spMkLst>
        </pc:spChg>
        <pc:spChg chg="mod">
          <ac:chgData name="John Kulig" userId="683baec7-6151-4447-929a-a3bc4d5b4ca9" providerId="ADAL" clId="{9C2EFDA9-EDA2-42D9-9C9B-AF9F9B76DDF5}" dt="2024-09-23T01:40:42.282" v="2227"/>
          <ac:spMkLst>
            <pc:docMk/>
            <pc:sldMk cId="2635141850" sldId="720"/>
            <ac:spMk id="154627" creationId="{1E21BEFA-5CBF-4B94-A24C-141D93BC6599}"/>
          </ac:spMkLst>
        </pc:spChg>
      </pc:sldChg>
      <pc:sldChg chg="modSp new mod">
        <pc:chgData name="John Kulig" userId="683baec7-6151-4447-929a-a3bc4d5b4ca9" providerId="ADAL" clId="{9C2EFDA9-EDA2-42D9-9C9B-AF9F9B76DDF5}" dt="2024-09-25T14:51:14.621" v="2647" actId="20577"/>
        <pc:sldMkLst>
          <pc:docMk/>
          <pc:sldMk cId="1294577188" sldId="721"/>
        </pc:sldMkLst>
        <pc:spChg chg="mod">
          <ac:chgData name="John Kulig" userId="683baec7-6151-4447-929a-a3bc4d5b4ca9" providerId="ADAL" clId="{9C2EFDA9-EDA2-42D9-9C9B-AF9F9B76DDF5}" dt="2024-09-25T14:42:11.051" v="2284" actId="207"/>
          <ac:spMkLst>
            <pc:docMk/>
            <pc:sldMk cId="1294577188" sldId="721"/>
            <ac:spMk id="2" creationId="{731CA5BB-6C3A-B77F-2AA7-85190C4A6886}"/>
          </ac:spMkLst>
        </pc:spChg>
        <pc:spChg chg="mod">
          <ac:chgData name="John Kulig" userId="683baec7-6151-4447-929a-a3bc4d5b4ca9" providerId="ADAL" clId="{9C2EFDA9-EDA2-42D9-9C9B-AF9F9B76DDF5}" dt="2024-09-25T14:51:14.621" v="2647" actId="20577"/>
          <ac:spMkLst>
            <pc:docMk/>
            <pc:sldMk cId="1294577188" sldId="721"/>
            <ac:spMk id="3" creationId="{4F393243-CDB4-45F3-2750-B3D38D06E717}"/>
          </ac:spMkLst>
        </pc:spChg>
      </pc:sldChg>
      <pc:sldChg chg="add del">
        <pc:chgData name="John Kulig" userId="683baec7-6151-4447-929a-a3bc4d5b4ca9" providerId="ADAL" clId="{9C2EFDA9-EDA2-42D9-9C9B-AF9F9B76DDF5}" dt="2024-09-22T18:28:44.564" v="45" actId="2696"/>
        <pc:sldMkLst>
          <pc:docMk/>
          <pc:sldMk cId="2332256322" sldId="757"/>
        </pc:sldMkLst>
      </pc:sldChg>
      <pc:sldMasterChg chg="addSldLayout delSldLayout">
        <pc:chgData name="John Kulig" userId="683baec7-6151-4447-929a-a3bc4d5b4ca9" providerId="ADAL" clId="{9C2EFDA9-EDA2-42D9-9C9B-AF9F9B76DDF5}" dt="2024-09-22T18:28:44.564" v="45" actId="2696"/>
        <pc:sldMasterMkLst>
          <pc:docMk/>
          <pc:sldMasterMk cId="389679805" sldId="2147483660"/>
        </pc:sldMasterMkLst>
        <pc:sldLayoutChg chg="add del">
          <pc:chgData name="John Kulig" userId="683baec7-6151-4447-929a-a3bc4d5b4ca9" providerId="ADAL" clId="{9C2EFDA9-EDA2-42D9-9C9B-AF9F9B76DDF5}" dt="2024-09-22T18:28:37.709" v="43" actId="2696"/>
          <pc:sldLayoutMkLst>
            <pc:docMk/>
            <pc:sldMasterMk cId="389679805" sldId="2147483660"/>
            <pc:sldLayoutMk cId="3403155474" sldId="2147483680"/>
          </pc:sldLayoutMkLst>
        </pc:sldLayoutChg>
        <pc:sldLayoutChg chg="add del">
          <pc:chgData name="John Kulig" userId="683baec7-6151-4447-929a-a3bc4d5b4ca9" providerId="ADAL" clId="{9C2EFDA9-EDA2-42D9-9C9B-AF9F9B76DDF5}" dt="2024-09-22T18:28:44.564" v="45" actId="2696"/>
          <pc:sldLayoutMkLst>
            <pc:docMk/>
            <pc:sldMasterMk cId="389679805" sldId="2147483660"/>
            <pc:sldLayoutMk cId="607397014" sldId="2147483686"/>
          </pc:sldLayoutMkLst>
        </pc:sldLayoutChg>
      </pc:sldMasterChg>
      <pc:sldMasterChg chg="add del addSldLayout delSldLayout">
        <pc:chgData name="John Kulig" userId="683baec7-6151-4447-929a-a3bc4d5b4ca9" providerId="ADAL" clId="{9C2EFDA9-EDA2-42D9-9C9B-AF9F9B76DDF5}" dt="2024-09-22T18:28:19.340" v="22" actId="2696"/>
        <pc:sldMasterMkLst>
          <pc:docMk/>
          <pc:sldMasterMk cId="259953636" sldId="2147483681"/>
        </pc:sldMasterMkLst>
        <pc:sldLayoutChg chg="add del">
          <pc:chgData name="John Kulig" userId="683baec7-6151-4447-929a-a3bc4d5b4ca9" providerId="ADAL" clId="{9C2EFDA9-EDA2-42D9-9C9B-AF9F9B76DDF5}" dt="2024-09-22T18:28:16.677" v="21" actId="2696"/>
          <pc:sldLayoutMkLst>
            <pc:docMk/>
            <pc:sldMasterMk cId="259953636" sldId="2147483681"/>
            <pc:sldLayoutMk cId="57200734" sldId="2147483682"/>
          </pc:sldLayoutMkLst>
        </pc:sldLayoutChg>
        <pc:sldLayoutChg chg="add del">
          <pc:chgData name="John Kulig" userId="683baec7-6151-4447-929a-a3bc4d5b4ca9" providerId="ADAL" clId="{9C2EFDA9-EDA2-42D9-9C9B-AF9F9B76DDF5}" dt="2024-09-22T18:28:16.677" v="21" actId="2696"/>
          <pc:sldLayoutMkLst>
            <pc:docMk/>
            <pc:sldMasterMk cId="259953636" sldId="2147483681"/>
            <pc:sldLayoutMk cId="1254267636" sldId="2147483683"/>
          </pc:sldLayoutMkLst>
        </pc:sldLayoutChg>
        <pc:sldLayoutChg chg="add del">
          <pc:chgData name="John Kulig" userId="683baec7-6151-4447-929a-a3bc4d5b4ca9" providerId="ADAL" clId="{9C2EFDA9-EDA2-42D9-9C9B-AF9F9B76DDF5}" dt="2024-09-22T18:28:19.340" v="22" actId="2696"/>
          <pc:sldLayoutMkLst>
            <pc:docMk/>
            <pc:sldMasterMk cId="259953636" sldId="2147483681"/>
            <pc:sldLayoutMk cId="188601194" sldId="2147483684"/>
          </pc:sldLayoutMkLst>
        </pc:sldLayoutChg>
        <pc:sldLayoutChg chg="add del">
          <pc:chgData name="John Kulig" userId="683baec7-6151-4447-929a-a3bc4d5b4ca9" providerId="ADAL" clId="{9C2EFDA9-EDA2-42D9-9C9B-AF9F9B76DDF5}" dt="2024-09-22T18:27:57.990" v="20" actId="47"/>
          <pc:sldLayoutMkLst>
            <pc:docMk/>
            <pc:sldMasterMk cId="259953636" sldId="2147483681"/>
            <pc:sldLayoutMk cId="144139810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34AF9925-A780-80B2-9529-B7D8759477EF}"/>
              </a:ext>
            </a:extLst>
          </p:cNvPr>
          <p:cNvSpPr>
            <a:spLocks noGrp="1" noRot="1" noChangeAspect="1" noChangeArrowheads="1" noTextEdit="1"/>
          </p:cNvSpPr>
          <p:nvPr>
            <p:ph type="sldImg"/>
          </p:nvPr>
        </p:nvSpPr>
        <p:spPr>
          <a:ln/>
        </p:spPr>
      </p:sp>
      <p:sp>
        <p:nvSpPr>
          <p:cNvPr id="244739" name="Notes Placeholder 2">
            <a:extLst>
              <a:ext uri="{FF2B5EF4-FFF2-40B4-BE49-F238E27FC236}">
                <a16:creationId xmlns:a16="http://schemas.microsoft.com/office/drawing/2014/main" id="{85994FA2-D9DA-5386-C0C9-FBC06290ACA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438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64FADD1A-5BD5-2DB8-2452-BDB58ACC0645}"/>
              </a:ext>
            </a:extLst>
          </p:cNvPr>
          <p:cNvSpPr>
            <a:spLocks noGrp="1" noRot="1" noChangeAspect="1" noChangeArrowheads="1" noTextEdit="1"/>
          </p:cNvSpPr>
          <p:nvPr>
            <p:ph type="sldImg"/>
          </p:nvPr>
        </p:nvSpPr>
        <p:spPr>
          <a:ln/>
        </p:spPr>
      </p:sp>
      <p:sp>
        <p:nvSpPr>
          <p:cNvPr id="246787" name="Notes Placeholder 2">
            <a:extLst>
              <a:ext uri="{FF2B5EF4-FFF2-40B4-BE49-F238E27FC236}">
                <a16:creationId xmlns:a16="http://schemas.microsoft.com/office/drawing/2014/main" id="{F4FA82E0-CEE4-3AC7-39AF-326B514FB29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451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C00000"/>
              </a:solidFill>
            </a:endParaRPr>
          </a:p>
        </p:txBody>
      </p:sp>
      <p:sp>
        <p:nvSpPr>
          <p:cNvPr id="4" name="Slide Number Placeholder 3"/>
          <p:cNvSpPr>
            <a:spLocks noGrp="1"/>
          </p:cNvSpPr>
          <p:nvPr>
            <p:ph type="sldNum" sz="quarter" idx="5"/>
          </p:nvPr>
        </p:nvSpPr>
        <p:spPr/>
        <p:txBody>
          <a:bodyPr/>
          <a:lstStyle/>
          <a:p>
            <a:fld id="{884D3DB7-ABF3-401D-AF1F-9727A735F494}" type="slidenum">
              <a:rPr lang="en-US" smtClean="0"/>
              <a:t>34</a:t>
            </a:fld>
            <a:endParaRPr lang="en-US" dirty="0"/>
          </a:p>
        </p:txBody>
      </p:sp>
    </p:spTree>
    <p:extLst>
      <p:ext uri="{BB962C8B-B14F-4D97-AF65-F5344CB8AC3E}">
        <p14:creationId xmlns:p14="http://schemas.microsoft.com/office/powerpoint/2010/main" val="255147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7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25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6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0C81-658C-BC0C-983E-0292A424E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15091-DB3B-22FA-B81F-67C90B302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62F42-3881-9799-102F-E86AB34988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E423C-62B4-7317-FBD6-DAAE998AEB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B95D8-32F6-4251-B6DD-11C28173D8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35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CDD046A1-FF41-1383-9D98-89B8968522BD}"/>
              </a:ext>
            </a:extLst>
          </p:cNvPr>
          <p:cNvSpPr>
            <a:spLocks noGrp="1" noRot="1" noChangeAspect="1" noChangeArrowheads="1" noTextEdit="1"/>
          </p:cNvSpPr>
          <p:nvPr>
            <p:ph type="sldImg"/>
          </p:nvPr>
        </p:nvSpPr>
        <p:spPr>
          <a:ln/>
        </p:spPr>
      </p:sp>
      <p:sp>
        <p:nvSpPr>
          <p:cNvPr id="234499" name="Notes Placeholder 2">
            <a:extLst>
              <a:ext uri="{FF2B5EF4-FFF2-40B4-BE49-F238E27FC236}">
                <a16:creationId xmlns:a16="http://schemas.microsoft.com/office/drawing/2014/main" id="{682DA7E6-3C30-F665-19DB-4468E4A9973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186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196FD555-21AF-64C5-4116-25515E72E3AC}"/>
              </a:ext>
            </a:extLst>
          </p:cNvPr>
          <p:cNvSpPr>
            <a:spLocks noGrp="1" noRot="1" noChangeAspect="1" noChangeArrowheads="1" noTextEdit="1"/>
          </p:cNvSpPr>
          <p:nvPr>
            <p:ph type="sldImg"/>
          </p:nvPr>
        </p:nvSpPr>
        <p:spPr>
          <a:ln/>
        </p:spPr>
      </p:sp>
      <p:sp>
        <p:nvSpPr>
          <p:cNvPr id="236547" name="Notes Placeholder 2">
            <a:extLst>
              <a:ext uri="{FF2B5EF4-FFF2-40B4-BE49-F238E27FC236}">
                <a16:creationId xmlns:a16="http://schemas.microsoft.com/office/drawing/2014/main" id="{EBEDD395-D0CB-7D16-233A-231846E7022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2161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A7010505-1D0B-4980-7FFD-C1DF87C7E88E}"/>
              </a:ext>
            </a:extLst>
          </p:cNvPr>
          <p:cNvSpPr>
            <a:spLocks noGrp="1" noRot="1" noChangeAspect="1" noChangeArrowheads="1" noTextEdit="1"/>
          </p:cNvSpPr>
          <p:nvPr>
            <p:ph type="sldImg"/>
          </p:nvPr>
        </p:nvSpPr>
        <p:spPr>
          <a:ln/>
        </p:spPr>
      </p:sp>
      <p:sp>
        <p:nvSpPr>
          <p:cNvPr id="238595" name="Notes Placeholder 2">
            <a:extLst>
              <a:ext uri="{FF2B5EF4-FFF2-40B4-BE49-F238E27FC236}">
                <a16:creationId xmlns:a16="http://schemas.microsoft.com/office/drawing/2014/main" id="{9F62696B-4D34-C3AD-72A2-11AEFFEFFB8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360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08DA1EEC-8C81-048A-3A1F-3E2F5753B538}"/>
              </a:ext>
            </a:extLst>
          </p:cNvPr>
          <p:cNvSpPr>
            <a:spLocks noGrp="1" noRot="1" noChangeAspect="1" noChangeArrowheads="1" noTextEdit="1"/>
          </p:cNvSpPr>
          <p:nvPr>
            <p:ph type="sldImg"/>
          </p:nvPr>
        </p:nvSpPr>
        <p:spPr>
          <a:ln/>
        </p:spPr>
      </p:sp>
      <p:sp>
        <p:nvSpPr>
          <p:cNvPr id="240643" name="Notes Placeholder 2">
            <a:extLst>
              <a:ext uri="{FF2B5EF4-FFF2-40B4-BE49-F238E27FC236}">
                <a16:creationId xmlns:a16="http://schemas.microsoft.com/office/drawing/2014/main" id="{76D20A6F-1E34-4B5B-9336-3138168B725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163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77D5B130-B42D-4CF8-C30C-D5BD87CBDC5E}"/>
              </a:ext>
            </a:extLst>
          </p:cNvPr>
          <p:cNvSpPr>
            <a:spLocks noGrp="1" noRot="1" noChangeAspect="1" noChangeArrowheads="1" noTextEdit="1"/>
          </p:cNvSpPr>
          <p:nvPr>
            <p:ph type="sldImg"/>
          </p:nvPr>
        </p:nvSpPr>
        <p:spPr>
          <a:ln/>
        </p:spPr>
      </p:sp>
      <p:sp>
        <p:nvSpPr>
          <p:cNvPr id="242691" name="Notes Placeholder 2">
            <a:extLst>
              <a:ext uri="{FF2B5EF4-FFF2-40B4-BE49-F238E27FC236}">
                <a16:creationId xmlns:a16="http://schemas.microsoft.com/office/drawing/2014/main" id="{1BDE1D19-9FEB-5C05-7D1E-42BFDF1C735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3022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9/25/2024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4106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p:cNvSpPr>
            <a:spLocks noGrp="1"/>
          </p:cNvSpPr>
          <p:nvPr>
            <p:ph type="dt" sz="half" idx="10"/>
          </p:nvPr>
        </p:nvSpPr>
        <p:spPr/>
        <p:txBody>
          <a:bodyPr/>
          <a:lstStyle/>
          <a:p>
            <a:fld id="{DE6479AB-C233-411B-A5E3-7BC4966E8A5C}" type="datetimeFigureOut">
              <a:rPr lang="en-US" smtClean="0">
                <a:solidFill>
                  <a:prstClr val="black">
                    <a:tint val="75000"/>
                  </a:prstClr>
                </a:solidFill>
              </a:rPr>
              <a:pPr/>
              <a:t>9/25/2024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44139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9/25/2024</a:t>
            </a:fld>
            <a:endParaRPr lang="en-US">
              <a:solidFill>
                <a:prstClr val="black">
                  <a:tint val="75000"/>
                </a:prstClr>
              </a:solidFill>
            </a:endParaRPr>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182293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solidFill>
                  <a:prstClr val="black">
                    <a:tint val="75000"/>
                  </a:prstClr>
                </a:solidFill>
              </a:rPr>
              <a:pPr/>
              <a:t>9/25/2024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0193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12192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479AB-C233-411B-A5E3-7BC4966E8A5C}" type="datetimeFigureOut">
              <a:rPr lang="en-US" smtClean="0">
                <a:solidFill>
                  <a:prstClr val="black">
                    <a:tint val="75000"/>
                  </a:prstClr>
                </a:solidFill>
              </a:rPr>
              <a:pPr/>
              <a:t>9/25/2024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88CBA6-6A9E-4C95-8616-2E467D3051D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54" y="6091354"/>
            <a:ext cx="2657821" cy="630122"/>
          </a:xfrm>
          <a:prstGeom prst="rect">
            <a:avLst/>
          </a:prstGeom>
        </p:spPr>
      </p:pic>
    </p:spTree>
    <p:extLst>
      <p:ext uri="{BB962C8B-B14F-4D97-AF65-F5344CB8AC3E}">
        <p14:creationId xmlns:p14="http://schemas.microsoft.com/office/powerpoint/2010/main" val="2829852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6.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9/25/2024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9/25/2024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25995363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www.cdc.gov/ore/pdf/Naloxone-Fact-Sheet-508.pdf"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respiratory-viruses/data/index.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meet.goto.com/49933879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https://meet.goto.com/install" TargetMode="External"/><Relationship Id="rId4" Type="http://schemas.openxmlformats.org/officeDocument/2006/relationships/hyperlink" Target="tel:+14086503123,,49933879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respiratory-viruses/guidance/respiratory-virus-guidance.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yourlocalepidemiologist.substack.com/"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overdose-prevention/prevention/index.html" TargetMode="External"/><Relationship Id="rId2" Type="http://schemas.openxmlformats.org/officeDocument/2006/relationships/hyperlink" Target="https://www.cdc.gov/rx-awareness/index.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just">
              <a:spcBef>
                <a:spcPts val="0"/>
              </a:spcBef>
              <a:buSzPts val="3700"/>
            </a:pPr>
            <a:r>
              <a:rPr lang="en-US" sz="4000" b="1" dirty="0"/>
              <a:t>Wednesday, September 25</a:t>
            </a:r>
            <a:r>
              <a:rPr lang="en-US" sz="4000" b="1" baseline="30000" dirty="0"/>
              <a:t>th</a:t>
            </a:r>
            <a:r>
              <a:rPr lang="en-US" sz="4000" b="1" dirty="0"/>
              <a:t>, 2024</a:t>
            </a:r>
            <a:endParaRPr lang="en-US" sz="40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922" y="2518913"/>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C545-2380-F732-4EA4-0E801321FEF7}"/>
              </a:ext>
            </a:extLst>
          </p:cNvPr>
          <p:cNvSpPr>
            <a:spLocks noGrp="1"/>
          </p:cNvSpPr>
          <p:nvPr>
            <p:ph type="title"/>
          </p:nvPr>
        </p:nvSpPr>
        <p:spPr/>
        <p:txBody>
          <a:bodyPr/>
          <a:lstStyle/>
          <a:p>
            <a:r>
              <a:rPr lang="en-US" dirty="0"/>
              <a:t>Job Corps specific approaches:</a:t>
            </a:r>
          </a:p>
        </p:txBody>
      </p:sp>
      <p:sp>
        <p:nvSpPr>
          <p:cNvPr id="3" name="Content Placeholder 2">
            <a:extLst>
              <a:ext uri="{FF2B5EF4-FFF2-40B4-BE49-F238E27FC236}">
                <a16:creationId xmlns:a16="http://schemas.microsoft.com/office/drawing/2014/main" id="{330CA164-AA53-B677-2B41-24E6E3F14DD6}"/>
              </a:ext>
            </a:extLst>
          </p:cNvPr>
          <p:cNvSpPr>
            <a:spLocks noGrp="1"/>
          </p:cNvSpPr>
          <p:nvPr>
            <p:ph idx="1"/>
          </p:nvPr>
        </p:nvSpPr>
        <p:spPr/>
        <p:txBody>
          <a:bodyPr/>
          <a:lstStyle/>
          <a:p>
            <a:r>
              <a:rPr lang="en-US" dirty="0"/>
              <a:t>Limited use of opioid-medications on center</a:t>
            </a:r>
          </a:p>
          <a:p>
            <a:r>
              <a:rPr lang="en-US" dirty="0"/>
              <a:t>Medication-assisted treatment (MAT) </a:t>
            </a:r>
          </a:p>
          <a:p>
            <a:r>
              <a:rPr lang="en-US" dirty="0"/>
              <a:t>Early identification of substance use disorder &amp; TEAP program</a:t>
            </a:r>
          </a:p>
          <a:p>
            <a:r>
              <a:rPr lang="en-US" dirty="0"/>
              <a:t>Emergency Response</a:t>
            </a:r>
          </a:p>
          <a:p>
            <a:pPr marL="457200" lvl="1" indent="0">
              <a:buNone/>
            </a:pPr>
            <a:endParaRPr lang="en-US" dirty="0"/>
          </a:p>
        </p:txBody>
      </p:sp>
    </p:spTree>
    <p:extLst>
      <p:ext uri="{BB962C8B-B14F-4D97-AF65-F5344CB8AC3E}">
        <p14:creationId xmlns:p14="http://schemas.microsoft.com/office/powerpoint/2010/main" val="339607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C545-2380-F732-4EA4-0E801321FEF7}"/>
              </a:ext>
            </a:extLst>
          </p:cNvPr>
          <p:cNvSpPr>
            <a:spLocks noGrp="1"/>
          </p:cNvSpPr>
          <p:nvPr>
            <p:ph type="title"/>
          </p:nvPr>
        </p:nvSpPr>
        <p:spPr/>
        <p:txBody>
          <a:bodyPr>
            <a:normAutofit/>
          </a:bodyPr>
          <a:lstStyle/>
          <a:p>
            <a:pPr algn="ctr"/>
            <a:r>
              <a:rPr lang="en-US" dirty="0"/>
              <a:t>Medication Management (PRH 6.12, R6 &amp; Prescribed Controlled Substances SOP):</a:t>
            </a:r>
          </a:p>
        </p:txBody>
      </p:sp>
      <p:sp>
        <p:nvSpPr>
          <p:cNvPr id="3" name="Content Placeholder 2">
            <a:extLst>
              <a:ext uri="{FF2B5EF4-FFF2-40B4-BE49-F238E27FC236}">
                <a16:creationId xmlns:a16="http://schemas.microsoft.com/office/drawing/2014/main" id="{330CA164-AA53-B677-2B41-24E6E3F14DD6}"/>
              </a:ext>
            </a:extLst>
          </p:cNvPr>
          <p:cNvSpPr>
            <a:spLocks noGrp="1"/>
          </p:cNvSpPr>
          <p:nvPr>
            <p:ph idx="1"/>
          </p:nvPr>
        </p:nvSpPr>
        <p:spPr/>
        <p:txBody>
          <a:bodyPr>
            <a:normAutofit/>
          </a:bodyPr>
          <a:lstStyle/>
          <a:p>
            <a:r>
              <a:rPr lang="en-US" dirty="0"/>
              <a:t>Monitoring &amp; Storage </a:t>
            </a:r>
          </a:p>
          <a:p>
            <a:pPr lvl="1"/>
            <a:r>
              <a:rPr lang="en-US" dirty="0"/>
              <a:t>Store all Schedule II, III, IV substances under double-lock system</a:t>
            </a:r>
          </a:p>
          <a:p>
            <a:pPr lvl="1"/>
            <a:r>
              <a:rPr lang="en-US" dirty="0"/>
              <a:t>Inventory and reconciliation once per week 2 staff</a:t>
            </a:r>
          </a:p>
          <a:p>
            <a:r>
              <a:rPr lang="en-US" dirty="0"/>
              <a:t>Purchasing  </a:t>
            </a:r>
          </a:p>
          <a:p>
            <a:pPr lvl="1"/>
            <a:r>
              <a:rPr lang="en-US" dirty="0"/>
              <a:t>Individual prescription </a:t>
            </a:r>
          </a:p>
          <a:p>
            <a:pPr lvl="1"/>
            <a:r>
              <a:rPr lang="en-US" dirty="0"/>
              <a:t>No bulk stocks of Schedule II substances</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33938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C545-2380-F732-4EA4-0E801321FEF7}"/>
              </a:ext>
            </a:extLst>
          </p:cNvPr>
          <p:cNvSpPr>
            <a:spLocks noGrp="1"/>
          </p:cNvSpPr>
          <p:nvPr>
            <p:ph type="title"/>
          </p:nvPr>
        </p:nvSpPr>
        <p:spPr/>
        <p:txBody>
          <a:bodyPr>
            <a:normAutofit/>
          </a:bodyPr>
          <a:lstStyle/>
          <a:p>
            <a:pPr algn="ctr"/>
            <a:r>
              <a:rPr lang="en-US" dirty="0"/>
              <a:t>Medication Assisted Treatment (MAT) for Opioid Addiction in JC (PIN 16-21):</a:t>
            </a:r>
          </a:p>
        </p:txBody>
      </p:sp>
      <p:sp>
        <p:nvSpPr>
          <p:cNvPr id="3" name="Content Placeholder 2">
            <a:extLst>
              <a:ext uri="{FF2B5EF4-FFF2-40B4-BE49-F238E27FC236}">
                <a16:creationId xmlns:a16="http://schemas.microsoft.com/office/drawing/2014/main" id="{330CA164-AA53-B677-2B41-24E6E3F14DD6}"/>
              </a:ext>
            </a:extLst>
          </p:cNvPr>
          <p:cNvSpPr>
            <a:spLocks noGrp="1"/>
          </p:cNvSpPr>
          <p:nvPr>
            <p:ph idx="1"/>
          </p:nvPr>
        </p:nvSpPr>
        <p:spPr/>
        <p:txBody>
          <a:bodyPr>
            <a:normAutofit fontScale="92500" lnSpcReduction="10000"/>
          </a:bodyPr>
          <a:lstStyle/>
          <a:p>
            <a:r>
              <a:rPr lang="en-US" dirty="0"/>
              <a:t>MAT and disability</a:t>
            </a:r>
          </a:p>
          <a:p>
            <a:pPr lvl="1"/>
            <a:r>
              <a:rPr lang="en-US" dirty="0"/>
              <a:t>Under Federal law, may be eligible for reasonable accommodation</a:t>
            </a:r>
          </a:p>
          <a:p>
            <a:r>
              <a:rPr lang="en-US" dirty="0"/>
              <a:t>Advanced planning critical (File Review)</a:t>
            </a:r>
          </a:p>
          <a:p>
            <a:pPr lvl="1"/>
            <a:r>
              <a:rPr lang="en-US" dirty="0"/>
              <a:t>Availability of community services </a:t>
            </a:r>
          </a:p>
          <a:p>
            <a:pPr lvl="1"/>
            <a:r>
              <a:rPr lang="en-US" dirty="0"/>
              <a:t>Avoid interruption of treatment</a:t>
            </a:r>
          </a:p>
          <a:p>
            <a:r>
              <a:rPr lang="en-US" dirty="0"/>
              <a:t>MAT options</a:t>
            </a:r>
          </a:p>
          <a:p>
            <a:pPr lvl="1"/>
            <a:r>
              <a:rPr lang="en-US" dirty="0"/>
              <a:t>Methadone – cannot be kept on center</a:t>
            </a:r>
          </a:p>
          <a:p>
            <a:pPr lvl="1"/>
            <a:r>
              <a:rPr lang="en-US" dirty="0"/>
              <a:t>Buprenorphine/naloxone (suboxone) daily</a:t>
            </a:r>
          </a:p>
          <a:p>
            <a:pPr lvl="1"/>
            <a:r>
              <a:rPr lang="en-US" dirty="0"/>
              <a:t>Buprenorphine/naloxone subdermal implant (</a:t>
            </a:r>
            <a:r>
              <a:rPr lang="en-US" dirty="0" err="1"/>
              <a:t>Probuphine</a:t>
            </a:r>
            <a:r>
              <a:rPr lang="en-US" dirty="0"/>
              <a:t>)</a:t>
            </a:r>
          </a:p>
          <a:p>
            <a:pPr lvl="1"/>
            <a:r>
              <a:rPr lang="en-US" dirty="0"/>
              <a:t>Naltrexone IM (Vivitrol) monthly </a:t>
            </a:r>
          </a:p>
          <a:p>
            <a:r>
              <a:rPr lang="en-US" dirty="0"/>
              <a:t>Collaborative care – TEAP/CMHC/Clinician</a:t>
            </a:r>
          </a:p>
          <a:p>
            <a:pPr marL="457200" lvl="1" indent="0">
              <a:buNone/>
            </a:pPr>
            <a:endParaRPr lang="en-US" dirty="0"/>
          </a:p>
        </p:txBody>
      </p:sp>
    </p:spTree>
    <p:extLst>
      <p:ext uri="{BB962C8B-B14F-4D97-AF65-F5344CB8AC3E}">
        <p14:creationId xmlns:p14="http://schemas.microsoft.com/office/powerpoint/2010/main" val="396873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C545-2380-F732-4EA4-0E801321FEF7}"/>
              </a:ext>
            </a:extLst>
          </p:cNvPr>
          <p:cNvSpPr>
            <a:spLocks noGrp="1"/>
          </p:cNvSpPr>
          <p:nvPr>
            <p:ph type="title"/>
          </p:nvPr>
        </p:nvSpPr>
        <p:spPr/>
        <p:txBody>
          <a:bodyPr>
            <a:normAutofit/>
          </a:bodyPr>
          <a:lstStyle/>
          <a:p>
            <a:pPr algn="ctr"/>
            <a:r>
              <a:rPr lang="en-US" dirty="0"/>
              <a:t>Responding to Opioid Overdose in Job Corps(PIN 22-16)</a:t>
            </a:r>
          </a:p>
        </p:txBody>
      </p:sp>
      <p:sp>
        <p:nvSpPr>
          <p:cNvPr id="3" name="Content Placeholder 2">
            <a:extLst>
              <a:ext uri="{FF2B5EF4-FFF2-40B4-BE49-F238E27FC236}">
                <a16:creationId xmlns:a16="http://schemas.microsoft.com/office/drawing/2014/main" id="{330CA164-AA53-B677-2B41-24E6E3F14DD6}"/>
              </a:ext>
            </a:extLst>
          </p:cNvPr>
          <p:cNvSpPr>
            <a:spLocks noGrp="1"/>
          </p:cNvSpPr>
          <p:nvPr>
            <p:ph idx="1"/>
          </p:nvPr>
        </p:nvSpPr>
        <p:spPr/>
        <p:txBody>
          <a:bodyPr/>
          <a:lstStyle/>
          <a:p>
            <a:r>
              <a:rPr lang="en-US" dirty="0"/>
              <a:t>Staff &amp; student training on signs of opioid overdose &amp; Narcan administration</a:t>
            </a:r>
          </a:p>
          <a:p>
            <a:r>
              <a:rPr lang="en-US" dirty="0"/>
              <a:t>Narcan readily available</a:t>
            </a:r>
          </a:p>
          <a:p>
            <a:pPr lvl="1"/>
            <a:r>
              <a:rPr lang="en-US" dirty="0"/>
              <a:t>Two boxes (4 doses of 4mg nasal spray) must be available at:</a:t>
            </a:r>
          </a:p>
          <a:p>
            <a:pPr lvl="3"/>
            <a:r>
              <a:rPr lang="en-US" dirty="0"/>
              <a:t>Health and Wellness in Grab and Go kit</a:t>
            </a:r>
          </a:p>
          <a:p>
            <a:pPr lvl="3"/>
            <a:r>
              <a:rPr lang="en-US" dirty="0"/>
              <a:t>Safety and Security in Grab and Go kit</a:t>
            </a:r>
          </a:p>
          <a:p>
            <a:pPr lvl="3"/>
            <a:r>
              <a:rPr lang="en-US" dirty="0"/>
              <a:t>Each dormitory</a:t>
            </a:r>
          </a:p>
          <a:p>
            <a:pPr lvl="3"/>
            <a:r>
              <a:rPr lang="en-US" dirty="0"/>
              <a:t>Recreation</a:t>
            </a:r>
          </a:p>
          <a:p>
            <a:pPr lvl="3"/>
            <a:r>
              <a:rPr lang="en-US" dirty="0"/>
              <a:t>Academic and trade building/areas</a:t>
            </a:r>
          </a:p>
          <a:p>
            <a:pPr lvl="3"/>
            <a:r>
              <a:rPr lang="en-US" dirty="0"/>
              <a:t>Transportation vehicles</a:t>
            </a:r>
          </a:p>
          <a:p>
            <a:pPr lvl="1"/>
            <a:endParaRPr lang="en-US" dirty="0"/>
          </a:p>
        </p:txBody>
      </p:sp>
    </p:spTree>
    <p:extLst>
      <p:ext uri="{BB962C8B-B14F-4D97-AF65-F5344CB8AC3E}">
        <p14:creationId xmlns:p14="http://schemas.microsoft.com/office/powerpoint/2010/main" val="156886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C545-2380-F732-4EA4-0E801321FEF7}"/>
              </a:ext>
            </a:extLst>
          </p:cNvPr>
          <p:cNvSpPr>
            <a:spLocks noGrp="1"/>
          </p:cNvSpPr>
          <p:nvPr>
            <p:ph type="title"/>
          </p:nvPr>
        </p:nvSpPr>
        <p:spPr/>
        <p:txBody>
          <a:bodyPr>
            <a:normAutofit/>
          </a:bodyPr>
          <a:lstStyle/>
          <a:p>
            <a:pPr algn="ctr"/>
            <a:r>
              <a:rPr lang="en-US" dirty="0"/>
              <a:t>CDC resources</a:t>
            </a:r>
          </a:p>
        </p:txBody>
      </p:sp>
      <p:pic>
        <p:nvPicPr>
          <p:cNvPr id="9" name="Picture 8">
            <a:extLst>
              <a:ext uri="{FF2B5EF4-FFF2-40B4-BE49-F238E27FC236}">
                <a16:creationId xmlns:a16="http://schemas.microsoft.com/office/drawing/2014/main" id="{8407783A-A68A-5FAD-F51E-0226108BACDD}"/>
              </a:ext>
            </a:extLst>
          </p:cNvPr>
          <p:cNvPicPr>
            <a:picLocks noChangeAspect="1"/>
          </p:cNvPicPr>
          <p:nvPr/>
        </p:nvPicPr>
        <p:blipFill>
          <a:blip r:embed="rId2"/>
          <a:stretch>
            <a:fillRect/>
          </a:stretch>
        </p:blipFill>
        <p:spPr>
          <a:xfrm>
            <a:off x="1809751" y="2819287"/>
            <a:ext cx="4601786" cy="1562074"/>
          </a:xfrm>
          <a:prstGeom prst="rect">
            <a:avLst/>
          </a:prstGeom>
        </p:spPr>
      </p:pic>
      <p:pic>
        <p:nvPicPr>
          <p:cNvPr id="11" name="Picture 10">
            <a:extLst>
              <a:ext uri="{FF2B5EF4-FFF2-40B4-BE49-F238E27FC236}">
                <a16:creationId xmlns:a16="http://schemas.microsoft.com/office/drawing/2014/main" id="{44EFD533-768E-32A2-195E-3C98EF5AB462}"/>
              </a:ext>
            </a:extLst>
          </p:cNvPr>
          <p:cNvPicPr>
            <a:picLocks noChangeAspect="1"/>
          </p:cNvPicPr>
          <p:nvPr/>
        </p:nvPicPr>
        <p:blipFill>
          <a:blip r:embed="rId3"/>
          <a:stretch>
            <a:fillRect/>
          </a:stretch>
        </p:blipFill>
        <p:spPr>
          <a:xfrm>
            <a:off x="5772150" y="1518972"/>
            <a:ext cx="3934328" cy="2081353"/>
          </a:xfrm>
          <a:prstGeom prst="rect">
            <a:avLst/>
          </a:prstGeom>
        </p:spPr>
      </p:pic>
      <p:pic>
        <p:nvPicPr>
          <p:cNvPr id="7" name="Picture 6">
            <a:extLst>
              <a:ext uri="{FF2B5EF4-FFF2-40B4-BE49-F238E27FC236}">
                <a16:creationId xmlns:a16="http://schemas.microsoft.com/office/drawing/2014/main" id="{A167C8BE-8133-D4F8-D775-DEB4777B73A9}"/>
              </a:ext>
            </a:extLst>
          </p:cNvPr>
          <p:cNvPicPr>
            <a:picLocks noChangeAspect="1"/>
          </p:cNvPicPr>
          <p:nvPr/>
        </p:nvPicPr>
        <p:blipFill>
          <a:blip r:embed="rId4"/>
          <a:stretch>
            <a:fillRect/>
          </a:stretch>
        </p:blipFill>
        <p:spPr>
          <a:xfrm>
            <a:off x="4914384" y="4189869"/>
            <a:ext cx="5124966" cy="1954884"/>
          </a:xfrm>
          <a:prstGeom prst="rect">
            <a:avLst/>
          </a:prstGeom>
        </p:spPr>
      </p:pic>
      <p:sp>
        <p:nvSpPr>
          <p:cNvPr id="13" name="TextBox 12">
            <a:extLst>
              <a:ext uri="{FF2B5EF4-FFF2-40B4-BE49-F238E27FC236}">
                <a16:creationId xmlns:a16="http://schemas.microsoft.com/office/drawing/2014/main" id="{8787CA61-F6D4-1795-6FE7-57CD79E32B37}"/>
              </a:ext>
            </a:extLst>
          </p:cNvPr>
          <p:cNvSpPr txBox="1"/>
          <p:nvPr/>
        </p:nvSpPr>
        <p:spPr>
          <a:xfrm>
            <a:off x="1524001" y="6308208"/>
            <a:ext cx="6948487" cy="369332"/>
          </a:xfrm>
          <a:prstGeom prst="rect">
            <a:avLst/>
          </a:prstGeom>
          <a:noFill/>
        </p:spPr>
        <p:txBody>
          <a:bodyPr wrap="square">
            <a:spAutoFit/>
          </a:bodyPr>
          <a:lstStyle/>
          <a:p>
            <a:r>
              <a:rPr lang="en-US" dirty="0">
                <a:solidFill>
                  <a:prstClr val="white"/>
                </a:solidFill>
                <a:latin typeface="Calibri"/>
                <a:hlinkClick r:id="rId5">
                  <a:extLst>
                    <a:ext uri="{A12FA001-AC4F-418D-AE19-62706E023703}">
                      <ahyp:hlinkClr xmlns:ahyp="http://schemas.microsoft.com/office/drawing/2018/hyperlinkcolor" val="tx"/>
                    </a:ext>
                  </a:extLst>
                </a:hlinkClick>
              </a:rPr>
              <a:t>REVERSING OPIOID OVERDOSES WITH LIFESAVING NALOXONE (cdc.gov)</a:t>
            </a:r>
            <a:endParaRPr lang="en-US" dirty="0">
              <a:solidFill>
                <a:prstClr val="white"/>
              </a:solidFill>
              <a:latin typeface="Calibri"/>
            </a:endParaRPr>
          </a:p>
        </p:txBody>
      </p:sp>
    </p:spTree>
    <p:extLst>
      <p:ext uri="{BB962C8B-B14F-4D97-AF65-F5344CB8AC3E}">
        <p14:creationId xmlns:p14="http://schemas.microsoft.com/office/powerpoint/2010/main" val="146738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Title 3">
            <a:extLst>
              <a:ext uri="{FF2B5EF4-FFF2-40B4-BE49-F238E27FC236}">
                <a16:creationId xmlns:a16="http://schemas.microsoft.com/office/drawing/2014/main" id="{36F25E82-2B04-5AED-DB23-088C0CF8D1BB}"/>
              </a:ext>
            </a:extLst>
          </p:cNvPr>
          <p:cNvSpPr>
            <a:spLocks noGrp="1"/>
          </p:cNvSpPr>
          <p:nvPr>
            <p:ph type="title"/>
          </p:nvPr>
        </p:nvSpPr>
        <p:spPr>
          <a:xfrm>
            <a:off x="1941400" y="643467"/>
            <a:ext cx="8408193" cy="744836"/>
          </a:xfrm>
        </p:spPr>
        <p:txBody>
          <a:bodyPr>
            <a:normAutofit/>
          </a:bodyPr>
          <a:lstStyle/>
          <a:p>
            <a:pPr algn="ctr"/>
            <a:r>
              <a:rPr lang="en-US" sz="2800" dirty="0"/>
              <a:t>Entrance and Follow Up THC UDS in Job Corps:</a:t>
            </a:r>
          </a:p>
        </p:txBody>
      </p:sp>
      <p:pic>
        <p:nvPicPr>
          <p:cNvPr id="3" name="Picture 2" descr="A diagram of a medical procedure&#10;&#10;Description automatically generated">
            <a:extLst>
              <a:ext uri="{FF2B5EF4-FFF2-40B4-BE49-F238E27FC236}">
                <a16:creationId xmlns:a16="http://schemas.microsoft.com/office/drawing/2014/main" id="{CA9936C0-6F44-425D-4EE3-691AB75E49E7}"/>
              </a:ext>
            </a:extLst>
          </p:cNvPr>
          <p:cNvPicPr>
            <a:picLocks noChangeAspect="1"/>
          </p:cNvPicPr>
          <p:nvPr/>
        </p:nvPicPr>
        <p:blipFill>
          <a:blip r:embed="rId2"/>
          <a:stretch>
            <a:fillRect/>
          </a:stretch>
        </p:blipFill>
        <p:spPr>
          <a:xfrm>
            <a:off x="2340273" y="1675228"/>
            <a:ext cx="7511452" cy="4394199"/>
          </a:xfrm>
          <a:prstGeom prst="rect">
            <a:avLst/>
          </a:prstGeom>
        </p:spPr>
      </p:pic>
    </p:spTree>
    <p:extLst>
      <p:ext uri="{BB962C8B-B14F-4D97-AF65-F5344CB8AC3E}">
        <p14:creationId xmlns:p14="http://schemas.microsoft.com/office/powerpoint/2010/main" val="229877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 name="Picture 2">
            <a:extLst>
              <a:ext uri="{FF2B5EF4-FFF2-40B4-BE49-F238E27FC236}">
                <a16:creationId xmlns:a16="http://schemas.microsoft.com/office/drawing/2014/main" id="{70C408CB-3ED9-12AD-D94B-690FEBCEB8FD}"/>
              </a:ext>
            </a:extLst>
          </p:cNvPr>
          <p:cNvPicPr>
            <a:picLocks noChangeAspect="1"/>
          </p:cNvPicPr>
          <p:nvPr/>
        </p:nvPicPr>
        <p:blipFill>
          <a:blip r:embed="rId2"/>
          <a:stretch>
            <a:fillRect/>
          </a:stretch>
        </p:blipFill>
        <p:spPr>
          <a:xfrm>
            <a:off x="2119350" y="1675228"/>
            <a:ext cx="7953301" cy="4394199"/>
          </a:xfrm>
          <a:prstGeom prst="rect">
            <a:avLst/>
          </a:prstGeom>
        </p:spPr>
      </p:pic>
      <p:sp>
        <p:nvSpPr>
          <p:cNvPr id="5" name="Title 3">
            <a:extLst>
              <a:ext uri="{FF2B5EF4-FFF2-40B4-BE49-F238E27FC236}">
                <a16:creationId xmlns:a16="http://schemas.microsoft.com/office/drawing/2014/main" id="{3C3779E4-B6AF-1896-1F24-D438139F1552}"/>
              </a:ext>
            </a:extLst>
          </p:cNvPr>
          <p:cNvSpPr>
            <a:spLocks noGrp="1"/>
          </p:cNvSpPr>
          <p:nvPr>
            <p:ph type="title"/>
          </p:nvPr>
        </p:nvSpPr>
        <p:spPr>
          <a:xfrm>
            <a:off x="1941513" y="642939"/>
            <a:ext cx="8407400" cy="746125"/>
          </a:xfrm>
        </p:spPr>
        <p:txBody>
          <a:bodyPr>
            <a:normAutofit fontScale="90000"/>
          </a:bodyPr>
          <a:lstStyle/>
          <a:p>
            <a:pPr algn="ctr"/>
            <a:r>
              <a:rPr lang="en-US" sz="2800" dirty="0"/>
              <a:t>Entrance THC UDS Results &amp; Impact </a:t>
            </a:r>
            <a:r>
              <a:rPr lang="en-US" sz="2800"/>
              <a:t>on Retention at 40 days: </a:t>
            </a:r>
            <a:endParaRPr lang="en-US" sz="2800" dirty="0"/>
          </a:p>
        </p:txBody>
      </p:sp>
    </p:spTree>
    <p:extLst>
      <p:ext uri="{BB962C8B-B14F-4D97-AF65-F5344CB8AC3E}">
        <p14:creationId xmlns:p14="http://schemas.microsoft.com/office/powerpoint/2010/main" val="248020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National Job Corps Association (NJCA) | LinkedIn">
            <a:extLst>
              <a:ext uri="{FF2B5EF4-FFF2-40B4-BE49-F238E27FC236}">
                <a16:creationId xmlns:a16="http://schemas.microsoft.com/office/drawing/2014/main" id="{AC199759-9BFC-7154-C0D2-A8ABABA85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8" y="484742"/>
            <a:ext cx="12096520" cy="60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2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C8E1-3450-93B4-7122-4B4A29C25089}"/>
              </a:ext>
            </a:extLst>
          </p:cNvPr>
          <p:cNvSpPr>
            <a:spLocks noGrp="1"/>
          </p:cNvSpPr>
          <p:nvPr>
            <p:ph type="title"/>
          </p:nvPr>
        </p:nvSpPr>
        <p:spPr/>
        <p:txBody>
          <a:bodyPr/>
          <a:lstStyle/>
          <a:p>
            <a:r>
              <a:rPr lang="en-US" dirty="0">
                <a:solidFill>
                  <a:srgbClr val="C00000"/>
                </a:solidFill>
              </a:rPr>
              <a:t>New hypertension guidelines (2024)</a:t>
            </a:r>
          </a:p>
        </p:txBody>
      </p:sp>
      <p:sp>
        <p:nvSpPr>
          <p:cNvPr id="3" name="Content Placeholder 2">
            <a:extLst>
              <a:ext uri="{FF2B5EF4-FFF2-40B4-BE49-F238E27FC236}">
                <a16:creationId xmlns:a16="http://schemas.microsoft.com/office/drawing/2014/main" id="{C371A647-57F5-1FA1-9F94-EAB2EECBA1D8}"/>
              </a:ext>
            </a:extLst>
          </p:cNvPr>
          <p:cNvSpPr>
            <a:spLocks noGrp="1"/>
          </p:cNvSpPr>
          <p:nvPr>
            <p:ph idx="1"/>
          </p:nvPr>
        </p:nvSpPr>
        <p:spPr/>
        <p:txBody>
          <a:bodyPr/>
          <a:lstStyle/>
          <a:p>
            <a:pPr marL="50800" indent="0">
              <a:buNone/>
            </a:pPr>
            <a:r>
              <a:rPr lang="en-US" b="0" i="0" dirty="0">
                <a:solidFill>
                  <a:srgbClr val="474747"/>
                </a:solidFill>
                <a:effectLst/>
                <a:latin typeface="Google Sans"/>
              </a:rPr>
              <a:t>New BP categories are: </a:t>
            </a:r>
          </a:p>
          <a:p>
            <a:pPr marL="565150" indent="-514350">
              <a:buAutoNum type="arabicParenR"/>
            </a:pPr>
            <a:r>
              <a:rPr lang="en-US" dirty="0">
                <a:solidFill>
                  <a:srgbClr val="0000FF"/>
                </a:solidFill>
                <a:latin typeface="Google Sans"/>
              </a:rPr>
              <a:t>N</a:t>
            </a:r>
            <a:r>
              <a:rPr lang="en-US" b="0" i="0" dirty="0">
                <a:solidFill>
                  <a:srgbClr val="0000FF"/>
                </a:solidFill>
                <a:effectLst/>
                <a:latin typeface="Google Sans"/>
              </a:rPr>
              <a:t>ormal</a:t>
            </a:r>
            <a:r>
              <a:rPr lang="en-US" b="0" i="0" dirty="0">
                <a:solidFill>
                  <a:srgbClr val="474747"/>
                </a:solidFill>
                <a:effectLst/>
                <a:latin typeface="Google Sans"/>
              </a:rPr>
              <a:t> (&lt;120 systolic </a:t>
            </a:r>
            <a:r>
              <a:rPr lang="en-US" b="0" i="0" u="sng" dirty="0">
                <a:solidFill>
                  <a:srgbClr val="474747"/>
                </a:solidFill>
                <a:effectLst/>
                <a:latin typeface="Google Sans"/>
              </a:rPr>
              <a:t>and</a:t>
            </a:r>
            <a:r>
              <a:rPr lang="en-US" b="0" i="0" dirty="0">
                <a:solidFill>
                  <a:srgbClr val="474747"/>
                </a:solidFill>
                <a:effectLst/>
                <a:latin typeface="Google Sans"/>
              </a:rPr>
              <a:t> &lt;80 mm Hg diastolic)</a:t>
            </a:r>
          </a:p>
          <a:p>
            <a:pPr marL="565150" indent="-514350">
              <a:buAutoNum type="arabicParenR"/>
            </a:pPr>
            <a:r>
              <a:rPr lang="en-US" dirty="0">
                <a:solidFill>
                  <a:srgbClr val="0000FF"/>
                </a:solidFill>
                <a:latin typeface="Google Sans"/>
              </a:rPr>
              <a:t>E</a:t>
            </a:r>
            <a:r>
              <a:rPr lang="en-US" b="0" i="0" dirty="0">
                <a:solidFill>
                  <a:srgbClr val="0000FF"/>
                </a:solidFill>
                <a:effectLst/>
                <a:latin typeface="Google Sans"/>
              </a:rPr>
              <a:t>levated</a:t>
            </a:r>
            <a:r>
              <a:rPr lang="en-US" b="0" i="0" dirty="0">
                <a:solidFill>
                  <a:srgbClr val="474747"/>
                </a:solidFill>
                <a:effectLst/>
                <a:latin typeface="Google Sans"/>
              </a:rPr>
              <a:t> (120–129 systolic </a:t>
            </a:r>
            <a:r>
              <a:rPr lang="en-US" b="0" i="0" u="sng" dirty="0">
                <a:solidFill>
                  <a:srgbClr val="474747"/>
                </a:solidFill>
                <a:effectLst/>
                <a:latin typeface="Google Sans"/>
              </a:rPr>
              <a:t>and</a:t>
            </a:r>
            <a:r>
              <a:rPr lang="en-US" b="0" i="0" dirty="0">
                <a:solidFill>
                  <a:srgbClr val="474747"/>
                </a:solidFill>
                <a:effectLst/>
                <a:latin typeface="Google Sans"/>
              </a:rPr>
              <a:t> &lt;80 mm Hg diastolic)</a:t>
            </a:r>
          </a:p>
          <a:p>
            <a:pPr marL="565150" indent="-514350">
              <a:buAutoNum type="arabicParenR"/>
            </a:pPr>
            <a:r>
              <a:rPr lang="en-US" dirty="0">
                <a:solidFill>
                  <a:srgbClr val="474747"/>
                </a:solidFill>
                <a:latin typeface="Google Sans"/>
              </a:rPr>
              <a:t>S</a:t>
            </a:r>
            <a:r>
              <a:rPr lang="en-US" b="0" i="0" dirty="0">
                <a:solidFill>
                  <a:srgbClr val="474747"/>
                </a:solidFill>
                <a:effectLst/>
                <a:latin typeface="Google Sans"/>
              </a:rPr>
              <a:t>tage 1 hypertension (130–139 systolic </a:t>
            </a:r>
            <a:r>
              <a:rPr lang="en-US" b="0" i="0" u="sng" dirty="0">
                <a:solidFill>
                  <a:srgbClr val="474747"/>
                </a:solidFill>
                <a:effectLst/>
                <a:latin typeface="Google Sans"/>
              </a:rPr>
              <a:t>or</a:t>
            </a:r>
            <a:r>
              <a:rPr lang="en-US" b="0" i="0" dirty="0">
                <a:solidFill>
                  <a:srgbClr val="474747"/>
                </a:solidFill>
                <a:effectLst/>
                <a:latin typeface="Google Sans"/>
              </a:rPr>
              <a:t> 80–89 mm Hg diastolic)</a:t>
            </a:r>
          </a:p>
          <a:p>
            <a:pPr marL="565150" indent="-514350">
              <a:buAutoNum type="arabicParenR"/>
            </a:pPr>
            <a:r>
              <a:rPr lang="en-US" dirty="0">
                <a:solidFill>
                  <a:srgbClr val="0000FF"/>
                </a:solidFill>
                <a:latin typeface="Google Sans"/>
              </a:rPr>
              <a:t>S</a:t>
            </a:r>
            <a:r>
              <a:rPr lang="en-US" b="0" i="0" dirty="0">
                <a:solidFill>
                  <a:srgbClr val="0000FF"/>
                </a:solidFill>
                <a:effectLst/>
                <a:latin typeface="Google Sans"/>
              </a:rPr>
              <a:t>tage 2</a:t>
            </a:r>
            <a:r>
              <a:rPr lang="en-US" b="0" i="0" dirty="0">
                <a:solidFill>
                  <a:srgbClr val="474747"/>
                </a:solidFill>
                <a:effectLst/>
                <a:latin typeface="Google Sans"/>
              </a:rPr>
              <a:t> hypertension (≥140 systolic </a:t>
            </a:r>
            <a:r>
              <a:rPr lang="en-US" b="0" i="0" u="sng" dirty="0">
                <a:solidFill>
                  <a:srgbClr val="474747"/>
                </a:solidFill>
                <a:effectLst/>
                <a:latin typeface="Google Sans"/>
              </a:rPr>
              <a:t>or</a:t>
            </a:r>
            <a:r>
              <a:rPr lang="en-US" b="0" i="0" dirty="0">
                <a:solidFill>
                  <a:srgbClr val="474747"/>
                </a:solidFill>
                <a:effectLst/>
                <a:latin typeface="Google Sans"/>
              </a:rPr>
              <a:t> ≥90 mm Hg diastolic)</a:t>
            </a:r>
          </a:p>
          <a:p>
            <a:pPr marL="565150" indent="-514350">
              <a:buFont typeface="Arial"/>
              <a:buAutoNum type="arabicParenR"/>
            </a:pPr>
            <a:r>
              <a:rPr lang="en-US" dirty="0">
                <a:solidFill>
                  <a:srgbClr val="474747"/>
                </a:solidFill>
                <a:latin typeface="Google Sans"/>
              </a:rPr>
              <a:t>Hypertensive crisis </a:t>
            </a:r>
            <a:r>
              <a:rPr lang="en-US" b="0" i="0" dirty="0">
                <a:solidFill>
                  <a:srgbClr val="474747"/>
                </a:solidFill>
                <a:effectLst/>
                <a:latin typeface="Google Sans"/>
              </a:rPr>
              <a:t>(&gt;180 systolic </a:t>
            </a:r>
            <a:r>
              <a:rPr lang="en-US" b="0" i="0" u="sng" dirty="0">
                <a:solidFill>
                  <a:srgbClr val="474747"/>
                </a:solidFill>
                <a:effectLst/>
                <a:latin typeface="Google Sans"/>
              </a:rPr>
              <a:t>and</a:t>
            </a:r>
            <a:r>
              <a:rPr lang="en-US" b="0" i="0" dirty="0">
                <a:solidFill>
                  <a:srgbClr val="474747"/>
                </a:solidFill>
                <a:effectLst/>
                <a:latin typeface="Google Sans"/>
              </a:rPr>
              <a:t>/</a:t>
            </a:r>
            <a:r>
              <a:rPr lang="en-US" b="0" i="0" u="sng" dirty="0">
                <a:solidFill>
                  <a:srgbClr val="474747"/>
                </a:solidFill>
                <a:effectLst/>
                <a:latin typeface="Google Sans"/>
              </a:rPr>
              <a:t>or</a:t>
            </a:r>
            <a:r>
              <a:rPr lang="en-US" b="0" i="0" dirty="0">
                <a:solidFill>
                  <a:srgbClr val="474747"/>
                </a:solidFill>
                <a:effectLst/>
                <a:latin typeface="Google Sans"/>
              </a:rPr>
              <a:t> &gt;120 mm Hg diastolic)</a:t>
            </a:r>
          </a:p>
          <a:p>
            <a:pPr marL="565150" indent="-514350">
              <a:buFont typeface="Arial"/>
              <a:buAutoNum type="arabicParenR"/>
            </a:pPr>
            <a:endParaRPr lang="en-US" dirty="0">
              <a:solidFill>
                <a:srgbClr val="474747"/>
              </a:solidFill>
              <a:latin typeface="Google Sans"/>
            </a:endParaRPr>
          </a:p>
          <a:p>
            <a:pPr marL="50800" indent="0">
              <a:buNone/>
            </a:pPr>
            <a:r>
              <a:rPr lang="en-US" b="0" i="0" dirty="0">
                <a:solidFill>
                  <a:srgbClr val="474747"/>
                </a:solidFill>
                <a:effectLst/>
                <a:latin typeface="Google Sans"/>
              </a:rPr>
              <a:t>							</a:t>
            </a:r>
            <a:r>
              <a:rPr lang="en-US" b="0" i="0" dirty="0">
                <a:solidFill>
                  <a:srgbClr val="0000FF"/>
                </a:solidFill>
                <a:effectLst/>
                <a:latin typeface="Google Sans"/>
              </a:rPr>
              <a:t>                         NIH/AHA</a:t>
            </a:r>
            <a:r>
              <a:rPr lang="en-US" b="0" i="0" dirty="0">
                <a:solidFill>
                  <a:srgbClr val="474747"/>
                </a:solidFill>
                <a:effectLst/>
                <a:latin typeface="Google Sans"/>
              </a:rPr>
              <a:t>											</a:t>
            </a:r>
          </a:p>
        </p:txBody>
      </p:sp>
    </p:spTree>
    <p:extLst>
      <p:ext uri="{BB962C8B-B14F-4D97-AF65-F5344CB8AC3E}">
        <p14:creationId xmlns:p14="http://schemas.microsoft.com/office/powerpoint/2010/main" val="162416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Lower Blood Pressure Naturally or with Medications">
            <a:extLst>
              <a:ext uri="{FF2B5EF4-FFF2-40B4-BE49-F238E27FC236}">
                <a16:creationId xmlns:a16="http://schemas.microsoft.com/office/drawing/2014/main" id="{6C8ECD3F-1547-194F-4610-4C34D16C9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428" y="1"/>
            <a:ext cx="63251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0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3200" dirty="0">
                <a:latin typeface="+mj-lt"/>
                <a:ea typeface="+mj-ea"/>
                <a:cs typeface="+mj-cs"/>
              </a:rPr>
              <a:t>CDC Respiratory Illness:</a:t>
            </a:r>
          </a:p>
        </p:txBody>
      </p:sp>
      <p:sp>
        <p:nvSpPr>
          <p:cNvPr id="3" name="Content Placeholder 2">
            <a:extLst>
              <a:ext uri="{FF2B5EF4-FFF2-40B4-BE49-F238E27FC236}">
                <a16:creationId xmlns:a16="http://schemas.microsoft.com/office/drawing/2014/main" id="{A10C138A-E7C8-B956-807B-20BEC3DE44CD}"/>
              </a:ext>
            </a:extLst>
          </p:cNvPr>
          <p:cNvSpPr txBox="1">
            <a:spLocks/>
          </p:cNvSpPr>
          <p:nvPr/>
        </p:nvSpPr>
        <p:spPr>
          <a:xfrm>
            <a:off x="2202642" y="1657351"/>
            <a:ext cx="2620054" cy="455718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white"/>
                </a:solidFill>
                <a:latin typeface="Avenir Book"/>
              </a:rPr>
              <a:t>COVID- 19 infections decreasing </a:t>
            </a:r>
          </a:p>
          <a:p>
            <a:r>
              <a:rPr lang="en-US" dirty="0">
                <a:solidFill>
                  <a:prstClr val="white"/>
                </a:solidFill>
                <a:latin typeface="Avenir Book"/>
              </a:rPr>
              <a:t>Influenza and RSV activity is increasing but remains low</a:t>
            </a:r>
          </a:p>
        </p:txBody>
      </p:sp>
      <p:sp>
        <p:nvSpPr>
          <p:cNvPr id="9" name="TextBox 8">
            <a:extLst>
              <a:ext uri="{FF2B5EF4-FFF2-40B4-BE49-F238E27FC236}">
                <a16:creationId xmlns:a16="http://schemas.microsoft.com/office/drawing/2014/main" id="{63A391D2-6C3E-E289-1475-0325B5E9653B}"/>
              </a:ext>
            </a:extLst>
          </p:cNvPr>
          <p:cNvSpPr txBox="1"/>
          <p:nvPr/>
        </p:nvSpPr>
        <p:spPr>
          <a:xfrm>
            <a:off x="1941399" y="6043889"/>
            <a:ext cx="4581524" cy="646331"/>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Illnesses Data Channel | Respiratory Illnesses | CDC</a:t>
            </a:r>
            <a:endParaRPr lang="en-US" dirty="0">
              <a:solidFill>
                <a:prstClr val="white"/>
              </a:solidFill>
              <a:latin typeface="Calibri"/>
            </a:endParaRPr>
          </a:p>
        </p:txBody>
      </p:sp>
      <p:pic>
        <p:nvPicPr>
          <p:cNvPr id="5" name="Picture 4">
            <a:extLst>
              <a:ext uri="{FF2B5EF4-FFF2-40B4-BE49-F238E27FC236}">
                <a16:creationId xmlns:a16="http://schemas.microsoft.com/office/drawing/2014/main" id="{F3DF11FA-DB74-D06F-77E4-8D7AB6D0CDEB}"/>
              </a:ext>
            </a:extLst>
          </p:cNvPr>
          <p:cNvPicPr>
            <a:picLocks noChangeAspect="1"/>
          </p:cNvPicPr>
          <p:nvPr/>
        </p:nvPicPr>
        <p:blipFill>
          <a:blip r:embed="rId4"/>
          <a:stretch>
            <a:fillRect/>
          </a:stretch>
        </p:blipFill>
        <p:spPr>
          <a:xfrm>
            <a:off x="5484238" y="1706240"/>
            <a:ext cx="4620547" cy="3445520"/>
          </a:xfrm>
          <a:prstGeom prst="rect">
            <a:avLst/>
          </a:prstGeom>
        </p:spPr>
      </p:pic>
    </p:spTree>
    <p:extLst>
      <p:ext uri="{BB962C8B-B14F-4D97-AF65-F5344CB8AC3E}">
        <p14:creationId xmlns:p14="http://schemas.microsoft.com/office/powerpoint/2010/main" val="272216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A8D364-E2C4-8686-FEAD-BA7A62DA5C67}"/>
              </a:ext>
            </a:extLst>
          </p:cNvPr>
          <p:cNvPicPr>
            <a:picLocks noChangeAspect="1"/>
          </p:cNvPicPr>
          <p:nvPr/>
        </p:nvPicPr>
        <p:blipFill>
          <a:blip r:embed="rId2"/>
          <a:stretch>
            <a:fillRect/>
          </a:stretch>
        </p:blipFill>
        <p:spPr>
          <a:xfrm>
            <a:off x="1141419" y="0"/>
            <a:ext cx="4526280" cy="6858000"/>
          </a:xfrm>
          <a:prstGeom prst="rect">
            <a:avLst/>
          </a:prstGeom>
        </p:spPr>
      </p:pic>
      <p:pic>
        <p:nvPicPr>
          <p:cNvPr id="5" name="Picture 4">
            <a:extLst>
              <a:ext uri="{FF2B5EF4-FFF2-40B4-BE49-F238E27FC236}">
                <a16:creationId xmlns:a16="http://schemas.microsoft.com/office/drawing/2014/main" id="{57F99AEE-BD77-19D3-4A01-5B9ED0085D6D}"/>
              </a:ext>
            </a:extLst>
          </p:cNvPr>
          <p:cNvPicPr>
            <a:picLocks noChangeAspect="1"/>
          </p:cNvPicPr>
          <p:nvPr/>
        </p:nvPicPr>
        <p:blipFill>
          <a:blip r:embed="rId3"/>
          <a:stretch>
            <a:fillRect/>
          </a:stretch>
        </p:blipFill>
        <p:spPr>
          <a:xfrm>
            <a:off x="6096000" y="0"/>
            <a:ext cx="4550485" cy="6858000"/>
          </a:xfrm>
          <a:prstGeom prst="rect">
            <a:avLst/>
          </a:prstGeom>
        </p:spPr>
      </p:pic>
    </p:spTree>
    <p:extLst>
      <p:ext uri="{BB962C8B-B14F-4D97-AF65-F5344CB8AC3E}">
        <p14:creationId xmlns:p14="http://schemas.microsoft.com/office/powerpoint/2010/main" val="21135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F646-4D04-5EF5-F5CE-75F03EBD130E}"/>
              </a:ext>
            </a:extLst>
          </p:cNvPr>
          <p:cNvSpPr>
            <a:spLocks noGrp="1"/>
          </p:cNvSpPr>
          <p:nvPr>
            <p:ph type="title"/>
          </p:nvPr>
        </p:nvSpPr>
        <p:spPr/>
        <p:txBody>
          <a:bodyPr/>
          <a:lstStyle/>
          <a:p>
            <a:r>
              <a:rPr lang="en-US" dirty="0">
                <a:solidFill>
                  <a:srgbClr val="C00000"/>
                </a:solidFill>
              </a:rPr>
              <a:t>Evaluation of young adults</a:t>
            </a:r>
          </a:p>
        </p:txBody>
      </p:sp>
      <p:sp>
        <p:nvSpPr>
          <p:cNvPr id="3" name="Content Placeholder 2">
            <a:extLst>
              <a:ext uri="{FF2B5EF4-FFF2-40B4-BE49-F238E27FC236}">
                <a16:creationId xmlns:a16="http://schemas.microsoft.com/office/drawing/2014/main" id="{12C76B15-0086-2160-6AD0-23B11D1B30AF}"/>
              </a:ext>
            </a:extLst>
          </p:cNvPr>
          <p:cNvSpPr>
            <a:spLocks noGrp="1"/>
          </p:cNvSpPr>
          <p:nvPr>
            <p:ph idx="1"/>
          </p:nvPr>
        </p:nvSpPr>
        <p:spPr>
          <a:xfrm>
            <a:off x="838200" y="1825625"/>
            <a:ext cx="10515600" cy="4667250"/>
          </a:xfrm>
        </p:spPr>
        <p:txBody>
          <a:bodyPr/>
          <a:lstStyle/>
          <a:p>
            <a:r>
              <a:rPr lang="en-US" dirty="0"/>
              <a:t>Primary hypertension, previously known as essential hypertension, has no definitive cause (90%-95% in adults).</a:t>
            </a:r>
          </a:p>
          <a:p>
            <a:r>
              <a:rPr lang="en-US" dirty="0"/>
              <a:t>Secondary hypertension is caused by an underlying medical condition.</a:t>
            </a:r>
          </a:p>
          <a:p>
            <a:r>
              <a:rPr lang="en-US" dirty="0"/>
              <a:t>Consider CBC, BUN, creatinine, electrolytes, lipid profile, hemoglobin A1c, urinalysis and microalbumin, ECG =&gt; echocardiogram if LVH present, renal ultrasound, retinopathy screening.</a:t>
            </a:r>
          </a:p>
          <a:p>
            <a:r>
              <a:rPr lang="en-US" dirty="0"/>
              <a:t>Consider 24 hour ambulatory BP monitoring.</a:t>
            </a:r>
          </a:p>
          <a:p>
            <a:r>
              <a:rPr lang="en-US" dirty="0"/>
              <a:t>Consider medication Rx with lifestyle changes for BP </a:t>
            </a:r>
            <a:r>
              <a:rPr lang="en-US" u="sng" dirty="0"/>
              <a:t>&gt;</a:t>
            </a:r>
            <a:r>
              <a:rPr lang="en-US" dirty="0"/>
              <a:t>140/90.</a:t>
            </a:r>
          </a:p>
          <a:p>
            <a:endParaRPr lang="en-US" dirty="0"/>
          </a:p>
        </p:txBody>
      </p:sp>
    </p:spTree>
    <p:extLst>
      <p:ext uri="{BB962C8B-B14F-4D97-AF65-F5344CB8AC3E}">
        <p14:creationId xmlns:p14="http://schemas.microsoft.com/office/powerpoint/2010/main" val="224144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781F8E-B3DA-26C1-D0C1-51357EE7F982}"/>
              </a:ext>
            </a:extLst>
          </p:cNvPr>
          <p:cNvPicPr>
            <a:picLocks noChangeAspect="1"/>
          </p:cNvPicPr>
          <p:nvPr/>
        </p:nvPicPr>
        <p:blipFill>
          <a:blip r:embed="rId2"/>
          <a:stretch>
            <a:fillRect/>
          </a:stretch>
        </p:blipFill>
        <p:spPr>
          <a:xfrm>
            <a:off x="6425796" y="0"/>
            <a:ext cx="4870876" cy="6858000"/>
          </a:xfrm>
          <a:prstGeom prst="rect">
            <a:avLst/>
          </a:prstGeom>
        </p:spPr>
      </p:pic>
      <p:pic>
        <p:nvPicPr>
          <p:cNvPr id="7" name="Picture 6">
            <a:extLst>
              <a:ext uri="{FF2B5EF4-FFF2-40B4-BE49-F238E27FC236}">
                <a16:creationId xmlns:a16="http://schemas.microsoft.com/office/drawing/2014/main" id="{EB3CF407-93ED-2CF6-8A24-A917FB72DA8D}"/>
              </a:ext>
            </a:extLst>
          </p:cNvPr>
          <p:cNvPicPr>
            <a:picLocks noChangeAspect="1"/>
          </p:cNvPicPr>
          <p:nvPr/>
        </p:nvPicPr>
        <p:blipFill>
          <a:blip r:embed="rId3"/>
          <a:stretch>
            <a:fillRect/>
          </a:stretch>
        </p:blipFill>
        <p:spPr>
          <a:xfrm>
            <a:off x="80353" y="543138"/>
            <a:ext cx="6268325" cy="5992061"/>
          </a:xfrm>
          <a:prstGeom prst="rect">
            <a:avLst/>
          </a:prstGeom>
        </p:spPr>
      </p:pic>
    </p:spTree>
    <p:extLst>
      <p:ext uri="{BB962C8B-B14F-4D97-AF65-F5344CB8AC3E}">
        <p14:creationId xmlns:p14="http://schemas.microsoft.com/office/powerpoint/2010/main" val="130900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772D-F03E-B925-BA7A-257ABA0FE523}"/>
              </a:ext>
            </a:extLst>
          </p:cNvPr>
          <p:cNvSpPr>
            <a:spLocks noGrp="1"/>
          </p:cNvSpPr>
          <p:nvPr>
            <p:ph type="title"/>
          </p:nvPr>
        </p:nvSpPr>
        <p:spPr/>
        <p:txBody>
          <a:bodyPr/>
          <a:lstStyle/>
          <a:p>
            <a:r>
              <a:rPr lang="en-US" dirty="0">
                <a:solidFill>
                  <a:srgbClr val="C00000"/>
                </a:solidFill>
              </a:rPr>
              <a:t>Case presentation</a:t>
            </a:r>
          </a:p>
        </p:txBody>
      </p:sp>
      <p:sp>
        <p:nvSpPr>
          <p:cNvPr id="3" name="Content Placeholder 2">
            <a:extLst>
              <a:ext uri="{FF2B5EF4-FFF2-40B4-BE49-F238E27FC236}">
                <a16:creationId xmlns:a16="http://schemas.microsoft.com/office/drawing/2014/main" id="{918590FA-D82A-5F9C-5475-0861299D3385}"/>
              </a:ext>
            </a:extLst>
          </p:cNvPr>
          <p:cNvSpPr>
            <a:spLocks noGrp="1"/>
          </p:cNvSpPr>
          <p:nvPr>
            <p:ph idx="1"/>
          </p:nvPr>
        </p:nvSpPr>
        <p:spPr/>
        <p:txBody>
          <a:bodyPr/>
          <a:lstStyle/>
          <a:p>
            <a:pPr>
              <a:buFont typeface="Wingdings" panose="05000000000000000000" pitchFamily="2" charset="2"/>
              <a:buChar char="Ø"/>
            </a:pPr>
            <a:r>
              <a:rPr lang="en-US" sz="3200" dirty="0"/>
              <a:t>A 16 year-old male reports recent onset of frightening episodes of immobility upon awakening from sleep while lying supine.  He reports being unable to move or speak for a minute or two and senses an evil presence compressing his chest.  Episodes have occurred almost daily for the past week.  He was recently diagnosed with panic disorder but takes no psychotropic medication.</a:t>
            </a:r>
          </a:p>
          <a:p>
            <a:endParaRPr lang="en-US" dirty="0"/>
          </a:p>
        </p:txBody>
      </p:sp>
    </p:spTree>
    <p:extLst>
      <p:ext uri="{BB962C8B-B14F-4D97-AF65-F5344CB8AC3E}">
        <p14:creationId xmlns:p14="http://schemas.microsoft.com/office/powerpoint/2010/main" val="231128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Fuseli_nightmare">
            <a:extLst>
              <a:ext uri="{FF2B5EF4-FFF2-40B4-BE49-F238E27FC236}">
                <a16:creationId xmlns:a16="http://schemas.microsoft.com/office/drawing/2014/main" id="{2DA850D9-9557-CC73-6C90-5D275962E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751"/>
            <a:ext cx="838200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5552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F3539DF8-B2D9-401C-AE20-A6D2D45338F2}"/>
              </a:ext>
            </a:extLst>
          </p:cNvPr>
          <p:cNvSpPr>
            <a:spLocks noGrp="1" noChangeArrowheads="1"/>
          </p:cNvSpPr>
          <p:nvPr>
            <p:ph type="title"/>
          </p:nvPr>
        </p:nvSpPr>
        <p:spPr>
          <a:xfrm>
            <a:off x="1392238" y="266700"/>
            <a:ext cx="7772400" cy="952500"/>
          </a:xfrm>
        </p:spPr>
        <p:txBody>
          <a:bodyPr/>
          <a:lstStyle/>
          <a:p>
            <a:pPr>
              <a:defRPr/>
            </a:pPr>
            <a:r>
              <a:rPr lang="en-US" sz="4800" dirty="0">
                <a:solidFill>
                  <a:srgbClr val="C00000"/>
                </a:solidFill>
              </a:rPr>
              <a:t>Sleep paralysis</a:t>
            </a:r>
          </a:p>
        </p:txBody>
      </p:sp>
      <p:sp>
        <p:nvSpPr>
          <p:cNvPr id="149507" name="Rectangle 3">
            <a:extLst>
              <a:ext uri="{FF2B5EF4-FFF2-40B4-BE49-F238E27FC236}">
                <a16:creationId xmlns:a16="http://schemas.microsoft.com/office/drawing/2014/main" id="{0296B487-1816-41A9-AA6D-8A5F0143E10D}"/>
              </a:ext>
            </a:extLst>
          </p:cNvPr>
          <p:cNvSpPr>
            <a:spLocks noGrp="1" noChangeArrowheads="1"/>
          </p:cNvSpPr>
          <p:nvPr>
            <p:ph type="body" idx="1"/>
          </p:nvPr>
        </p:nvSpPr>
        <p:spPr>
          <a:xfrm>
            <a:off x="1524000" y="1524000"/>
            <a:ext cx="9372600" cy="5334000"/>
          </a:xfrm>
        </p:spPr>
        <p:txBody>
          <a:bodyPr/>
          <a:lstStyle/>
          <a:p>
            <a:pPr>
              <a:lnSpc>
                <a:spcPct val="90000"/>
              </a:lnSpc>
              <a:buFont typeface="Wingdings" panose="05000000000000000000" pitchFamily="2" charset="2"/>
              <a:buChar char="Ø"/>
              <a:defRPr/>
            </a:pPr>
            <a:r>
              <a:rPr lang="en-US" dirty="0"/>
              <a:t>transient and generalized inability to move or speak occurring during the transition period between sleep and wakefulness</a:t>
            </a:r>
          </a:p>
          <a:p>
            <a:pPr>
              <a:lnSpc>
                <a:spcPct val="90000"/>
              </a:lnSpc>
              <a:buFont typeface="Wingdings" panose="05000000000000000000" pitchFamily="2" charset="2"/>
              <a:buChar char="Ø"/>
              <a:defRPr/>
            </a:pPr>
            <a:r>
              <a:rPr lang="en-US" dirty="0"/>
              <a:t>lasting one to several minutes</a:t>
            </a:r>
          </a:p>
          <a:p>
            <a:pPr>
              <a:lnSpc>
                <a:spcPct val="90000"/>
              </a:lnSpc>
              <a:buFont typeface="Wingdings" panose="05000000000000000000" pitchFamily="2" charset="2"/>
              <a:buChar char="Ø"/>
              <a:defRPr/>
            </a:pPr>
            <a:r>
              <a:rPr lang="en-US" dirty="0"/>
              <a:t>may be accompanied by auditory, tactile and/or visual hallucinations:</a:t>
            </a:r>
          </a:p>
          <a:p>
            <a:pPr lvl="1">
              <a:buFont typeface="Arial" panose="020B0604020202020204" pitchFamily="34" charset="0"/>
              <a:buChar char="•"/>
              <a:defRPr/>
            </a:pPr>
            <a:r>
              <a:rPr lang="en-US" sz="2800" dirty="0"/>
              <a:t>hypnagogic – upon falling asleep</a:t>
            </a:r>
          </a:p>
          <a:p>
            <a:pPr lvl="1">
              <a:buFont typeface="Arial" panose="020B0604020202020204" pitchFamily="34" charset="0"/>
              <a:buChar char="•"/>
              <a:defRPr/>
            </a:pPr>
            <a:r>
              <a:rPr lang="en-US" sz="2800" dirty="0"/>
              <a:t>hypnopompic – upon awakening</a:t>
            </a:r>
          </a:p>
          <a:p>
            <a:pPr>
              <a:lnSpc>
                <a:spcPct val="90000"/>
              </a:lnSpc>
              <a:buFont typeface="Wingdings" panose="05000000000000000000" pitchFamily="2" charset="2"/>
              <a:buChar char="Ø"/>
              <a:defRPr/>
            </a:pPr>
            <a:r>
              <a:rPr lang="en-US" dirty="0"/>
              <a:t>lifetime prevalence 6% in general population </a:t>
            </a:r>
            <a:r>
              <a:rPr lang="en-US" u="sng" dirty="0"/>
              <a:t>&gt;</a:t>
            </a:r>
            <a:r>
              <a:rPr lang="en-US" dirty="0"/>
              <a:t> 15 years – 30% to 50% in patients with narcolepsy</a:t>
            </a:r>
          </a:p>
        </p:txBody>
      </p:sp>
    </p:spTree>
    <p:extLst>
      <p:ext uri="{BB962C8B-B14F-4D97-AF65-F5344CB8AC3E}">
        <p14:creationId xmlns:p14="http://schemas.microsoft.com/office/powerpoint/2010/main" val="10999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sleep 1">
            <a:extLst>
              <a:ext uri="{FF2B5EF4-FFF2-40B4-BE49-F238E27FC236}">
                <a16:creationId xmlns:a16="http://schemas.microsoft.com/office/drawing/2014/main" id="{D358B68A-5D88-58BA-B5DC-38FBD7B0D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4450"/>
            <a:ext cx="10287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289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39D93B3F-FB3B-4D7D-9617-3347261EC94F}"/>
              </a:ext>
            </a:extLst>
          </p:cNvPr>
          <p:cNvSpPr>
            <a:spLocks noGrp="1" noChangeArrowheads="1"/>
          </p:cNvSpPr>
          <p:nvPr>
            <p:ph type="title"/>
          </p:nvPr>
        </p:nvSpPr>
        <p:spPr>
          <a:xfrm>
            <a:off x="1392238" y="266700"/>
            <a:ext cx="8818562" cy="952500"/>
          </a:xfrm>
        </p:spPr>
        <p:txBody>
          <a:bodyPr/>
          <a:lstStyle/>
          <a:p>
            <a:pPr>
              <a:defRPr/>
            </a:pPr>
            <a:r>
              <a:rPr lang="en-US" sz="4800" dirty="0">
                <a:solidFill>
                  <a:srgbClr val="C00000"/>
                </a:solidFill>
              </a:rPr>
              <a:t>Sleep paralysis: Components</a:t>
            </a:r>
          </a:p>
        </p:txBody>
      </p:sp>
      <p:sp>
        <p:nvSpPr>
          <p:cNvPr id="151555" name="Rectangle 3">
            <a:extLst>
              <a:ext uri="{FF2B5EF4-FFF2-40B4-BE49-F238E27FC236}">
                <a16:creationId xmlns:a16="http://schemas.microsoft.com/office/drawing/2014/main" id="{C669A692-B4C4-4691-ABDB-35A0154DCCC9}"/>
              </a:ext>
            </a:extLst>
          </p:cNvPr>
          <p:cNvSpPr>
            <a:spLocks noGrp="1" noChangeArrowheads="1"/>
          </p:cNvSpPr>
          <p:nvPr>
            <p:ph type="body" idx="1"/>
          </p:nvPr>
        </p:nvSpPr>
        <p:spPr>
          <a:xfrm>
            <a:off x="1219200" y="1371600"/>
            <a:ext cx="10020300" cy="5257800"/>
          </a:xfrm>
        </p:spPr>
        <p:txBody>
          <a:bodyPr/>
          <a:lstStyle/>
          <a:p>
            <a:pPr>
              <a:buFont typeface="Wingdings" panose="05000000000000000000" pitchFamily="2" charset="2"/>
              <a:buChar char="Ø"/>
              <a:defRPr/>
            </a:pPr>
            <a:r>
              <a:rPr lang="en-US" dirty="0"/>
              <a:t>subjective impression of wakefulness</a:t>
            </a:r>
          </a:p>
          <a:p>
            <a:pPr>
              <a:buFont typeface="Wingdings" panose="05000000000000000000" pitchFamily="2" charset="2"/>
              <a:buChar char="Ø"/>
              <a:defRPr/>
            </a:pPr>
            <a:r>
              <a:rPr lang="en-US" dirty="0"/>
              <a:t>immobility – paralysis, restraint</a:t>
            </a:r>
          </a:p>
          <a:p>
            <a:pPr>
              <a:buFont typeface="Wingdings" panose="05000000000000000000" pitchFamily="2" charset="2"/>
              <a:buChar char="Ø"/>
              <a:defRPr/>
            </a:pPr>
            <a:r>
              <a:rPr lang="en-US" dirty="0"/>
              <a:t>visual control – eyes open and close, scanning intact</a:t>
            </a:r>
          </a:p>
          <a:p>
            <a:pPr>
              <a:buFont typeface="Wingdings" panose="05000000000000000000" pitchFamily="2" charset="2"/>
              <a:buChar char="Ø"/>
              <a:defRPr/>
            </a:pPr>
            <a:r>
              <a:rPr lang="en-US" dirty="0"/>
              <a:t>fear – terror of a presence, harm, death</a:t>
            </a:r>
          </a:p>
          <a:p>
            <a:pPr>
              <a:buFont typeface="Wingdings" panose="05000000000000000000" pitchFamily="2" charset="2"/>
              <a:buChar char="Ø"/>
              <a:defRPr/>
            </a:pPr>
            <a:r>
              <a:rPr lang="en-US" dirty="0"/>
              <a:t>feeling of a presence – watching, attacking, speaking</a:t>
            </a:r>
          </a:p>
          <a:p>
            <a:pPr>
              <a:buFont typeface="Wingdings" panose="05000000000000000000" pitchFamily="2" charset="2"/>
              <a:buChar char="Ø"/>
              <a:defRPr/>
            </a:pPr>
            <a:r>
              <a:rPr lang="en-US" dirty="0"/>
              <a:t>feeling of pressure on chest – smothering, choking</a:t>
            </a:r>
          </a:p>
          <a:p>
            <a:pPr>
              <a:buFont typeface="Wingdings" panose="05000000000000000000" pitchFamily="2" charset="2"/>
              <a:buChar char="Ø"/>
              <a:defRPr/>
            </a:pPr>
            <a:r>
              <a:rPr lang="en-US" dirty="0"/>
              <a:t>auditory hallucinations – footsteps, breathing</a:t>
            </a:r>
          </a:p>
          <a:p>
            <a:pPr>
              <a:buFont typeface="Wingdings" panose="05000000000000000000" pitchFamily="2" charset="2"/>
              <a:buChar char="Ø"/>
              <a:defRPr/>
            </a:pPr>
            <a:r>
              <a:rPr lang="en-US" dirty="0"/>
              <a:t>visual hallucinations – ghostly humanoid form</a:t>
            </a:r>
          </a:p>
          <a:p>
            <a:pPr>
              <a:buFont typeface="Wingdings" panose="05000000000000000000" pitchFamily="2" charset="2"/>
              <a:buChar char="Ø"/>
              <a:defRPr/>
            </a:pPr>
            <a:r>
              <a:rPr lang="en-US" dirty="0"/>
              <a:t>feelings of floating or being lifted up</a:t>
            </a:r>
          </a:p>
        </p:txBody>
      </p:sp>
    </p:spTree>
    <p:extLst>
      <p:ext uri="{BB962C8B-B14F-4D97-AF65-F5344CB8AC3E}">
        <p14:creationId xmlns:p14="http://schemas.microsoft.com/office/powerpoint/2010/main" val="190006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sleep comps">
            <a:extLst>
              <a:ext uri="{FF2B5EF4-FFF2-40B4-BE49-F238E27FC236}">
                <a16:creationId xmlns:a16="http://schemas.microsoft.com/office/drawing/2014/main" id="{1FEEEC94-4537-E915-780E-8C815C567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2864"/>
            <a:ext cx="76962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47532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DB10701-08A7-4B45-A7E5-B78634FE258D}"/>
              </a:ext>
            </a:extLst>
          </p:cNvPr>
          <p:cNvSpPr>
            <a:spLocks noGrp="1" noChangeArrowheads="1"/>
          </p:cNvSpPr>
          <p:nvPr>
            <p:ph type="title"/>
          </p:nvPr>
        </p:nvSpPr>
        <p:spPr>
          <a:xfrm>
            <a:off x="1392238" y="266700"/>
            <a:ext cx="9580562" cy="952500"/>
          </a:xfrm>
        </p:spPr>
        <p:txBody>
          <a:bodyPr/>
          <a:lstStyle/>
          <a:p>
            <a:pPr>
              <a:defRPr/>
            </a:pPr>
            <a:r>
              <a:rPr lang="en-US" sz="4800" dirty="0">
                <a:solidFill>
                  <a:srgbClr val="C00000"/>
                </a:solidFill>
              </a:rPr>
              <a:t>Sleep paralysis: Severity criteria</a:t>
            </a:r>
          </a:p>
        </p:txBody>
      </p:sp>
      <p:sp>
        <p:nvSpPr>
          <p:cNvPr id="153603" name="Rectangle 3">
            <a:extLst>
              <a:ext uri="{FF2B5EF4-FFF2-40B4-BE49-F238E27FC236}">
                <a16:creationId xmlns:a16="http://schemas.microsoft.com/office/drawing/2014/main" id="{A342016B-B0F9-49B4-9768-5B6519B5AD63}"/>
              </a:ext>
            </a:extLst>
          </p:cNvPr>
          <p:cNvSpPr>
            <a:spLocks noGrp="1" noChangeArrowheads="1"/>
          </p:cNvSpPr>
          <p:nvPr>
            <p:ph type="body" idx="1"/>
          </p:nvPr>
        </p:nvSpPr>
        <p:spPr>
          <a:xfrm>
            <a:off x="2078038" y="1676400"/>
            <a:ext cx="8361362" cy="4800600"/>
          </a:xfrm>
        </p:spPr>
        <p:txBody>
          <a:bodyPr/>
          <a:lstStyle/>
          <a:p>
            <a:pPr>
              <a:buFont typeface="Wingdings" panose="05000000000000000000" pitchFamily="2" charset="2"/>
              <a:buChar char="Ø"/>
              <a:defRPr/>
            </a:pPr>
            <a:r>
              <a:rPr lang="en-US" dirty="0"/>
              <a:t>Severe – episodes occurring at least once per week within the previous year</a:t>
            </a:r>
          </a:p>
          <a:p>
            <a:pPr>
              <a:buFont typeface="Wingdings" panose="05000000000000000000" pitchFamily="2" charset="2"/>
              <a:buChar char="Ø"/>
              <a:defRPr/>
            </a:pPr>
            <a:r>
              <a:rPr lang="en-US" dirty="0"/>
              <a:t>Moderate - episodes occurring at least once per month but less than once per week within the previous year</a:t>
            </a:r>
          </a:p>
          <a:p>
            <a:pPr>
              <a:buFont typeface="Wingdings" panose="05000000000000000000" pitchFamily="2" charset="2"/>
              <a:buChar char="Ø"/>
              <a:defRPr/>
            </a:pPr>
            <a:r>
              <a:rPr lang="en-US" dirty="0"/>
              <a:t>Mild - episodes occurring less than once per month </a:t>
            </a:r>
            <a:r>
              <a:rPr lang="en-US" u="sng" dirty="0"/>
              <a:t>or</a:t>
            </a:r>
            <a:r>
              <a:rPr lang="en-US" dirty="0"/>
              <a:t> last episode occurred more than one year earlier</a:t>
            </a:r>
          </a:p>
          <a:p>
            <a:pPr>
              <a:buFont typeface="Wingdings" panose="05000000000000000000" pitchFamily="2" charset="2"/>
              <a:buChar char="Ø"/>
              <a:defRPr/>
            </a:pPr>
            <a:r>
              <a:rPr lang="en-US" dirty="0"/>
              <a:t>None – no symptoms</a:t>
            </a:r>
          </a:p>
        </p:txBody>
      </p:sp>
    </p:spTree>
    <p:extLst>
      <p:ext uri="{BB962C8B-B14F-4D97-AF65-F5344CB8AC3E}">
        <p14:creationId xmlns:p14="http://schemas.microsoft.com/office/powerpoint/2010/main" val="178647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D70A-F08B-5C20-3897-F84C690E5DEF}"/>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CDC Dashboard Influenza-like Illness*:</a:t>
            </a:r>
          </a:p>
        </p:txBody>
      </p:sp>
      <p:sp>
        <p:nvSpPr>
          <p:cNvPr id="6" name="TextBox 5">
            <a:extLst>
              <a:ext uri="{FF2B5EF4-FFF2-40B4-BE49-F238E27FC236}">
                <a16:creationId xmlns:a16="http://schemas.microsoft.com/office/drawing/2014/main" id="{C4E724EB-19A9-0E58-8AAE-EF45127B1149}"/>
              </a:ext>
            </a:extLst>
          </p:cNvPr>
          <p:cNvSpPr txBox="1"/>
          <p:nvPr/>
        </p:nvSpPr>
        <p:spPr>
          <a:xfrm>
            <a:off x="1657814" y="6114187"/>
            <a:ext cx="6634976" cy="646331"/>
          </a:xfrm>
          <a:prstGeom prst="rect">
            <a:avLst/>
          </a:prstGeom>
          <a:noFill/>
        </p:spPr>
        <p:txBody>
          <a:bodyPr wrap="square" rtlCol="0">
            <a:spAutoFit/>
          </a:bodyPr>
          <a:lstStyle/>
          <a:p>
            <a:r>
              <a:rPr lang="en-US" dirty="0">
                <a:solidFill>
                  <a:prstClr val="white"/>
                </a:solidFill>
                <a:latin typeface="Calibri"/>
              </a:rPr>
              <a:t>*Percent of visits to enrolled outpatient providers or ERs for fever and cough or sore throat </a:t>
            </a:r>
            <a:endParaRPr lang="en-US" dirty="0">
              <a:solidFill>
                <a:prstClr val="black"/>
              </a:solidFill>
              <a:latin typeface="Calibri"/>
            </a:endParaRPr>
          </a:p>
        </p:txBody>
      </p:sp>
      <p:pic>
        <p:nvPicPr>
          <p:cNvPr id="8" name="Picture 7">
            <a:extLst>
              <a:ext uri="{FF2B5EF4-FFF2-40B4-BE49-F238E27FC236}">
                <a16:creationId xmlns:a16="http://schemas.microsoft.com/office/drawing/2014/main" id="{C0959898-A27C-044C-A9F9-DC60D839EBED}"/>
              </a:ext>
            </a:extLst>
          </p:cNvPr>
          <p:cNvPicPr>
            <a:picLocks noChangeAspect="1"/>
          </p:cNvPicPr>
          <p:nvPr/>
        </p:nvPicPr>
        <p:blipFill>
          <a:blip r:embed="rId2"/>
          <a:stretch>
            <a:fillRect/>
          </a:stretch>
        </p:blipFill>
        <p:spPr>
          <a:xfrm>
            <a:off x="2863238" y="1388304"/>
            <a:ext cx="6465525" cy="4395153"/>
          </a:xfrm>
          <a:prstGeom prst="rect">
            <a:avLst/>
          </a:prstGeom>
        </p:spPr>
      </p:pic>
    </p:spTree>
    <p:extLst>
      <p:ext uri="{BB962C8B-B14F-4D97-AF65-F5344CB8AC3E}">
        <p14:creationId xmlns:p14="http://schemas.microsoft.com/office/powerpoint/2010/main" val="4111884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2002A257-CA72-46FA-99EF-3D039752B4B3}"/>
              </a:ext>
            </a:extLst>
          </p:cNvPr>
          <p:cNvSpPr>
            <a:spLocks noGrp="1" noChangeArrowheads="1"/>
          </p:cNvSpPr>
          <p:nvPr>
            <p:ph type="title"/>
          </p:nvPr>
        </p:nvSpPr>
        <p:spPr>
          <a:xfrm>
            <a:off x="1392238" y="266700"/>
            <a:ext cx="9580562" cy="952500"/>
          </a:xfrm>
        </p:spPr>
        <p:txBody>
          <a:bodyPr/>
          <a:lstStyle/>
          <a:p>
            <a:pPr>
              <a:defRPr/>
            </a:pPr>
            <a:r>
              <a:rPr lang="en-US" sz="4800" dirty="0">
                <a:solidFill>
                  <a:srgbClr val="C00000"/>
                </a:solidFill>
              </a:rPr>
              <a:t>Sleep paralysis: Management</a:t>
            </a:r>
          </a:p>
        </p:txBody>
      </p:sp>
      <p:sp>
        <p:nvSpPr>
          <p:cNvPr id="154627" name="Rectangle 3">
            <a:extLst>
              <a:ext uri="{FF2B5EF4-FFF2-40B4-BE49-F238E27FC236}">
                <a16:creationId xmlns:a16="http://schemas.microsoft.com/office/drawing/2014/main" id="{1E21BEFA-5CBF-4B94-A24C-141D93BC6599}"/>
              </a:ext>
            </a:extLst>
          </p:cNvPr>
          <p:cNvSpPr>
            <a:spLocks noGrp="1" noChangeArrowheads="1"/>
          </p:cNvSpPr>
          <p:nvPr>
            <p:ph type="body" idx="1"/>
          </p:nvPr>
        </p:nvSpPr>
        <p:spPr>
          <a:xfrm>
            <a:off x="1676400" y="1447800"/>
            <a:ext cx="9144000" cy="5181600"/>
          </a:xfrm>
        </p:spPr>
        <p:txBody>
          <a:bodyPr/>
          <a:lstStyle/>
          <a:p>
            <a:pPr>
              <a:buFont typeface="Wingdings" panose="05000000000000000000" pitchFamily="2" charset="2"/>
              <a:buChar char="Ø"/>
              <a:defRPr/>
            </a:pPr>
            <a:r>
              <a:rPr lang="en-US" dirty="0"/>
              <a:t>adequate sleep</a:t>
            </a:r>
          </a:p>
          <a:p>
            <a:pPr>
              <a:buFont typeface="Wingdings" panose="05000000000000000000" pitchFamily="2" charset="2"/>
              <a:buChar char="Ø"/>
              <a:defRPr/>
            </a:pPr>
            <a:r>
              <a:rPr lang="en-US" dirty="0"/>
              <a:t>stress reduction</a:t>
            </a:r>
          </a:p>
          <a:p>
            <a:pPr>
              <a:buFont typeface="Wingdings" panose="05000000000000000000" pitchFamily="2" charset="2"/>
              <a:buChar char="Ø"/>
              <a:defRPr/>
            </a:pPr>
            <a:r>
              <a:rPr lang="en-US" dirty="0"/>
              <a:t>regular exercise, but not close to bedtime </a:t>
            </a:r>
          </a:p>
          <a:p>
            <a:pPr>
              <a:buFont typeface="Wingdings" panose="05000000000000000000" pitchFamily="2" charset="2"/>
              <a:buChar char="Ø"/>
              <a:defRPr/>
            </a:pPr>
            <a:r>
              <a:rPr lang="en-US" dirty="0"/>
              <a:t>regular sleep-wake schedule</a:t>
            </a:r>
          </a:p>
          <a:p>
            <a:pPr>
              <a:buFont typeface="Wingdings" panose="05000000000000000000" pitchFamily="2" charset="2"/>
              <a:buChar char="Ø"/>
              <a:defRPr/>
            </a:pPr>
            <a:r>
              <a:rPr lang="en-US" dirty="0"/>
              <a:t>sleeping on the side may help</a:t>
            </a:r>
          </a:p>
          <a:p>
            <a:pPr>
              <a:buFont typeface="Wingdings" panose="05000000000000000000" pitchFamily="2" charset="2"/>
              <a:buChar char="Ø"/>
              <a:defRPr/>
            </a:pPr>
            <a:r>
              <a:rPr lang="en-US" dirty="0"/>
              <a:t>during paralysis episodes, try moving the facial muscles and moving the eyes from one side to the other to hasten resolution</a:t>
            </a:r>
          </a:p>
          <a:p>
            <a:pPr>
              <a:buFont typeface="Wingdings" panose="05000000000000000000" pitchFamily="2" charset="2"/>
              <a:buChar char="Ø"/>
              <a:defRPr/>
            </a:pPr>
            <a:r>
              <a:rPr lang="en-US" dirty="0"/>
              <a:t>consider antidepressant drugs </a:t>
            </a:r>
          </a:p>
        </p:txBody>
      </p:sp>
    </p:spTree>
    <p:extLst>
      <p:ext uri="{BB962C8B-B14F-4D97-AF65-F5344CB8AC3E}">
        <p14:creationId xmlns:p14="http://schemas.microsoft.com/office/powerpoint/2010/main" val="263514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A5BB-6C3A-B77F-2AA7-85190C4A6886}"/>
              </a:ext>
            </a:extLst>
          </p:cNvPr>
          <p:cNvSpPr>
            <a:spLocks noGrp="1"/>
          </p:cNvSpPr>
          <p:nvPr>
            <p:ph type="title"/>
          </p:nvPr>
        </p:nvSpPr>
        <p:spPr/>
        <p:txBody>
          <a:bodyPr/>
          <a:lstStyle/>
          <a:p>
            <a:r>
              <a:rPr lang="en-US" dirty="0">
                <a:solidFill>
                  <a:srgbClr val="C00000"/>
                </a:solidFill>
              </a:rPr>
              <a:t>Invitation to submit</a:t>
            </a:r>
          </a:p>
        </p:txBody>
      </p:sp>
      <p:sp>
        <p:nvSpPr>
          <p:cNvPr id="3" name="Content Placeholder 2">
            <a:extLst>
              <a:ext uri="{FF2B5EF4-FFF2-40B4-BE49-F238E27FC236}">
                <a16:creationId xmlns:a16="http://schemas.microsoft.com/office/drawing/2014/main" id="{4F393243-CDB4-45F3-2750-B3D38D06E717}"/>
              </a:ext>
            </a:extLst>
          </p:cNvPr>
          <p:cNvSpPr>
            <a:spLocks noGrp="1"/>
          </p:cNvSpPr>
          <p:nvPr>
            <p:ph idx="1"/>
          </p:nvPr>
        </p:nvSpPr>
        <p:spPr/>
        <p:txBody>
          <a:bodyPr/>
          <a:lstStyle/>
          <a:p>
            <a:r>
              <a:rPr lang="en-US" dirty="0"/>
              <a:t>Do you have an unusual case presentation encountered in your </a:t>
            </a:r>
            <a:r>
              <a:rPr lang="en-US"/>
              <a:t>practice at Job </a:t>
            </a:r>
            <a:r>
              <a:rPr lang="en-US" dirty="0"/>
              <a:t>Corps?</a:t>
            </a:r>
          </a:p>
          <a:p>
            <a:r>
              <a:rPr lang="en-US" dirty="0"/>
              <a:t>An </a:t>
            </a:r>
            <a:r>
              <a:rPr lang="en-US" u="sng" dirty="0"/>
              <a:t>atypical</a:t>
            </a:r>
            <a:r>
              <a:rPr lang="en-US" dirty="0"/>
              <a:t> presentation of a </a:t>
            </a:r>
            <a:r>
              <a:rPr lang="en-US" u="sng" dirty="0"/>
              <a:t>common</a:t>
            </a:r>
            <a:r>
              <a:rPr lang="en-US" dirty="0"/>
              <a:t> medical disorder in this age group?</a:t>
            </a:r>
          </a:p>
          <a:p>
            <a:r>
              <a:rPr lang="en-US" dirty="0"/>
              <a:t>A </a:t>
            </a:r>
            <a:r>
              <a:rPr lang="en-US" u="sng" dirty="0"/>
              <a:t>typical</a:t>
            </a:r>
            <a:r>
              <a:rPr lang="en-US" dirty="0"/>
              <a:t> presentation of an </a:t>
            </a:r>
            <a:r>
              <a:rPr lang="en-US" u="sng" dirty="0"/>
              <a:t>uncommon</a:t>
            </a:r>
            <a:r>
              <a:rPr lang="en-US" dirty="0"/>
              <a:t> medical disorder in this age group?</a:t>
            </a:r>
          </a:p>
          <a:p>
            <a:r>
              <a:rPr lang="en-US" dirty="0"/>
              <a:t>If so, please submit a proposal for a brief 10-15 minute presentation on a future monthly call to John.Kulig@Humanitas.com</a:t>
            </a:r>
          </a:p>
        </p:txBody>
      </p:sp>
    </p:spTree>
    <p:extLst>
      <p:ext uri="{BB962C8B-B14F-4D97-AF65-F5344CB8AC3E}">
        <p14:creationId xmlns:p14="http://schemas.microsoft.com/office/powerpoint/2010/main" val="1294577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1384-BDFF-C5B0-DC00-CC8790B9E8A1}"/>
              </a:ext>
            </a:extLst>
          </p:cNvPr>
          <p:cNvSpPr>
            <a:spLocks noGrp="1"/>
          </p:cNvSpPr>
          <p:nvPr>
            <p:ph type="title"/>
          </p:nvPr>
        </p:nvSpPr>
        <p:spPr/>
        <p:txBody>
          <a:bodyPr/>
          <a:lstStyle/>
          <a:p>
            <a:r>
              <a:rPr lang="en-US" dirty="0">
                <a:solidFill>
                  <a:srgbClr val="C00000"/>
                </a:solidFill>
              </a:rPr>
              <a:t>Program Instruction Notice (PIN) 23-08: </a:t>
            </a:r>
            <a:br>
              <a:rPr lang="en-US" dirty="0">
                <a:solidFill>
                  <a:srgbClr val="C00000"/>
                </a:solidFill>
              </a:rPr>
            </a:br>
            <a:r>
              <a:rPr lang="en-US" dirty="0">
                <a:solidFill>
                  <a:srgbClr val="C00000"/>
                </a:solidFill>
              </a:rPr>
              <a:t>Electronic prescribing in Job Corps 1/3/2024</a:t>
            </a:r>
          </a:p>
        </p:txBody>
      </p:sp>
      <p:sp>
        <p:nvSpPr>
          <p:cNvPr id="3" name="Content Placeholder 2">
            <a:extLst>
              <a:ext uri="{FF2B5EF4-FFF2-40B4-BE49-F238E27FC236}">
                <a16:creationId xmlns:a16="http://schemas.microsoft.com/office/drawing/2014/main" id="{94D544CF-55E5-E274-F316-11583C26157C}"/>
              </a:ext>
            </a:extLst>
          </p:cNvPr>
          <p:cNvSpPr>
            <a:spLocks noGrp="1"/>
          </p:cNvSpPr>
          <p:nvPr>
            <p:ph idx="1"/>
          </p:nvPr>
        </p:nvSpPr>
        <p:spPr>
          <a:xfrm>
            <a:off x="865517" y="1911889"/>
            <a:ext cx="10515600" cy="4351338"/>
          </a:xfrm>
        </p:spPr>
        <p:txBody>
          <a:bodyPr/>
          <a:lstStyle/>
          <a:p>
            <a:r>
              <a:rPr lang="en-US" dirty="0"/>
              <a:t>Each center required to “purchase and begin using e-prescribing</a:t>
            </a:r>
          </a:p>
          <a:p>
            <a:pPr marL="50800" indent="0">
              <a:buNone/>
            </a:pPr>
            <a:r>
              <a:rPr lang="en-US" dirty="0"/>
              <a:t>     software.”</a:t>
            </a:r>
          </a:p>
          <a:p>
            <a:r>
              <a:rPr lang="en-US" dirty="0"/>
              <a:t>Submit proposal to purchase a subscription to the Regional Office and the center’s Contracting Officer’s Representative (COR).</a:t>
            </a:r>
          </a:p>
          <a:p>
            <a:r>
              <a:rPr lang="en-US" dirty="0"/>
              <a:t>Software options must possess Electronic Prescribing for Controlled Substances (EPCS) certification required by the DEA, meet HIPAA requirements, and be compatible with Job Corps Information Technology (IT) systems and security requirements.</a:t>
            </a:r>
          </a:p>
          <a:p>
            <a:endParaRPr lang="en-US" dirty="0"/>
          </a:p>
        </p:txBody>
      </p:sp>
    </p:spTree>
    <p:extLst>
      <p:ext uri="{BB962C8B-B14F-4D97-AF65-F5344CB8AC3E}">
        <p14:creationId xmlns:p14="http://schemas.microsoft.com/office/powerpoint/2010/main" val="1586599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4940-C3E2-EF27-5308-2F0F9DD3DA77}"/>
              </a:ext>
            </a:extLst>
          </p:cNvPr>
          <p:cNvSpPr>
            <a:spLocks noGrp="1"/>
          </p:cNvSpPr>
          <p:nvPr>
            <p:ph type="title"/>
          </p:nvPr>
        </p:nvSpPr>
        <p:spPr/>
        <p:txBody>
          <a:bodyPr/>
          <a:lstStyle/>
          <a:p>
            <a:r>
              <a:rPr lang="en-US" dirty="0">
                <a:solidFill>
                  <a:srgbClr val="C00000"/>
                </a:solidFill>
              </a:rPr>
              <a:t>Upcoming webinars</a:t>
            </a:r>
          </a:p>
        </p:txBody>
      </p:sp>
      <p:sp>
        <p:nvSpPr>
          <p:cNvPr id="3" name="Content Placeholder 2">
            <a:extLst>
              <a:ext uri="{FF2B5EF4-FFF2-40B4-BE49-F238E27FC236}">
                <a16:creationId xmlns:a16="http://schemas.microsoft.com/office/drawing/2014/main" id="{D50E74B2-2A2F-35F2-E097-69D05B6A4678}"/>
              </a:ext>
            </a:extLst>
          </p:cNvPr>
          <p:cNvSpPr>
            <a:spLocks noGrp="1"/>
          </p:cNvSpPr>
          <p:nvPr>
            <p:ph idx="1"/>
          </p:nvPr>
        </p:nvSpPr>
        <p:spPr>
          <a:xfrm>
            <a:off x="838200" y="1753289"/>
            <a:ext cx="10515600" cy="4730059"/>
          </a:xfrm>
        </p:spPr>
        <p:txBody>
          <a:bodyPr/>
          <a:lstStyle/>
          <a:p>
            <a:pPr marL="50800" indent="0">
              <a:buNone/>
            </a:pPr>
            <a:r>
              <a:rPr lang="en-US" b="1" dirty="0"/>
              <a:t>Autism Spectrum Disorder</a:t>
            </a:r>
          </a:p>
          <a:p>
            <a:pPr marL="50800" indent="0">
              <a:buNone/>
            </a:pPr>
            <a:r>
              <a:rPr lang="en-US" sz="2200" b="1" dirty="0"/>
              <a:t>Description:  </a:t>
            </a:r>
            <a:r>
              <a:rPr lang="en-US" sz="2200" dirty="0"/>
              <a:t>The webinar will provide an overview of prevalence and diagnostic criteria for Autism Spectrum Disorder (ASD), as well as the challenges and functional limitations that students with ASD often experience at Job Corps.  The information presented is designed to assist centers in identifying appropriate strategies and accommodations to support the success of students with ASD in Job Corps.</a:t>
            </a:r>
          </a:p>
          <a:p>
            <a:pPr marL="50800" indent="0">
              <a:buNone/>
            </a:pPr>
            <a:endParaRPr lang="en-US" sz="2200" dirty="0"/>
          </a:p>
          <a:p>
            <a:pPr marL="50800" indent="0" algn="ctr">
              <a:buNone/>
            </a:pPr>
            <a:r>
              <a:rPr lang="en-US" sz="2400" b="1" dirty="0"/>
              <a:t>Tuesday, October 29, 2024 @ 10:00 am CT</a:t>
            </a:r>
          </a:p>
          <a:p>
            <a:pPr marL="50800" indent="0" algn="ctr">
              <a:buNone/>
            </a:pPr>
            <a:r>
              <a:rPr lang="en-US" sz="2400" b="1" dirty="0"/>
              <a:t>Thursday, October 31, 2024 @ 2:00 </a:t>
            </a:r>
            <a:r>
              <a:rPr lang="en-US" sz="2400" b="1"/>
              <a:t>pm CT</a:t>
            </a:r>
            <a:endParaRPr lang="en-US" sz="2400" b="1" dirty="0"/>
          </a:p>
          <a:p>
            <a:pPr marL="50800" indent="0">
              <a:buNone/>
            </a:pPr>
            <a:endParaRPr lang="en-US" sz="2200" dirty="0"/>
          </a:p>
          <a:p>
            <a:pPr marL="50800" indent="0">
              <a:buNone/>
            </a:pPr>
            <a:r>
              <a:rPr lang="en-US" sz="2200" dirty="0"/>
              <a:t>                                                                                                                </a:t>
            </a:r>
            <a:r>
              <a:rPr lang="en-US" sz="2200" dirty="0">
                <a:solidFill>
                  <a:srgbClr val="3333FF"/>
                </a:solidFill>
              </a:rPr>
              <a:t>jobcorps.webex.com</a:t>
            </a:r>
          </a:p>
          <a:p>
            <a:pPr marL="50800" indent="0">
              <a:buNone/>
            </a:pPr>
            <a:endParaRPr lang="en-US" sz="2200" dirty="0">
              <a:solidFill>
                <a:srgbClr val="3333FF"/>
              </a:solidFill>
            </a:endParaRPr>
          </a:p>
          <a:p>
            <a:pPr marL="50800" indent="0">
              <a:buNone/>
            </a:pPr>
            <a:endParaRPr lang="en-US" sz="2200" dirty="0"/>
          </a:p>
        </p:txBody>
      </p:sp>
      <p:pic>
        <p:nvPicPr>
          <p:cNvPr id="2053" name="Picture 5">
            <a:extLst>
              <a:ext uri="{FF2B5EF4-FFF2-40B4-BE49-F238E27FC236}">
                <a16:creationId xmlns:a16="http://schemas.microsoft.com/office/drawing/2014/main" id="{78F55899-1925-D947-35F2-732E85F34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464" y="3153579"/>
            <a:ext cx="127296"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8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3"/>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4"/>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5"/>
          <a:stretch>
            <a:fillRect/>
          </a:stretch>
        </p:blipFill>
        <p:spPr>
          <a:xfrm>
            <a:off x="838200" y="1473220"/>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A792BEF-EEEB-53C9-C793-3226A7478DE8}"/>
              </a:ext>
            </a:extLst>
          </p:cNvPr>
          <p:cNvSpPr txBox="1"/>
          <p:nvPr/>
        </p:nvSpPr>
        <p:spPr>
          <a:xfrm>
            <a:off x="3174521" y="5958291"/>
            <a:ext cx="6355069" cy="461665"/>
          </a:xfrm>
          <a:prstGeom prst="rect">
            <a:avLst/>
          </a:prstGeom>
          <a:noFill/>
        </p:spPr>
        <p:txBody>
          <a:bodyPr wrap="square" rtlCol="0">
            <a:spAutoFit/>
          </a:bodyPr>
          <a:lstStyle/>
          <a:p>
            <a:r>
              <a:rPr lang="fr-FR" sz="2400" b="1" dirty="0">
                <a:solidFill>
                  <a:srgbClr val="C00000"/>
                </a:solidFill>
                <a:highlight>
                  <a:srgbClr val="FFFFFF"/>
                </a:highlight>
                <a:latin typeface="Aptos" panose="020B0004020202020204" pitchFamily="34" charset="0"/>
              </a:rPr>
              <a:t>https://www.surveymonkey.com/r/5YFTLQS</a:t>
            </a:r>
            <a:endParaRPr lang="en-US" sz="2400" b="1" dirty="0">
              <a:solidFill>
                <a:srgbClr val="C00000"/>
              </a:solidFill>
            </a:endParaRPr>
          </a:p>
        </p:txBody>
      </p:sp>
    </p:spTree>
    <p:extLst>
      <p:ext uri="{BB962C8B-B14F-4D97-AF65-F5344CB8AC3E}">
        <p14:creationId xmlns:p14="http://schemas.microsoft.com/office/powerpoint/2010/main" val="254438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1538869" y="5199552"/>
            <a:ext cx="9121698" cy="1938992"/>
          </a:xfrm>
          <a:prstGeom prst="rect">
            <a:avLst/>
          </a:prstGeom>
          <a:noFill/>
        </p:spPr>
        <p:txBody>
          <a:bodyPr wrap="square">
            <a:spAutoFit/>
          </a:bodyPr>
          <a:lstStyle/>
          <a:p>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415095" y="517236"/>
            <a:ext cx="11186356" cy="734789"/>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000" b="1" dirty="0">
                <a:solidFill>
                  <a:srgbClr val="C00000"/>
                </a:solidFill>
                <a:latin typeface="Calibri"/>
                <a:ea typeface="Calibri"/>
                <a:cs typeface="Calibri"/>
                <a:sym typeface="Calibri"/>
              </a:rPr>
            </a:br>
            <a:r>
              <a:rPr lang="en-US" sz="4400" b="1" dirty="0">
                <a:solidFill>
                  <a:srgbClr val="C00000"/>
                </a:solidFill>
                <a:latin typeface="Calibri"/>
                <a:ea typeface="Calibri"/>
                <a:cs typeface="Calibri"/>
                <a:sym typeface="Calibri"/>
              </a:rPr>
              <a:t>M</a:t>
            </a:r>
            <a:r>
              <a:rPr lang="en-US" sz="4400" b="1" dirty="0">
                <a:solidFill>
                  <a:srgbClr val="C00000"/>
                </a:solidFill>
              </a:rPr>
              <a:t>onthly Teleconference</a:t>
            </a:r>
            <a:endParaRPr sz="4400" dirty="0">
              <a:solidFill>
                <a:srgbClr val="00B050"/>
              </a:solidFill>
            </a:endParaRPr>
          </a:p>
        </p:txBody>
      </p:sp>
      <p:sp>
        <p:nvSpPr>
          <p:cNvPr id="177" name="Google Shape;177;p27"/>
          <p:cNvSpPr txBox="1">
            <a:spLocks noGrp="1"/>
          </p:cNvSpPr>
          <p:nvPr>
            <p:ph type="subTitle" idx="1"/>
          </p:nvPr>
        </p:nvSpPr>
        <p:spPr>
          <a:xfrm>
            <a:off x="1311216" y="2342613"/>
            <a:ext cx="10473495" cy="4333610"/>
          </a:xfrm>
          <a:prstGeom prst="rect">
            <a:avLst/>
          </a:prstGeom>
          <a:noFill/>
          <a:ln>
            <a:noFill/>
          </a:ln>
        </p:spPr>
        <p:txBody>
          <a:bodyPr spcFirstLastPara="1" wrap="square" lIns="91425" tIns="45700" rIns="91425" bIns="45700" anchor="t" anchorCtr="0">
            <a:noAutofit/>
          </a:bodyPr>
          <a:lstStyle/>
          <a:p>
            <a:pPr algn="l"/>
            <a:r>
              <a:rPr lang="en-US" sz="1800" b="1" i="0" dirty="0">
                <a:solidFill>
                  <a:srgbClr val="242424"/>
                </a:solidFill>
                <a:effectLst/>
                <a:latin typeface="Aptos" panose="020B0004020202020204" pitchFamily="34" charset="0"/>
              </a:rPr>
              <a:t>	</a:t>
            </a:r>
            <a:r>
              <a:rPr lang="en-US" b="1" i="0" dirty="0">
                <a:solidFill>
                  <a:srgbClr val="242424"/>
                </a:solidFill>
                <a:effectLst/>
                <a:highlight>
                  <a:srgbClr val="FFFF00"/>
                </a:highlight>
                <a:latin typeface="Aptos" panose="020B0004020202020204" pitchFamily="34" charset="0"/>
              </a:rPr>
              <a:t>Center Physician Call - October 2024</a:t>
            </a:r>
            <a:br>
              <a:rPr lang="en-US" dirty="0">
                <a:highlight>
                  <a:srgbClr val="FFFF00"/>
                </a:highlight>
              </a:rPr>
            </a:br>
            <a:r>
              <a:rPr lang="en-US" b="0" i="0" dirty="0">
                <a:solidFill>
                  <a:srgbClr val="242424"/>
                </a:solidFill>
                <a:effectLst/>
                <a:highlight>
                  <a:srgbClr val="FFFF00"/>
                </a:highlight>
                <a:latin typeface="Aptos" panose="020B0004020202020204" pitchFamily="34" charset="0"/>
              </a:rPr>
              <a:t>Oct 23, 2024, 2:00</a:t>
            </a:r>
            <a:r>
              <a:rPr lang="en-US" b="0" i="0" dirty="0">
                <a:solidFill>
                  <a:srgbClr val="242424"/>
                </a:solidFill>
                <a:effectLst/>
                <a:highlight>
                  <a:srgbClr val="FFFF00"/>
                </a:highlight>
                <a:latin typeface="Arial" panose="020B0604020202020204" pitchFamily="34" charset="0"/>
              </a:rPr>
              <a:t> </a:t>
            </a:r>
            <a:r>
              <a:rPr lang="en-US" b="0" i="0" dirty="0">
                <a:solidFill>
                  <a:srgbClr val="242424"/>
                </a:solidFill>
                <a:effectLst/>
                <a:highlight>
                  <a:srgbClr val="FFFF00"/>
                </a:highlight>
                <a:latin typeface="Aptos" panose="020B0004020202020204" pitchFamily="34" charset="0"/>
              </a:rPr>
              <a:t>–</a:t>
            </a:r>
            <a:r>
              <a:rPr lang="en-US" b="0" i="0" dirty="0">
                <a:solidFill>
                  <a:srgbClr val="242424"/>
                </a:solidFill>
                <a:effectLst/>
                <a:highlight>
                  <a:srgbClr val="FFFF00"/>
                </a:highlight>
                <a:latin typeface="Arial" panose="020B0604020202020204" pitchFamily="34" charset="0"/>
              </a:rPr>
              <a:t> </a:t>
            </a:r>
            <a:r>
              <a:rPr lang="en-US" b="0" i="0" dirty="0">
                <a:solidFill>
                  <a:srgbClr val="242424"/>
                </a:solidFill>
                <a:effectLst/>
                <a:highlight>
                  <a:srgbClr val="FFFF00"/>
                </a:highlight>
                <a:latin typeface="Aptos" panose="020B0004020202020204" pitchFamily="34" charset="0"/>
              </a:rPr>
              <a:t>3:00</a:t>
            </a:r>
            <a:r>
              <a:rPr lang="en-US" b="0" i="0" dirty="0">
                <a:solidFill>
                  <a:srgbClr val="242424"/>
                </a:solidFill>
                <a:effectLst/>
                <a:highlight>
                  <a:srgbClr val="FFFF00"/>
                </a:highlight>
                <a:latin typeface="Arial" panose="020B0604020202020204" pitchFamily="34" charset="0"/>
              </a:rPr>
              <a:t> </a:t>
            </a:r>
            <a:r>
              <a:rPr lang="en-US" b="0" i="0" dirty="0">
                <a:solidFill>
                  <a:srgbClr val="242424"/>
                </a:solidFill>
                <a:effectLst/>
                <a:highlight>
                  <a:srgbClr val="FFFF00"/>
                </a:highlight>
                <a:latin typeface="Aptos" panose="020B0004020202020204" pitchFamily="34" charset="0"/>
              </a:rPr>
              <a:t>PM (America/</a:t>
            </a:r>
            <a:r>
              <a:rPr lang="en-US" b="0" i="0" dirty="0" err="1">
                <a:solidFill>
                  <a:srgbClr val="242424"/>
                </a:solidFill>
                <a:effectLst/>
                <a:highlight>
                  <a:srgbClr val="FFFF00"/>
                </a:highlight>
                <a:latin typeface="Aptos" panose="020B0004020202020204" pitchFamily="34" charset="0"/>
              </a:rPr>
              <a:t>New_York</a:t>
            </a:r>
            <a:r>
              <a:rPr lang="en-US" b="0" i="0" dirty="0">
                <a:solidFill>
                  <a:srgbClr val="242424"/>
                </a:solidFill>
                <a:effectLst/>
                <a:highlight>
                  <a:srgbClr val="FFFF00"/>
                </a:highlight>
                <a:latin typeface="Aptos" panose="020B0004020202020204" pitchFamily="34" charset="0"/>
              </a:rPr>
              <a:t>)</a:t>
            </a:r>
            <a:br>
              <a:rPr lang="en-US" dirty="0"/>
            </a:br>
            <a:br>
              <a:rPr lang="en-US" dirty="0"/>
            </a:br>
            <a:r>
              <a:rPr lang="en-US" b="1" i="0" dirty="0">
                <a:solidFill>
                  <a:srgbClr val="242424"/>
                </a:solidFill>
                <a:effectLst/>
                <a:latin typeface="Aptos" panose="020B0004020202020204" pitchFamily="34" charset="0"/>
              </a:rPr>
              <a:t>Please join my meeting from your computer, tablet or smartphone.</a:t>
            </a:r>
            <a:br>
              <a:rPr lang="en-US" dirty="0"/>
            </a:br>
            <a:r>
              <a:rPr lang="en-US" b="0" i="0" dirty="0">
                <a:effectLst/>
                <a:latin typeface="Aptos" panose="020B0004020202020204" pitchFamily="34" charset="0"/>
                <a:hlinkClick r:id="rId3"/>
              </a:rPr>
              <a:t>https://meet.goto.com/499338797</a:t>
            </a:r>
            <a:br>
              <a:rPr lang="en-US" dirty="0"/>
            </a:br>
            <a:br>
              <a:rPr lang="en-US" dirty="0"/>
            </a:br>
            <a:r>
              <a:rPr lang="en-US" b="1" i="0" dirty="0">
                <a:solidFill>
                  <a:srgbClr val="242424"/>
                </a:solidFill>
                <a:effectLst/>
                <a:latin typeface="Aptos" panose="020B0004020202020204" pitchFamily="34" charset="0"/>
              </a:rPr>
              <a:t>You can also dial in using your phone.</a:t>
            </a:r>
            <a:br>
              <a:rPr lang="en-US" dirty="0"/>
            </a:br>
            <a:r>
              <a:rPr lang="en-US" b="0" i="0" dirty="0">
                <a:solidFill>
                  <a:srgbClr val="242424"/>
                </a:solidFill>
                <a:effectLst/>
                <a:latin typeface="Aptos" panose="020B0004020202020204" pitchFamily="34" charset="0"/>
              </a:rPr>
              <a:t>Access Code: 499-338-797</a:t>
            </a:r>
            <a:br>
              <a:rPr lang="en-US" dirty="0"/>
            </a:br>
            <a:r>
              <a:rPr lang="en-US" b="0" i="0" dirty="0">
                <a:solidFill>
                  <a:srgbClr val="242424"/>
                </a:solidFill>
                <a:effectLst/>
                <a:latin typeface="Aptos" panose="020B0004020202020204" pitchFamily="34" charset="0"/>
              </a:rPr>
              <a:t>United States: </a:t>
            </a:r>
            <a:r>
              <a:rPr lang="en-US" b="0" i="0" dirty="0">
                <a:effectLst/>
                <a:latin typeface="Aptos" panose="020B0004020202020204" pitchFamily="34" charset="0"/>
                <a:hlinkClick r:id="rId4"/>
              </a:rPr>
              <a:t>+1 (408) 650-3123</a:t>
            </a:r>
            <a:br>
              <a:rPr lang="en-US" dirty="0"/>
            </a:br>
            <a:br>
              <a:rPr lang="en-US" dirty="0"/>
            </a:br>
            <a:r>
              <a:rPr lang="en-US" b="1" i="0" dirty="0">
                <a:solidFill>
                  <a:srgbClr val="242424"/>
                </a:solidFill>
                <a:effectLst/>
                <a:latin typeface="Aptos" panose="020B0004020202020204" pitchFamily="34" charset="0"/>
              </a:rPr>
              <a:t>Get the app now and be ready when your first meeting starts:</a:t>
            </a:r>
            <a:br>
              <a:rPr lang="en-US" dirty="0"/>
            </a:br>
            <a:r>
              <a:rPr lang="en-US" b="0" i="0" dirty="0">
                <a:effectLst/>
                <a:latin typeface="Aptos" panose="020B0004020202020204" pitchFamily="34" charset="0"/>
                <a:hlinkClick r:id="rId5"/>
              </a:rPr>
              <a:t>https://meet.goto.com/install</a:t>
            </a:r>
            <a:endParaRPr lang="en-US" b="0" i="0" dirty="0">
              <a:solidFill>
                <a:srgbClr val="242424"/>
              </a:solidFill>
              <a:effectLst/>
              <a:highlight>
                <a:srgbClr val="FFFFFF"/>
              </a:highlight>
              <a:latin typeface="Aptos" panose="020B0004020202020204" pitchFamily="34" charset="0"/>
            </a:endParaRPr>
          </a:p>
          <a:p>
            <a:pPr algn="l"/>
            <a:r>
              <a:rPr lang="en-US" sz="1800" b="0" i="0" dirty="0">
                <a:solidFill>
                  <a:srgbClr val="242424"/>
                </a:solidFill>
                <a:effectLst/>
                <a:highlight>
                  <a:srgbClr val="FFFFFF"/>
                </a:highlight>
                <a:latin typeface="inherit"/>
              </a:rPr>
              <a:t> </a:t>
            </a:r>
            <a:endParaRPr lang="en-US" sz="1800" b="0" i="0" dirty="0">
              <a:solidFill>
                <a:srgbClr val="242424"/>
              </a:solidFill>
              <a:effectLst/>
              <a:highlight>
                <a:srgbClr val="FFFFFF"/>
              </a:highlight>
              <a:latin typeface="Aptos" panose="020B0004020202020204" pitchFamily="34" charset="0"/>
            </a:endParaRPr>
          </a:p>
          <a:p>
            <a:pPr marL="0" marR="0" algn="l">
              <a:spcBef>
                <a:spcPts val="0"/>
              </a:spcBef>
              <a:spcAft>
                <a:spcPts val="0"/>
              </a:spcAft>
            </a:pPr>
            <a:endParaRPr lang="en-US" b="0" i="0" dirty="0">
              <a:solidFill>
                <a:srgbClr val="242424"/>
              </a:solidFill>
              <a:effectLst/>
              <a:highlight>
                <a:srgbClr val="FFFFFF"/>
              </a:highlight>
              <a:latin typeface="Aptos" panose="020B0004020202020204" pitchFamily="34" charset="0"/>
            </a:endParaRPr>
          </a:p>
          <a:p>
            <a:pPr marL="0" marR="0" algn="l">
              <a:spcBef>
                <a:spcPts val="0"/>
              </a:spcBef>
              <a:spcAft>
                <a:spcPts val="0"/>
              </a:spcAft>
            </a:pPr>
            <a:r>
              <a:rPr lang="en-US" sz="1800" b="0" i="0" dirty="0">
                <a:solidFill>
                  <a:srgbClr val="242424"/>
                </a:solidFill>
                <a:effectLst/>
                <a:highlight>
                  <a:srgbClr val="FFFFFF"/>
                </a:highlight>
                <a:latin typeface="inherit"/>
              </a:rPr>
              <a:t> </a:t>
            </a:r>
            <a:endParaRPr lang="en-US" sz="1800" b="0" i="0" dirty="0">
              <a:solidFill>
                <a:srgbClr val="242424"/>
              </a:solidFill>
              <a:effectLst/>
              <a:highlight>
                <a:srgbClr val="FFFFFF"/>
              </a:highlight>
              <a:latin typeface="Aptos" panose="020B0004020202020204" pitchFamily="34" charset="0"/>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endParaRPr lang="en-US" b="1" dirty="0">
              <a:solidFill>
                <a:srgbClr val="0000FF"/>
              </a:solidFill>
              <a:hlinkClick r:id="rId6"/>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3" name="TextBox 2">
            <a:extLst>
              <a:ext uri="{FF2B5EF4-FFF2-40B4-BE49-F238E27FC236}">
                <a16:creationId xmlns:a16="http://schemas.microsoft.com/office/drawing/2014/main" id="{6F4D7132-CA9E-C56B-66E7-1E3B16B7C983}"/>
              </a:ext>
            </a:extLst>
          </p:cNvPr>
          <p:cNvSpPr txBox="1"/>
          <p:nvPr/>
        </p:nvSpPr>
        <p:spPr>
          <a:xfrm>
            <a:off x="1311216" y="1399308"/>
            <a:ext cx="9452264" cy="707886"/>
          </a:xfrm>
          <a:prstGeom prst="rect">
            <a:avLst/>
          </a:prstGeom>
          <a:noFill/>
        </p:spPr>
        <p:txBody>
          <a:bodyPr wrap="square">
            <a:spAutoFit/>
          </a:bodyPr>
          <a:lstStyle/>
          <a:p>
            <a:r>
              <a:rPr lang="en-US" sz="4000" b="1" dirty="0">
                <a:solidFill>
                  <a:schemeClr val="tx1"/>
                </a:solidFill>
                <a:latin typeface="Calibri"/>
                <a:ea typeface="Calibri"/>
                <a:cs typeface="Calibri"/>
                <a:sym typeface="Calibri"/>
              </a:rPr>
              <a:t>Next call: Wednesday, October 23</a:t>
            </a:r>
            <a:r>
              <a:rPr lang="en-US" sz="4000" b="1" baseline="30000" dirty="0">
                <a:solidFill>
                  <a:schemeClr val="tx1"/>
                </a:solidFill>
                <a:latin typeface="Calibri"/>
                <a:ea typeface="Calibri"/>
                <a:cs typeface="Calibri"/>
                <a:sym typeface="Calibri"/>
              </a:rPr>
              <a:t>rd</a:t>
            </a:r>
            <a:r>
              <a:rPr lang="en-US" sz="4000" b="1" dirty="0">
                <a:solidFill>
                  <a:schemeClr val="tx1"/>
                </a:solidFill>
                <a:latin typeface="Calibri"/>
                <a:ea typeface="Calibri"/>
                <a:cs typeface="Calibri"/>
                <a:sym typeface="Calibri"/>
              </a:rPr>
              <a:t>, 2024</a:t>
            </a:r>
            <a:endParaRPr lang="en-US" sz="4000" dirty="0"/>
          </a:p>
        </p:txBody>
      </p:sp>
    </p:spTree>
    <p:extLst>
      <p:ext uri="{BB962C8B-B14F-4D97-AF65-F5344CB8AC3E}">
        <p14:creationId xmlns:p14="http://schemas.microsoft.com/office/powerpoint/2010/main" val="41246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D844-571B-800F-0C45-780C78A726DE}"/>
              </a:ext>
            </a:extLst>
          </p:cNvPr>
          <p:cNvSpPr>
            <a:spLocks noGrp="1"/>
          </p:cNvSpPr>
          <p:nvPr>
            <p:ph type="title"/>
          </p:nvPr>
        </p:nvSpPr>
        <p:spPr/>
        <p:txBody>
          <a:bodyPr>
            <a:normAutofit fontScale="90000"/>
          </a:bodyPr>
          <a:lstStyle/>
          <a:p>
            <a:r>
              <a:rPr lang="en-US" dirty="0"/>
              <a:t>PIN 23-09 Managing Respiratory Infections &amp; PIN 24-01 Guidance For Respiratory Illnesses 2024-2025</a:t>
            </a:r>
          </a:p>
        </p:txBody>
      </p:sp>
      <p:sp>
        <p:nvSpPr>
          <p:cNvPr id="3" name="Content Placeholder 2">
            <a:extLst>
              <a:ext uri="{FF2B5EF4-FFF2-40B4-BE49-F238E27FC236}">
                <a16:creationId xmlns:a16="http://schemas.microsoft.com/office/drawing/2014/main" id="{D62F916C-A8FB-F5A7-6175-F4A0C04B641C}"/>
              </a:ext>
            </a:extLst>
          </p:cNvPr>
          <p:cNvSpPr>
            <a:spLocks noGrp="1"/>
          </p:cNvSpPr>
          <p:nvPr>
            <p:ph idx="1"/>
          </p:nvPr>
        </p:nvSpPr>
        <p:spPr/>
        <p:txBody>
          <a:bodyPr>
            <a:normAutofit fontScale="92500" lnSpcReduction="10000"/>
          </a:bodyPr>
          <a:lstStyle/>
          <a:p>
            <a:r>
              <a:rPr lang="en-US" dirty="0"/>
              <a:t>Reduce risk of respiratory illness spread:</a:t>
            </a:r>
          </a:p>
          <a:p>
            <a:pPr lvl="1"/>
            <a:r>
              <a:rPr lang="en-US" dirty="0"/>
              <a:t>Educate regarding CDC Respiratory Illness Guidance</a:t>
            </a:r>
          </a:p>
          <a:p>
            <a:pPr lvl="1"/>
            <a:r>
              <a:rPr lang="en-US" dirty="0"/>
              <a:t>Provide masks and education about when masking appropriate</a:t>
            </a:r>
          </a:p>
          <a:p>
            <a:pPr lvl="1"/>
            <a:r>
              <a:rPr lang="en-US" dirty="0"/>
              <a:t>Promote good hygiene practices</a:t>
            </a:r>
          </a:p>
          <a:p>
            <a:r>
              <a:rPr lang="en-US" dirty="0"/>
              <a:t>Support Access to Immunizations</a:t>
            </a:r>
          </a:p>
          <a:p>
            <a:pPr lvl="1"/>
            <a:r>
              <a:rPr lang="en-US" dirty="0"/>
              <a:t>Seasonal influenza and COVID-19 booster recommended for everyone 6 months and older</a:t>
            </a:r>
          </a:p>
          <a:p>
            <a:pPr lvl="1"/>
            <a:r>
              <a:rPr lang="en-US" dirty="0"/>
              <a:t>Centers may order, store, and administer flu and covid vaccines</a:t>
            </a:r>
          </a:p>
          <a:p>
            <a:r>
              <a:rPr lang="en-US" dirty="0"/>
              <a:t>Evaluate, test, and treat, as indicated.</a:t>
            </a:r>
          </a:p>
          <a:p>
            <a:pPr lvl="1"/>
            <a:r>
              <a:rPr lang="en-US" dirty="0"/>
              <a:t>COVID testing is no longer universally recommended </a:t>
            </a:r>
          </a:p>
          <a:p>
            <a:pPr lvl="1"/>
            <a:r>
              <a:rPr lang="en-US" dirty="0"/>
              <a:t>Testing for COVID-19 and influenza recommended if alters treatment </a:t>
            </a:r>
            <a:r>
              <a:rPr lang="en-US"/>
              <a:t>or management on center</a:t>
            </a:r>
            <a:endParaRPr lang="en-US" dirty="0"/>
          </a:p>
        </p:txBody>
      </p:sp>
    </p:spTree>
    <p:extLst>
      <p:ext uri="{BB962C8B-B14F-4D97-AF65-F5344CB8AC3E}">
        <p14:creationId xmlns:p14="http://schemas.microsoft.com/office/powerpoint/2010/main" val="268391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D844-571B-800F-0C45-780C78A726DE}"/>
              </a:ext>
            </a:extLst>
          </p:cNvPr>
          <p:cNvSpPr>
            <a:spLocks noGrp="1"/>
          </p:cNvSpPr>
          <p:nvPr>
            <p:ph type="title"/>
          </p:nvPr>
        </p:nvSpPr>
        <p:spPr/>
        <p:txBody>
          <a:bodyPr/>
          <a:lstStyle/>
          <a:p>
            <a:r>
              <a:rPr lang="en-US" dirty="0"/>
              <a:t>CDC Guidance: Immunizations</a:t>
            </a:r>
          </a:p>
        </p:txBody>
      </p:sp>
      <p:sp>
        <p:nvSpPr>
          <p:cNvPr id="3" name="Content Placeholder 2">
            <a:extLst>
              <a:ext uri="{FF2B5EF4-FFF2-40B4-BE49-F238E27FC236}">
                <a16:creationId xmlns:a16="http://schemas.microsoft.com/office/drawing/2014/main" id="{D62F916C-A8FB-F5A7-6175-F4A0C04B641C}"/>
              </a:ext>
            </a:extLst>
          </p:cNvPr>
          <p:cNvSpPr>
            <a:spLocks noGrp="1"/>
          </p:cNvSpPr>
          <p:nvPr>
            <p:ph idx="1"/>
          </p:nvPr>
        </p:nvSpPr>
        <p:spPr/>
        <p:txBody>
          <a:bodyPr/>
          <a:lstStyle/>
          <a:p>
            <a:r>
              <a:rPr lang="en-US" dirty="0"/>
              <a:t>COVID-19 vaccine</a:t>
            </a:r>
          </a:p>
          <a:p>
            <a:pPr lvl="1"/>
            <a:r>
              <a:rPr lang="en-US" dirty="0"/>
              <a:t>2024-2025 COVID-19 vaccine </a:t>
            </a:r>
          </a:p>
          <a:p>
            <a:pPr lvl="1"/>
            <a:r>
              <a:rPr lang="en-US" dirty="0"/>
              <a:t>Recommended for everyone 6 months and older</a:t>
            </a:r>
          </a:p>
          <a:p>
            <a:pPr lvl="1"/>
            <a:r>
              <a:rPr lang="en-US" dirty="0"/>
              <a:t>Viral strain is changing, and immunity declines over time</a:t>
            </a:r>
          </a:p>
          <a:p>
            <a:r>
              <a:rPr lang="en-US" dirty="0"/>
              <a:t>Seasonal Influenza vaccine</a:t>
            </a:r>
          </a:p>
          <a:p>
            <a:pPr lvl="1"/>
            <a:r>
              <a:rPr lang="en-US" dirty="0"/>
              <a:t>2024-2025 influenza vaccine </a:t>
            </a:r>
          </a:p>
          <a:p>
            <a:pPr lvl="1"/>
            <a:r>
              <a:rPr lang="en-US" dirty="0"/>
              <a:t>Recommended for everyone 6 months and older</a:t>
            </a:r>
          </a:p>
          <a:p>
            <a:pPr lvl="1"/>
            <a:r>
              <a:rPr lang="en-US" dirty="0"/>
              <a:t>Trivalent vaccine (3 strains)</a:t>
            </a:r>
          </a:p>
        </p:txBody>
      </p:sp>
    </p:spTree>
    <p:extLst>
      <p:ext uri="{BB962C8B-B14F-4D97-AF65-F5344CB8AC3E}">
        <p14:creationId xmlns:p14="http://schemas.microsoft.com/office/powerpoint/2010/main" val="349907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9A12FA7-69DF-BAFA-4B9B-0E6EB9C86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fontScale="90000"/>
          </a:bodyPr>
          <a:lstStyle/>
          <a:p>
            <a:pPr algn="ctr"/>
            <a:r>
              <a:rPr lang="en-US" sz="2800" dirty="0">
                <a:latin typeface="+mj-lt"/>
                <a:ea typeface="+mj-ea"/>
                <a:cs typeface="+mj-cs"/>
              </a:rPr>
              <a:t>Management &amp; Prevention of Respiratory Illness in Job Corps:</a:t>
            </a:r>
          </a:p>
        </p:txBody>
      </p:sp>
      <p:sp>
        <p:nvSpPr>
          <p:cNvPr id="5" name="TextBox 4">
            <a:extLst>
              <a:ext uri="{FF2B5EF4-FFF2-40B4-BE49-F238E27FC236}">
                <a16:creationId xmlns:a16="http://schemas.microsoft.com/office/drawing/2014/main" id="{7F4B8972-8063-710C-0FB0-89004E5E3368}"/>
              </a:ext>
            </a:extLst>
          </p:cNvPr>
          <p:cNvSpPr txBox="1"/>
          <p:nvPr/>
        </p:nvSpPr>
        <p:spPr>
          <a:xfrm>
            <a:off x="1783266" y="6162431"/>
            <a:ext cx="4577574" cy="369332"/>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Respiratory Virus Guidance (cdc.gov)</a:t>
            </a:r>
            <a:endParaRPr lang="en-US" dirty="0">
              <a:solidFill>
                <a:prstClr val="white"/>
              </a:solidFill>
              <a:latin typeface="Calibri"/>
            </a:endParaRPr>
          </a:p>
        </p:txBody>
      </p:sp>
      <p:pic>
        <p:nvPicPr>
          <p:cNvPr id="1028" name="Picture 4" descr="RVG summary graphic">
            <a:extLst>
              <a:ext uri="{FF2B5EF4-FFF2-40B4-BE49-F238E27FC236}">
                <a16:creationId xmlns:a16="http://schemas.microsoft.com/office/drawing/2014/main" id="{12CAAAE4-62A4-3435-70CD-8668FA9A8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00" y="1396588"/>
            <a:ext cx="8247099" cy="453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0C17B6-C74D-2896-B50D-D7935970665A}"/>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3E26EB4E-AEAA-30CA-1BDC-43661C5E20ED}"/>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a:latin typeface="+mj-lt"/>
                <a:ea typeface="+mj-ea"/>
                <a:cs typeface="+mj-cs"/>
              </a:rPr>
              <a:t>U.S. Opioid Overdose Epidemic:</a:t>
            </a:r>
            <a:endParaRPr lang="en-US" sz="2800" dirty="0">
              <a:latin typeface="+mj-lt"/>
              <a:ea typeface="+mj-ea"/>
              <a:cs typeface="+mj-cs"/>
            </a:endParaRPr>
          </a:p>
        </p:txBody>
      </p:sp>
      <p:pic>
        <p:nvPicPr>
          <p:cNvPr id="4" name="Picture 3">
            <a:extLst>
              <a:ext uri="{FF2B5EF4-FFF2-40B4-BE49-F238E27FC236}">
                <a16:creationId xmlns:a16="http://schemas.microsoft.com/office/drawing/2014/main" id="{1C01762B-1CB9-8DC9-3841-A6C25F08970D}"/>
              </a:ext>
            </a:extLst>
          </p:cNvPr>
          <p:cNvPicPr>
            <a:picLocks noChangeAspect="1"/>
          </p:cNvPicPr>
          <p:nvPr/>
        </p:nvPicPr>
        <p:blipFill>
          <a:blip r:embed="rId3"/>
          <a:stretch>
            <a:fillRect/>
          </a:stretch>
        </p:blipFill>
        <p:spPr>
          <a:xfrm>
            <a:off x="3001493" y="1675228"/>
            <a:ext cx="6189012" cy="4394199"/>
          </a:xfrm>
          <a:prstGeom prst="rect">
            <a:avLst/>
          </a:prstGeom>
        </p:spPr>
      </p:pic>
    </p:spTree>
    <p:extLst>
      <p:ext uri="{BB962C8B-B14F-4D97-AF65-F5344CB8AC3E}">
        <p14:creationId xmlns:p14="http://schemas.microsoft.com/office/powerpoint/2010/main" val="35688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9227C9B2-6C0A-CCD4-E41C-409594BC81F6}"/>
              </a:ext>
            </a:extLst>
          </p:cNvPr>
          <p:cNvSpPr>
            <a:spLocks noGrp="1"/>
          </p:cNvSpPr>
          <p:nvPr>
            <p:ph type="title"/>
          </p:nvPr>
        </p:nvSpPr>
        <p:spPr>
          <a:xfrm>
            <a:off x="1941400" y="643467"/>
            <a:ext cx="8408193" cy="744836"/>
          </a:xfrm>
        </p:spPr>
        <p:txBody>
          <a:bodyPr vert="horz" lIns="91440" tIns="45720" rIns="91440" bIns="45720" rtlCol="0" anchor="ctr">
            <a:normAutofit/>
          </a:bodyPr>
          <a:lstStyle/>
          <a:p>
            <a:pPr algn="ctr"/>
            <a:r>
              <a:rPr lang="en-US" sz="2800" dirty="0">
                <a:latin typeface="+mj-lt"/>
                <a:ea typeface="+mj-ea"/>
                <a:cs typeface="+mj-cs"/>
              </a:rPr>
              <a:t>U.S. Opioid Overdose Epidemic</a:t>
            </a:r>
          </a:p>
        </p:txBody>
      </p:sp>
      <p:pic>
        <p:nvPicPr>
          <p:cNvPr id="5" name="Picture 4">
            <a:extLst>
              <a:ext uri="{FF2B5EF4-FFF2-40B4-BE49-F238E27FC236}">
                <a16:creationId xmlns:a16="http://schemas.microsoft.com/office/drawing/2014/main" id="{7B8DA493-C196-EF55-B183-7533500EB057}"/>
              </a:ext>
            </a:extLst>
          </p:cNvPr>
          <p:cNvPicPr>
            <a:picLocks noChangeAspect="1"/>
          </p:cNvPicPr>
          <p:nvPr/>
        </p:nvPicPr>
        <p:blipFill>
          <a:blip r:embed="rId2"/>
          <a:stretch>
            <a:fillRect/>
          </a:stretch>
        </p:blipFill>
        <p:spPr>
          <a:xfrm>
            <a:off x="3116881" y="1675228"/>
            <a:ext cx="5958236" cy="4394199"/>
          </a:xfrm>
          <a:prstGeom prst="rect">
            <a:avLst/>
          </a:prstGeom>
        </p:spPr>
      </p:pic>
      <p:sp>
        <p:nvSpPr>
          <p:cNvPr id="7" name="TextBox 6">
            <a:extLst>
              <a:ext uri="{FF2B5EF4-FFF2-40B4-BE49-F238E27FC236}">
                <a16:creationId xmlns:a16="http://schemas.microsoft.com/office/drawing/2014/main" id="{74A1FAE9-00FC-92CF-BB09-4408B0631B2C}"/>
              </a:ext>
            </a:extLst>
          </p:cNvPr>
          <p:cNvSpPr txBox="1"/>
          <p:nvPr/>
        </p:nvSpPr>
        <p:spPr>
          <a:xfrm>
            <a:off x="1671754" y="6069427"/>
            <a:ext cx="4577574" cy="646331"/>
          </a:xfrm>
          <a:prstGeom prst="rect">
            <a:avLst/>
          </a:prstGeom>
          <a:noFill/>
        </p:spPr>
        <p:txBody>
          <a:bodyPr wrap="square">
            <a:spAutoFit/>
          </a:bodyPr>
          <a:lstStyle/>
          <a:p>
            <a:r>
              <a:rPr lang="en-US" dirty="0">
                <a:solidFill>
                  <a:prstClr val="white"/>
                </a:solidFill>
                <a:latin typeface="Calibri"/>
                <a:hlinkClick r:id="rId3">
                  <a:extLst>
                    <a:ext uri="{A12FA001-AC4F-418D-AE19-62706E023703}">
                      <ahyp:hlinkClr xmlns:ahyp="http://schemas.microsoft.com/office/drawing/2018/hyperlinkcolor" val="tx"/>
                    </a:ext>
                  </a:extLst>
                </a:hlinkClick>
              </a:rPr>
              <a:t>Your Local Epidemiologist | Katelyn </a:t>
            </a:r>
            <a:r>
              <a:rPr lang="en-US" dirty="0" err="1">
                <a:solidFill>
                  <a:prstClr val="white"/>
                </a:solidFill>
                <a:latin typeface="Calibri"/>
                <a:hlinkClick r:id="rId3">
                  <a:extLst>
                    <a:ext uri="{A12FA001-AC4F-418D-AE19-62706E023703}">
                      <ahyp:hlinkClr xmlns:ahyp="http://schemas.microsoft.com/office/drawing/2018/hyperlinkcolor" val="tx"/>
                    </a:ext>
                  </a:extLst>
                </a:hlinkClick>
              </a:rPr>
              <a:t>Jetelina</a:t>
            </a:r>
            <a:r>
              <a:rPr lang="en-US" dirty="0">
                <a:solidFill>
                  <a:prstClr val="white"/>
                </a:solidFill>
                <a:latin typeface="Calibri"/>
                <a:hlinkClick r:id="rId3">
                  <a:extLst>
                    <a:ext uri="{A12FA001-AC4F-418D-AE19-62706E023703}">
                      <ahyp:hlinkClr xmlns:ahyp="http://schemas.microsoft.com/office/drawing/2018/hyperlinkcolor" val="tx"/>
                    </a:ext>
                  </a:extLst>
                </a:hlinkClick>
              </a:rPr>
              <a:t> | Substack</a:t>
            </a:r>
            <a:endParaRPr lang="en-US" dirty="0">
              <a:solidFill>
                <a:prstClr val="white"/>
              </a:solidFill>
              <a:latin typeface="Calibri"/>
            </a:endParaRPr>
          </a:p>
        </p:txBody>
      </p:sp>
    </p:spTree>
    <p:extLst>
      <p:ext uri="{BB962C8B-B14F-4D97-AF65-F5344CB8AC3E}">
        <p14:creationId xmlns:p14="http://schemas.microsoft.com/office/powerpoint/2010/main" val="101634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C9B2-6C0A-CCD4-E41C-409594BC81F6}"/>
              </a:ext>
            </a:extLst>
          </p:cNvPr>
          <p:cNvSpPr>
            <a:spLocks noGrp="1"/>
          </p:cNvSpPr>
          <p:nvPr>
            <p:ph type="title"/>
          </p:nvPr>
        </p:nvSpPr>
        <p:spPr/>
        <p:txBody>
          <a:bodyPr vert="horz" lIns="91440" tIns="45720" rIns="91440" bIns="45720" rtlCol="0" anchor="ctr">
            <a:normAutofit/>
          </a:bodyPr>
          <a:lstStyle/>
          <a:p>
            <a:pPr algn="ctr"/>
            <a:r>
              <a:rPr lang="en-US" sz="3200" b="1" dirty="0">
                <a:latin typeface="+mj-lt"/>
                <a:ea typeface="+mj-ea"/>
                <a:cs typeface="+mj-cs"/>
              </a:rPr>
              <a:t>CDC Opioid Overdose Prevention:</a:t>
            </a:r>
          </a:p>
        </p:txBody>
      </p:sp>
      <p:sp>
        <p:nvSpPr>
          <p:cNvPr id="4" name="Content Placeholder 3">
            <a:extLst>
              <a:ext uri="{FF2B5EF4-FFF2-40B4-BE49-F238E27FC236}">
                <a16:creationId xmlns:a16="http://schemas.microsoft.com/office/drawing/2014/main" id="{0F975506-0D38-B989-2C27-371AFB6E6E1A}"/>
              </a:ext>
            </a:extLst>
          </p:cNvPr>
          <p:cNvSpPr>
            <a:spLocks noGrp="1"/>
          </p:cNvSpPr>
          <p:nvPr>
            <p:ph idx="1"/>
          </p:nvPr>
        </p:nvSpPr>
        <p:spPr/>
        <p:txBody>
          <a:bodyPr/>
          <a:lstStyle/>
          <a:p>
            <a:r>
              <a:rPr lang="en-US" dirty="0"/>
              <a:t>Promote and support RX awareness</a:t>
            </a:r>
          </a:p>
          <a:p>
            <a:r>
              <a:rPr lang="en-US" dirty="0"/>
              <a:t>Utilize prescription drug monitoring programs</a:t>
            </a:r>
          </a:p>
          <a:p>
            <a:r>
              <a:rPr lang="en-US" dirty="0"/>
              <a:t>Learn about dangers of illegally made fentanyl</a:t>
            </a:r>
          </a:p>
          <a:p>
            <a:r>
              <a:rPr lang="en-US" dirty="0"/>
              <a:t>Treat opioid use disorder</a:t>
            </a:r>
          </a:p>
          <a:p>
            <a:r>
              <a:rPr lang="en-US" dirty="0"/>
              <a:t>Reverse overdose </a:t>
            </a:r>
          </a:p>
        </p:txBody>
      </p:sp>
      <p:sp>
        <p:nvSpPr>
          <p:cNvPr id="8" name="TextBox 7">
            <a:extLst>
              <a:ext uri="{FF2B5EF4-FFF2-40B4-BE49-F238E27FC236}">
                <a16:creationId xmlns:a16="http://schemas.microsoft.com/office/drawing/2014/main" id="{15CAB09B-33E6-F328-8D02-8EDF76DC11E2}"/>
              </a:ext>
            </a:extLst>
          </p:cNvPr>
          <p:cNvSpPr txBox="1"/>
          <p:nvPr/>
        </p:nvSpPr>
        <p:spPr>
          <a:xfrm>
            <a:off x="1694056" y="6176964"/>
            <a:ext cx="6621037" cy="646331"/>
          </a:xfrm>
          <a:prstGeom prst="rect">
            <a:avLst/>
          </a:prstGeom>
          <a:noFill/>
        </p:spPr>
        <p:txBody>
          <a:bodyPr wrap="square">
            <a:spAutoFit/>
          </a:bodyPr>
          <a:lstStyle/>
          <a:p>
            <a:r>
              <a:rPr lang="en-US" dirty="0">
                <a:solidFill>
                  <a:prstClr val="white"/>
                </a:solidFill>
                <a:latin typeface="Calibri"/>
                <a:hlinkClick r:id="rId2">
                  <a:extLst>
                    <a:ext uri="{A12FA001-AC4F-418D-AE19-62706E023703}">
                      <ahyp:hlinkClr xmlns:ahyp="http://schemas.microsoft.com/office/drawing/2018/hyperlinkcolor" val="tx"/>
                    </a:ext>
                  </a:extLst>
                </a:hlinkClick>
              </a:rPr>
              <a:t>Rx Awareness | Rx Awareness | CDC</a:t>
            </a:r>
            <a:r>
              <a:rPr lang="en-US" dirty="0">
                <a:solidFill>
                  <a:prstClr val="white"/>
                </a:solidFill>
                <a:latin typeface="Calibri"/>
              </a:rPr>
              <a:t> </a:t>
            </a:r>
            <a:r>
              <a:rPr lang="en-US" dirty="0">
                <a:solidFill>
                  <a:prstClr val="white"/>
                </a:solidFill>
                <a:latin typeface="Calibri"/>
                <a:hlinkClick r:id="rId3">
                  <a:extLst>
                    <a:ext uri="{A12FA001-AC4F-418D-AE19-62706E023703}">
                      <ahyp:hlinkClr xmlns:ahyp="http://schemas.microsoft.com/office/drawing/2018/hyperlinkcolor" val="tx"/>
                    </a:ext>
                  </a:extLst>
                </a:hlinkClick>
              </a:rPr>
              <a:t>Preventing Opioid Overdose | Overdose Prevention | CDC</a:t>
            </a:r>
            <a:endParaRPr lang="en-US" dirty="0">
              <a:solidFill>
                <a:prstClr val="white"/>
              </a:solidFill>
              <a:latin typeface="Calibri"/>
            </a:endParaRPr>
          </a:p>
        </p:txBody>
      </p:sp>
    </p:spTree>
    <p:extLst>
      <p:ext uri="{BB962C8B-B14F-4D97-AF65-F5344CB8AC3E}">
        <p14:creationId xmlns:p14="http://schemas.microsoft.com/office/powerpoint/2010/main" val="2673426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XRUYQT3274NZ-681238054-2170</_dlc_DocId>
    <_dlc_DocIdUrl xmlns="b22f8f74-215c-4154-9939-bd29e4e8980e">
      <Url>https://supportservices.jobcorps.gov/health/_layouts/15/DocIdRedir.aspx?ID=XRUYQT3274NZ-681238054-2170</Url>
      <Description>XRUYQT3274NZ-681238054-2170</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AF5EE3-DF8B-448A-889B-EA2B9A4BB09F}"/>
</file>

<file path=customXml/itemProps2.xml><?xml version="1.0" encoding="utf-8"?>
<ds:datastoreItem xmlns:ds="http://schemas.openxmlformats.org/officeDocument/2006/customXml" ds:itemID="{B68FACC6-DC2B-42FC-AB11-7B2B0A57BFA9}"/>
</file>

<file path=customXml/itemProps3.xml><?xml version="1.0" encoding="utf-8"?>
<ds:datastoreItem xmlns:ds="http://schemas.openxmlformats.org/officeDocument/2006/customXml" ds:itemID="{8F93A2C4-3F0E-4C93-81D4-F4C2CB88DF77}"/>
</file>

<file path=customXml/itemProps4.xml><?xml version="1.0" encoding="utf-8"?>
<ds:datastoreItem xmlns:ds="http://schemas.openxmlformats.org/officeDocument/2006/customXml" ds:itemID="{A3F4EA12-8A36-49CD-8EFA-16B454EB0F08}"/>
</file>

<file path=docProps/app.xml><?xml version="1.0" encoding="utf-8"?>
<Properties xmlns="http://schemas.openxmlformats.org/officeDocument/2006/extended-properties" xmlns:vt="http://schemas.openxmlformats.org/officeDocument/2006/docPropsVTypes">
  <TotalTime>40090</TotalTime>
  <Words>1545</Words>
  <Application>Microsoft Office PowerPoint</Application>
  <PresentationFormat>Widescreen</PresentationFormat>
  <Paragraphs>181</Paragraphs>
  <Slides>36</Slides>
  <Notes>14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53" baseType="lpstr">
      <vt:lpstr>Aptos</vt:lpstr>
      <vt:lpstr>Arial</vt:lpstr>
      <vt:lpstr>Avenir Book</vt:lpstr>
      <vt:lpstr>Avenir Medium</vt:lpstr>
      <vt:lpstr>Calibri</vt:lpstr>
      <vt:lpstr>Calibri Light</vt:lpstr>
      <vt:lpstr>Google Sans</vt:lpstr>
      <vt:lpstr>inherit</vt:lpstr>
      <vt:lpstr>Myriad Web Pro</vt:lpstr>
      <vt:lpstr>Wingdings</vt:lpstr>
      <vt:lpstr>1_Office Theme</vt:lpstr>
      <vt:lpstr>6_Master</vt:lpstr>
      <vt:lpstr>3_NCIRD-2016-9b</vt:lpstr>
      <vt:lpstr>NCIRD-2016-9b</vt:lpstr>
      <vt:lpstr>7_Master</vt:lpstr>
      <vt:lpstr>Office Theme</vt:lpstr>
      <vt:lpstr>think-cell Slide</vt:lpstr>
      <vt:lpstr>Job Corps Center Physician Monthly Teleconference</vt:lpstr>
      <vt:lpstr>CDC Respiratory Illness:</vt:lpstr>
      <vt:lpstr>CDC Dashboard Influenza-like Illness*:</vt:lpstr>
      <vt:lpstr>PIN 23-09 Managing Respiratory Infections &amp; PIN 24-01 Guidance For Respiratory Illnesses 2024-2025</vt:lpstr>
      <vt:lpstr>CDC Guidance: Immunizations</vt:lpstr>
      <vt:lpstr>Management &amp; Prevention of Respiratory Illness in Job Corps:</vt:lpstr>
      <vt:lpstr>U.S. Opioid Overdose Epidemic:</vt:lpstr>
      <vt:lpstr>U.S. Opioid Overdose Epidemic</vt:lpstr>
      <vt:lpstr>CDC Opioid Overdose Prevention:</vt:lpstr>
      <vt:lpstr>Job Corps specific approaches:</vt:lpstr>
      <vt:lpstr>Medication Management (PRH 6.12, R6 &amp; Prescribed Controlled Substances SOP):</vt:lpstr>
      <vt:lpstr>Medication Assisted Treatment (MAT) for Opioid Addiction in JC (PIN 16-21):</vt:lpstr>
      <vt:lpstr>Responding to Opioid Overdose in Job Corps(PIN 22-16)</vt:lpstr>
      <vt:lpstr>CDC resources</vt:lpstr>
      <vt:lpstr>Entrance and Follow Up THC UDS in Job Corps:</vt:lpstr>
      <vt:lpstr>Entrance THC UDS Results &amp; Impact on Retention at 40 days: </vt:lpstr>
      <vt:lpstr>PowerPoint Presentation</vt:lpstr>
      <vt:lpstr>New hypertension guidelines (2024)</vt:lpstr>
      <vt:lpstr>PowerPoint Presentation</vt:lpstr>
      <vt:lpstr>PowerPoint Presentation</vt:lpstr>
      <vt:lpstr>Evaluation of young adults</vt:lpstr>
      <vt:lpstr>PowerPoint Presentation</vt:lpstr>
      <vt:lpstr>Case presentation</vt:lpstr>
      <vt:lpstr>PowerPoint Presentation</vt:lpstr>
      <vt:lpstr>Sleep paralysis</vt:lpstr>
      <vt:lpstr>PowerPoint Presentation</vt:lpstr>
      <vt:lpstr>Sleep paralysis: Components</vt:lpstr>
      <vt:lpstr>PowerPoint Presentation</vt:lpstr>
      <vt:lpstr>Sleep paralysis: Severity criteria</vt:lpstr>
      <vt:lpstr>Sleep paralysis: Management</vt:lpstr>
      <vt:lpstr>Invitation to submit</vt:lpstr>
      <vt:lpstr>Program Instruction Notice (PIN) 23-08:  Electronic prescribing in Job Corps 1/3/2024</vt:lpstr>
      <vt:lpstr>Upcoming webinars</vt:lpstr>
      <vt:lpstr>Open Forum</vt:lpstr>
      <vt:lpstr>                              Regional Medical Specialists Contact us with policy or clinical questions</vt:lpstr>
      <vt:lpstr>                         Monthly Teleconference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John Kulig</cp:lastModifiedBy>
  <cp:revision>605</cp:revision>
  <dcterms:created xsi:type="dcterms:W3CDTF">2021-01-27T15:35:33Z</dcterms:created>
  <dcterms:modified xsi:type="dcterms:W3CDTF">2024-09-25T14:51:15Z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3326c72c-6320-4bf1-84e9-214d6a75f157</vt:lpwstr>
  </property>
</Properties>
</file>