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5"/>
  </p:notesMasterIdLst>
  <p:handoutMasterIdLst>
    <p:handoutMasterId r:id="rId46"/>
  </p:handoutMasterIdLst>
  <p:sldIdLst>
    <p:sldId id="261" r:id="rId5"/>
    <p:sldId id="361" r:id="rId6"/>
    <p:sldId id="343" r:id="rId7"/>
    <p:sldId id="335" r:id="rId8"/>
    <p:sldId id="362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53" r:id="rId17"/>
    <p:sldId id="360" r:id="rId18"/>
    <p:sldId id="355" r:id="rId19"/>
    <p:sldId id="357" r:id="rId20"/>
    <p:sldId id="356" r:id="rId21"/>
    <p:sldId id="358" r:id="rId22"/>
    <p:sldId id="359" r:id="rId23"/>
    <p:sldId id="433" r:id="rId24"/>
    <p:sldId id="411" r:id="rId25"/>
    <p:sldId id="420" r:id="rId26"/>
    <p:sldId id="423" r:id="rId27"/>
    <p:sldId id="421" r:id="rId28"/>
    <p:sldId id="424" r:id="rId29"/>
    <p:sldId id="425" r:id="rId30"/>
    <p:sldId id="413" r:id="rId31"/>
    <p:sldId id="426" r:id="rId32"/>
    <p:sldId id="431" r:id="rId33"/>
    <p:sldId id="428" r:id="rId34"/>
    <p:sldId id="414" r:id="rId35"/>
    <p:sldId id="417" r:id="rId36"/>
    <p:sldId id="418" r:id="rId37"/>
    <p:sldId id="415" r:id="rId38"/>
    <p:sldId id="412" r:id="rId39"/>
    <p:sldId id="432" r:id="rId40"/>
    <p:sldId id="757" r:id="rId41"/>
    <p:sldId id="409" r:id="rId42"/>
    <p:sldId id="270" r:id="rId43"/>
    <p:sldId id="410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1176" userDrawn="1">
          <p15:clr>
            <a:srgbClr val="A4A3A4"/>
          </p15:clr>
        </p15:guide>
        <p15:guide id="4" orient="horz" pos="2112" userDrawn="1">
          <p15:clr>
            <a:srgbClr val="A4A3A4"/>
          </p15:clr>
        </p15:guide>
        <p15:guide id="5" pos="5304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Hall" initials="DH" lastIdx="8" clrIdx="0"/>
  <p:cmAuthor id="2" name="Dalton Kerby" initials="DK" lastIdx="5" clrIdx="1"/>
  <p:cmAuthor id="3" name="Administrator" initials="DRo" lastIdx="8" clrIdx="2"/>
  <p:cmAuthor id="4" name="Mary Ruth Raphael" initials="MRR" lastIdx="28" clrIdx="3"/>
  <p:cmAuthor id="5" name="Diane Roberts" initials="DR" lastIdx="8" clrIdx="4"/>
  <p:cmAuthor id="6" name="Annakate Tefft Ross" initials="ATR" lastIdx="7" clrIdx="5">
    <p:extLst>
      <p:ext uri="{19B8F6BF-5375-455C-9EA6-DF929625EA0E}">
        <p15:presenceInfo xmlns:p15="http://schemas.microsoft.com/office/powerpoint/2012/main" userId="S-1-5-21-1409082233-484061587-1417001333-6750" providerId="AD"/>
      </p:ext>
    </p:extLst>
  </p:cmAuthor>
  <p:cmAuthor id="7" name="Sara Salisbury" initials="SS" lastIdx="3" clrIdx="6">
    <p:extLst>
      <p:ext uri="{19B8F6BF-5375-455C-9EA6-DF929625EA0E}">
        <p15:presenceInfo xmlns:p15="http://schemas.microsoft.com/office/powerpoint/2012/main" userId="S-1-5-21-1409082233-484061587-1417001333-8718" providerId="AD"/>
      </p:ext>
    </p:extLst>
  </p:cmAuthor>
  <p:cmAuthor id="8" name="Becca Sweredoski" initials="BS" lastIdx="26" clrIdx="7">
    <p:extLst>
      <p:ext uri="{19B8F6BF-5375-455C-9EA6-DF929625EA0E}">
        <p15:presenceInfo xmlns:p15="http://schemas.microsoft.com/office/powerpoint/2012/main" userId="S::beccas@headquarters.mpfpr.com::74add240-ed24-4f97-885d-6411a092df24" providerId="AD"/>
      </p:ext>
    </p:extLst>
  </p:cmAuthor>
  <p:cmAuthor id="9" name="Jenn Lanier" initials="JL" lastIdx="6" clrIdx="8">
    <p:extLst>
      <p:ext uri="{19B8F6BF-5375-455C-9EA6-DF929625EA0E}">
        <p15:presenceInfo xmlns:p15="http://schemas.microsoft.com/office/powerpoint/2012/main" userId="Jenn Lanier" providerId="None"/>
      </p:ext>
    </p:extLst>
  </p:cmAuthor>
  <p:cmAuthor id="10" name="Schuyler Pringle" initials="SP" lastIdx="8" clrIdx="9">
    <p:extLst>
      <p:ext uri="{19B8F6BF-5375-455C-9EA6-DF929625EA0E}">
        <p15:presenceInfo xmlns:p15="http://schemas.microsoft.com/office/powerpoint/2012/main" userId="S::schuylerp@headquarters.mpfpr.com::08b0056d-5f9c-490f-ae0f-e7a1e19daea0" providerId="AD"/>
      </p:ext>
    </p:extLst>
  </p:cmAuthor>
  <p:cmAuthor id="11" name="Jessica Darden" initials="JD" lastIdx="18" clrIdx="10">
    <p:extLst>
      <p:ext uri="{19B8F6BF-5375-455C-9EA6-DF929625EA0E}">
        <p15:presenceInfo xmlns:p15="http://schemas.microsoft.com/office/powerpoint/2012/main" userId="S::JessicaD@headquarters.mpfpr.com::a94d6a5e-5e2e-4b95-a493-a922fe9b3755" providerId="AD"/>
      </p:ext>
    </p:extLst>
  </p:cmAuthor>
  <p:cmAuthor id="12" name="Eric Tieles" initials="ET" lastIdx="27" clrIdx="11">
    <p:extLst>
      <p:ext uri="{19B8F6BF-5375-455C-9EA6-DF929625EA0E}">
        <p15:presenceInfo xmlns:p15="http://schemas.microsoft.com/office/powerpoint/2012/main" userId="S::Erict@headquarters.mpfpr.com::e401d6e9-e590-4ffd-b152-f9fc32f3e089" providerId="AD"/>
      </p:ext>
    </p:extLst>
  </p:cmAuthor>
  <p:cmAuthor id="13" name="Jenn Lanier" initials="JL [2]" lastIdx="23" clrIdx="12">
    <p:extLst>
      <p:ext uri="{19B8F6BF-5375-455C-9EA6-DF929625EA0E}">
        <p15:presenceInfo xmlns:p15="http://schemas.microsoft.com/office/powerpoint/2012/main" userId="S::JennL@headquarters.mpfpr.com::48de6e1f-1acd-4daf-86e1-5e3167d57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41470-6A8A-43F0-90EA-6EEA6906B98E}" v="5" dt="2024-08-28T17:33:31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2" autoAdjust="0"/>
    <p:restoredTop sz="72908" autoAdjust="0"/>
  </p:normalViewPr>
  <p:slideViewPr>
    <p:cSldViewPr snapToGrid="0">
      <p:cViewPr varScale="1">
        <p:scale>
          <a:sx n="50" d="100"/>
          <a:sy n="50" d="100"/>
        </p:scale>
        <p:origin x="1158" y="48"/>
      </p:cViewPr>
      <p:guideLst>
        <p:guide orient="horz" pos="744"/>
        <p:guide pos="456"/>
        <p:guide orient="horz" pos="1176"/>
        <p:guide orient="horz" pos="2112"/>
        <p:guide pos="5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Mackenzie" userId="bbde034952aac3d7" providerId="LiveId" clId="{B2A41470-6A8A-43F0-90EA-6EEA6906B98E}"/>
    <pc:docChg chg="undo custSel addSld delSld modSld sldOrd">
      <pc:chgData name="Sara Mackenzie" userId="bbde034952aac3d7" providerId="LiveId" clId="{B2A41470-6A8A-43F0-90EA-6EEA6906B98E}" dt="2024-08-28T17:35:44.303" v="2495" actId="47"/>
      <pc:docMkLst>
        <pc:docMk/>
      </pc:docMkLst>
      <pc:sldChg chg="modSp del mod">
        <pc:chgData name="Sara Mackenzie" userId="bbde034952aac3d7" providerId="LiveId" clId="{B2A41470-6A8A-43F0-90EA-6EEA6906B98E}" dt="2024-08-28T17:35:44.303" v="2495" actId="47"/>
        <pc:sldMkLst>
          <pc:docMk/>
          <pc:sldMk cId="2646834409" sldId="256"/>
        </pc:sldMkLst>
        <pc:spChg chg="mod">
          <ac:chgData name="Sara Mackenzie" userId="bbde034952aac3d7" providerId="LiveId" clId="{B2A41470-6A8A-43F0-90EA-6EEA6906B98E}" dt="2024-08-28T17:35:36.530" v="2494" actId="20577"/>
          <ac:spMkLst>
            <pc:docMk/>
            <pc:sldMk cId="2646834409" sldId="256"/>
            <ac:spMk id="3" creationId="{00000000-0000-0000-0000-000000000000}"/>
          </ac:spMkLst>
        </pc:spChg>
      </pc:sldChg>
      <pc:sldChg chg="add">
        <pc:chgData name="Sara Mackenzie" userId="bbde034952aac3d7" providerId="LiveId" clId="{B2A41470-6A8A-43F0-90EA-6EEA6906B98E}" dt="2024-08-28T17:33:05.939" v="2450"/>
        <pc:sldMkLst>
          <pc:docMk/>
          <pc:sldMk cId="2907886819" sldId="261"/>
        </pc:sldMkLst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3007293492" sldId="270"/>
        </pc:sldMkLst>
      </pc:sldChg>
      <pc:sldChg chg="delSp add setBg delDesignElem">
        <pc:chgData name="Sara Mackenzie" userId="bbde034952aac3d7" providerId="LiveId" clId="{B2A41470-6A8A-43F0-90EA-6EEA6906B98E}" dt="2024-08-28T13:29:39.066" v="2413"/>
        <pc:sldMkLst>
          <pc:docMk/>
          <pc:sldMk cId="1259901670" sldId="335"/>
        </pc:sldMkLst>
        <pc:spChg chg="del">
          <ac:chgData name="Sara Mackenzie" userId="bbde034952aac3d7" providerId="LiveId" clId="{B2A41470-6A8A-43F0-90EA-6EEA6906B98E}" dt="2024-08-28T13:29:39.066" v="2413"/>
          <ac:spMkLst>
            <pc:docMk/>
            <pc:sldMk cId="1259901670" sldId="335"/>
            <ac:spMk id="14" creationId="{49A12FA7-69DF-BAFA-4B9B-0E6EB9C86F29}"/>
          </ac:spMkLst>
        </pc:spChg>
      </pc:sldChg>
      <pc:sldChg chg="del">
        <pc:chgData name="Sara Mackenzie" userId="bbde034952aac3d7" providerId="LiveId" clId="{B2A41470-6A8A-43F0-90EA-6EEA6906B98E}" dt="2024-08-28T13:29:33.189" v="2410" actId="47"/>
        <pc:sldMkLst>
          <pc:docMk/>
          <pc:sldMk cId="4148582325" sldId="335"/>
        </pc:sldMkLst>
      </pc:sldChg>
      <pc:sldChg chg="del">
        <pc:chgData name="Sara Mackenzie" userId="bbde034952aac3d7" providerId="LiveId" clId="{B2A41470-6A8A-43F0-90EA-6EEA6906B98E}" dt="2024-08-28T13:29:33.189" v="2410" actId="47"/>
        <pc:sldMkLst>
          <pc:docMk/>
          <pc:sldMk cId="1080178999" sldId="343"/>
        </pc:sldMkLst>
      </pc:sldChg>
      <pc:sldChg chg="delSp add setBg delDesignElem">
        <pc:chgData name="Sara Mackenzie" userId="bbde034952aac3d7" providerId="LiveId" clId="{B2A41470-6A8A-43F0-90EA-6EEA6906B98E}" dt="2024-08-28T13:29:39.066" v="2413"/>
        <pc:sldMkLst>
          <pc:docMk/>
          <pc:sldMk cId="3063767455" sldId="343"/>
        </pc:sldMkLst>
        <pc:spChg chg="del">
          <ac:chgData name="Sara Mackenzie" userId="bbde034952aac3d7" providerId="LiveId" clId="{B2A41470-6A8A-43F0-90EA-6EEA6906B98E}" dt="2024-08-28T13:29:39.066" v="2413"/>
          <ac:spMkLst>
            <pc:docMk/>
            <pc:sldMk cId="3063767455" sldId="343"/>
            <ac:spMk id="24" creationId="{A4AC5506-6312-4701-8D3C-40187889A947}"/>
          </ac:spMkLst>
        </pc:spChg>
      </pc:sldChg>
      <pc:sldChg chg="modSp del mod">
        <pc:chgData name="Sara Mackenzie" userId="bbde034952aac3d7" providerId="LiveId" clId="{B2A41470-6A8A-43F0-90EA-6EEA6906B98E}" dt="2024-08-28T13:31:37.035" v="2447" actId="47"/>
        <pc:sldMkLst>
          <pc:docMk/>
          <pc:sldMk cId="2247727014" sldId="354"/>
        </pc:sldMkLst>
        <pc:spChg chg="mod">
          <ac:chgData name="Sara Mackenzie" userId="bbde034952aac3d7" providerId="LiveId" clId="{B2A41470-6A8A-43F0-90EA-6EEA6906B98E}" dt="2024-08-27T23:30:15.543" v="68" actId="20577"/>
          <ac:spMkLst>
            <pc:docMk/>
            <pc:sldMk cId="2247727014" sldId="354"/>
            <ac:spMk id="4" creationId="{1747DB99-895F-7661-1604-BB9758766357}"/>
          </ac:spMkLst>
        </pc:spChg>
      </pc:sldChg>
      <pc:sldChg chg="addSp modSp new mod setBg">
        <pc:chgData name="Sara Mackenzie" userId="bbde034952aac3d7" providerId="LiveId" clId="{B2A41470-6A8A-43F0-90EA-6EEA6906B98E}" dt="2024-08-27T23:31:17.449" v="119" actId="26606"/>
        <pc:sldMkLst>
          <pc:docMk/>
          <pc:sldMk cId="1203955294" sldId="355"/>
        </pc:sldMkLst>
        <pc:spChg chg="mod">
          <ac:chgData name="Sara Mackenzie" userId="bbde034952aac3d7" providerId="LiveId" clId="{B2A41470-6A8A-43F0-90EA-6EEA6906B98E}" dt="2024-08-27T23:31:17.449" v="119" actId="26606"/>
          <ac:spMkLst>
            <pc:docMk/>
            <pc:sldMk cId="1203955294" sldId="355"/>
            <ac:spMk id="2" creationId="{9227C9B2-6C0A-CCD4-E41C-409594BC81F6}"/>
          </ac:spMkLst>
        </pc:spChg>
        <pc:spChg chg="add">
          <ac:chgData name="Sara Mackenzie" userId="bbde034952aac3d7" providerId="LiveId" clId="{B2A41470-6A8A-43F0-90EA-6EEA6906B98E}" dt="2024-08-27T23:31:17.449" v="119" actId="26606"/>
          <ac:spMkLst>
            <pc:docMk/>
            <pc:sldMk cId="1203955294" sldId="355"/>
            <ac:spMk id="9" creationId="{A4AC5506-6312-4701-8D3C-40187889A947}"/>
          </ac:spMkLst>
        </pc:spChg>
        <pc:picChg chg="add mod">
          <ac:chgData name="Sara Mackenzie" userId="bbde034952aac3d7" providerId="LiveId" clId="{B2A41470-6A8A-43F0-90EA-6EEA6906B98E}" dt="2024-08-27T23:31:17.449" v="119" actId="26606"/>
          <ac:picMkLst>
            <pc:docMk/>
            <pc:sldMk cId="1203955294" sldId="355"/>
            <ac:picMk id="4" creationId="{C1483F70-7845-F758-A330-326D9C2CF1B1}"/>
          </ac:picMkLst>
        </pc:picChg>
      </pc:sldChg>
      <pc:sldChg chg="addSp modSp new mod">
        <pc:chgData name="Sara Mackenzie" userId="bbde034952aac3d7" providerId="LiveId" clId="{B2A41470-6A8A-43F0-90EA-6EEA6906B98E}" dt="2024-08-28T13:31:57.344" v="2449" actId="20577"/>
        <pc:sldMkLst>
          <pc:docMk/>
          <pc:sldMk cId="3743923402" sldId="356"/>
        </pc:sldMkLst>
        <pc:spChg chg="mod">
          <ac:chgData name="Sara Mackenzie" userId="bbde034952aac3d7" providerId="LiveId" clId="{B2A41470-6A8A-43F0-90EA-6EEA6906B98E}" dt="2024-08-27T23:38:56.773" v="751" actId="20577"/>
          <ac:spMkLst>
            <pc:docMk/>
            <pc:sldMk cId="3743923402" sldId="356"/>
            <ac:spMk id="2" creationId="{512DD6FF-2B90-21EA-B82C-54F535AA7C36}"/>
          </ac:spMkLst>
        </pc:spChg>
        <pc:spChg chg="mod">
          <ac:chgData name="Sara Mackenzie" userId="bbde034952aac3d7" providerId="LiveId" clId="{B2A41470-6A8A-43F0-90EA-6EEA6906B98E}" dt="2024-08-28T13:31:57.344" v="2449" actId="20577"/>
          <ac:spMkLst>
            <pc:docMk/>
            <pc:sldMk cId="3743923402" sldId="356"/>
            <ac:spMk id="3" creationId="{A85D33A8-1A6A-B25B-155C-9B7B4D1AF099}"/>
          </ac:spMkLst>
        </pc:spChg>
        <pc:spChg chg="add mod">
          <ac:chgData name="Sara Mackenzie" userId="bbde034952aac3d7" providerId="LiveId" clId="{B2A41470-6A8A-43F0-90EA-6EEA6906B98E}" dt="2024-08-27T23:38:09.083" v="726" actId="1076"/>
          <ac:spMkLst>
            <pc:docMk/>
            <pc:sldMk cId="3743923402" sldId="356"/>
            <ac:spMk id="5" creationId="{C1E0EBDC-D63C-81BD-9931-B2CED56E187F}"/>
          </ac:spMkLst>
        </pc:spChg>
      </pc:sldChg>
      <pc:sldChg chg="add ord">
        <pc:chgData name="Sara Mackenzie" userId="bbde034952aac3d7" providerId="LiveId" clId="{B2A41470-6A8A-43F0-90EA-6EEA6906B98E}" dt="2024-08-27T23:40:31.196" v="998"/>
        <pc:sldMkLst>
          <pc:docMk/>
          <pc:sldMk cId="2423985593" sldId="357"/>
        </pc:sldMkLst>
      </pc:sldChg>
      <pc:sldChg chg="modSp add mod">
        <pc:chgData name="Sara Mackenzie" userId="bbde034952aac3d7" providerId="LiveId" clId="{B2A41470-6A8A-43F0-90EA-6EEA6906B98E}" dt="2024-08-27T23:48:11.380" v="1557" actId="20577"/>
        <pc:sldMkLst>
          <pc:docMk/>
          <pc:sldMk cId="3440050274" sldId="358"/>
        </pc:sldMkLst>
        <pc:spChg chg="mod">
          <ac:chgData name="Sara Mackenzie" userId="bbde034952aac3d7" providerId="LiveId" clId="{B2A41470-6A8A-43F0-90EA-6EEA6906B98E}" dt="2024-08-27T23:41:32.865" v="1047" actId="20577"/>
          <ac:spMkLst>
            <pc:docMk/>
            <pc:sldMk cId="3440050274" sldId="358"/>
            <ac:spMk id="2" creationId="{512DD6FF-2B90-21EA-B82C-54F535AA7C36}"/>
          </ac:spMkLst>
        </pc:spChg>
        <pc:spChg chg="mod">
          <ac:chgData name="Sara Mackenzie" userId="bbde034952aac3d7" providerId="LiveId" clId="{B2A41470-6A8A-43F0-90EA-6EEA6906B98E}" dt="2024-08-27T23:48:11.380" v="1557" actId="20577"/>
          <ac:spMkLst>
            <pc:docMk/>
            <pc:sldMk cId="3440050274" sldId="358"/>
            <ac:spMk id="3" creationId="{A85D33A8-1A6A-B25B-155C-9B7B4D1AF099}"/>
          </ac:spMkLst>
        </pc:spChg>
        <pc:spChg chg="mod">
          <ac:chgData name="Sara Mackenzie" userId="bbde034952aac3d7" providerId="LiveId" clId="{B2A41470-6A8A-43F0-90EA-6EEA6906B98E}" dt="2024-08-27T23:47:34.007" v="1517" actId="1076"/>
          <ac:spMkLst>
            <pc:docMk/>
            <pc:sldMk cId="3440050274" sldId="358"/>
            <ac:spMk id="5" creationId="{C1E0EBDC-D63C-81BD-9931-B2CED56E187F}"/>
          </ac:spMkLst>
        </pc:spChg>
      </pc:sldChg>
      <pc:sldChg chg="modSp new mod">
        <pc:chgData name="Sara Mackenzie" userId="bbde034952aac3d7" providerId="LiveId" clId="{B2A41470-6A8A-43F0-90EA-6EEA6906B98E}" dt="2024-08-27T23:56:01.292" v="2042" actId="20577"/>
        <pc:sldMkLst>
          <pc:docMk/>
          <pc:sldMk cId="1422714722" sldId="359"/>
        </pc:sldMkLst>
        <pc:spChg chg="mod">
          <ac:chgData name="Sara Mackenzie" userId="bbde034952aac3d7" providerId="LiveId" clId="{B2A41470-6A8A-43F0-90EA-6EEA6906B98E}" dt="2024-08-27T23:52:22.660" v="1571" actId="20577"/>
          <ac:spMkLst>
            <pc:docMk/>
            <pc:sldMk cId="1422714722" sldId="359"/>
            <ac:spMk id="2" creationId="{D95C483F-60F7-6E50-BA1D-0A23E85146C0}"/>
          </ac:spMkLst>
        </pc:spChg>
        <pc:spChg chg="mod">
          <ac:chgData name="Sara Mackenzie" userId="bbde034952aac3d7" providerId="LiveId" clId="{B2A41470-6A8A-43F0-90EA-6EEA6906B98E}" dt="2024-08-27T23:56:01.292" v="2042" actId="20577"/>
          <ac:spMkLst>
            <pc:docMk/>
            <pc:sldMk cId="1422714722" sldId="359"/>
            <ac:spMk id="3" creationId="{A9CAFA3D-5AD0-A6D0-28F1-A3FCDF017C82}"/>
          </ac:spMkLst>
        </pc:spChg>
      </pc:sldChg>
      <pc:sldChg chg="addSp delSp modSp add mod">
        <pc:chgData name="Sara Mackenzie" userId="bbde034952aac3d7" providerId="LiveId" clId="{B2A41470-6A8A-43F0-90EA-6EEA6906B98E}" dt="2024-08-28T00:09:52.056" v="2382" actId="207"/>
        <pc:sldMkLst>
          <pc:docMk/>
          <pc:sldMk cId="185502826" sldId="360"/>
        </pc:sldMkLst>
        <pc:spChg chg="mod">
          <ac:chgData name="Sara Mackenzie" userId="bbde034952aac3d7" providerId="LiveId" clId="{B2A41470-6A8A-43F0-90EA-6EEA6906B98E}" dt="2024-08-28T00:02:28.547" v="2109" actId="20577"/>
          <ac:spMkLst>
            <pc:docMk/>
            <pc:sldMk cId="185502826" sldId="360"/>
            <ac:spMk id="2" creationId="{3E26EB4E-AEAA-30CA-1BDC-43661C5E20ED}"/>
          </ac:spMkLst>
        </pc:spChg>
        <pc:spChg chg="del">
          <ac:chgData name="Sara Mackenzie" userId="bbde034952aac3d7" providerId="LiveId" clId="{B2A41470-6A8A-43F0-90EA-6EEA6906B98E}" dt="2024-08-28T00:04:38.435" v="2110" actId="478"/>
          <ac:spMkLst>
            <pc:docMk/>
            <pc:sldMk cId="185502826" sldId="360"/>
            <ac:spMk id="4" creationId="{1747DB99-895F-7661-1604-BB9758766357}"/>
          </ac:spMkLst>
        </pc:spChg>
        <pc:spChg chg="del">
          <ac:chgData name="Sara Mackenzie" userId="bbde034952aac3d7" providerId="LiveId" clId="{B2A41470-6A8A-43F0-90EA-6EEA6906B98E}" dt="2024-08-28T00:04:45.107" v="2112" actId="478"/>
          <ac:spMkLst>
            <pc:docMk/>
            <pc:sldMk cId="185502826" sldId="360"/>
            <ac:spMk id="5" creationId="{7F4B8972-8063-710C-0FB0-89004E5E3368}"/>
          </ac:spMkLst>
        </pc:spChg>
        <pc:spChg chg="add mod">
          <ac:chgData name="Sara Mackenzie" userId="bbde034952aac3d7" providerId="LiveId" clId="{B2A41470-6A8A-43F0-90EA-6EEA6906B98E}" dt="2024-08-28T00:09:08.122" v="2379" actId="1076"/>
          <ac:spMkLst>
            <pc:docMk/>
            <pc:sldMk cId="185502826" sldId="360"/>
            <ac:spMk id="7" creationId="{407D940D-6D6D-0E11-E2DA-1ED8242276BD}"/>
          </ac:spMkLst>
        </pc:spChg>
        <pc:spChg chg="add mod">
          <ac:chgData name="Sara Mackenzie" userId="bbde034952aac3d7" providerId="LiveId" clId="{B2A41470-6A8A-43F0-90EA-6EEA6906B98E}" dt="2024-08-28T00:09:52.056" v="2382" actId="207"/>
          <ac:spMkLst>
            <pc:docMk/>
            <pc:sldMk cId="185502826" sldId="360"/>
            <ac:spMk id="9" creationId="{77CD0DEA-CDCF-5E2F-FD6B-1A9E4874A770}"/>
          </ac:spMkLst>
        </pc:spChg>
        <pc:picChg chg="add mod">
          <ac:chgData name="Sara Mackenzie" userId="bbde034952aac3d7" providerId="LiveId" clId="{B2A41470-6A8A-43F0-90EA-6EEA6906B98E}" dt="2024-08-28T00:04:49.048" v="2113" actId="1076"/>
          <ac:picMkLst>
            <pc:docMk/>
            <pc:sldMk cId="185502826" sldId="360"/>
            <ac:picMk id="6" creationId="{9E90740D-2A84-107F-2CF2-EA6A09BB9854}"/>
          </ac:picMkLst>
        </pc:picChg>
      </pc:sldChg>
      <pc:sldChg chg="new del">
        <pc:chgData name="Sara Mackenzie" userId="bbde034952aac3d7" providerId="LiveId" clId="{B2A41470-6A8A-43F0-90EA-6EEA6906B98E}" dt="2024-08-28T00:02:10.163" v="2044" actId="47"/>
        <pc:sldMkLst>
          <pc:docMk/>
          <pc:sldMk cId="2503862065" sldId="360"/>
        </pc:sldMkLst>
      </pc:sldChg>
      <pc:sldChg chg="addSp delSp modSp add mod">
        <pc:chgData name="Sara Mackenzie" userId="bbde034952aac3d7" providerId="LiveId" clId="{B2A41470-6A8A-43F0-90EA-6EEA6906B98E}" dt="2024-08-28T13:29:15.779" v="2409" actId="207"/>
        <pc:sldMkLst>
          <pc:docMk/>
          <pc:sldMk cId="3662608040" sldId="361"/>
        </pc:sldMkLst>
        <pc:spChg chg="mod">
          <ac:chgData name="Sara Mackenzie" userId="bbde034952aac3d7" providerId="LiveId" clId="{B2A41470-6A8A-43F0-90EA-6EEA6906B98E}" dt="2024-08-28T13:28:43.554" v="2402"/>
          <ac:spMkLst>
            <pc:docMk/>
            <pc:sldMk cId="3662608040" sldId="361"/>
            <ac:spMk id="2" creationId="{2250D70A-F08B-5C20-3897-F84C690E5DEF}"/>
          </ac:spMkLst>
        </pc:spChg>
        <pc:spChg chg="mod">
          <ac:chgData name="Sara Mackenzie" userId="bbde034952aac3d7" providerId="LiveId" clId="{B2A41470-6A8A-43F0-90EA-6EEA6906B98E}" dt="2024-08-28T13:28:21.780" v="2393" actId="1076"/>
          <ac:spMkLst>
            <pc:docMk/>
            <pc:sldMk cId="3662608040" sldId="361"/>
            <ac:spMk id="3" creationId="{A10C138A-E7C8-B956-807B-20BEC3DE44CD}"/>
          </ac:spMkLst>
        </pc:spChg>
        <pc:spChg chg="add mod">
          <ac:chgData name="Sara Mackenzie" userId="bbde034952aac3d7" providerId="LiveId" clId="{B2A41470-6A8A-43F0-90EA-6EEA6906B98E}" dt="2024-08-28T13:29:15.779" v="2409" actId="207"/>
          <ac:spMkLst>
            <pc:docMk/>
            <pc:sldMk cId="3662608040" sldId="361"/>
            <ac:spMk id="9" creationId="{63A391D2-6C3E-E289-1475-0325B5E9653B}"/>
          </ac:spMkLst>
        </pc:spChg>
        <pc:picChg chg="del">
          <ac:chgData name="Sara Mackenzie" userId="bbde034952aac3d7" providerId="LiveId" clId="{B2A41470-6A8A-43F0-90EA-6EEA6906B98E}" dt="2024-08-28T13:27:46.134" v="2386" actId="478"/>
          <ac:picMkLst>
            <pc:docMk/>
            <pc:sldMk cId="3662608040" sldId="361"/>
            <ac:picMk id="5" creationId="{20FE9265-60DE-8DA0-4EBB-2F5CB8C121DB}"/>
          </ac:picMkLst>
        </pc:picChg>
        <pc:picChg chg="del">
          <ac:chgData name="Sara Mackenzie" userId="bbde034952aac3d7" providerId="LiveId" clId="{B2A41470-6A8A-43F0-90EA-6EEA6906B98E}" dt="2024-08-28T13:27:48.405" v="2387" actId="478"/>
          <ac:picMkLst>
            <pc:docMk/>
            <pc:sldMk cId="3662608040" sldId="361"/>
            <ac:picMk id="6" creationId="{E83F70C0-E41C-DFDB-0F18-2F414E0DBFC8}"/>
          </ac:picMkLst>
        </pc:picChg>
        <pc:picChg chg="add mod">
          <ac:chgData name="Sara Mackenzie" userId="bbde034952aac3d7" providerId="LiveId" clId="{B2A41470-6A8A-43F0-90EA-6EEA6906B98E}" dt="2024-08-28T13:28:14.901" v="2392" actId="14100"/>
          <ac:picMkLst>
            <pc:docMk/>
            <pc:sldMk cId="3662608040" sldId="361"/>
            <ac:picMk id="7" creationId="{C18C5F1F-BD40-FDC0-43DD-03E8F44B675C}"/>
          </ac:picMkLst>
        </pc:picChg>
      </pc:sldChg>
      <pc:sldChg chg="add">
        <pc:chgData name="Sara Mackenzie" userId="bbde034952aac3d7" providerId="LiveId" clId="{B2A41470-6A8A-43F0-90EA-6EEA6906B98E}" dt="2024-08-28T13:26:16.053" v="2385"/>
        <pc:sldMkLst>
          <pc:docMk/>
          <pc:sldMk cId="1429556919" sldId="362"/>
        </pc:sldMkLst>
      </pc:sldChg>
      <pc:sldChg chg="add del">
        <pc:chgData name="Sara Mackenzie" userId="bbde034952aac3d7" providerId="LiveId" clId="{B2A41470-6A8A-43F0-90EA-6EEA6906B98E}" dt="2024-08-28T13:31:27.663" v="2446" actId="47"/>
        <pc:sldMkLst>
          <pc:docMk/>
          <pc:sldMk cId="3377979036" sldId="363"/>
        </pc:sldMkLst>
      </pc:sldChg>
      <pc:sldChg chg="modSp add mod">
        <pc:chgData name="Sara Mackenzie" userId="bbde034952aac3d7" providerId="LiveId" clId="{B2A41470-6A8A-43F0-90EA-6EEA6906B98E}" dt="2024-08-28T13:30:10.647" v="2439" actId="20577"/>
        <pc:sldMkLst>
          <pc:docMk/>
          <pc:sldMk cId="731646033" sldId="364"/>
        </pc:sldMkLst>
        <pc:spChg chg="mod">
          <ac:chgData name="Sara Mackenzie" userId="bbde034952aac3d7" providerId="LiveId" clId="{B2A41470-6A8A-43F0-90EA-6EEA6906B98E}" dt="2024-08-28T13:30:10.647" v="2439" actId="20577"/>
          <ac:spMkLst>
            <pc:docMk/>
            <pc:sldMk cId="731646033" sldId="364"/>
            <ac:spMk id="3" creationId="{D62F916C-A8FB-F5A7-6175-F4A0C04B641C}"/>
          </ac:spMkLst>
        </pc:spChg>
      </pc:sldChg>
      <pc:sldChg chg="add">
        <pc:chgData name="Sara Mackenzie" userId="bbde034952aac3d7" providerId="LiveId" clId="{B2A41470-6A8A-43F0-90EA-6EEA6906B98E}" dt="2024-08-28T13:26:16.053" v="2385"/>
        <pc:sldMkLst>
          <pc:docMk/>
          <pc:sldMk cId="1131833613" sldId="365"/>
        </pc:sldMkLst>
      </pc:sldChg>
      <pc:sldChg chg="add setBg">
        <pc:chgData name="Sara Mackenzie" userId="bbde034952aac3d7" providerId="LiveId" clId="{B2A41470-6A8A-43F0-90EA-6EEA6906B98E}" dt="2024-08-28T13:26:16.053" v="2385"/>
        <pc:sldMkLst>
          <pc:docMk/>
          <pc:sldMk cId="1154796406" sldId="366"/>
        </pc:sldMkLst>
      </pc:sldChg>
      <pc:sldChg chg="add">
        <pc:chgData name="Sara Mackenzie" userId="bbde034952aac3d7" providerId="LiveId" clId="{B2A41470-6A8A-43F0-90EA-6EEA6906B98E}" dt="2024-08-28T13:26:16.053" v="2385"/>
        <pc:sldMkLst>
          <pc:docMk/>
          <pc:sldMk cId="1928850112" sldId="367"/>
        </pc:sldMkLst>
      </pc:sldChg>
      <pc:sldChg chg="add">
        <pc:chgData name="Sara Mackenzie" userId="bbde034952aac3d7" providerId="LiveId" clId="{B2A41470-6A8A-43F0-90EA-6EEA6906B98E}" dt="2024-08-28T13:26:16.053" v="2385"/>
        <pc:sldMkLst>
          <pc:docMk/>
          <pc:sldMk cId="235234287" sldId="368"/>
        </pc:sldMkLst>
      </pc:sldChg>
      <pc:sldChg chg="delSp modSp add mod setBg delDesignElem">
        <pc:chgData name="Sara Mackenzie" userId="bbde034952aac3d7" providerId="LiveId" clId="{B2A41470-6A8A-43F0-90EA-6EEA6906B98E}" dt="2024-08-28T13:30:54.983" v="2442" actId="207"/>
        <pc:sldMkLst>
          <pc:docMk/>
          <pc:sldMk cId="4246985310" sldId="369"/>
        </pc:sldMkLst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4246985310" sldId="369"/>
            <ac:spMk id="24" creationId="{BACC6370-2D7E-4714-9D71-7542949D7D5D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4246985310" sldId="369"/>
            <ac:spMk id="26" creationId="{256B2C21-A230-48C0-8DF1-C46611373C44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4246985310" sldId="369"/>
            <ac:spMk id="28" creationId="{3847E18C-932D-4C95-AABA-FEC7C9499AD7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4246985310" sldId="369"/>
            <ac:spMk id="30" creationId="{3150CB11-0C61-439E-910F-5787759E72A0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4246985310" sldId="369"/>
            <ac:spMk id="32" creationId="{43F8A58B-5155-44CE-A5FF-7647B47D0A7A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4246985310" sldId="369"/>
            <ac:spMk id="34" creationId="{443F2ACA-E6D6-4028-82DD-F03C262D5DE6}"/>
          </ac:spMkLst>
        </pc:spChg>
        <pc:graphicFrameChg chg="modGraphic">
          <ac:chgData name="Sara Mackenzie" userId="bbde034952aac3d7" providerId="LiveId" clId="{B2A41470-6A8A-43F0-90EA-6EEA6906B98E}" dt="2024-08-28T13:30:54.983" v="2442" actId="207"/>
          <ac:graphicFrameMkLst>
            <pc:docMk/>
            <pc:sldMk cId="4246985310" sldId="369"/>
            <ac:graphicFrameMk id="5" creationId="{3AC669CA-EF76-C94D-F8D3-8B1DC49CD792}"/>
          </ac:graphicFrameMkLst>
        </pc:graphicFrameChg>
      </pc:sldChg>
      <pc:sldChg chg="delSp modSp add mod setBg delDesignElem">
        <pc:chgData name="Sara Mackenzie" userId="bbde034952aac3d7" providerId="LiveId" clId="{B2A41470-6A8A-43F0-90EA-6EEA6906B98E}" dt="2024-08-28T13:31:14.720" v="2445" actId="207"/>
        <pc:sldMkLst>
          <pc:docMk/>
          <pc:sldMk cId="501850982" sldId="370"/>
        </pc:sldMkLst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501850982" sldId="370"/>
            <ac:spMk id="24" creationId="{BACC6370-2D7E-4714-9D71-7542949D7D5D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501850982" sldId="370"/>
            <ac:spMk id="26" creationId="{256B2C21-A230-48C0-8DF1-C46611373C44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501850982" sldId="370"/>
            <ac:spMk id="28" creationId="{3847E18C-932D-4C95-AABA-FEC7C9499AD7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501850982" sldId="370"/>
            <ac:spMk id="30" creationId="{3150CB11-0C61-439E-910F-5787759E72A0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501850982" sldId="370"/>
            <ac:spMk id="32" creationId="{43F8A58B-5155-44CE-A5FF-7647B47D0A7A}"/>
          </ac:spMkLst>
        </pc:spChg>
        <pc:spChg chg="del">
          <ac:chgData name="Sara Mackenzie" userId="bbde034952aac3d7" providerId="LiveId" clId="{B2A41470-6A8A-43F0-90EA-6EEA6906B98E}" dt="2024-08-28T13:26:16.053" v="2385"/>
          <ac:spMkLst>
            <pc:docMk/>
            <pc:sldMk cId="501850982" sldId="370"/>
            <ac:spMk id="34" creationId="{443F2ACA-E6D6-4028-82DD-F03C262D5DE6}"/>
          </ac:spMkLst>
        </pc:spChg>
        <pc:graphicFrameChg chg="modGraphic">
          <ac:chgData name="Sara Mackenzie" userId="bbde034952aac3d7" providerId="LiveId" clId="{B2A41470-6A8A-43F0-90EA-6EEA6906B98E}" dt="2024-08-28T13:31:14.720" v="2445" actId="207"/>
          <ac:graphicFrameMkLst>
            <pc:docMk/>
            <pc:sldMk cId="501850982" sldId="370"/>
            <ac:graphicFrameMk id="5" creationId="{3AC669CA-EF76-C94D-F8D3-8B1DC49CD792}"/>
          </ac:graphicFrameMkLst>
        </pc:graphicFrameChg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2544385730" sldId="409"/>
        </pc:sldMkLst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412469658" sldId="410"/>
        </pc:sldMkLst>
      </pc:sldChg>
      <pc:sldChg chg="add setBg">
        <pc:chgData name="Sara Mackenzie" userId="bbde034952aac3d7" providerId="LiveId" clId="{B2A41470-6A8A-43F0-90EA-6EEA6906B98E}" dt="2024-08-28T17:33:31.588" v="2451"/>
        <pc:sldMkLst>
          <pc:docMk/>
          <pc:sldMk cId="3433226270" sldId="411"/>
        </pc:sldMkLst>
      </pc:sldChg>
      <pc:sldChg chg="addSp modSp add mod setBg">
        <pc:chgData name="Sara Mackenzie" userId="bbde034952aac3d7" providerId="LiveId" clId="{B2A41470-6A8A-43F0-90EA-6EEA6906B98E}" dt="2024-08-28T17:34:45.230" v="2465" actId="26606"/>
        <pc:sldMkLst>
          <pc:docMk/>
          <pc:sldMk cId="659215043" sldId="412"/>
        </pc:sldMkLst>
        <pc:spChg chg="mod">
          <ac:chgData name="Sara Mackenzie" userId="bbde034952aac3d7" providerId="LiveId" clId="{B2A41470-6A8A-43F0-90EA-6EEA6906B98E}" dt="2024-08-28T17:34:45.230" v="2465" actId="26606"/>
          <ac:spMkLst>
            <pc:docMk/>
            <pc:sldMk cId="659215043" sldId="412"/>
            <ac:spMk id="2" creationId="{6EAEC6B6-EEF8-7037-45C2-E02978C35EA6}"/>
          </ac:spMkLst>
        </pc:spChg>
        <pc:spChg chg="mod">
          <ac:chgData name="Sara Mackenzie" userId="bbde034952aac3d7" providerId="LiveId" clId="{B2A41470-6A8A-43F0-90EA-6EEA6906B98E}" dt="2024-08-28T17:34:45.230" v="2465" actId="26606"/>
          <ac:spMkLst>
            <pc:docMk/>
            <pc:sldMk cId="659215043" sldId="412"/>
            <ac:spMk id="3" creationId="{3E759762-94D5-A560-D690-C9CD6C7B1BC8}"/>
          </ac:spMkLst>
        </pc:spChg>
        <pc:spChg chg="add">
          <ac:chgData name="Sara Mackenzie" userId="bbde034952aac3d7" providerId="LiveId" clId="{B2A41470-6A8A-43F0-90EA-6EEA6906B98E}" dt="2024-08-28T17:34:45.230" v="2465" actId="26606"/>
          <ac:spMkLst>
            <pc:docMk/>
            <pc:sldMk cId="659215043" sldId="412"/>
            <ac:spMk id="8" creationId="{18873D23-2DCF-4B31-A009-95721C06E8E1}"/>
          </ac:spMkLst>
        </pc:spChg>
        <pc:spChg chg="add">
          <ac:chgData name="Sara Mackenzie" userId="bbde034952aac3d7" providerId="LiveId" clId="{B2A41470-6A8A-43F0-90EA-6EEA6906B98E}" dt="2024-08-28T17:34:45.230" v="2465" actId="26606"/>
          <ac:spMkLst>
            <pc:docMk/>
            <pc:sldMk cId="659215043" sldId="412"/>
            <ac:spMk id="10" creationId="{C13EF075-D4EF-4929-ADBC-91B27DA19955}"/>
          </ac:spMkLst>
        </pc:spChg>
        <pc:grpChg chg="add">
          <ac:chgData name="Sara Mackenzie" userId="bbde034952aac3d7" providerId="LiveId" clId="{B2A41470-6A8A-43F0-90EA-6EEA6906B98E}" dt="2024-08-28T17:34:45.230" v="2465" actId="26606"/>
          <ac:grpSpMkLst>
            <pc:docMk/>
            <pc:sldMk cId="659215043" sldId="412"/>
            <ac:grpSpMk id="12" creationId="{DAA26DFA-AAB2-4973-9C17-16D587C7B198}"/>
          </ac:grpSpMkLst>
        </pc:grpChg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3562607115" sldId="413"/>
        </pc:sldMkLst>
      </pc:sldChg>
      <pc:sldChg chg="addSp modSp add mod setBg">
        <pc:chgData name="Sara Mackenzie" userId="bbde034952aac3d7" providerId="LiveId" clId="{B2A41470-6A8A-43F0-90EA-6EEA6906B98E}" dt="2024-08-28T17:34:30.229" v="2462" actId="26606"/>
        <pc:sldMkLst>
          <pc:docMk/>
          <pc:sldMk cId="1172899910" sldId="414"/>
        </pc:sldMkLst>
        <pc:spChg chg="mod">
          <ac:chgData name="Sara Mackenzie" userId="bbde034952aac3d7" providerId="LiveId" clId="{B2A41470-6A8A-43F0-90EA-6EEA6906B98E}" dt="2024-08-28T17:34:30.229" v="2462" actId="26606"/>
          <ac:spMkLst>
            <pc:docMk/>
            <pc:sldMk cId="1172899910" sldId="414"/>
            <ac:spMk id="2" creationId="{6EAEC6B6-EEF8-7037-45C2-E02978C35EA6}"/>
          </ac:spMkLst>
        </pc:spChg>
        <pc:spChg chg="mod">
          <ac:chgData name="Sara Mackenzie" userId="bbde034952aac3d7" providerId="LiveId" clId="{B2A41470-6A8A-43F0-90EA-6EEA6906B98E}" dt="2024-08-28T17:34:30.229" v="2462" actId="26606"/>
          <ac:spMkLst>
            <pc:docMk/>
            <pc:sldMk cId="1172899910" sldId="414"/>
            <ac:spMk id="3" creationId="{3E759762-94D5-A560-D690-C9CD6C7B1BC8}"/>
          </ac:spMkLst>
        </pc:spChg>
        <pc:spChg chg="add">
          <ac:chgData name="Sara Mackenzie" userId="bbde034952aac3d7" providerId="LiveId" clId="{B2A41470-6A8A-43F0-90EA-6EEA6906B98E}" dt="2024-08-28T17:34:30.229" v="2462" actId="26606"/>
          <ac:spMkLst>
            <pc:docMk/>
            <pc:sldMk cId="1172899910" sldId="414"/>
            <ac:spMk id="8" creationId="{18873D23-2DCF-4B31-A009-95721C06E8E1}"/>
          </ac:spMkLst>
        </pc:spChg>
        <pc:spChg chg="add">
          <ac:chgData name="Sara Mackenzie" userId="bbde034952aac3d7" providerId="LiveId" clId="{B2A41470-6A8A-43F0-90EA-6EEA6906B98E}" dt="2024-08-28T17:34:30.229" v="2462" actId="26606"/>
          <ac:spMkLst>
            <pc:docMk/>
            <pc:sldMk cId="1172899910" sldId="414"/>
            <ac:spMk id="10" creationId="{C13EF075-D4EF-4929-ADBC-91B27DA19955}"/>
          </ac:spMkLst>
        </pc:spChg>
        <pc:grpChg chg="add">
          <ac:chgData name="Sara Mackenzie" userId="bbde034952aac3d7" providerId="LiveId" clId="{B2A41470-6A8A-43F0-90EA-6EEA6906B98E}" dt="2024-08-28T17:34:30.229" v="2462" actId="26606"/>
          <ac:grpSpMkLst>
            <pc:docMk/>
            <pc:sldMk cId="1172899910" sldId="414"/>
            <ac:grpSpMk id="12" creationId="{DAA26DFA-AAB2-4973-9C17-16D587C7B198}"/>
          </ac:grpSpMkLst>
        </pc:grpChg>
      </pc:sldChg>
      <pc:sldChg chg="add setBg">
        <pc:chgData name="Sara Mackenzie" userId="bbde034952aac3d7" providerId="LiveId" clId="{B2A41470-6A8A-43F0-90EA-6EEA6906B98E}" dt="2024-08-28T17:33:31.588" v="2451"/>
        <pc:sldMkLst>
          <pc:docMk/>
          <pc:sldMk cId="1984194466" sldId="415"/>
        </pc:sldMkLst>
      </pc:sldChg>
      <pc:sldChg chg="addSp modSp add mod setBg">
        <pc:chgData name="Sara Mackenzie" userId="bbde034952aac3d7" providerId="LiveId" clId="{B2A41470-6A8A-43F0-90EA-6EEA6906B98E}" dt="2024-08-28T17:34:34.920" v="2463" actId="26606"/>
        <pc:sldMkLst>
          <pc:docMk/>
          <pc:sldMk cId="177612700" sldId="417"/>
        </pc:sldMkLst>
        <pc:spChg chg="mod">
          <ac:chgData name="Sara Mackenzie" userId="bbde034952aac3d7" providerId="LiveId" clId="{B2A41470-6A8A-43F0-90EA-6EEA6906B98E}" dt="2024-08-28T17:34:34.920" v="2463" actId="26606"/>
          <ac:spMkLst>
            <pc:docMk/>
            <pc:sldMk cId="177612700" sldId="417"/>
            <ac:spMk id="2" creationId="{4C3386D0-6DE8-4F83-6B0B-9F3C54C0A350}"/>
          </ac:spMkLst>
        </pc:spChg>
        <pc:spChg chg="mod">
          <ac:chgData name="Sara Mackenzie" userId="bbde034952aac3d7" providerId="LiveId" clId="{B2A41470-6A8A-43F0-90EA-6EEA6906B98E}" dt="2024-08-28T17:34:34.920" v="2463" actId="26606"/>
          <ac:spMkLst>
            <pc:docMk/>
            <pc:sldMk cId="177612700" sldId="417"/>
            <ac:spMk id="3" creationId="{429EE8EB-9B9D-3A78-99F6-D966D7494144}"/>
          </ac:spMkLst>
        </pc:spChg>
        <pc:spChg chg="add">
          <ac:chgData name="Sara Mackenzie" userId="bbde034952aac3d7" providerId="LiveId" clId="{B2A41470-6A8A-43F0-90EA-6EEA6906B98E}" dt="2024-08-28T17:34:34.920" v="2463" actId="26606"/>
          <ac:spMkLst>
            <pc:docMk/>
            <pc:sldMk cId="177612700" sldId="417"/>
            <ac:spMk id="8" creationId="{18873D23-2DCF-4B31-A009-95721C06E8E1}"/>
          </ac:spMkLst>
        </pc:spChg>
        <pc:spChg chg="add">
          <ac:chgData name="Sara Mackenzie" userId="bbde034952aac3d7" providerId="LiveId" clId="{B2A41470-6A8A-43F0-90EA-6EEA6906B98E}" dt="2024-08-28T17:34:34.920" v="2463" actId="26606"/>
          <ac:spMkLst>
            <pc:docMk/>
            <pc:sldMk cId="177612700" sldId="417"/>
            <ac:spMk id="10" creationId="{C13EF075-D4EF-4929-ADBC-91B27DA19955}"/>
          </ac:spMkLst>
        </pc:spChg>
        <pc:grpChg chg="add">
          <ac:chgData name="Sara Mackenzie" userId="bbde034952aac3d7" providerId="LiveId" clId="{B2A41470-6A8A-43F0-90EA-6EEA6906B98E}" dt="2024-08-28T17:34:34.920" v="2463" actId="26606"/>
          <ac:grpSpMkLst>
            <pc:docMk/>
            <pc:sldMk cId="177612700" sldId="417"/>
            <ac:grpSpMk id="12" creationId="{DAA26DFA-AAB2-4973-9C17-16D587C7B198}"/>
          </ac:grpSpMkLst>
        </pc:grpChg>
      </pc:sldChg>
      <pc:sldChg chg="addSp modSp add mod setBg">
        <pc:chgData name="Sara Mackenzie" userId="bbde034952aac3d7" providerId="LiveId" clId="{B2A41470-6A8A-43F0-90EA-6EEA6906B98E}" dt="2024-08-28T17:34:39.297" v="2464" actId="26606"/>
        <pc:sldMkLst>
          <pc:docMk/>
          <pc:sldMk cId="341186616" sldId="418"/>
        </pc:sldMkLst>
        <pc:spChg chg="mod">
          <ac:chgData name="Sara Mackenzie" userId="bbde034952aac3d7" providerId="LiveId" clId="{B2A41470-6A8A-43F0-90EA-6EEA6906B98E}" dt="2024-08-28T17:34:39.297" v="2464" actId="26606"/>
          <ac:spMkLst>
            <pc:docMk/>
            <pc:sldMk cId="341186616" sldId="418"/>
            <ac:spMk id="2" creationId="{4C3386D0-6DE8-4F83-6B0B-9F3C54C0A350}"/>
          </ac:spMkLst>
        </pc:spChg>
        <pc:spChg chg="mod">
          <ac:chgData name="Sara Mackenzie" userId="bbde034952aac3d7" providerId="LiveId" clId="{B2A41470-6A8A-43F0-90EA-6EEA6906B98E}" dt="2024-08-28T17:34:39.297" v="2464" actId="26606"/>
          <ac:spMkLst>
            <pc:docMk/>
            <pc:sldMk cId="341186616" sldId="418"/>
            <ac:spMk id="3" creationId="{429EE8EB-9B9D-3A78-99F6-D966D7494144}"/>
          </ac:spMkLst>
        </pc:spChg>
        <pc:spChg chg="add">
          <ac:chgData name="Sara Mackenzie" userId="bbde034952aac3d7" providerId="LiveId" clId="{B2A41470-6A8A-43F0-90EA-6EEA6906B98E}" dt="2024-08-28T17:34:39.297" v="2464" actId="26606"/>
          <ac:spMkLst>
            <pc:docMk/>
            <pc:sldMk cId="341186616" sldId="418"/>
            <ac:spMk id="8" creationId="{18873D23-2DCF-4B31-A009-95721C06E8E1}"/>
          </ac:spMkLst>
        </pc:spChg>
        <pc:spChg chg="add">
          <ac:chgData name="Sara Mackenzie" userId="bbde034952aac3d7" providerId="LiveId" clId="{B2A41470-6A8A-43F0-90EA-6EEA6906B98E}" dt="2024-08-28T17:34:39.297" v="2464" actId="26606"/>
          <ac:spMkLst>
            <pc:docMk/>
            <pc:sldMk cId="341186616" sldId="418"/>
            <ac:spMk id="10" creationId="{C13EF075-D4EF-4929-ADBC-91B27DA19955}"/>
          </ac:spMkLst>
        </pc:spChg>
        <pc:grpChg chg="add">
          <ac:chgData name="Sara Mackenzie" userId="bbde034952aac3d7" providerId="LiveId" clId="{B2A41470-6A8A-43F0-90EA-6EEA6906B98E}" dt="2024-08-28T17:34:39.297" v="2464" actId="26606"/>
          <ac:grpSpMkLst>
            <pc:docMk/>
            <pc:sldMk cId="341186616" sldId="418"/>
            <ac:grpSpMk id="12" creationId="{DAA26DFA-AAB2-4973-9C17-16D587C7B198}"/>
          </ac:grpSpMkLst>
        </pc:grpChg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611443099" sldId="420"/>
        </pc:sldMkLst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3563415951" sldId="421"/>
        </pc:sldMkLst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1652129240" sldId="423"/>
        </pc:sldMkLst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3611453325" sldId="424"/>
        </pc:sldMkLst>
      </pc:sldChg>
      <pc:sldChg chg="addSp modSp add mod setBg">
        <pc:chgData name="Sara Mackenzie" userId="bbde034952aac3d7" providerId="LiveId" clId="{B2A41470-6A8A-43F0-90EA-6EEA6906B98E}" dt="2024-08-28T17:34:00.510" v="2459" actId="26606"/>
        <pc:sldMkLst>
          <pc:docMk/>
          <pc:sldMk cId="1388189227" sldId="425"/>
        </pc:sldMkLst>
        <pc:spChg chg="mod">
          <ac:chgData name="Sara Mackenzie" userId="bbde034952aac3d7" providerId="LiveId" clId="{B2A41470-6A8A-43F0-90EA-6EEA6906B98E}" dt="2024-08-28T17:34:00.510" v="2459" actId="26606"/>
          <ac:spMkLst>
            <pc:docMk/>
            <pc:sldMk cId="1388189227" sldId="425"/>
            <ac:spMk id="2" creationId="{8C6BE84A-4D12-BBB3-1DC2-71CCCBAADA44}"/>
          </ac:spMkLst>
        </pc:spChg>
        <pc:spChg chg="mod">
          <ac:chgData name="Sara Mackenzie" userId="bbde034952aac3d7" providerId="LiveId" clId="{B2A41470-6A8A-43F0-90EA-6EEA6906B98E}" dt="2024-08-28T17:34:00.510" v="2459" actId="26606"/>
          <ac:spMkLst>
            <pc:docMk/>
            <pc:sldMk cId="1388189227" sldId="425"/>
            <ac:spMk id="3" creationId="{3B41FE1A-5C18-1171-6CB4-8711D4A957A6}"/>
          </ac:spMkLst>
        </pc:spChg>
        <pc:spChg chg="add">
          <ac:chgData name="Sara Mackenzie" userId="bbde034952aac3d7" providerId="LiveId" clId="{B2A41470-6A8A-43F0-90EA-6EEA6906B98E}" dt="2024-08-28T17:34:00.510" v="2459" actId="26606"/>
          <ac:spMkLst>
            <pc:docMk/>
            <pc:sldMk cId="1388189227" sldId="425"/>
            <ac:spMk id="8" creationId="{18873D23-2DCF-4B31-A009-95721C06E8E1}"/>
          </ac:spMkLst>
        </pc:spChg>
        <pc:spChg chg="add">
          <ac:chgData name="Sara Mackenzie" userId="bbde034952aac3d7" providerId="LiveId" clId="{B2A41470-6A8A-43F0-90EA-6EEA6906B98E}" dt="2024-08-28T17:34:00.510" v="2459" actId="26606"/>
          <ac:spMkLst>
            <pc:docMk/>
            <pc:sldMk cId="1388189227" sldId="425"/>
            <ac:spMk id="10" creationId="{C13EF075-D4EF-4929-ADBC-91B27DA19955}"/>
          </ac:spMkLst>
        </pc:spChg>
        <pc:grpChg chg="add">
          <ac:chgData name="Sara Mackenzie" userId="bbde034952aac3d7" providerId="LiveId" clId="{B2A41470-6A8A-43F0-90EA-6EEA6906B98E}" dt="2024-08-28T17:34:00.510" v="2459" actId="26606"/>
          <ac:grpSpMkLst>
            <pc:docMk/>
            <pc:sldMk cId="1388189227" sldId="425"/>
            <ac:grpSpMk id="12" creationId="{DAA26DFA-AAB2-4973-9C17-16D587C7B198}"/>
          </ac:grpSpMkLst>
        </pc:grpChg>
      </pc:sldChg>
      <pc:sldChg chg="addSp modSp add mod setBg">
        <pc:chgData name="Sara Mackenzie" userId="bbde034952aac3d7" providerId="LiveId" clId="{B2A41470-6A8A-43F0-90EA-6EEA6906B98E}" dt="2024-08-28T17:34:12.457" v="2460" actId="26606"/>
        <pc:sldMkLst>
          <pc:docMk/>
          <pc:sldMk cId="3043477065" sldId="426"/>
        </pc:sldMkLst>
        <pc:spChg chg="mod">
          <ac:chgData name="Sara Mackenzie" userId="bbde034952aac3d7" providerId="LiveId" clId="{B2A41470-6A8A-43F0-90EA-6EEA6906B98E}" dt="2024-08-28T17:34:12.457" v="2460" actId="26606"/>
          <ac:spMkLst>
            <pc:docMk/>
            <pc:sldMk cId="3043477065" sldId="426"/>
            <ac:spMk id="2" creationId="{BF0E7C5D-796A-7E64-5F1A-77E5CE0AE840}"/>
          </ac:spMkLst>
        </pc:spChg>
        <pc:spChg chg="mod">
          <ac:chgData name="Sara Mackenzie" userId="bbde034952aac3d7" providerId="LiveId" clId="{B2A41470-6A8A-43F0-90EA-6EEA6906B98E}" dt="2024-08-28T17:34:12.457" v="2460" actId="26606"/>
          <ac:spMkLst>
            <pc:docMk/>
            <pc:sldMk cId="3043477065" sldId="426"/>
            <ac:spMk id="3" creationId="{52E5E1FF-8498-2E1E-D5C2-ADB68F66E8C3}"/>
          </ac:spMkLst>
        </pc:spChg>
        <pc:spChg chg="add">
          <ac:chgData name="Sara Mackenzie" userId="bbde034952aac3d7" providerId="LiveId" clId="{B2A41470-6A8A-43F0-90EA-6EEA6906B98E}" dt="2024-08-28T17:34:12.457" v="2460" actId="26606"/>
          <ac:spMkLst>
            <pc:docMk/>
            <pc:sldMk cId="3043477065" sldId="426"/>
            <ac:spMk id="8" creationId="{18873D23-2DCF-4B31-A009-95721C06E8E1}"/>
          </ac:spMkLst>
        </pc:spChg>
        <pc:spChg chg="add">
          <ac:chgData name="Sara Mackenzie" userId="bbde034952aac3d7" providerId="LiveId" clId="{B2A41470-6A8A-43F0-90EA-6EEA6906B98E}" dt="2024-08-28T17:34:12.457" v="2460" actId="26606"/>
          <ac:spMkLst>
            <pc:docMk/>
            <pc:sldMk cId="3043477065" sldId="426"/>
            <ac:spMk id="10" creationId="{C13EF075-D4EF-4929-ADBC-91B27DA19955}"/>
          </ac:spMkLst>
        </pc:spChg>
        <pc:grpChg chg="add">
          <ac:chgData name="Sara Mackenzie" userId="bbde034952aac3d7" providerId="LiveId" clId="{B2A41470-6A8A-43F0-90EA-6EEA6906B98E}" dt="2024-08-28T17:34:12.457" v="2460" actId="26606"/>
          <ac:grpSpMkLst>
            <pc:docMk/>
            <pc:sldMk cId="3043477065" sldId="426"/>
            <ac:grpSpMk id="12" creationId="{DAA26DFA-AAB2-4973-9C17-16D587C7B198}"/>
          </ac:grpSpMkLst>
        </pc:grpChg>
      </pc:sldChg>
      <pc:sldChg chg="add">
        <pc:chgData name="Sara Mackenzie" userId="bbde034952aac3d7" providerId="LiveId" clId="{B2A41470-6A8A-43F0-90EA-6EEA6906B98E}" dt="2024-08-28T17:33:31.588" v="2451"/>
        <pc:sldMkLst>
          <pc:docMk/>
          <pc:sldMk cId="766341588" sldId="428"/>
        </pc:sldMkLst>
      </pc:sldChg>
      <pc:sldChg chg="addSp modSp add mod setBg">
        <pc:chgData name="Sara Mackenzie" userId="bbde034952aac3d7" providerId="LiveId" clId="{B2A41470-6A8A-43F0-90EA-6EEA6906B98E}" dt="2024-08-28T17:34:17.824" v="2461" actId="26606"/>
        <pc:sldMkLst>
          <pc:docMk/>
          <pc:sldMk cId="2773597954" sldId="431"/>
        </pc:sldMkLst>
        <pc:spChg chg="mod">
          <ac:chgData name="Sara Mackenzie" userId="bbde034952aac3d7" providerId="LiveId" clId="{B2A41470-6A8A-43F0-90EA-6EEA6906B98E}" dt="2024-08-28T17:34:17.824" v="2461" actId="26606"/>
          <ac:spMkLst>
            <pc:docMk/>
            <pc:sldMk cId="2773597954" sldId="431"/>
            <ac:spMk id="2" creationId="{1165E795-1ECD-9540-0A1C-64EAC05094AF}"/>
          </ac:spMkLst>
        </pc:spChg>
        <pc:spChg chg="mod">
          <ac:chgData name="Sara Mackenzie" userId="bbde034952aac3d7" providerId="LiveId" clId="{B2A41470-6A8A-43F0-90EA-6EEA6906B98E}" dt="2024-08-28T17:34:17.824" v="2461" actId="26606"/>
          <ac:spMkLst>
            <pc:docMk/>
            <pc:sldMk cId="2773597954" sldId="431"/>
            <ac:spMk id="6" creationId="{23FE5971-A8D1-6B78-0A60-DC9D1F0EC464}"/>
          </ac:spMkLst>
        </pc:spChg>
        <pc:spChg chg="add">
          <ac:chgData name="Sara Mackenzie" userId="bbde034952aac3d7" providerId="LiveId" clId="{B2A41470-6A8A-43F0-90EA-6EEA6906B98E}" dt="2024-08-28T17:34:17.824" v="2461" actId="26606"/>
          <ac:spMkLst>
            <pc:docMk/>
            <pc:sldMk cId="2773597954" sldId="431"/>
            <ac:spMk id="11" creationId="{18873D23-2DCF-4B31-A009-95721C06E8E1}"/>
          </ac:spMkLst>
        </pc:spChg>
        <pc:spChg chg="add">
          <ac:chgData name="Sara Mackenzie" userId="bbde034952aac3d7" providerId="LiveId" clId="{B2A41470-6A8A-43F0-90EA-6EEA6906B98E}" dt="2024-08-28T17:34:17.824" v="2461" actId="26606"/>
          <ac:spMkLst>
            <pc:docMk/>
            <pc:sldMk cId="2773597954" sldId="431"/>
            <ac:spMk id="13" creationId="{C13EF075-D4EF-4929-ADBC-91B27DA19955}"/>
          </ac:spMkLst>
        </pc:spChg>
        <pc:grpChg chg="add">
          <ac:chgData name="Sara Mackenzie" userId="bbde034952aac3d7" providerId="LiveId" clId="{B2A41470-6A8A-43F0-90EA-6EEA6906B98E}" dt="2024-08-28T17:34:17.824" v="2461" actId="26606"/>
          <ac:grpSpMkLst>
            <pc:docMk/>
            <pc:sldMk cId="2773597954" sldId="431"/>
            <ac:grpSpMk id="15" creationId="{DAA26DFA-AAB2-4973-9C17-16D587C7B198}"/>
          </ac:grpSpMkLst>
        </pc:grpChg>
      </pc:sldChg>
      <pc:sldChg chg="addSp modSp add mod setBg">
        <pc:chgData name="Sara Mackenzie" userId="bbde034952aac3d7" providerId="LiveId" clId="{B2A41470-6A8A-43F0-90EA-6EEA6906B98E}" dt="2024-08-28T17:34:57.403" v="2466" actId="26606"/>
        <pc:sldMkLst>
          <pc:docMk/>
          <pc:sldMk cId="830334242" sldId="432"/>
        </pc:sldMkLst>
        <pc:spChg chg="mod">
          <ac:chgData name="Sara Mackenzie" userId="bbde034952aac3d7" providerId="LiveId" clId="{B2A41470-6A8A-43F0-90EA-6EEA6906B98E}" dt="2024-08-28T17:34:57.403" v="2466" actId="26606"/>
          <ac:spMkLst>
            <pc:docMk/>
            <pc:sldMk cId="830334242" sldId="432"/>
            <ac:spMk id="2" creationId="{1B3C4635-2181-A538-E8D6-F37DA98299FB}"/>
          </ac:spMkLst>
        </pc:spChg>
        <pc:spChg chg="mod">
          <ac:chgData name="Sara Mackenzie" userId="bbde034952aac3d7" providerId="LiveId" clId="{B2A41470-6A8A-43F0-90EA-6EEA6906B98E}" dt="2024-08-28T17:34:57.403" v="2466" actId="26606"/>
          <ac:spMkLst>
            <pc:docMk/>
            <pc:sldMk cId="830334242" sldId="432"/>
            <ac:spMk id="8" creationId="{9C919AC3-B46C-CBA9-2910-1AE0F813AE6B}"/>
          </ac:spMkLst>
        </pc:spChg>
        <pc:spChg chg="add">
          <ac:chgData name="Sara Mackenzie" userId="bbde034952aac3d7" providerId="LiveId" clId="{B2A41470-6A8A-43F0-90EA-6EEA6906B98E}" dt="2024-08-28T17:34:57.403" v="2466" actId="26606"/>
          <ac:spMkLst>
            <pc:docMk/>
            <pc:sldMk cId="830334242" sldId="432"/>
            <ac:spMk id="13" creationId="{B6FACB3C-9069-4791-BC5C-0DB7CD19B853}"/>
          </ac:spMkLst>
        </pc:spChg>
        <pc:spChg chg="add">
          <ac:chgData name="Sara Mackenzie" userId="bbde034952aac3d7" providerId="LiveId" clId="{B2A41470-6A8A-43F0-90EA-6EEA6906B98E}" dt="2024-08-28T17:34:57.403" v="2466" actId="26606"/>
          <ac:spMkLst>
            <pc:docMk/>
            <pc:sldMk cId="830334242" sldId="432"/>
            <ac:spMk id="15" creationId="{71F2038E-D777-4B76-81DD-DD13EE91B9DD}"/>
          </ac:spMkLst>
        </pc:spChg>
        <pc:grpChg chg="add">
          <ac:chgData name="Sara Mackenzie" userId="bbde034952aac3d7" providerId="LiveId" clId="{B2A41470-6A8A-43F0-90EA-6EEA6906B98E}" dt="2024-08-28T17:34:57.403" v="2466" actId="26606"/>
          <ac:grpSpMkLst>
            <pc:docMk/>
            <pc:sldMk cId="830334242" sldId="432"/>
            <ac:grpSpMk id="17" creationId="{DD354807-230F-4402-B1B9-F733A8F1F190}"/>
          </ac:grpSpMkLst>
        </pc:grpChg>
        <pc:picChg chg="mod ord">
          <ac:chgData name="Sara Mackenzie" userId="bbde034952aac3d7" providerId="LiveId" clId="{B2A41470-6A8A-43F0-90EA-6EEA6906B98E}" dt="2024-08-28T17:34:57.403" v="2466" actId="26606"/>
          <ac:picMkLst>
            <pc:docMk/>
            <pc:sldMk cId="830334242" sldId="432"/>
            <ac:picMk id="4" creationId="{A8196939-E39C-C295-DF5C-38359DD16749}"/>
          </ac:picMkLst>
        </pc:picChg>
      </pc:sldChg>
      <pc:sldChg chg="add setBg">
        <pc:chgData name="Sara Mackenzie" userId="bbde034952aac3d7" providerId="LiveId" clId="{B2A41470-6A8A-43F0-90EA-6EEA6906B98E}" dt="2024-08-28T17:33:31.588" v="2451"/>
        <pc:sldMkLst>
          <pc:docMk/>
          <pc:sldMk cId="3184123714" sldId="433"/>
        </pc:sldMkLst>
      </pc:sldChg>
      <pc:sldChg chg="modSp add mod modTransition">
        <pc:chgData name="Sara Mackenzie" userId="bbde034952aac3d7" providerId="LiveId" clId="{B2A41470-6A8A-43F0-90EA-6EEA6906B98E}" dt="2024-08-28T17:33:31.862" v="2458" actId="27636"/>
        <pc:sldMkLst>
          <pc:docMk/>
          <pc:sldMk cId="2332256322" sldId="757"/>
        </pc:sldMkLst>
        <pc:spChg chg="mod">
          <ac:chgData name="Sara Mackenzie" userId="bbde034952aac3d7" providerId="LiveId" clId="{B2A41470-6A8A-43F0-90EA-6EEA6906B98E}" dt="2024-08-28T17:33:31.862" v="2458" actId="27636"/>
          <ac:spMkLst>
            <pc:docMk/>
            <pc:sldMk cId="2332256322" sldId="757"/>
            <ac:spMk id="3" creationId="{1B9BEC58-A72E-5965-E339-79A9E6FF1A47}"/>
          </ac:spMkLst>
        </pc:spChg>
        <pc:spChg chg="mod">
          <ac:chgData name="Sara Mackenzie" userId="bbde034952aac3d7" providerId="LiveId" clId="{B2A41470-6A8A-43F0-90EA-6EEA6906B98E}" dt="2024-08-28T17:33:31.862" v="2457" actId="27636"/>
          <ac:spMkLst>
            <pc:docMk/>
            <pc:sldMk cId="2332256322" sldId="757"/>
            <ac:spMk id="4" creationId="{44ABA502-685A-6FF4-289C-351C87A24A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4E6DE-2DEC-4730-BDD4-68EE007200C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174945-1CCA-4CF4-9A91-3E15EF44443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Centers should continue to look at air circulation and air quality</a:t>
          </a:r>
        </a:p>
      </dgm:t>
    </dgm:pt>
    <dgm:pt modelId="{D5E1892E-DE30-4FC4-B6F2-4BD3C83D4549}" type="parTrans" cxnId="{FEA5AB54-EB37-4808-B72E-2BCB371F3B65}">
      <dgm:prSet/>
      <dgm:spPr/>
      <dgm:t>
        <a:bodyPr/>
        <a:lstStyle/>
        <a:p>
          <a:endParaRPr lang="en-US"/>
        </a:p>
      </dgm:t>
    </dgm:pt>
    <dgm:pt modelId="{EFF11AF3-6EF5-4FCF-A8DF-DEF7A32FF54F}" type="sibTrans" cxnId="{FEA5AB54-EB37-4808-B72E-2BCB371F3B65}">
      <dgm:prSet/>
      <dgm:spPr/>
      <dgm:t>
        <a:bodyPr/>
        <a:lstStyle/>
        <a:p>
          <a:endParaRPr lang="en-US"/>
        </a:p>
      </dgm:t>
    </dgm:pt>
    <dgm:pt modelId="{42F8B945-68D2-49D1-853B-0F04EB22E08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Centers should continue to provide education and posters about how to reduce respiratory illnesses</a:t>
          </a:r>
        </a:p>
      </dgm:t>
    </dgm:pt>
    <dgm:pt modelId="{6F3A3FFE-FD53-4092-83F7-745DCD03AA2A}" type="parTrans" cxnId="{AC66A796-DB46-4328-B090-6C13DA0A7422}">
      <dgm:prSet/>
      <dgm:spPr/>
      <dgm:t>
        <a:bodyPr/>
        <a:lstStyle/>
        <a:p>
          <a:endParaRPr lang="en-US"/>
        </a:p>
      </dgm:t>
    </dgm:pt>
    <dgm:pt modelId="{61E0A9A6-5A37-4DC4-8D84-EBAB2BEC082A}" type="sibTrans" cxnId="{AC66A796-DB46-4328-B090-6C13DA0A7422}">
      <dgm:prSet/>
      <dgm:spPr/>
      <dgm:t>
        <a:bodyPr/>
        <a:lstStyle/>
        <a:p>
          <a:endParaRPr lang="en-US"/>
        </a:p>
      </dgm:t>
    </dgm:pt>
    <dgm:pt modelId="{8C46BF21-2D15-4588-A184-923D2210C4B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Centers should continue to provide access to vaccines, masks, hand washing, and health care for students.</a:t>
          </a:r>
        </a:p>
      </dgm:t>
    </dgm:pt>
    <dgm:pt modelId="{5E95E031-E436-4341-B6E9-05FE65875433}" type="parTrans" cxnId="{48CCA8E6-D51C-4376-A805-744CFF92C479}">
      <dgm:prSet/>
      <dgm:spPr/>
      <dgm:t>
        <a:bodyPr/>
        <a:lstStyle/>
        <a:p>
          <a:endParaRPr lang="en-US"/>
        </a:p>
      </dgm:t>
    </dgm:pt>
    <dgm:pt modelId="{CFBDD88C-CC24-4ACD-8421-363BFEFF8320}" type="sibTrans" cxnId="{48CCA8E6-D51C-4376-A805-744CFF92C479}">
      <dgm:prSet/>
      <dgm:spPr/>
      <dgm:t>
        <a:bodyPr/>
        <a:lstStyle/>
        <a:p>
          <a:endParaRPr lang="en-US"/>
        </a:p>
      </dgm:t>
    </dgm:pt>
    <dgm:pt modelId="{9DBB20F4-CFA1-4F33-9BE6-4FA32811F368}" type="pres">
      <dgm:prSet presAssocID="{6CA4E6DE-2DEC-4730-BDD4-68EE007200CF}" presName="vert0" presStyleCnt="0">
        <dgm:presLayoutVars>
          <dgm:dir/>
          <dgm:animOne val="branch"/>
          <dgm:animLvl val="lvl"/>
        </dgm:presLayoutVars>
      </dgm:prSet>
      <dgm:spPr/>
    </dgm:pt>
    <dgm:pt modelId="{2A74CB51-7E46-4668-A734-1C72D3B8CA03}" type="pres">
      <dgm:prSet presAssocID="{E5174945-1CCA-4CF4-9A91-3E15EF444434}" presName="thickLine" presStyleLbl="alignNode1" presStyleIdx="0" presStyleCnt="3"/>
      <dgm:spPr/>
    </dgm:pt>
    <dgm:pt modelId="{78A7FF0E-25CF-44BA-9C94-D03352D42111}" type="pres">
      <dgm:prSet presAssocID="{E5174945-1CCA-4CF4-9A91-3E15EF444434}" presName="horz1" presStyleCnt="0"/>
      <dgm:spPr/>
    </dgm:pt>
    <dgm:pt modelId="{BCF2835B-A828-42EE-AA85-8678D628D95F}" type="pres">
      <dgm:prSet presAssocID="{E5174945-1CCA-4CF4-9A91-3E15EF444434}" presName="tx1" presStyleLbl="revTx" presStyleIdx="0" presStyleCnt="3"/>
      <dgm:spPr/>
    </dgm:pt>
    <dgm:pt modelId="{BAD2B893-871F-4146-9F3E-A26D85FA62A0}" type="pres">
      <dgm:prSet presAssocID="{E5174945-1CCA-4CF4-9A91-3E15EF444434}" presName="vert1" presStyleCnt="0"/>
      <dgm:spPr/>
    </dgm:pt>
    <dgm:pt modelId="{45545919-C1D3-49E1-9F2B-407B7A87C24C}" type="pres">
      <dgm:prSet presAssocID="{42F8B945-68D2-49D1-853B-0F04EB22E08C}" presName="thickLine" presStyleLbl="alignNode1" presStyleIdx="1" presStyleCnt="3"/>
      <dgm:spPr/>
    </dgm:pt>
    <dgm:pt modelId="{B411F523-089F-4625-8125-0B0E12A1B11B}" type="pres">
      <dgm:prSet presAssocID="{42F8B945-68D2-49D1-853B-0F04EB22E08C}" presName="horz1" presStyleCnt="0"/>
      <dgm:spPr/>
    </dgm:pt>
    <dgm:pt modelId="{2DB8F1AA-5B5A-4E8D-B257-8F126E38E336}" type="pres">
      <dgm:prSet presAssocID="{42F8B945-68D2-49D1-853B-0F04EB22E08C}" presName="tx1" presStyleLbl="revTx" presStyleIdx="1" presStyleCnt="3"/>
      <dgm:spPr/>
    </dgm:pt>
    <dgm:pt modelId="{86A76964-4A2B-4328-B49E-7930418C0201}" type="pres">
      <dgm:prSet presAssocID="{42F8B945-68D2-49D1-853B-0F04EB22E08C}" presName="vert1" presStyleCnt="0"/>
      <dgm:spPr/>
    </dgm:pt>
    <dgm:pt modelId="{76E1E968-F2BD-4E21-86D4-71B733E8450B}" type="pres">
      <dgm:prSet presAssocID="{8C46BF21-2D15-4588-A184-923D2210C4B6}" presName="thickLine" presStyleLbl="alignNode1" presStyleIdx="2" presStyleCnt="3"/>
      <dgm:spPr/>
    </dgm:pt>
    <dgm:pt modelId="{3F4E5DFD-EB68-4B42-BD14-958711FE9CB9}" type="pres">
      <dgm:prSet presAssocID="{8C46BF21-2D15-4588-A184-923D2210C4B6}" presName="horz1" presStyleCnt="0"/>
      <dgm:spPr/>
    </dgm:pt>
    <dgm:pt modelId="{C145A498-5218-485C-A561-D460DBEC13A9}" type="pres">
      <dgm:prSet presAssocID="{8C46BF21-2D15-4588-A184-923D2210C4B6}" presName="tx1" presStyleLbl="revTx" presStyleIdx="2" presStyleCnt="3"/>
      <dgm:spPr/>
    </dgm:pt>
    <dgm:pt modelId="{97F3534E-34BD-4040-B2C2-A2A521B3D6E5}" type="pres">
      <dgm:prSet presAssocID="{8C46BF21-2D15-4588-A184-923D2210C4B6}" presName="vert1" presStyleCnt="0"/>
      <dgm:spPr/>
    </dgm:pt>
  </dgm:ptLst>
  <dgm:cxnLst>
    <dgm:cxn modelId="{9DDEB13D-6633-4ADC-9B8C-0B2DF0011527}" type="presOf" srcId="{6CA4E6DE-2DEC-4730-BDD4-68EE007200CF}" destId="{9DBB20F4-CFA1-4F33-9BE6-4FA32811F368}" srcOrd="0" destOrd="0" presId="urn:microsoft.com/office/officeart/2008/layout/LinedList"/>
    <dgm:cxn modelId="{FEA5AB54-EB37-4808-B72E-2BCB371F3B65}" srcId="{6CA4E6DE-2DEC-4730-BDD4-68EE007200CF}" destId="{E5174945-1CCA-4CF4-9A91-3E15EF444434}" srcOrd="0" destOrd="0" parTransId="{D5E1892E-DE30-4FC4-B6F2-4BD3C83D4549}" sibTransId="{EFF11AF3-6EF5-4FCF-A8DF-DEF7A32FF54F}"/>
    <dgm:cxn modelId="{AC66A796-DB46-4328-B090-6C13DA0A7422}" srcId="{6CA4E6DE-2DEC-4730-BDD4-68EE007200CF}" destId="{42F8B945-68D2-49D1-853B-0F04EB22E08C}" srcOrd="1" destOrd="0" parTransId="{6F3A3FFE-FD53-4092-83F7-745DCD03AA2A}" sibTransId="{61E0A9A6-5A37-4DC4-8D84-EBAB2BEC082A}"/>
    <dgm:cxn modelId="{720AEBA9-AC6D-4056-86C3-D25E1C7205DA}" type="presOf" srcId="{42F8B945-68D2-49D1-853B-0F04EB22E08C}" destId="{2DB8F1AA-5B5A-4E8D-B257-8F126E38E336}" srcOrd="0" destOrd="0" presId="urn:microsoft.com/office/officeart/2008/layout/LinedList"/>
    <dgm:cxn modelId="{DD95D4AE-2ABC-4BB4-909A-7CB7084A35EE}" type="presOf" srcId="{E5174945-1CCA-4CF4-9A91-3E15EF444434}" destId="{BCF2835B-A828-42EE-AA85-8678D628D95F}" srcOrd="0" destOrd="0" presId="urn:microsoft.com/office/officeart/2008/layout/LinedList"/>
    <dgm:cxn modelId="{48CCA8E6-D51C-4376-A805-744CFF92C479}" srcId="{6CA4E6DE-2DEC-4730-BDD4-68EE007200CF}" destId="{8C46BF21-2D15-4588-A184-923D2210C4B6}" srcOrd="2" destOrd="0" parTransId="{5E95E031-E436-4341-B6E9-05FE65875433}" sibTransId="{CFBDD88C-CC24-4ACD-8421-363BFEFF8320}"/>
    <dgm:cxn modelId="{0364F4F0-0477-4BDB-8A34-466C3A59E98F}" type="presOf" srcId="{8C46BF21-2D15-4588-A184-923D2210C4B6}" destId="{C145A498-5218-485C-A561-D460DBEC13A9}" srcOrd="0" destOrd="0" presId="urn:microsoft.com/office/officeart/2008/layout/LinedList"/>
    <dgm:cxn modelId="{81CFDFD6-46BC-4A37-97BA-487F46F76522}" type="presParOf" srcId="{9DBB20F4-CFA1-4F33-9BE6-4FA32811F368}" destId="{2A74CB51-7E46-4668-A734-1C72D3B8CA03}" srcOrd="0" destOrd="0" presId="urn:microsoft.com/office/officeart/2008/layout/LinedList"/>
    <dgm:cxn modelId="{8E162C93-3868-4FDA-9399-26B5AE0E5F13}" type="presParOf" srcId="{9DBB20F4-CFA1-4F33-9BE6-4FA32811F368}" destId="{78A7FF0E-25CF-44BA-9C94-D03352D42111}" srcOrd="1" destOrd="0" presId="urn:microsoft.com/office/officeart/2008/layout/LinedList"/>
    <dgm:cxn modelId="{BE221A86-CB8D-4BEF-B235-D31F974CF695}" type="presParOf" srcId="{78A7FF0E-25CF-44BA-9C94-D03352D42111}" destId="{BCF2835B-A828-42EE-AA85-8678D628D95F}" srcOrd="0" destOrd="0" presId="urn:microsoft.com/office/officeart/2008/layout/LinedList"/>
    <dgm:cxn modelId="{D01AFF0F-0399-4DD4-9A95-4F597236AE7D}" type="presParOf" srcId="{78A7FF0E-25CF-44BA-9C94-D03352D42111}" destId="{BAD2B893-871F-4146-9F3E-A26D85FA62A0}" srcOrd="1" destOrd="0" presId="urn:microsoft.com/office/officeart/2008/layout/LinedList"/>
    <dgm:cxn modelId="{61297165-33C4-4CE6-9469-7CDAC11BD587}" type="presParOf" srcId="{9DBB20F4-CFA1-4F33-9BE6-4FA32811F368}" destId="{45545919-C1D3-49E1-9F2B-407B7A87C24C}" srcOrd="2" destOrd="0" presId="urn:microsoft.com/office/officeart/2008/layout/LinedList"/>
    <dgm:cxn modelId="{17A22EAC-C1ED-47CC-8318-EDB9A58B5FFA}" type="presParOf" srcId="{9DBB20F4-CFA1-4F33-9BE6-4FA32811F368}" destId="{B411F523-089F-4625-8125-0B0E12A1B11B}" srcOrd="3" destOrd="0" presId="urn:microsoft.com/office/officeart/2008/layout/LinedList"/>
    <dgm:cxn modelId="{2206B27D-6813-436E-B58D-BC8E91D021BA}" type="presParOf" srcId="{B411F523-089F-4625-8125-0B0E12A1B11B}" destId="{2DB8F1AA-5B5A-4E8D-B257-8F126E38E336}" srcOrd="0" destOrd="0" presId="urn:microsoft.com/office/officeart/2008/layout/LinedList"/>
    <dgm:cxn modelId="{5F066D7B-1F61-4A8C-8901-A6B79D08101E}" type="presParOf" srcId="{B411F523-089F-4625-8125-0B0E12A1B11B}" destId="{86A76964-4A2B-4328-B49E-7930418C0201}" srcOrd="1" destOrd="0" presId="urn:microsoft.com/office/officeart/2008/layout/LinedList"/>
    <dgm:cxn modelId="{8319D6DC-C4B7-4B36-89E0-A6ADD3EF3C34}" type="presParOf" srcId="{9DBB20F4-CFA1-4F33-9BE6-4FA32811F368}" destId="{76E1E968-F2BD-4E21-86D4-71B733E8450B}" srcOrd="4" destOrd="0" presId="urn:microsoft.com/office/officeart/2008/layout/LinedList"/>
    <dgm:cxn modelId="{654463C3-4201-42F3-9D50-7D1074352E4B}" type="presParOf" srcId="{9DBB20F4-CFA1-4F33-9BE6-4FA32811F368}" destId="{3F4E5DFD-EB68-4B42-BD14-958711FE9CB9}" srcOrd="5" destOrd="0" presId="urn:microsoft.com/office/officeart/2008/layout/LinedList"/>
    <dgm:cxn modelId="{B4EE7B49-5D27-4508-9F88-9CB2B38BE727}" type="presParOf" srcId="{3F4E5DFD-EB68-4B42-BD14-958711FE9CB9}" destId="{C145A498-5218-485C-A561-D460DBEC13A9}" srcOrd="0" destOrd="0" presId="urn:microsoft.com/office/officeart/2008/layout/LinedList"/>
    <dgm:cxn modelId="{AD7122CA-893E-4CF1-A661-1A10A1E06B44}" type="presParOf" srcId="{3F4E5DFD-EB68-4B42-BD14-958711FE9CB9}" destId="{97F3534E-34BD-4040-B2C2-A2A521B3D6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4E6DE-2DEC-4730-BDD4-68EE007200C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174945-1CCA-4CF4-9A91-3E15EF444434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Less proscriptive requirements – more choice</a:t>
          </a:r>
        </a:p>
      </dgm:t>
    </dgm:pt>
    <dgm:pt modelId="{D5E1892E-DE30-4FC4-B6F2-4BD3C83D4549}" type="parTrans" cxnId="{FEA5AB54-EB37-4808-B72E-2BCB371F3B65}">
      <dgm:prSet/>
      <dgm:spPr/>
      <dgm:t>
        <a:bodyPr/>
        <a:lstStyle/>
        <a:p>
          <a:endParaRPr lang="en-US"/>
        </a:p>
      </dgm:t>
    </dgm:pt>
    <dgm:pt modelId="{EFF11AF3-6EF5-4FCF-A8DF-DEF7A32FF54F}" type="sibTrans" cxnId="{FEA5AB54-EB37-4808-B72E-2BCB371F3B65}">
      <dgm:prSet/>
      <dgm:spPr/>
      <dgm:t>
        <a:bodyPr/>
        <a:lstStyle/>
        <a:p>
          <a:endParaRPr lang="en-US"/>
        </a:p>
      </dgm:t>
    </dgm:pt>
    <dgm:pt modelId="{42F8B945-68D2-49D1-853B-0F04EB22E08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Shifts some responsibility to individuals to mask, vaccinate to protect themselves rather than emphasis on community efforts to reduce circulating viral loads through isolation and quarantine</a:t>
          </a:r>
        </a:p>
      </dgm:t>
    </dgm:pt>
    <dgm:pt modelId="{6F3A3FFE-FD53-4092-83F7-745DCD03AA2A}" type="parTrans" cxnId="{AC66A796-DB46-4328-B090-6C13DA0A7422}">
      <dgm:prSet/>
      <dgm:spPr/>
      <dgm:t>
        <a:bodyPr/>
        <a:lstStyle/>
        <a:p>
          <a:endParaRPr lang="en-US"/>
        </a:p>
      </dgm:t>
    </dgm:pt>
    <dgm:pt modelId="{61E0A9A6-5A37-4DC4-8D84-EBAB2BEC082A}" type="sibTrans" cxnId="{AC66A796-DB46-4328-B090-6C13DA0A7422}">
      <dgm:prSet/>
      <dgm:spPr/>
      <dgm:t>
        <a:bodyPr/>
        <a:lstStyle/>
        <a:p>
          <a:endParaRPr lang="en-US"/>
        </a:p>
      </dgm:t>
    </dgm:pt>
    <dgm:pt modelId="{8C46BF21-2D15-4588-A184-923D2210C4B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Acknowledges that COVID is here to stay(endemic) &amp; deaths have decreased with treatments and vaccinations now available to reduce risk.</a:t>
          </a:r>
        </a:p>
      </dgm:t>
    </dgm:pt>
    <dgm:pt modelId="{5E95E031-E436-4341-B6E9-05FE65875433}" type="parTrans" cxnId="{48CCA8E6-D51C-4376-A805-744CFF92C479}">
      <dgm:prSet/>
      <dgm:spPr/>
      <dgm:t>
        <a:bodyPr/>
        <a:lstStyle/>
        <a:p>
          <a:endParaRPr lang="en-US"/>
        </a:p>
      </dgm:t>
    </dgm:pt>
    <dgm:pt modelId="{CFBDD88C-CC24-4ACD-8421-363BFEFF8320}" type="sibTrans" cxnId="{48CCA8E6-D51C-4376-A805-744CFF92C479}">
      <dgm:prSet/>
      <dgm:spPr/>
      <dgm:t>
        <a:bodyPr/>
        <a:lstStyle/>
        <a:p>
          <a:endParaRPr lang="en-US"/>
        </a:p>
      </dgm:t>
    </dgm:pt>
    <dgm:pt modelId="{9DBB20F4-CFA1-4F33-9BE6-4FA32811F368}" type="pres">
      <dgm:prSet presAssocID="{6CA4E6DE-2DEC-4730-BDD4-68EE007200CF}" presName="vert0" presStyleCnt="0">
        <dgm:presLayoutVars>
          <dgm:dir/>
          <dgm:animOne val="branch"/>
          <dgm:animLvl val="lvl"/>
        </dgm:presLayoutVars>
      </dgm:prSet>
      <dgm:spPr/>
    </dgm:pt>
    <dgm:pt modelId="{2A74CB51-7E46-4668-A734-1C72D3B8CA03}" type="pres">
      <dgm:prSet presAssocID="{E5174945-1CCA-4CF4-9A91-3E15EF444434}" presName="thickLine" presStyleLbl="alignNode1" presStyleIdx="0" presStyleCnt="3"/>
      <dgm:spPr/>
    </dgm:pt>
    <dgm:pt modelId="{78A7FF0E-25CF-44BA-9C94-D03352D42111}" type="pres">
      <dgm:prSet presAssocID="{E5174945-1CCA-4CF4-9A91-3E15EF444434}" presName="horz1" presStyleCnt="0"/>
      <dgm:spPr/>
    </dgm:pt>
    <dgm:pt modelId="{BCF2835B-A828-42EE-AA85-8678D628D95F}" type="pres">
      <dgm:prSet presAssocID="{E5174945-1CCA-4CF4-9A91-3E15EF444434}" presName="tx1" presStyleLbl="revTx" presStyleIdx="0" presStyleCnt="3"/>
      <dgm:spPr/>
    </dgm:pt>
    <dgm:pt modelId="{BAD2B893-871F-4146-9F3E-A26D85FA62A0}" type="pres">
      <dgm:prSet presAssocID="{E5174945-1CCA-4CF4-9A91-3E15EF444434}" presName="vert1" presStyleCnt="0"/>
      <dgm:spPr/>
    </dgm:pt>
    <dgm:pt modelId="{45545919-C1D3-49E1-9F2B-407B7A87C24C}" type="pres">
      <dgm:prSet presAssocID="{42F8B945-68D2-49D1-853B-0F04EB22E08C}" presName="thickLine" presStyleLbl="alignNode1" presStyleIdx="1" presStyleCnt="3"/>
      <dgm:spPr/>
    </dgm:pt>
    <dgm:pt modelId="{B411F523-089F-4625-8125-0B0E12A1B11B}" type="pres">
      <dgm:prSet presAssocID="{42F8B945-68D2-49D1-853B-0F04EB22E08C}" presName="horz1" presStyleCnt="0"/>
      <dgm:spPr/>
    </dgm:pt>
    <dgm:pt modelId="{2DB8F1AA-5B5A-4E8D-B257-8F126E38E336}" type="pres">
      <dgm:prSet presAssocID="{42F8B945-68D2-49D1-853B-0F04EB22E08C}" presName="tx1" presStyleLbl="revTx" presStyleIdx="1" presStyleCnt="3"/>
      <dgm:spPr/>
    </dgm:pt>
    <dgm:pt modelId="{86A76964-4A2B-4328-B49E-7930418C0201}" type="pres">
      <dgm:prSet presAssocID="{42F8B945-68D2-49D1-853B-0F04EB22E08C}" presName="vert1" presStyleCnt="0"/>
      <dgm:spPr/>
    </dgm:pt>
    <dgm:pt modelId="{76E1E968-F2BD-4E21-86D4-71B733E8450B}" type="pres">
      <dgm:prSet presAssocID="{8C46BF21-2D15-4588-A184-923D2210C4B6}" presName="thickLine" presStyleLbl="alignNode1" presStyleIdx="2" presStyleCnt="3"/>
      <dgm:spPr/>
    </dgm:pt>
    <dgm:pt modelId="{3F4E5DFD-EB68-4B42-BD14-958711FE9CB9}" type="pres">
      <dgm:prSet presAssocID="{8C46BF21-2D15-4588-A184-923D2210C4B6}" presName="horz1" presStyleCnt="0"/>
      <dgm:spPr/>
    </dgm:pt>
    <dgm:pt modelId="{C145A498-5218-485C-A561-D460DBEC13A9}" type="pres">
      <dgm:prSet presAssocID="{8C46BF21-2D15-4588-A184-923D2210C4B6}" presName="tx1" presStyleLbl="revTx" presStyleIdx="2" presStyleCnt="3"/>
      <dgm:spPr/>
    </dgm:pt>
    <dgm:pt modelId="{97F3534E-34BD-4040-B2C2-A2A521B3D6E5}" type="pres">
      <dgm:prSet presAssocID="{8C46BF21-2D15-4588-A184-923D2210C4B6}" presName="vert1" presStyleCnt="0"/>
      <dgm:spPr/>
    </dgm:pt>
  </dgm:ptLst>
  <dgm:cxnLst>
    <dgm:cxn modelId="{9DDEB13D-6633-4ADC-9B8C-0B2DF0011527}" type="presOf" srcId="{6CA4E6DE-2DEC-4730-BDD4-68EE007200CF}" destId="{9DBB20F4-CFA1-4F33-9BE6-4FA32811F368}" srcOrd="0" destOrd="0" presId="urn:microsoft.com/office/officeart/2008/layout/LinedList"/>
    <dgm:cxn modelId="{FEA5AB54-EB37-4808-B72E-2BCB371F3B65}" srcId="{6CA4E6DE-2DEC-4730-BDD4-68EE007200CF}" destId="{E5174945-1CCA-4CF4-9A91-3E15EF444434}" srcOrd="0" destOrd="0" parTransId="{D5E1892E-DE30-4FC4-B6F2-4BD3C83D4549}" sibTransId="{EFF11AF3-6EF5-4FCF-A8DF-DEF7A32FF54F}"/>
    <dgm:cxn modelId="{AC66A796-DB46-4328-B090-6C13DA0A7422}" srcId="{6CA4E6DE-2DEC-4730-BDD4-68EE007200CF}" destId="{42F8B945-68D2-49D1-853B-0F04EB22E08C}" srcOrd="1" destOrd="0" parTransId="{6F3A3FFE-FD53-4092-83F7-745DCD03AA2A}" sibTransId="{61E0A9A6-5A37-4DC4-8D84-EBAB2BEC082A}"/>
    <dgm:cxn modelId="{720AEBA9-AC6D-4056-86C3-D25E1C7205DA}" type="presOf" srcId="{42F8B945-68D2-49D1-853B-0F04EB22E08C}" destId="{2DB8F1AA-5B5A-4E8D-B257-8F126E38E336}" srcOrd="0" destOrd="0" presId="urn:microsoft.com/office/officeart/2008/layout/LinedList"/>
    <dgm:cxn modelId="{DD95D4AE-2ABC-4BB4-909A-7CB7084A35EE}" type="presOf" srcId="{E5174945-1CCA-4CF4-9A91-3E15EF444434}" destId="{BCF2835B-A828-42EE-AA85-8678D628D95F}" srcOrd="0" destOrd="0" presId="urn:microsoft.com/office/officeart/2008/layout/LinedList"/>
    <dgm:cxn modelId="{48CCA8E6-D51C-4376-A805-744CFF92C479}" srcId="{6CA4E6DE-2DEC-4730-BDD4-68EE007200CF}" destId="{8C46BF21-2D15-4588-A184-923D2210C4B6}" srcOrd="2" destOrd="0" parTransId="{5E95E031-E436-4341-B6E9-05FE65875433}" sibTransId="{CFBDD88C-CC24-4ACD-8421-363BFEFF8320}"/>
    <dgm:cxn modelId="{0364F4F0-0477-4BDB-8A34-466C3A59E98F}" type="presOf" srcId="{8C46BF21-2D15-4588-A184-923D2210C4B6}" destId="{C145A498-5218-485C-A561-D460DBEC13A9}" srcOrd="0" destOrd="0" presId="urn:microsoft.com/office/officeart/2008/layout/LinedList"/>
    <dgm:cxn modelId="{81CFDFD6-46BC-4A37-97BA-487F46F76522}" type="presParOf" srcId="{9DBB20F4-CFA1-4F33-9BE6-4FA32811F368}" destId="{2A74CB51-7E46-4668-A734-1C72D3B8CA03}" srcOrd="0" destOrd="0" presId="urn:microsoft.com/office/officeart/2008/layout/LinedList"/>
    <dgm:cxn modelId="{8E162C93-3868-4FDA-9399-26B5AE0E5F13}" type="presParOf" srcId="{9DBB20F4-CFA1-4F33-9BE6-4FA32811F368}" destId="{78A7FF0E-25CF-44BA-9C94-D03352D42111}" srcOrd="1" destOrd="0" presId="urn:microsoft.com/office/officeart/2008/layout/LinedList"/>
    <dgm:cxn modelId="{BE221A86-CB8D-4BEF-B235-D31F974CF695}" type="presParOf" srcId="{78A7FF0E-25CF-44BA-9C94-D03352D42111}" destId="{BCF2835B-A828-42EE-AA85-8678D628D95F}" srcOrd="0" destOrd="0" presId="urn:microsoft.com/office/officeart/2008/layout/LinedList"/>
    <dgm:cxn modelId="{D01AFF0F-0399-4DD4-9A95-4F597236AE7D}" type="presParOf" srcId="{78A7FF0E-25CF-44BA-9C94-D03352D42111}" destId="{BAD2B893-871F-4146-9F3E-A26D85FA62A0}" srcOrd="1" destOrd="0" presId="urn:microsoft.com/office/officeart/2008/layout/LinedList"/>
    <dgm:cxn modelId="{61297165-33C4-4CE6-9469-7CDAC11BD587}" type="presParOf" srcId="{9DBB20F4-CFA1-4F33-9BE6-4FA32811F368}" destId="{45545919-C1D3-49E1-9F2B-407B7A87C24C}" srcOrd="2" destOrd="0" presId="urn:microsoft.com/office/officeart/2008/layout/LinedList"/>
    <dgm:cxn modelId="{17A22EAC-C1ED-47CC-8318-EDB9A58B5FFA}" type="presParOf" srcId="{9DBB20F4-CFA1-4F33-9BE6-4FA32811F368}" destId="{B411F523-089F-4625-8125-0B0E12A1B11B}" srcOrd="3" destOrd="0" presId="urn:microsoft.com/office/officeart/2008/layout/LinedList"/>
    <dgm:cxn modelId="{2206B27D-6813-436E-B58D-BC8E91D021BA}" type="presParOf" srcId="{B411F523-089F-4625-8125-0B0E12A1B11B}" destId="{2DB8F1AA-5B5A-4E8D-B257-8F126E38E336}" srcOrd="0" destOrd="0" presId="urn:microsoft.com/office/officeart/2008/layout/LinedList"/>
    <dgm:cxn modelId="{5F066D7B-1F61-4A8C-8901-A6B79D08101E}" type="presParOf" srcId="{B411F523-089F-4625-8125-0B0E12A1B11B}" destId="{86A76964-4A2B-4328-B49E-7930418C0201}" srcOrd="1" destOrd="0" presId="urn:microsoft.com/office/officeart/2008/layout/LinedList"/>
    <dgm:cxn modelId="{8319D6DC-C4B7-4B36-89E0-A6ADD3EF3C34}" type="presParOf" srcId="{9DBB20F4-CFA1-4F33-9BE6-4FA32811F368}" destId="{76E1E968-F2BD-4E21-86D4-71B733E8450B}" srcOrd="4" destOrd="0" presId="urn:microsoft.com/office/officeart/2008/layout/LinedList"/>
    <dgm:cxn modelId="{654463C3-4201-42F3-9D50-7D1074352E4B}" type="presParOf" srcId="{9DBB20F4-CFA1-4F33-9BE6-4FA32811F368}" destId="{3F4E5DFD-EB68-4B42-BD14-958711FE9CB9}" srcOrd="5" destOrd="0" presId="urn:microsoft.com/office/officeart/2008/layout/LinedList"/>
    <dgm:cxn modelId="{B4EE7B49-5D27-4508-9F88-9CB2B38BE727}" type="presParOf" srcId="{3F4E5DFD-EB68-4B42-BD14-958711FE9CB9}" destId="{C145A498-5218-485C-A561-D460DBEC13A9}" srcOrd="0" destOrd="0" presId="urn:microsoft.com/office/officeart/2008/layout/LinedList"/>
    <dgm:cxn modelId="{AD7122CA-893E-4CF1-A661-1A10A1E06B44}" type="presParOf" srcId="{3F4E5DFD-EB68-4B42-BD14-958711FE9CB9}" destId="{97F3534E-34BD-4040-B2C2-A2A521B3D6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4CB51-7E46-4668-A734-1C72D3B8CA03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2835B-A828-42EE-AA85-8678D628D95F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Centers should continue to look at air circulation and air quality</a:t>
          </a:r>
        </a:p>
      </dsp:txBody>
      <dsp:txXfrm>
        <a:off x="0" y="2663"/>
        <a:ext cx="5000124" cy="1816197"/>
      </dsp:txXfrm>
    </dsp:sp>
    <dsp:sp modelId="{45545919-C1D3-49E1-9F2B-407B7A87C24C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8F1AA-5B5A-4E8D-B257-8F126E38E336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Centers should continue to provide education and posters about how to reduce respiratory illnesses</a:t>
          </a:r>
        </a:p>
      </dsp:txBody>
      <dsp:txXfrm>
        <a:off x="0" y="1818861"/>
        <a:ext cx="5000124" cy="1816197"/>
      </dsp:txXfrm>
    </dsp:sp>
    <dsp:sp modelId="{76E1E968-F2BD-4E21-86D4-71B733E8450B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5A498-5218-485C-A561-D460DBEC13A9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Centers should continue to provide access to vaccines, masks, hand washing, and health care for students.</a:t>
          </a:r>
        </a:p>
      </dsp:txBody>
      <dsp:txXfrm>
        <a:off x="0" y="3635058"/>
        <a:ext cx="5000124" cy="1816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4CB51-7E46-4668-A734-1C72D3B8CA03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2835B-A828-42EE-AA85-8678D628D95F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Less proscriptive requirements – more choice</a:t>
          </a:r>
        </a:p>
      </dsp:txBody>
      <dsp:txXfrm>
        <a:off x="0" y="2663"/>
        <a:ext cx="5000124" cy="1816197"/>
      </dsp:txXfrm>
    </dsp:sp>
    <dsp:sp modelId="{45545919-C1D3-49E1-9F2B-407B7A87C24C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8F1AA-5B5A-4E8D-B257-8F126E38E336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Shifts some responsibility to individuals to mask, vaccinate to protect themselves rather than emphasis on community efforts to reduce circulating viral loads through isolation and quarantine</a:t>
          </a:r>
        </a:p>
      </dsp:txBody>
      <dsp:txXfrm>
        <a:off x="0" y="1818861"/>
        <a:ext cx="5000124" cy="1816197"/>
      </dsp:txXfrm>
    </dsp:sp>
    <dsp:sp modelId="{76E1E968-F2BD-4E21-86D4-71B733E8450B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5A498-5218-485C-A561-D460DBEC13A9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Acknowledges that COVID is here to stay(endemic) &amp; deaths have decreased with treatments and vaccinations now available to reduce risk.</a:t>
          </a:r>
        </a:p>
      </dsp:txBody>
      <dsp:txXfrm>
        <a:off x="0" y="3635058"/>
        <a:ext cx="5000124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21EDF2D-9761-4977-85F8-28B9D60E619A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10408851-5D0B-4604-9E06-4F737DCE1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2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86A80DE-D399-46AE-8EDA-9C4B3411ACA4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3FB95D8-32F6-4251-B6DD-11C28173D8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313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>
            <a:extLst>
              <a:ext uri="{FF2B5EF4-FFF2-40B4-BE49-F238E27FC236}">
                <a16:creationId xmlns:a16="http://schemas.microsoft.com/office/drawing/2014/main" id="{D3039DFC-25B5-D777-598A-748C87C804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>
            <a:extLst>
              <a:ext uri="{FF2B5EF4-FFF2-40B4-BE49-F238E27FC236}">
                <a16:creationId xmlns:a16="http://schemas.microsoft.com/office/drawing/2014/main" id="{D53BBF57-E765-6F41-D275-CA55F565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65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77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86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37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B95D8-32F6-4251-B6DD-11C28173D8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B95D8-32F6-4251-B6DD-11C28173D8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B95D8-32F6-4251-B6DD-11C28173D8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3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0C81-658C-BC0C-983E-0292A424E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15091-DB3B-22FA-B81F-67C90B302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362F42-3881-9799-102F-E86AB349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423C-62B4-7317-FBD6-DAAE998AE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B95D8-32F6-4251-B6DD-11C28173D8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8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4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4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D3DB7-ABF3-401D-AF1F-9727A735F49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2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C2415-E118-FE4B-B334-792B5D547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5743D-16CF-A745-83E1-1CC1C4B366D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C7884E-7F4C-A142-83EB-B304BA652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1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36582D-E972-B745-914C-AC9AA129B93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368720-8571-AA4A-85F8-DA0580CED3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6CCDA5-5571-DF4A-A68E-EFB49C301A1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74C1D-1BAA-434B-BA92-0848A8D1E8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48CD4-2EAC-DB42-8659-27359AE6E0B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87BC4-E6F8-1143-AFCE-EFB2EFA531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9833DF-BB5A-4946-8C0C-2FD71464B70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D49BA-C2AC-0342-B6E5-5B2D1994F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D123054E-7245-4C0F-A7DE-0CAAD8076BF3}" type="datetime1">
              <a:rPr lang="en-US" sz="900" kern="0" smtClean="0">
                <a:solidFill>
                  <a:srgbClr val="888888"/>
                </a:solidFill>
                <a:cs typeface="Calibri"/>
                <a:sym typeface="Calibri"/>
              </a:rPr>
              <a:pPr defTabSz="685800">
                <a:buClr>
                  <a:srgbClr val="000000"/>
                </a:buClr>
                <a:defRPr/>
              </a:pPr>
              <a:t>8/28/2024</a:t>
            </a:fld>
            <a:endParaRPr lang="en-US" sz="900" kern="0" dirty="0">
              <a:solidFill>
                <a:srgbClr val="888888"/>
              </a:solidFill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r>
              <a:rPr lang="en-US" sz="900" kern="0">
                <a:solidFill>
                  <a:srgbClr val="888888"/>
                </a:solidFill>
                <a:cs typeface="Calibri"/>
                <a:sym typeface="Calibri"/>
              </a:rPr>
              <a:t>9/21/2021</a:t>
            </a:r>
            <a:endParaRPr lang="en-US" sz="900" kern="0" dirty="0">
              <a:solidFill>
                <a:srgbClr val="888888"/>
              </a:solidFill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>
              <a:buClr>
                <a:srgbClr val="000000"/>
              </a:buClr>
              <a:defRPr/>
            </a:pPr>
            <a:fld id="{00000000-1234-1234-1234-123412341234}" type="slidenum">
              <a:rPr lang="en-US" sz="900" kern="0" smtClean="0">
                <a:solidFill>
                  <a:srgbClr val="888888"/>
                </a:solidFill>
                <a:cs typeface="Calibri"/>
                <a:sym typeface="Calibri"/>
              </a:rPr>
              <a:pPr defTabSz="685800">
                <a:buClr>
                  <a:srgbClr val="000000"/>
                </a:buClr>
                <a:defRPr/>
              </a:pPr>
              <a:t>‹#›</a:t>
            </a:fld>
            <a:endParaRPr lang="en-US" sz="900" kern="0" dirty="0">
              <a:solidFill>
                <a:srgbClr val="888888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36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49BDE-E7B2-274B-981F-3ECE8D7E15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D7006E-2A4A-3745-8EAC-D216C9C294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1DDEC-9161-534A-B683-8EE7BBE1327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05780-7E01-1546-9AE3-978F0C8FF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0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31668D-9AC6-5E4E-B68E-7DB1F75FECC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DEF8B-09A0-0A45-8917-001100E0D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2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251812-6C6C-2845-8135-48BB66D66A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677C9C-C0DF-8E4A-ADF4-05F1E3A0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8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97D0ED-333A-0446-B77C-746CD169256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ABED6-EA40-FB4A-ADC7-E009CFEDC0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8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03EDD5-FA45-564B-B6B2-D5E76C3CA70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9E873-EFAB-114A-BB06-BE434B5C24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B501AA-11D1-144C-B772-E97D15A34E5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7CEA9-5323-2E41-B399-5BAAD73A2C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1B0C91-D172-A34F-8BD9-065E2D72C90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829B44-2AA8-8247-819A-C4C695F00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5" y="6091354"/>
            <a:ext cx="1993366" cy="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7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79AB-C233-411B-A5E3-7BC4966E8A5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CBA6-6A9E-4C95-8616-2E467D305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43" r:id="rId13"/>
    <p:sldLayoutId id="2147483698" r:id="rId14"/>
    <p:sldLayoutId id="214748374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venir Medium" charset="0"/>
          <a:ea typeface="Avenir Medium" charset="0"/>
          <a:cs typeface="Avenir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espiratory-viruses/guidance/respiratory-virus-guidanc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poxvirus/mpox/outbreak/2023-drc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respiratory-viruses/data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1tnXPlhA7w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to.com/70749599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about:blank" TargetMode="External"/><Relationship Id="rId5" Type="http://schemas.openxmlformats.org/officeDocument/2006/relationships/hyperlink" Target="https://meet.goto.com/install" TargetMode="External"/><Relationship Id="rId4" Type="http://schemas.openxmlformats.org/officeDocument/2006/relationships/hyperlink" Target="tel:+15713173122,,70749599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345098" y="1245440"/>
            <a:ext cx="8453804" cy="13974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r>
              <a:rPr lang="en-US" sz="405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Job Corps Center Physician</a:t>
            </a:r>
            <a:br>
              <a:rPr lang="en-US" sz="405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5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Monthly Teleconference</a:t>
            </a:r>
            <a:endParaRPr lang="en-US" sz="4050" dirty="0">
              <a:solidFill>
                <a:srgbClr val="C00000"/>
              </a:solidFill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957532" y="2746435"/>
            <a:ext cx="6723428" cy="29502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1028700" lvl="3" indent="0" algn="l">
              <a:spcBef>
                <a:spcPts val="0"/>
              </a:spcBef>
              <a:buSzPts val="3700"/>
            </a:pPr>
            <a:endParaRPr lang="en-US" sz="3300" b="1" dirty="0"/>
          </a:p>
          <a:p>
            <a:pPr marL="1028700" lvl="3" indent="0" algn="l">
              <a:spcBef>
                <a:spcPts val="0"/>
              </a:spcBef>
              <a:buSzPts val="3700"/>
            </a:pPr>
            <a:endParaRPr lang="en-US" sz="3300" b="1" dirty="0"/>
          </a:p>
          <a:p>
            <a:pPr marL="1028700" lvl="3" indent="0" algn="l">
              <a:spcBef>
                <a:spcPts val="0"/>
              </a:spcBef>
              <a:buSzPts val="3700"/>
            </a:pPr>
            <a:endParaRPr lang="en-US" sz="3300" b="1" dirty="0"/>
          </a:p>
          <a:p>
            <a:pPr marL="1028700" lvl="3" indent="0" algn="l">
              <a:spcBef>
                <a:spcPts val="0"/>
              </a:spcBef>
              <a:buSzPts val="3700"/>
            </a:pPr>
            <a:endParaRPr lang="en-US" sz="3300" b="1" dirty="0"/>
          </a:p>
          <a:p>
            <a:pPr marL="1028700" lvl="3" indent="0" algn="l">
              <a:spcBef>
                <a:spcPts val="0"/>
              </a:spcBef>
              <a:buSzPts val="3700"/>
            </a:pPr>
            <a:endParaRPr lang="en-US" sz="3300" b="1" dirty="0"/>
          </a:p>
          <a:p>
            <a:pPr marL="1028700" lvl="3" indent="0" algn="l">
              <a:spcBef>
                <a:spcPts val="0"/>
              </a:spcBef>
              <a:buSzPts val="3700"/>
            </a:pPr>
            <a:r>
              <a:rPr lang="en-US" sz="3300" b="1" dirty="0"/>
              <a:t>Wednesday, August 28</a:t>
            </a:r>
            <a:r>
              <a:rPr lang="en-US" sz="3300" b="1" baseline="30000" dirty="0"/>
              <a:t>th</a:t>
            </a:r>
            <a:r>
              <a:rPr lang="en-US" sz="3300" b="1" dirty="0"/>
              <a:t>, 2024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1026" name="Picture 2" descr="Job Corps | Brands of the World™ | Download vector logos and logotypes">
            <a:extLst>
              <a:ext uri="{FF2B5EF4-FFF2-40B4-BE49-F238E27FC236}">
                <a16:creationId xmlns:a16="http://schemas.microsoft.com/office/drawing/2014/main" id="{D8ECD916-5D39-4C1C-130C-F0922C41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92" y="2746435"/>
            <a:ext cx="2275056" cy="227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8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4420-652E-F9FE-5ADD-740FE8B7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this different from requirements during the pandemic?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C8529-8184-1FD5-193C-FA51D4D32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venir Book"/>
              </a:rPr>
              <a:t>CDC management treats as collective of respiratory illness (not disease specific) currently</a:t>
            </a:r>
          </a:p>
          <a:p>
            <a:r>
              <a:rPr lang="en-US" dirty="0"/>
              <a:t>No defined isolation period – based on symptoms</a:t>
            </a:r>
          </a:p>
          <a:p>
            <a:r>
              <a:rPr lang="en-US" dirty="0"/>
              <a:t>No required isolation spaces </a:t>
            </a:r>
          </a:p>
          <a:p>
            <a:pPr lvl="1"/>
            <a:r>
              <a:rPr lang="en-US" dirty="0"/>
              <a:t>Can remain in residence hall</a:t>
            </a:r>
          </a:p>
          <a:p>
            <a:pPr lvl="1"/>
            <a:r>
              <a:rPr lang="en-US" dirty="0"/>
              <a:t>If a roommate is high risk for complications, might consider moving them</a:t>
            </a:r>
          </a:p>
          <a:p>
            <a:r>
              <a:rPr lang="en-US" dirty="0"/>
              <a:t>No required quarantine or testing for exposures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4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4420-652E-F9FE-5ADD-740FE8B7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How is this like practices during the pandemic?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669CA-EF76-C94D-F8D3-8B1DC49CD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36647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985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4420-652E-F9FE-5ADD-740FE8B7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83756"/>
            <a:ext cx="2522307" cy="3243844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How do current CDC recommended  practices  differ from  CDC recommended practices during the pandemic?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669CA-EF76-C94D-F8D3-8B1DC49CD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97425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85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Management &amp; Prevention of Respiratory Illness in Job Corps: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B8972-8063-710C-0FB0-89004E5E3368}"/>
              </a:ext>
            </a:extLst>
          </p:cNvPr>
          <p:cNvSpPr txBox="1"/>
          <p:nvPr/>
        </p:nvSpPr>
        <p:spPr>
          <a:xfrm>
            <a:off x="259266" y="6162431"/>
            <a:ext cx="4577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Respiratory Virus Guidance (cdc.gov)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RVG summary graphic">
            <a:extLst>
              <a:ext uri="{FF2B5EF4-FFF2-40B4-BE49-F238E27FC236}">
                <a16:creationId xmlns:a16="http://schemas.microsoft.com/office/drawing/2014/main" id="{12CAAAE4-62A4-3435-70CD-8668FA9A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9" y="1396588"/>
            <a:ext cx="8247099" cy="45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4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A12FA7-69DF-BAFA-4B9B-0E6EB9C8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>
                <a:latin typeface="+mj-lt"/>
                <a:ea typeface="+mj-ea"/>
                <a:cs typeface="+mj-cs"/>
              </a:rPr>
              <a:t>MPox</a:t>
            </a:r>
            <a:r>
              <a:rPr lang="en-US" sz="2800" dirty="0">
                <a:latin typeface="+mj-lt"/>
                <a:ea typeface="+mj-ea"/>
                <a:cs typeface="+mj-cs"/>
              </a:rPr>
              <a:t>: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0740D-2A84-107F-2CF2-EA6A09BB9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82" y="1710505"/>
            <a:ext cx="3185436" cy="4275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7D940D-6D6D-0E11-E2DA-1ED8242276BD}"/>
              </a:ext>
            </a:extLst>
          </p:cNvPr>
          <p:cNvSpPr txBox="1"/>
          <p:nvPr/>
        </p:nvSpPr>
        <p:spPr>
          <a:xfrm>
            <a:off x="4572000" y="1830711"/>
            <a:ext cx="39433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Democratic Republic of the Congo (DRC)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27,000 cases &amp; &gt;1,300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More widespread than any previous outbreaks –neighboring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Risk to U.S. low (per CDC)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Required close or intimate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Vaccine preventable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D0DEA-CDCF-5E2F-FD6B-1A9E4874A770}"/>
              </a:ext>
            </a:extLst>
          </p:cNvPr>
          <p:cNvSpPr txBox="1"/>
          <p:nvPr/>
        </p:nvSpPr>
        <p:spPr>
          <a:xfrm>
            <a:off x="769482" y="6104937"/>
            <a:ext cx="4581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Outbreak in Democratic Republic of the Congo | Mpox | Poxvirus | CDC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7C9B2-6C0A-CCD4-E41C-409594BC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latin typeface="+mj-lt"/>
                <a:ea typeface="+mj-ea"/>
                <a:cs typeface="+mj-cs"/>
              </a:rPr>
              <a:t>Prevalence of choking/strangulation during sex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83F70-7845-F758-A330-326D9C2C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533047"/>
            <a:ext cx="8178799" cy="26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5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D6FF-2B90-21EA-B82C-54F535AA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asphyxiation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D33A8-1A6A-B25B-155C-9B7B4D1AF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Restricting oxygen to enhance sexual pleasure, arousal, or orgasm</a:t>
            </a:r>
          </a:p>
          <a:p>
            <a:pPr lvl="1"/>
            <a:r>
              <a:rPr lang="en-US" dirty="0"/>
              <a:t>Autoerotic </a:t>
            </a:r>
          </a:p>
          <a:p>
            <a:pPr lvl="2"/>
            <a:r>
              <a:rPr lang="en-US" dirty="0"/>
              <a:t>Hanging is a form or autoerotic asphyxiation </a:t>
            </a:r>
          </a:p>
          <a:p>
            <a:pPr lvl="2"/>
            <a:r>
              <a:rPr lang="en-US" dirty="0"/>
              <a:t>200-1000 people in the U.S. (mostly men) die due to oxygen deprivation, neck compression, airway obstruction </a:t>
            </a:r>
          </a:p>
          <a:p>
            <a:pPr lvl="1"/>
            <a:r>
              <a:rPr lang="en-US" dirty="0"/>
              <a:t>Partnered</a:t>
            </a:r>
          </a:p>
          <a:p>
            <a:pPr lvl="2"/>
            <a:r>
              <a:rPr lang="en-US" dirty="0"/>
              <a:t>Less described – perceived as lower risk</a:t>
            </a:r>
          </a:p>
          <a:p>
            <a:pPr lvl="2"/>
            <a:r>
              <a:rPr lang="en-US" dirty="0"/>
              <a:t>Choking, strangulation, “breath play”</a:t>
            </a:r>
          </a:p>
          <a:p>
            <a:pPr lvl="2"/>
            <a:r>
              <a:rPr lang="en-US" dirty="0"/>
              <a:t>Increasing in mainstream past 20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0EBDC-D63C-81BD-9931-B2CED56E187F}"/>
              </a:ext>
            </a:extLst>
          </p:cNvPr>
          <p:cNvSpPr txBox="1"/>
          <p:nvPr/>
        </p:nvSpPr>
        <p:spPr>
          <a:xfrm>
            <a:off x="271462" y="5573235"/>
            <a:ext cx="74056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Herbenick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D</a:t>
            </a:r>
            <a:r>
              <a:rPr lang="en-US" sz="1400" dirty="0">
                <a:solidFill>
                  <a:srgbClr val="212121"/>
                </a:solidFill>
                <a:highlight>
                  <a:srgbClr val="FFFFFF"/>
                </a:highlight>
                <a:latin typeface="BlinkMacSystemFont"/>
              </a:rPr>
              <a:t> et al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Prevalence and characteristics of choking/strangulation during sex: Findings from a probability survey of undergraduate students. J Am Coll Health. 2023 May-Jun;71(4):1059-1073. </a:t>
            </a:r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: 10.1080/07448481.2021.1920599. </a:t>
            </a:r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Jul 9. PMID: 34242530.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398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D6FF-2B90-21EA-B82C-54F535AA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student study: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D33A8-1A6A-B25B-155C-9B7B4D1AF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survey of random sample undergrads at large public Midwestern University (n=4,998)</a:t>
            </a:r>
          </a:p>
          <a:p>
            <a:r>
              <a:rPr lang="en-US" dirty="0"/>
              <a:t>Aims: 	</a:t>
            </a:r>
          </a:p>
          <a:p>
            <a:pPr lvl="1"/>
            <a:r>
              <a:rPr lang="en-US" dirty="0"/>
              <a:t>Establish prevalence of choking and being choked during sex</a:t>
            </a:r>
          </a:p>
          <a:p>
            <a:pPr lvl="1"/>
            <a:r>
              <a:rPr lang="en-US" dirty="0"/>
              <a:t>Examine demographic and situational predictors of being choked or choking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0EBDC-D63C-81BD-9931-B2CED56E187F}"/>
              </a:ext>
            </a:extLst>
          </p:cNvPr>
          <p:cNvSpPr txBox="1"/>
          <p:nvPr/>
        </p:nvSpPr>
        <p:spPr>
          <a:xfrm>
            <a:off x="271462" y="5573235"/>
            <a:ext cx="74056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Herbenick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D</a:t>
            </a:r>
            <a:r>
              <a:rPr lang="en-US" sz="1400" dirty="0">
                <a:solidFill>
                  <a:srgbClr val="212121"/>
                </a:solidFill>
                <a:highlight>
                  <a:srgbClr val="FFFFFF"/>
                </a:highlight>
                <a:latin typeface="BlinkMacSystemFont"/>
              </a:rPr>
              <a:t> et al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Prevalence and characteristics of choking/strangulation during sex: Findings from a probability survey of undergraduate students. J Am Coll Health. 2023 May-Jun;71(4):1059-1073. </a:t>
            </a:r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: 10.1080/07448481.2021.1920599. </a:t>
            </a:r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Jul 9. PMID: 34242530.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392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DD6FF-2B90-21EA-B82C-54F535AA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D33A8-1A6A-B25B-155C-9B7B4D1AF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629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26.5% women and 6.6% of men and 22.3% of TGNB identified students reported being choked at most recent sexual event</a:t>
            </a:r>
          </a:p>
          <a:p>
            <a:r>
              <a:rPr lang="en-US" dirty="0"/>
              <a:t>Choking a partner reported by 5.7% of women, 24.8% of men and 25% of TGNB </a:t>
            </a:r>
          </a:p>
          <a:p>
            <a:r>
              <a:rPr lang="en-US" dirty="0"/>
              <a:t>Bisexual women reported highest prevalence of being choked (35.5%), lesbian (32.9%) heterosexual (24.5%) </a:t>
            </a:r>
          </a:p>
          <a:p>
            <a:r>
              <a:rPr lang="en-US" dirty="0"/>
              <a:t>Gay men more likely to report being choked (21.2%) than bisexual (14.5%) and heterosexual (5.1%)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0EBDC-D63C-81BD-9931-B2CED56E187F}"/>
              </a:ext>
            </a:extLst>
          </p:cNvPr>
          <p:cNvSpPr txBox="1"/>
          <p:nvPr/>
        </p:nvSpPr>
        <p:spPr>
          <a:xfrm>
            <a:off x="271462" y="5973285"/>
            <a:ext cx="74056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Herbenick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D</a:t>
            </a:r>
            <a:r>
              <a:rPr lang="en-US" sz="1400" dirty="0">
                <a:solidFill>
                  <a:srgbClr val="212121"/>
                </a:solidFill>
                <a:highlight>
                  <a:srgbClr val="FFFFFF"/>
                </a:highlight>
                <a:latin typeface="BlinkMacSystemFont"/>
              </a:rPr>
              <a:t> et al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Prevalence and characteristics of choking/strangulation during sex: Findings from a probability survey of undergraduate students. J Am Coll Health. 2023 May-Jun;71(4):1059-1073. </a:t>
            </a:r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: 10.1080/07448481.2021.1920599. </a:t>
            </a:r>
            <a:r>
              <a:rPr lang="en-US" sz="1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Epub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2021 Jul 9. PMID: 34242530.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005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483F-60F7-6E50-BA1D-0A23E851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FA3D-5AD0-A6D0-28F1-A3FCDF017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 prevalence </a:t>
            </a:r>
          </a:p>
          <a:p>
            <a:r>
              <a:rPr lang="en-US" dirty="0"/>
              <a:t>Potential acute and cumulative harm (loss of consciousness, breathing difficulties, stroke, death)</a:t>
            </a:r>
          </a:p>
          <a:p>
            <a:r>
              <a:rPr lang="en-US" dirty="0"/>
              <a:t>Consider incorporating questions about choking in sexual history</a:t>
            </a:r>
          </a:p>
          <a:p>
            <a:r>
              <a:rPr lang="en-US" dirty="0"/>
              <a:t>Educate about importance of sexual consent, power dynamics, communication (likes and dislikes)</a:t>
            </a:r>
          </a:p>
          <a:p>
            <a:r>
              <a:rPr lang="en-US" dirty="0"/>
              <a:t>Consider asking about if student presenting with symptoms reported as associated: head aches, neck pain, loss coordination, ear ringing</a:t>
            </a:r>
          </a:p>
        </p:txBody>
      </p:sp>
    </p:spTree>
    <p:extLst>
      <p:ext uri="{BB962C8B-B14F-4D97-AF65-F5344CB8AC3E}">
        <p14:creationId xmlns:p14="http://schemas.microsoft.com/office/powerpoint/2010/main" val="142271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D70A-F08B-5C20-3897-F84C690E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Summer Respiratory Illness</a:t>
            </a:r>
            <a:r>
              <a:rPr lang="en-US" sz="3200" dirty="0">
                <a:latin typeface="+mj-lt"/>
                <a:ea typeface="+mj-ea"/>
                <a:cs typeface="+mj-cs"/>
              </a:rPr>
              <a:t>: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C138A-E7C8-B956-807B-20BEC3DE44CD}"/>
              </a:ext>
            </a:extLst>
          </p:cNvPr>
          <p:cNvSpPr txBox="1">
            <a:spLocks/>
          </p:cNvSpPr>
          <p:nvPr/>
        </p:nvSpPr>
        <p:spPr>
          <a:xfrm>
            <a:off x="678642" y="1657350"/>
            <a:ext cx="2620054" cy="455718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Book"/>
              </a:rPr>
              <a:t>COVID- 19 infections increasing – evolving strains</a:t>
            </a:r>
          </a:p>
          <a:p>
            <a:r>
              <a:rPr lang="en-US" dirty="0">
                <a:latin typeface="Avenir Book"/>
              </a:rPr>
              <a:t>Minimal Influenza and RSV activity at present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C5F1F-BD40-FDC0-43DD-03E8F44B6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1459227"/>
            <a:ext cx="4636308" cy="43156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391D2-6C3E-E289-1475-0325B5E9653B}"/>
              </a:ext>
            </a:extLst>
          </p:cNvPr>
          <p:cNvSpPr txBox="1"/>
          <p:nvPr/>
        </p:nvSpPr>
        <p:spPr>
          <a:xfrm>
            <a:off x="417399" y="6043888"/>
            <a:ext cx="4581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Respiratory Illnesses Data Channel | Respiratory Illnesses | CDC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0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tional Job Corps Association (NJCA) | LinkedIn">
            <a:extLst>
              <a:ext uri="{FF2B5EF4-FFF2-40B4-BE49-F238E27FC236}">
                <a16:creationId xmlns:a16="http://schemas.microsoft.com/office/drawing/2014/main" id="{AC199759-9BFC-7154-C0D2-A8ABABA8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" y="1220807"/>
            <a:ext cx="9072390" cy="45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2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Whooping Cough in an Adult | NEJM">
            <a:hlinkClick r:id="" action="ppaction://media"/>
            <a:extLst>
              <a:ext uri="{FF2B5EF4-FFF2-40B4-BE49-F238E27FC236}">
                <a16:creationId xmlns:a16="http://schemas.microsoft.com/office/drawing/2014/main" id="{A8D06F98-83F7-5E14-6CFA-F011135F66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5546" y="857250"/>
            <a:ext cx="32190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ho is at risk for Pertussis">
            <a:extLst>
              <a:ext uri="{FF2B5EF4-FFF2-40B4-BE49-F238E27FC236}">
                <a16:creationId xmlns:a16="http://schemas.microsoft.com/office/drawing/2014/main" id="{8967C0EA-C05D-6A2F-7ABD-D5C115A8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" y="1065068"/>
            <a:ext cx="9025247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4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tussis (Whooping Cough) | Concise Medical Knowledge">
            <a:extLst>
              <a:ext uri="{FF2B5EF4-FFF2-40B4-BE49-F238E27FC236}">
                <a16:creationId xmlns:a16="http://schemas.microsoft.com/office/drawing/2014/main" id="{7CD86E1B-695B-8B60-DA1D-E46C5D71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48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bout Whooping Cough | Whooping Cough | CDC">
            <a:extLst>
              <a:ext uri="{FF2B5EF4-FFF2-40B4-BE49-F238E27FC236}">
                <a16:creationId xmlns:a16="http://schemas.microsoft.com/office/drawing/2014/main" id="{8028F5B4-8E4B-7826-B8A9-F4D80F025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67" y="1019175"/>
            <a:ext cx="2173250" cy="12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29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 Nemesis Returns: Pertussis in the 21st Century -- Solutions for All Ages  (Transcript)">
            <a:extLst>
              <a:ext uri="{FF2B5EF4-FFF2-40B4-BE49-F238E27FC236}">
                <a16:creationId xmlns:a16="http://schemas.microsoft.com/office/drawing/2014/main" id="{A09B8CA1-EE50-03A7-1F63-A55FEC80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8" y="857251"/>
            <a:ext cx="6878783" cy="51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15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MM Profile: Bordetella pertussis and whooping cough (pertussis): still a  significant cause of infant morbidity and mortality, but  vaccine-preventable | Microbiology Society">
            <a:extLst>
              <a:ext uri="{FF2B5EF4-FFF2-40B4-BE49-F238E27FC236}">
                <a16:creationId xmlns:a16="http://schemas.microsoft.com/office/drawing/2014/main" id="{0BC47AA9-C86C-31D4-2273-F5B51047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2" y="948400"/>
            <a:ext cx="7148945" cy="49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53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BE84A-4D12-BBB3-1DC2-71CCCBAA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2"/>
                </a:solidFill>
              </a:rPr>
              <a:t>Pertussis Case Definition 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FE1A-5C18-1171-6CB4-8711D4A9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 marL="38100" indent="0">
              <a:buNone/>
            </a:pPr>
            <a:r>
              <a:rPr lang="en-US" sz="1500" b="1">
                <a:solidFill>
                  <a:schemeClr val="tx2"/>
                </a:solidFill>
                <a:highlight>
                  <a:srgbClr val="FFFFFF"/>
                </a:highlight>
                <a:latin typeface="Merriweather" panose="00000500000000000000" pitchFamily="2" charset="0"/>
              </a:rPr>
              <a:t>Clinical Criteria</a:t>
            </a:r>
          </a:p>
          <a:p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In the absence of a more likely diagnosis, a cough illness lasting ≥ 2 weeks, with at least one of the following signs or symptoms: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Paroxysms of coughing; </a:t>
            </a:r>
            <a:r>
              <a:rPr lang="en-US" sz="1500" b="1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OR</a:t>
            </a:r>
            <a:endParaRPr lang="en-US" sz="1500">
              <a:solidFill>
                <a:schemeClr val="tx2"/>
              </a:solidFill>
              <a:highlight>
                <a:srgbClr val="FFFFFF"/>
              </a:highlight>
              <a:latin typeface="Nunito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Inspiratory whoop; </a:t>
            </a:r>
            <a:r>
              <a:rPr lang="en-US" sz="1500" b="1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OR</a:t>
            </a:r>
            <a:endParaRPr lang="en-US" sz="1500">
              <a:solidFill>
                <a:schemeClr val="tx2"/>
              </a:solidFill>
              <a:highlight>
                <a:srgbClr val="FFFFFF"/>
              </a:highlight>
              <a:latin typeface="Nunito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Post-tussive vomiting; </a:t>
            </a:r>
            <a:r>
              <a:rPr lang="en-US" sz="1500" b="1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OR</a:t>
            </a:r>
            <a:endParaRPr lang="en-US" sz="1500">
              <a:solidFill>
                <a:schemeClr val="tx2"/>
              </a:solidFill>
              <a:highlight>
                <a:srgbClr val="FFFFFF"/>
              </a:highlight>
              <a:latin typeface="Nunito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Apnea (with or without cyanosis)</a:t>
            </a:r>
          </a:p>
          <a:p>
            <a:pPr marL="38100" indent="0">
              <a:buNone/>
            </a:pPr>
            <a:r>
              <a:rPr lang="en-US" sz="1500" b="1">
                <a:solidFill>
                  <a:schemeClr val="tx2"/>
                </a:solidFill>
                <a:highlight>
                  <a:srgbClr val="FFFFFF"/>
                </a:highlight>
                <a:latin typeface="Merriweather" panose="00000500000000000000" pitchFamily="2" charset="0"/>
              </a:rPr>
              <a:t>Laboratory Criteria</a:t>
            </a:r>
          </a:p>
          <a:p>
            <a:r>
              <a:rPr lang="en-US" sz="1500" i="1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Confirmatory laboratory evidence:</a:t>
            </a:r>
            <a:endParaRPr lang="en-US" sz="1500">
              <a:solidFill>
                <a:schemeClr val="tx2"/>
              </a:solidFill>
              <a:highlight>
                <a:srgbClr val="FFFFFF"/>
              </a:highlight>
              <a:latin typeface="Nunito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Isolation of </a:t>
            </a:r>
            <a:r>
              <a:rPr lang="en-US" sz="1500" i="1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Bordetella pertussis</a:t>
            </a: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 from a clinical specimen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Positive Polymerase Chain Reaction (PCR) for </a:t>
            </a:r>
            <a:r>
              <a:rPr lang="en-US" sz="1500" i="1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Bordetella pertussis</a:t>
            </a:r>
            <a:endParaRPr lang="en-US" sz="1500">
              <a:solidFill>
                <a:schemeClr val="tx2"/>
              </a:solidFill>
              <a:highlight>
                <a:srgbClr val="FFFFFF"/>
              </a:highlight>
              <a:latin typeface="Nunito" pitchFamily="2" charset="0"/>
            </a:endParaRPr>
          </a:p>
          <a:p>
            <a:pPr marL="38100" indent="0">
              <a:buNone/>
            </a:pPr>
            <a:r>
              <a:rPr lang="en-US" sz="1500" b="1">
                <a:solidFill>
                  <a:schemeClr val="tx2"/>
                </a:solidFill>
                <a:highlight>
                  <a:srgbClr val="FFFFFF"/>
                </a:highlight>
                <a:latin typeface="Merriweather" panose="00000500000000000000" pitchFamily="2" charset="0"/>
              </a:rPr>
              <a:t>Epidemiologic Linkage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  <a:latin typeface="Nunito" pitchFamily="2" charset="0"/>
              </a:rPr>
              <a:t>Contact with a laboratory-confirmed case of pertussis</a:t>
            </a:r>
          </a:p>
          <a:p>
            <a:endParaRPr lang="en-US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8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C6B6-EEF8-7037-45C2-E02978C3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Pertussis in Massachusetts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3BAC9B-7031-3A02-F20E-DB19D35FA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973" y="1913588"/>
            <a:ext cx="7798377" cy="3933818"/>
          </a:xfrm>
        </p:spPr>
      </p:pic>
    </p:spTree>
    <p:extLst>
      <p:ext uri="{BB962C8B-B14F-4D97-AF65-F5344CB8AC3E}">
        <p14:creationId xmlns:p14="http://schemas.microsoft.com/office/powerpoint/2010/main" val="3562607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0E7C5D-796A-7E64-5F1A-77E5CE0A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2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E1FF-8498-2E1E-D5C2-ADB68F66E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r>
              <a:rPr lang="en-US" sz="1600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Antibiotic effects on the duration or severity of the disease are minimal when started in the catarrhal phase and not proven effective when started in the paroxysmal phase. </a:t>
            </a:r>
          </a:p>
          <a:p>
            <a:r>
              <a:rPr lang="en-US" sz="1600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Primary goal of antibiotic treatment is to decrease the carriage and spread of disease. </a:t>
            </a:r>
          </a:p>
          <a:p>
            <a:r>
              <a:rPr lang="en-US" sz="1600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Erythromycin (40 to 50 mg/kg per day, maximum 2 g per day, in 2 to 3 divided doses for 14 days) is the first-line treatment for pertussis.</a:t>
            </a:r>
          </a:p>
          <a:p>
            <a:r>
              <a:rPr lang="en-US" sz="1600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Azithromycin (10 mg/kg per day on day 1 followed by 5 mg/kg on days 2 to 5) or clarithromycin (15 mg/kg per day in 2 divided doses for 14 days) are alternative treatments.</a:t>
            </a:r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77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65E795-1ECD-9540-0A1C-64EAC050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Prophylaxis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E5971-A8D1-6B78-0A60-DC9D1F0EC464}"/>
              </a:ext>
            </a:extLst>
          </p:cNvPr>
          <p:cNvSpPr txBox="1"/>
          <p:nvPr/>
        </p:nvSpPr>
        <p:spPr>
          <a:xfrm>
            <a:off x="4629150" y="804672"/>
            <a:ext cx="3915918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Giving postexposure prophylaxis to asymptomatic household contacts within 21 days of the original patient’s cough onset can prevent symptomatic infection.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2"/>
                </a:solidFill>
              </a:rPr>
              <a:t>Adults: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Azithromycin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	500 mg in a single dose on day 1, then 250 mg per day on days 2 through 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Erythromycin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	2 g per day in four divided doses for 14 days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Clarithromycin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	1 g per day in two divided doses for 7 days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9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D70A-F08B-5C20-3897-F84C690E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latin typeface="+mj-lt"/>
                <a:ea typeface="+mj-ea"/>
                <a:cs typeface="+mj-cs"/>
              </a:rPr>
              <a:t>CDC Dashboard Influenza-like Illness*: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724EB-19A9-0E58-8AAE-EF45127B1149}"/>
              </a:ext>
            </a:extLst>
          </p:cNvPr>
          <p:cNvSpPr txBox="1"/>
          <p:nvPr/>
        </p:nvSpPr>
        <p:spPr>
          <a:xfrm>
            <a:off x="133814" y="6114186"/>
            <a:ext cx="663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*Percent of visits to enrolled outpatient providers or ERs for fever and cough or sore throat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A6587-E22B-FE8B-AFA1-EC35D6EA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31" y="1553383"/>
            <a:ext cx="8089537" cy="42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7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pertussis vaccines">
            <a:extLst>
              <a:ext uri="{FF2B5EF4-FFF2-40B4-BE49-F238E27FC236}">
                <a16:creationId xmlns:a16="http://schemas.microsoft.com/office/drawing/2014/main" id="{9EA6A9A1-B1B8-984F-18AC-97BEF129E9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9A34D-2B54-14CB-2E6A-FC19A86A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07" y="992641"/>
            <a:ext cx="5458587" cy="48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1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AEC6B6-EEF8-7037-45C2-E02978C3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2"/>
                </a:solidFill>
              </a:rPr>
              <a:t>“You call the shots”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9762-94D5-A560-D690-C9CD6C7B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r>
              <a:rPr lang="en-US" sz="1600">
                <a:solidFill>
                  <a:schemeClr val="tx2"/>
                </a:solidFill>
                <a:latin typeface="Google Sans"/>
              </a:rPr>
              <a:t>A</a:t>
            </a:r>
            <a:r>
              <a:rPr lang="en-US" sz="1600" b="0" i="0">
                <a:solidFill>
                  <a:schemeClr val="tx2"/>
                </a:solidFill>
                <a:effectLst/>
                <a:latin typeface="Google Sans"/>
              </a:rPr>
              <a:t>n interactive, web-based immunization training course</a:t>
            </a:r>
          </a:p>
          <a:p>
            <a:r>
              <a:rPr lang="en-US" sz="1600">
                <a:solidFill>
                  <a:schemeClr val="tx2"/>
                </a:solidFill>
                <a:highlight>
                  <a:srgbClr val="FFFFFF"/>
                </a:highlight>
                <a:latin typeface="Google Sans"/>
              </a:rPr>
              <a:t>C</a:t>
            </a:r>
            <a:r>
              <a:rPr lang="en-US" sz="1600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ogle Sans"/>
              </a:rPr>
              <a:t>onsists of a series of modules that discuss vaccine-preventable diseases and explain the latest recommendations for vaccine use</a:t>
            </a:r>
          </a:p>
          <a:p>
            <a:r>
              <a:rPr lang="en-US" sz="1600">
                <a:solidFill>
                  <a:schemeClr val="tx2"/>
                </a:solidFill>
              </a:rPr>
              <a:t>Each module provides learning opportunities, self-test practice questions, reference and resource materials, and an extensive glossary </a:t>
            </a:r>
          </a:p>
          <a:p>
            <a:r>
              <a:rPr lang="en-US" sz="1600">
                <a:solidFill>
                  <a:schemeClr val="tx2"/>
                </a:solidFill>
              </a:rPr>
              <a:t>The course is available free of charge on the CDC Immunization Education &amp; Training website at: </a:t>
            </a:r>
            <a:r>
              <a:rPr lang="en-US" sz="1600" u="sng">
                <a:solidFill>
                  <a:schemeClr val="tx2"/>
                </a:solidFill>
              </a:rPr>
              <a:t>http://www.cdc.gov/vaccines/ed/youcalltheshots.html</a:t>
            </a:r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9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3386D0-6DE8-4F83-6B0B-9F3C54C0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br>
              <a:rPr lang="en-US" sz="3100">
                <a:solidFill>
                  <a:schemeClr val="tx2"/>
                </a:solidFill>
                <a:latin typeface="Myriad Pro"/>
              </a:rPr>
            </a:br>
            <a:r>
              <a:rPr lang="en-US" sz="3100">
                <a:solidFill>
                  <a:schemeClr val="tx2"/>
                </a:solidFill>
                <a:latin typeface="Myriad Pro"/>
              </a:rPr>
              <a:t> </a:t>
            </a:r>
            <a:r>
              <a:rPr lang="en-US" sz="3100" i="0" u="none" strike="noStrike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Distract adolescents to reduce stress and ease pain</a:t>
            </a:r>
            <a:endParaRPr lang="en-US" sz="31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E8EB-9B9D-3A78-99F6-D966D749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 with adolescents throughout the appointment. </a:t>
            </a:r>
          </a:p>
          <a:p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clinician-led distraction techniques (e.g., point out interesting things in the room and ask the patient to describe what they see, tell an age-appropriate story). </a:t>
            </a:r>
          </a:p>
          <a:p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patient-led distraction techniques (e.g., games, videos, music, books). </a:t>
            </a:r>
          </a:p>
          <a:p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 adolescents to stay focused on the distraction strategy if their attention wanders to the vaccination. </a:t>
            </a:r>
          </a:p>
          <a:p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 adolescents engage in slow, deep breathing or exhalation during vaccination. </a:t>
            </a:r>
          </a:p>
          <a:p>
            <a:r>
              <a:rPr lang="en-US" sz="16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telling adolescents “It won’t hurt.”</a:t>
            </a:r>
          </a:p>
        </p:txBody>
      </p:sp>
    </p:spTree>
    <p:extLst>
      <p:ext uri="{BB962C8B-B14F-4D97-AF65-F5344CB8AC3E}">
        <p14:creationId xmlns:p14="http://schemas.microsoft.com/office/powerpoint/2010/main" val="177612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3386D0-6DE8-4F83-6B0B-9F3C54C0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br>
              <a:rPr lang="en-US" sz="3100">
                <a:solidFill>
                  <a:schemeClr val="tx2"/>
                </a:solidFill>
                <a:latin typeface="Myriad Pro"/>
              </a:rPr>
            </a:br>
            <a:r>
              <a:rPr lang="en-US" sz="3100">
                <a:solidFill>
                  <a:schemeClr val="tx2"/>
                </a:solidFill>
                <a:latin typeface="Myriad Pro"/>
              </a:rPr>
              <a:t> </a:t>
            </a:r>
            <a:r>
              <a:rPr lang="en-US" sz="3100" i="0" u="none" strike="noStrike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Administer vaccines using best practices</a:t>
            </a:r>
            <a:endParaRPr lang="en-US" sz="31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E8EB-9B9D-3A78-99F6-D966D749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latin typeface="Myriad Pro"/>
              </a:rPr>
              <a:t>Select the correct needle size for adolescents (22–25-gauge 5/8–1 inch [16–25 mm] needle). </a:t>
            </a:r>
          </a:p>
          <a:p>
            <a:r>
              <a:rPr lang="en-US" sz="1400">
                <a:solidFill>
                  <a:schemeClr val="tx2"/>
                </a:solidFill>
                <a:latin typeface="Myriad Pro"/>
              </a:rPr>
              <a:t>Consider using topical anesthetics on the skin upon arrival at the clinic, if requested. </a:t>
            </a:r>
          </a:p>
          <a:p>
            <a:r>
              <a:rPr lang="en-US" sz="1400">
                <a:solidFill>
                  <a:schemeClr val="tx2"/>
                </a:solidFill>
                <a:latin typeface="Myriad Pro"/>
              </a:rPr>
              <a:t>Identify the injection site (preferred site: deltoid muscle in the upper arm). </a:t>
            </a:r>
          </a:p>
          <a:p>
            <a:r>
              <a:rPr lang="en-US" sz="1400">
                <a:solidFill>
                  <a:schemeClr val="tx2"/>
                </a:solidFill>
                <a:latin typeface="Myriad Pro"/>
              </a:rPr>
              <a:t>Have adolescents sit upright or lie down during injection. </a:t>
            </a:r>
          </a:p>
          <a:p>
            <a:r>
              <a:rPr lang="en-US" sz="1400">
                <a:solidFill>
                  <a:schemeClr val="tx2"/>
                </a:solidFill>
                <a:latin typeface="Myriad Pro"/>
              </a:rPr>
              <a:t>If sitting, ask them to: </a:t>
            </a:r>
          </a:p>
          <a:p>
            <a:pPr lvl="1"/>
            <a:r>
              <a:rPr lang="en-US"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 in a straight-backed chair </a:t>
            </a:r>
          </a:p>
          <a:p>
            <a:pPr lvl="1"/>
            <a:r>
              <a:rPr lang="en-US"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 their feet flat on the floor </a:t>
            </a:r>
          </a:p>
          <a:p>
            <a:pPr lvl="1"/>
            <a:r>
              <a:rPr lang="en-US"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Relax their forearms and place hands on their upper thighs </a:t>
            </a:r>
          </a:p>
          <a:p>
            <a:pPr lvl="1"/>
            <a:r>
              <a:rPr lang="en-US"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Relax their shoulders </a:t>
            </a:r>
          </a:p>
          <a:p>
            <a:r>
              <a:rPr lang="en-US" sz="1400">
                <a:solidFill>
                  <a:schemeClr val="tx2"/>
                </a:solidFill>
                <a:latin typeface="Myriad Pro"/>
              </a:rPr>
              <a:t>When administering multiple vaccine injections to adolescents sequentially, inject the most painful vaccine last to reduce pain at the time of injection.</a:t>
            </a:r>
            <a:r>
              <a:rPr lang="en-US" sz="1400" baseline="30000">
                <a:solidFill>
                  <a:schemeClr val="tx2"/>
                </a:solidFill>
                <a:latin typeface="Myriad Pro"/>
              </a:rPr>
              <a:t> </a:t>
            </a:r>
            <a:endParaRPr lang="en-US" sz="1400">
              <a:solidFill>
                <a:schemeClr val="tx2"/>
              </a:solidFill>
              <a:latin typeface="Myriad Pro"/>
            </a:endParaRPr>
          </a:p>
          <a:p>
            <a:r>
              <a:rPr lang="en-US" sz="1400">
                <a:solidFill>
                  <a:schemeClr val="tx2"/>
                </a:solidFill>
                <a:latin typeface="Myriad Pro"/>
              </a:rPr>
              <a:t>Administer vaccine using a rapid injection technique without aspiration. </a:t>
            </a:r>
          </a:p>
        </p:txBody>
      </p:sp>
    </p:spTree>
    <p:extLst>
      <p:ext uri="{BB962C8B-B14F-4D97-AF65-F5344CB8AC3E}">
        <p14:creationId xmlns:p14="http://schemas.microsoft.com/office/powerpoint/2010/main" val="34118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5C9843-90E0-1CB7-FD42-88442161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93" y="1046599"/>
            <a:ext cx="4945907" cy="49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842A3B-AC5F-CC54-0DC7-672121090E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796" y="1046600"/>
          <a:ext cx="3827745" cy="49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257" imgH="7543568" progId="Acrobat.Document.DC">
                  <p:embed/>
                </p:oleObj>
              </mc:Choice>
              <mc:Fallback>
                <p:oleObj name="Acrobat Document" r:id="rId4" imgW="5829257" imgH="7543568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D842A3B-AC5F-CC54-0DC7-672121090E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796" y="1046600"/>
                        <a:ext cx="3827745" cy="49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194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AEC6B6-EEF8-7037-45C2-E02978C3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2"/>
                </a:solidFill>
              </a:rPr>
              <a:t>Flovent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9762-94D5-A560-D690-C9CD6C7B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r>
              <a:rPr lang="en-US" sz="1600" b="0" i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Google Sans"/>
              </a:rPr>
              <a:t>GlaxoSmithKline (GSK) discontinued the brand-name Flovent (fluticasone propionate) asthma inhalers, Flovent HFA and Flovent Diskus, on January 1, 2024. </a:t>
            </a:r>
          </a:p>
          <a:p>
            <a:r>
              <a:rPr lang="en-US" sz="1600" b="0" i="0">
                <a:solidFill>
                  <a:schemeClr val="tx2"/>
                </a:solidFill>
                <a:effectLst/>
                <a:latin typeface="GoodRx Bolton"/>
              </a:rPr>
              <a:t>Some insurance plans are covering generic Flovent. Others are requiring their members to switch to a different medication in the same class.</a:t>
            </a:r>
          </a:p>
          <a:p>
            <a:r>
              <a:rPr lang="en-US" sz="1600">
                <a:solidFill>
                  <a:schemeClr val="tx2"/>
                </a:solidFill>
                <a:latin typeface="GoodRx Bolton"/>
              </a:rPr>
              <a:t>Alternate inhaled corticosteroids include </a:t>
            </a:r>
            <a:r>
              <a:rPr lang="en-US" sz="1600" b="0" i="0">
                <a:solidFill>
                  <a:schemeClr val="tx2"/>
                </a:solidFill>
                <a:effectLst/>
                <a:latin typeface="Google Sans"/>
              </a:rPr>
              <a:t>beclomethasone (Qvar RediHaler), budesonide (Pulmicort Flexhaler), ciclesonide (Alvesco), and mometasone (Asmanex Twisthaler, Asmanex HFA).</a:t>
            </a:r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15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C4635-2181-A538-E8D6-F37DA982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574747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Epinephrine nasal spray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19AC3-B46C-CBA9-2910-1AE0F813AE6B}"/>
              </a:ext>
            </a:extLst>
          </p:cNvPr>
          <p:cNvSpPr txBox="1"/>
          <p:nvPr/>
        </p:nvSpPr>
        <p:spPr>
          <a:xfrm>
            <a:off x="603504" y="2421683"/>
            <a:ext cx="3574461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143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</a:rPr>
              <a:t>Neffy is a needle-free nasal spray that can be used to treat severe allergic reactions, such as anaphylaxis, in adults and children who weigh at least 66 lbs. </a:t>
            </a:r>
          </a:p>
          <a:p>
            <a:pPr marL="2143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</a:rPr>
              <a:t>Each dose lasts for 30 months and is administered into one nostril. </a:t>
            </a:r>
          </a:p>
          <a:p>
            <a:pPr marL="2143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</a:rPr>
              <a:t>If symptoms don't improve or worsen, a second dose can be given using a new nasal spray in the same nostril after waiting five minutes. </a:t>
            </a:r>
          </a:p>
          <a:p>
            <a:pPr marL="2143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2"/>
                </a:solidFill>
                <a:highlight>
                  <a:srgbClr val="FFFFFF"/>
                </a:highlight>
              </a:rPr>
              <a:t>Side effects may include nervousness, headache, tremors, sneezing, and nasal discomfort.</a:t>
            </a:r>
            <a:endParaRPr lang="en-US" sz="150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Clinical Data Supporting neffy® Epinephrine Nasal Spray Presented at  Scientific Meeting | SnackSafely.com">
            <a:extLst>
              <a:ext uri="{FF2B5EF4-FFF2-40B4-BE49-F238E27FC236}">
                <a16:creationId xmlns:a16="http://schemas.microsoft.com/office/drawing/2014/main" id="{A8196939-E39C-C295-DF5C-38359DD167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294" y="3079153"/>
            <a:ext cx="3106674" cy="16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34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4C0B-0D98-2152-C283-38D01943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EpiPen vs </a:t>
            </a:r>
            <a:r>
              <a:rPr lang="en-US" sz="3300" kern="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Neffy</a:t>
            </a:r>
            <a:r>
              <a:rPr lang="en-US" sz="3300" kern="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EC58-A72E-5965-E339-79A9E6FF1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730" y="2114550"/>
            <a:ext cx="3640661" cy="34397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EpiPen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Autoinjector - needle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Large, bulky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Two doses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Prescription required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Retail cost $650-$700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Keep at room temperature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Shelf life 18 months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BA502-685A-6FF4-289C-351C87A24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2858" y="2114550"/>
            <a:ext cx="3640662" cy="34397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Neffy</a:t>
            </a:r>
            <a:endParaRPr lang="en-US" b="1" dirty="0"/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Nasal spray – needle free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Small, compact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Two doses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Prescription required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Retail cost $199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Storage in heat or cold</a:t>
            </a:r>
          </a:p>
          <a:p>
            <a:pPr indent="-342900">
              <a:buFont typeface="Wingdings" panose="05000000000000000000" pitchFamily="2" charset="2"/>
              <a:buChar char="Ø"/>
            </a:pPr>
            <a:r>
              <a:rPr lang="en-US" dirty="0"/>
              <a:t>Shelf life 2</a:t>
            </a:r>
            <a:r>
              <a:rPr lang="en-US" baseline="30000" dirty="0"/>
              <a:t>1/2</a:t>
            </a:r>
            <a:r>
              <a:rPr lang="en-US" dirty="0"/>
              <a:t> years</a:t>
            </a:r>
          </a:p>
        </p:txBody>
      </p:sp>
    </p:spTree>
    <p:extLst>
      <p:ext uri="{BB962C8B-B14F-4D97-AF65-F5344CB8AC3E}">
        <p14:creationId xmlns:p14="http://schemas.microsoft.com/office/powerpoint/2010/main" val="2332256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97B6-D016-4ADF-8C80-E3064A14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Open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13D7-D4A4-4D8E-BC25-240EEA3C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57118"/>
            <a:ext cx="7886700" cy="3157268"/>
          </a:xfrm>
        </p:spPr>
        <p:txBody>
          <a:bodyPr/>
          <a:lstStyle/>
          <a:p>
            <a:pPr marL="85725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FE7E3-72FC-4992-A8AB-1C4812806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19" y="2056764"/>
            <a:ext cx="3173264" cy="1440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5FC6F-562D-4D2B-B587-E14F2EF8D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107" y="3631122"/>
            <a:ext cx="1844824" cy="1383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65106-F037-43B7-88A3-4CAEC9476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962165"/>
            <a:ext cx="3860329" cy="2957977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06373DF-2DEF-4D08-A012-91252A8E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8751"/>
            <a:ext cx="914400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92BEF-EEEB-53C9-C793-3226A7478DE8}"/>
              </a:ext>
            </a:extLst>
          </p:cNvPr>
          <p:cNvSpPr txBox="1"/>
          <p:nvPr/>
        </p:nvSpPr>
        <p:spPr>
          <a:xfrm>
            <a:off x="2082189" y="5325968"/>
            <a:ext cx="50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https://www.surveymonkey.com/r/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STB5NGG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5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0" y="1309591"/>
            <a:ext cx="8389767" cy="15193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lvl="0"/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dirty="0">
                <a:solidFill>
                  <a:srgbClr val="C00000"/>
                </a:solidFill>
              </a:rPr>
            </a:br>
            <a:br>
              <a:rPr lang="en-US" sz="1800" b="1" dirty="0">
                <a:solidFill>
                  <a:srgbClr val="C00000"/>
                </a:solidFill>
              </a:rPr>
            </a:br>
            <a:br>
              <a:rPr lang="en-US" sz="18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Regional Medical Specialists</a:t>
            </a:r>
            <a:br>
              <a:rPr lang="en-US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Contact us with policy or clinical questions</a:t>
            </a:r>
            <a:endParaRPr sz="3000" dirty="0">
              <a:solidFill>
                <a:srgbClr val="C0000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311322" y="3579669"/>
            <a:ext cx="8527211" cy="137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3"/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>
                <a:solidFill>
                  <a:srgbClr val="C00000"/>
                </a:solidFill>
              </a:rPr>
              <a:t>	           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52146-17B2-4F52-9C99-D67B6BA2B9B1}"/>
              </a:ext>
            </a:extLst>
          </p:cNvPr>
          <p:cNvSpPr txBox="1"/>
          <p:nvPr/>
        </p:nvSpPr>
        <p:spPr>
          <a:xfrm>
            <a:off x="432582" y="3278331"/>
            <a:ext cx="80364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SzPts val="3700"/>
              <a:defRPr/>
            </a:pP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Kulig MD MPH		Region 1 Boston &amp; Region 2 Philadelphia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buSzPts val="3700"/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Gary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Strokosch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MD 		Region 3 Atlanta &amp; Region 5 Chicago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buSzPts val="3700"/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Drew Alexander MD		Region 4 Dallas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buSzPts val="3700"/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Sara Mackenzie MD MPH	Region 6 San Francisco</a:t>
            </a:r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873A0-97A5-DEC7-A454-9FE24D1A320E}"/>
              </a:ext>
            </a:extLst>
          </p:cNvPr>
          <p:cNvSpPr txBox="1"/>
          <p:nvPr/>
        </p:nvSpPr>
        <p:spPr>
          <a:xfrm>
            <a:off x="1154152" y="4756914"/>
            <a:ext cx="68412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HIPAA compliant messages =&gt; use @jobcorps.org email address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9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C17B6-C74D-2896-B50D-D7935970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EB4E-AEAA-30CA-1BDC-43661C5E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latin typeface="+mj-lt"/>
                <a:ea typeface="+mj-ea"/>
                <a:cs typeface="+mj-cs"/>
              </a:rPr>
              <a:t> Respiratory Illness: COVID activity (waste water)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4D8ED-7C96-2D2B-DF41-A60B32A28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001" y="1884189"/>
            <a:ext cx="4466987" cy="3089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6F0F68-FADD-FCE1-741E-9FB41C497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001" y="5307425"/>
            <a:ext cx="3668083" cy="13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1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311321" y="1245177"/>
            <a:ext cx="8389767" cy="5510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lvl="0"/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3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300" b="1" dirty="0">
                <a:solidFill>
                  <a:srgbClr val="C00000"/>
                </a:solidFill>
              </a:rPr>
              <a:t>onthly Teleconference</a:t>
            </a:r>
            <a:endParaRPr sz="3300" dirty="0">
              <a:solidFill>
                <a:srgbClr val="00B05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983413" y="2614210"/>
            <a:ext cx="7855121" cy="32502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algn="l"/>
            <a:r>
              <a:rPr lang="en-US" sz="1350" b="1" dirty="0">
                <a:solidFill>
                  <a:srgbClr val="242424"/>
                </a:solidFill>
                <a:latin typeface="Aptos" panose="020B0004020202020204" pitchFamily="34" charset="0"/>
              </a:rPr>
              <a:t>	</a:t>
            </a:r>
            <a:r>
              <a:rPr lang="en-US" b="1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Center Physician Call - September 2024</a:t>
            </a: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Sep 25, 2024, 2:00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 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–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 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3:00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 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PM (America/</a:t>
            </a:r>
            <a:r>
              <a:rPr lang="en-U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New_York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)</a:t>
            </a: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Please join my meeting from your computer, tablet or smartphone.</a:t>
            </a: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/>
              </a:rPr>
              <a:t>https://meet.goto.com/707495997</a:t>
            </a: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You can also dial in using your phone.</a:t>
            </a: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Access Code: 707-495-997</a:t>
            </a: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United States: 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4"/>
              </a:rPr>
              <a:t>+1 (571) 317-3122</a:t>
            </a: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Get the app now and be ready when your first meeting starts:</a:t>
            </a:r>
            <a:b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</a:b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5"/>
              </a:rPr>
              <a:t>https://meet.goto.com/install</a:t>
            </a:r>
            <a:endParaRPr lang="en-U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l"/>
            <a:r>
              <a:rPr lang="en-US" sz="1350" dirty="0">
                <a:solidFill>
                  <a:srgbClr val="242424"/>
                </a:solidFill>
                <a:highlight>
                  <a:srgbClr val="FFFFFF"/>
                </a:highlight>
                <a:latin typeface="inherit"/>
              </a:rPr>
              <a:t> </a:t>
            </a:r>
            <a:endParaRPr lang="en-US" sz="1350" dirty="0">
              <a:solidFill>
                <a:srgbClr val="242424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algn="l">
              <a:spcBef>
                <a:spcPts val="0"/>
              </a:spcBef>
            </a:pPr>
            <a:endParaRPr lang="en-U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algn="l">
              <a:spcBef>
                <a:spcPts val="0"/>
              </a:spcBef>
            </a:pPr>
            <a:r>
              <a:rPr lang="en-US" sz="1350" dirty="0">
                <a:solidFill>
                  <a:srgbClr val="242424"/>
                </a:solidFill>
                <a:highlight>
                  <a:srgbClr val="FFFFFF"/>
                </a:highlight>
                <a:latin typeface="inherit"/>
              </a:rPr>
              <a:t> </a:t>
            </a:r>
            <a:endParaRPr lang="en-US" sz="1350" dirty="0">
              <a:solidFill>
                <a:srgbClr val="242424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6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6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6"/>
            </a:endParaRPr>
          </a:p>
          <a:p>
            <a:pPr marL="0" indent="0" algn="l">
              <a:spcBef>
                <a:spcPts val="0"/>
              </a:spcBef>
              <a:buSzPts val="3700"/>
            </a:pPr>
            <a:endParaRPr lang="en-US" b="1" dirty="0">
              <a:solidFill>
                <a:srgbClr val="0000FF"/>
              </a:solidFill>
              <a:hlinkClick r:id="rId6"/>
            </a:endParaRPr>
          </a:p>
          <a:p>
            <a:pPr marL="0" indent="0" algn="l">
              <a:spcBef>
                <a:spcPts val="0"/>
              </a:spcBef>
              <a:buSzPts val="3700"/>
            </a:pPr>
            <a:r>
              <a:rPr lang="en-US" b="1" dirty="0">
                <a:solidFill>
                  <a:srgbClr val="C00000"/>
                </a:solidFill>
              </a:rPr>
              <a:t>	           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D7132-CA9E-C56B-66E7-1E3B16B7C983}"/>
              </a:ext>
            </a:extLst>
          </p:cNvPr>
          <p:cNvSpPr txBox="1"/>
          <p:nvPr/>
        </p:nvSpPr>
        <p:spPr>
          <a:xfrm>
            <a:off x="983412" y="1906731"/>
            <a:ext cx="70891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Next call: Wednesday, September 25</a:t>
            </a:r>
            <a:r>
              <a:rPr lang="en-US" sz="3000" b="1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, 2024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46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D844-571B-800F-0C45-780C78A7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 23-09 Managing Respiratory Infections &amp; PIN 24-01 Guidance For Respiratory Illnesses 2024-2025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916C-A8FB-F5A7-6175-F4A0C04B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Reduce risk of respiratory illness spread:</a:t>
            </a:r>
          </a:p>
          <a:p>
            <a:pPr lvl="1"/>
            <a:r>
              <a:rPr lang="en-US" dirty="0"/>
              <a:t>Educate regarding CDC Respiratory Illness Guidance</a:t>
            </a:r>
          </a:p>
          <a:p>
            <a:pPr lvl="1"/>
            <a:r>
              <a:rPr lang="en-US" dirty="0"/>
              <a:t>Provide masks and education about when masking appropriate</a:t>
            </a:r>
          </a:p>
          <a:p>
            <a:pPr lvl="1"/>
            <a:r>
              <a:rPr lang="en-US" dirty="0"/>
              <a:t>Promote good hygiene practices</a:t>
            </a:r>
          </a:p>
          <a:p>
            <a:r>
              <a:rPr lang="en-US" dirty="0"/>
              <a:t>Support Access to Immunizations</a:t>
            </a:r>
          </a:p>
          <a:p>
            <a:pPr lvl="1"/>
            <a:r>
              <a:rPr lang="en-US" dirty="0"/>
              <a:t>Seasonal influenza and COVID-19 booster recommended for everyone 6 months and older</a:t>
            </a:r>
          </a:p>
          <a:p>
            <a:pPr lvl="1"/>
            <a:r>
              <a:rPr lang="en-US" dirty="0"/>
              <a:t>Centers may order, store, and administer flu and covid vaccines</a:t>
            </a:r>
          </a:p>
          <a:p>
            <a:r>
              <a:rPr lang="en-US" dirty="0"/>
              <a:t>Evaluate, test, and treat, as indicated.</a:t>
            </a:r>
          </a:p>
          <a:p>
            <a:pPr lvl="1"/>
            <a:r>
              <a:rPr lang="en-US" dirty="0"/>
              <a:t>COVID testing is no longer universally recommended </a:t>
            </a:r>
          </a:p>
          <a:p>
            <a:pPr lvl="1"/>
            <a:r>
              <a:rPr lang="en-US" dirty="0"/>
              <a:t>Testing for COVID-19 and influenza recommended if alters treatment </a:t>
            </a:r>
            <a:r>
              <a:rPr lang="en-US"/>
              <a:t>or management on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5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D844-571B-800F-0C45-780C78A7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Guidance: Immunizations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916C-A8FB-F5A7-6175-F4A0C04B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COVID-19 vaccine</a:t>
            </a:r>
          </a:p>
          <a:p>
            <a:pPr lvl="1"/>
            <a:r>
              <a:rPr lang="en-US" dirty="0"/>
              <a:t>2024-2025 COVID-19 vaccine </a:t>
            </a:r>
          </a:p>
          <a:p>
            <a:pPr lvl="1"/>
            <a:r>
              <a:rPr lang="en-US" dirty="0"/>
              <a:t>Recommended for everyone 6 months and older</a:t>
            </a:r>
          </a:p>
          <a:p>
            <a:pPr lvl="1"/>
            <a:r>
              <a:rPr lang="en-US" dirty="0"/>
              <a:t>Viral strain is changing, and immunity declines over time</a:t>
            </a:r>
          </a:p>
          <a:p>
            <a:r>
              <a:rPr lang="en-US" dirty="0"/>
              <a:t>Seasonal Influenza vaccine</a:t>
            </a:r>
          </a:p>
          <a:p>
            <a:pPr lvl="1"/>
            <a:r>
              <a:rPr lang="en-US" dirty="0"/>
              <a:t>2024-2025 influenza vaccine – to be released “soon”</a:t>
            </a:r>
          </a:p>
          <a:p>
            <a:pPr lvl="1"/>
            <a:r>
              <a:rPr lang="en-US" dirty="0"/>
              <a:t>Recommended for everyone 6 months and older</a:t>
            </a:r>
          </a:p>
          <a:p>
            <a:pPr lvl="1"/>
            <a:r>
              <a:rPr lang="en-US" dirty="0"/>
              <a:t>Trivalent vaccine (3 strains)</a:t>
            </a:r>
          </a:p>
        </p:txBody>
      </p:sp>
    </p:spTree>
    <p:extLst>
      <p:ext uri="{BB962C8B-B14F-4D97-AF65-F5344CB8AC3E}">
        <p14:creationId xmlns:p14="http://schemas.microsoft.com/office/powerpoint/2010/main" val="73164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D844-571B-800F-0C45-780C78A7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Guidance: When you are sick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F916C-A8FB-F5A7-6175-F4A0C04B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home and away from others</a:t>
            </a:r>
          </a:p>
          <a:p>
            <a:r>
              <a:rPr lang="en-US" dirty="0"/>
              <a:t>Return to activities when, for at least 24 hours,:</a:t>
            </a:r>
          </a:p>
          <a:p>
            <a:pPr lvl="1"/>
            <a:r>
              <a:rPr lang="en-US" dirty="0"/>
              <a:t>Your symptoms are getting better AND</a:t>
            </a:r>
          </a:p>
          <a:p>
            <a:pPr lvl="1"/>
            <a:r>
              <a:rPr lang="en-US" dirty="0"/>
              <a:t>You have had no fever </a:t>
            </a:r>
          </a:p>
          <a:p>
            <a:r>
              <a:rPr lang="en-US" dirty="0"/>
              <a:t>When you return to normal activities, take extra precautions for 5 days including:</a:t>
            </a:r>
          </a:p>
          <a:p>
            <a:pPr lvl="1"/>
            <a:r>
              <a:rPr lang="en-US" dirty="0"/>
              <a:t>Masking, hygiene, physical distancing</a:t>
            </a:r>
          </a:p>
        </p:txBody>
      </p:sp>
    </p:spTree>
    <p:extLst>
      <p:ext uri="{BB962C8B-B14F-4D97-AF65-F5344CB8AC3E}">
        <p14:creationId xmlns:p14="http://schemas.microsoft.com/office/powerpoint/2010/main" val="113183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BFAE0-946A-BA12-2977-8201E74F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85" y="643466"/>
            <a:ext cx="768422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6E4D-E90F-3E71-ED59-11CE2B7A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Guidance: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3A458-EC1A-6D0E-92B4-48C80D14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“Testing can provide useful information to help make prevention and treatment choices.”</a:t>
            </a:r>
          </a:p>
          <a:p>
            <a:r>
              <a:rPr lang="en-US" dirty="0"/>
              <a:t>If someone high risk for severe respiratory illness due to underlying health factors, testing guides treatment options (antiviral medications for influenza or COVID-19)</a:t>
            </a:r>
          </a:p>
          <a:p>
            <a:r>
              <a:rPr lang="en-US" dirty="0"/>
              <a:t>Testing is not required or recommended for everyone with respiratory illness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XRUYQT3274NZ-681238054-2160</_dlc_DocId>
    <_dlc_DocIdUrl xmlns="b22f8f74-215c-4154-9939-bd29e4e8980e">
      <Url>https://supportservices.jobcorps.gov/health/_layouts/15/DocIdRedir.aspx?ID=XRUYQT3274NZ-681238054-2160</Url>
      <Description>XRUYQT3274NZ-681238054-2160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548C9E1-7B1B-44BC-A772-D86483ADCB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2EE20-C097-4CA5-A629-B581FFF442F6}"/>
</file>

<file path=customXml/itemProps3.xml><?xml version="1.0" encoding="utf-8"?>
<ds:datastoreItem xmlns:ds="http://schemas.openxmlformats.org/officeDocument/2006/customXml" ds:itemID="{6DC2F11E-6C84-4525-912A-1359C55503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E5BFAA25-2207-4CB3-AAB6-A19101A4F1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46020</TotalTime>
  <Words>2097</Words>
  <Application>Microsoft Office PowerPoint</Application>
  <PresentationFormat>On-screen Show (4:3)</PresentationFormat>
  <Paragraphs>218</Paragraphs>
  <Slides>40</Slides>
  <Notes>13</Notes>
  <HiddenSlides>0</HiddenSlides>
  <MMClips>1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Aptos</vt:lpstr>
      <vt:lpstr>Arial</vt:lpstr>
      <vt:lpstr>Avenir Book</vt:lpstr>
      <vt:lpstr>Avenir Medium</vt:lpstr>
      <vt:lpstr>BlinkMacSystemFont</vt:lpstr>
      <vt:lpstr>Calibri</vt:lpstr>
      <vt:lpstr>Calibri Light</vt:lpstr>
      <vt:lpstr>GoodRx Bolton</vt:lpstr>
      <vt:lpstr>Google Sans</vt:lpstr>
      <vt:lpstr>inherit</vt:lpstr>
      <vt:lpstr>Merriweather</vt:lpstr>
      <vt:lpstr>Myriad Pro</vt:lpstr>
      <vt:lpstr>Nunito</vt:lpstr>
      <vt:lpstr>Times New Roman</vt:lpstr>
      <vt:lpstr>Wingdings</vt:lpstr>
      <vt:lpstr>Office Theme</vt:lpstr>
      <vt:lpstr>Acrobat Document</vt:lpstr>
      <vt:lpstr>Job Corps Center Physician Monthly Teleconference</vt:lpstr>
      <vt:lpstr>Summer Respiratory Illness:</vt:lpstr>
      <vt:lpstr>CDC Dashboard Influenza-like Illness*:</vt:lpstr>
      <vt:lpstr> Respiratory Illness: COVID activity (waste water)</vt:lpstr>
      <vt:lpstr>PIN 23-09 Managing Respiratory Infections &amp; PIN 24-01 Guidance For Respiratory Illnesses 2024-2025</vt:lpstr>
      <vt:lpstr>CDC Guidance: Immunizations</vt:lpstr>
      <vt:lpstr>CDC Guidance: When you are sick</vt:lpstr>
      <vt:lpstr>PowerPoint Presentation</vt:lpstr>
      <vt:lpstr>CDC Guidance: Testing</vt:lpstr>
      <vt:lpstr>How is this different from requirements during the pandemic?</vt:lpstr>
      <vt:lpstr>How is this like practices during the pandemic?</vt:lpstr>
      <vt:lpstr>How do current CDC recommended  practices  differ from  CDC recommended practices during the pandemic?</vt:lpstr>
      <vt:lpstr>Management &amp; Prevention of Respiratory Illness in Job Corps:</vt:lpstr>
      <vt:lpstr>MPox:</vt:lpstr>
      <vt:lpstr>Prevalence of choking/strangulation during sex</vt:lpstr>
      <vt:lpstr>Sexual asphyxiation</vt:lpstr>
      <vt:lpstr>College student study:</vt:lpstr>
      <vt:lpstr>Results:</vt:lpstr>
      <vt:lpstr>Implications: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Pertussis Case Definition (2020)</vt:lpstr>
      <vt:lpstr>Pertussis in Massachusetts</vt:lpstr>
      <vt:lpstr>Treatment</vt:lpstr>
      <vt:lpstr>Prophylaxis</vt:lpstr>
      <vt:lpstr>PowerPoint Presentation</vt:lpstr>
      <vt:lpstr>“You call the shots”</vt:lpstr>
      <vt:lpstr>  Distract adolescents to reduce stress and ease pain</vt:lpstr>
      <vt:lpstr>  Administer vaccines using best practices</vt:lpstr>
      <vt:lpstr>PowerPoint Presentation</vt:lpstr>
      <vt:lpstr>Flovent</vt:lpstr>
      <vt:lpstr>Epinephrine nasal spray</vt:lpstr>
      <vt:lpstr>EpiPen vs Neffy </vt:lpstr>
      <vt:lpstr>Open Forum</vt:lpstr>
      <vt:lpstr>                              Regional Medical Specialists Contact us with policy or clinical questions</vt:lpstr>
      <vt:lpstr>                         Monthly Teleconference</vt:lpstr>
    </vt:vector>
  </TitlesOfParts>
  <Company>MP&amp;F 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Krugman</dc:creator>
  <cp:lastModifiedBy>Sara Mackenzie</cp:lastModifiedBy>
  <cp:revision>848</cp:revision>
  <cp:lastPrinted>2018-11-19T22:12:12Z</cp:lastPrinted>
  <dcterms:created xsi:type="dcterms:W3CDTF">2017-02-15T16:09:25Z</dcterms:created>
  <dcterms:modified xsi:type="dcterms:W3CDTF">2024-08-28T17:35:47Z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Order">
    <vt:r8>374200</vt:r8>
  </property>
  <property fmtid="{D5CDD505-2E9C-101B-9397-08002B2CF9AE}" pid="4" name="_dlc_DocIdItemGuid">
    <vt:lpwstr>80908153-574c-4fd2-88b6-dee3b07b1737</vt:lpwstr>
  </property>
</Properties>
</file>