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D2A490-D699-4288-B118-D860B0691364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201A-8329-5508-461F-59ED32A0D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585C3-80C2-36F5-E993-50785281C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CE3DA-7CE4-6193-D7DD-02303210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30F88-C5D6-FDF7-7ACA-72799300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42694-8F99-0D3B-46ED-568A2418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07E-71DF-8BFA-E669-CA94F9AD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B4CEF0-3E3D-24A1-E40D-BBB228CC9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6D1AA-3AEE-F2A6-A89E-6EB339CF9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0BBB1-013E-9DF4-053C-00F88D452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CAE8A-3794-D433-F77B-767AEF23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C528FD-11BE-EE40-F33E-6B85EB3E5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F059F8-52D0-C125-A808-B60A2E301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7DFE6-3475-C898-2D48-DC277715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8C89F-CDE3-8660-0808-624E58A7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BC7D9-BA6E-4C7B-6B98-603C14107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4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24A6B-A5D9-CB50-BCF7-B9FFD42EE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E6268-C483-553C-3231-A02F345EC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B03CA-8272-CE4E-9A1E-82AD80BDF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AAB99-7D37-3D59-FDDC-D3DBD7D3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9022B-028B-BE70-8937-B00E15E6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8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15181-31BB-37DE-C918-E31836AE7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41DF9-F50B-8442-737F-C3192859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FEC0B-575C-F28A-B383-9E13EBA5B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8D714-4195-E724-7F68-3204BF6B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64556-81AF-49C7-B2EC-46C9901E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4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FFDA-974A-4175-3AA7-016C0F3EA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C047-D69E-98AB-1490-DDFAA2B64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48019-B813-F0BF-85DC-EADA56A11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F55E2-B96E-B0DB-DCA9-1473AB4DC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75E3-BE24-40C9-8303-8B7DA1DB9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DEEBB-6833-D224-A085-B1C999916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5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72368-675E-BEA1-668D-4FAECD360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29E65-01E3-9D78-79DE-B7B067422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C226B-967D-FFED-AE60-9B2923E61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41E89-6D13-7CA3-CC4E-1FCF5269F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0EBB8-B803-8B75-C9F7-1BE6CBED93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670FBC-D076-CF66-5EDC-D6C7F9DB6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69957-9DE3-8A85-C759-D8A61B8A4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5612B7-424A-9800-30FD-DF879435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3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26077-9656-13ED-1F59-548075E63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18290D-B6E1-D66F-3B2E-92161721C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D448A-1451-3665-04BF-B195929C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D1769-3578-BE01-5A2C-37AF460D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2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0977DF-EE74-8B11-6E5B-A07032B4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CCE08-3A0A-4490-1452-E824B5F3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ABEB6-6620-C29B-1530-1363A0A4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4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C40C2-7C1A-CFF4-3A08-617A8EE68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11387-6485-F0C9-53F3-A981A58B7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6C53F-3551-76F5-A76C-235E20D0C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37F3F4-82B5-6E93-FC39-39B1F893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C88F1-BF40-1D5B-1F25-64C0A62B8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4C0EA-B1C0-463D-1B47-54DCFF9E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3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DF9B0-63F5-075A-BECB-4CEE6FEB4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32B3C-4AA8-E2A5-7FF1-ED902FA44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F6332C-524C-9740-574A-D8C4087E1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CDA53-2DB3-1CE4-48CC-94FE4B47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85C01-1EA2-BF4D-79FB-8943F40E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4D6ED-50F9-BE80-EC59-D064E7886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3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BE16AE-D8B8-F0C5-ABD2-22E046445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3C86F-8D56-0D81-AF96-58DC27AF3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77B45-C383-DF26-F74B-0D522090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4DFDC8-AF31-4142-8466-76EF5ADACB7A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547F7-B456-0BCE-B046-7DB1780D3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A0B7E-D956-F800-507F-9C98DCB06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F8A650-FE52-4885-A9CC-18BC81A7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vcontrols.com/resource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F2152-8CF3-CE07-4F36-3E01B71203A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chemeClr val="tx2">
                <a:lumMod val="75000"/>
                <a:lumOff val="25000"/>
              </a:schemeClr>
            </a:solidFill>
          </a:ln>
        </p:spPr>
        <p:txBody>
          <a:bodyPr/>
          <a:lstStyle/>
          <a:p>
            <a:pPr algn="ctr"/>
            <a:r>
              <a:rPr lang="en-US" dirty="0" err="1"/>
              <a:t>BriteEvent</a:t>
            </a:r>
            <a:r>
              <a:rPr lang="en-US" dirty="0"/>
              <a:t>® temperature strip</a:t>
            </a:r>
            <a:br>
              <a:rPr lang="en-US" dirty="0"/>
            </a:br>
            <a:r>
              <a:rPr lang="en-US" dirty="0"/>
              <a:t>information, application, and 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A965-CCD8-02CF-1504-1B0285E82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Information</a:t>
            </a:r>
          </a:p>
          <a:p>
            <a:r>
              <a:rPr lang="en-US" sz="2000" dirty="0"/>
              <a:t>Temperature strip reads </a:t>
            </a:r>
            <a:r>
              <a:rPr lang="en-US" sz="2000" b="0" i="0" dirty="0">
                <a:effectLst/>
              </a:rPr>
              <a:t>in two-degree increments between 90°F – 100°F </a:t>
            </a:r>
          </a:p>
          <a:p>
            <a:r>
              <a:rPr lang="en-US" sz="2000" dirty="0"/>
              <a:t>Temperature strip provides continuous temperature readings</a:t>
            </a:r>
            <a:endParaRPr lang="en-US" sz="2000" b="0" i="0" dirty="0">
              <a:effectLst/>
            </a:endParaRPr>
          </a:p>
          <a:p>
            <a:r>
              <a:rPr lang="en-US" sz="2000" dirty="0"/>
              <a:t>Indicator square (event) is green</a:t>
            </a:r>
          </a:p>
          <a:p>
            <a:r>
              <a:rPr lang="en-US" sz="2000" dirty="0"/>
              <a:t>Drug testing personnel have 4 minutes to read and record temperature</a:t>
            </a:r>
          </a:p>
          <a:p>
            <a:endParaRPr lang="en-US" sz="2000" dirty="0"/>
          </a:p>
          <a:p>
            <a:r>
              <a:rPr lang="en-US" dirty="0"/>
              <a:t>Do not read other squares (events), only green event.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D582E-884A-E0E8-2580-B0A371E23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Application and read</a:t>
            </a:r>
          </a:p>
          <a:p>
            <a:r>
              <a:rPr lang="en-US" sz="2000" dirty="0"/>
              <a:t>Collect specimen in urine collection cup</a:t>
            </a:r>
          </a:p>
          <a:p>
            <a:r>
              <a:rPr lang="en-US" sz="2000" dirty="0"/>
              <a:t>Place temperature strip on outside of urine collection cup below the specimen fill level</a:t>
            </a:r>
          </a:p>
          <a:p>
            <a:r>
              <a:rPr lang="en-US" sz="2000" dirty="0"/>
              <a:t>Read the green indicator square (event) by looking directly above at Fahrenheit number</a:t>
            </a:r>
            <a:endParaRPr lang="en-US" sz="2000" b="0" i="0" dirty="0">
              <a:effectLst/>
            </a:endParaRPr>
          </a:p>
        </p:txBody>
      </p:sp>
      <p:pic>
        <p:nvPicPr>
          <p:cNvPr id="6" name="Picture 5" descr="A black and white sign with numbers&#10;&#10;Description automatically generated">
            <a:extLst>
              <a:ext uri="{FF2B5EF4-FFF2-40B4-BE49-F238E27FC236}">
                <a16:creationId xmlns:a16="http://schemas.microsoft.com/office/drawing/2014/main" id="{8ADE7F5F-AAB4-F0D9-4787-396144623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0" y="4901930"/>
            <a:ext cx="6001512" cy="1275033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B29894E5-12D3-0F8D-6AE4-A6EFAF9860B4}"/>
              </a:ext>
            </a:extLst>
          </p:cNvPr>
          <p:cNvSpPr/>
          <p:nvPr/>
        </p:nvSpPr>
        <p:spPr>
          <a:xfrm>
            <a:off x="8615172" y="4181031"/>
            <a:ext cx="219456" cy="58596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A79684-3463-D9A0-111D-3213F3BB5102}"/>
              </a:ext>
            </a:extLst>
          </p:cNvPr>
          <p:cNvSpPr txBox="1"/>
          <p:nvPr/>
        </p:nvSpPr>
        <p:spPr>
          <a:xfrm>
            <a:off x="6994052" y="6116995"/>
            <a:ext cx="2894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Green event indicates 96</a:t>
            </a:r>
            <a:r>
              <a:rPr lang="en-US" sz="1800" b="0" i="0" dirty="0">
                <a:effectLst/>
              </a:rPr>
              <a:t> °F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2E7789-1361-AF15-8038-9949531F70B0}"/>
              </a:ext>
            </a:extLst>
          </p:cNvPr>
          <p:cNvSpPr txBox="1"/>
          <p:nvPr/>
        </p:nvSpPr>
        <p:spPr>
          <a:xfrm>
            <a:off x="340852" y="6351707"/>
            <a:ext cx="30950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3"/>
              </a:rPr>
              <a:t>Resources - SRV Damage Preventions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1612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1BBDD672BAB240AE25E8C18386348A" ma:contentTypeVersion="5" ma:contentTypeDescription="Create a new document." ma:contentTypeScope="" ma:versionID="edb88f5c1ceec33db4cb0b7c993a8ce5">
  <xsd:schema xmlns:xsd="http://www.w3.org/2001/XMLSchema" xmlns:xs="http://www.w3.org/2001/XMLSchema" xmlns:p="http://schemas.microsoft.com/office/2006/metadata/properties" xmlns:ns1="http://schemas.microsoft.com/sharepoint/v3" xmlns:ns2="b22f8f74-215c-4154-9939-bd29e4e8980e" targetNamespace="http://schemas.microsoft.com/office/2006/metadata/properties" ma:root="true" ma:fieldsID="5b851cb5bcdff340b09bfb219dc0c9f3" ns1:_="" ns2:_="">
    <xsd:import namespace="http://schemas.microsoft.com/sharepoint/v3"/>
    <xsd:import namespace="b22f8f74-215c-4154-9939-bd29e4e8980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f8f74-215c-4154-9939-bd29e4e8980e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22f8f74-215c-4154-9939-bd29e4e8980e">XRUYQT3274NZ-681238054-2187</_dlc_DocId>
    <_dlc_DocIdUrl xmlns="b22f8f74-215c-4154-9939-bd29e4e8980e">
      <Url>https://supportservices.jobcorps.gov/health/_layouts/15/DocIdRedir.aspx?ID=XRUYQT3274NZ-681238054-2187</Url>
      <Description>XRUYQT3274NZ-681238054-2187</Description>
    </_dlc_DocIdUrl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E5C01A9-58EB-4FC1-9C6F-5A020EB80EDA}"/>
</file>

<file path=customXml/itemProps2.xml><?xml version="1.0" encoding="utf-8"?>
<ds:datastoreItem xmlns:ds="http://schemas.openxmlformats.org/officeDocument/2006/customXml" ds:itemID="{2E1F64E7-7A1B-4C74-8499-C6D0B8772EE3}"/>
</file>

<file path=customXml/itemProps3.xml><?xml version="1.0" encoding="utf-8"?>
<ds:datastoreItem xmlns:ds="http://schemas.openxmlformats.org/officeDocument/2006/customXml" ds:itemID="{51F35C81-049A-445F-BDDF-8A64D3F195D4}"/>
</file>

<file path=customXml/itemProps4.xml><?xml version="1.0" encoding="utf-8"?>
<ds:datastoreItem xmlns:ds="http://schemas.openxmlformats.org/officeDocument/2006/customXml" ds:itemID="{AE9B71CF-275F-4602-8852-2214E8F69357}"/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111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BriteEvent® temperature strip information, application, and read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Davidson, Stephanie</dc:creator>
  <cp:lastModifiedBy>Castro, Barbara</cp:lastModifiedBy>
  <cp:revision>13</cp:revision>
  <dcterms:created xsi:type="dcterms:W3CDTF">2024-12-02T21:39:16Z</dcterms:created>
  <dcterms:modified xsi:type="dcterms:W3CDTF">2024-12-04T17:58:44Z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0x010100321BBDD672BAB240AE25E8C18386348A</vt:lpwstr>
  </property>
  <property fmtid="{D5CDD505-2E9C-101B-9397-08002B2CF9AE}" pid="3" name="_dlc_DocIdItemGuid">
    <vt:lpwstr>b2833a93-c7e6-4c62-b16c-bbc7eabf5637</vt:lpwstr>
  </property>
</Properties>
</file>