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sldIdLst>
    <p:sldId id="256" r:id="rId4"/>
    <p:sldId id="277" r:id="rId5"/>
    <p:sldId id="278" r:id="rId6"/>
    <p:sldId id="280" r:id="rId7"/>
    <p:sldId id="281" r:id="rId8"/>
    <p:sldId id="279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ustomXml" Target="../customXml/item3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6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053B0-18E7-49AE-87A2-338DFAC74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7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5600" y="274638"/>
            <a:ext cx="2641600" cy="5745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0800" y="274638"/>
            <a:ext cx="7721600" cy="5745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053B0-18E7-49AE-87A2-338DFAC74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73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BD013-5DEF-477E-BC3C-A63A50FC7A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0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8AE7A-CCE5-4162-A49D-D691EDB32E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03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71607-2163-43C1-978A-FC924910D1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3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5ED86-8C25-4D6F-A5E6-A523E1649A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39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8646E-1AA6-4F88-8ECB-0B21A405F8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68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8B01B-84BF-48FF-B014-595DD3D74B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21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2A20C-0AD2-4523-A45D-FF27FBC881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59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BB604-89E2-4318-9A8B-9E6C3B2B4E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5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053B0-18E7-49AE-87A2-338DFAC74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12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0C479-E48D-4DD4-B878-3A5BC5035E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69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6E4E8-EC5C-48FE-986A-604B94D26B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74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36255-3714-4F0D-A78A-3199E24268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958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695700"/>
            <a:ext cx="109728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93DDA-6387-499D-9379-F7E028C10251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B99A-F4B8-4C39-9DD1-0561438ABC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83871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6800" y="2130426"/>
            <a:ext cx="89408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7508D-31AA-4F0A-B2A0-1E9D0D501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476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3F288-119C-4A61-BAB7-6805DB4CC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63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799" y="4406901"/>
            <a:ext cx="89894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6799" y="2906713"/>
            <a:ext cx="898948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39D01-8DD9-40FD-AFB1-0FF81B272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409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6800" y="1600200"/>
            <a:ext cx="4572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0400" y="1600200"/>
            <a:ext cx="4572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62A2D-75D7-4B7F-8457-6B3F6E8FC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0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24000"/>
            <a:ext cx="4572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5200" y="2209800"/>
            <a:ext cx="44725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08800" y="1535113"/>
            <a:ext cx="4673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08800" y="2174875"/>
            <a:ext cx="4673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29CD8-BD1D-4B36-A5F3-1EFA1DDBC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397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35633-158A-4E04-893D-D6633F86F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0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053B0-18E7-49AE-87A2-338DFAC74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9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7868B-9620-40F3-A4B3-F9E59E8A5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449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5960-1C3F-41A3-A0EB-DB25ECC74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694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7B1C2-C15A-47EB-A02D-8FEEACE20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325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B3400-3592-41D0-8E25-CC7A80E00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150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C59EF-3B80-40C9-B465-5B02E4D3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297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457200"/>
            <a:ext cx="9347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36800" y="1600200"/>
            <a:ext cx="9245600" cy="40386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FCD82-4B59-4D8F-96C5-373BE1621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0" y="1981200"/>
            <a:ext cx="5181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981200"/>
            <a:ext cx="5181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053B0-18E7-49AE-87A2-338DFAC74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4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053B0-18E7-49AE-87A2-338DFAC74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053B0-18E7-49AE-87A2-338DFAC74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0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053B0-18E7-49AE-87A2-338DFAC74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9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053B0-18E7-49AE-87A2-338DFAC74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5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053B0-18E7-49AE-87A2-338DFAC74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background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0" y="274638"/>
            <a:ext cx="88392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981200"/>
            <a:ext cx="10566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253053B0-18E7-49AE-87A2-338DFAC74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0099CC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0099CC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0099CC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0099CC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0099CC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0099CC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0099CC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0099CC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0099CC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SzPct val="120000"/>
        <a:buFont typeface="ZapfDingbats"/>
        <a:buChar char="s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C96B99A-F4B8-4C39-9DD1-0561438ABC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5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6800" y="381000"/>
            <a:ext cx="924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6800" y="1600200"/>
            <a:ext cx="9245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0C49B8-DDFA-44D2-95AF-B563D6BE7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1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gabuse.gov/drugs-abuse/halluninogens" TargetMode="External"/><Relationship Id="rId2" Type="http://schemas.openxmlformats.org/officeDocument/2006/relationships/hyperlink" Target="http://www.dea.gov/pr/multimedialibrary/publications/drug_of_abuse.pdf#page=60" TargetMode="Externa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gabuse.gov/drugs-abuse.heroin" TargetMode="External"/><Relationship Id="rId2" Type="http://schemas.openxmlformats.org/officeDocument/2006/relationships/hyperlink" Target="http://www.dea.gov/pr/multimedia-library/publications/drug-of-abuse.pdf#page=38" TargetMode="Externa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://teens.drugabuse.gov/drug-facts/heroi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halants.com/" TargetMode="External"/><Relationship Id="rId2" Type="http://schemas.openxmlformats.org/officeDocument/2006/relationships/hyperlink" Target="http://www.dea.gov/pr/multimedia-library/publications/drug-of-abuse.pdf#page=79" TargetMode="Externa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://store.samhsa.gov/product/Tips-for-teens-the-truth-about-inhalants/PHD631" TargetMode="External"/><Relationship Id="rId5" Type="http://schemas.openxmlformats.org/officeDocument/2006/relationships/hyperlink" Target="http://teens.drugabuse.gov/drug-facts/inhalants" TargetMode="External"/><Relationship Id="rId4" Type="http://schemas.openxmlformats.org/officeDocument/2006/relationships/hyperlink" Target="https://www.drugabuse.gov/drugs-abuse/inhalant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gabuse.gov/drugs-abuse/marijauna" TargetMode="External"/><Relationship Id="rId2" Type="http://schemas.openxmlformats.org/officeDocument/2006/relationships/hyperlink" Target="http://www.dea.gov/pr/multimedia-library/publications/drug-of-abuse.pdf#page=72" TargetMode="External"/><Relationship Id="rId1" Type="http://schemas.openxmlformats.org/officeDocument/2006/relationships/slideLayout" Target="../slideLayouts/slideLayout25.xml"/><Relationship Id="rId5" Type="http://schemas.openxmlformats.org/officeDocument/2006/relationships/hyperlink" Target="http://store-samhsa.gov/product/tips-for-teens-the-truth-about-marijuana/PHD641" TargetMode="External"/><Relationship Id="rId4" Type="http://schemas.openxmlformats.org/officeDocument/2006/relationships/hyperlink" Target="http://teens.drugabuse.gov/drug-facts/marijuana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ci.org/" TargetMode="External"/><Relationship Id="rId2" Type="http://schemas.openxmlformats.org/officeDocument/2006/relationships/hyperlink" Target="http://www.dea.gov/pr/multimedia-library/publications/drug_of_abuse.pdf#page=50" TargetMode="Externa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://store.samhsa.gov/product/tips-for-teens-the-truth-about-methamphetamine/PHD861" TargetMode="External"/><Relationship Id="rId5" Type="http://schemas.openxmlformats.org/officeDocument/2006/relationships/hyperlink" Target="http://teen.drugabuse.gov/drug-facts/methamphetamine-meth" TargetMode="External"/><Relationship Id="rId4" Type="http://schemas.openxmlformats.org/officeDocument/2006/relationships/hyperlink" Target="https://www.drugabuse.gov/drugs-abuse/methamphetamin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gabuse.gov/drugs-abuse/opioids" TargetMode="External"/><Relationship Id="rId2" Type="http://schemas.openxmlformats.org/officeDocument/2006/relationships/hyperlink" Target="http://www.dea.gov/pr/multimedia-library/publications/drug_of_abuse.pdf#page=36" TargetMode="Externa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://teen-drugabuse.gov/drug-facts/prescription-drug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teens.drugabuse.gov.drug-facts/cough-and-cold-medicine-dxm-and-codeine-syrup" TargetMode="External"/><Relationship Id="rId2" Type="http://schemas.openxmlformats.org/officeDocument/2006/relationships/hyperlink" Target="https://www.drugabuse.gov/drugs-abuse/prescription-drugs-cold-medicines" TargetMode="Externa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://teens.drugabuse.gov/drug-facts/prescription-drug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a.gov/pr/multimedia-library/publications/drugs_of_abuse.pdf#page=76" TargetMode="External"/><Relationship Id="rId2" Type="http://schemas.openxmlformats.org/officeDocument/2006/relationships/hyperlink" Target="http://www.steroidabuse.org/" TargetMode="Externa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://store.smahsa.gov/product/tips-for-teens-the-truth-about-steroids/PHD726" TargetMode="External"/><Relationship Id="rId5" Type="http://schemas.openxmlformats.org/officeDocument/2006/relationships/hyperlink" Target="http://teens.drugabuse.gov/drug-facts/anabolic-steriods" TargetMode="External"/><Relationship Id="rId4" Type="http://schemas.openxmlformats.org/officeDocument/2006/relationships/hyperlink" Target="http://www.drugabuse.gov/drugs-abuse/steroids-anaboli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gabuse.gov/drugs-abuse/synthetic-cannabinoids-k2spice" TargetMode="External"/><Relationship Id="rId2" Type="http://schemas.openxmlformats.org/officeDocument/2006/relationships/hyperlink" Target="http://www.dea.gov/pr/multimedia-library/publications/drug_of_abuse.pdf#page=64" TargetMode="Externa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dict-help.com/statelisting.asp" TargetMode="External"/><Relationship Id="rId2" Type="http://schemas.openxmlformats.org/officeDocument/2006/relationships/hyperlink" Target="http://www.cdc.gov/alcohol/fact-sheets/underage-drinking.htm" TargetMode="Externa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tclearinghouse.org/" TargetMode="External"/><Relationship Id="rId3" Type="http://schemas.openxmlformats.org/officeDocument/2006/relationships/hyperlink" Target="http://www.adultchildren.org/" TargetMode="External"/><Relationship Id="rId7" Type="http://schemas.openxmlformats.org/officeDocument/2006/relationships/hyperlink" Target="http://www.cdc.gov/" TargetMode="External"/><Relationship Id="rId2" Type="http://schemas.openxmlformats.org/officeDocument/2006/relationships/hyperlink" Target="http://abovetheinfluence.com/" TargetMode="Externa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://www.alcoholscreening.org/Home.aspx" TargetMode="External"/><Relationship Id="rId5" Type="http://schemas.openxmlformats.org/officeDocument/2006/relationships/hyperlink" Target="http://www.al-anon.alateen.org/for-alateen" TargetMode="External"/><Relationship Id="rId4" Type="http://schemas.openxmlformats.org/officeDocument/2006/relationships/hyperlink" Target="http://www.al-anon.org/" TargetMode="External"/><Relationship Id="rId9" Type="http://schemas.openxmlformats.org/officeDocument/2006/relationships/hyperlink" Target="http://www.addict-help.com/statelisting.asp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ecomeanex.org/" TargetMode="External"/><Relationship Id="rId3" Type="http://schemas.openxmlformats.org/officeDocument/2006/relationships/hyperlink" Target="http://www.lung.org/" TargetMode="External"/><Relationship Id="rId7" Type="http://schemas.openxmlformats.org/officeDocument/2006/relationships/hyperlink" Target="http://www.cdc.gov/tobacco" TargetMode="External"/><Relationship Id="rId2" Type="http://schemas.openxmlformats.org/officeDocument/2006/relationships/hyperlink" Target="http://www.cancer.org/" TargetMode="Externa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://www.cdc.gov/tobacco/quit_smoking/" TargetMode="External"/><Relationship Id="rId5" Type="http://schemas.openxmlformats.org/officeDocument/2006/relationships/hyperlink" Target="http://www.tobaccofreekids.org/" TargetMode="External"/><Relationship Id="rId4" Type="http://schemas.openxmlformats.org/officeDocument/2006/relationships/hyperlink" Target="http://betobaccofree.hhs.gov/index.html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mokingstinks-aaco.org/" TargetMode="External"/><Relationship Id="rId3" Type="http://schemas.openxmlformats.org/officeDocument/2006/relationships/hyperlink" Target="http://www.drugabuse.gov/drugs-abuse/tobacco-addiction-nicotine" TargetMode="External"/><Relationship Id="rId7" Type="http://schemas.openxmlformats.org/officeDocument/2006/relationships/hyperlink" Target="http://store.samhsa.gov/product/Tips-for-Teens-The-Truth-About-Tobacco/PHD633" TargetMode="External"/><Relationship Id="rId2" Type="http://schemas.openxmlformats.org/officeDocument/2006/relationships/hyperlink" Target="http://www.ffsonline.org/" TargetMode="Externa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s://www.drugabuse.gov/drugs-abuse/tobacco-nicotine" TargetMode="External"/><Relationship Id="rId5" Type="http://schemas.openxmlformats.org/officeDocument/2006/relationships/hyperlink" Target="http://teens.drugabuse.gov/drug-facts/tobacco-nicotine-e-cigarettes" TargetMode="External"/><Relationship Id="rId4" Type="http://schemas.openxmlformats.org/officeDocument/2006/relationships/hyperlink" Target="http://www.nicotine-anonymous.org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services.jobcorps.gov/Health/Pages/default.aspx" TargetMode="Externa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nida.nih.gov/" TargetMode="External"/><Relationship Id="rId3" Type="http://schemas.openxmlformats.org/officeDocument/2006/relationships/hyperlink" Target="http://ebasedprevention.org/" TargetMode="External"/><Relationship Id="rId7" Type="http://schemas.openxmlformats.org/officeDocument/2006/relationships/hyperlink" Target="http://www.nhtsa.gov/Impaired" TargetMode="External"/><Relationship Id="rId2" Type="http://schemas.openxmlformats.org/officeDocument/2006/relationships/hyperlink" Target="http://www.usdoj.gov/dea/index.htm" TargetMode="Externa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://www.madd.org/" TargetMode="External"/><Relationship Id="rId5" Type="http://schemas.openxmlformats.org/officeDocument/2006/relationships/hyperlink" Target="http://hazelden.org/" TargetMode="External"/><Relationship Id="rId4" Type="http://schemas.openxmlformats.org/officeDocument/2006/relationships/hyperlink" Target="http://www.familiesannonymous.org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amhsa.gov/treatment/index.aspx" TargetMode="External"/><Relationship Id="rId3" Type="http://schemas.openxmlformats.org/officeDocument/2006/relationships/hyperlink" Target="http://www.recoverymonth.gov/" TargetMode="External"/><Relationship Id="rId7" Type="http://schemas.openxmlformats.org/officeDocument/2006/relationships/hyperlink" Target="http://www.samhsa.gov/data/" TargetMode="External"/><Relationship Id="rId2" Type="http://schemas.openxmlformats.org/officeDocument/2006/relationships/hyperlink" Target="http://www.niaa.nih.gov/" TargetMode="Externa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://www.rational.org/" TargetMode="External"/><Relationship Id="rId5" Type="http://schemas.openxmlformats.org/officeDocument/2006/relationships/hyperlink" Target="http://www.drugfree.org/" TargetMode="External"/><Relationship Id="rId4" Type="http://schemas.openxmlformats.org/officeDocument/2006/relationships/hyperlink" Target="http://www2.ed.gov/aboutoffices/list/osdfs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ore.samhsa.gov/home" TargetMode="External"/><Relationship Id="rId2" Type="http://schemas.openxmlformats.org/officeDocument/2006/relationships/hyperlink" Target="http://www.nrepp.samhsa.gov/" TargetMode="External"/><Relationship Id="rId1" Type="http://schemas.openxmlformats.org/officeDocument/2006/relationships/slideLayout" Target="../slideLayouts/slideLayout25.xml"/><Relationship Id="rId5" Type="http://schemas.openxmlformats.org/officeDocument/2006/relationships/hyperlink" Target="http://www.womenforsobriety.org/" TargetMode="External"/><Relationship Id="rId4" Type="http://schemas.openxmlformats.org/officeDocument/2006/relationships/hyperlink" Target="http://www.youthfirstinc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ore.samhsa.gov/product/SMA13-4774" TargetMode="Externa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gabuse.gov/drugs-abuse/alcohol" TargetMode="External"/><Relationship Id="rId2" Type="http://schemas.openxmlformats.org/officeDocument/2006/relationships/hyperlink" Target="http://www.collegedrinkingprevention.gov/" TargetMode="Externa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s://www.stopalcoholabuse.gov/Default.aspx" TargetMode="External"/><Relationship Id="rId5" Type="http://schemas.openxmlformats.org/officeDocument/2006/relationships/hyperlink" Target="http://store.samhsa.gov/product/underage-drinking-Myths-vs-Facts/SMA08-4299" TargetMode="External"/><Relationship Id="rId4" Type="http://schemas.openxmlformats.org/officeDocument/2006/relationships/hyperlink" Target="http://teens.drugabuse.gov.drug-facts/alcoho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ore-samhsa.gov/product/Tips-for-Teens-The-Truth-About-Club-Drugs/PHD852" TargetMode="External"/><Relationship Id="rId2" Type="http://schemas.openxmlformats.org/officeDocument/2006/relationships/hyperlink" Target="https://www.drugabuse.gov/drugs-abuse/club-drugs" TargetMode="Externa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gabuse.gov/drugs-abuse/cocaine" TargetMode="External"/><Relationship Id="rId2" Type="http://schemas.openxmlformats.org/officeDocument/2006/relationships/hyperlink" Target="http://www.dea.gov/pr/multimedialibrary/publictions/drug_of_abuse.pdf#page=47" TargetMode="External"/><Relationship Id="rId1" Type="http://schemas.openxmlformats.org/officeDocument/2006/relationships/slideLayout" Target="../slideLayouts/slideLayout25.xml"/><Relationship Id="rId5" Type="http://schemas.openxmlformats.org/officeDocument/2006/relationships/hyperlink" Target="http://store.samhsa.gov/product.Tips-for-Teens-The-Truth-About-Cocaine/PHD640" TargetMode="External"/><Relationship Id="rId4" Type="http://schemas.openxmlformats.org/officeDocument/2006/relationships/hyperlink" Target="http://teens.drugabuse.gov/drug-facts/stimula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World Of Substance Abuse Prevention Resources at Your Fingertips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 </a:t>
            </a:r>
            <a:r>
              <a:rPr lang="en-US" dirty="0" smtClean="0"/>
              <a:t>Christy </a:t>
            </a:r>
            <a:r>
              <a:rPr lang="en-US" dirty="0"/>
              <a:t>Hicks, LCADC/CSW</a:t>
            </a:r>
          </a:p>
          <a:p>
            <a:r>
              <a:rPr lang="en-US" dirty="0"/>
              <a:t>Atlanta, Dallas, and Chicago Regional TEAP Specialist</a:t>
            </a:r>
          </a:p>
        </p:txBody>
      </p:sp>
    </p:spTree>
    <p:extLst>
      <p:ext uri="{BB962C8B-B14F-4D97-AF65-F5344CB8AC3E}">
        <p14:creationId xmlns:p14="http://schemas.microsoft.com/office/powerpoint/2010/main" val="320228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Hallucinogens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 Hallucinogens-  </a:t>
            </a:r>
            <a:r>
              <a:rPr lang="en-US" dirty="0">
                <a:hlinkClick r:id="rId2"/>
              </a:rPr>
              <a:t>http://www.dea.gov/pr/multimedialibrary/publications/drug_of_abuse.pdf#page=60</a:t>
            </a:r>
            <a:endParaRPr lang="en-US" dirty="0"/>
          </a:p>
          <a:p>
            <a:r>
              <a:rPr lang="en-US" dirty="0"/>
              <a:t>NIDA:  Hallucinogens- </a:t>
            </a:r>
            <a:r>
              <a:rPr lang="en-US" dirty="0">
                <a:hlinkClick r:id="rId3"/>
              </a:rPr>
              <a:t>https://www.drugabuse.gov/drugs-abuse/halluninogens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504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DEA:  Heroin- </a:t>
            </a:r>
            <a:r>
              <a:rPr lang="en-US" sz="2800" dirty="0">
                <a:hlinkClick r:id="rId2"/>
              </a:rPr>
              <a:t>http://www.dea.gov/pr/multimedia-library/publications/drug-of-abuse.pdf#page=38</a:t>
            </a:r>
            <a:endParaRPr lang="en-US" sz="2800" dirty="0"/>
          </a:p>
          <a:p>
            <a:r>
              <a:rPr lang="en-US" sz="2800" dirty="0"/>
              <a:t>NIDA: Heroin- </a:t>
            </a:r>
            <a:r>
              <a:rPr lang="en-US" sz="2800" dirty="0">
                <a:hlinkClick r:id="rId3"/>
              </a:rPr>
              <a:t>https://www.drugabuse.gov/drugs-abuse.heroin</a:t>
            </a:r>
            <a:endParaRPr lang="en-US" sz="2800" dirty="0"/>
          </a:p>
          <a:p>
            <a:r>
              <a:rPr lang="en-US" sz="2800" dirty="0"/>
              <a:t>NIDA:  Teens Heroin- </a:t>
            </a:r>
            <a:r>
              <a:rPr lang="en-US" sz="2800" dirty="0">
                <a:hlinkClick r:id="rId4"/>
              </a:rPr>
              <a:t>http://teens.drugabuse.gov/drug-facts/heroin</a:t>
            </a:r>
            <a:endParaRPr lang="en-US" sz="2800" dirty="0"/>
          </a:p>
          <a:p>
            <a:r>
              <a:rPr lang="en-US" sz="2800" dirty="0"/>
              <a:t>SAMHSA Tips for Teens:  The Truth about Heroin- http://store.samhsa.gov/product/Tips-for-teens-the-truth-about-heroin/PHD860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24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Inhalants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DEA: Inhalants- </a:t>
            </a:r>
            <a:r>
              <a:rPr lang="en-US" sz="2400" dirty="0">
                <a:hlinkClick r:id="rId2"/>
              </a:rPr>
              <a:t>http://www.dea.gov/pr/multimedia-library/publications/drug-of-abuse.pdf#page=79</a:t>
            </a:r>
            <a:endParaRPr lang="en-US" sz="2400" dirty="0"/>
          </a:p>
          <a:p>
            <a:r>
              <a:rPr lang="en-US" sz="2400" dirty="0"/>
              <a:t>National Inhalant Prevention Coalition- </a:t>
            </a:r>
            <a:r>
              <a:rPr lang="en-US" sz="2400" dirty="0">
                <a:hlinkClick r:id="rId3"/>
              </a:rPr>
              <a:t>http</a:t>
            </a:r>
            <a:r>
              <a:rPr lang="en-US" sz="2400">
                <a:hlinkClick r:id="rId3"/>
              </a:rPr>
              <a:t>://</a:t>
            </a:r>
            <a:r>
              <a:rPr lang="en-US" sz="2400" smtClean="0">
                <a:hlinkClick r:id="rId3"/>
              </a:rPr>
              <a:t>www.inhalants.com</a:t>
            </a:r>
            <a:r>
              <a:rPr lang="en-US" sz="2400" dirty="0">
                <a:hlinkClick r:id="rId3"/>
              </a:rPr>
              <a:t>/</a:t>
            </a:r>
            <a:endParaRPr lang="en-US" sz="2400" dirty="0"/>
          </a:p>
          <a:p>
            <a:r>
              <a:rPr lang="en-US" sz="2400" dirty="0"/>
              <a:t>NIDA:  Inhalants- </a:t>
            </a:r>
            <a:r>
              <a:rPr lang="en-US" sz="2400" dirty="0">
                <a:hlinkClick r:id="rId4"/>
              </a:rPr>
              <a:t>https://www.drugabuse.gov/drugs-abuse/inhalants</a:t>
            </a:r>
            <a:endParaRPr lang="en-US" sz="2400" dirty="0"/>
          </a:p>
          <a:p>
            <a:r>
              <a:rPr lang="en-US" sz="2400" dirty="0"/>
              <a:t>NIDA:  Teens Inhalants- </a:t>
            </a:r>
            <a:r>
              <a:rPr lang="en-US" sz="2400" dirty="0">
                <a:hlinkClick r:id="rId5"/>
              </a:rPr>
              <a:t>http://teens.drugabuse.gov/drug-facts/inhalants</a:t>
            </a:r>
            <a:endParaRPr lang="en-US" sz="2400" dirty="0"/>
          </a:p>
          <a:p>
            <a:r>
              <a:rPr lang="en-US" sz="2400" dirty="0"/>
              <a:t>SAMHSA Tips for Teens:  The Truth about Inhalants- </a:t>
            </a:r>
            <a:r>
              <a:rPr lang="en-US" sz="2400" dirty="0">
                <a:hlinkClick r:id="rId6"/>
              </a:rPr>
              <a:t>http://store.samhsa.gov/product/Tips-for-teens-the-truth-about-inhalants/PHD631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1985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Marijuana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DEA: </a:t>
            </a:r>
            <a:r>
              <a:rPr lang="en-US" sz="2800" dirty="0" smtClean="0"/>
              <a:t>Marijuana- </a:t>
            </a:r>
            <a:r>
              <a:rPr lang="en-US" sz="2800" dirty="0">
                <a:hlinkClick r:id="rId2"/>
              </a:rPr>
              <a:t>http://www.dea.gov/pr/multimedia-library/publications/drug-of-abuse.pdf#page=72</a:t>
            </a:r>
            <a:endParaRPr lang="en-US" sz="2800" dirty="0"/>
          </a:p>
          <a:p>
            <a:r>
              <a:rPr lang="en-US" sz="2800" dirty="0"/>
              <a:t>NIDA: Marijuana- </a:t>
            </a:r>
            <a:r>
              <a:rPr lang="en-US" sz="2800" dirty="0">
                <a:hlinkClick r:id="rId3"/>
              </a:rPr>
              <a:t>https://www.drugabuse.gov/drugs-abuse/marijauna</a:t>
            </a:r>
            <a:endParaRPr lang="en-US" sz="2800" dirty="0"/>
          </a:p>
          <a:p>
            <a:r>
              <a:rPr lang="en-US" sz="2800" dirty="0"/>
              <a:t>NIDA: </a:t>
            </a:r>
            <a:r>
              <a:rPr lang="en-US" sz="2800" dirty="0" smtClean="0"/>
              <a:t>Teens </a:t>
            </a:r>
            <a:r>
              <a:rPr lang="en-US" sz="2800" dirty="0"/>
              <a:t>Marijuana- </a:t>
            </a:r>
            <a:r>
              <a:rPr lang="en-US" sz="2800" dirty="0">
                <a:hlinkClick r:id="rId4"/>
              </a:rPr>
              <a:t>http://teens.drugabuse.gov/drug-facts/marijuana</a:t>
            </a:r>
            <a:endParaRPr lang="en-US" sz="2800" dirty="0"/>
          </a:p>
          <a:p>
            <a:r>
              <a:rPr lang="en-US" sz="2800" dirty="0"/>
              <a:t>SAMHSA Tips for Teens: The Truth about Marijuana- </a:t>
            </a:r>
            <a:r>
              <a:rPr lang="en-US" sz="2800" dirty="0">
                <a:hlinkClick r:id="rId5"/>
              </a:rPr>
              <a:t>http://store-samhsa.gov/product/tips-for-teens-the-truth-about-marijuana/PHD641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72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Methamphetamines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DEA: </a:t>
            </a:r>
            <a:r>
              <a:rPr lang="en-US" dirty="0" smtClean="0"/>
              <a:t>Methamphetamine- </a:t>
            </a:r>
            <a:r>
              <a:rPr lang="en-US" dirty="0">
                <a:hlinkClick r:id="rId2"/>
              </a:rPr>
              <a:t>http://www.dea.gov/pr/multimedia-library/publications/drug_of_abuse.pdf#page=50</a:t>
            </a:r>
            <a:endParaRPr lang="en-US" dirty="0"/>
          </a:p>
          <a:p>
            <a:r>
              <a:rPr lang="en-US" dirty="0"/>
              <a:t>KCI: </a:t>
            </a:r>
            <a:r>
              <a:rPr lang="en-US" dirty="0" smtClean="0"/>
              <a:t>The </a:t>
            </a:r>
            <a:r>
              <a:rPr lang="en-US" dirty="0"/>
              <a:t>Anti-Meth Site-  </a:t>
            </a:r>
            <a:r>
              <a:rPr lang="en-US" dirty="0">
                <a:hlinkClick r:id="rId3"/>
              </a:rPr>
              <a:t>http://www.kci.org/</a:t>
            </a:r>
            <a:endParaRPr lang="en-US" dirty="0"/>
          </a:p>
          <a:p>
            <a:r>
              <a:rPr lang="en-US" dirty="0"/>
              <a:t>NIDA</a:t>
            </a:r>
            <a:r>
              <a:rPr lang="en-US" dirty="0" smtClean="0"/>
              <a:t>: </a:t>
            </a:r>
            <a:r>
              <a:rPr lang="en-US" dirty="0"/>
              <a:t>Methamphetamine-  </a:t>
            </a:r>
            <a:r>
              <a:rPr lang="en-US" dirty="0">
                <a:hlinkClick r:id="rId4"/>
              </a:rPr>
              <a:t>https://www.drugabuse.gov/drugs-abuse/methamphetamine</a:t>
            </a:r>
            <a:endParaRPr lang="en-US" dirty="0"/>
          </a:p>
          <a:p>
            <a:r>
              <a:rPr lang="en-US" dirty="0"/>
              <a:t>NIDA</a:t>
            </a:r>
            <a:r>
              <a:rPr lang="en-US" dirty="0" smtClean="0"/>
              <a:t>: </a:t>
            </a:r>
            <a:r>
              <a:rPr lang="en-US" dirty="0"/>
              <a:t>Teen Methamphetamine- </a:t>
            </a:r>
            <a:r>
              <a:rPr lang="en-US" dirty="0">
                <a:hlinkClick r:id="rId5"/>
              </a:rPr>
              <a:t>http://teen.drugabuse.gov/drug-facts/methamphetamine-meth</a:t>
            </a:r>
            <a:endParaRPr lang="en-US" dirty="0"/>
          </a:p>
          <a:p>
            <a:r>
              <a:rPr lang="en-US" dirty="0"/>
              <a:t>SAMHSA Tips for Teens</a:t>
            </a:r>
            <a:r>
              <a:rPr lang="en-US" dirty="0" smtClean="0"/>
              <a:t>: </a:t>
            </a:r>
            <a:r>
              <a:rPr lang="en-US" dirty="0"/>
              <a:t>The Truth about Methamphetamine-  </a:t>
            </a:r>
            <a:r>
              <a:rPr lang="en-US" dirty="0">
                <a:hlinkClick r:id="rId6"/>
              </a:rPr>
              <a:t>http://store.samhsa.gov/product/tips-for-teens-the-truth-about-methamphetamine/PHD861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24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DEA: Opioids-  </a:t>
            </a:r>
            <a:r>
              <a:rPr lang="en-US" dirty="0">
                <a:hlinkClick r:id="rId2"/>
              </a:rPr>
              <a:t>http://www.dea.gov/pr/multimedia-library/publications/drug_of_abuse.pdf#page=36</a:t>
            </a:r>
            <a:endParaRPr lang="en-US" dirty="0"/>
          </a:p>
          <a:p>
            <a:r>
              <a:rPr lang="en-US" dirty="0"/>
              <a:t>NIDA: </a:t>
            </a:r>
            <a:r>
              <a:rPr lang="en-US" dirty="0" smtClean="0"/>
              <a:t>Opioids-  </a:t>
            </a:r>
            <a:r>
              <a:rPr lang="en-US" dirty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://www.drugabuse.gov/drugs-abuse/opioids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NIDA: Teens Prescription Pain Medications- </a:t>
            </a:r>
            <a:r>
              <a:rPr lang="en-US" dirty="0">
                <a:hlinkClick r:id="rId4"/>
              </a:rPr>
              <a:t>http://teen-drugabuse.gov/drug-facts/prescription-drugs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59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Prescriptions Drugs and Cold Medications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NIDA: </a:t>
            </a:r>
            <a:r>
              <a:rPr lang="en-US" dirty="0" smtClean="0"/>
              <a:t>Prescription </a:t>
            </a:r>
            <a:r>
              <a:rPr lang="en-US" dirty="0"/>
              <a:t>Drugs and Cold Medicines- </a:t>
            </a:r>
            <a:r>
              <a:rPr lang="en-US" dirty="0">
                <a:hlinkClick r:id="rId2"/>
              </a:rPr>
              <a:t>https://www.drugabuse.gov/drugs-abuse/prescription-drugs-cold-medicines</a:t>
            </a:r>
            <a:endParaRPr lang="en-US" dirty="0"/>
          </a:p>
          <a:p>
            <a:r>
              <a:rPr lang="en-US" dirty="0"/>
              <a:t>NIDA: </a:t>
            </a:r>
            <a:r>
              <a:rPr lang="en-US" dirty="0" smtClean="0"/>
              <a:t>Teens </a:t>
            </a:r>
            <a:r>
              <a:rPr lang="en-US" dirty="0"/>
              <a:t>Cough and Cold Medicine- </a:t>
            </a:r>
            <a:r>
              <a:rPr lang="en-US" dirty="0">
                <a:hlinkClick r:id="rId3"/>
              </a:rPr>
              <a:t>http://teens.drugabuse.gov.drug-facts/cough-and-cold-medicine-dxm-and-codeine-syrup</a:t>
            </a:r>
            <a:endParaRPr lang="en-US" dirty="0"/>
          </a:p>
          <a:p>
            <a:r>
              <a:rPr lang="en-US" dirty="0"/>
              <a:t>NIDA: </a:t>
            </a:r>
            <a:r>
              <a:rPr lang="en-US" dirty="0" smtClean="0"/>
              <a:t>Teens </a:t>
            </a:r>
            <a:r>
              <a:rPr lang="en-US" dirty="0"/>
              <a:t>Prescription Drugs- </a:t>
            </a:r>
            <a:r>
              <a:rPr lang="en-US" dirty="0">
                <a:hlinkClick r:id="rId4"/>
              </a:rPr>
              <a:t>http://teens.drugabuse.gov/drug-facts/prescription-drugs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93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Steroids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Anabolic Steroid Abuse-  </a:t>
            </a:r>
            <a:r>
              <a:rPr lang="en-US" dirty="0">
                <a:hlinkClick r:id="rId2"/>
              </a:rPr>
              <a:t>http://www.steroidabuse.org</a:t>
            </a:r>
            <a:endParaRPr lang="en-US" dirty="0"/>
          </a:p>
          <a:p>
            <a:r>
              <a:rPr lang="en-US" dirty="0"/>
              <a:t>DEA:  Steroids- </a:t>
            </a:r>
            <a:r>
              <a:rPr lang="en-US" dirty="0">
                <a:hlinkClick r:id="rId3"/>
              </a:rPr>
              <a:t>http://www.dea.gov/pr/multimedia-library/publications/drugs_of_abuse.pdf#page=76</a:t>
            </a:r>
            <a:endParaRPr lang="en-US" dirty="0"/>
          </a:p>
          <a:p>
            <a:r>
              <a:rPr lang="en-US" dirty="0"/>
              <a:t>NIDA:  Steroids-  </a:t>
            </a:r>
            <a:r>
              <a:rPr lang="en-US" dirty="0">
                <a:hlinkClick r:id="rId4"/>
              </a:rPr>
              <a:t>http://www.drugabuse.gov/drugs-abuse/steroids-anabolic</a:t>
            </a:r>
            <a:endParaRPr lang="en-US" dirty="0"/>
          </a:p>
          <a:p>
            <a:r>
              <a:rPr lang="en-US" dirty="0"/>
              <a:t>NIDA:  Teens Anabolic Steroids-  </a:t>
            </a:r>
            <a:r>
              <a:rPr lang="en-US" dirty="0">
                <a:hlinkClick r:id="rId5"/>
              </a:rPr>
              <a:t>http://teens.drugabuse.gov/drug-facts/anabolic-steriods</a:t>
            </a:r>
            <a:endParaRPr lang="en-US" dirty="0"/>
          </a:p>
          <a:p>
            <a:r>
              <a:rPr lang="en-US" dirty="0"/>
              <a:t>SAMHSA Tips for Teens: The Truth about Steroids-  </a:t>
            </a:r>
            <a:r>
              <a:rPr lang="en-US" dirty="0">
                <a:hlinkClick r:id="rId6"/>
              </a:rPr>
              <a:t>http://store.smahsa.gov/product/tips-for-teens-the-truth-about-steroids/PHD726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194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Synthetic Cannabinoids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</a:t>
            </a:r>
            <a:r>
              <a:rPr lang="en-US" dirty="0" smtClean="0"/>
              <a:t>: </a:t>
            </a:r>
            <a:r>
              <a:rPr lang="en-US" dirty="0"/>
              <a:t>K2/Spice- </a:t>
            </a:r>
            <a:r>
              <a:rPr lang="en-US" dirty="0">
                <a:hlinkClick r:id="rId2"/>
              </a:rPr>
              <a:t>http://www.dea.gov/pr/multimedia-library/publications/drug_of_abuse.pdf#page=64</a:t>
            </a:r>
            <a:endParaRPr lang="en-US" dirty="0"/>
          </a:p>
          <a:p>
            <a:r>
              <a:rPr lang="en-US" dirty="0"/>
              <a:t>NIDA</a:t>
            </a:r>
            <a:r>
              <a:rPr lang="en-US" dirty="0" smtClean="0"/>
              <a:t>: </a:t>
            </a:r>
            <a:r>
              <a:rPr lang="en-US" dirty="0"/>
              <a:t>Synthetic Cannabinoids- </a:t>
            </a:r>
            <a:r>
              <a:rPr lang="en-US" dirty="0">
                <a:hlinkClick r:id="rId3"/>
              </a:rPr>
              <a:t>https://www.drugabuse.gov/drugs-abuse/synthetic-cannabinoids-k2spice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849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Underage Drinking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CDC- </a:t>
            </a:r>
            <a:r>
              <a:rPr lang="en-US" dirty="0">
                <a:hlinkClick r:id="rId2"/>
              </a:rPr>
              <a:t>http://www.cdc.gov/alcohol/fact-sheets/underage-drinking.htm</a:t>
            </a:r>
            <a:endParaRPr lang="en-US" dirty="0"/>
          </a:p>
          <a:p>
            <a:r>
              <a:rPr lang="en-US" dirty="0"/>
              <a:t>Drug and Alcohol Abuse Help Center: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www.addict-help.com/statelisting.asp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35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Above the </a:t>
            </a:r>
            <a:r>
              <a:rPr lang="en-US" dirty="0" smtClean="0"/>
              <a:t>Influence-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://abovetheinfluence.com/</a:t>
            </a:r>
            <a:endParaRPr lang="en-US" dirty="0"/>
          </a:p>
          <a:p>
            <a:r>
              <a:rPr lang="en-US" dirty="0"/>
              <a:t>Adult Children of </a:t>
            </a:r>
            <a:r>
              <a:rPr lang="en-US" smtClean="0"/>
              <a:t>Alcoholics- </a:t>
            </a:r>
            <a:r>
              <a:rPr lang="en-US">
                <a:hlinkClick r:id="rId3"/>
              </a:rPr>
              <a:t>http://www.adultchildren.org</a:t>
            </a:r>
            <a:r>
              <a:rPr lang="en-US" smtClean="0">
                <a:hlinkClick r:id="rId3"/>
              </a:rPr>
              <a:t>/</a:t>
            </a:r>
            <a:r>
              <a:rPr lang="en-US" smtClean="0"/>
              <a:t> </a:t>
            </a:r>
            <a:endParaRPr lang="en-US" dirty="0"/>
          </a:p>
          <a:p>
            <a:r>
              <a:rPr lang="en-US" dirty="0" smtClean="0"/>
              <a:t>Al-anon-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://www.al-anon.org/</a:t>
            </a:r>
            <a:endParaRPr lang="en-US" dirty="0"/>
          </a:p>
          <a:p>
            <a:r>
              <a:rPr lang="en-US" dirty="0"/>
              <a:t>AlaTeen- </a:t>
            </a:r>
            <a:r>
              <a:rPr lang="en-US" dirty="0">
                <a:hlinkClick r:id="rId5"/>
              </a:rPr>
              <a:t>http://www.al-anon.alateen.org/for-alateen</a:t>
            </a:r>
            <a:endParaRPr lang="en-US" dirty="0"/>
          </a:p>
          <a:p>
            <a:r>
              <a:rPr lang="en-US" dirty="0"/>
              <a:t>Alcohol Screening- </a:t>
            </a:r>
            <a:r>
              <a:rPr lang="en-US" dirty="0">
                <a:hlinkClick r:id="rId6"/>
              </a:rPr>
              <a:t>http://www.alcoholscreening.org/Home.aspx</a:t>
            </a:r>
            <a:endParaRPr lang="en-US" dirty="0"/>
          </a:p>
          <a:p>
            <a:r>
              <a:rPr lang="en-US" dirty="0"/>
              <a:t>CDC- </a:t>
            </a:r>
            <a:r>
              <a:rPr lang="en-US" dirty="0">
                <a:hlinkClick r:id="rId7"/>
              </a:rPr>
              <a:t>http://www.cdc.gov/</a:t>
            </a:r>
            <a:endParaRPr lang="en-US" dirty="0"/>
          </a:p>
          <a:p>
            <a:r>
              <a:rPr lang="en-US" dirty="0"/>
              <a:t>Connecticut Clearinghouse- </a:t>
            </a:r>
            <a:r>
              <a:rPr lang="en-US" dirty="0">
                <a:hlinkClick r:id="rId8"/>
              </a:rPr>
              <a:t>http://www.ctclearinghouse.org/</a:t>
            </a:r>
            <a:endParaRPr lang="en-US" dirty="0"/>
          </a:p>
          <a:p>
            <a:r>
              <a:rPr lang="en-US" dirty="0"/>
              <a:t>Drug Alcohol Information Center- </a:t>
            </a:r>
            <a:r>
              <a:rPr lang="en-US" dirty="0">
                <a:hlinkClick r:id="rId9"/>
              </a:rPr>
              <a:t>http://www.addict-help.com/statelisting.asp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18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Nicotine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American Cancer Society-  </a:t>
            </a:r>
            <a:r>
              <a:rPr lang="en-US" sz="2400" dirty="0">
                <a:hlinkClick r:id="rId2"/>
              </a:rPr>
              <a:t>http://www.cancer.org/</a:t>
            </a:r>
            <a:endParaRPr lang="en-US" sz="2400" dirty="0"/>
          </a:p>
          <a:p>
            <a:r>
              <a:rPr lang="en-US" sz="2400" dirty="0"/>
              <a:t>American </a:t>
            </a:r>
            <a:r>
              <a:rPr lang="en-US" sz="2400" dirty="0" smtClean="0"/>
              <a:t>Lung Association-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://www.lung.org/</a:t>
            </a:r>
            <a:endParaRPr lang="en-US" sz="2400" dirty="0"/>
          </a:p>
          <a:p>
            <a:r>
              <a:rPr lang="en-US" sz="2400" dirty="0"/>
              <a:t>Be Tobacco Free.gov- </a:t>
            </a:r>
            <a:r>
              <a:rPr lang="en-US" sz="2400" dirty="0">
                <a:hlinkClick r:id="rId4"/>
              </a:rPr>
              <a:t>http://betobaccofree.hhs.gov/index.html</a:t>
            </a:r>
            <a:endParaRPr lang="en-US" sz="2400" dirty="0"/>
          </a:p>
          <a:p>
            <a:r>
              <a:rPr lang="en-US" sz="2400" dirty="0"/>
              <a:t>Campaign for Tobacco Free Kids- </a:t>
            </a:r>
            <a:r>
              <a:rPr lang="en-US" sz="2400" dirty="0">
                <a:hlinkClick r:id="rId5"/>
              </a:rPr>
              <a:t>http://www.tobaccofreekids.org/</a:t>
            </a:r>
            <a:endParaRPr lang="en-US" sz="2400" dirty="0"/>
          </a:p>
          <a:p>
            <a:r>
              <a:rPr lang="en-US" sz="2400" dirty="0"/>
              <a:t>CDC Quit Smoking: 1-800-Quit-Now- </a:t>
            </a:r>
            <a:r>
              <a:rPr lang="en-US" sz="2400" dirty="0">
                <a:hlinkClick r:id="rId6"/>
              </a:rPr>
              <a:t>http://www.cdc.gov/tobacco/quit_smoking/</a:t>
            </a:r>
            <a:endParaRPr lang="en-US" sz="2400" dirty="0"/>
          </a:p>
          <a:p>
            <a:r>
              <a:rPr lang="en-US" sz="2400" dirty="0"/>
              <a:t>CDC Smoking and Tobacco Use- </a:t>
            </a:r>
            <a:r>
              <a:rPr lang="en-US" sz="2400" dirty="0">
                <a:hlinkClick r:id="rId7"/>
              </a:rPr>
              <a:t>http://www.cdc.gov/tobacco</a:t>
            </a:r>
            <a:endParaRPr lang="en-US" sz="2400" dirty="0"/>
          </a:p>
          <a:p>
            <a:r>
              <a:rPr lang="en-US" sz="2400" dirty="0"/>
              <a:t>Ex- </a:t>
            </a:r>
            <a:r>
              <a:rPr lang="en-US" sz="2400" dirty="0">
                <a:hlinkClick r:id="rId8"/>
              </a:rPr>
              <a:t>http://www.becomeanex.org/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2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Nicotine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Freedom from Smoking- </a:t>
            </a:r>
            <a:r>
              <a:rPr lang="en-US" dirty="0">
                <a:hlinkClick r:id="rId2"/>
              </a:rPr>
              <a:t>http://www.ffsonline.org/</a:t>
            </a:r>
            <a:endParaRPr lang="en-US" dirty="0"/>
          </a:p>
          <a:p>
            <a:r>
              <a:rPr lang="en-US" dirty="0"/>
              <a:t>NIDA: Tobacco Addiction- </a:t>
            </a:r>
            <a:r>
              <a:rPr lang="en-US" dirty="0">
                <a:hlinkClick r:id="rId3"/>
              </a:rPr>
              <a:t>http://www.drugabuse.gov/drugs-abuse/tobacco-addiction-nicotine</a:t>
            </a:r>
            <a:endParaRPr lang="en-US" dirty="0"/>
          </a:p>
          <a:p>
            <a:r>
              <a:rPr lang="en-US" dirty="0"/>
              <a:t>Nicotine Anonymous- </a:t>
            </a:r>
            <a:r>
              <a:rPr lang="en-US" dirty="0">
                <a:hlinkClick r:id="rId4"/>
              </a:rPr>
              <a:t>http://www.nicotine-anonymous.org/</a:t>
            </a:r>
            <a:endParaRPr lang="en-US" dirty="0"/>
          </a:p>
          <a:p>
            <a:r>
              <a:rPr lang="en-US" dirty="0"/>
              <a:t>NIDA: Teens- </a:t>
            </a:r>
            <a:r>
              <a:rPr lang="en-US" dirty="0">
                <a:hlinkClick r:id="rId5"/>
              </a:rPr>
              <a:t>http://teens.drugabuse.gov/drug-facts/tobacco-nicotine-e-cigarettes</a:t>
            </a:r>
            <a:endParaRPr lang="en-US" dirty="0"/>
          </a:p>
          <a:p>
            <a:r>
              <a:rPr lang="en-US" dirty="0"/>
              <a:t>NIDA:  Tobacco/Nicotine- </a:t>
            </a:r>
            <a:r>
              <a:rPr lang="en-US" dirty="0">
                <a:hlinkClick r:id="rId6"/>
              </a:rPr>
              <a:t>https://www.drugabuse.gov/drugs-abuse/tobacco-nicotine</a:t>
            </a:r>
            <a:endParaRPr lang="en-US" dirty="0"/>
          </a:p>
          <a:p>
            <a:r>
              <a:rPr lang="en-US" dirty="0"/>
              <a:t>SAMHSA Tips for Teens:  Truth about Smoking- </a:t>
            </a:r>
            <a:r>
              <a:rPr lang="en-US" dirty="0">
                <a:hlinkClick r:id="rId7"/>
              </a:rPr>
              <a:t>http://store.samhsa.gov/product/Tips-for-Teens-The-Truth-About-Tobacco/PHD633</a:t>
            </a:r>
            <a:endParaRPr lang="en-US" dirty="0"/>
          </a:p>
          <a:p>
            <a:r>
              <a:rPr lang="en-US" dirty="0"/>
              <a:t>Smoking Stinks- </a:t>
            </a:r>
            <a:r>
              <a:rPr lang="en-US" dirty="0">
                <a:hlinkClick r:id="rId8"/>
              </a:rPr>
              <a:t>http://www.smokingstinks-aaco.org/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257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Job Corps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https://supportservices.jobcorps.gov/Health/Pages/default.aspx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74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DEA- </a:t>
            </a:r>
            <a:r>
              <a:rPr lang="en-US" sz="2800" dirty="0">
                <a:hlinkClick r:id="rId2"/>
              </a:rPr>
              <a:t>http://www.usdoj.gov/dea/index.htm</a:t>
            </a:r>
            <a:endParaRPr lang="en-US" sz="2800" dirty="0"/>
          </a:p>
          <a:p>
            <a:r>
              <a:rPr lang="en-US" sz="2800" dirty="0" err="1"/>
              <a:t>ebasedPrevention</a:t>
            </a:r>
            <a:r>
              <a:rPr lang="en-US" sz="2800" dirty="0"/>
              <a:t>- </a:t>
            </a:r>
            <a:r>
              <a:rPr lang="en-US" sz="2800" dirty="0">
                <a:hlinkClick r:id="rId3"/>
              </a:rPr>
              <a:t>http://ebasedprevention.org/</a:t>
            </a:r>
            <a:endParaRPr lang="en-US" sz="2800" dirty="0"/>
          </a:p>
          <a:p>
            <a:r>
              <a:rPr lang="en-US" sz="2800" dirty="0"/>
              <a:t>Families Anonymous- </a:t>
            </a:r>
            <a:r>
              <a:rPr lang="en-US" sz="2800" dirty="0">
                <a:hlinkClick r:id="rId4"/>
              </a:rPr>
              <a:t>http://www.familiesannonymous.org/</a:t>
            </a:r>
            <a:endParaRPr lang="en-US" sz="2800" dirty="0"/>
          </a:p>
          <a:p>
            <a:r>
              <a:rPr lang="en-US" sz="2800" dirty="0" err="1"/>
              <a:t>Hazelden</a:t>
            </a:r>
            <a:r>
              <a:rPr lang="en-US" sz="2800" dirty="0"/>
              <a:t>- </a:t>
            </a:r>
            <a:r>
              <a:rPr lang="en-US" sz="2800" dirty="0">
                <a:hlinkClick r:id="rId5"/>
              </a:rPr>
              <a:t>http://hazelden.org/</a:t>
            </a:r>
            <a:endParaRPr lang="en-US" sz="2800" dirty="0"/>
          </a:p>
          <a:p>
            <a:r>
              <a:rPr lang="en-US" sz="2800" dirty="0"/>
              <a:t>Mothers Against Drunk Driving- </a:t>
            </a:r>
            <a:r>
              <a:rPr lang="en-US" sz="2800" dirty="0">
                <a:hlinkClick r:id="rId6"/>
              </a:rPr>
              <a:t>http://www.madd.org</a:t>
            </a:r>
            <a:endParaRPr lang="en-US" sz="2800" dirty="0"/>
          </a:p>
          <a:p>
            <a:r>
              <a:rPr lang="en-US" sz="2800" dirty="0"/>
              <a:t>National Highway Traffic Safety Administration Impaired Driving- </a:t>
            </a:r>
            <a:r>
              <a:rPr lang="en-US" sz="2800" dirty="0">
                <a:hlinkClick r:id="rId7"/>
              </a:rPr>
              <a:t>http://www.nhtsa.gov/Impaired</a:t>
            </a:r>
            <a:endParaRPr lang="en-US" sz="2800" dirty="0"/>
          </a:p>
          <a:p>
            <a:r>
              <a:rPr lang="en-US" sz="2800" dirty="0"/>
              <a:t>National Institute on Drug Abuse (NIDA)- </a:t>
            </a:r>
            <a:r>
              <a:rPr lang="en-US" sz="2800" dirty="0">
                <a:hlinkClick r:id="rId8"/>
              </a:rPr>
              <a:t>http://nida.nih.gov/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9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Websites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National Institute on Alcohol Abuse and Alcoholism(NIAAA)- </a:t>
            </a:r>
            <a:r>
              <a:rPr lang="en-US" dirty="0">
                <a:hlinkClick r:id="rId2"/>
              </a:rPr>
              <a:t>http://www.niaa.nih.gov</a:t>
            </a:r>
            <a:endParaRPr lang="en-US" dirty="0"/>
          </a:p>
          <a:p>
            <a:r>
              <a:rPr lang="en-US" dirty="0"/>
              <a:t>National Recovery Month- </a:t>
            </a:r>
            <a:r>
              <a:rPr lang="en-US" dirty="0">
                <a:hlinkClick r:id="rId3"/>
              </a:rPr>
              <a:t>http://www.recoverymonth.gov/</a:t>
            </a:r>
            <a:endParaRPr lang="en-US" dirty="0"/>
          </a:p>
          <a:p>
            <a:r>
              <a:rPr lang="en-US" dirty="0"/>
              <a:t>Office of Safe and Drug-free Schools- </a:t>
            </a:r>
            <a:r>
              <a:rPr lang="en-US" dirty="0">
                <a:hlinkClick r:id="rId4"/>
              </a:rPr>
              <a:t>http://www2.ed.gov/aboutoffices/list/osdfs/index.html</a:t>
            </a:r>
            <a:endParaRPr lang="en-US" dirty="0"/>
          </a:p>
          <a:p>
            <a:r>
              <a:rPr lang="en-US" dirty="0"/>
              <a:t>Partnership for a Drug-Free America- </a:t>
            </a:r>
            <a:r>
              <a:rPr lang="en-US" dirty="0">
                <a:hlinkClick r:id="rId5"/>
              </a:rPr>
              <a:t>http://www.drugfree.org/</a:t>
            </a:r>
            <a:endParaRPr lang="en-US" dirty="0"/>
          </a:p>
          <a:p>
            <a:r>
              <a:rPr lang="en-US" dirty="0"/>
              <a:t>Rational Recovery- </a:t>
            </a:r>
            <a:r>
              <a:rPr lang="en-US" dirty="0">
                <a:hlinkClick r:id="rId6"/>
              </a:rPr>
              <a:t>http://www.rational.org/</a:t>
            </a:r>
            <a:endParaRPr lang="en-US" dirty="0"/>
          </a:p>
          <a:p>
            <a:r>
              <a:rPr lang="en-US" dirty="0"/>
              <a:t>SAMHSA Data- </a:t>
            </a:r>
            <a:r>
              <a:rPr lang="en-US" dirty="0">
                <a:hlinkClick r:id="rId7"/>
              </a:rPr>
              <a:t>http://www.samhsa.gov/data/</a:t>
            </a:r>
            <a:endParaRPr lang="en-US" dirty="0"/>
          </a:p>
          <a:p>
            <a:r>
              <a:rPr lang="en-US" dirty="0"/>
              <a:t>SAMHSA Find Substance Abuse and Mental Health Treatment- </a:t>
            </a:r>
            <a:r>
              <a:rPr lang="en-US" dirty="0">
                <a:hlinkClick r:id="rId8"/>
              </a:rPr>
              <a:t>http://samhsa.gov/treatment/index.aspx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06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SAMHSA National Registry of Evidence-based Programs and Practices- </a:t>
            </a:r>
            <a:r>
              <a:rPr lang="en-US" dirty="0">
                <a:hlinkClick r:id="rId2"/>
              </a:rPr>
              <a:t>http://www.nrepp.samhsa.gov/</a:t>
            </a:r>
            <a:endParaRPr lang="en-US" dirty="0"/>
          </a:p>
          <a:p>
            <a:r>
              <a:rPr lang="en-US" dirty="0"/>
              <a:t>SAMHSA Publications Ordering- </a:t>
            </a:r>
            <a:r>
              <a:rPr lang="en-US" dirty="0">
                <a:hlinkClick r:id="rId3"/>
              </a:rPr>
              <a:t>http://store.samhsa.gov/home</a:t>
            </a:r>
            <a:endParaRPr lang="en-US" dirty="0"/>
          </a:p>
          <a:p>
            <a:r>
              <a:rPr lang="en-US" dirty="0"/>
              <a:t>Youth First- </a:t>
            </a:r>
            <a:r>
              <a:rPr lang="en-US" dirty="0">
                <a:hlinkClick r:id="rId4"/>
              </a:rPr>
              <a:t>http://www.youthfirstinc.org/</a:t>
            </a:r>
            <a:endParaRPr lang="en-US" dirty="0"/>
          </a:p>
          <a:p>
            <a:r>
              <a:rPr lang="en-US" dirty="0"/>
              <a:t>Women for Sobriety- </a:t>
            </a:r>
            <a:r>
              <a:rPr lang="en-US" dirty="0">
                <a:hlinkClick r:id="rId5"/>
              </a:rPr>
              <a:t>http://www.womenforsobriety.org/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7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LGBT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LGBT Populations-  </a:t>
            </a:r>
            <a:r>
              <a:rPr lang="en-US" dirty="0">
                <a:hlinkClick r:id="rId2"/>
              </a:rPr>
              <a:t>http://store.samhsa.gov/product/SMA13-4774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Alcohol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College Drinking- Changing the Culture:  </a:t>
            </a:r>
            <a:r>
              <a:rPr lang="en-US" sz="2400" dirty="0">
                <a:hlinkClick r:id="rId2"/>
              </a:rPr>
              <a:t>http://www.collegedrinkingprevention.gov/</a:t>
            </a:r>
            <a:endParaRPr lang="en-US" sz="2400" dirty="0"/>
          </a:p>
          <a:p>
            <a:r>
              <a:rPr lang="en-US" sz="2400" dirty="0"/>
              <a:t>NIDA: Alcohol- </a:t>
            </a:r>
            <a:r>
              <a:rPr lang="en-US" sz="2400" dirty="0">
                <a:hlinkClick r:id="rId3"/>
              </a:rPr>
              <a:t>https://www.drugabuse.gov/drugs-abuse/alcohol</a:t>
            </a:r>
            <a:endParaRPr lang="en-US" sz="2400" dirty="0"/>
          </a:p>
          <a:p>
            <a:r>
              <a:rPr lang="en-US" sz="2400" dirty="0"/>
              <a:t>NIDA:  Teens Alcohol- </a:t>
            </a:r>
            <a:r>
              <a:rPr lang="en-US" sz="2400" dirty="0">
                <a:hlinkClick r:id="rId4"/>
              </a:rPr>
              <a:t>http://teens.drugabuse.gov.drug-facts/alcohol</a:t>
            </a:r>
            <a:endParaRPr lang="en-US" sz="2400" dirty="0"/>
          </a:p>
          <a:p>
            <a:r>
              <a:rPr lang="en-US" sz="2400" dirty="0"/>
              <a:t>SAMHSA Underage Drinking Myths vs Facts- </a:t>
            </a:r>
            <a:r>
              <a:rPr lang="en-US" sz="2400" dirty="0">
                <a:hlinkClick r:id="rId5"/>
              </a:rPr>
              <a:t>http://store.samhsa.gov/product/underage-drinking-Myths-vs-Facts/SMA08-4299</a:t>
            </a:r>
            <a:endParaRPr lang="en-US" sz="2400" dirty="0"/>
          </a:p>
          <a:p>
            <a:r>
              <a:rPr lang="en-US" sz="2400" dirty="0"/>
              <a:t>Stop Underage Drinking- </a:t>
            </a:r>
            <a:r>
              <a:rPr lang="en-US" sz="2400" dirty="0">
                <a:hlinkClick r:id="rId6"/>
              </a:rPr>
              <a:t>https://www.stopalcoholabuse.gov/Default.aspx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560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NIDA: </a:t>
            </a:r>
            <a:r>
              <a:rPr lang="en-US" dirty="0" smtClean="0"/>
              <a:t>Club </a:t>
            </a:r>
            <a:r>
              <a:rPr lang="en-US" dirty="0"/>
              <a:t>Drugs- </a:t>
            </a:r>
            <a:r>
              <a:rPr lang="en-US" dirty="0">
                <a:hlinkClick r:id="rId2"/>
              </a:rPr>
              <a:t>https://www.drugabuse.gov/drugs-abuse/club-drugs</a:t>
            </a:r>
            <a:endParaRPr lang="en-US" dirty="0"/>
          </a:p>
          <a:p>
            <a:r>
              <a:rPr lang="en-US" dirty="0"/>
              <a:t>SAMHSA Tips for Teens</a:t>
            </a:r>
            <a:r>
              <a:rPr lang="en-US" dirty="0" smtClean="0"/>
              <a:t>: </a:t>
            </a:r>
            <a:r>
              <a:rPr lang="en-US" dirty="0"/>
              <a:t>The Truth about Club Drugs- </a:t>
            </a:r>
            <a:r>
              <a:rPr lang="en-US" dirty="0">
                <a:hlinkClick r:id="rId3"/>
              </a:rPr>
              <a:t>http://store-samhsa.gov/product/Tips-for-Teens-The-Truth-About-Club-Drugs/PHD852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48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Cocaine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DEA (2015 Edition A DEA Resource Guide) Cocaine- </a:t>
            </a:r>
            <a:r>
              <a:rPr lang="en-US" sz="2800" dirty="0">
                <a:hlinkClick r:id="rId2"/>
              </a:rPr>
              <a:t>http://www.dea.gov/pr/multimedialibrary/publictions/drug_of_abuse.pdf#page=47</a:t>
            </a:r>
            <a:endParaRPr lang="en-US" sz="2800" dirty="0"/>
          </a:p>
          <a:p>
            <a:r>
              <a:rPr lang="en-US" sz="2800" dirty="0"/>
              <a:t>NIDA:  Cocaine- </a:t>
            </a:r>
            <a:r>
              <a:rPr lang="en-US" sz="2800" dirty="0">
                <a:hlinkClick r:id="rId3"/>
              </a:rPr>
              <a:t>https://www.drugabuse.gov/drugs-abuse/cocaine</a:t>
            </a:r>
            <a:endParaRPr lang="en-US" sz="2800" dirty="0"/>
          </a:p>
          <a:p>
            <a:r>
              <a:rPr lang="en-US" sz="2800" dirty="0"/>
              <a:t>NIDA:  Teen Cocaine- </a:t>
            </a:r>
            <a:r>
              <a:rPr lang="en-US" sz="2800" dirty="0">
                <a:hlinkClick r:id="rId4"/>
              </a:rPr>
              <a:t>http://teens.drugabuse.gov/drug-facts/stimulants</a:t>
            </a:r>
            <a:endParaRPr lang="en-US" sz="2800" dirty="0"/>
          </a:p>
          <a:p>
            <a:r>
              <a:rPr lang="en-US" sz="2800" dirty="0"/>
              <a:t>SAMHSA Tips for Teens:  The Truth about Cocaine- </a:t>
            </a:r>
            <a:r>
              <a:rPr lang="en-US" sz="2800" dirty="0">
                <a:hlinkClick r:id="rId5"/>
              </a:rPr>
              <a:t>http://store.samhsa.gov/product.Tips-for-Teens-The-Truth-About-Cocaine/PHD640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3863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emplate with 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 with 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with 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with 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with 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with 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with 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with 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 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 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 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 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 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with 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BA3DC8DD-B5F6-40FF-9AF5-6CD37DF72A86}" vid="{234ED2EF-2809-4211-B167-8DF83F05E14F}"/>
    </a:ext>
  </a:extLst>
</a:theme>
</file>

<file path=ppt/theme/theme2.xml><?xml version="1.0" encoding="utf-8"?>
<a:theme xmlns:a="http://schemas.openxmlformats.org/drawingml/2006/main" name="JC PowerPoint Template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1BBDD672BAB240AE25E8C18386348A" ma:contentTypeVersion="5" ma:contentTypeDescription="Create a new document." ma:contentTypeScope="" ma:versionID="edb88f5c1ceec33db4cb0b7c993a8ce5">
  <xsd:schema xmlns:xsd="http://www.w3.org/2001/XMLSchema" xmlns:xs="http://www.w3.org/2001/XMLSchema" xmlns:p="http://schemas.microsoft.com/office/2006/metadata/properties" xmlns:ns1="http://schemas.microsoft.com/sharepoint/v3" xmlns:ns2="b22f8f74-215c-4154-9939-bd29e4e8980e" targetNamespace="http://schemas.microsoft.com/office/2006/metadata/properties" ma:root="true" ma:fieldsID="5b851cb5bcdff340b09bfb219dc0c9f3" ns1:_="" ns2:_="">
    <xsd:import namespace="http://schemas.microsoft.com/sharepoint/v3"/>
    <xsd:import namespace="b22f8f74-215c-4154-9939-bd29e4e8980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f8f74-215c-4154-9939-bd29e4e8980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b22f8f74-215c-4154-9939-bd29e4e8980e">XRUYQT3274NZ-681238054-1622</_dlc_DocId>
    <_dlc_DocIdUrl xmlns="b22f8f74-215c-4154-9939-bd29e4e8980e">
      <Url>https://supportservices.jobcorps.gov/health/_layouts/15/DocIdRedir.aspx?ID=XRUYQT3274NZ-681238054-1622</Url>
      <Description>XRUYQT3274NZ-681238054-1622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5CE0098-10ED-4BA9-B231-2A5B4C1DA226}"/>
</file>

<file path=customXml/itemProps2.xml><?xml version="1.0" encoding="utf-8"?>
<ds:datastoreItem xmlns:ds="http://schemas.openxmlformats.org/officeDocument/2006/customXml" ds:itemID="{504B6D6B-A96B-4E6E-B475-EF66AFDBD3F3}"/>
</file>

<file path=customXml/itemProps3.xml><?xml version="1.0" encoding="utf-8"?>
<ds:datastoreItem xmlns:ds="http://schemas.openxmlformats.org/officeDocument/2006/customXml" ds:itemID="{D4A19212-3E7D-4902-AF1D-0B1637CDB16F}"/>
</file>

<file path=customXml/itemProps4.xml><?xml version="1.0" encoding="utf-8"?>
<ds:datastoreItem xmlns:ds="http://schemas.openxmlformats.org/officeDocument/2006/customXml" ds:itemID="{4D9F38E7-572F-46E5-A219-ABCD1E20FCD8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403</TotalTime>
  <Words>716</Words>
  <Application>Microsoft Office PowerPoint</Application>
  <PresentationFormat>Widescreen</PresentationFormat>
  <Paragraphs>114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Wingdings</vt:lpstr>
      <vt:lpstr>ZapfDingbats</vt:lpstr>
      <vt:lpstr>Theme1</vt:lpstr>
      <vt:lpstr>JC PowerPoint Template</vt:lpstr>
      <vt:lpstr>Custom Design</vt:lpstr>
      <vt:lpstr>A World Of Substance Abuse Prevention Resources at Your Fingertips</vt:lpstr>
      <vt:lpstr>Helpful Websites</vt:lpstr>
      <vt:lpstr>Helpful Websites</vt:lpstr>
      <vt:lpstr>Helpful Websites </vt:lpstr>
      <vt:lpstr>Helpful Websites</vt:lpstr>
      <vt:lpstr>LGBT Populations</vt:lpstr>
      <vt:lpstr>Alcohol </vt:lpstr>
      <vt:lpstr>Club Drugs</vt:lpstr>
      <vt:lpstr>Cocaine </vt:lpstr>
      <vt:lpstr>Hallucinogens</vt:lpstr>
      <vt:lpstr>Heroin</vt:lpstr>
      <vt:lpstr>Inhalants</vt:lpstr>
      <vt:lpstr>Marijuana</vt:lpstr>
      <vt:lpstr>Methamphetamines</vt:lpstr>
      <vt:lpstr>Opioids</vt:lpstr>
      <vt:lpstr>Prescriptions Drugs and Cold Medications</vt:lpstr>
      <vt:lpstr>Steroids</vt:lpstr>
      <vt:lpstr>Synthetic Cannabinoids</vt:lpstr>
      <vt:lpstr>Underage Drinking</vt:lpstr>
      <vt:lpstr>Nicotine</vt:lpstr>
      <vt:lpstr>Nicotine</vt:lpstr>
      <vt:lpstr>Job Corps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World Of Substance Abuse Prevention Resources at Your Fingertips</dc:title>
  <dc:creator>Christy Hicks</dc:creator>
  <cp:lastModifiedBy>Julie Luht</cp:lastModifiedBy>
  <cp:revision>23</cp:revision>
  <dcterms:created xsi:type="dcterms:W3CDTF">2016-10-26T17:15:48Z</dcterms:created>
  <dcterms:modified xsi:type="dcterms:W3CDTF">2016-11-01T15:43:38Z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0x010100321BBDD672BAB240AE25E8C18386348A</vt:lpwstr>
  </property>
  <property fmtid="{D5CDD505-2E9C-101B-9397-08002B2CF9AE}" pid="3" name="_dlc_DocIdItemGuid">
    <vt:lpwstr>6bb9b10c-dda8-4180-9290-730bc82fc00f</vt:lpwstr>
  </property>
</Properties>
</file>