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drawings/drawing1.xml" ContentType="application/vnd.openxmlformats-officedocument.drawingml.chartshapes+xml"/>
  <Override PartName="/ppt/diagrams/data2.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slides/slide4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0.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9.xml" ContentType="application/vnd.openxmlformats-officedocument.presentationml.slide+xml"/>
  <Override PartName="/ppt/slides/slide39.xml" ContentType="application/vnd.openxmlformats-officedocument.presentationml.slide+xml"/>
  <Override PartName="/ppt/slides/slide5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32.xml" ContentType="application/vnd.openxmlformats-officedocument.presentationml.slide+xml"/>
  <Override PartName="/ppt/slides/slide5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32.xml" ContentType="application/vnd.openxmlformats-officedocument.presentationml.notesSlide+xml"/>
  <Override PartName="/ppt/slideMasters/slideMaster6.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7.xml" ContentType="application/vnd.openxmlformats-officedocument.presentationml.slideMaster+xml"/>
  <Override PartName="/ppt/notesSlides/notesSlide7.xml" ContentType="application/vnd.openxmlformats-officedocument.presentationml.notesSlide+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Masters/slideMaster2.xml" ContentType="application/vnd.openxmlformats-officedocument.presentationml.slideMaster+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11.xml" ContentType="application/vnd.openxmlformats-officedocument.presentationml.slideLayout+xml"/>
  <Override PartName="/ppt/slideLayouts/slideLayout206.xml" ContentType="application/vnd.openxmlformats-officedocument.presentationml.slideLayout+xml"/>
  <Override PartName="/ppt/slideLayouts/slideLayout205.xml" ContentType="application/vnd.openxmlformats-officedocument.presentationml.slideLayout+xml"/>
  <Override PartName="/ppt/slideLayouts/slideLayout204.xml" ContentType="application/vnd.openxmlformats-officedocument.presentationml.slideLayout+xml"/>
  <Override PartName="/ppt/slideLayouts/slideLayout203.xml" ContentType="application/vnd.openxmlformats-officedocument.presentationml.slideLayout+xml"/>
  <Override PartName="/ppt/slideLayouts/slideLayout202.xml" ContentType="application/vnd.openxmlformats-officedocument.presentationml.slideLayout+xml"/>
  <Override PartName="/ppt/slideLayouts/slideLayout201.xml" ContentType="application/vnd.openxmlformats-officedocument.presentationml.slideLayout+xml"/>
  <Override PartName="/ppt/slideLayouts/slideLayout200.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5.xml" ContentType="application/vnd.openxmlformats-officedocument.presentationml.slideLayout+xml"/>
  <Override PartName="/ppt/slideLayouts/slideLayout214.xml" ContentType="application/vnd.openxmlformats-officedocument.presentationml.slideLayout+xml"/>
  <Override PartName="/ppt/slideLayouts/slideLayout213.xml" ContentType="application/vnd.openxmlformats-officedocument.presentationml.slideLayout+xml"/>
  <Override PartName="/ppt/slideLayouts/slideLayout212.xml" ContentType="application/vnd.openxmlformats-officedocument.presentationml.slideLayout+xml"/>
  <Override PartName="/ppt/slideLayouts/slideLayout211.xml" ContentType="application/vnd.openxmlformats-officedocument.presentationml.slideLayout+xml"/>
  <Override PartName="/ppt/slideLayouts/slideLayout210.xml" ContentType="application/vnd.openxmlformats-officedocument.presentationml.slideLayout+xml"/>
  <Override PartName="/ppt/slideLayouts/slideLayout199.xml" ContentType="application/vnd.openxmlformats-officedocument.presentationml.slideLayout+xml"/>
  <Override PartName="/ppt/slideLayouts/slideLayout198.xml" ContentType="application/vnd.openxmlformats-officedocument.presentationml.slideLayout+xml"/>
  <Override PartName="/ppt/slideLayouts/slideLayout197.xml" ContentType="application/vnd.openxmlformats-officedocument.presentationml.slideLayout+xml"/>
  <Override PartName="/ppt/slideLayouts/slideLayout187.xml" ContentType="application/vnd.openxmlformats-officedocument.presentationml.slideLayout+xml"/>
  <Override PartName="/ppt/slideLayouts/slideLayout186.xml" ContentType="application/vnd.openxmlformats-officedocument.presentationml.slideLayout+xml"/>
  <Override PartName="/ppt/slideLayouts/slideLayout185.xml" ContentType="application/vnd.openxmlformats-officedocument.presentationml.slideLayout+xml"/>
  <Override PartName="/ppt/slideLayouts/slideLayout184.xml" ContentType="application/vnd.openxmlformats-officedocument.presentationml.slideLayout+xml"/>
  <Override PartName="/ppt/slideLayouts/slideLayout183.xml" ContentType="application/vnd.openxmlformats-officedocument.presentationml.slideLayout+xml"/>
  <Override PartName="/ppt/slideLayouts/slideLayout182.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6.xml" ContentType="application/vnd.openxmlformats-officedocument.presentationml.slideLayout+xml"/>
  <Override PartName="/ppt/slideLayouts/slideLayout195.xml" ContentType="application/vnd.openxmlformats-officedocument.presentationml.slideLayout+xml"/>
  <Override PartName="/ppt/slideLayouts/slideLayout194.xml" ContentType="application/vnd.openxmlformats-officedocument.presentationml.slideLayout+xml"/>
  <Override PartName="/ppt/slideLayouts/slideLayout193.xml" ContentType="application/vnd.openxmlformats-officedocument.presentationml.slideLayout+xml"/>
  <Override PartName="/ppt/slideLayouts/slideLayout192.xml" ContentType="application/vnd.openxmlformats-officedocument.presentationml.slideLayout+xml"/>
  <Override PartName="/ppt/slideLayouts/slideLayout191.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slideLayouts/slideLayout222.xml" ContentType="application/vnd.openxmlformats-officedocument.presentationml.slideLayout+xml"/>
  <Override PartName="/ppt/slideLayouts/slideLayout221.xml" ContentType="application/vnd.openxmlformats-officedocument.presentationml.slideLayout+xml"/>
  <Override PartName="/ppt/slideLayouts/slideLayout220.xml" ContentType="application/vnd.openxmlformats-officedocument.presentationml.slideLayout+xml"/>
  <Override PartName="/ppt/slideLayouts/slideLayout21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0.xml" ContentType="application/vnd.openxmlformats-officedocument.presentationml.slideLayout+xml"/>
  <Override PartName="/ppt/slideLayouts/slideLayout181.xml" ContentType="application/vnd.openxmlformats-officedocument.presentationml.slideLayout+xml"/>
  <Override PartName="/ppt/slideLayouts/slideLayout179.xml" ContentType="application/vnd.openxmlformats-officedocument.presentationml.slideLayout+xml"/>
  <Override PartName="/ppt/slideLayouts/slideLayout136.xml" ContentType="application/vnd.openxmlformats-officedocument.presentationml.slideLayout+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9.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6.xml" ContentType="application/vnd.openxmlformats-officedocument.presentationml.slideLayout+xml"/>
  <Override PartName="/ppt/slideLayouts/slideLayout125.xml" ContentType="application/vnd.openxmlformats-officedocument.presentationml.slideLayout+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80.xml" ContentType="application/vnd.openxmlformats-officedocument.presentationml.slideLayout+xml"/>
  <Override PartName="/ppt/slideLayouts/slideLayout145.xml" ContentType="application/vnd.openxmlformats-officedocument.presentationml.slideLayout+xml"/>
  <Override PartName="/ppt/slideLayouts/slideLayout147.xml" ContentType="application/vnd.openxmlformats-officedocument.presentationml.slideLayout+xml"/>
  <Override PartName="/ppt/slideLayouts/slideLayout169.xml" ContentType="application/vnd.openxmlformats-officedocument.presentationml.slideLayout+xml"/>
  <Override PartName="/ppt/slideLayouts/slideLayout168.xml" ContentType="application/vnd.openxmlformats-officedocument.presentationml.slideLayout+xml"/>
  <Override PartName="/ppt/slideLayouts/slideLayout167.xml" ContentType="application/vnd.openxmlformats-officedocument.presentationml.slideLayout+xml"/>
  <Override PartName="/ppt/slideLayouts/slideLayout166.xml" ContentType="application/vnd.openxmlformats-officedocument.presentationml.slideLayout+xml"/>
  <Override PartName="/ppt/slideLayouts/slideLayout165.xml" ContentType="application/vnd.openxmlformats-officedocument.presentationml.slideLayout+xml"/>
  <Override PartName="/ppt/slideLayouts/slideLayout164.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8.xml" ContentType="application/vnd.openxmlformats-officedocument.presentationml.slideLayout+xml"/>
  <Override PartName="/ppt/slideLayouts/slideLayout177.xml" ContentType="application/vnd.openxmlformats-officedocument.presentationml.slideLayout+xml"/>
  <Override PartName="/ppt/slideLayouts/slideLayout176.xml" ContentType="application/vnd.openxmlformats-officedocument.presentationml.slideLayout+xml"/>
  <Override PartName="/ppt/slideLayouts/slideLayout175.xml" ContentType="application/vnd.openxmlformats-officedocument.presentationml.slideLayout+xml"/>
  <Override PartName="/ppt/slideLayouts/slideLayout174.xml" ContentType="application/vnd.openxmlformats-officedocument.presentationml.slideLayout+xml"/>
  <Override PartName="/ppt/slideLayouts/slideLayout173.xml" ContentType="application/vnd.openxmlformats-officedocument.presentationml.slideLayout+xml"/>
  <Override PartName="/ppt/slideLayouts/slideLayout146.xml" ContentType="application/vnd.openxmlformats-officedocument.presentationml.slideLayout+xml"/>
  <Override PartName="/ppt/slideLayouts/slideLayout163.xml" ContentType="application/vnd.openxmlformats-officedocument.presentationml.slideLayout+xml"/>
  <Override PartName="/ppt/slideLayouts/slideLayout161.xml" ContentType="application/vnd.openxmlformats-officedocument.presentationml.slideLayout+xml"/>
  <Override PartName="/ppt/slideLayouts/slideLayout152.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62.xml" ContentType="application/vnd.openxmlformats-officedocument.presentationml.slideLayout+xml"/>
  <Override PartName="/ppt/slideLayouts/slideLayout153.xml" ContentType="application/vnd.openxmlformats-officedocument.presentationml.slideLayout+xml"/>
  <Override PartName="/ppt/slideLayouts/slideLayout155.xml" ContentType="application/vnd.openxmlformats-officedocument.presentationml.slideLayout+xml"/>
  <Override PartName="/ppt/slideLayouts/slideLayout160.xml" ContentType="application/vnd.openxmlformats-officedocument.presentationml.slideLayout+xml"/>
  <Override PartName="/ppt/slideLayouts/slideLayout159.xml" ContentType="application/vnd.openxmlformats-officedocument.presentationml.slideLayout+xml"/>
  <Override PartName="/ppt/slideLayouts/slideLayout158.xml" ContentType="application/vnd.openxmlformats-officedocument.presentationml.slideLayout+xml"/>
  <Override PartName="/ppt/slideLayouts/slideLayout157.xml" ContentType="application/vnd.openxmlformats-officedocument.presentationml.slideLayout+xml"/>
  <Override PartName="/ppt/slideLayouts/slideLayout156.xml" ContentType="application/vnd.openxmlformats-officedocument.presentationml.slideLayout+xml"/>
  <Override PartName="/ppt/slideLayouts/slideLayout154.xml" ContentType="application/vnd.openxmlformats-officedocument.presentationml.slideLayout+xml"/>
  <Override PartName="/ppt/notesMasters/notesMaster1.xml" ContentType="application/vnd.openxmlformats-officedocument.presentationml.notesMaster+xml"/>
  <Override PartName="/ppt/charts/chart1.xml" ContentType="application/vnd.openxmlformats-officedocument.drawingml.char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5.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olors2.xml" ContentType="application/vnd.ms-office.chartcolorstyle+xml"/>
  <Override PartName="/ppt/charts/style2.xml" ContentType="application/vnd.ms-office.chartstyle+xml"/>
  <Override PartName="/ppt/diagrams/drawing2.xml" ContentType="application/vnd.ms-office.drawingml.diagramDrawing+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colors1.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05" r:id="rId1"/>
    <p:sldMasterId id="2147483918" r:id="rId2"/>
    <p:sldMasterId id="2147483941" r:id="rId3"/>
    <p:sldMasterId id="2147483955" r:id="rId4"/>
    <p:sldMasterId id="2147483968" r:id="rId5"/>
    <p:sldMasterId id="2147484043" r:id="rId6"/>
    <p:sldMasterId id="2147484055" r:id="rId7"/>
  </p:sldMasterIdLst>
  <p:notesMasterIdLst>
    <p:notesMasterId r:id="rId60"/>
  </p:notesMasterIdLst>
  <p:sldIdLst>
    <p:sldId id="862" r:id="rId8"/>
    <p:sldId id="863" r:id="rId9"/>
    <p:sldId id="833" r:id="rId10"/>
    <p:sldId id="850" r:id="rId11"/>
    <p:sldId id="864" r:id="rId12"/>
    <p:sldId id="269" r:id="rId13"/>
    <p:sldId id="865" r:id="rId14"/>
    <p:sldId id="866" r:id="rId15"/>
    <p:sldId id="271" r:id="rId16"/>
    <p:sldId id="886" r:id="rId17"/>
    <p:sldId id="885" r:id="rId18"/>
    <p:sldId id="867" r:id="rId19"/>
    <p:sldId id="341" r:id="rId20"/>
    <p:sldId id="887" r:id="rId21"/>
    <p:sldId id="869" r:id="rId22"/>
    <p:sldId id="545" r:id="rId23"/>
    <p:sldId id="870" r:id="rId24"/>
    <p:sldId id="875" r:id="rId25"/>
    <p:sldId id="871" r:id="rId26"/>
    <p:sldId id="872" r:id="rId27"/>
    <p:sldId id="873" r:id="rId28"/>
    <p:sldId id="877" r:id="rId29"/>
    <p:sldId id="878" r:id="rId30"/>
    <p:sldId id="815" r:id="rId31"/>
    <p:sldId id="879" r:id="rId32"/>
    <p:sldId id="830" r:id="rId33"/>
    <p:sldId id="881" r:id="rId34"/>
    <p:sldId id="880" r:id="rId35"/>
    <p:sldId id="325" r:id="rId36"/>
    <p:sldId id="858" r:id="rId37"/>
    <p:sldId id="859" r:id="rId38"/>
    <p:sldId id="834" r:id="rId39"/>
    <p:sldId id="382" r:id="rId40"/>
    <p:sldId id="857" r:id="rId41"/>
    <p:sldId id="882" r:id="rId42"/>
    <p:sldId id="290" r:id="rId43"/>
    <p:sldId id="291" r:id="rId44"/>
    <p:sldId id="292" r:id="rId45"/>
    <p:sldId id="293" r:id="rId46"/>
    <p:sldId id="294" r:id="rId47"/>
    <p:sldId id="883" r:id="rId48"/>
    <p:sldId id="296" r:id="rId49"/>
    <p:sldId id="297" r:id="rId50"/>
    <p:sldId id="299" r:id="rId51"/>
    <p:sldId id="884" r:id="rId52"/>
    <p:sldId id="889" r:id="rId53"/>
    <p:sldId id="845" r:id="rId54"/>
    <p:sldId id="890" r:id="rId55"/>
    <p:sldId id="891" r:id="rId56"/>
    <p:sldId id="861" r:id="rId57"/>
    <p:sldId id="544" r:id="rId58"/>
    <p:sldId id="892" r:id="rId59"/>
  </p:sldIdLst>
  <p:sldSz cx="12192000" cy="6858000"/>
  <p:notesSz cx="6858000" cy="9144000"/>
  <p:embeddedFontLst>
    <p:embeddedFont>
      <p:font typeface="MS PGothic" panose="020B0600070205080204" pitchFamily="34" charset="-128"/>
      <p:regular r:id="rId61"/>
    </p:embeddedFont>
    <p:embeddedFont>
      <p:font typeface="Verdana" panose="020B0604030504040204" pitchFamily="34" charset="0"/>
      <p:regular r:id="rId62"/>
      <p:bold r:id="rId63"/>
      <p:italic r:id="rId64"/>
      <p:boldItalic r:id="rId65"/>
    </p:embeddedFont>
    <p:embeddedFont>
      <p:font typeface="Garamond" panose="02020404030301010803" pitchFamily="18" charset="0"/>
      <p:regular r:id="rId66"/>
      <p:bold r:id="rId67"/>
      <p:italic r:id="rId68"/>
    </p:embeddedFont>
    <p:embeddedFont>
      <p:font typeface="Century Gothic" panose="020B0502020202020204" pitchFamily="34" charset="0"/>
      <p:regular r:id="rId69"/>
      <p:bold r:id="rId70"/>
      <p:italic r:id="rId71"/>
      <p:boldItalic r:id="rId72"/>
    </p:embeddedFont>
    <p:embeddedFont>
      <p:font typeface="Book Antiqua" panose="02040602050305030304" pitchFamily="18" charset="0"/>
      <p:regular r:id="rId73"/>
      <p:bold r:id="rId74"/>
      <p:italic r:id="rId75"/>
      <p:boldItalic r:id="rId76"/>
    </p:embeddedFont>
    <p:embeddedFont>
      <p:font typeface="Calibri Light" panose="020F0302020204030204" pitchFamily="34" charset="0"/>
      <p:regular r:id="rId77"/>
      <p:italic r:id="rId78"/>
    </p:embeddedFont>
    <p:embeddedFont>
      <p:font typeface="Gill Sans" panose="020B0604020202020204" charset="0"/>
      <p:regular r:id="rId79"/>
      <p:bold r:id="rId80"/>
    </p:embeddedFont>
    <p:embeddedFont>
      <p:font typeface="MS PGothic" panose="020B0600070205080204" pitchFamily="34" charset="-128"/>
      <p:regular r:id="rId61"/>
    </p:embeddedFont>
    <p:embeddedFont>
      <p:font typeface="Trebuchet MS" panose="020B0603020202020204" pitchFamily="34" charset="0"/>
      <p:regular r:id="rId81"/>
      <p:bold r:id="rId82"/>
      <p:italic r:id="rId83"/>
      <p:boldItalic r:id="rId84"/>
    </p:embeddedFont>
    <p:embeddedFont>
      <p:font typeface="Calibri" panose="020F0502020204030204" pitchFamily="34" charset="0"/>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651" autoAdjust="0"/>
  </p:normalViewPr>
  <p:slideViewPr>
    <p:cSldViewPr snapToGrid="0">
      <p:cViewPr varScale="1">
        <p:scale>
          <a:sx n="47" d="100"/>
          <a:sy n="47" d="100"/>
        </p:scale>
        <p:origin x="13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5.xml"/><Relationship Id="rId90" Type="http://schemas.openxmlformats.org/officeDocument/2006/relationships/viewProps" Target="viewProps.xml"/><Relationship Id="rId95" Type="http://schemas.openxmlformats.org/officeDocument/2006/relationships/customXml" Target="../customXml/item3.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93"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theme" Target="theme/theme1.xml"/><Relationship Id="rId96"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6.fntdata"/><Relationship Id="rId7" Type="http://schemas.openxmlformats.org/officeDocument/2006/relationships/slideMaster" Target="slideMasters/slideMaster7.xml"/><Relationship Id="rId71" Type="http://schemas.openxmlformats.org/officeDocument/2006/relationships/font" Target="fonts/font11.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2000" dirty="0"/>
              <a:t>Job Corps Population with </a:t>
            </a:r>
            <a:r>
              <a:rPr lang="en-US" sz="2000" dirty="0" smtClean="0"/>
              <a:t>Disabilities </a:t>
            </a:r>
            <a:r>
              <a:rPr lang="en-US" sz="2000" dirty="0"/>
              <a:t>by Program Year</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dLblPos val="outEnd"/>
          <c:showLegendKey val="0"/>
          <c:showVal val="1"/>
          <c:showCatName val="0"/>
          <c:showSerName val="0"/>
          <c:showPercent val="0"/>
          <c:showBubbleSize val="0"/>
        </c:dLbls>
        <c:gapWidth val="219"/>
        <c:overlap val="-27"/>
        <c:axId val="1161804944"/>
        <c:axId val="1161808472"/>
      </c:barChart>
      <c:catAx>
        <c:axId val="11618049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61808472"/>
        <c:crosses val="autoZero"/>
        <c:auto val="1"/>
        <c:lblAlgn val="ctr"/>
        <c:lblOffset val="100"/>
        <c:noMultiLvlLbl val="0"/>
      </c:catAx>
      <c:valAx>
        <c:axId val="1161808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6180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PY14-PY18 Suicides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Sheet1!$A$2:$A$5</c:f>
              <c:strCache>
                <c:ptCount val="4"/>
                <c:pt idx="0">
                  <c:v>Gunshot wound</c:v>
                </c:pt>
                <c:pt idx="1">
                  <c:v>Hanging</c:v>
                </c:pt>
                <c:pt idx="2">
                  <c:v>Jumping</c:v>
                </c:pt>
                <c:pt idx="3">
                  <c:v>Unknown</c:v>
                </c:pt>
              </c:strCache>
            </c:strRef>
          </c:cat>
          <c:val>
            <c:numRef>
              <c:f>Sheet1!$B$2:$B$5</c:f>
              <c:numCache>
                <c:formatCode>General</c:formatCode>
                <c:ptCount val="4"/>
                <c:pt idx="0">
                  <c:v>3</c:v>
                </c:pt>
                <c:pt idx="1">
                  <c:v>4</c:v>
                </c:pt>
                <c:pt idx="2">
                  <c:v>1</c:v>
                </c:pt>
                <c:pt idx="3">
                  <c:v>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8E727C-803E-47A4-8532-1C83D7C806A1}"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7ECF7DAD-41FF-461D-A420-1BA47709EA84}">
      <dgm:prSet phldrT="[Text]"/>
      <dgm:spPr/>
      <dgm:t>
        <a:bodyPr/>
        <a:lstStyle/>
        <a:p>
          <a:r>
            <a:rPr lang="en-US" dirty="0" smtClean="0">
              <a:solidFill>
                <a:schemeClr val="bg1"/>
              </a:solidFill>
            </a:rPr>
            <a:t>Ensure ALL staff view this recorded webinar </a:t>
          </a:r>
          <a:endParaRPr lang="en-US" dirty="0">
            <a:solidFill>
              <a:schemeClr val="bg1"/>
            </a:solidFill>
          </a:endParaRPr>
        </a:p>
      </dgm:t>
    </dgm:pt>
    <dgm:pt modelId="{5EDB080C-F900-45CA-B57E-3251E108426F}" type="parTrans" cxnId="{3776348D-721A-40E0-8437-E4D55103EA31}">
      <dgm:prSet/>
      <dgm:spPr/>
      <dgm:t>
        <a:bodyPr/>
        <a:lstStyle/>
        <a:p>
          <a:endParaRPr lang="en-US"/>
        </a:p>
      </dgm:t>
    </dgm:pt>
    <dgm:pt modelId="{65CC5BD3-2478-4BFE-9A39-0BB5F0282340}" type="sibTrans" cxnId="{3776348D-721A-40E0-8437-E4D55103EA31}">
      <dgm:prSet/>
      <dgm:spPr/>
      <dgm:t>
        <a:bodyPr/>
        <a:lstStyle/>
        <a:p>
          <a:endParaRPr lang="en-US"/>
        </a:p>
      </dgm:t>
    </dgm:pt>
    <dgm:pt modelId="{85FC37A5-C22C-4DC2-9577-ACE1D8A6EFE9}">
      <dgm:prSet phldrT="[Text]" custT="1"/>
      <dgm:spPr/>
      <dgm:t>
        <a:bodyPr/>
        <a:lstStyle/>
        <a:p>
          <a:r>
            <a:rPr lang="en-US" sz="1400" dirty="0" smtClean="0">
              <a:solidFill>
                <a:schemeClr val="bg1"/>
              </a:solidFill>
            </a:rPr>
            <a:t>Ensure ALL staff complete the required annual online </a:t>
          </a:r>
          <a:r>
            <a:rPr lang="en-US" sz="1400" dirty="0" err="1" smtClean="0">
              <a:solidFill>
                <a:schemeClr val="bg1"/>
              </a:solidFill>
            </a:rPr>
            <a:t>SafetyNet</a:t>
          </a:r>
          <a:r>
            <a:rPr lang="en-US" sz="1400" dirty="0" smtClean="0">
              <a:solidFill>
                <a:schemeClr val="bg1"/>
              </a:solidFill>
            </a:rPr>
            <a:t> training</a:t>
          </a:r>
          <a:endParaRPr lang="en-US" sz="1400" dirty="0">
            <a:solidFill>
              <a:schemeClr val="bg1"/>
            </a:solidFill>
          </a:endParaRPr>
        </a:p>
      </dgm:t>
    </dgm:pt>
    <dgm:pt modelId="{73935658-7932-47E8-AE8E-B0AEE65BB9CD}" type="parTrans" cxnId="{9D2B2EEE-AE88-4439-8970-60A7448C43E6}">
      <dgm:prSet/>
      <dgm:spPr/>
      <dgm:t>
        <a:bodyPr/>
        <a:lstStyle/>
        <a:p>
          <a:endParaRPr lang="en-US"/>
        </a:p>
      </dgm:t>
    </dgm:pt>
    <dgm:pt modelId="{9B0AD468-968F-4B9F-A4D6-CAF119DA2DEF}" type="sibTrans" cxnId="{9D2B2EEE-AE88-4439-8970-60A7448C43E6}">
      <dgm:prSet/>
      <dgm:spPr/>
      <dgm:t>
        <a:bodyPr/>
        <a:lstStyle/>
        <a:p>
          <a:endParaRPr lang="en-US"/>
        </a:p>
      </dgm:t>
    </dgm:pt>
    <dgm:pt modelId="{DAE268B1-5AB8-44F4-B483-BFF5934DEC26}">
      <dgm:prSet/>
      <dgm:spPr/>
      <dgm:t>
        <a:bodyPr/>
        <a:lstStyle/>
        <a:p>
          <a:r>
            <a:rPr lang="en-US" dirty="0" smtClean="0">
              <a:solidFill>
                <a:schemeClr val="bg1"/>
              </a:solidFill>
            </a:rPr>
            <a:t>Ensure CMHCs are conducting Gatekeeper training with ALL new students as part of CPP </a:t>
          </a:r>
          <a:endParaRPr lang="en-US" dirty="0">
            <a:solidFill>
              <a:schemeClr val="bg1"/>
            </a:solidFill>
          </a:endParaRPr>
        </a:p>
      </dgm:t>
    </dgm:pt>
    <dgm:pt modelId="{6D4096A9-84FC-4C0B-AF84-8DCC58D1C931}" type="parTrans" cxnId="{51A528A8-94F7-476F-ADAA-82D335ED69E2}">
      <dgm:prSet/>
      <dgm:spPr/>
      <dgm:t>
        <a:bodyPr/>
        <a:lstStyle/>
        <a:p>
          <a:endParaRPr lang="en-US"/>
        </a:p>
      </dgm:t>
    </dgm:pt>
    <dgm:pt modelId="{279DBFF7-12D1-4DEF-AFBC-3011389D0ABF}" type="sibTrans" cxnId="{51A528A8-94F7-476F-ADAA-82D335ED69E2}">
      <dgm:prSet/>
      <dgm:spPr/>
      <dgm:t>
        <a:bodyPr/>
        <a:lstStyle/>
        <a:p>
          <a:endParaRPr lang="en-US"/>
        </a:p>
      </dgm:t>
    </dgm:pt>
    <dgm:pt modelId="{4F5D193F-428E-42CA-9E3B-63DAA7DC71AD}">
      <dgm:prSet phldrT="[Text]" phldr="1"/>
      <dgm:spPr/>
      <dgm:t>
        <a:bodyPr/>
        <a:lstStyle/>
        <a:p>
          <a:endParaRPr lang="en-US" dirty="0"/>
        </a:p>
      </dgm:t>
    </dgm:pt>
    <dgm:pt modelId="{40755D51-FCEF-4C55-9644-0464B0165F10}" type="parTrans" cxnId="{EEB8A5C5-F1F5-42D1-8068-AEB0ABB2FC93}">
      <dgm:prSet/>
      <dgm:spPr/>
      <dgm:t>
        <a:bodyPr/>
        <a:lstStyle/>
        <a:p>
          <a:endParaRPr lang="en-US"/>
        </a:p>
      </dgm:t>
    </dgm:pt>
    <dgm:pt modelId="{B0C7858C-4439-404A-A638-E7BC500D2197}" type="sibTrans" cxnId="{EEB8A5C5-F1F5-42D1-8068-AEB0ABB2FC93}">
      <dgm:prSet/>
      <dgm:spPr/>
      <dgm:t>
        <a:bodyPr/>
        <a:lstStyle/>
        <a:p>
          <a:endParaRPr lang="en-US"/>
        </a:p>
      </dgm:t>
    </dgm:pt>
    <dgm:pt modelId="{92A1F795-6C23-4C53-88DD-5C3B17DE4A64}" type="pres">
      <dgm:prSet presAssocID="{538E727C-803E-47A4-8532-1C83D7C806A1}" presName="composite" presStyleCnt="0">
        <dgm:presLayoutVars>
          <dgm:chMax val="3"/>
          <dgm:animLvl val="lvl"/>
          <dgm:resizeHandles val="exact"/>
        </dgm:presLayoutVars>
      </dgm:prSet>
      <dgm:spPr/>
      <dgm:t>
        <a:bodyPr/>
        <a:lstStyle/>
        <a:p>
          <a:endParaRPr lang="en-US"/>
        </a:p>
      </dgm:t>
    </dgm:pt>
    <dgm:pt modelId="{7C69D61D-CE99-4A1E-B0C9-82511ACC5401}" type="pres">
      <dgm:prSet presAssocID="{DAE268B1-5AB8-44F4-B483-BFF5934DEC26}" presName="gear1" presStyleLbl="node1" presStyleIdx="0" presStyleCnt="3">
        <dgm:presLayoutVars>
          <dgm:chMax val="1"/>
          <dgm:bulletEnabled val="1"/>
        </dgm:presLayoutVars>
      </dgm:prSet>
      <dgm:spPr/>
      <dgm:t>
        <a:bodyPr/>
        <a:lstStyle/>
        <a:p>
          <a:endParaRPr lang="en-US"/>
        </a:p>
      </dgm:t>
    </dgm:pt>
    <dgm:pt modelId="{63F81A58-E01C-47D3-9ED9-5DFC4A064A14}" type="pres">
      <dgm:prSet presAssocID="{DAE268B1-5AB8-44F4-B483-BFF5934DEC26}" presName="gear1srcNode" presStyleLbl="node1" presStyleIdx="0" presStyleCnt="3"/>
      <dgm:spPr/>
      <dgm:t>
        <a:bodyPr/>
        <a:lstStyle/>
        <a:p>
          <a:endParaRPr lang="en-US"/>
        </a:p>
      </dgm:t>
    </dgm:pt>
    <dgm:pt modelId="{0D25CE2D-CE5C-4ED7-9DB6-7843E5D19F57}" type="pres">
      <dgm:prSet presAssocID="{DAE268B1-5AB8-44F4-B483-BFF5934DEC26}" presName="gear1dstNode" presStyleLbl="node1" presStyleIdx="0" presStyleCnt="3"/>
      <dgm:spPr/>
      <dgm:t>
        <a:bodyPr/>
        <a:lstStyle/>
        <a:p>
          <a:endParaRPr lang="en-US"/>
        </a:p>
      </dgm:t>
    </dgm:pt>
    <dgm:pt modelId="{78B88BB2-ADBE-4C7B-9B5E-C14DB996EDFE}" type="pres">
      <dgm:prSet presAssocID="{7ECF7DAD-41FF-461D-A420-1BA47709EA84}" presName="gear2" presStyleLbl="node1" presStyleIdx="1" presStyleCnt="3">
        <dgm:presLayoutVars>
          <dgm:chMax val="1"/>
          <dgm:bulletEnabled val="1"/>
        </dgm:presLayoutVars>
      </dgm:prSet>
      <dgm:spPr/>
      <dgm:t>
        <a:bodyPr/>
        <a:lstStyle/>
        <a:p>
          <a:endParaRPr lang="en-US"/>
        </a:p>
      </dgm:t>
    </dgm:pt>
    <dgm:pt modelId="{048C8600-E68D-4D21-8978-3DAED9131934}" type="pres">
      <dgm:prSet presAssocID="{7ECF7DAD-41FF-461D-A420-1BA47709EA84}" presName="gear2srcNode" presStyleLbl="node1" presStyleIdx="1" presStyleCnt="3"/>
      <dgm:spPr/>
      <dgm:t>
        <a:bodyPr/>
        <a:lstStyle/>
        <a:p>
          <a:endParaRPr lang="en-US"/>
        </a:p>
      </dgm:t>
    </dgm:pt>
    <dgm:pt modelId="{992EA127-8789-435E-A97C-D052AF8F1BAB}" type="pres">
      <dgm:prSet presAssocID="{7ECF7DAD-41FF-461D-A420-1BA47709EA84}" presName="gear2dstNode" presStyleLbl="node1" presStyleIdx="1" presStyleCnt="3"/>
      <dgm:spPr/>
      <dgm:t>
        <a:bodyPr/>
        <a:lstStyle/>
        <a:p>
          <a:endParaRPr lang="en-US"/>
        </a:p>
      </dgm:t>
    </dgm:pt>
    <dgm:pt modelId="{430BFF76-68C7-481D-982B-55D4B82E4F0F}" type="pres">
      <dgm:prSet presAssocID="{85FC37A5-C22C-4DC2-9577-ACE1D8A6EFE9}" presName="gear3" presStyleLbl="node1" presStyleIdx="2" presStyleCnt="3"/>
      <dgm:spPr/>
      <dgm:t>
        <a:bodyPr/>
        <a:lstStyle/>
        <a:p>
          <a:endParaRPr lang="en-US"/>
        </a:p>
      </dgm:t>
    </dgm:pt>
    <dgm:pt modelId="{56A279B4-2B2F-4D4B-B84F-EC794BB1F422}" type="pres">
      <dgm:prSet presAssocID="{85FC37A5-C22C-4DC2-9577-ACE1D8A6EFE9}" presName="gear3tx" presStyleLbl="node1" presStyleIdx="2" presStyleCnt="3">
        <dgm:presLayoutVars>
          <dgm:chMax val="1"/>
          <dgm:bulletEnabled val="1"/>
        </dgm:presLayoutVars>
      </dgm:prSet>
      <dgm:spPr/>
      <dgm:t>
        <a:bodyPr/>
        <a:lstStyle/>
        <a:p>
          <a:endParaRPr lang="en-US"/>
        </a:p>
      </dgm:t>
    </dgm:pt>
    <dgm:pt modelId="{E5BE3312-9501-4BA3-BD0A-F056B6F85ADF}" type="pres">
      <dgm:prSet presAssocID="{85FC37A5-C22C-4DC2-9577-ACE1D8A6EFE9}" presName="gear3srcNode" presStyleLbl="node1" presStyleIdx="2" presStyleCnt="3"/>
      <dgm:spPr/>
      <dgm:t>
        <a:bodyPr/>
        <a:lstStyle/>
        <a:p>
          <a:endParaRPr lang="en-US"/>
        </a:p>
      </dgm:t>
    </dgm:pt>
    <dgm:pt modelId="{44254052-62F9-450C-BC5D-7D9E423EB8AE}" type="pres">
      <dgm:prSet presAssocID="{85FC37A5-C22C-4DC2-9577-ACE1D8A6EFE9}" presName="gear3dstNode" presStyleLbl="node1" presStyleIdx="2" presStyleCnt="3"/>
      <dgm:spPr/>
      <dgm:t>
        <a:bodyPr/>
        <a:lstStyle/>
        <a:p>
          <a:endParaRPr lang="en-US"/>
        </a:p>
      </dgm:t>
    </dgm:pt>
    <dgm:pt modelId="{F75F7574-D84F-4E94-84E6-F45682EEC263}" type="pres">
      <dgm:prSet presAssocID="{279DBFF7-12D1-4DEF-AFBC-3011389D0ABF}" presName="connector1" presStyleLbl="sibTrans2D1" presStyleIdx="0" presStyleCnt="3"/>
      <dgm:spPr/>
      <dgm:t>
        <a:bodyPr/>
        <a:lstStyle/>
        <a:p>
          <a:endParaRPr lang="en-US"/>
        </a:p>
      </dgm:t>
    </dgm:pt>
    <dgm:pt modelId="{486FAC6C-1570-4AB8-BFF3-73A6232842D9}" type="pres">
      <dgm:prSet presAssocID="{65CC5BD3-2478-4BFE-9A39-0BB5F0282340}" presName="connector2" presStyleLbl="sibTrans2D1" presStyleIdx="1" presStyleCnt="3"/>
      <dgm:spPr/>
      <dgm:t>
        <a:bodyPr/>
        <a:lstStyle/>
        <a:p>
          <a:endParaRPr lang="en-US"/>
        </a:p>
      </dgm:t>
    </dgm:pt>
    <dgm:pt modelId="{CACDE064-B5BF-4B87-A744-BB21D3025E69}" type="pres">
      <dgm:prSet presAssocID="{9B0AD468-968F-4B9F-A4D6-CAF119DA2DEF}" presName="connector3" presStyleLbl="sibTrans2D1" presStyleIdx="2" presStyleCnt="3"/>
      <dgm:spPr/>
      <dgm:t>
        <a:bodyPr/>
        <a:lstStyle/>
        <a:p>
          <a:endParaRPr lang="en-US"/>
        </a:p>
      </dgm:t>
    </dgm:pt>
  </dgm:ptLst>
  <dgm:cxnLst>
    <dgm:cxn modelId="{F84CD454-B68E-47D0-92DD-5CF230612731}" type="presOf" srcId="{7ECF7DAD-41FF-461D-A420-1BA47709EA84}" destId="{048C8600-E68D-4D21-8978-3DAED9131934}" srcOrd="1" destOrd="0" presId="urn:microsoft.com/office/officeart/2005/8/layout/gear1"/>
    <dgm:cxn modelId="{A80D3213-80C0-4077-AD19-BFABD796F779}" type="presOf" srcId="{279DBFF7-12D1-4DEF-AFBC-3011389D0ABF}" destId="{F75F7574-D84F-4E94-84E6-F45682EEC263}" srcOrd="0" destOrd="0" presId="urn:microsoft.com/office/officeart/2005/8/layout/gear1"/>
    <dgm:cxn modelId="{9D2B2EEE-AE88-4439-8970-60A7448C43E6}" srcId="{538E727C-803E-47A4-8532-1C83D7C806A1}" destId="{85FC37A5-C22C-4DC2-9577-ACE1D8A6EFE9}" srcOrd="2" destOrd="0" parTransId="{73935658-7932-47E8-AE8E-B0AEE65BB9CD}" sibTransId="{9B0AD468-968F-4B9F-A4D6-CAF119DA2DEF}"/>
    <dgm:cxn modelId="{5A3718AC-C948-4384-9D3E-76FFA7A26EC2}" type="presOf" srcId="{85FC37A5-C22C-4DC2-9577-ACE1D8A6EFE9}" destId="{56A279B4-2B2F-4D4B-B84F-EC794BB1F422}" srcOrd="1" destOrd="0" presId="urn:microsoft.com/office/officeart/2005/8/layout/gear1"/>
    <dgm:cxn modelId="{D99B0B75-9E51-438A-A2A5-53023A6B0586}" type="presOf" srcId="{9B0AD468-968F-4B9F-A4D6-CAF119DA2DEF}" destId="{CACDE064-B5BF-4B87-A744-BB21D3025E69}" srcOrd="0" destOrd="0" presId="urn:microsoft.com/office/officeart/2005/8/layout/gear1"/>
    <dgm:cxn modelId="{51A528A8-94F7-476F-ADAA-82D335ED69E2}" srcId="{538E727C-803E-47A4-8532-1C83D7C806A1}" destId="{DAE268B1-5AB8-44F4-B483-BFF5934DEC26}" srcOrd="0" destOrd="0" parTransId="{6D4096A9-84FC-4C0B-AF84-8DCC58D1C931}" sibTransId="{279DBFF7-12D1-4DEF-AFBC-3011389D0ABF}"/>
    <dgm:cxn modelId="{EF55ABA8-58E3-4A5D-A22E-476E4840DAD8}" type="presOf" srcId="{DAE268B1-5AB8-44F4-B483-BFF5934DEC26}" destId="{7C69D61D-CE99-4A1E-B0C9-82511ACC5401}" srcOrd="0" destOrd="0" presId="urn:microsoft.com/office/officeart/2005/8/layout/gear1"/>
    <dgm:cxn modelId="{63670847-3220-435F-B246-7E9D8901ADB9}" type="presOf" srcId="{DAE268B1-5AB8-44F4-B483-BFF5934DEC26}" destId="{63F81A58-E01C-47D3-9ED9-5DFC4A064A14}" srcOrd="1" destOrd="0" presId="urn:microsoft.com/office/officeart/2005/8/layout/gear1"/>
    <dgm:cxn modelId="{581BCDA7-81C0-48A7-A2D7-D79284E0738F}" type="presOf" srcId="{85FC37A5-C22C-4DC2-9577-ACE1D8A6EFE9}" destId="{E5BE3312-9501-4BA3-BD0A-F056B6F85ADF}" srcOrd="2" destOrd="0" presId="urn:microsoft.com/office/officeart/2005/8/layout/gear1"/>
    <dgm:cxn modelId="{34843FFB-54AC-4D54-A59C-B8408D675A18}" type="presOf" srcId="{7ECF7DAD-41FF-461D-A420-1BA47709EA84}" destId="{78B88BB2-ADBE-4C7B-9B5E-C14DB996EDFE}" srcOrd="0" destOrd="0" presId="urn:microsoft.com/office/officeart/2005/8/layout/gear1"/>
    <dgm:cxn modelId="{181A3631-F043-4208-8834-B38884A5D05A}" type="presOf" srcId="{85FC37A5-C22C-4DC2-9577-ACE1D8A6EFE9}" destId="{44254052-62F9-450C-BC5D-7D9E423EB8AE}" srcOrd="3" destOrd="0" presId="urn:microsoft.com/office/officeart/2005/8/layout/gear1"/>
    <dgm:cxn modelId="{3776348D-721A-40E0-8437-E4D55103EA31}" srcId="{538E727C-803E-47A4-8532-1C83D7C806A1}" destId="{7ECF7DAD-41FF-461D-A420-1BA47709EA84}" srcOrd="1" destOrd="0" parTransId="{5EDB080C-F900-45CA-B57E-3251E108426F}" sibTransId="{65CC5BD3-2478-4BFE-9A39-0BB5F0282340}"/>
    <dgm:cxn modelId="{EEB8A5C5-F1F5-42D1-8068-AEB0ABB2FC93}" srcId="{538E727C-803E-47A4-8532-1C83D7C806A1}" destId="{4F5D193F-428E-42CA-9E3B-63DAA7DC71AD}" srcOrd="3" destOrd="0" parTransId="{40755D51-FCEF-4C55-9644-0464B0165F10}" sibTransId="{B0C7858C-4439-404A-A638-E7BC500D2197}"/>
    <dgm:cxn modelId="{4903B0E3-D904-4073-9F0E-C22373B6D3EB}" type="presOf" srcId="{DAE268B1-5AB8-44F4-B483-BFF5934DEC26}" destId="{0D25CE2D-CE5C-4ED7-9DB6-7843E5D19F57}" srcOrd="2" destOrd="0" presId="urn:microsoft.com/office/officeart/2005/8/layout/gear1"/>
    <dgm:cxn modelId="{B4EDD968-5BC4-490B-9517-8E093332090B}" type="presOf" srcId="{7ECF7DAD-41FF-461D-A420-1BA47709EA84}" destId="{992EA127-8789-435E-A97C-D052AF8F1BAB}" srcOrd="2" destOrd="0" presId="urn:microsoft.com/office/officeart/2005/8/layout/gear1"/>
    <dgm:cxn modelId="{13BC6546-1D79-455F-8332-7681326E87BB}" type="presOf" srcId="{85FC37A5-C22C-4DC2-9577-ACE1D8A6EFE9}" destId="{430BFF76-68C7-481D-982B-55D4B82E4F0F}" srcOrd="0" destOrd="0" presId="urn:microsoft.com/office/officeart/2005/8/layout/gear1"/>
    <dgm:cxn modelId="{AAFA535D-C724-407D-8811-5F05406D1D8C}" type="presOf" srcId="{65CC5BD3-2478-4BFE-9A39-0BB5F0282340}" destId="{486FAC6C-1570-4AB8-BFF3-73A6232842D9}" srcOrd="0" destOrd="0" presId="urn:microsoft.com/office/officeart/2005/8/layout/gear1"/>
    <dgm:cxn modelId="{9E8E1506-6CE5-492D-A451-06EF4514F945}" type="presOf" srcId="{538E727C-803E-47A4-8532-1C83D7C806A1}" destId="{92A1F795-6C23-4C53-88DD-5C3B17DE4A64}" srcOrd="0" destOrd="0" presId="urn:microsoft.com/office/officeart/2005/8/layout/gear1"/>
    <dgm:cxn modelId="{B09287A3-A979-421F-A75C-63567501DF84}" type="presParOf" srcId="{92A1F795-6C23-4C53-88DD-5C3B17DE4A64}" destId="{7C69D61D-CE99-4A1E-B0C9-82511ACC5401}" srcOrd="0" destOrd="0" presId="urn:microsoft.com/office/officeart/2005/8/layout/gear1"/>
    <dgm:cxn modelId="{62CF9AAE-2930-406B-A005-ACDB18754817}" type="presParOf" srcId="{92A1F795-6C23-4C53-88DD-5C3B17DE4A64}" destId="{63F81A58-E01C-47D3-9ED9-5DFC4A064A14}" srcOrd="1" destOrd="0" presId="urn:microsoft.com/office/officeart/2005/8/layout/gear1"/>
    <dgm:cxn modelId="{0787ED44-9395-4A46-AF2B-4458A95FB476}" type="presParOf" srcId="{92A1F795-6C23-4C53-88DD-5C3B17DE4A64}" destId="{0D25CE2D-CE5C-4ED7-9DB6-7843E5D19F57}" srcOrd="2" destOrd="0" presId="urn:microsoft.com/office/officeart/2005/8/layout/gear1"/>
    <dgm:cxn modelId="{F5669E4E-B3DF-470D-AC00-2F420BF48961}" type="presParOf" srcId="{92A1F795-6C23-4C53-88DD-5C3B17DE4A64}" destId="{78B88BB2-ADBE-4C7B-9B5E-C14DB996EDFE}" srcOrd="3" destOrd="0" presId="urn:microsoft.com/office/officeart/2005/8/layout/gear1"/>
    <dgm:cxn modelId="{28A3EA46-D976-468A-A0B6-2B470753FEE7}" type="presParOf" srcId="{92A1F795-6C23-4C53-88DD-5C3B17DE4A64}" destId="{048C8600-E68D-4D21-8978-3DAED9131934}" srcOrd="4" destOrd="0" presId="urn:microsoft.com/office/officeart/2005/8/layout/gear1"/>
    <dgm:cxn modelId="{C236CE63-057F-4AE3-BE6A-0F890223DBB8}" type="presParOf" srcId="{92A1F795-6C23-4C53-88DD-5C3B17DE4A64}" destId="{992EA127-8789-435E-A97C-D052AF8F1BAB}" srcOrd="5" destOrd="0" presId="urn:microsoft.com/office/officeart/2005/8/layout/gear1"/>
    <dgm:cxn modelId="{3B88D42B-94A3-4B4E-B5E7-478A73F599E7}" type="presParOf" srcId="{92A1F795-6C23-4C53-88DD-5C3B17DE4A64}" destId="{430BFF76-68C7-481D-982B-55D4B82E4F0F}" srcOrd="6" destOrd="0" presId="urn:microsoft.com/office/officeart/2005/8/layout/gear1"/>
    <dgm:cxn modelId="{D6FBF573-9E68-444D-9A8E-B920339D2A95}" type="presParOf" srcId="{92A1F795-6C23-4C53-88DD-5C3B17DE4A64}" destId="{56A279B4-2B2F-4D4B-B84F-EC794BB1F422}" srcOrd="7" destOrd="0" presId="urn:microsoft.com/office/officeart/2005/8/layout/gear1"/>
    <dgm:cxn modelId="{2049AC0C-50C1-4416-B9FE-50D851E1B662}" type="presParOf" srcId="{92A1F795-6C23-4C53-88DD-5C3B17DE4A64}" destId="{E5BE3312-9501-4BA3-BD0A-F056B6F85ADF}" srcOrd="8" destOrd="0" presId="urn:microsoft.com/office/officeart/2005/8/layout/gear1"/>
    <dgm:cxn modelId="{6B750726-7A4C-4D7B-9C3F-2394E093288B}" type="presParOf" srcId="{92A1F795-6C23-4C53-88DD-5C3B17DE4A64}" destId="{44254052-62F9-450C-BC5D-7D9E423EB8AE}" srcOrd="9" destOrd="0" presId="urn:microsoft.com/office/officeart/2005/8/layout/gear1"/>
    <dgm:cxn modelId="{D939CE33-73B8-41A4-8EE4-965005B9BBE6}" type="presParOf" srcId="{92A1F795-6C23-4C53-88DD-5C3B17DE4A64}" destId="{F75F7574-D84F-4E94-84E6-F45682EEC263}" srcOrd="10" destOrd="0" presId="urn:microsoft.com/office/officeart/2005/8/layout/gear1"/>
    <dgm:cxn modelId="{2F12F2D3-4724-40B4-8476-B32785A12DE8}" type="presParOf" srcId="{92A1F795-6C23-4C53-88DD-5C3B17DE4A64}" destId="{486FAC6C-1570-4AB8-BFF3-73A6232842D9}" srcOrd="11" destOrd="0" presId="urn:microsoft.com/office/officeart/2005/8/layout/gear1"/>
    <dgm:cxn modelId="{259DF126-898A-4CE8-85CD-3A226DF65C34}" type="presParOf" srcId="{92A1F795-6C23-4C53-88DD-5C3B17DE4A64}" destId="{CACDE064-B5BF-4B87-A744-BB21D3025E6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8E727C-803E-47A4-8532-1C83D7C806A1}"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7ECF7DAD-41FF-461D-A420-1BA47709EA84}">
      <dgm:prSet phldrT="[Text]"/>
      <dgm:spPr/>
      <dgm:t>
        <a:bodyPr/>
        <a:lstStyle/>
        <a:p>
          <a:r>
            <a:rPr lang="en-US" dirty="0" smtClean="0">
              <a:solidFill>
                <a:schemeClr val="bg1"/>
              </a:solidFill>
            </a:rPr>
            <a:t>Health Care Guidelines Training</a:t>
          </a:r>
          <a:endParaRPr lang="en-US" dirty="0">
            <a:solidFill>
              <a:schemeClr val="bg1"/>
            </a:solidFill>
          </a:endParaRPr>
        </a:p>
      </dgm:t>
    </dgm:pt>
    <dgm:pt modelId="{5EDB080C-F900-45CA-B57E-3251E108426F}" type="parTrans" cxnId="{3776348D-721A-40E0-8437-E4D55103EA31}">
      <dgm:prSet/>
      <dgm:spPr/>
      <dgm:t>
        <a:bodyPr/>
        <a:lstStyle/>
        <a:p>
          <a:endParaRPr lang="en-US"/>
        </a:p>
      </dgm:t>
    </dgm:pt>
    <dgm:pt modelId="{65CC5BD3-2478-4BFE-9A39-0BB5F0282340}" type="sibTrans" cxnId="{3776348D-721A-40E0-8437-E4D55103EA31}">
      <dgm:prSet/>
      <dgm:spPr/>
      <dgm:t>
        <a:bodyPr/>
        <a:lstStyle/>
        <a:p>
          <a:endParaRPr lang="en-US"/>
        </a:p>
      </dgm:t>
    </dgm:pt>
    <dgm:pt modelId="{DAE268B1-5AB8-44F4-B483-BFF5934DEC26}">
      <dgm:prSet custT="1"/>
      <dgm:spPr/>
      <dgm:t>
        <a:bodyPr/>
        <a:lstStyle/>
        <a:p>
          <a:r>
            <a:rPr lang="en-US" sz="1400" dirty="0" smtClean="0">
              <a:solidFill>
                <a:schemeClr val="bg1"/>
              </a:solidFill>
            </a:rPr>
            <a:t>Provide Gatekeeper training for non-health staff, especially the residential advisors, counselors, trade instructors, and academic staff.</a:t>
          </a:r>
          <a:endParaRPr lang="en-US" sz="1400" dirty="0">
            <a:solidFill>
              <a:schemeClr val="bg1"/>
            </a:solidFill>
          </a:endParaRPr>
        </a:p>
      </dgm:t>
    </dgm:pt>
    <dgm:pt modelId="{6D4096A9-84FC-4C0B-AF84-8DCC58D1C931}" type="parTrans" cxnId="{51A528A8-94F7-476F-ADAA-82D335ED69E2}">
      <dgm:prSet/>
      <dgm:spPr/>
      <dgm:t>
        <a:bodyPr/>
        <a:lstStyle/>
        <a:p>
          <a:endParaRPr lang="en-US"/>
        </a:p>
      </dgm:t>
    </dgm:pt>
    <dgm:pt modelId="{279DBFF7-12D1-4DEF-AFBC-3011389D0ABF}" type="sibTrans" cxnId="{51A528A8-94F7-476F-ADAA-82D335ED69E2}">
      <dgm:prSet/>
      <dgm:spPr/>
      <dgm:t>
        <a:bodyPr/>
        <a:lstStyle/>
        <a:p>
          <a:endParaRPr lang="en-US"/>
        </a:p>
      </dgm:t>
    </dgm:pt>
    <dgm:pt modelId="{92A1F795-6C23-4C53-88DD-5C3B17DE4A64}" type="pres">
      <dgm:prSet presAssocID="{538E727C-803E-47A4-8532-1C83D7C806A1}" presName="composite" presStyleCnt="0">
        <dgm:presLayoutVars>
          <dgm:chMax val="3"/>
          <dgm:animLvl val="lvl"/>
          <dgm:resizeHandles val="exact"/>
        </dgm:presLayoutVars>
      </dgm:prSet>
      <dgm:spPr/>
      <dgm:t>
        <a:bodyPr/>
        <a:lstStyle/>
        <a:p>
          <a:endParaRPr lang="en-US"/>
        </a:p>
      </dgm:t>
    </dgm:pt>
    <dgm:pt modelId="{7C69D61D-CE99-4A1E-B0C9-82511ACC5401}" type="pres">
      <dgm:prSet presAssocID="{DAE268B1-5AB8-44F4-B483-BFF5934DEC26}" presName="gear1" presStyleLbl="node1" presStyleIdx="0" presStyleCnt="2" custLinFactNeighborX="-1638" custLinFactNeighborY="3022">
        <dgm:presLayoutVars>
          <dgm:chMax val="1"/>
          <dgm:bulletEnabled val="1"/>
        </dgm:presLayoutVars>
      </dgm:prSet>
      <dgm:spPr/>
      <dgm:t>
        <a:bodyPr/>
        <a:lstStyle/>
        <a:p>
          <a:endParaRPr lang="en-US"/>
        </a:p>
      </dgm:t>
    </dgm:pt>
    <dgm:pt modelId="{63F81A58-E01C-47D3-9ED9-5DFC4A064A14}" type="pres">
      <dgm:prSet presAssocID="{DAE268B1-5AB8-44F4-B483-BFF5934DEC26}" presName="gear1srcNode" presStyleLbl="node1" presStyleIdx="0" presStyleCnt="2"/>
      <dgm:spPr/>
      <dgm:t>
        <a:bodyPr/>
        <a:lstStyle/>
        <a:p>
          <a:endParaRPr lang="en-US"/>
        </a:p>
      </dgm:t>
    </dgm:pt>
    <dgm:pt modelId="{0D25CE2D-CE5C-4ED7-9DB6-7843E5D19F57}" type="pres">
      <dgm:prSet presAssocID="{DAE268B1-5AB8-44F4-B483-BFF5934DEC26}" presName="gear1dstNode" presStyleLbl="node1" presStyleIdx="0" presStyleCnt="2"/>
      <dgm:spPr/>
      <dgm:t>
        <a:bodyPr/>
        <a:lstStyle/>
        <a:p>
          <a:endParaRPr lang="en-US"/>
        </a:p>
      </dgm:t>
    </dgm:pt>
    <dgm:pt modelId="{78B88BB2-ADBE-4C7B-9B5E-C14DB996EDFE}" type="pres">
      <dgm:prSet presAssocID="{7ECF7DAD-41FF-461D-A420-1BA47709EA84}" presName="gear2" presStyleLbl="node1" presStyleIdx="1" presStyleCnt="2" custLinFactNeighborX="-966" custLinFactNeighborY="644">
        <dgm:presLayoutVars>
          <dgm:chMax val="1"/>
          <dgm:bulletEnabled val="1"/>
        </dgm:presLayoutVars>
      </dgm:prSet>
      <dgm:spPr/>
      <dgm:t>
        <a:bodyPr/>
        <a:lstStyle/>
        <a:p>
          <a:endParaRPr lang="en-US"/>
        </a:p>
      </dgm:t>
    </dgm:pt>
    <dgm:pt modelId="{048C8600-E68D-4D21-8978-3DAED9131934}" type="pres">
      <dgm:prSet presAssocID="{7ECF7DAD-41FF-461D-A420-1BA47709EA84}" presName="gear2srcNode" presStyleLbl="node1" presStyleIdx="1" presStyleCnt="2"/>
      <dgm:spPr/>
      <dgm:t>
        <a:bodyPr/>
        <a:lstStyle/>
        <a:p>
          <a:endParaRPr lang="en-US"/>
        </a:p>
      </dgm:t>
    </dgm:pt>
    <dgm:pt modelId="{992EA127-8789-435E-A97C-D052AF8F1BAB}" type="pres">
      <dgm:prSet presAssocID="{7ECF7DAD-41FF-461D-A420-1BA47709EA84}" presName="gear2dstNode" presStyleLbl="node1" presStyleIdx="1" presStyleCnt="2"/>
      <dgm:spPr/>
      <dgm:t>
        <a:bodyPr/>
        <a:lstStyle/>
        <a:p>
          <a:endParaRPr lang="en-US"/>
        </a:p>
      </dgm:t>
    </dgm:pt>
    <dgm:pt modelId="{F75F7574-D84F-4E94-84E6-F45682EEC263}" type="pres">
      <dgm:prSet presAssocID="{279DBFF7-12D1-4DEF-AFBC-3011389D0ABF}" presName="connector1" presStyleLbl="sibTrans2D1" presStyleIdx="0" presStyleCnt="2" custLinFactNeighborX="-6282" custLinFactNeighborY="-381"/>
      <dgm:spPr/>
      <dgm:t>
        <a:bodyPr/>
        <a:lstStyle/>
        <a:p>
          <a:endParaRPr lang="en-US"/>
        </a:p>
      </dgm:t>
    </dgm:pt>
    <dgm:pt modelId="{486FAC6C-1570-4AB8-BFF3-73A6232842D9}" type="pres">
      <dgm:prSet presAssocID="{65CC5BD3-2478-4BFE-9A39-0BB5F0282340}" presName="connector2" presStyleLbl="sibTrans2D1" presStyleIdx="1" presStyleCnt="2"/>
      <dgm:spPr/>
      <dgm:t>
        <a:bodyPr/>
        <a:lstStyle/>
        <a:p>
          <a:endParaRPr lang="en-US"/>
        </a:p>
      </dgm:t>
    </dgm:pt>
  </dgm:ptLst>
  <dgm:cxnLst>
    <dgm:cxn modelId="{0CF04BED-E8D7-46F9-A7A7-F5BBD0A28B74}" type="presOf" srcId="{7ECF7DAD-41FF-461D-A420-1BA47709EA84}" destId="{78B88BB2-ADBE-4C7B-9B5E-C14DB996EDFE}" srcOrd="0" destOrd="0" presId="urn:microsoft.com/office/officeart/2005/8/layout/gear1"/>
    <dgm:cxn modelId="{BC87F5AD-B75E-47A9-A0AE-5E7C38F1024B}" type="presOf" srcId="{DAE268B1-5AB8-44F4-B483-BFF5934DEC26}" destId="{63F81A58-E01C-47D3-9ED9-5DFC4A064A14}" srcOrd="1" destOrd="0" presId="urn:microsoft.com/office/officeart/2005/8/layout/gear1"/>
    <dgm:cxn modelId="{5A8E44AB-C880-4D00-9509-019CA5B5D4F8}" type="presOf" srcId="{279DBFF7-12D1-4DEF-AFBC-3011389D0ABF}" destId="{F75F7574-D84F-4E94-84E6-F45682EEC263}" srcOrd="0" destOrd="0" presId="urn:microsoft.com/office/officeart/2005/8/layout/gear1"/>
    <dgm:cxn modelId="{51A528A8-94F7-476F-ADAA-82D335ED69E2}" srcId="{538E727C-803E-47A4-8532-1C83D7C806A1}" destId="{DAE268B1-5AB8-44F4-B483-BFF5934DEC26}" srcOrd="0" destOrd="0" parTransId="{6D4096A9-84FC-4C0B-AF84-8DCC58D1C931}" sibTransId="{279DBFF7-12D1-4DEF-AFBC-3011389D0ABF}"/>
    <dgm:cxn modelId="{06506040-5CD7-488B-8EF0-F174F39820D4}" type="presOf" srcId="{538E727C-803E-47A4-8532-1C83D7C806A1}" destId="{92A1F795-6C23-4C53-88DD-5C3B17DE4A64}" srcOrd="0" destOrd="0" presId="urn:microsoft.com/office/officeart/2005/8/layout/gear1"/>
    <dgm:cxn modelId="{76833D85-3520-4581-AAC5-EF9BC23AA83E}" type="presOf" srcId="{DAE268B1-5AB8-44F4-B483-BFF5934DEC26}" destId="{0D25CE2D-CE5C-4ED7-9DB6-7843E5D19F57}" srcOrd="2" destOrd="0" presId="urn:microsoft.com/office/officeart/2005/8/layout/gear1"/>
    <dgm:cxn modelId="{3776348D-721A-40E0-8437-E4D55103EA31}" srcId="{538E727C-803E-47A4-8532-1C83D7C806A1}" destId="{7ECF7DAD-41FF-461D-A420-1BA47709EA84}" srcOrd="1" destOrd="0" parTransId="{5EDB080C-F900-45CA-B57E-3251E108426F}" sibTransId="{65CC5BD3-2478-4BFE-9A39-0BB5F0282340}"/>
    <dgm:cxn modelId="{95182DB4-F844-4090-9D9A-D396C373FD11}" type="presOf" srcId="{DAE268B1-5AB8-44F4-B483-BFF5934DEC26}" destId="{7C69D61D-CE99-4A1E-B0C9-82511ACC5401}" srcOrd="0" destOrd="0" presId="urn:microsoft.com/office/officeart/2005/8/layout/gear1"/>
    <dgm:cxn modelId="{3A3DB911-C36F-4498-B919-602FF42AC041}" type="presOf" srcId="{7ECF7DAD-41FF-461D-A420-1BA47709EA84}" destId="{048C8600-E68D-4D21-8978-3DAED9131934}" srcOrd="1" destOrd="0" presId="urn:microsoft.com/office/officeart/2005/8/layout/gear1"/>
    <dgm:cxn modelId="{9D982ACC-7AB8-4D3F-A39C-9C5A88D2498D}" type="presOf" srcId="{65CC5BD3-2478-4BFE-9A39-0BB5F0282340}" destId="{486FAC6C-1570-4AB8-BFF3-73A6232842D9}" srcOrd="0" destOrd="0" presId="urn:microsoft.com/office/officeart/2005/8/layout/gear1"/>
    <dgm:cxn modelId="{590337C6-9B3F-4413-82D2-BED01EE732D3}" type="presOf" srcId="{7ECF7DAD-41FF-461D-A420-1BA47709EA84}" destId="{992EA127-8789-435E-A97C-D052AF8F1BAB}" srcOrd="2" destOrd="0" presId="urn:microsoft.com/office/officeart/2005/8/layout/gear1"/>
    <dgm:cxn modelId="{53DF55F3-41E7-4745-BE30-36EA9E0538D2}" type="presParOf" srcId="{92A1F795-6C23-4C53-88DD-5C3B17DE4A64}" destId="{7C69D61D-CE99-4A1E-B0C9-82511ACC5401}" srcOrd="0" destOrd="0" presId="urn:microsoft.com/office/officeart/2005/8/layout/gear1"/>
    <dgm:cxn modelId="{092921E9-1DEF-4483-B5A2-09A174C9D6C9}" type="presParOf" srcId="{92A1F795-6C23-4C53-88DD-5C3B17DE4A64}" destId="{63F81A58-E01C-47D3-9ED9-5DFC4A064A14}" srcOrd="1" destOrd="0" presId="urn:microsoft.com/office/officeart/2005/8/layout/gear1"/>
    <dgm:cxn modelId="{DF05332B-AF2E-4DD2-8DD5-C1EBA74E4282}" type="presParOf" srcId="{92A1F795-6C23-4C53-88DD-5C3B17DE4A64}" destId="{0D25CE2D-CE5C-4ED7-9DB6-7843E5D19F57}" srcOrd="2" destOrd="0" presId="urn:microsoft.com/office/officeart/2005/8/layout/gear1"/>
    <dgm:cxn modelId="{FCF98648-17F3-491B-9C42-A28D7579273D}" type="presParOf" srcId="{92A1F795-6C23-4C53-88DD-5C3B17DE4A64}" destId="{78B88BB2-ADBE-4C7B-9B5E-C14DB996EDFE}" srcOrd="3" destOrd="0" presId="urn:microsoft.com/office/officeart/2005/8/layout/gear1"/>
    <dgm:cxn modelId="{A831AA01-16F8-460B-AB5E-028593B33D09}" type="presParOf" srcId="{92A1F795-6C23-4C53-88DD-5C3B17DE4A64}" destId="{048C8600-E68D-4D21-8978-3DAED9131934}" srcOrd="4" destOrd="0" presId="urn:microsoft.com/office/officeart/2005/8/layout/gear1"/>
    <dgm:cxn modelId="{0088227B-6A2E-4CDF-8DAA-EEDDCE3F4887}" type="presParOf" srcId="{92A1F795-6C23-4C53-88DD-5C3B17DE4A64}" destId="{992EA127-8789-435E-A97C-D052AF8F1BAB}" srcOrd="5" destOrd="0" presId="urn:microsoft.com/office/officeart/2005/8/layout/gear1"/>
    <dgm:cxn modelId="{D8DE9740-5759-4057-9EFF-1963B6DB38C3}" type="presParOf" srcId="{92A1F795-6C23-4C53-88DD-5C3B17DE4A64}" destId="{F75F7574-D84F-4E94-84E6-F45682EEC263}" srcOrd="6" destOrd="0" presId="urn:microsoft.com/office/officeart/2005/8/layout/gear1"/>
    <dgm:cxn modelId="{AE880338-F535-452E-A3D6-3330B5B91280}" type="presParOf" srcId="{92A1F795-6C23-4C53-88DD-5C3B17DE4A64}" destId="{486FAC6C-1570-4AB8-BFF3-73A6232842D9}" srcOrd="7"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9D61D-CE99-4A1E-B0C9-82511ACC5401}">
      <dsp:nvSpPr>
        <dsp:cNvPr id="0" name=""/>
        <dsp:cNvSpPr/>
      </dsp:nvSpPr>
      <dsp:spPr>
        <a:xfrm>
          <a:off x="2480882" y="2266012"/>
          <a:ext cx="2769571" cy="2769571"/>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Ensure CMHCs are conducting Gatekeeper training with ALL new students as part of CPP </a:t>
          </a:r>
          <a:endParaRPr lang="en-US" sz="1400" kern="1200" dirty="0">
            <a:solidFill>
              <a:schemeClr val="bg1"/>
            </a:solidFill>
          </a:endParaRPr>
        </a:p>
      </dsp:txBody>
      <dsp:txXfrm>
        <a:off x="3037689" y="2914771"/>
        <a:ext cx="1655957" cy="1423616"/>
      </dsp:txXfrm>
    </dsp:sp>
    <dsp:sp modelId="{78B88BB2-ADBE-4C7B-9B5E-C14DB996EDFE}">
      <dsp:nvSpPr>
        <dsp:cNvPr id="0" name=""/>
        <dsp:cNvSpPr/>
      </dsp:nvSpPr>
      <dsp:spPr>
        <a:xfrm>
          <a:off x="869495" y="1611386"/>
          <a:ext cx="2014233" cy="201423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Ensure ALL staff view this recorded webinar </a:t>
          </a:r>
          <a:endParaRPr lang="en-US" sz="1400" kern="1200" dirty="0">
            <a:solidFill>
              <a:schemeClr val="bg1"/>
            </a:solidFill>
          </a:endParaRPr>
        </a:p>
      </dsp:txBody>
      <dsp:txXfrm>
        <a:off x="1376584" y="2121540"/>
        <a:ext cx="1000055" cy="993925"/>
      </dsp:txXfrm>
    </dsp:sp>
    <dsp:sp modelId="{430BFF76-68C7-481D-982B-55D4B82E4F0F}">
      <dsp:nvSpPr>
        <dsp:cNvPr id="0" name=""/>
        <dsp:cNvSpPr/>
      </dsp:nvSpPr>
      <dsp:spPr>
        <a:xfrm rot="20700000">
          <a:off x="1997671" y="221771"/>
          <a:ext cx="1973537" cy="1973537"/>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Ensure ALL staff complete the required annual online </a:t>
          </a:r>
          <a:r>
            <a:rPr lang="en-US" sz="1400" kern="1200" dirty="0" err="1" smtClean="0">
              <a:solidFill>
                <a:schemeClr val="bg1"/>
              </a:solidFill>
            </a:rPr>
            <a:t>SafetyNet</a:t>
          </a:r>
          <a:r>
            <a:rPr lang="en-US" sz="1400" kern="1200" dirty="0" smtClean="0">
              <a:solidFill>
                <a:schemeClr val="bg1"/>
              </a:solidFill>
            </a:rPr>
            <a:t> training</a:t>
          </a:r>
          <a:endParaRPr lang="en-US" sz="1400" kern="1200" dirty="0">
            <a:solidFill>
              <a:schemeClr val="bg1"/>
            </a:solidFill>
          </a:endParaRPr>
        </a:p>
      </dsp:txBody>
      <dsp:txXfrm rot="-20700000">
        <a:off x="2430526" y="654625"/>
        <a:ext cx="1107828" cy="1107828"/>
      </dsp:txXfrm>
    </dsp:sp>
    <dsp:sp modelId="{F75F7574-D84F-4E94-84E6-F45682EEC263}">
      <dsp:nvSpPr>
        <dsp:cNvPr id="0" name=""/>
        <dsp:cNvSpPr/>
      </dsp:nvSpPr>
      <dsp:spPr>
        <a:xfrm>
          <a:off x="2277266" y="1842753"/>
          <a:ext cx="3545051" cy="3545051"/>
        </a:xfrm>
        <a:prstGeom prst="circularArrow">
          <a:avLst>
            <a:gd name="adj1" fmla="val 4688"/>
            <a:gd name="adj2" fmla="val 299029"/>
            <a:gd name="adj3" fmla="val 2533156"/>
            <a:gd name="adj4" fmla="val 1582514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6FAC6C-1570-4AB8-BFF3-73A6232842D9}">
      <dsp:nvSpPr>
        <dsp:cNvPr id="0" name=""/>
        <dsp:cNvSpPr/>
      </dsp:nvSpPr>
      <dsp:spPr>
        <a:xfrm>
          <a:off x="512778" y="1162102"/>
          <a:ext cx="2575701" cy="2575701"/>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CDE064-B5BF-4B87-A744-BB21D3025E69}">
      <dsp:nvSpPr>
        <dsp:cNvPr id="0" name=""/>
        <dsp:cNvSpPr/>
      </dsp:nvSpPr>
      <dsp:spPr>
        <a:xfrm>
          <a:off x="1541172" y="-214118"/>
          <a:ext cx="2777124" cy="277712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9D61D-CE99-4A1E-B0C9-82511ACC5401}">
      <dsp:nvSpPr>
        <dsp:cNvPr id="0" name=""/>
        <dsp:cNvSpPr/>
      </dsp:nvSpPr>
      <dsp:spPr>
        <a:xfrm>
          <a:off x="2435516" y="1846150"/>
          <a:ext cx="2769571" cy="2769571"/>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Provide Gatekeeper training for non-health staff, especially the residential advisors, counselors, trade instructors, and academic staff.</a:t>
          </a:r>
          <a:endParaRPr lang="en-US" sz="1400" kern="1200" dirty="0">
            <a:solidFill>
              <a:schemeClr val="bg1"/>
            </a:solidFill>
          </a:endParaRPr>
        </a:p>
      </dsp:txBody>
      <dsp:txXfrm>
        <a:off x="2992323" y="2494909"/>
        <a:ext cx="1655957" cy="1423616"/>
      </dsp:txXfrm>
    </dsp:sp>
    <dsp:sp modelId="{78B88BB2-ADBE-4C7B-9B5E-C14DB996EDFE}">
      <dsp:nvSpPr>
        <dsp:cNvPr id="0" name=""/>
        <dsp:cNvSpPr/>
      </dsp:nvSpPr>
      <dsp:spPr>
        <a:xfrm>
          <a:off x="850037" y="1120800"/>
          <a:ext cx="2014233" cy="201423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rPr>
            <a:t>Health Care Guidelines Training</a:t>
          </a:r>
          <a:endParaRPr lang="en-US" sz="1700" kern="1200" dirty="0">
            <a:solidFill>
              <a:schemeClr val="bg1"/>
            </a:solidFill>
          </a:endParaRPr>
        </a:p>
      </dsp:txBody>
      <dsp:txXfrm>
        <a:off x="1357126" y="1630954"/>
        <a:ext cx="1000055" cy="993925"/>
      </dsp:txXfrm>
    </dsp:sp>
    <dsp:sp modelId="{F75F7574-D84F-4E94-84E6-F45682EEC263}">
      <dsp:nvSpPr>
        <dsp:cNvPr id="0" name=""/>
        <dsp:cNvSpPr/>
      </dsp:nvSpPr>
      <dsp:spPr>
        <a:xfrm>
          <a:off x="2419976" y="1264312"/>
          <a:ext cx="3406572" cy="3406572"/>
        </a:xfrm>
        <a:prstGeom prst="circularArrow">
          <a:avLst>
            <a:gd name="adj1" fmla="val 4878"/>
            <a:gd name="adj2" fmla="val 312630"/>
            <a:gd name="adj3" fmla="val 3201141"/>
            <a:gd name="adj4" fmla="val 15143563"/>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6FAC6C-1570-4AB8-BFF3-73A6232842D9}">
      <dsp:nvSpPr>
        <dsp:cNvPr id="0" name=""/>
        <dsp:cNvSpPr/>
      </dsp:nvSpPr>
      <dsp:spPr>
        <a:xfrm>
          <a:off x="512778" y="658544"/>
          <a:ext cx="2575701" cy="2575701"/>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cdr:x>
      <cdr:y>0.11814</cdr:y>
    </cdr:from>
    <cdr:to>
      <cdr:x>1</cdr:x>
      <cdr:y>0.85922</cdr:y>
    </cdr:to>
    <cdr:pic>
      <cdr:nvPicPr>
        <cdr:cNvPr id="2" name="Google Shape;356;p35"/>
        <cdr:cNvPicPr preferRelativeResize="0"/>
      </cdr:nvPicPr>
      <cdr:blipFill rotWithShape="1">
        <a:blip xmlns:a="http://schemas.openxmlformats.org/drawingml/2006/main" xmlns:r="http://schemas.openxmlformats.org/officeDocument/2006/relationships" r:embed="rId1">
          <a:alphaModFix/>
        </a:blip>
        <a:srcRect xmlns:a="http://schemas.openxmlformats.org/drawingml/2006/main"/>
        <a:stretch xmlns:a="http://schemas.openxmlformats.org/drawingml/2006/main"/>
      </cdr:blipFill>
      <cdr:spPr>
        <a:xfrm xmlns:a="http://schemas.openxmlformats.org/drawingml/2006/main">
          <a:off x="0" y="669365"/>
          <a:ext cx="7293033" cy="4198960"/>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1199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chemeClr val="tx1">
                    <a:lumMod val="75000"/>
                    <a:lumOff val="25000"/>
                  </a:schemeClr>
                </a:solidFill>
              </a:rPr>
              <a:t>Throughout a student’s Job Corps career, data on selected health indicators—sexually transmitted infections (Chlamydia, HIV infection), drug and alcohol use, medical separations, student deaths, and disabilities—are collected on a national level. Analysis of these indicators and comparison to U.S. national data sets provides an opportunity to assess the effectiveness of current Job Corps policies and practices and to identify opportunities for improving health and wellness services and student health outcomes. </a:t>
            </a:r>
            <a:endParaRPr lang="en-US" dirty="0"/>
          </a:p>
        </p:txBody>
      </p:sp>
      <p:sp>
        <p:nvSpPr>
          <p:cNvPr id="4" name="Slide Number Placeholder 3"/>
          <p:cNvSpPr>
            <a:spLocks noGrp="1"/>
          </p:cNvSpPr>
          <p:nvPr>
            <p:ph type="sldNum" sz="quarter" idx="10"/>
          </p:nvPr>
        </p:nvSpPr>
        <p:spPr/>
        <p:txBody>
          <a:bodyPr/>
          <a:lstStyle/>
          <a:p>
            <a:fld id="{8FA5E054-081F-4F34-AA35-1B2888B4E9B0}" type="slidenum">
              <a:rPr lang="fr-CA" smtClean="0"/>
              <a:t>2</a:t>
            </a:fld>
            <a:endParaRPr lang="fr-CA"/>
          </a:p>
        </p:txBody>
      </p:sp>
    </p:spTree>
    <p:extLst>
      <p:ext uri="{BB962C8B-B14F-4D97-AF65-F5344CB8AC3E}">
        <p14:creationId xmlns:p14="http://schemas.microsoft.com/office/powerpoint/2010/main" val="399921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293F9-18C0-4BCC-A95F-E316310B28EA}" type="slidenum">
              <a:rPr lang="en-US" smtClean="0"/>
              <a:t>15</a:t>
            </a:fld>
            <a:endParaRPr lang="en-US"/>
          </a:p>
        </p:txBody>
      </p:sp>
    </p:spTree>
    <p:extLst>
      <p:ext uri="{BB962C8B-B14F-4D97-AF65-F5344CB8AC3E}">
        <p14:creationId xmlns:p14="http://schemas.microsoft.com/office/powerpoint/2010/main" val="3391729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 xmlns:a16="http://schemas.microsoft.com/office/drawing/2014/main" id="{13B7221A-2FAA-45D9-BF1F-2C4C91A24A3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sym typeface="Calibri"/>
              </a:rPr>
              <a:t>Everyone in Job Corps Plays a Role in Suicide Prevention</a:t>
            </a:r>
          </a:p>
        </p:txBody>
      </p:sp>
      <p:sp>
        <p:nvSpPr>
          <p:cNvPr id="44035" name="Rectangle 3">
            <a:extLst>
              <a:ext uri="{FF2B5EF4-FFF2-40B4-BE49-F238E27FC236}">
                <a16:creationId xmlns="" xmlns:a16="http://schemas.microsoft.com/office/drawing/2014/main" id="{AA5BC6BA-F695-4A4E-BF89-84323201794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sym typeface="Calibri"/>
              </a:rPr>
              <a:t>November, 2014</a:t>
            </a:r>
          </a:p>
        </p:txBody>
      </p:sp>
      <p:sp>
        <p:nvSpPr>
          <p:cNvPr id="44036" name="Rectangle 6">
            <a:extLst>
              <a:ext uri="{FF2B5EF4-FFF2-40B4-BE49-F238E27FC236}">
                <a16:creationId xmlns="" xmlns:a16="http://schemas.microsoft.com/office/drawing/2014/main" id="{8FA71F19-E5F0-4485-9BF7-A7AC5F46D5E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sym typeface="Calibri"/>
              </a:rPr>
              <a:t>Richard Lieberman MA,NCSP</a:t>
            </a:r>
          </a:p>
        </p:txBody>
      </p:sp>
      <p:sp>
        <p:nvSpPr>
          <p:cNvPr id="44037" name="Rectangle 7">
            <a:extLst>
              <a:ext uri="{FF2B5EF4-FFF2-40B4-BE49-F238E27FC236}">
                <a16:creationId xmlns="" xmlns:a16="http://schemas.microsoft.com/office/drawing/2014/main" id="{AAD8C1DD-BA01-476D-95FF-5F35CAEE2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EFB917-5821-47C9-8291-D9374D7AA0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endParaRPr>
          </a:p>
        </p:txBody>
      </p:sp>
      <p:sp>
        <p:nvSpPr>
          <p:cNvPr id="44038" name="Rectangle 2">
            <a:extLst>
              <a:ext uri="{FF2B5EF4-FFF2-40B4-BE49-F238E27FC236}">
                <a16:creationId xmlns="" xmlns:a16="http://schemas.microsoft.com/office/drawing/2014/main" id="{715D4A94-509D-4CAF-B26E-EFD4F29C4679}"/>
              </a:ext>
            </a:extLst>
          </p:cNvPr>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Pr>
              <a:t>Intervening with Suicidal/Self-injurious Youth</a:t>
            </a:r>
          </a:p>
        </p:txBody>
      </p:sp>
      <p:sp>
        <p:nvSpPr>
          <p:cNvPr id="44039" name="Rectangle 3">
            <a:extLst>
              <a:ext uri="{FF2B5EF4-FFF2-40B4-BE49-F238E27FC236}">
                <a16:creationId xmlns="" xmlns:a16="http://schemas.microsoft.com/office/drawing/2014/main" id="{3CFDB9D9-BEA5-4095-AB1C-91C7C8CB4FBA}"/>
              </a:ext>
            </a:extLst>
          </p:cNvPr>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Pr>
              <a:t>2011</a:t>
            </a:r>
          </a:p>
        </p:txBody>
      </p:sp>
      <p:sp>
        <p:nvSpPr>
          <p:cNvPr id="44040" name="Rectangle 6">
            <a:extLst>
              <a:ext uri="{FF2B5EF4-FFF2-40B4-BE49-F238E27FC236}">
                <a16:creationId xmlns="" xmlns:a16="http://schemas.microsoft.com/office/drawing/2014/main" id="{0B523A7B-8CF0-47BF-A036-9907ED01F8AB}"/>
              </a:ext>
            </a:extLst>
          </p:cNvPr>
          <p:cNvSpPr txBox="1">
            <a:spLocks noGrp="1"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Pr>
              <a:t>Richard Lieberman School Mental Health Suicide Prevention Services</a:t>
            </a:r>
          </a:p>
        </p:txBody>
      </p:sp>
      <p:sp>
        <p:nvSpPr>
          <p:cNvPr id="44041" name="Rectangle 7">
            <a:extLst>
              <a:ext uri="{FF2B5EF4-FFF2-40B4-BE49-F238E27FC236}">
                <a16:creationId xmlns="" xmlns:a16="http://schemas.microsoft.com/office/drawing/2014/main" id="{8A0E9CD5-924E-464A-941E-54B9203048B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02BCBA-1336-46D7-8181-A12150C5103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endParaRPr>
          </a:p>
        </p:txBody>
      </p:sp>
      <p:sp>
        <p:nvSpPr>
          <p:cNvPr id="44042" name="Rectangle 2">
            <a:extLst>
              <a:ext uri="{FF2B5EF4-FFF2-40B4-BE49-F238E27FC236}">
                <a16:creationId xmlns="" xmlns:a16="http://schemas.microsoft.com/office/drawing/2014/main" id="{CA7A9787-8192-4D3A-968A-42AA50777C14}"/>
              </a:ext>
            </a:extLst>
          </p:cNvPr>
          <p:cNvSpPr>
            <a:spLocks noGrp="1" noRot="1" noChangeAspect="1" noChangeArrowheads="1" noTextEdit="1"/>
          </p:cNvSpPr>
          <p:nvPr>
            <p:ph type="sldImg"/>
          </p:nvPr>
        </p:nvSpPr>
        <p:spPr>
          <a:xfrm>
            <a:off x="379413" y="684213"/>
            <a:ext cx="6096000" cy="3430587"/>
          </a:xfrm>
          <a:ln/>
        </p:spPr>
      </p:sp>
      <p:sp>
        <p:nvSpPr>
          <p:cNvPr id="44043" name="Rectangle 3">
            <a:extLst>
              <a:ext uri="{FF2B5EF4-FFF2-40B4-BE49-F238E27FC236}">
                <a16:creationId xmlns="" xmlns:a16="http://schemas.microsoft.com/office/drawing/2014/main" id="{86F9DEAD-4598-452C-825C-0780200DC87E}"/>
              </a:ext>
            </a:extLst>
          </p:cNvPr>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34846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000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sz="1600" dirty="0" smtClean="0">
                <a:solidFill>
                  <a:srgbClr val="396DFF"/>
                </a:solidFill>
                <a:latin typeface="avenirnextltpro-demi"/>
              </a:rPr>
              <a:t>Health Factors</a:t>
            </a:r>
          </a:p>
          <a:p>
            <a:pPr lvl="0" eaLnBrk="0" fontAlgn="base" hangingPunct="0">
              <a:spcBef>
                <a:spcPct val="0"/>
              </a:spcBef>
              <a:spcAft>
                <a:spcPct val="0"/>
              </a:spcAft>
              <a:buFontTx/>
              <a:buChar char="•"/>
            </a:pPr>
            <a:r>
              <a:rPr lang="en-US" altLang="en-US" sz="1600" dirty="0" smtClean="0">
                <a:solidFill>
                  <a:srgbClr val="262626"/>
                </a:solidFill>
                <a:latin typeface="avenirnextltpro-regular"/>
              </a:rPr>
              <a:t>Mental health conditions</a:t>
            </a:r>
          </a:p>
          <a:p>
            <a:pPr lvl="1" eaLnBrk="0" fontAlgn="base" hangingPunct="0">
              <a:spcBef>
                <a:spcPct val="0"/>
              </a:spcBef>
              <a:spcAft>
                <a:spcPct val="0"/>
              </a:spcAft>
              <a:buFontTx/>
              <a:buChar char="•"/>
            </a:pPr>
            <a:r>
              <a:rPr lang="en-US" altLang="en-US" sz="1600" dirty="0" smtClean="0">
                <a:solidFill>
                  <a:srgbClr val="262626"/>
                </a:solidFill>
                <a:latin typeface="avenirnextltpro-regular"/>
              </a:rPr>
              <a:t>Depression</a:t>
            </a:r>
          </a:p>
          <a:p>
            <a:pPr lvl="1" eaLnBrk="0" fontAlgn="base" hangingPunct="0">
              <a:spcBef>
                <a:spcPct val="0"/>
              </a:spcBef>
              <a:spcAft>
                <a:spcPct val="0"/>
              </a:spcAft>
              <a:buFontTx/>
              <a:buChar char="•"/>
            </a:pPr>
            <a:r>
              <a:rPr lang="en-US" altLang="en-US" sz="1600" dirty="0" smtClean="0">
                <a:solidFill>
                  <a:srgbClr val="262626"/>
                </a:solidFill>
                <a:latin typeface="avenirnextltpro-regular"/>
              </a:rPr>
              <a:t>Substance use problems</a:t>
            </a:r>
          </a:p>
          <a:p>
            <a:pPr lvl="1" eaLnBrk="0" fontAlgn="base" hangingPunct="0">
              <a:spcBef>
                <a:spcPct val="0"/>
              </a:spcBef>
              <a:spcAft>
                <a:spcPct val="0"/>
              </a:spcAft>
              <a:buFontTx/>
              <a:buChar char="•"/>
            </a:pPr>
            <a:r>
              <a:rPr lang="en-US" altLang="en-US" sz="1600" dirty="0" smtClean="0">
                <a:solidFill>
                  <a:srgbClr val="262626"/>
                </a:solidFill>
                <a:latin typeface="avenirnextltpro-regular"/>
              </a:rPr>
              <a:t>Bipolar disorder</a:t>
            </a:r>
          </a:p>
          <a:p>
            <a:pPr lvl="1" eaLnBrk="0" fontAlgn="base" hangingPunct="0">
              <a:spcBef>
                <a:spcPct val="0"/>
              </a:spcBef>
              <a:spcAft>
                <a:spcPct val="0"/>
              </a:spcAft>
              <a:buFontTx/>
              <a:buChar char="•"/>
            </a:pPr>
            <a:r>
              <a:rPr lang="en-US" altLang="en-US" sz="1600" dirty="0" smtClean="0">
                <a:solidFill>
                  <a:srgbClr val="262626"/>
                </a:solidFill>
                <a:latin typeface="avenirnextltpro-regular"/>
              </a:rPr>
              <a:t>Schizophrenia</a:t>
            </a:r>
          </a:p>
          <a:p>
            <a:pPr lvl="1" eaLnBrk="0" fontAlgn="base" hangingPunct="0">
              <a:spcBef>
                <a:spcPct val="0"/>
              </a:spcBef>
              <a:spcAft>
                <a:spcPct val="0"/>
              </a:spcAft>
              <a:buFontTx/>
              <a:buChar char="•"/>
            </a:pPr>
            <a:r>
              <a:rPr lang="en-US" altLang="en-US" sz="1600" dirty="0" smtClean="0">
                <a:solidFill>
                  <a:srgbClr val="262626"/>
                </a:solidFill>
                <a:latin typeface="avenirnextltpro-regular"/>
              </a:rPr>
              <a:t>Personality traits of aggression, mood changes and poor relationships</a:t>
            </a:r>
          </a:p>
          <a:p>
            <a:pPr lvl="1" eaLnBrk="0" fontAlgn="base" hangingPunct="0">
              <a:spcBef>
                <a:spcPct val="0"/>
              </a:spcBef>
              <a:spcAft>
                <a:spcPct val="0"/>
              </a:spcAft>
              <a:buFontTx/>
              <a:buChar char="•"/>
            </a:pPr>
            <a:r>
              <a:rPr lang="en-US" altLang="en-US" sz="1600" dirty="0" smtClean="0">
                <a:solidFill>
                  <a:srgbClr val="262626"/>
                </a:solidFill>
                <a:latin typeface="avenirnextltpro-regular"/>
              </a:rPr>
              <a:t>Conduct disorder</a:t>
            </a:r>
          </a:p>
          <a:p>
            <a:pPr lvl="1" eaLnBrk="0" fontAlgn="base" hangingPunct="0">
              <a:spcBef>
                <a:spcPct val="0"/>
              </a:spcBef>
              <a:spcAft>
                <a:spcPct val="0"/>
              </a:spcAft>
              <a:buFontTx/>
              <a:buChar char="•"/>
            </a:pPr>
            <a:r>
              <a:rPr lang="en-US" altLang="en-US" sz="1600" dirty="0" smtClean="0">
                <a:solidFill>
                  <a:srgbClr val="262626"/>
                </a:solidFill>
                <a:latin typeface="avenirnextltpro-regular"/>
              </a:rPr>
              <a:t>Anxiety disorders</a:t>
            </a:r>
          </a:p>
          <a:p>
            <a:pPr lvl="0" eaLnBrk="0" fontAlgn="base" hangingPunct="0">
              <a:spcBef>
                <a:spcPct val="0"/>
              </a:spcBef>
              <a:spcAft>
                <a:spcPct val="0"/>
              </a:spcAft>
              <a:buFontTx/>
              <a:buChar char="•"/>
            </a:pPr>
            <a:r>
              <a:rPr lang="en-US" altLang="en-US" sz="1600" dirty="0" smtClean="0">
                <a:solidFill>
                  <a:srgbClr val="262626"/>
                </a:solidFill>
                <a:latin typeface="avenirnextltpro-regular"/>
              </a:rPr>
              <a:t>Serious physical health conditions including pain</a:t>
            </a:r>
          </a:p>
          <a:p>
            <a:pPr lvl="0" eaLnBrk="0" fontAlgn="base" hangingPunct="0">
              <a:spcBef>
                <a:spcPct val="0"/>
              </a:spcBef>
              <a:spcAft>
                <a:spcPct val="0"/>
              </a:spcAft>
              <a:buFontTx/>
              <a:buChar char="•"/>
            </a:pPr>
            <a:r>
              <a:rPr lang="en-US" altLang="en-US" sz="1600" dirty="0" smtClean="0">
                <a:solidFill>
                  <a:srgbClr val="262626"/>
                </a:solidFill>
                <a:latin typeface="avenirnextltpro-regular"/>
              </a:rPr>
              <a:t>Traumatic brain injury</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1639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smtClean="0">
                <a:solidFill>
                  <a:srgbClr val="262626"/>
                </a:solidFill>
                <a:latin typeface="avenirnextltpro-regular"/>
              </a:rPr>
              <a:t>Access </a:t>
            </a:r>
            <a:r>
              <a:rPr lang="en-US" sz="1200" dirty="0" smtClean="0">
                <a:solidFill>
                  <a:srgbClr val="262626"/>
                </a:solidFill>
                <a:latin typeface="avenirnextltpro-regular"/>
              </a:rPr>
              <a:t>to lethal means including firearms and drugs</a:t>
            </a:r>
          </a:p>
          <a:p>
            <a:pPr>
              <a:buFont typeface="Arial" panose="020B0604020202020204" pitchFamily="34" charset="0"/>
              <a:buChar char="•"/>
            </a:pPr>
            <a:r>
              <a:rPr lang="en-US" sz="1200" dirty="0" smtClean="0">
                <a:solidFill>
                  <a:srgbClr val="262626"/>
                </a:solidFill>
                <a:latin typeface="avenirnextltpro-regular"/>
              </a:rPr>
              <a:t>Prolonged </a:t>
            </a:r>
            <a:r>
              <a:rPr lang="en-US" sz="1200" dirty="0" smtClean="0">
                <a:solidFill>
                  <a:srgbClr val="262626"/>
                </a:solidFill>
                <a:latin typeface="avenirnextltpro-regular"/>
              </a:rPr>
              <a:t>stress, such as harassment, bullying, cyberbullying ,relationship problems </a:t>
            </a:r>
          </a:p>
          <a:p>
            <a:pPr>
              <a:buFont typeface="Arial" panose="020B0604020202020204" pitchFamily="34" charset="0"/>
              <a:buChar char="•"/>
            </a:pPr>
            <a:r>
              <a:rPr lang="en-US" sz="1200" dirty="0" smtClean="0">
                <a:solidFill>
                  <a:srgbClr val="262626"/>
                </a:solidFill>
                <a:latin typeface="avenirnextltpro-regular"/>
              </a:rPr>
              <a:t>Stressful life events, like rejection, dignity,  other life transitions or loss</a:t>
            </a:r>
          </a:p>
          <a:p>
            <a:pPr>
              <a:buFont typeface="Arial" panose="020B0604020202020204" pitchFamily="34" charset="0"/>
              <a:buChar char="•"/>
            </a:pPr>
            <a:r>
              <a:rPr lang="en-US" sz="1200" dirty="0" smtClean="0">
                <a:solidFill>
                  <a:srgbClr val="262626"/>
                </a:solidFill>
                <a:latin typeface="avenirnextltpro-regular"/>
              </a:rPr>
              <a:t>Exposure to another person’s suicide, or to graphic or sensationalized accounts of suicide</a:t>
            </a:r>
          </a:p>
          <a:p>
            <a:pPr>
              <a:buFont typeface="Arial" panose="020B0604020202020204" pitchFamily="34" charset="0"/>
              <a:buChar char="•"/>
            </a:pPr>
            <a:r>
              <a:rPr lang="en-US" sz="1200" dirty="0" smtClean="0">
                <a:solidFill>
                  <a:srgbClr val="262626"/>
                </a:solidFill>
                <a:latin typeface="avenirnextltpro-regular"/>
              </a:rPr>
              <a:t>Victimization/exposure to violence</a:t>
            </a:r>
          </a:p>
          <a:p>
            <a:pPr>
              <a:buFont typeface="Arial" panose="020B0604020202020204" pitchFamily="34" charset="0"/>
              <a:buChar char="•"/>
            </a:pPr>
            <a:r>
              <a:rPr lang="en-US" sz="1200" dirty="0" smtClean="0">
                <a:solidFill>
                  <a:srgbClr val="262626"/>
                </a:solidFill>
                <a:latin typeface="avenirnextltpro-regular"/>
              </a:rPr>
              <a:t>Center crisis (disciplinary, academic) </a:t>
            </a:r>
          </a:p>
          <a:p>
            <a:pPr>
              <a:buFont typeface="Arial" panose="020B0604020202020204" pitchFamily="34" charset="0"/>
              <a:buChar char="•"/>
            </a:pPr>
            <a:r>
              <a:rPr lang="en-US" sz="1200" dirty="0" smtClean="0">
                <a:solidFill>
                  <a:srgbClr val="262626"/>
                </a:solidFill>
                <a:latin typeface="avenirnextltpro-regular"/>
              </a:rPr>
              <a:t>Family crisis (abuse, domestic violence, running away, argument with parents)</a:t>
            </a:r>
          </a:p>
          <a:p>
            <a:endParaRPr lang="en-US" sz="1200" dirty="0" smtClean="0">
              <a:solidFill>
                <a:srgbClr val="262626"/>
              </a:solidFill>
              <a:latin typeface="avenirnextltpro-regular"/>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7708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sz="1200" dirty="0" smtClean="0">
                <a:solidFill>
                  <a:srgbClr val="396DFF"/>
                </a:solidFill>
                <a:latin typeface="avenirnextltpro-demi"/>
              </a:rPr>
              <a:t>Historical Factors</a:t>
            </a:r>
          </a:p>
          <a:p>
            <a:pPr lvl="0" eaLnBrk="0" fontAlgn="base" hangingPunct="0">
              <a:spcBef>
                <a:spcPct val="0"/>
              </a:spcBef>
              <a:spcAft>
                <a:spcPct val="0"/>
              </a:spcAft>
              <a:buFontTx/>
              <a:buChar char="•"/>
            </a:pPr>
            <a:r>
              <a:rPr lang="en-US" altLang="en-US" sz="1200" dirty="0" smtClean="0">
                <a:solidFill>
                  <a:srgbClr val="262626"/>
                </a:solidFill>
                <a:latin typeface="avenirnextltpro-regular"/>
              </a:rPr>
              <a:t>Previous suicide    attempts</a:t>
            </a:r>
          </a:p>
          <a:p>
            <a:pPr lvl="0" eaLnBrk="0" fontAlgn="base" hangingPunct="0">
              <a:spcBef>
                <a:spcPct val="0"/>
              </a:spcBef>
              <a:spcAft>
                <a:spcPct val="0"/>
              </a:spcAft>
              <a:buFontTx/>
              <a:buChar char="•"/>
            </a:pPr>
            <a:r>
              <a:rPr lang="en-US" altLang="en-US" sz="1200" dirty="0" smtClean="0">
                <a:solidFill>
                  <a:srgbClr val="262626"/>
                </a:solidFill>
                <a:latin typeface="avenirnextltpro-regular"/>
              </a:rPr>
              <a:t>Family history of suicide</a:t>
            </a:r>
          </a:p>
          <a:p>
            <a:pPr lvl="0" eaLnBrk="0" fontAlgn="base" hangingPunct="0">
              <a:spcBef>
                <a:spcPct val="0"/>
              </a:spcBef>
              <a:spcAft>
                <a:spcPct val="0"/>
              </a:spcAft>
              <a:buFontTx/>
              <a:buChar char="•"/>
            </a:pPr>
            <a:r>
              <a:rPr lang="en-US" altLang="en-US" sz="1200" dirty="0" smtClean="0">
                <a:solidFill>
                  <a:srgbClr val="262626"/>
                </a:solidFill>
                <a:latin typeface="avenirnextltpro-regular"/>
              </a:rPr>
              <a:t>Childhood abuse, neglect or trauma</a:t>
            </a:r>
          </a:p>
          <a:p>
            <a:pPr lvl="0" eaLnBrk="0" fontAlgn="base" hangingPunct="0">
              <a:spcBef>
                <a:spcPct val="0"/>
              </a:spcBef>
              <a:spcAft>
                <a:spcPct val="0"/>
              </a:spcAft>
              <a:buFontTx/>
              <a:buChar char="•"/>
            </a:pPr>
            <a:r>
              <a:rPr lang="en-US" altLang="en-US" sz="1200" dirty="0" smtClean="0">
                <a:solidFill>
                  <a:srgbClr val="262626"/>
                </a:solidFill>
                <a:latin typeface="avenirnextltpro-regular"/>
              </a:rPr>
              <a:t>Non-Suicidal Self Injury</a:t>
            </a:r>
          </a:p>
          <a:p>
            <a:pPr lvl="0" eaLnBrk="0" fontAlgn="base" hangingPunct="0">
              <a:spcBef>
                <a:spcPct val="0"/>
              </a:spcBef>
              <a:spcAft>
                <a:spcPct val="0"/>
              </a:spcAft>
              <a:buFontTx/>
              <a:buChar char="•"/>
            </a:pPr>
            <a:r>
              <a:rPr lang="en-US" altLang="en-US" sz="1200" dirty="0" smtClean="0">
                <a:solidFill>
                  <a:srgbClr val="262626"/>
                </a:solidFill>
                <a:latin typeface="avenirnextltpro-regular"/>
              </a:rPr>
              <a:t>Sexual identity crisis</a:t>
            </a:r>
          </a:p>
          <a:p>
            <a:pPr lvl="0" eaLnBrk="0" fontAlgn="base" hangingPunct="0">
              <a:spcBef>
                <a:spcPct val="0"/>
              </a:spcBef>
              <a:spcAft>
                <a:spcPct val="0"/>
              </a:spcAft>
              <a:buFontTx/>
              <a:buChar char="•"/>
            </a:pPr>
            <a:r>
              <a:rPr lang="en-US" altLang="en-US" sz="1200" dirty="0" smtClean="0">
                <a:solidFill>
                  <a:srgbClr val="262626"/>
                </a:solidFill>
                <a:latin typeface="avenirnextltpro-regular"/>
              </a:rPr>
              <a:t>Gay, lesbian, bisexual or transgender sexual orientation</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9469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396DFF"/>
                </a:solidFill>
                <a:latin typeface="avenirnextltpro-demi"/>
              </a:rPr>
              <a:t>Talk/Text/Social Media</a:t>
            </a:r>
          </a:p>
          <a:p>
            <a:r>
              <a:rPr lang="en-US" dirty="0" smtClean="0">
                <a:solidFill>
                  <a:srgbClr val="262626"/>
                </a:solidFill>
                <a:latin typeface="avenirnextltpro-regular"/>
              </a:rPr>
              <a:t>If a person talks, texts or posts about:</a:t>
            </a:r>
          </a:p>
          <a:p>
            <a:pPr>
              <a:buFont typeface="Arial" panose="020B0604020202020204" pitchFamily="34" charset="0"/>
              <a:buChar char="•"/>
            </a:pPr>
            <a:r>
              <a:rPr lang="en-US" dirty="0" smtClean="0">
                <a:solidFill>
                  <a:srgbClr val="262626"/>
                </a:solidFill>
                <a:latin typeface="avenirnextltpro-regular"/>
              </a:rPr>
              <a:t>Killing themselves</a:t>
            </a:r>
          </a:p>
          <a:p>
            <a:pPr>
              <a:buFont typeface="Arial" panose="020B0604020202020204" pitchFamily="34" charset="0"/>
              <a:buChar char="•"/>
            </a:pPr>
            <a:r>
              <a:rPr lang="en-US" dirty="0" smtClean="0">
                <a:solidFill>
                  <a:srgbClr val="262626"/>
                </a:solidFill>
                <a:latin typeface="avenirnextltpro-regular"/>
              </a:rPr>
              <a:t>Feeling hopeless</a:t>
            </a:r>
          </a:p>
          <a:p>
            <a:pPr>
              <a:buFont typeface="Arial" panose="020B0604020202020204" pitchFamily="34" charset="0"/>
              <a:buChar char="•"/>
            </a:pPr>
            <a:r>
              <a:rPr lang="en-US" dirty="0" smtClean="0">
                <a:solidFill>
                  <a:srgbClr val="262626"/>
                </a:solidFill>
                <a:latin typeface="avenirnextltpro-regular"/>
              </a:rPr>
              <a:t>Having no reason to live</a:t>
            </a:r>
          </a:p>
          <a:p>
            <a:pPr>
              <a:buFont typeface="Arial" panose="020B0604020202020204" pitchFamily="34" charset="0"/>
              <a:buChar char="•"/>
            </a:pPr>
            <a:r>
              <a:rPr lang="en-US" dirty="0" smtClean="0">
                <a:solidFill>
                  <a:srgbClr val="262626"/>
                </a:solidFill>
                <a:latin typeface="avenirnextltpro-regular"/>
              </a:rPr>
              <a:t>Being a burden to others</a:t>
            </a:r>
          </a:p>
          <a:p>
            <a:pPr>
              <a:buFont typeface="Arial" panose="020B0604020202020204" pitchFamily="34" charset="0"/>
              <a:buChar char="•"/>
            </a:pPr>
            <a:r>
              <a:rPr lang="en-US" dirty="0" smtClean="0">
                <a:solidFill>
                  <a:srgbClr val="262626"/>
                </a:solidFill>
                <a:latin typeface="avenirnextltpro-regular"/>
              </a:rPr>
              <a:t>Feeling trapped</a:t>
            </a:r>
          </a:p>
          <a:p>
            <a:pPr>
              <a:buFont typeface="Arial" panose="020B0604020202020204" pitchFamily="34" charset="0"/>
              <a:buChar char="•"/>
            </a:pPr>
            <a:r>
              <a:rPr lang="en-US" dirty="0" smtClean="0">
                <a:solidFill>
                  <a:srgbClr val="262626"/>
                </a:solidFill>
                <a:latin typeface="avenirnextltpro-regular"/>
              </a:rPr>
              <a:t>Unbearable pain</a:t>
            </a:r>
          </a:p>
          <a:p>
            <a:pPr>
              <a:buFont typeface="Arial" panose="020B0604020202020204" pitchFamily="34" charset="0"/>
              <a:buChar char="•"/>
            </a:pPr>
            <a:r>
              <a:rPr lang="en-US" dirty="0" smtClean="0">
                <a:solidFill>
                  <a:srgbClr val="262626"/>
                </a:solidFill>
                <a:latin typeface="avenirnextltpro-regular"/>
              </a:rPr>
              <a:t>Profound sense of loneliness, alienation and isolation</a:t>
            </a:r>
          </a:p>
          <a:p>
            <a:pPr>
              <a:buFont typeface="Arial" panose="020B0604020202020204" pitchFamily="34" charset="0"/>
              <a:buChar char="•"/>
            </a:pPr>
            <a:r>
              <a:rPr lang="en-US" dirty="0" smtClean="0">
                <a:solidFill>
                  <a:srgbClr val="262626"/>
                </a:solidFill>
                <a:latin typeface="avenirnextltpro-regular"/>
              </a:rPr>
              <a:t>Sense of fearlessness</a:t>
            </a:r>
          </a:p>
          <a:p>
            <a:pPr>
              <a:buFont typeface="Arial" panose="020B0604020202020204" pitchFamily="34" charset="0"/>
              <a:buChar char="•"/>
            </a:pPr>
            <a:endParaRPr lang="en-US" dirty="0" smtClean="0">
              <a:solidFill>
                <a:srgbClr val="262626"/>
              </a:solidFill>
              <a:latin typeface="avenirnextltpro-regular"/>
            </a:endParaRPr>
          </a:p>
          <a:p>
            <a:r>
              <a:rPr lang="en-US" dirty="0" smtClean="0">
                <a:solidFill>
                  <a:srgbClr val="396DFF"/>
                </a:solidFill>
                <a:latin typeface="avenirnextltpro-demi"/>
              </a:rPr>
              <a:t>Behavior</a:t>
            </a:r>
          </a:p>
          <a:p>
            <a:r>
              <a:rPr lang="en-US" sz="1200" dirty="0" smtClean="0">
                <a:solidFill>
                  <a:srgbClr val="262626"/>
                </a:solidFill>
                <a:latin typeface="avenirnextltpro-regular"/>
              </a:rPr>
              <a:t>Behaviors that may signal risk, especially if related to a painful event, loss or change:</a:t>
            </a:r>
          </a:p>
          <a:p>
            <a:pPr>
              <a:buFont typeface="Arial" panose="020B0604020202020204" pitchFamily="34" charset="0"/>
              <a:buChar char="•"/>
            </a:pPr>
            <a:r>
              <a:rPr lang="en-US" sz="1200" dirty="0" smtClean="0">
                <a:solidFill>
                  <a:srgbClr val="262626"/>
                </a:solidFill>
                <a:latin typeface="avenirnextltpro-regular"/>
              </a:rPr>
              <a:t>Increased use of alcohol or drugs</a:t>
            </a:r>
          </a:p>
          <a:p>
            <a:pPr>
              <a:buFont typeface="Arial" panose="020B0604020202020204" pitchFamily="34" charset="0"/>
              <a:buChar char="•"/>
            </a:pPr>
            <a:r>
              <a:rPr lang="en-US" sz="1200" dirty="0" smtClean="0">
                <a:solidFill>
                  <a:srgbClr val="262626"/>
                </a:solidFill>
                <a:latin typeface="avenirnextltpro-regular"/>
              </a:rPr>
              <a:t>Looking for a way to end their lives, such as searching online for methods</a:t>
            </a:r>
          </a:p>
          <a:p>
            <a:pPr>
              <a:buFont typeface="Arial" panose="020B0604020202020204" pitchFamily="34" charset="0"/>
              <a:buChar char="•"/>
            </a:pPr>
            <a:r>
              <a:rPr lang="en-US" sz="1200" dirty="0" smtClean="0">
                <a:solidFill>
                  <a:srgbClr val="262626"/>
                </a:solidFill>
                <a:latin typeface="avenirnextltpro-regular"/>
              </a:rPr>
              <a:t>Withdrawing from activities</a:t>
            </a:r>
          </a:p>
          <a:p>
            <a:pPr>
              <a:buFont typeface="Arial" panose="020B0604020202020204" pitchFamily="34" charset="0"/>
              <a:buChar char="•"/>
            </a:pPr>
            <a:r>
              <a:rPr lang="en-US" sz="1200" dirty="0" smtClean="0">
                <a:solidFill>
                  <a:srgbClr val="262626"/>
                </a:solidFill>
                <a:latin typeface="avenirnextltpro-regular"/>
              </a:rPr>
              <a:t>Isolating from family and friends</a:t>
            </a:r>
          </a:p>
          <a:p>
            <a:pPr>
              <a:buFont typeface="Arial" panose="020B0604020202020204" pitchFamily="34" charset="0"/>
              <a:buChar char="•"/>
            </a:pPr>
            <a:r>
              <a:rPr lang="en-US" sz="1200" dirty="0" smtClean="0">
                <a:solidFill>
                  <a:srgbClr val="262626"/>
                </a:solidFill>
                <a:latin typeface="avenirnextltpro-regular"/>
              </a:rPr>
              <a:t>Sleeping too much or too little</a:t>
            </a:r>
          </a:p>
          <a:p>
            <a:pPr>
              <a:buFont typeface="Arial" panose="020B0604020202020204" pitchFamily="34" charset="0"/>
              <a:buChar char="•"/>
            </a:pPr>
            <a:r>
              <a:rPr lang="en-US" sz="1200" dirty="0" smtClean="0">
                <a:solidFill>
                  <a:srgbClr val="262626"/>
                </a:solidFill>
                <a:latin typeface="avenirnextltpro-regular"/>
              </a:rPr>
              <a:t>Visiting or calling people to say goodbye</a:t>
            </a:r>
          </a:p>
          <a:p>
            <a:pPr>
              <a:buFont typeface="Arial" panose="020B0604020202020204" pitchFamily="34" charset="0"/>
              <a:buChar char="•"/>
            </a:pPr>
            <a:r>
              <a:rPr lang="en-US" sz="1200" dirty="0" smtClean="0">
                <a:solidFill>
                  <a:srgbClr val="262626"/>
                </a:solidFill>
                <a:latin typeface="avenirnextltpro-regular"/>
              </a:rPr>
              <a:t>Giving away prized possessions</a:t>
            </a:r>
          </a:p>
          <a:p>
            <a:pPr>
              <a:buFont typeface="Arial" panose="020B0604020202020204" pitchFamily="34" charset="0"/>
              <a:buChar char="•"/>
            </a:pPr>
            <a:r>
              <a:rPr lang="en-US" sz="1200" dirty="0" smtClean="0">
                <a:solidFill>
                  <a:srgbClr val="262626"/>
                </a:solidFill>
                <a:latin typeface="avenirnextltpro-regular"/>
              </a:rPr>
              <a:t>Aggression</a:t>
            </a:r>
          </a:p>
          <a:p>
            <a:pPr>
              <a:buFont typeface="Arial" panose="020B0604020202020204" pitchFamily="34" charset="0"/>
              <a:buChar char="•"/>
            </a:pPr>
            <a:r>
              <a:rPr lang="en-US" sz="1200" dirty="0" smtClean="0">
                <a:solidFill>
                  <a:srgbClr val="262626"/>
                </a:solidFill>
                <a:latin typeface="avenirnextltpro-regular"/>
              </a:rPr>
              <a:t>Fatigue</a:t>
            </a:r>
          </a:p>
          <a:p>
            <a:pPr>
              <a:buFont typeface="Arial" panose="020B0604020202020204" pitchFamily="34" charset="0"/>
              <a:buChar char="•"/>
            </a:pPr>
            <a:r>
              <a:rPr lang="en-US" sz="1200" dirty="0" smtClean="0">
                <a:solidFill>
                  <a:srgbClr val="262626"/>
                </a:solidFill>
                <a:latin typeface="avenirnextltpro-regular"/>
              </a:rPr>
              <a:t>Risk-taking behaviors such as gun play, choking game) Ineffective coping mechanisms</a:t>
            </a:r>
          </a:p>
          <a:p>
            <a:pPr>
              <a:buFont typeface="Arial" panose="020B0604020202020204" pitchFamily="34" charset="0"/>
              <a:buChar char="•"/>
            </a:pPr>
            <a:r>
              <a:rPr lang="en-US" sz="1200" dirty="0" smtClean="0">
                <a:solidFill>
                  <a:srgbClr val="262626"/>
                </a:solidFill>
                <a:latin typeface="avenirnextltpro-regular"/>
              </a:rPr>
              <a:t>Inadequate problem-solving skills</a:t>
            </a:r>
          </a:p>
          <a:p>
            <a:pPr>
              <a:buFont typeface="Arial" panose="020B0604020202020204" pitchFamily="34" charset="0"/>
              <a:buChar char="•"/>
            </a:pPr>
            <a:r>
              <a:rPr lang="en-US" dirty="0" smtClean="0">
                <a:solidFill>
                  <a:srgbClr val="262626"/>
                </a:solidFill>
                <a:latin typeface="avenirnextltpro-regular"/>
              </a:rPr>
              <a:t>.</a:t>
            </a:r>
          </a:p>
          <a:p>
            <a:pPr>
              <a:buFont typeface="Arial" panose="020B0604020202020204" pitchFamily="34" charset="0"/>
              <a:buChar char="•"/>
            </a:pPr>
            <a:endParaRPr lang="en-US" dirty="0" smtClean="0">
              <a:solidFill>
                <a:srgbClr val="262626"/>
              </a:solidFill>
              <a:latin typeface="avenirnextltpro-regular"/>
            </a:endParaRPr>
          </a:p>
          <a:p>
            <a:r>
              <a:rPr lang="en-US" dirty="0" smtClean="0">
                <a:solidFill>
                  <a:srgbClr val="396DFF"/>
                </a:solidFill>
                <a:latin typeface="avenirnextltpro-demi"/>
              </a:rPr>
              <a:t>Mood</a:t>
            </a:r>
          </a:p>
          <a:p>
            <a:r>
              <a:rPr lang="en-US" dirty="0" smtClean="0">
                <a:solidFill>
                  <a:srgbClr val="262626"/>
                </a:solidFill>
                <a:latin typeface="avenirnextltpro-regular"/>
              </a:rPr>
              <a:t>People who are considering suicide often display one or more of the following moods:</a:t>
            </a:r>
          </a:p>
          <a:p>
            <a:pPr>
              <a:buFont typeface="Arial" panose="020B0604020202020204" pitchFamily="34" charset="0"/>
              <a:buChar char="•"/>
            </a:pPr>
            <a:r>
              <a:rPr lang="en-US" dirty="0" smtClean="0">
                <a:solidFill>
                  <a:srgbClr val="262626"/>
                </a:solidFill>
                <a:latin typeface="avenirnextltpro-regular"/>
              </a:rPr>
              <a:t>Depression</a:t>
            </a:r>
          </a:p>
          <a:p>
            <a:pPr>
              <a:buFont typeface="Arial" panose="020B0604020202020204" pitchFamily="34" charset="0"/>
              <a:buChar char="•"/>
            </a:pPr>
            <a:r>
              <a:rPr lang="en-US" dirty="0" smtClean="0">
                <a:solidFill>
                  <a:srgbClr val="262626"/>
                </a:solidFill>
                <a:latin typeface="avenirnextltpro-regular"/>
              </a:rPr>
              <a:t>Anxiety</a:t>
            </a:r>
          </a:p>
          <a:p>
            <a:pPr>
              <a:buFont typeface="Arial" panose="020B0604020202020204" pitchFamily="34" charset="0"/>
              <a:buChar char="•"/>
            </a:pPr>
            <a:r>
              <a:rPr lang="en-US" dirty="0" smtClean="0">
                <a:solidFill>
                  <a:srgbClr val="262626"/>
                </a:solidFill>
                <a:latin typeface="avenirnextltpro-regular"/>
              </a:rPr>
              <a:t>Loss of interest</a:t>
            </a:r>
          </a:p>
          <a:p>
            <a:pPr>
              <a:buFont typeface="Arial" panose="020B0604020202020204" pitchFamily="34" charset="0"/>
              <a:buChar char="•"/>
            </a:pPr>
            <a:r>
              <a:rPr lang="en-US" dirty="0" smtClean="0">
                <a:solidFill>
                  <a:srgbClr val="262626"/>
                </a:solidFill>
                <a:latin typeface="avenirnextltpro-regular"/>
              </a:rPr>
              <a:t>Irritability</a:t>
            </a:r>
          </a:p>
          <a:p>
            <a:pPr>
              <a:buFont typeface="Arial" panose="020B0604020202020204" pitchFamily="34" charset="0"/>
              <a:buChar char="•"/>
            </a:pPr>
            <a:r>
              <a:rPr lang="en-US" dirty="0" smtClean="0">
                <a:solidFill>
                  <a:srgbClr val="262626"/>
                </a:solidFill>
                <a:latin typeface="avenirnextltpro-regular"/>
              </a:rPr>
              <a:t>Humiliation/Shame</a:t>
            </a:r>
          </a:p>
          <a:p>
            <a:pPr>
              <a:buFont typeface="Arial" panose="020B0604020202020204" pitchFamily="34" charset="0"/>
              <a:buChar char="•"/>
            </a:pPr>
            <a:r>
              <a:rPr lang="en-US" dirty="0" smtClean="0">
                <a:solidFill>
                  <a:srgbClr val="262626"/>
                </a:solidFill>
                <a:latin typeface="avenirnextltpro-regular"/>
              </a:rPr>
              <a:t>Agitation/Anger</a:t>
            </a:r>
          </a:p>
          <a:p>
            <a:pPr>
              <a:buFont typeface="Arial" panose="020B0604020202020204" pitchFamily="34" charset="0"/>
              <a:buChar char="•"/>
            </a:pPr>
            <a:r>
              <a:rPr lang="en-US" dirty="0" smtClean="0">
                <a:solidFill>
                  <a:srgbClr val="262626"/>
                </a:solidFill>
                <a:latin typeface="avenirnextltpro-regular"/>
              </a:rPr>
              <a:t>Relief/Sudden Improvement</a:t>
            </a:r>
            <a:endParaRPr lang="en-US" b="0" i="0" dirty="0" smtClean="0">
              <a:solidFill>
                <a:srgbClr val="262626"/>
              </a:solidFill>
              <a:effectLst/>
              <a:latin typeface="avenirnextltpro-regular"/>
            </a:endParaRPr>
          </a:p>
          <a:p>
            <a:pPr>
              <a:buFont typeface="Arial" panose="020B0604020202020204" pitchFamily="34" charset="0"/>
              <a:buChar char="•"/>
            </a:pPr>
            <a:endParaRPr lang="en-US" dirty="0" smtClean="0">
              <a:solidFill>
                <a:srgbClr val="262626"/>
              </a:solidFill>
              <a:latin typeface="avenirnextltpro-regular"/>
            </a:endParaRPr>
          </a:p>
          <a:p>
            <a:pPr>
              <a:buFont typeface="Arial" panose="020B0604020202020204" pitchFamily="34" charset="0"/>
              <a:buChar char="•"/>
            </a:pPr>
            <a:endParaRPr lang="en-US" dirty="0" smtClean="0">
              <a:solidFill>
                <a:srgbClr val="262626"/>
              </a:solidFill>
              <a:latin typeface="avenirnextltpro-regular"/>
            </a:endParaRPr>
          </a:p>
          <a:p>
            <a:pPr>
              <a:buFont typeface="Arial" panose="020B0604020202020204" pitchFamily="34" charset="0"/>
              <a:buChar char="•"/>
            </a:pPr>
            <a:endParaRPr lang="en-US" b="0" i="0" dirty="0">
              <a:solidFill>
                <a:srgbClr val="262626"/>
              </a:solidFill>
              <a:effectLst/>
              <a:latin typeface="avenirnextltpro-regular"/>
            </a:endParaRPr>
          </a:p>
        </p:txBody>
      </p:sp>
      <p:sp>
        <p:nvSpPr>
          <p:cNvPr id="4" name="Slide Number Placeholder 3"/>
          <p:cNvSpPr>
            <a:spLocks noGrp="1"/>
          </p:cNvSpPr>
          <p:nvPr>
            <p:ph type="sldNum" sz="quarter" idx="10"/>
          </p:nvPr>
        </p:nvSpPr>
        <p:spPr/>
        <p:txBody>
          <a:bodyPr/>
          <a:lstStyle/>
          <a:p>
            <a:fld id="{5CE293F9-18C0-4BCC-A95F-E316310B28EA}" type="slidenum">
              <a:rPr lang="en-US" smtClean="0"/>
              <a:t>23</a:t>
            </a:fld>
            <a:endParaRPr lang="en-US"/>
          </a:p>
        </p:txBody>
      </p:sp>
    </p:spTree>
    <p:extLst>
      <p:ext uri="{BB962C8B-B14F-4D97-AF65-F5344CB8AC3E}">
        <p14:creationId xmlns:p14="http://schemas.microsoft.com/office/powerpoint/2010/main" val="598395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Take it seriously. Almost 80% of all suicides give some warning of their intentions</a:t>
            </a:r>
            <a:r>
              <a:rPr lang="en-US" sz="1200" dirty="0" smtClean="0"/>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Most important thing to look at is a change of behavior after a loss or change.</a:t>
            </a:r>
            <a:endParaRPr lang="en-US" sz="1200" dirty="0" smtClean="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8436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5450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72CF3E-043D-4FF7-A564-F85E9931392F}"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sym typeface="Arial"/>
            </a:endParaRPr>
          </a:p>
        </p:txBody>
      </p:sp>
    </p:spTree>
    <p:extLst>
      <p:ext uri="{BB962C8B-B14F-4D97-AF65-F5344CB8AC3E}">
        <p14:creationId xmlns:p14="http://schemas.microsoft.com/office/powerpoint/2010/main" val="352606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Suicide is an attempt to solve a problem of intense emotional pain when a student feels trapped, helpless and have impaired problem-solving skills.</a:t>
            </a:r>
          </a:p>
          <a:p>
            <a:pPr marL="0" indent="0">
              <a:buNone/>
            </a:pPr>
            <a:endParaRPr lang="en-US" dirty="0" smtClean="0"/>
          </a:p>
          <a:p>
            <a:r>
              <a:rPr lang="en-US" dirty="0" smtClean="0"/>
              <a:t>Less of a wish to die but to escape the intense emotional pain generated from what appears to be an inescapable solution. </a:t>
            </a:r>
          </a:p>
          <a:p>
            <a:pPr marL="0" indent="0">
              <a:buNone/>
            </a:pPr>
            <a:endParaRPr lang="en-US" dirty="0" smtClean="0"/>
          </a:p>
          <a:p>
            <a:r>
              <a:rPr lang="en-US" dirty="0" smtClean="0"/>
              <a:t>Suicide is seen as the solution to a perceived insolvable problem that is no longer tolerable.</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498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600" dirty="0" smtClean="0">
                <a:solidFill>
                  <a:prstClr val="black"/>
                </a:solidFill>
              </a:rPr>
              <a:t>=</a:t>
            </a:r>
            <a:endParaRPr lang="en-US" sz="2200" dirty="0" smtClean="0">
              <a:solidFill>
                <a:prstClr val="black"/>
              </a:solidFill>
            </a:endParaRPr>
          </a:p>
          <a:p>
            <a:pPr lvl="0"/>
            <a:r>
              <a:rPr lang="en-US" sz="2600" dirty="0" smtClean="0">
                <a:solidFill>
                  <a:prstClr val="black"/>
                </a:solidFill>
              </a:rPr>
              <a:t>Ensure ALL staff complete the required annual online </a:t>
            </a:r>
            <a:r>
              <a:rPr lang="en-US" sz="2600" dirty="0" err="1" smtClean="0">
                <a:solidFill>
                  <a:prstClr val="black"/>
                </a:solidFill>
              </a:rPr>
              <a:t>SafetyNet</a:t>
            </a:r>
            <a:r>
              <a:rPr lang="en-US" sz="2600" dirty="0" smtClean="0">
                <a:solidFill>
                  <a:prstClr val="black"/>
                </a:solidFill>
              </a:rPr>
              <a:t> training</a:t>
            </a:r>
          </a:p>
          <a:p>
            <a:pPr lvl="1"/>
            <a:r>
              <a:rPr lang="en-US" sz="2200" dirty="0" smtClean="0">
                <a:solidFill>
                  <a:prstClr val="black"/>
                </a:solidFill>
              </a:rPr>
              <a:t> Job Corps Program Instruction Notice 19-04 Promoting Student Safety Through Suicide Awareness and Prevention and Reminder to Complete Mandatory </a:t>
            </a:r>
            <a:r>
              <a:rPr lang="en-US" sz="2200" dirty="0" err="1" smtClean="0">
                <a:solidFill>
                  <a:prstClr val="black"/>
                </a:solidFill>
              </a:rPr>
              <a:t>SafetyNet</a:t>
            </a:r>
            <a:r>
              <a:rPr lang="en-US" sz="2200" dirty="0" smtClean="0">
                <a:solidFill>
                  <a:prstClr val="black"/>
                </a:solidFill>
              </a:rPr>
              <a:t> Training.</a:t>
            </a:r>
          </a:p>
          <a:p>
            <a:pPr lvl="0"/>
            <a:r>
              <a:rPr lang="en-US" sz="2600" dirty="0" smtClean="0">
                <a:solidFill>
                  <a:prstClr val="black"/>
                </a:solidFill>
              </a:rPr>
              <a:t>Ensure CMHCs are conducting Gatekeeper training with ALL new students as part of CPP. </a:t>
            </a:r>
          </a:p>
          <a:p>
            <a:pPr lvl="1"/>
            <a:r>
              <a:rPr lang="en-US" sz="2200" dirty="0" smtClean="0">
                <a:solidFill>
                  <a:prstClr val="black"/>
                </a:solidFill>
              </a:rPr>
              <a:t>Training outline is on the Health and Wellness website.</a:t>
            </a:r>
          </a:p>
          <a:p>
            <a:pPr lvl="0"/>
            <a:r>
              <a:rPr lang="en-US" sz="2600" dirty="0" smtClean="0">
                <a:solidFill>
                  <a:prstClr val="black"/>
                </a:solidFill>
              </a:rPr>
              <a:t>Provide Gatekeeper training for non-health staff, especially the residential advisors, counselors, trade instructors, and academic staff at next all staff training and for new hires. </a:t>
            </a:r>
          </a:p>
          <a:p>
            <a:pPr lvl="1"/>
            <a:r>
              <a:rPr lang="en-US" sz="2200" dirty="0" smtClean="0">
                <a:solidFill>
                  <a:prstClr val="black"/>
                </a:solidFill>
              </a:rPr>
              <a:t>  Training PowerPoint can be downloaded after webinar</a:t>
            </a:r>
          </a:p>
          <a:p>
            <a:r>
              <a:rPr lang="en-US" sz="2600" dirty="0" smtClean="0">
                <a:solidFill>
                  <a:prstClr val="black"/>
                </a:solidFill>
              </a:rPr>
              <a:t>Health Care Guidelines Training</a:t>
            </a:r>
          </a:p>
          <a:p>
            <a:pPr lvl="1"/>
            <a:r>
              <a:rPr lang="en-US" sz="2600" dirty="0" smtClean="0">
                <a:solidFill>
                  <a:prstClr val="black"/>
                </a:solidFill>
              </a:rPr>
              <a:t>Treatment Guideline for Health Staff and Symptomatic Management Guideline for Non-Health Staff for Suicide Attempts/Threats on the Health and Wellness website.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8143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642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72CF3E-043D-4FF7-A564-F85E9931392F}"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sym typeface="Arial"/>
            </a:endParaRPr>
          </a:p>
        </p:txBody>
      </p:sp>
    </p:spTree>
    <p:extLst>
      <p:ext uri="{BB962C8B-B14F-4D97-AF65-F5344CB8AC3E}">
        <p14:creationId xmlns:p14="http://schemas.microsoft.com/office/powerpoint/2010/main" val="3572277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Garamond"/>
                <a:ea typeface="Garamond"/>
                <a:cs typeface="Garamond"/>
                <a:sym typeface="Garamond"/>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dirty="0">
              <a:ln>
                <a:noFill/>
              </a:ln>
              <a:solidFill>
                <a:srgbClr val="000000"/>
              </a:solidFill>
              <a:effectLst/>
              <a:uLnTx/>
              <a:uFillTx/>
              <a:latin typeface="Garamond"/>
              <a:ea typeface="Garamond"/>
              <a:cs typeface="Garamond"/>
              <a:sym typeface="Garamond"/>
            </a:endParaRPr>
          </a:p>
        </p:txBody>
      </p:sp>
      <p:sp>
        <p:nvSpPr>
          <p:cNvPr id="527" name="Google Shape;52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 name="Google Shape;52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102639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Garamond"/>
                <a:ea typeface="Garamond"/>
                <a:cs typeface="Garamond"/>
                <a:sym typeface="Garamond"/>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dirty="0">
              <a:ln>
                <a:noFill/>
              </a:ln>
              <a:solidFill>
                <a:srgbClr val="000000"/>
              </a:solidFill>
              <a:effectLst/>
              <a:uLnTx/>
              <a:uFillTx/>
              <a:latin typeface="Garamond"/>
              <a:ea typeface="Garamond"/>
              <a:cs typeface="Garamond"/>
              <a:sym typeface="Garamond"/>
            </a:endParaRPr>
          </a:p>
        </p:txBody>
      </p:sp>
      <p:sp>
        <p:nvSpPr>
          <p:cNvPr id="538" name="Google Shape;53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620786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0" name="Google Shape;55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5879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Book Antiqua"/>
                <a:ea typeface="Book Antiqua"/>
                <a:cs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39</a:t>
            </a:fld>
            <a:endParaRPr kumimoji="0" sz="1000" b="0" i="0" u="none" strike="noStrike" kern="0" cap="none" spc="0" normalizeH="0" baseline="0" noProof="0" dirty="0">
              <a:ln>
                <a:noFill/>
              </a:ln>
              <a:solidFill>
                <a:srgbClr val="000000"/>
              </a:solidFill>
              <a:effectLst/>
              <a:uLnTx/>
              <a:uFillTx/>
              <a:latin typeface="Book Antiqua"/>
              <a:ea typeface="Book Antiqua"/>
              <a:cs typeface="Book Antiqua"/>
              <a:sym typeface="Book Antiqua"/>
            </a:endParaRPr>
          </a:p>
        </p:txBody>
      </p:sp>
      <p:sp>
        <p:nvSpPr>
          <p:cNvPr id="558" name="Google Shape;55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9" name="Google Shape;55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Tree>
    <p:extLst>
      <p:ext uri="{BB962C8B-B14F-4D97-AF65-F5344CB8AC3E}">
        <p14:creationId xmlns:p14="http://schemas.microsoft.com/office/powerpoint/2010/main" val="189843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Book Antiqua"/>
                <a:ea typeface="Book Antiqua"/>
                <a:cs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40</a:t>
            </a:fld>
            <a:endParaRPr kumimoji="0" sz="1000" b="0" i="0" u="none" strike="noStrike" kern="0" cap="none" spc="0" normalizeH="0" baseline="0" noProof="0" dirty="0">
              <a:ln>
                <a:noFill/>
              </a:ln>
              <a:solidFill>
                <a:srgbClr val="000000"/>
              </a:solidFill>
              <a:effectLst/>
              <a:uLnTx/>
              <a:uFillTx/>
              <a:latin typeface="Book Antiqua"/>
              <a:ea typeface="Book Antiqua"/>
              <a:cs typeface="Book Antiqua"/>
              <a:sym typeface="Book Antiqua"/>
            </a:endParaRPr>
          </a:p>
        </p:txBody>
      </p:sp>
      <p:sp>
        <p:nvSpPr>
          <p:cNvPr id="569" name="Google Shape;5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0" name="Google Shape;57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Tree>
    <p:extLst>
      <p:ext uri="{BB962C8B-B14F-4D97-AF65-F5344CB8AC3E}">
        <p14:creationId xmlns:p14="http://schemas.microsoft.com/office/powerpoint/2010/main" val="2084520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53EE61-7492-490F-B5C3-E95B6E09C8A8}" type="slidenum">
              <a:rPr lang="en-US" smtClean="0"/>
              <a:t>41</a:t>
            </a:fld>
            <a:endParaRPr lang="en-US"/>
          </a:p>
        </p:txBody>
      </p:sp>
    </p:spTree>
    <p:extLst>
      <p:ext uri="{BB962C8B-B14F-4D97-AF65-F5344CB8AC3E}">
        <p14:creationId xmlns:p14="http://schemas.microsoft.com/office/powerpoint/2010/main" val="534539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Book Antiqua"/>
                <a:ea typeface="Book Antiqua"/>
                <a:cs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42</a:t>
            </a:fld>
            <a:endParaRPr kumimoji="0" sz="1000" b="0" i="0" u="none" strike="noStrike" kern="0" cap="none" spc="0" normalizeH="0" baseline="0" noProof="0" dirty="0">
              <a:ln>
                <a:noFill/>
              </a:ln>
              <a:solidFill>
                <a:srgbClr val="000000"/>
              </a:solidFill>
              <a:effectLst/>
              <a:uLnTx/>
              <a:uFillTx/>
              <a:latin typeface="Book Antiqua"/>
              <a:ea typeface="Book Antiqua"/>
              <a:cs typeface="Book Antiqua"/>
              <a:sym typeface="Book Antiqua"/>
            </a:endParaRPr>
          </a:p>
        </p:txBody>
      </p:sp>
      <p:sp>
        <p:nvSpPr>
          <p:cNvPr id="591" name="Google Shape;5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2" name="Google Shape;592;p41:notes"/>
          <p:cNvSpPr txBox="1">
            <a:spLocks noGrp="1"/>
          </p:cNvSpPr>
          <p:nvPr>
            <p:ph type="body" idx="1"/>
          </p:nvPr>
        </p:nvSpPr>
        <p:spPr>
          <a:xfrm>
            <a:off x="1003852" y="4444724"/>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Tree>
    <p:extLst>
      <p:ext uri="{BB962C8B-B14F-4D97-AF65-F5344CB8AC3E}">
        <p14:creationId xmlns:p14="http://schemas.microsoft.com/office/powerpoint/2010/main" val="237992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extLst>
      <p:ext uri="{BB962C8B-B14F-4D97-AF65-F5344CB8AC3E}">
        <p14:creationId xmlns:p14="http://schemas.microsoft.com/office/powerpoint/2010/main" val="3311292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chemeClr val="dk1"/>
              </a:buClr>
              <a:buSzPts val="2200"/>
              <a:buFont typeface="Arial" panose="020B0604020202020204" pitchFamily="34" charset="0"/>
              <a:buChar char="•"/>
            </a:pPr>
            <a:r>
              <a:rPr lang="en-US" dirty="0" smtClean="0"/>
              <a:t>Given that you knew Kelly, and were aware of the distress, which of the following would be the best response?</a:t>
            </a:r>
          </a:p>
          <a:p>
            <a:pPr marL="914400" lvl="1" indent="-457200">
              <a:lnSpc>
                <a:spcPct val="90000"/>
              </a:lnSpc>
              <a:spcBef>
                <a:spcPts val="500"/>
              </a:spcBef>
              <a:buClr>
                <a:schemeClr val="dk1"/>
              </a:buClr>
              <a:buSzPts val="2000"/>
              <a:buFont typeface="+mj-lt"/>
              <a:buAutoNum type="arabicPeriod"/>
            </a:pPr>
            <a:r>
              <a:rPr lang="en-US" dirty="0" smtClean="0"/>
              <a:t>Wait and see how things go because relationship stuff happens all the time at Job Corps. </a:t>
            </a:r>
          </a:p>
          <a:p>
            <a:pPr marL="914400" lvl="1" indent="-457200">
              <a:lnSpc>
                <a:spcPct val="90000"/>
              </a:lnSpc>
              <a:spcBef>
                <a:spcPts val="500"/>
              </a:spcBef>
              <a:buClr>
                <a:schemeClr val="dk1"/>
              </a:buClr>
              <a:buSzPts val="2000"/>
              <a:buFont typeface="+mj-lt"/>
              <a:buAutoNum type="arabicPeriod"/>
            </a:pPr>
            <a:r>
              <a:rPr lang="en-US" dirty="0" smtClean="0"/>
              <a:t>If I knew about the girlfriend problems, I would talk to Kelly to see if they were alright. I would ask Kelly if she felt depressed or suicidal. If Kelly said yes, I would escort her to see the Counselor or stay with her until I could get someone from Wellness.</a:t>
            </a:r>
          </a:p>
          <a:p>
            <a:pPr marL="914400" lvl="1" indent="-457200">
              <a:lnSpc>
                <a:spcPct val="90000"/>
              </a:lnSpc>
              <a:spcBef>
                <a:spcPts val="500"/>
              </a:spcBef>
              <a:buClr>
                <a:schemeClr val="dk1"/>
              </a:buClr>
              <a:buSzPts val="2000"/>
              <a:buFont typeface="+mj-lt"/>
              <a:buAutoNum type="arabicPeriod"/>
            </a:pPr>
            <a:r>
              <a:rPr lang="en-US" dirty="0" smtClean="0"/>
              <a:t>Because of Kelly’s alcohol abuse and current relationship with the TEAP specialist, I would inform the TEAP specialist that something was troubling Kelly.  I would make referral and suggest that the TEAP specialist talk to Kelly since they have a relationship.</a:t>
            </a:r>
          </a:p>
          <a:p>
            <a:pPr marL="0" lvl="0" indent="0" algn="l" rtl="0">
              <a:lnSpc>
                <a:spcPct val="100000"/>
              </a:lnSpc>
              <a:spcBef>
                <a:spcPts val="0"/>
              </a:spcBef>
              <a:spcAft>
                <a:spcPts val="0"/>
              </a:spcAft>
              <a:buSzPts val="1400"/>
              <a:buNone/>
            </a:pPr>
            <a:endParaRPr dirty="0"/>
          </a:p>
        </p:txBody>
      </p:sp>
      <p:sp>
        <p:nvSpPr>
          <p:cNvPr id="603" name="Google Shape;60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dirty="0"/>
          </a:p>
        </p:txBody>
      </p:sp>
    </p:spTree>
    <p:extLst>
      <p:ext uri="{BB962C8B-B14F-4D97-AF65-F5344CB8AC3E}">
        <p14:creationId xmlns:p14="http://schemas.microsoft.com/office/powerpoint/2010/main" val="682755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0" name="Google Shape;62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dirty="0"/>
          </a:p>
        </p:txBody>
      </p:sp>
    </p:spTree>
    <p:extLst>
      <p:ext uri="{BB962C8B-B14F-4D97-AF65-F5344CB8AC3E}">
        <p14:creationId xmlns:p14="http://schemas.microsoft.com/office/powerpoint/2010/main" val="3622648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3EE61-7492-490F-B5C3-E95B6E09C8A8}" type="slidenum">
              <a:rPr lang="en-US" smtClean="0"/>
              <a:t>45</a:t>
            </a:fld>
            <a:endParaRPr lang="en-US"/>
          </a:p>
        </p:txBody>
      </p:sp>
    </p:spTree>
    <p:extLst>
      <p:ext uri="{BB962C8B-B14F-4D97-AF65-F5344CB8AC3E}">
        <p14:creationId xmlns:p14="http://schemas.microsoft.com/office/powerpoint/2010/main" val="1475495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396DFF"/>
                </a:solidFill>
                <a:latin typeface="avenirnextltpro-demi"/>
              </a:rPr>
              <a:t>Talk/Text/Social Media</a:t>
            </a:r>
          </a:p>
          <a:p>
            <a:r>
              <a:rPr lang="en-US" dirty="0" smtClean="0">
                <a:solidFill>
                  <a:srgbClr val="262626"/>
                </a:solidFill>
                <a:latin typeface="avenirnextltpro-regular"/>
              </a:rPr>
              <a:t>If a person talks, texts or posts about:</a:t>
            </a:r>
          </a:p>
          <a:p>
            <a:pPr>
              <a:buFont typeface="Arial" panose="020B0604020202020204" pitchFamily="34" charset="0"/>
              <a:buChar char="•"/>
            </a:pPr>
            <a:r>
              <a:rPr lang="en-US" dirty="0" smtClean="0">
                <a:solidFill>
                  <a:srgbClr val="262626"/>
                </a:solidFill>
                <a:latin typeface="avenirnextltpro-regular"/>
              </a:rPr>
              <a:t>Killing themselves</a:t>
            </a:r>
          </a:p>
          <a:p>
            <a:pPr>
              <a:buFont typeface="Arial" panose="020B0604020202020204" pitchFamily="34" charset="0"/>
              <a:buChar char="•"/>
            </a:pPr>
            <a:r>
              <a:rPr lang="en-US" dirty="0" smtClean="0">
                <a:solidFill>
                  <a:srgbClr val="262626"/>
                </a:solidFill>
                <a:latin typeface="avenirnextltpro-regular"/>
              </a:rPr>
              <a:t>Feeling hopeless</a:t>
            </a:r>
          </a:p>
          <a:p>
            <a:pPr>
              <a:buFont typeface="Arial" panose="020B0604020202020204" pitchFamily="34" charset="0"/>
              <a:buChar char="•"/>
            </a:pPr>
            <a:r>
              <a:rPr lang="en-US" dirty="0" smtClean="0">
                <a:solidFill>
                  <a:srgbClr val="262626"/>
                </a:solidFill>
                <a:latin typeface="avenirnextltpro-regular"/>
              </a:rPr>
              <a:t>Having no reason to live</a:t>
            </a:r>
          </a:p>
          <a:p>
            <a:pPr>
              <a:buFont typeface="Arial" panose="020B0604020202020204" pitchFamily="34" charset="0"/>
              <a:buChar char="•"/>
            </a:pPr>
            <a:r>
              <a:rPr lang="en-US" dirty="0" smtClean="0">
                <a:solidFill>
                  <a:srgbClr val="262626"/>
                </a:solidFill>
                <a:latin typeface="avenirnextltpro-regular"/>
              </a:rPr>
              <a:t>Being a burden to others</a:t>
            </a:r>
          </a:p>
          <a:p>
            <a:pPr>
              <a:buFont typeface="Arial" panose="020B0604020202020204" pitchFamily="34" charset="0"/>
              <a:buChar char="•"/>
            </a:pPr>
            <a:r>
              <a:rPr lang="en-US" dirty="0" smtClean="0">
                <a:solidFill>
                  <a:srgbClr val="262626"/>
                </a:solidFill>
                <a:latin typeface="avenirnextltpro-regular"/>
              </a:rPr>
              <a:t>Feeling trapped</a:t>
            </a:r>
          </a:p>
          <a:p>
            <a:pPr>
              <a:buFont typeface="Arial" panose="020B0604020202020204" pitchFamily="34" charset="0"/>
              <a:buChar char="•"/>
            </a:pPr>
            <a:r>
              <a:rPr lang="en-US" dirty="0" smtClean="0">
                <a:solidFill>
                  <a:srgbClr val="262626"/>
                </a:solidFill>
                <a:latin typeface="avenirnextltpro-regular"/>
              </a:rPr>
              <a:t>Unbearable pain</a:t>
            </a:r>
          </a:p>
          <a:p>
            <a:pPr>
              <a:buFont typeface="Arial" panose="020B0604020202020204" pitchFamily="34" charset="0"/>
              <a:buChar char="•"/>
            </a:pPr>
            <a:r>
              <a:rPr lang="en-US" dirty="0" smtClean="0">
                <a:solidFill>
                  <a:srgbClr val="262626"/>
                </a:solidFill>
                <a:latin typeface="avenirnextltpro-regular"/>
              </a:rPr>
              <a:t>Profound sense of loneliness, alienation and isolation</a:t>
            </a:r>
          </a:p>
          <a:p>
            <a:pPr>
              <a:buFont typeface="Arial" panose="020B0604020202020204" pitchFamily="34" charset="0"/>
              <a:buChar char="•"/>
            </a:pPr>
            <a:r>
              <a:rPr lang="en-US" dirty="0" smtClean="0">
                <a:solidFill>
                  <a:srgbClr val="262626"/>
                </a:solidFill>
                <a:latin typeface="avenirnextltpro-regular"/>
              </a:rPr>
              <a:t>Sense of fearlessness</a:t>
            </a:r>
          </a:p>
          <a:p>
            <a:pPr>
              <a:buFont typeface="Arial" panose="020B0604020202020204" pitchFamily="34" charset="0"/>
              <a:buChar char="•"/>
            </a:pPr>
            <a:endParaRPr lang="en-US" dirty="0" smtClean="0">
              <a:solidFill>
                <a:srgbClr val="262626"/>
              </a:solidFill>
              <a:latin typeface="avenirnextltpro-regular"/>
            </a:endParaRPr>
          </a:p>
          <a:p>
            <a:r>
              <a:rPr lang="en-US" dirty="0" smtClean="0">
                <a:solidFill>
                  <a:srgbClr val="396DFF"/>
                </a:solidFill>
                <a:latin typeface="avenirnextltpro-demi"/>
              </a:rPr>
              <a:t>Behavior</a:t>
            </a:r>
          </a:p>
          <a:p>
            <a:r>
              <a:rPr lang="en-US" sz="1200" dirty="0" smtClean="0">
                <a:solidFill>
                  <a:srgbClr val="262626"/>
                </a:solidFill>
                <a:latin typeface="avenirnextltpro-regular"/>
              </a:rPr>
              <a:t>Behaviors that may signal risk, especially if related to a painful event, loss or change:</a:t>
            </a:r>
          </a:p>
          <a:p>
            <a:pPr>
              <a:buFont typeface="Arial" panose="020B0604020202020204" pitchFamily="34" charset="0"/>
              <a:buChar char="•"/>
            </a:pPr>
            <a:r>
              <a:rPr lang="en-US" sz="1200" dirty="0" smtClean="0">
                <a:solidFill>
                  <a:srgbClr val="262626"/>
                </a:solidFill>
                <a:latin typeface="avenirnextltpro-regular"/>
              </a:rPr>
              <a:t>Increased use of alcohol or drugs</a:t>
            </a:r>
          </a:p>
          <a:p>
            <a:pPr>
              <a:buFont typeface="Arial" panose="020B0604020202020204" pitchFamily="34" charset="0"/>
              <a:buChar char="•"/>
            </a:pPr>
            <a:r>
              <a:rPr lang="en-US" sz="1200" dirty="0" smtClean="0">
                <a:solidFill>
                  <a:srgbClr val="262626"/>
                </a:solidFill>
                <a:latin typeface="avenirnextltpro-regular"/>
              </a:rPr>
              <a:t>Looking for a way to end their lives, such as searching online for methods</a:t>
            </a:r>
          </a:p>
          <a:p>
            <a:pPr>
              <a:buFont typeface="Arial" panose="020B0604020202020204" pitchFamily="34" charset="0"/>
              <a:buChar char="•"/>
            </a:pPr>
            <a:r>
              <a:rPr lang="en-US" sz="1200" dirty="0" smtClean="0">
                <a:solidFill>
                  <a:srgbClr val="262626"/>
                </a:solidFill>
                <a:latin typeface="avenirnextltpro-regular"/>
              </a:rPr>
              <a:t>Withdrawing from activities</a:t>
            </a:r>
          </a:p>
          <a:p>
            <a:pPr>
              <a:buFont typeface="Arial" panose="020B0604020202020204" pitchFamily="34" charset="0"/>
              <a:buChar char="•"/>
            </a:pPr>
            <a:r>
              <a:rPr lang="en-US" sz="1200" dirty="0" smtClean="0">
                <a:solidFill>
                  <a:srgbClr val="262626"/>
                </a:solidFill>
                <a:latin typeface="avenirnextltpro-regular"/>
              </a:rPr>
              <a:t>Isolating from family and friends</a:t>
            </a:r>
          </a:p>
          <a:p>
            <a:pPr>
              <a:buFont typeface="Arial" panose="020B0604020202020204" pitchFamily="34" charset="0"/>
              <a:buChar char="•"/>
            </a:pPr>
            <a:r>
              <a:rPr lang="en-US" sz="1200" dirty="0" smtClean="0">
                <a:solidFill>
                  <a:srgbClr val="262626"/>
                </a:solidFill>
                <a:latin typeface="avenirnextltpro-regular"/>
              </a:rPr>
              <a:t>Sleeping too much or too little</a:t>
            </a:r>
          </a:p>
          <a:p>
            <a:pPr>
              <a:buFont typeface="Arial" panose="020B0604020202020204" pitchFamily="34" charset="0"/>
              <a:buChar char="•"/>
            </a:pPr>
            <a:r>
              <a:rPr lang="en-US" sz="1200" dirty="0" smtClean="0">
                <a:solidFill>
                  <a:srgbClr val="262626"/>
                </a:solidFill>
                <a:latin typeface="avenirnextltpro-regular"/>
              </a:rPr>
              <a:t>Visiting or calling people to say goodbye</a:t>
            </a:r>
          </a:p>
          <a:p>
            <a:pPr>
              <a:buFont typeface="Arial" panose="020B0604020202020204" pitchFamily="34" charset="0"/>
              <a:buChar char="•"/>
            </a:pPr>
            <a:r>
              <a:rPr lang="en-US" sz="1200" dirty="0" smtClean="0">
                <a:solidFill>
                  <a:srgbClr val="262626"/>
                </a:solidFill>
                <a:latin typeface="avenirnextltpro-regular"/>
              </a:rPr>
              <a:t>Giving away prized possessions</a:t>
            </a:r>
          </a:p>
          <a:p>
            <a:pPr>
              <a:buFont typeface="Arial" panose="020B0604020202020204" pitchFamily="34" charset="0"/>
              <a:buChar char="•"/>
            </a:pPr>
            <a:r>
              <a:rPr lang="en-US" sz="1200" dirty="0" smtClean="0">
                <a:solidFill>
                  <a:srgbClr val="262626"/>
                </a:solidFill>
                <a:latin typeface="avenirnextltpro-regular"/>
              </a:rPr>
              <a:t>Aggression</a:t>
            </a:r>
          </a:p>
          <a:p>
            <a:pPr>
              <a:buFont typeface="Arial" panose="020B0604020202020204" pitchFamily="34" charset="0"/>
              <a:buChar char="•"/>
            </a:pPr>
            <a:r>
              <a:rPr lang="en-US" sz="1200" dirty="0" smtClean="0">
                <a:solidFill>
                  <a:srgbClr val="262626"/>
                </a:solidFill>
                <a:latin typeface="avenirnextltpro-regular"/>
              </a:rPr>
              <a:t>Fatigue</a:t>
            </a:r>
          </a:p>
          <a:p>
            <a:pPr>
              <a:buFont typeface="Arial" panose="020B0604020202020204" pitchFamily="34" charset="0"/>
              <a:buChar char="•"/>
            </a:pPr>
            <a:r>
              <a:rPr lang="en-US" sz="1200" dirty="0" smtClean="0">
                <a:solidFill>
                  <a:srgbClr val="262626"/>
                </a:solidFill>
                <a:latin typeface="avenirnextltpro-regular"/>
              </a:rPr>
              <a:t>Risk-taking behaviors such as gun play, choking game) Ineffective coping mechanisms</a:t>
            </a:r>
          </a:p>
          <a:p>
            <a:pPr>
              <a:buFont typeface="Arial" panose="020B0604020202020204" pitchFamily="34" charset="0"/>
              <a:buChar char="•"/>
            </a:pPr>
            <a:r>
              <a:rPr lang="en-US" sz="1200" dirty="0" smtClean="0">
                <a:solidFill>
                  <a:srgbClr val="262626"/>
                </a:solidFill>
                <a:latin typeface="avenirnextltpro-regular"/>
              </a:rPr>
              <a:t>Inadequate problem-solving skills</a:t>
            </a:r>
          </a:p>
          <a:p>
            <a:pPr>
              <a:buFont typeface="Arial" panose="020B0604020202020204" pitchFamily="34" charset="0"/>
              <a:buChar char="•"/>
            </a:pPr>
            <a:r>
              <a:rPr lang="en-US" dirty="0" smtClean="0">
                <a:solidFill>
                  <a:srgbClr val="262626"/>
                </a:solidFill>
                <a:latin typeface="avenirnextltpro-regular"/>
              </a:rPr>
              <a:t>.</a:t>
            </a:r>
          </a:p>
          <a:p>
            <a:pPr>
              <a:buFont typeface="Arial" panose="020B0604020202020204" pitchFamily="34" charset="0"/>
              <a:buChar char="•"/>
            </a:pPr>
            <a:endParaRPr lang="en-US" dirty="0" smtClean="0">
              <a:solidFill>
                <a:srgbClr val="262626"/>
              </a:solidFill>
              <a:latin typeface="avenirnextltpro-regular"/>
            </a:endParaRPr>
          </a:p>
          <a:p>
            <a:r>
              <a:rPr lang="en-US" dirty="0" smtClean="0">
                <a:solidFill>
                  <a:srgbClr val="396DFF"/>
                </a:solidFill>
                <a:latin typeface="avenirnextltpro-demi"/>
              </a:rPr>
              <a:t>Mood</a:t>
            </a:r>
          </a:p>
          <a:p>
            <a:r>
              <a:rPr lang="en-US" dirty="0" smtClean="0">
                <a:solidFill>
                  <a:srgbClr val="262626"/>
                </a:solidFill>
                <a:latin typeface="avenirnextltpro-regular"/>
              </a:rPr>
              <a:t>People who are considering suicide often display one or more of the following moods:</a:t>
            </a:r>
          </a:p>
          <a:p>
            <a:pPr>
              <a:buFont typeface="Arial" panose="020B0604020202020204" pitchFamily="34" charset="0"/>
              <a:buChar char="•"/>
            </a:pPr>
            <a:r>
              <a:rPr lang="en-US" dirty="0" smtClean="0">
                <a:solidFill>
                  <a:srgbClr val="262626"/>
                </a:solidFill>
                <a:latin typeface="avenirnextltpro-regular"/>
              </a:rPr>
              <a:t>Depression</a:t>
            </a:r>
          </a:p>
          <a:p>
            <a:pPr>
              <a:buFont typeface="Arial" panose="020B0604020202020204" pitchFamily="34" charset="0"/>
              <a:buChar char="•"/>
            </a:pPr>
            <a:r>
              <a:rPr lang="en-US" dirty="0" smtClean="0">
                <a:solidFill>
                  <a:srgbClr val="262626"/>
                </a:solidFill>
                <a:latin typeface="avenirnextltpro-regular"/>
              </a:rPr>
              <a:t>Anxiety</a:t>
            </a:r>
          </a:p>
          <a:p>
            <a:pPr>
              <a:buFont typeface="Arial" panose="020B0604020202020204" pitchFamily="34" charset="0"/>
              <a:buChar char="•"/>
            </a:pPr>
            <a:r>
              <a:rPr lang="en-US" dirty="0" smtClean="0">
                <a:solidFill>
                  <a:srgbClr val="262626"/>
                </a:solidFill>
                <a:latin typeface="avenirnextltpro-regular"/>
              </a:rPr>
              <a:t>Loss of interest</a:t>
            </a:r>
          </a:p>
          <a:p>
            <a:pPr>
              <a:buFont typeface="Arial" panose="020B0604020202020204" pitchFamily="34" charset="0"/>
              <a:buChar char="•"/>
            </a:pPr>
            <a:r>
              <a:rPr lang="en-US" dirty="0" smtClean="0">
                <a:solidFill>
                  <a:srgbClr val="262626"/>
                </a:solidFill>
                <a:latin typeface="avenirnextltpro-regular"/>
              </a:rPr>
              <a:t>Irritability</a:t>
            </a:r>
          </a:p>
          <a:p>
            <a:pPr>
              <a:buFont typeface="Arial" panose="020B0604020202020204" pitchFamily="34" charset="0"/>
              <a:buChar char="•"/>
            </a:pPr>
            <a:r>
              <a:rPr lang="en-US" dirty="0" smtClean="0">
                <a:solidFill>
                  <a:srgbClr val="262626"/>
                </a:solidFill>
                <a:latin typeface="avenirnextltpro-regular"/>
              </a:rPr>
              <a:t>Humiliation/Shame</a:t>
            </a:r>
          </a:p>
          <a:p>
            <a:pPr>
              <a:buFont typeface="Arial" panose="020B0604020202020204" pitchFamily="34" charset="0"/>
              <a:buChar char="•"/>
            </a:pPr>
            <a:r>
              <a:rPr lang="en-US" dirty="0" smtClean="0">
                <a:solidFill>
                  <a:srgbClr val="262626"/>
                </a:solidFill>
                <a:latin typeface="avenirnextltpro-regular"/>
              </a:rPr>
              <a:t>Agitation/Anger</a:t>
            </a:r>
          </a:p>
          <a:p>
            <a:pPr>
              <a:buFont typeface="Arial" panose="020B0604020202020204" pitchFamily="34" charset="0"/>
              <a:buChar char="•"/>
            </a:pPr>
            <a:r>
              <a:rPr lang="en-US" dirty="0" smtClean="0">
                <a:solidFill>
                  <a:srgbClr val="262626"/>
                </a:solidFill>
                <a:latin typeface="avenirnextltpro-regular"/>
              </a:rPr>
              <a:t>Relief/Sudden Improvement</a:t>
            </a:r>
            <a:endParaRPr lang="en-US" b="0" i="0" dirty="0" smtClean="0">
              <a:solidFill>
                <a:srgbClr val="262626"/>
              </a:solidFill>
              <a:effectLst/>
              <a:latin typeface="avenirnextltpro-regular"/>
            </a:endParaRPr>
          </a:p>
          <a:p>
            <a:pPr>
              <a:buFont typeface="Arial" panose="020B0604020202020204" pitchFamily="34" charset="0"/>
              <a:buChar char="•"/>
            </a:pPr>
            <a:endParaRPr lang="en-US" dirty="0" smtClean="0">
              <a:solidFill>
                <a:srgbClr val="262626"/>
              </a:solidFill>
              <a:latin typeface="avenirnextltpro-regular"/>
            </a:endParaRPr>
          </a:p>
          <a:p>
            <a:pPr>
              <a:buFont typeface="Arial" panose="020B0604020202020204" pitchFamily="34" charset="0"/>
              <a:buChar char="•"/>
            </a:pPr>
            <a:endParaRPr lang="en-US" dirty="0" smtClean="0">
              <a:solidFill>
                <a:srgbClr val="262626"/>
              </a:solidFill>
              <a:latin typeface="avenirnextltpro-regular"/>
            </a:endParaRPr>
          </a:p>
          <a:p>
            <a:pPr>
              <a:buFont typeface="Arial" panose="020B0604020202020204" pitchFamily="34" charset="0"/>
              <a:buChar char="•"/>
            </a:pPr>
            <a:endParaRPr lang="en-US" b="0" i="0" dirty="0">
              <a:solidFill>
                <a:srgbClr val="262626"/>
              </a:solidFill>
              <a:effectLst/>
              <a:latin typeface="avenirnextltpro-regular"/>
            </a:endParaRPr>
          </a:p>
        </p:txBody>
      </p:sp>
      <p:sp>
        <p:nvSpPr>
          <p:cNvPr id="4" name="Slide Number Placeholder 3"/>
          <p:cNvSpPr>
            <a:spLocks noGrp="1"/>
          </p:cNvSpPr>
          <p:nvPr>
            <p:ph type="sldNum" sz="quarter" idx="10"/>
          </p:nvPr>
        </p:nvSpPr>
        <p:spPr/>
        <p:txBody>
          <a:bodyPr/>
          <a:lstStyle/>
          <a:p>
            <a:fld id="{5CE293F9-18C0-4BCC-A95F-E316310B28EA}" type="slidenum">
              <a:rPr lang="en-US" smtClean="0"/>
              <a:t>46</a:t>
            </a:fld>
            <a:endParaRPr lang="en-US"/>
          </a:p>
        </p:txBody>
      </p:sp>
    </p:spTree>
    <p:extLst>
      <p:ext uri="{BB962C8B-B14F-4D97-AF65-F5344CB8AC3E}">
        <p14:creationId xmlns:p14="http://schemas.microsoft.com/office/powerpoint/2010/main" val="290826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4281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5CE293F9-18C0-4BCC-A95F-E316310B28EA}" type="slidenum">
              <a:rPr lang="en-US" smtClean="0"/>
              <a:t>48</a:t>
            </a:fld>
            <a:endParaRPr lang="en-US"/>
          </a:p>
        </p:txBody>
      </p:sp>
    </p:spTree>
    <p:extLst>
      <p:ext uri="{BB962C8B-B14F-4D97-AF65-F5344CB8AC3E}">
        <p14:creationId xmlns:p14="http://schemas.microsoft.com/office/powerpoint/2010/main" val="3587389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293F9-18C0-4BCC-A95F-E316310B28EA}" type="slidenum">
              <a:rPr lang="en-US" smtClean="0"/>
              <a:t>49</a:t>
            </a:fld>
            <a:endParaRPr lang="en-US"/>
          </a:p>
        </p:txBody>
      </p:sp>
    </p:spTree>
    <p:extLst>
      <p:ext uri="{BB962C8B-B14F-4D97-AF65-F5344CB8AC3E}">
        <p14:creationId xmlns:p14="http://schemas.microsoft.com/office/powerpoint/2010/main" val="3856956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73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4" name="Google Shape;34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extLst>
      <p:ext uri="{BB962C8B-B14F-4D97-AF65-F5344CB8AC3E}">
        <p14:creationId xmlns:p14="http://schemas.microsoft.com/office/powerpoint/2010/main" val="284781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3EE61-7492-490F-B5C3-E95B6E09C8A8}" type="slidenum">
              <a:rPr lang="en-US" smtClean="0"/>
              <a:t>7</a:t>
            </a:fld>
            <a:endParaRPr lang="en-US"/>
          </a:p>
        </p:txBody>
      </p:sp>
    </p:spTree>
    <p:extLst>
      <p:ext uri="{BB962C8B-B14F-4D97-AF65-F5344CB8AC3E}">
        <p14:creationId xmlns:p14="http://schemas.microsoft.com/office/powerpoint/2010/main" val="2358456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rPr>
              <a:t>Experimenting with substances- </a:t>
            </a:r>
          </a:p>
          <a:p>
            <a:pPr marL="742950" lvl="1" indent="-285750" defTabSz="457200">
              <a:buFont typeface="Arial" panose="020B0604020202020204" pitchFamily="34" charset="0"/>
              <a:buChar char="•"/>
              <a:defRPr/>
            </a:pPr>
            <a:r>
              <a:rPr kumimoji="0" lang="en-US" sz="12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rPr>
              <a:t>Suicides and drug overdoses kill American adults at twice the rate today as they did just 17 years ago, and opioids are a key contributor to that rise.</a:t>
            </a: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rPr>
              <a:t>Not eating very well, or sleeping very well,- </a:t>
            </a:r>
          </a:p>
          <a:p>
            <a:pPr marL="742950" lvl="1" indent="-285750" defTabSz="457200">
              <a:buFont typeface="Arial" panose="020B0604020202020204" pitchFamily="34" charset="0"/>
              <a:buChar char="•"/>
              <a:defRPr/>
            </a:pPr>
            <a:r>
              <a:rPr kumimoji="0" lang="en-US" sz="12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rPr>
              <a:t>Depression, post-traumatic stress disorder (PTSD), panic disorder, and schizophrenia more likely to have suicidal behaviors if sleep disturbed </a:t>
            </a: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endParaRPr>
          </a:p>
          <a:p>
            <a:pPr marL="285750" lvl="0" indent="-285750" defTabSz="457200">
              <a:buFont typeface="Arial" panose="020B0604020202020204" pitchFamily="34" charset="0"/>
              <a:buChar char="•"/>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rPr>
              <a:t>An increasingly digital world that replaces face-to-face connection and may contribute to sensations of loneliness and isolation. – </a:t>
            </a:r>
            <a:r>
              <a:rPr lang="en-US" dirty="0" smtClean="0">
                <a:solidFill>
                  <a:prstClr val="black"/>
                </a:solidFill>
                <a:latin typeface="Century Gothic" panose="020B0502020202020204"/>
              </a:rPr>
              <a:t>Feeling left out- Everyone else’s life is great –Poor Social skills</a:t>
            </a:r>
          </a:p>
          <a:p>
            <a:pPr marL="285750" lvl="0" indent="-285750" defTabSz="457200">
              <a:buFont typeface="Arial" panose="020B0604020202020204" pitchFamily="34" charset="0"/>
              <a:buChar char="•"/>
              <a:defRPr/>
            </a:pPr>
            <a:endParaRPr lang="en-US" dirty="0" smtClean="0">
              <a:solidFill>
                <a:prstClr val="black"/>
              </a:solidFill>
              <a:latin typeface="Century Gothic" panose="020B0502020202020204"/>
            </a:endParaRPr>
          </a:p>
          <a:p>
            <a:pPr lvl="0" defTabSz="457200">
              <a:defRPr/>
            </a:pPr>
            <a:endParaRPr lang="en-US" dirty="0" smtClean="0">
              <a:solidFill>
                <a:prstClr val="black"/>
              </a:solidFill>
              <a:latin typeface="Century Gothic" panose="020B0502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Calibri"/>
                <a:cs typeface="Calibri"/>
                <a:sym typeface="Calibri"/>
              </a:rPr>
              <a:t>Meta Analysis with 23 independent samples 13,929 participants  - Positive correlation between problematic Facebook use and psychological distress</a:t>
            </a:r>
          </a:p>
          <a:p>
            <a:pPr lvl="0"/>
            <a:r>
              <a:rPr lang="en-US" sz="1200" kern="1200" dirty="0" smtClean="0">
                <a:solidFill>
                  <a:schemeClr val="tx1"/>
                </a:solidFill>
                <a:effectLst/>
                <a:latin typeface="+mn-lt"/>
                <a:ea typeface="+mn-ea"/>
                <a:cs typeface="+mn-cs"/>
              </a:rPr>
              <a:t>curriculum </a:t>
            </a:r>
            <a:r>
              <a:rPr lang="en-US" sz="1200" kern="1200" dirty="0">
                <a:solidFill>
                  <a:schemeClr val="tx1"/>
                </a:solidFill>
                <a:effectLst/>
                <a:latin typeface="+mn-lt"/>
                <a:ea typeface="+mn-ea"/>
                <a:cs typeface="+mn-cs"/>
              </a:rPr>
              <a:t>and information</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smtClean="0">
                <a:solidFill>
                  <a:schemeClr val="tx1"/>
                </a:solidFill>
                <a:effectLst/>
                <a:latin typeface="+mn-lt"/>
                <a:ea typeface="+mn-ea"/>
                <a:cs typeface="+mn-cs"/>
              </a:rPr>
              <a:t>.</a:t>
            </a:r>
            <a:r>
              <a:rPr lang="en-US" dirty="0" smtClean="0">
                <a:solidFill>
                  <a:prstClr val="black"/>
                </a:solidFill>
                <a:latin typeface="Century Gothic" panose="020B0502020202020204"/>
              </a:rPr>
              <a:t> Cyberbullying</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E293F9-18C0-4BCC-A95F-E316310B28EA}" type="slidenum">
              <a:rPr lang="en-US" smtClean="0"/>
              <a:t>8</a:t>
            </a:fld>
            <a:endParaRPr lang="en-US"/>
          </a:p>
        </p:txBody>
      </p:sp>
    </p:spTree>
    <p:extLst>
      <p:ext uri="{BB962C8B-B14F-4D97-AF65-F5344CB8AC3E}">
        <p14:creationId xmlns:p14="http://schemas.microsoft.com/office/powerpoint/2010/main" val="4020371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2" name="Google Shape;3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Tree>
    <p:extLst>
      <p:ext uri="{BB962C8B-B14F-4D97-AF65-F5344CB8AC3E}">
        <p14:creationId xmlns:p14="http://schemas.microsoft.com/office/powerpoint/2010/main" val="2685690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1513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The highest category for mental health MSWRs is Depressive Disorders, which </a:t>
            </a:r>
            <a:r>
              <a:rPr lang="en-US" b="1" dirty="0" smtClean="0"/>
              <a:t>increased almost 6 percentage points from the last PY (15.4 percent in PY 2017; 21.1 percent in PY 2018). </a:t>
            </a:r>
            <a:r>
              <a:rPr lang="en-US" dirty="0" smtClean="0"/>
              <a:t>This is consistent with research that indicates the prevalence of adults with a major depressive episode was highest among individuals aged 18-25.</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6725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09C15-95D3-40D9-8F02-7D38F88EE3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31B387E-1137-44EB-BA1C-165ED8254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9F4B38A-74D6-4696-9A4D-50FDFC6AC2AE}"/>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5" name="Footer Placeholder 4">
            <a:extLst>
              <a:ext uri="{FF2B5EF4-FFF2-40B4-BE49-F238E27FC236}">
                <a16:creationId xmlns="" xmlns:a16="http://schemas.microsoft.com/office/drawing/2014/main" id="{28CC4CD7-8DD0-4FFB-9DC9-12DFD0C1AC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2DEC14D-DE42-47CF-81C0-ADC73F652502}"/>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3893204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DC7131-FFAE-466C-AE4A-1703C01726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CA611AD-2B32-41C3-ABAA-925CBF2838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13173D-7D98-4286-9D95-49E65B099F2E}"/>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5" name="Footer Placeholder 4">
            <a:extLst>
              <a:ext uri="{FF2B5EF4-FFF2-40B4-BE49-F238E27FC236}">
                <a16:creationId xmlns="" xmlns:a16="http://schemas.microsoft.com/office/drawing/2014/main" id="{31D7DD25-C229-411F-AAD2-BB62319B57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0A6B141-08AE-49DF-9BB2-1C97AFD0E9BF}"/>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7594979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2_S14">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08000" y="3343152"/>
            <a:ext cx="3759200" cy="3032248"/>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1" name="Picture Placeholder 5"/>
          <p:cNvSpPr>
            <a:spLocks noGrp="1"/>
          </p:cNvSpPr>
          <p:nvPr>
            <p:ph type="pic" sz="quarter" idx="12" hasCustomPrompt="1"/>
          </p:nvPr>
        </p:nvSpPr>
        <p:spPr>
          <a:xfrm>
            <a:off x="2997200" y="2108200"/>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solidFill>
              <a:schemeClr val="bg2"/>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2" name="Picture Placeholder 5"/>
          <p:cNvSpPr>
            <a:spLocks noGrp="1"/>
          </p:cNvSpPr>
          <p:nvPr>
            <p:ph type="pic" sz="quarter" idx="13" hasCustomPrompt="1"/>
          </p:nvPr>
        </p:nvSpPr>
        <p:spPr>
          <a:xfrm>
            <a:off x="4064000" y="3860732"/>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solidFill>
              <a:schemeClr val="bg2"/>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7060900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3_S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3" name="Picture Placeholder 5"/>
          <p:cNvSpPr>
            <a:spLocks noGrp="1"/>
          </p:cNvSpPr>
          <p:nvPr>
            <p:ph type="pic" sz="quarter" idx="16" hasCustomPrompt="1"/>
          </p:nvPr>
        </p:nvSpPr>
        <p:spPr>
          <a:xfrm>
            <a:off x="6748377" y="4605984"/>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4" name="Picture Placeholder 5"/>
          <p:cNvSpPr>
            <a:spLocks noGrp="1"/>
          </p:cNvSpPr>
          <p:nvPr>
            <p:ph type="pic" sz="quarter" idx="17" hasCustomPrompt="1"/>
          </p:nvPr>
        </p:nvSpPr>
        <p:spPr>
          <a:xfrm>
            <a:off x="5535951" y="2668635"/>
            <a:ext cx="283802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5" name="Picture Placeholder 5"/>
          <p:cNvSpPr>
            <a:spLocks noGrp="1"/>
          </p:cNvSpPr>
          <p:nvPr>
            <p:ph type="pic" sz="quarter" idx="18" hasCustomPrompt="1"/>
          </p:nvPr>
        </p:nvSpPr>
        <p:spPr>
          <a:xfrm>
            <a:off x="8018377" y="1669627"/>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6" name="Picture Placeholder 5"/>
          <p:cNvSpPr>
            <a:spLocks noGrp="1"/>
          </p:cNvSpPr>
          <p:nvPr>
            <p:ph type="pic" sz="quarter" idx="19" hasCustomPrompt="1"/>
          </p:nvPr>
        </p:nvSpPr>
        <p:spPr>
          <a:xfrm>
            <a:off x="9125817" y="3422159"/>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249311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4_S14">
    <p:spTree>
      <p:nvGrpSpPr>
        <p:cNvPr id="1" name=""/>
        <p:cNvGrpSpPr/>
        <p:nvPr/>
      </p:nvGrpSpPr>
      <p:grpSpPr>
        <a:xfrm>
          <a:off x="0" y="0"/>
          <a:ext cx="0" cy="0"/>
          <a:chOff x="0" y="0"/>
          <a:chExt cx="0" cy="0"/>
        </a:xfrm>
      </p:grpSpPr>
      <p:sp>
        <p:nvSpPr>
          <p:cNvPr id="16" name="Picture Placeholder 5"/>
          <p:cNvSpPr>
            <a:spLocks noGrp="1"/>
          </p:cNvSpPr>
          <p:nvPr>
            <p:ph type="pic" sz="quarter" idx="19" hasCustomPrompt="1"/>
          </p:nvPr>
        </p:nvSpPr>
        <p:spPr>
          <a:xfrm>
            <a:off x="8128001" y="1938984"/>
            <a:ext cx="353781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1" name="Picture Placeholder 5"/>
          <p:cNvSpPr>
            <a:spLocks noGrp="1"/>
          </p:cNvSpPr>
          <p:nvPr>
            <p:ph type="pic" sz="quarter" idx="20" hasCustomPrompt="1"/>
          </p:nvPr>
        </p:nvSpPr>
        <p:spPr>
          <a:xfrm>
            <a:off x="508001" y="1938984"/>
            <a:ext cx="353781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3" name="Picture Placeholder 5"/>
          <p:cNvSpPr>
            <a:spLocks noGrp="1"/>
          </p:cNvSpPr>
          <p:nvPr>
            <p:ph type="pic" sz="quarter" idx="16" hasCustomPrompt="1"/>
          </p:nvPr>
        </p:nvSpPr>
        <p:spPr>
          <a:xfrm>
            <a:off x="3555237" y="3835400"/>
            <a:ext cx="5080000" cy="2556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2700">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015732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1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8" name="Picture Placeholder 9"/>
          <p:cNvSpPr>
            <a:spLocks noGrp="1"/>
          </p:cNvSpPr>
          <p:nvPr>
            <p:ph type="pic" sz="quarter" idx="11"/>
          </p:nvPr>
        </p:nvSpPr>
        <p:spPr>
          <a:xfrm>
            <a:off x="1036407" y="2064815"/>
            <a:ext cx="4097104" cy="4097104"/>
          </a:xfrm>
          <a:prstGeom prst="ellipse">
            <a:avLst/>
          </a:prstGeom>
          <a:solidFill>
            <a:schemeClr val="tx1">
              <a:lumMod val="10000"/>
              <a:lumOff val="90000"/>
            </a:schemeClr>
          </a:solidFill>
          <a:ln>
            <a:solidFill>
              <a:schemeClr val="tx1">
                <a:lumMod val="75000"/>
                <a:lumOff val="25000"/>
              </a:schemeClr>
            </a:solidFill>
          </a:ln>
        </p:spPr>
        <p:txBody>
          <a:bodyPr wrap="square" tIns="91440" bIns="10058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Tree>
    <p:extLst>
      <p:ext uri="{BB962C8B-B14F-4D97-AF65-F5344CB8AC3E}">
        <p14:creationId xmlns:p14="http://schemas.microsoft.com/office/powerpoint/2010/main" val="21684658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9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94" name="Picture Placeholder 93"/>
          <p:cNvSpPr>
            <a:spLocks noGrp="1"/>
          </p:cNvSpPr>
          <p:nvPr>
            <p:ph type="pic" sz="quarter" idx="26" hasCustomPrompt="1"/>
          </p:nvPr>
        </p:nvSpPr>
        <p:spPr>
          <a:xfrm>
            <a:off x="920146" y="2200908"/>
            <a:ext cx="1817309" cy="1817309"/>
          </a:xfrm>
          <a:custGeom>
            <a:avLst/>
            <a:gdLst>
              <a:gd name="connsiteX0" fmla="*/ 681491 w 1362982"/>
              <a:gd name="connsiteY0" fmla="*/ 0 h 1362982"/>
              <a:gd name="connsiteX1" fmla="*/ 1362982 w 1362982"/>
              <a:gd name="connsiteY1" fmla="*/ 681491 h 1362982"/>
              <a:gd name="connsiteX2" fmla="*/ 681491 w 1362982"/>
              <a:gd name="connsiteY2" fmla="*/ 1362982 h 1362982"/>
              <a:gd name="connsiteX3" fmla="*/ 0 w 1362982"/>
              <a:gd name="connsiteY3" fmla="*/ 681491 h 1362982"/>
              <a:gd name="connsiteX4" fmla="*/ 681491 w 1362982"/>
              <a:gd name="connsiteY4" fmla="*/ 0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982" h="1362982">
                <a:moveTo>
                  <a:pt x="681491" y="0"/>
                </a:moveTo>
                <a:cubicBezTo>
                  <a:pt x="1057868" y="0"/>
                  <a:pt x="1362982" y="305114"/>
                  <a:pt x="1362982" y="681491"/>
                </a:cubicBezTo>
                <a:cubicBezTo>
                  <a:pt x="1362982" y="1057868"/>
                  <a:pt x="1057868" y="1362982"/>
                  <a:pt x="681491" y="1362982"/>
                </a:cubicBezTo>
                <a:cubicBezTo>
                  <a:pt x="305114" y="1362982"/>
                  <a:pt x="0" y="1057868"/>
                  <a:pt x="0" y="681491"/>
                </a:cubicBezTo>
                <a:cubicBezTo>
                  <a:pt x="0" y="305114"/>
                  <a:pt x="305114" y="0"/>
                  <a:pt x="681491"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6" name="Picture Placeholder 95"/>
          <p:cNvSpPr>
            <a:spLocks noGrp="1"/>
          </p:cNvSpPr>
          <p:nvPr>
            <p:ph type="pic" sz="quarter" idx="27" hasCustomPrompt="1"/>
          </p:nvPr>
        </p:nvSpPr>
        <p:spPr>
          <a:xfrm>
            <a:off x="6335080" y="2182714"/>
            <a:ext cx="2332533" cy="2332533"/>
          </a:xfrm>
          <a:custGeom>
            <a:avLst/>
            <a:gdLst>
              <a:gd name="connsiteX0" fmla="*/ 874700 w 1749400"/>
              <a:gd name="connsiteY0" fmla="*/ 0 h 1749400"/>
              <a:gd name="connsiteX1" fmla="*/ 1749400 w 1749400"/>
              <a:gd name="connsiteY1" fmla="*/ 874700 h 1749400"/>
              <a:gd name="connsiteX2" fmla="*/ 874700 w 1749400"/>
              <a:gd name="connsiteY2" fmla="*/ 1749400 h 1749400"/>
              <a:gd name="connsiteX3" fmla="*/ 0 w 1749400"/>
              <a:gd name="connsiteY3" fmla="*/ 874700 h 1749400"/>
              <a:gd name="connsiteX4" fmla="*/ 874700 w 1749400"/>
              <a:gd name="connsiteY4" fmla="*/ 0 h 17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400" h="1749400">
                <a:moveTo>
                  <a:pt x="874700" y="0"/>
                </a:moveTo>
                <a:cubicBezTo>
                  <a:pt x="1357783" y="0"/>
                  <a:pt x="1749400" y="391617"/>
                  <a:pt x="1749400" y="874700"/>
                </a:cubicBezTo>
                <a:cubicBezTo>
                  <a:pt x="1749400" y="1357783"/>
                  <a:pt x="1357783" y="1749400"/>
                  <a:pt x="874700" y="1749400"/>
                </a:cubicBezTo>
                <a:cubicBezTo>
                  <a:pt x="391617" y="1749400"/>
                  <a:pt x="0" y="1357783"/>
                  <a:pt x="0" y="874700"/>
                </a:cubicBezTo>
                <a:cubicBezTo>
                  <a:pt x="0" y="391617"/>
                  <a:pt x="391617" y="0"/>
                  <a:pt x="874700"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5" name="Picture Placeholder 94"/>
          <p:cNvSpPr>
            <a:spLocks noGrp="1"/>
          </p:cNvSpPr>
          <p:nvPr>
            <p:ph type="pic" sz="quarter" idx="28" hasCustomPrompt="1"/>
          </p:nvPr>
        </p:nvSpPr>
        <p:spPr>
          <a:xfrm>
            <a:off x="3365135" y="3584434"/>
            <a:ext cx="2599877" cy="2599877"/>
          </a:xfrm>
          <a:custGeom>
            <a:avLst/>
            <a:gdLst>
              <a:gd name="connsiteX0" fmla="*/ 1023847 w 2047694"/>
              <a:gd name="connsiteY0" fmla="*/ 0 h 2047694"/>
              <a:gd name="connsiteX1" fmla="*/ 2047694 w 2047694"/>
              <a:gd name="connsiteY1" fmla="*/ 1023847 h 2047694"/>
              <a:gd name="connsiteX2" fmla="*/ 1023847 w 2047694"/>
              <a:gd name="connsiteY2" fmla="*/ 2047694 h 2047694"/>
              <a:gd name="connsiteX3" fmla="*/ 0 w 2047694"/>
              <a:gd name="connsiteY3" fmla="*/ 1023847 h 2047694"/>
              <a:gd name="connsiteX4" fmla="*/ 1023847 w 2047694"/>
              <a:gd name="connsiteY4" fmla="*/ 0 h 204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4" h="2047694">
                <a:moveTo>
                  <a:pt x="1023847" y="0"/>
                </a:moveTo>
                <a:cubicBezTo>
                  <a:pt x="1589302" y="0"/>
                  <a:pt x="2047694" y="458392"/>
                  <a:pt x="2047694" y="1023847"/>
                </a:cubicBezTo>
                <a:cubicBezTo>
                  <a:pt x="2047694" y="1589302"/>
                  <a:pt x="1589302" y="2047694"/>
                  <a:pt x="1023847" y="2047694"/>
                </a:cubicBezTo>
                <a:cubicBezTo>
                  <a:pt x="458392" y="2047694"/>
                  <a:pt x="0" y="1589302"/>
                  <a:pt x="0" y="1023847"/>
                </a:cubicBezTo>
                <a:cubicBezTo>
                  <a:pt x="0" y="458392"/>
                  <a:pt x="458392" y="0"/>
                  <a:pt x="1023847"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7" name="Picture Placeholder 96"/>
          <p:cNvSpPr>
            <a:spLocks noGrp="1"/>
          </p:cNvSpPr>
          <p:nvPr>
            <p:ph type="pic" sz="quarter" idx="29" hasCustomPrompt="1"/>
          </p:nvPr>
        </p:nvSpPr>
        <p:spPr>
          <a:xfrm>
            <a:off x="9331904" y="4370636"/>
            <a:ext cx="2011429" cy="2011429"/>
          </a:xfrm>
          <a:custGeom>
            <a:avLst/>
            <a:gdLst>
              <a:gd name="connsiteX0" fmla="*/ 754286 w 1508572"/>
              <a:gd name="connsiteY0" fmla="*/ 0 h 1508572"/>
              <a:gd name="connsiteX1" fmla="*/ 1508572 w 1508572"/>
              <a:gd name="connsiteY1" fmla="*/ 754286 h 1508572"/>
              <a:gd name="connsiteX2" fmla="*/ 754286 w 1508572"/>
              <a:gd name="connsiteY2" fmla="*/ 1508572 h 1508572"/>
              <a:gd name="connsiteX3" fmla="*/ 0 w 1508572"/>
              <a:gd name="connsiteY3" fmla="*/ 754286 h 1508572"/>
              <a:gd name="connsiteX4" fmla="*/ 754286 w 1508572"/>
              <a:gd name="connsiteY4" fmla="*/ 0 h 15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72" h="1508572">
                <a:moveTo>
                  <a:pt x="754286" y="0"/>
                </a:moveTo>
                <a:cubicBezTo>
                  <a:pt x="1170867" y="0"/>
                  <a:pt x="1508572" y="337705"/>
                  <a:pt x="1508572" y="754286"/>
                </a:cubicBezTo>
                <a:cubicBezTo>
                  <a:pt x="1508572" y="1170867"/>
                  <a:pt x="1170867" y="1508572"/>
                  <a:pt x="754286" y="1508572"/>
                </a:cubicBezTo>
                <a:cubicBezTo>
                  <a:pt x="337705" y="1508572"/>
                  <a:pt x="0" y="1170867"/>
                  <a:pt x="0" y="754286"/>
                </a:cubicBezTo>
                <a:cubicBezTo>
                  <a:pt x="0" y="337705"/>
                  <a:pt x="337705" y="0"/>
                  <a:pt x="754286"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8509767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0_S14">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nvGrpSpPr>
          <p:cNvPr id="9" name="Group 8"/>
          <p:cNvGrpSpPr/>
          <p:nvPr/>
        </p:nvGrpSpPr>
        <p:grpSpPr>
          <a:xfrm>
            <a:off x="1052631" y="1593600"/>
            <a:ext cx="10086739" cy="5019216"/>
            <a:chOff x="874886" y="1276350"/>
            <a:chExt cx="7335877" cy="3650376"/>
          </a:xfrm>
          <a:solidFill>
            <a:schemeClr val="bg1">
              <a:alpha val="50000"/>
            </a:schemeClr>
          </a:solidFill>
        </p:grpSpPr>
        <p:grpSp>
          <p:nvGrpSpPr>
            <p:cNvPr id="10" name="Group 341"/>
            <p:cNvGrpSpPr/>
            <p:nvPr/>
          </p:nvGrpSpPr>
          <p:grpSpPr>
            <a:xfrm>
              <a:off x="3989287" y="2800445"/>
              <a:ext cx="1399363" cy="1565023"/>
              <a:chOff x="4097338" y="2217738"/>
              <a:chExt cx="1139825" cy="1274763"/>
            </a:xfrm>
            <a:grpFill/>
          </p:grpSpPr>
          <p:sp>
            <p:nvSpPr>
              <p:cNvPr id="186"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7"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1" name="Group 10"/>
            <p:cNvGrpSpPr/>
            <p:nvPr/>
          </p:nvGrpSpPr>
          <p:grpSpPr>
            <a:xfrm>
              <a:off x="874886" y="1276350"/>
              <a:ext cx="3180780" cy="1832003"/>
              <a:chOff x="893725" y="1200132"/>
              <a:chExt cx="3180780" cy="1832003"/>
            </a:xfrm>
            <a:grpFill/>
          </p:grpSpPr>
          <p:sp>
            <p:nvSpPr>
              <p:cNvPr id="134"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5"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6"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7"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8"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9"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0"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1"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2"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3"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4"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5"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6"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7"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8"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9"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0"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1"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2"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3"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4"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5"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6"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7"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8"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9"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0"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1"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2"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3"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4"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5"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6"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7"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8"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9"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0"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1"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2"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3"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4"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5"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6"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7"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8"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9"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0"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1"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2"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3"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4"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5"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2" name="Group 345"/>
            <p:cNvGrpSpPr/>
            <p:nvPr/>
          </p:nvGrpSpPr>
          <p:grpSpPr>
            <a:xfrm>
              <a:off x="4108191" y="1434241"/>
              <a:ext cx="843905" cy="1418862"/>
              <a:chOff x="4219575" y="1089025"/>
              <a:chExt cx="687388" cy="1155701"/>
            </a:xfrm>
            <a:grpFill/>
          </p:grpSpPr>
          <p:sp>
            <p:nvSpPr>
              <p:cNvPr id="119"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120" name="Group 343"/>
              <p:cNvGrpSpPr/>
              <p:nvPr/>
            </p:nvGrpSpPr>
            <p:grpSpPr>
              <a:xfrm>
                <a:off x="4219575" y="1089025"/>
                <a:ext cx="687388" cy="1155701"/>
                <a:chOff x="4219575" y="1089025"/>
                <a:chExt cx="687388" cy="1155701"/>
              </a:xfrm>
              <a:grpFill/>
            </p:grpSpPr>
            <p:sp>
              <p:nvSpPr>
                <p:cNvPr id="121"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2"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3"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4"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5"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6"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7"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8"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9"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0"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1"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2"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3"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3" name="Group 363"/>
            <p:cNvGrpSpPr/>
            <p:nvPr/>
          </p:nvGrpSpPr>
          <p:grpSpPr>
            <a:xfrm>
              <a:off x="6632111" y="3632658"/>
              <a:ext cx="1186925" cy="1036850"/>
              <a:chOff x="6275388" y="2879725"/>
              <a:chExt cx="966788" cy="844551"/>
            </a:xfrm>
            <a:grpFill/>
          </p:grpSpPr>
          <p:sp>
            <p:nvSpPr>
              <p:cNvPr id="101"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102" name="Group 361"/>
              <p:cNvGrpSpPr/>
              <p:nvPr/>
            </p:nvGrpSpPr>
            <p:grpSpPr>
              <a:xfrm>
                <a:off x="6275388" y="2917825"/>
                <a:ext cx="966788" cy="806451"/>
                <a:chOff x="6275388" y="2917825"/>
                <a:chExt cx="966788" cy="806451"/>
              </a:xfrm>
              <a:grpFill/>
            </p:grpSpPr>
            <p:sp>
              <p:nvSpPr>
                <p:cNvPr id="103"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4"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5"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6"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7"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8"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9"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0"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1"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2"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3"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4"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5"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6"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7"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8"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4" name="Group 383"/>
            <p:cNvGrpSpPr/>
            <p:nvPr/>
          </p:nvGrpSpPr>
          <p:grpSpPr>
            <a:xfrm>
              <a:off x="4714312" y="1371869"/>
              <a:ext cx="3496451" cy="2471292"/>
              <a:chOff x="4713288" y="1038225"/>
              <a:chExt cx="2847975" cy="2012950"/>
            </a:xfrm>
            <a:grpFill/>
          </p:grpSpPr>
          <p:sp>
            <p:nvSpPr>
              <p:cNvPr id="30"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7"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8"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9"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0"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1"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2"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3"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4"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5"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6"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7"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8"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9"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0"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1"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2"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3"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4"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5"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6"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7"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8"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9"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0"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1"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2"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3"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4"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5"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6"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7"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8"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9"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0"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1"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2"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3"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4"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5"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6"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7"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8"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9"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0"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1"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2"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3"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4"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5"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6"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7"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8"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9"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0"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1"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2"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3"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8"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9"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0"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5" name="Group 14"/>
            <p:cNvGrpSpPr/>
            <p:nvPr/>
          </p:nvGrpSpPr>
          <p:grpSpPr>
            <a:xfrm>
              <a:off x="1907860" y="2938794"/>
              <a:ext cx="1697534" cy="1987932"/>
              <a:chOff x="1926699" y="2862576"/>
              <a:chExt cx="1697534" cy="1987932"/>
            </a:xfrm>
            <a:grpFill/>
          </p:grpSpPr>
          <p:grpSp>
            <p:nvGrpSpPr>
              <p:cNvPr id="16" name="Group 274"/>
              <p:cNvGrpSpPr/>
              <p:nvPr/>
            </p:nvGrpSpPr>
            <p:grpSpPr>
              <a:xfrm>
                <a:off x="2667282" y="3304994"/>
                <a:ext cx="956951" cy="1545514"/>
                <a:chOff x="3030538" y="2674938"/>
                <a:chExt cx="779463" cy="1258888"/>
              </a:xfrm>
              <a:grpFill/>
            </p:grpSpPr>
            <p:sp>
              <p:nvSpPr>
                <p:cNvPr id="28"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17"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9"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rtl="0">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rtl="0">
              <a:defRPr sz="4800">
                <a:solidFill>
                  <a:schemeClr val="tx1">
                    <a:lumMod val="75000"/>
                    <a:lumOff val="25000"/>
                  </a:schemeClr>
                </a:solidFill>
              </a:defRPr>
            </a:lvl1pPr>
          </a:lstStyle>
          <a:p>
            <a:r>
              <a:rPr lang="en-US" smtClean="0"/>
              <a:t>Click to edit Master title style</a:t>
            </a:r>
            <a:endParaRPr lang="en-US" dirty="0"/>
          </a:p>
        </p:txBody>
      </p:sp>
      <p:sp>
        <p:nvSpPr>
          <p:cNvPr id="94" name="Picture Placeholder 93"/>
          <p:cNvSpPr>
            <a:spLocks noGrp="1"/>
          </p:cNvSpPr>
          <p:nvPr>
            <p:ph type="pic" sz="quarter" idx="26" hasCustomPrompt="1"/>
          </p:nvPr>
        </p:nvSpPr>
        <p:spPr>
          <a:xfrm>
            <a:off x="920146" y="2200908"/>
            <a:ext cx="1817309" cy="1817309"/>
          </a:xfrm>
          <a:custGeom>
            <a:avLst/>
            <a:gdLst>
              <a:gd name="connsiteX0" fmla="*/ 681491 w 1362982"/>
              <a:gd name="connsiteY0" fmla="*/ 0 h 1362982"/>
              <a:gd name="connsiteX1" fmla="*/ 1362982 w 1362982"/>
              <a:gd name="connsiteY1" fmla="*/ 681491 h 1362982"/>
              <a:gd name="connsiteX2" fmla="*/ 681491 w 1362982"/>
              <a:gd name="connsiteY2" fmla="*/ 1362982 h 1362982"/>
              <a:gd name="connsiteX3" fmla="*/ 0 w 1362982"/>
              <a:gd name="connsiteY3" fmla="*/ 681491 h 1362982"/>
              <a:gd name="connsiteX4" fmla="*/ 681491 w 1362982"/>
              <a:gd name="connsiteY4" fmla="*/ 0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982" h="1362982">
                <a:moveTo>
                  <a:pt x="681491" y="0"/>
                </a:moveTo>
                <a:cubicBezTo>
                  <a:pt x="1057868" y="0"/>
                  <a:pt x="1362982" y="305114"/>
                  <a:pt x="1362982" y="681491"/>
                </a:cubicBezTo>
                <a:cubicBezTo>
                  <a:pt x="1362982" y="1057868"/>
                  <a:pt x="1057868" y="1362982"/>
                  <a:pt x="681491" y="1362982"/>
                </a:cubicBezTo>
                <a:cubicBezTo>
                  <a:pt x="305114" y="1362982"/>
                  <a:pt x="0" y="1057868"/>
                  <a:pt x="0" y="681491"/>
                </a:cubicBezTo>
                <a:cubicBezTo>
                  <a:pt x="0" y="305114"/>
                  <a:pt x="305114" y="0"/>
                  <a:pt x="681491"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6" name="Picture Placeholder 95"/>
          <p:cNvSpPr>
            <a:spLocks noGrp="1"/>
          </p:cNvSpPr>
          <p:nvPr>
            <p:ph type="pic" sz="quarter" idx="27" hasCustomPrompt="1"/>
          </p:nvPr>
        </p:nvSpPr>
        <p:spPr>
          <a:xfrm>
            <a:off x="6335080" y="2182714"/>
            <a:ext cx="2332533" cy="2332533"/>
          </a:xfrm>
          <a:custGeom>
            <a:avLst/>
            <a:gdLst>
              <a:gd name="connsiteX0" fmla="*/ 874700 w 1749400"/>
              <a:gd name="connsiteY0" fmla="*/ 0 h 1749400"/>
              <a:gd name="connsiteX1" fmla="*/ 1749400 w 1749400"/>
              <a:gd name="connsiteY1" fmla="*/ 874700 h 1749400"/>
              <a:gd name="connsiteX2" fmla="*/ 874700 w 1749400"/>
              <a:gd name="connsiteY2" fmla="*/ 1749400 h 1749400"/>
              <a:gd name="connsiteX3" fmla="*/ 0 w 1749400"/>
              <a:gd name="connsiteY3" fmla="*/ 874700 h 1749400"/>
              <a:gd name="connsiteX4" fmla="*/ 874700 w 1749400"/>
              <a:gd name="connsiteY4" fmla="*/ 0 h 17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400" h="1749400">
                <a:moveTo>
                  <a:pt x="874700" y="0"/>
                </a:moveTo>
                <a:cubicBezTo>
                  <a:pt x="1357783" y="0"/>
                  <a:pt x="1749400" y="391617"/>
                  <a:pt x="1749400" y="874700"/>
                </a:cubicBezTo>
                <a:cubicBezTo>
                  <a:pt x="1749400" y="1357783"/>
                  <a:pt x="1357783" y="1749400"/>
                  <a:pt x="874700" y="1749400"/>
                </a:cubicBezTo>
                <a:cubicBezTo>
                  <a:pt x="391617" y="1749400"/>
                  <a:pt x="0" y="1357783"/>
                  <a:pt x="0" y="874700"/>
                </a:cubicBezTo>
                <a:cubicBezTo>
                  <a:pt x="0" y="391617"/>
                  <a:pt x="391617" y="0"/>
                  <a:pt x="874700"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5" name="Picture Placeholder 94"/>
          <p:cNvSpPr>
            <a:spLocks noGrp="1"/>
          </p:cNvSpPr>
          <p:nvPr>
            <p:ph type="pic" sz="quarter" idx="28" hasCustomPrompt="1"/>
          </p:nvPr>
        </p:nvSpPr>
        <p:spPr>
          <a:xfrm>
            <a:off x="3365135" y="3584434"/>
            <a:ext cx="2599877" cy="2599877"/>
          </a:xfrm>
          <a:custGeom>
            <a:avLst/>
            <a:gdLst>
              <a:gd name="connsiteX0" fmla="*/ 1023847 w 2047694"/>
              <a:gd name="connsiteY0" fmla="*/ 0 h 2047694"/>
              <a:gd name="connsiteX1" fmla="*/ 2047694 w 2047694"/>
              <a:gd name="connsiteY1" fmla="*/ 1023847 h 2047694"/>
              <a:gd name="connsiteX2" fmla="*/ 1023847 w 2047694"/>
              <a:gd name="connsiteY2" fmla="*/ 2047694 h 2047694"/>
              <a:gd name="connsiteX3" fmla="*/ 0 w 2047694"/>
              <a:gd name="connsiteY3" fmla="*/ 1023847 h 2047694"/>
              <a:gd name="connsiteX4" fmla="*/ 1023847 w 2047694"/>
              <a:gd name="connsiteY4" fmla="*/ 0 h 204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4" h="2047694">
                <a:moveTo>
                  <a:pt x="1023847" y="0"/>
                </a:moveTo>
                <a:cubicBezTo>
                  <a:pt x="1589302" y="0"/>
                  <a:pt x="2047694" y="458392"/>
                  <a:pt x="2047694" y="1023847"/>
                </a:cubicBezTo>
                <a:cubicBezTo>
                  <a:pt x="2047694" y="1589302"/>
                  <a:pt x="1589302" y="2047694"/>
                  <a:pt x="1023847" y="2047694"/>
                </a:cubicBezTo>
                <a:cubicBezTo>
                  <a:pt x="458392" y="2047694"/>
                  <a:pt x="0" y="1589302"/>
                  <a:pt x="0" y="1023847"/>
                </a:cubicBezTo>
                <a:cubicBezTo>
                  <a:pt x="0" y="458392"/>
                  <a:pt x="458392" y="0"/>
                  <a:pt x="1023847"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7" name="Picture Placeholder 96"/>
          <p:cNvSpPr>
            <a:spLocks noGrp="1"/>
          </p:cNvSpPr>
          <p:nvPr>
            <p:ph type="pic" sz="quarter" idx="29" hasCustomPrompt="1"/>
          </p:nvPr>
        </p:nvSpPr>
        <p:spPr>
          <a:xfrm>
            <a:off x="9331904" y="4370636"/>
            <a:ext cx="2011429" cy="2011429"/>
          </a:xfrm>
          <a:custGeom>
            <a:avLst/>
            <a:gdLst>
              <a:gd name="connsiteX0" fmla="*/ 754286 w 1508572"/>
              <a:gd name="connsiteY0" fmla="*/ 0 h 1508572"/>
              <a:gd name="connsiteX1" fmla="*/ 1508572 w 1508572"/>
              <a:gd name="connsiteY1" fmla="*/ 754286 h 1508572"/>
              <a:gd name="connsiteX2" fmla="*/ 754286 w 1508572"/>
              <a:gd name="connsiteY2" fmla="*/ 1508572 h 1508572"/>
              <a:gd name="connsiteX3" fmla="*/ 0 w 1508572"/>
              <a:gd name="connsiteY3" fmla="*/ 754286 h 1508572"/>
              <a:gd name="connsiteX4" fmla="*/ 754286 w 1508572"/>
              <a:gd name="connsiteY4" fmla="*/ 0 h 15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72" h="1508572">
                <a:moveTo>
                  <a:pt x="754286" y="0"/>
                </a:moveTo>
                <a:cubicBezTo>
                  <a:pt x="1170867" y="0"/>
                  <a:pt x="1508572" y="337705"/>
                  <a:pt x="1508572" y="754286"/>
                </a:cubicBezTo>
                <a:cubicBezTo>
                  <a:pt x="1508572" y="1170867"/>
                  <a:pt x="1170867" y="1508572"/>
                  <a:pt x="754286" y="1508572"/>
                </a:cubicBezTo>
                <a:cubicBezTo>
                  <a:pt x="337705" y="1508572"/>
                  <a:pt x="0" y="1170867"/>
                  <a:pt x="0" y="754286"/>
                </a:cubicBezTo>
                <a:cubicBezTo>
                  <a:pt x="0" y="337705"/>
                  <a:pt x="337705" y="0"/>
                  <a:pt x="754286"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4844230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4_S38">
    <p:spTree>
      <p:nvGrpSpPr>
        <p:cNvPr id="1" name=""/>
        <p:cNvGrpSpPr/>
        <p:nvPr/>
      </p:nvGrpSpPr>
      <p:grpSpPr>
        <a:xfrm>
          <a:off x="0" y="0"/>
          <a:ext cx="0" cy="0"/>
          <a:chOff x="0" y="0"/>
          <a:chExt cx="0" cy="0"/>
        </a:xfrm>
      </p:grpSpPr>
      <p:sp>
        <p:nvSpPr>
          <p:cNvPr id="16" name="Picture Placeholder 7"/>
          <p:cNvSpPr>
            <a:spLocks noGrp="1"/>
          </p:cNvSpPr>
          <p:nvPr>
            <p:ph type="pic" sz="quarter" idx="31" hasCustomPrompt="1"/>
          </p:nvPr>
        </p:nvSpPr>
        <p:spPr>
          <a:xfrm>
            <a:off x="6498256" y="1956463"/>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4" name="Picture Placeholder 7"/>
          <p:cNvSpPr>
            <a:spLocks noGrp="1"/>
          </p:cNvSpPr>
          <p:nvPr>
            <p:ph type="pic" sz="quarter" idx="19" hasCustomPrompt="1"/>
          </p:nvPr>
        </p:nvSpPr>
        <p:spPr>
          <a:xfrm>
            <a:off x="508000" y="1956463"/>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5" name="Picture Placeholder 7"/>
          <p:cNvSpPr>
            <a:spLocks noGrp="1"/>
          </p:cNvSpPr>
          <p:nvPr>
            <p:ph type="pic" sz="quarter" idx="30" hasCustomPrompt="1"/>
          </p:nvPr>
        </p:nvSpPr>
        <p:spPr>
          <a:xfrm>
            <a:off x="9493383" y="3910216"/>
            <a:ext cx="2172435" cy="2369152"/>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7" name="Picture Placeholder 7"/>
          <p:cNvSpPr>
            <a:spLocks noGrp="1"/>
          </p:cNvSpPr>
          <p:nvPr>
            <p:ph type="pic" sz="quarter" idx="32" hasCustomPrompt="1"/>
          </p:nvPr>
        </p:nvSpPr>
        <p:spPr>
          <a:xfrm>
            <a:off x="3503128" y="3909192"/>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416278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8_S38">
    <p:spTree>
      <p:nvGrpSpPr>
        <p:cNvPr id="1" name=""/>
        <p:cNvGrpSpPr/>
        <p:nvPr/>
      </p:nvGrpSpPr>
      <p:grpSpPr>
        <a:xfrm>
          <a:off x="0" y="0"/>
          <a:ext cx="0" cy="0"/>
          <a:chOff x="0" y="0"/>
          <a:chExt cx="0" cy="0"/>
        </a:xfrm>
      </p:grpSpPr>
      <p:sp>
        <p:nvSpPr>
          <p:cNvPr id="190" name="Rectangle 189"/>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nvGrpSpPr>
          <p:cNvPr id="191" name="Group 190"/>
          <p:cNvGrpSpPr/>
          <p:nvPr/>
        </p:nvGrpSpPr>
        <p:grpSpPr>
          <a:xfrm>
            <a:off x="1052631" y="1593600"/>
            <a:ext cx="10086739" cy="5019216"/>
            <a:chOff x="874886" y="1276350"/>
            <a:chExt cx="7335877" cy="3650376"/>
          </a:xfrm>
          <a:solidFill>
            <a:schemeClr val="bg1">
              <a:alpha val="50000"/>
            </a:schemeClr>
          </a:solidFill>
        </p:grpSpPr>
        <p:grpSp>
          <p:nvGrpSpPr>
            <p:cNvPr id="192" name="Group 341"/>
            <p:cNvGrpSpPr/>
            <p:nvPr/>
          </p:nvGrpSpPr>
          <p:grpSpPr>
            <a:xfrm>
              <a:off x="3989287" y="2800445"/>
              <a:ext cx="1399363" cy="1565023"/>
              <a:chOff x="4097338" y="2217738"/>
              <a:chExt cx="1139825" cy="1274763"/>
            </a:xfrm>
            <a:grpFill/>
          </p:grpSpPr>
          <p:sp>
            <p:nvSpPr>
              <p:cNvPr id="364"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3" name="Group 192"/>
            <p:cNvGrpSpPr/>
            <p:nvPr/>
          </p:nvGrpSpPr>
          <p:grpSpPr>
            <a:xfrm>
              <a:off x="874886" y="1276350"/>
              <a:ext cx="3180780" cy="1832003"/>
              <a:chOff x="893725" y="1200132"/>
              <a:chExt cx="3180780" cy="1832003"/>
            </a:xfrm>
            <a:grpFill/>
          </p:grpSpPr>
          <p:sp>
            <p:nvSpPr>
              <p:cNvPr id="312"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4"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6"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4" name="Group 345"/>
            <p:cNvGrpSpPr/>
            <p:nvPr/>
          </p:nvGrpSpPr>
          <p:grpSpPr>
            <a:xfrm>
              <a:off x="4108191" y="1434241"/>
              <a:ext cx="843905" cy="1418862"/>
              <a:chOff x="4219575" y="1089025"/>
              <a:chExt cx="687388" cy="1155701"/>
            </a:xfrm>
            <a:grpFill/>
          </p:grpSpPr>
          <p:sp>
            <p:nvSpPr>
              <p:cNvPr id="297"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98" name="Group 343"/>
              <p:cNvGrpSpPr/>
              <p:nvPr/>
            </p:nvGrpSpPr>
            <p:grpSpPr>
              <a:xfrm>
                <a:off x="4219575" y="1089025"/>
                <a:ext cx="687388" cy="1155701"/>
                <a:chOff x="4219575" y="1089025"/>
                <a:chExt cx="687388" cy="1155701"/>
              </a:xfrm>
              <a:grpFill/>
            </p:grpSpPr>
            <p:sp>
              <p:nvSpPr>
                <p:cNvPr id="299"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0"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1"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2"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3"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5" name="Group 363"/>
            <p:cNvGrpSpPr/>
            <p:nvPr/>
          </p:nvGrpSpPr>
          <p:grpSpPr>
            <a:xfrm>
              <a:off x="6632111" y="3632658"/>
              <a:ext cx="1186925" cy="1036850"/>
              <a:chOff x="6275388" y="2879725"/>
              <a:chExt cx="966788" cy="844551"/>
            </a:xfrm>
            <a:grpFill/>
          </p:grpSpPr>
          <p:sp>
            <p:nvSpPr>
              <p:cNvPr id="279"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0" name="Group 361"/>
              <p:cNvGrpSpPr/>
              <p:nvPr/>
            </p:nvGrpSpPr>
            <p:grpSpPr>
              <a:xfrm>
                <a:off x="6275388" y="2917825"/>
                <a:ext cx="966788" cy="806451"/>
                <a:chOff x="6275388" y="2917825"/>
                <a:chExt cx="966788" cy="806451"/>
              </a:xfrm>
              <a:grpFill/>
            </p:grpSpPr>
            <p:sp>
              <p:nvSpPr>
                <p:cNvPr id="281"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2"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3"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4"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5"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6" name="Group 383"/>
            <p:cNvGrpSpPr/>
            <p:nvPr/>
          </p:nvGrpSpPr>
          <p:grpSpPr>
            <a:xfrm>
              <a:off x="4714312" y="1371869"/>
              <a:ext cx="3496451" cy="2471292"/>
              <a:chOff x="4713288" y="1038225"/>
              <a:chExt cx="2847975" cy="2012950"/>
            </a:xfrm>
            <a:grpFill/>
          </p:grpSpPr>
          <p:sp>
            <p:nvSpPr>
              <p:cNvPr id="212"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4"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6"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7" name="Group 196"/>
            <p:cNvGrpSpPr/>
            <p:nvPr/>
          </p:nvGrpSpPr>
          <p:grpSpPr>
            <a:xfrm>
              <a:off x="1907860" y="2938794"/>
              <a:ext cx="1697534" cy="1987932"/>
              <a:chOff x="1926699" y="2862576"/>
              <a:chExt cx="1697534" cy="1987932"/>
            </a:xfrm>
            <a:grpFill/>
          </p:grpSpPr>
          <p:grpSp>
            <p:nvGrpSpPr>
              <p:cNvPr id="198" name="Group 274"/>
              <p:cNvGrpSpPr/>
              <p:nvPr/>
            </p:nvGrpSpPr>
            <p:grpSpPr>
              <a:xfrm>
                <a:off x="2667282" y="3304994"/>
                <a:ext cx="956951" cy="1545514"/>
                <a:chOff x="3030538" y="2674938"/>
                <a:chExt cx="779463" cy="1258888"/>
              </a:xfrm>
              <a:grpFill/>
            </p:grpSpPr>
            <p:sp>
              <p:nvSpPr>
                <p:cNvPr id="210"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199"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0"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1"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2"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3"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smtClean="0"/>
              <a:t>Click to edit Master title style</a:t>
            </a:r>
            <a:endParaRPr lang="en-US" dirty="0"/>
          </a:p>
        </p:txBody>
      </p:sp>
      <p:sp>
        <p:nvSpPr>
          <p:cNvPr id="366" name="Picture Placeholder 7"/>
          <p:cNvSpPr>
            <a:spLocks noGrp="1"/>
          </p:cNvSpPr>
          <p:nvPr>
            <p:ph type="pic" sz="quarter" idx="31" hasCustomPrompt="1"/>
          </p:nvPr>
        </p:nvSpPr>
        <p:spPr>
          <a:xfrm>
            <a:off x="6498256" y="1956463"/>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7" name="Picture Placeholder 7"/>
          <p:cNvSpPr>
            <a:spLocks noGrp="1"/>
          </p:cNvSpPr>
          <p:nvPr>
            <p:ph type="pic" sz="quarter" idx="19" hasCustomPrompt="1"/>
          </p:nvPr>
        </p:nvSpPr>
        <p:spPr>
          <a:xfrm>
            <a:off x="508000" y="1956463"/>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8" name="Picture Placeholder 7"/>
          <p:cNvSpPr>
            <a:spLocks noGrp="1"/>
          </p:cNvSpPr>
          <p:nvPr>
            <p:ph type="pic" sz="quarter" idx="30" hasCustomPrompt="1"/>
          </p:nvPr>
        </p:nvSpPr>
        <p:spPr>
          <a:xfrm>
            <a:off x="9493383" y="3910216"/>
            <a:ext cx="2172435" cy="2369152"/>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9" name="Picture Placeholder 7"/>
          <p:cNvSpPr>
            <a:spLocks noGrp="1"/>
          </p:cNvSpPr>
          <p:nvPr>
            <p:ph type="pic" sz="quarter" idx="32" hasCustomPrompt="1"/>
          </p:nvPr>
        </p:nvSpPr>
        <p:spPr>
          <a:xfrm>
            <a:off x="3503128" y="3909192"/>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7289261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6_S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0" name="Picture Placeholder 7"/>
          <p:cNvSpPr>
            <a:spLocks noGrp="1"/>
          </p:cNvSpPr>
          <p:nvPr>
            <p:ph type="pic" sz="quarter" idx="19" hasCustomPrompt="1"/>
          </p:nvPr>
        </p:nvSpPr>
        <p:spPr>
          <a:xfrm>
            <a:off x="508000" y="3963805"/>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1" name="Picture Placeholder 7"/>
          <p:cNvSpPr>
            <a:spLocks noGrp="1"/>
          </p:cNvSpPr>
          <p:nvPr>
            <p:ph type="pic" sz="quarter" idx="37" hasCustomPrompt="1"/>
          </p:nvPr>
        </p:nvSpPr>
        <p:spPr>
          <a:xfrm>
            <a:off x="9491417" y="1923940"/>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2" name="Picture Placeholder 7"/>
          <p:cNvSpPr>
            <a:spLocks noGrp="1"/>
          </p:cNvSpPr>
          <p:nvPr>
            <p:ph type="pic" sz="quarter" idx="38" hasCustomPrompt="1"/>
          </p:nvPr>
        </p:nvSpPr>
        <p:spPr>
          <a:xfrm>
            <a:off x="3502472" y="1923940"/>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3" name="Picture Placeholder 7"/>
          <p:cNvSpPr>
            <a:spLocks noGrp="1"/>
          </p:cNvSpPr>
          <p:nvPr>
            <p:ph type="pic" sz="quarter" idx="39" hasCustomPrompt="1"/>
          </p:nvPr>
        </p:nvSpPr>
        <p:spPr>
          <a:xfrm>
            <a:off x="6496944" y="3963805"/>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29167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7_S38">
    <p:spTree>
      <p:nvGrpSpPr>
        <p:cNvPr id="1" name=""/>
        <p:cNvGrpSpPr/>
        <p:nvPr/>
      </p:nvGrpSpPr>
      <p:grpSpPr>
        <a:xfrm>
          <a:off x="0" y="0"/>
          <a:ext cx="0" cy="0"/>
          <a:chOff x="0" y="0"/>
          <a:chExt cx="0" cy="0"/>
        </a:xfrm>
      </p:grpSpPr>
      <p:sp>
        <p:nvSpPr>
          <p:cNvPr id="194" name="Rectangle 193"/>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nvGrpSpPr>
          <p:cNvPr id="195" name="Group 194"/>
          <p:cNvGrpSpPr/>
          <p:nvPr/>
        </p:nvGrpSpPr>
        <p:grpSpPr>
          <a:xfrm>
            <a:off x="1052631" y="1593600"/>
            <a:ext cx="10086739" cy="5019216"/>
            <a:chOff x="874886" y="1276350"/>
            <a:chExt cx="7335877" cy="3650376"/>
          </a:xfrm>
          <a:solidFill>
            <a:schemeClr val="bg1">
              <a:alpha val="50000"/>
            </a:schemeClr>
          </a:solidFill>
          <a:effectLst/>
        </p:grpSpPr>
        <p:grpSp>
          <p:nvGrpSpPr>
            <p:cNvPr id="196" name="Group 341"/>
            <p:cNvGrpSpPr/>
            <p:nvPr/>
          </p:nvGrpSpPr>
          <p:grpSpPr>
            <a:xfrm>
              <a:off x="3989287" y="2800445"/>
              <a:ext cx="1399363" cy="1565023"/>
              <a:chOff x="4097338" y="2217738"/>
              <a:chExt cx="1139825" cy="1274763"/>
            </a:xfrm>
            <a:grpFill/>
          </p:grpSpPr>
          <p:sp>
            <p:nvSpPr>
              <p:cNvPr id="368"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9"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7" name="Group 196"/>
            <p:cNvGrpSpPr/>
            <p:nvPr/>
          </p:nvGrpSpPr>
          <p:grpSpPr>
            <a:xfrm>
              <a:off x="874886" y="1276350"/>
              <a:ext cx="3180780" cy="1832003"/>
              <a:chOff x="893725" y="1200132"/>
              <a:chExt cx="3180780" cy="1832003"/>
            </a:xfrm>
            <a:grpFill/>
          </p:grpSpPr>
          <p:sp>
            <p:nvSpPr>
              <p:cNvPr id="316"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4"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6"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7"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8" name="Group 345"/>
            <p:cNvGrpSpPr/>
            <p:nvPr/>
          </p:nvGrpSpPr>
          <p:grpSpPr>
            <a:xfrm>
              <a:off x="4108191" y="1434241"/>
              <a:ext cx="843905" cy="1418862"/>
              <a:chOff x="4219575" y="1089025"/>
              <a:chExt cx="687388" cy="1155701"/>
            </a:xfrm>
            <a:grpFill/>
          </p:grpSpPr>
          <p:sp>
            <p:nvSpPr>
              <p:cNvPr id="301"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302" name="Group 343"/>
              <p:cNvGrpSpPr/>
              <p:nvPr/>
            </p:nvGrpSpPr>
            <p:grpSpPr>
              <a:xfrm>
                <a:off x="4219575" y="1089025"/>
                <a:ext cx="687388" cy="1155701"/>
                <a:chOff x="4219575" y="1089025"/>
                <a:chExt cx="687388" cy="1155701"/>
              </a:xfrm>
              <a:grpFill/>
            </p:grpSpPr>
            <p:sp>
              <p:nvSpPr>
                <p:cNvPr id="303"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2"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4"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9" name="Group 363"/>
            <p:cNvGrpSpPr/>
            <p:nvPr/>
          </p:nvGrpSpPr>
          <p:grpSpPr>
            <a:xfrm>
              <a:off x="6632111" y="3632658"/>
              <a:ext cx="1186925" cy="1036850"/>
              <a:chOff x="6275388" y="2879725"/>
              <a:chExt cx="966788" cy="844551"/>
            </a:xfrm>
            <a:grpFill/>
          </p:grpSpPr>
          <p:sp>
            <p:nvSpPr>
              <p:cNvPr id="283"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4" name="Group 361"/>
              <p:cNvGrpSpPr/>
              <p:nvPr/>
            </p:nvGrpSpPr>
            <p:grpSpPr>
              <a:xfrm>
                <a:off x="6275388" y="2917825"/>
                <a:ext cx="966788" cy="806451"/>
                <a:chOff x="6275388" y="2917825"/>
                <a:chExt cx="966788" cy="806451"/>
              </a:xfrm>
              <a:grpFill/>
            </p:grpSpPr>
            <p:sp>
              <p:nvSpPr>
                <p:cNvPr id="285"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7"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8"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9"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0"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200" name="Group 383"/>
            <p:cNvGrpSpPr/>
            <p:nvPr/>
          </p:nvGrpSpPr>
          <p:grpSpPr>
            <a:xfrm>
              <a:off x="4714312" y="1371869"/>
              <a:ext cx="3496451" cy="2471292"/>
              <a:chOff x="4713288" y="1038225"/>
              <a:chExt cx="2847975" cy="2012950"/>
            </a:xfrm>
            <a:grpFill/>
          </p:grpSpPr>
          <p:sp>
            <p:nvSpPr>
              <p:cNvPr id="216"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9"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0"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1"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2"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201" name="Group 200"/>
            <p:cNvGrpSpPr/>
            <p:nvPr/>
          </p:nvGrpSpPr>
          <p:grpSpPr>
            <a:xfrm>
              <a:off x="1907860" y="2938794"/>
              <a:ext cx="1697534" cy="1987932"/>
              <a:chOff x="1926699" y="2862576"/>
              <a:chExt cx="1697534" cy="1987932"/>
            </a:xfrm>
            <a:grpFill/>
          </p:grpSpPr>
          <p:grpSp>
            <p:nvGrpSpPr>
              <p:cNvPr id="202" name="Group 274"/>
              <p:cNvGrpSpPr/>
              <p:nvPr/>
            </p:nvGrpSpPr>
            <p:grpSpPr>
              <a:xfrm>
                <a:off x="2667282" y="3304994"/>
                <a:ext cx="956951" cy="1545514"/>
                <a:chOff x="3030538" y="2674938"/>
                <a:chExt cx="779463" cy="1258888"/>
              </a:xfrm>
              <a:grpFill/>
            </p:grpSpPr>
            <p:sp>
              <p:nvSpPr>
                <p:cNvPr id="214"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203"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0"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2"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smtClean="0"/>
              <a:t>Click to edit Master title style</a:t>
            </a:r>
            <a:endParaRPr lang="en-US" dirty="0"/>
          </a:p>
        </p:txBody>
      </p:sp>
      <p:sp>
        <p:nvSpPr>
          <p:cNvPr id="190" name="Picture Placeholder 7"/>
          <p:cNvSpPr>
            <a:spLocks noGrp="1"/>
          </p:cNvSpPr>
          <p:nvPr>
            <p:ph type="pic" sz="quarter" idx="19" hasCustomPrompt="1"/>
          </p:nvPr>
        </p:nvSpPr>
        <p:spPr>
          <a:xfrm>
            <a:off x="508000" y="3963805"/>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1" name="Picture Placeholder 7"/>
          <p:cNvSpPr>
            <a:spLocks noGrp="1"/>
          </p:cNvSpPr>
          <p:nvPr>
            <p:ph type="pic" sz="quarter" idx="37" hasCustomPrompt="1"/>
          </p:nvPr>
        </p:nvSpPr>
        <p:spPr>
          <a:xfrm>
            <a:off x="9491417" y="1923940"/>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2" name="Picture Placeholder 7"/>
          <p:cNvSpPr>
            <a:spLocks noGrp="1"/>
          </p:cNvSpPr>
          <p:nvPr>
            <p:ph type="pic" sz="quarter" idx="38" hasCustomPrompt="1"/>
          </p:nvPr>
        </p:nvSpPr>
        <p:spPr>
          <a:xfrm>
            <a:off x="3502472" y="1923940"/>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3" name="Picture Placeholder 7"/>
          <p:cNvSpPr>
            <a:spLocks noGrp="1"/>
          </p:cNvSpPr>
          <p:nvPr>
            <p:ph type="pic" sz="quarter" idx="39" hasCustomPrompt="1"/>
          </p:nvPr>
        </p:nvSpPr>
        <p:spPr>
          <a:xfrm>
            <a:off x="6496944" y="3963805"/>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54296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C2BB10B-68EC-41D6-8D6B-3EA9A7882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5F1787-044B-4E24-ADBB-4B4E705DA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913ACC-5D25-437E-A849-0368B2ABDED8}"/>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5" name="Footer Placeholder 4">
            <a:extLst>
              <a:ext uri="{FF2B5EF4-FFF2-40B4-BE49-F238E27FC236}">
                <a16:creationId xmlns="" xmlns:a16="http://schemas.microsoft.com/office/drawing/2014/main" id="{6AC94AD8-48E4-4135-AEEE-DDC731DDAB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612ED863-A245-4787-8B1E-30F7788C1E08}"/>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974896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5_S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7" name="Picture Placeholder 26"/>
          <p:cNvSpPr>
            <a:spLocks noGrp="1"/>
          </p:cNvSpPr>
          <p:nvPr>
            <p:ph type="pic" sz="quarter" idx="29" hasCustomPrompt="1"/>
          </p:nvPr>
        </p:nvSpPr>
        <p:spPr>
          <a:xfrm>
            <a:off x="508000" y="2129633"/>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9" name="Picture Placeholder 28"/>
          <p:cNvSpPr>
            <a:spLocks noGrp="1"/>
          </p:cNvSpPr>
          <p:nvPr>
            <p:ph type="pic" sz="quarter" idx="35" hasCustomPrompt="1"/>
          </p:nvPr>
        </p:nvSpPr>
        <p:spPr>
          <a:xfrm>
            <a:off x="508000" y="4555600"/>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8" name="Picture Placeholder 27"/>
          <p:cNvSpPr>
            <a:spLocks noGrp="1"/>
          </p:cNvSpPr>
          <p:nvPr>
            <p:ph type="pic" sz="quarter" idx="39" hasCustomPrompt="1"/>
          </p:nvPr>
        </p:nvSpPr>
        <p:spPr>
          <a:xfrm>
            <a:off x="4121000" y="1932633"/>
            <a:ext cx="2010600" cy="2010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1" name="Picture Placeholder 30"/>
          <p:cNvSpPr>
            <a:spLocks noGrp="1"/>
          </p:cNvSpPr>
          <p:nvPr>
            <p:ph type="pic" sz="quarter" idx="40" hasCustomPrompt="1"/>
          </p:nvPr>
        </p:nvSpPr>
        <p:spPr>
          <a:xfrm>
            <a:off x="8128000" y="2129633"/>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2" name="Picture Placeholder 31"/>
          <p:cNvSpPr>
            <a:spLocks noGrp="1"/>
          </p:cNvSpPr>
          <p:nvPr>
            <p:ph type="pic" sz="quarter" idx="41" hasCustomPrompt="1"/>
          </p:nvPr>
        </p:nvSpPr>
        <p:spPr>
          <a:xfrm>
            <a:off x="8128000" y="4555600"/>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0" name="Picture Placeholder 29"/>
          <p:cNvSpPr>
            <a:spLocks noGrp="1"/>
          </p:cNvSpPr>
          <p:nvPr>
            <p:ph type="pic" sz="quarter" idx="42" hasCustomPrompt="1"/>
          </p:nvPr>
        </p:nvSpPr>
        <p:spPr>
          <a:xfrm>
            <a:off x="4121000" y="4358600"/>
            <a:ext cx="2010600" cy="2010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50223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S38">
    <p:spTree>
      <p:nvGrpSpPr>
        <p:cNvPr id="1" name=""/>
        <p:cNvGrpSpPr/>
        <p:nvPr/>
      </p:nvGrpSpPr>
      <p:grpSpPr>
        <a:xfrm>
          <a:off x="0" y="0"/>
          <a:ext cx="0" cy="0"/>
          <a:chOff x="0" y="0"/>
          <a:chExt cx="0" cy="0"/>
        </a:xfrm>
      </p:grpSpPr>
      <p:sp>
        <p:nvSpPr>
          <p:cNvPr id="192" name="Rectangle 191"/>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nvGrpSpPr>
          <p:cNvPr id="193" name="Group 192"/>
          <p:cNvGrpSpPr/>
          <p:nvPr/>
        </p:nvGrpSpPr>
        <p:grpSpPr>
          <a:xfrm>
            <a:off x="1052631" y="1593600"/>
            <a:ext cx="10086739" cy="5019216"/>
            <a:chOff x="874886" y="1276350"/>
            <a:chExt cx="7335877" cy="3650376"/>
          </a:xfrm>
          <a:solidFill>
            <a:schemeClr val="bg1">
              <a:alpha val="50000"/>
            </a:schemeClr>
          </a:solidFill>
        </p:grpSpPr>
        <p:grpSp>
          <p:nvGrpSpPr>
            <p:cNvPr id="194" name="Group 341"/>
            <p:cNvGrpSpPr/>
            <p:nvPr/>
          </p:nvGrpSpPr>
          <p:grpSpPr>
            <a:xfrm>
              <a:off x="3989287" y="2800445"/>
              <a:ext cx="1399363" cy="1565023"/>
              <a:chOff x="4097338" y="2217738"/>
              <a:chExt cx="1139825" cy="1274763"/>
            </a:xfrm>
            <a:grpFill/>
          </p:grpSpPr>
          <p:sp>
            <p:nvSpPr>
              <p:cNvPr id="366"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7"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5" name="Group 194"/>
            <p:cNvGrpSpPr/>
            <p:nvPr/>
          </p:nvGrpSpPr>
          <p:grpSpPr>
            <a:xfrm>
              <a:off x="874886" y="1276350"/>
              <a:ext cx="3180780" cy="1832003"/>
              <a:chOff x="893725" y="1200132"/>
              <a:chExt cx="3180780" cy="1832003"/>
            </a:xfrm>
            <a:grpFill/>
          </p:grpSpPr>
          <p:sp>
            <p:nvSpPr>
              <p:cNvPr id="314"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6"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4"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6" name="Group 345"/>
            <p:cNvGrpSpPr/>
            <p:nvPr/>
          </p:nvGrpSpPr>
          <p:grpSpPr>
            <a:xfrm>
              <a:off x="4108191" y="1434241"/>
              <a:ext cx="843905" cy="1418862"/>
              <a:chOff x="4219575" y="1089025"/>
              <a:chExt cx="687388" cy="1155701"/>
            </a:xfrm>
            <a:grpFill/>
          </p:grpSpPr>
          <p:sp>
            <p:nvSpPr>
              <p:cNvPr id="299"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300" name="Group 343"/>
              <p:cNvGrpSpPr/>
              <p:nvPr/>
            </p:nvGrpSpPr>
            <p:grpSpPr>
              <a:xfrm>
                <a:off x="4219575" y="1089025"/>
                <a:ext cx="687388" cy="1155701"/>
                <a:chOff x="4219575" y="1089025"/>
                <a:chExt cx="687388" cy="1155701"/>
              </a:xfrm>
              <a:grpFill/>
            </p:grpSpPr>
            <p:sp>
              <p:nvSpPr>
                <p:cNvPr id="301"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2"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3"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2"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7" name="Group 363"/>
            <p:cNvGrpSpPr/>
            <p:nvPr/>
          </p:nvGrpSpPr>
          <p:grpSpPr>
            <a:xfrm>
              <a:off x="6632111" y="3632658"/>
              <a:ext cx="1186925" cy="1036850"/>
              <a:chOff x="6275388" y="2879725"/>
              <a:chExt cx="966788" cy="844551"/>
            </a:xfrm>
            <a:grpFill/>
          </p:grpSpPr>
          <p:sp>
            <p:nvSpPr>
              <p:cNvPr id="281"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2" name="Group 361"/>
              <p:cNvGrpSpPr/>
              <p:nvPr/>
            </p:nvGrpSpPr>
            <p:grpSpPr>
              <a:xfrm>
                <a:off x="6275388" y="2917825"/>
                <a:ext cx="966788" cy="806451"/>
                <a:chOff x="6275388" y="2917825"/>
                <a:chExt cx="966788" cy="806451"/>
              </a:xfrm>
              <a:grpFill/>
            </p:grpSpPr>
            <p:sp>
              <p:nvSpPr>
                <p:cNvPr id="283"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4"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5"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7"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8"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8" name="Group 383"/>
            <p:cNvGrpSpPr/>
            <p:nvPr/>
          </p:nvGrpSpPr>
          <p:grpSpPr>
            <a:xfrm>
              <a:off x="4714312" y="1371869"/>
              <a:ext cx="3496451" cy="2471292"/>
              <a:chOff x="4713288" y="1038225"/>
              <a:chExt cx="2847975" cy="2012950"/>
            </a:xfrm>
            <a:grpFill/>
          </p:grpSpPr>
          <p:sp>
            <p:nvSpPr>
              <p:cNvPr id="214"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6"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9"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0"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9" name="Group 198"/>
            <p:cNvGrpSpPr/>
            <p:nvPr/>
          </p:nvGrpSpPr>
          <p:grpSpPr>
            <a:xfrm>
              <a:off x="1907860" y="2938794"/>
              <a:ext cx="1697534" cy="1987932"/>
              <a:chOff x="1926699" y="2862576"/>
              <a:chExt cx="1697534" cy="1987932"/>
            </a:xfrm>
            <a:grpFill/>
          </p:grpSpPr>
          <p:grpSp>
            <p:nvGrpSpPr>
              <p:cNvPr id="200" name="Group 274"/>
              <p:cNvGrpSpPr/>
              <p:nvPr/>
            </p:nvGrpSpPr>
            <p:grpSpPr>
              <a:xfrm>
                <a:off x="2667282" y="3304994"/>
                <a:ext cx="956951" cy="1545514"/>
                <a:chOff x="3030538" y="2674938"/>
                <a:chExt cx="779463" cy="1258888"/>
              </a:xfrm>
              <a:grpFill/>
            </p:grpSpPr>
            <p:sp>
              <p:nvSpPr>
                <p:cNvPr id="212"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201"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2"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3"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0"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rtl="0">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rtl="0">
              <a:defRPr sz="4800">
                <a:solidFill>
                  <a:schemeClr val="tx1">
                    <a:lumMod val="75000"/>
                    <a:lumOff val="25000"/>
                  </a:schemeClr>
                </a:solidFill>
              </a:defRPr>
            </a:lvl1pPr>
          </a:lstStyle>
          <a:p>
            <a:r>
              <a:rPr lang="en-US" smtClean="0"/>
              <a:t>Click to edit Master title style</a:t>
            </a:r>
            <a:endParaRPr lang="en-US" dirty="0"/>
          </a:p>
        </p:txBody>
      </p:sp>
      <p:sp>
        <p:nvSpPr>
          <p:cNvPr id="27" name="Picture Placeholder 26"/>
          <p:cNvSpPr>
            <a:spLocks noGrp="1"/>
          </p:cNvSpPr>
          <p:nvPr>
            <p:ph type="pic" sz="quarter" idx="29" hasCustomPrompt="1"/>
          </p:nvPr>
        </p:nvSpPr>
        <p:spPr>
          <a:xfrm>
            <a:off x="944020"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9" name="Picture Placeholder 28"/>
          <p:cNvSpPr>
            <a:spLocks noGrp="1"/>
          </p:cNvSpPr>
          <p:nvPr>
            <p:ph type="pic" sz="quarter" idx="35" hasCustomPrompt="1"/>
          </p:nvPr>
        </p:nvSpPr>
        <p:spPr>
          <a:xfrm>
            <a:off x="944020"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8" name="Picture Placeholder 27"/>
          <p:cNvSpPr>
            <a:spLocks noGrp="1"/>
          </p:cNvSpPr>
          <p:nvPr>
            <p:ph type="pic" sz="quarter" idx="39" hasCustomPrompt="1"/>
          </p:nvPr>
        </p:nvSpPr>
        <p:spPr>
          <a:xfrm>
            <a:off x="5276636"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1" name="Picture Placeholder 30"/>
          <p:cNvSpPr>
            <a:spLocks noGrp="1"/>
          </p:cNvSpPr>
          <p:nvPr>
            <p:ph type="pic" sz="quarter" idx="40" hasCustomPrompt="1"/>
          </p:nvPr>
        </p:nvSpPr>
        <p:spPr>
          <a:xfrm>
            <a:off x="9609251"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2" name="Picture Placeholder 31"/>
          <p:cNvSpPr>
            <a:spLocks noGrp="1"/>
          </p:cNvSpPr>
          <p:nvPr>
            <p:ph type="pic" sz="quarter" idx="41" hasCustomPrompt="1"/>
          </p:nvPr>
        </p:nvSpPr>
        <p:spPr>
          <a:xfrm>
            <a:off x="9609251"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0" name="Picture Placeholder 29"/>
          <p:cNvSpPr>
            <a:spLocks noGrp="1"/>
          </p:cNvSpPr>
          <p:nvPr>
            <p:ph type="pic" sz="quarter" idx="42" hasCustomPrompt="1"/>
          </p:nvPr>
        </p:nvSpPr>
        <p:spPr>
          <a:xfrm>
            <a:off x="5276636"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40370213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S37">
    <p:spTree>
      <p:nvGrpSpPr>
        <p:cNvPr id="1" name=""/>
        <p:cNvGrpSpPr/>
        <p:nvPr/>
      </p:nvGrpSpPr>
      <p:grpSpPr>
        <a:xfrm>
          <a:off x="0" y="0"/>
          <a:ext cx="0" cy="0"/>
          <a:chOff x="0" y="0"/>
          <a:chExt cx="0" cy="0"/>
        </a:xfrm>
      </p:grpSpPr>
      <p:sp>
        <p:nvSpPr>
          <p:cNvPr id="5" name="Picture Placeholder 7"/>
          <p:cNvSpPr>
            <a:spLocks noGrp="1"/>
          </p:cNvSpPr>
          <p:nvPr>
            <p:ph type="pic" sz="quarter" idx="29" hasCustomPrompt="1"/>
          </p:nvPr>
        </p:nvSpPr>
        <p:spPr>
          <a:xfrm>
            <a:off x="1006779"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7" name="Picture Placeholder 7"/>
          <p:cNvSpPr>
            <a:spLocks noGrp="1"/>
          </p:cNvSpPr>
          <p:nvPr>
            <p:ph type="pic" sz="quarter" idx="35" hasCustomPrompt="1"/>
          </p:nvPr>
        </p:nvSpPr>
        <p:spPr>
          <a:xfrm>
            <a:off x="3842358"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8" name="Picture Placeholder 7"/>
          <p:cNvSpPr>
            <a:spLocks noGrp="1"/>
          </p:cNvSpPr>
          <p:nvPr>
            <p:ph type="pic" sz="quarter" idx="39" hasCustomPrompt="1"/>
          </p:nvPr>
        </p:nvSpPr>
        <p:spPr>
          <a:xfrm>
            <a:off x="6677935"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9" name="Picture Placeholder 7"/>
          <p:cNvSpPr>
            <a:spLocks noGrp="1"/>
          </p:cNvSpPr>
          <p:nvPr>
            <p:ph type="pic" sz="quarter" idx="43" hasCustomPrompt="1"/>
          </p:nvPr>
        </p:nvSpPr>
        <p:spPr>
          <a:xfrm>
            <a:off x="9513512"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2"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3"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smtClean="0"/>
              <a:t>Click to edit Master title style</a:t>
            </a:r>
            <a:endParaRPr lang="en-US" dirty="0"/>
          </a:p>
        </p:txBody>
      </p:sp>
      <p:sp>
        <p:nvSpPr>
          <p:cNvPr id="10" name="Picture Placeholder 7"/>
          <p:cNvSpPr>
            <a:spLocks noGrp="1"/>
          </p:cNvSpPr>
          <p:nvPr>
            <p:ph type="pic" sz="quarter" idx="44" hasCustomPrompt="1"/>
          </p:nvPr>
        </p:nvSpPr>
        <p:spPr>
          <a:xfrm>
            <a:off x="1006779"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45" hasCustomPrompt="1"/>
          </p:nvPr>
        </p:nvSpPr>
        <p:spPr>
          <a:xfrm>
            <a:off x="3842358"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4" name="Picture Placeholder 7"/>
          <p:cNvSpPr>
            <a:spLocks noGrp="1"/>
          </p:cNvSpPr>
          <p:nvPr>
            <p:ph type="pic" sz="quarter" idx="46" hasCustomPrompt="1"/>
          </p:nvPr>
        </p:nvSpPr>
        <p:spPr>
          <a:xfrm>
            <a:off x="6677935"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47" hasCustomPrompt="1"/>
          </p:nvPr>
        </p:nvSpPr>
        <p:spPr>
          <a:xfrm>
            <a:off x="9513512"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1336549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95350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9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6096000" y="0"/>
            <a:ext cx="6096000"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8526614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8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846668"/>
            <a:ext cx="12192000" cy="5164667"/>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175637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_3 Images - Horizontal">
    <p:spTree>
      <p:nvGrpSpPr>
        <p:cNvPr id="1" name=""/>
        <p:cNvGrpSpPr/>
        <p:nvPr/>
      </p:nvGrpSpPr>
      <p:grpSpPr>
        <a:xfrm>
          <a:off x="0" y="0"/>
          <a:ext cx="0" cy="0"/>
          <a:chOff x="0" y="0"/>
          <a:chExt cx="0" cy="0"/>
        </a:xfrm>
      </p:grpSpPr>
      <p:sp>
        <p:nvSpPr>
          <p:cNvPr id="2" name="Picture Placeholder 9"/>
          <p:cNvSpPr>
            <a:spLocks noGrp="1"/>
          </p:cNvSpPr>
          <p:nvPr>
            <p:ph type="pic" sz="quarter" idx="10"/>
          </p:nvPr>
        </p:nvSpPr>
        <p:spPr>
          <a:xfrm>
            <a:off x="0" y="3"/>
            <a:ext cx="12192000" cy="6857999"/>
          </a:xfrm>
          <a:custGeom>
            <a:avLst/>
            <a:gdLst>
              <a:gd name="connsiteX0" fmla="*/ 2674620 w 12192000"/>
              <a:gd name="connsiteY0" fmla="*/ 0 h 6857999"/>
              <a:gd name="connsiteX1" fmla="*/ 12192000 w 12192000"/>
              <a:gd name="connsiteY1" fmla="*/ 0 h 6857999"/>
              <a:gd name="connsiteX2" fmla="*/ 12192000 w 12192000"/>
              <a:gd name="connsiteY2" fmla="*/ 4183383 h 6857999"/>
              <a:gd name="connsiteX3" fmla="*/ 9517384 w 12192000"/>
              <a:gd name="connsiteY3" fmla="*/ 6857999 h 6857999"/>
              <a:gd name="connsiteX4" fmla="*/ 0 w 12192000"/>
              <a:gd name="connsiteY4" fmla="*/ 6857999 h 6857999"/>
              <a:gd name="connsiteX5" fmla="*/ 0 w 12192000"/>
              <a:gd name="connsiteY5" fmla="*/ 26746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2674620" y="0"/>
                </a:moveTo>
                <a:lnTo>
                  <a:pt x="12192000" y="0"/>
                </a:lnTo>
                <a:lnTo>
                  <a:pt x="12192000" y="4183383"/>
                </a:lnTo>
                <a:lnTo>
                  <a:pt x="9517384" y="6857999"/>
                </a:lnTo>
                <a:lnTo>
                  <a:pt x="0" y="6857999"/>
                </a:lnTo>
                <a:lnTo>
                  <a:pt x="0" y="2674620"/>
                </a:lnTo>
                <a:close/>
              </a:path>
            </a:pathLst>
          </a:custGeom>
          <a:solidFill>
            <a:schemeClr val="bg1">
              <a:lumMod val="95000"/>
              <a:alpha val="70000"/>
            </a:schemeClr>
          </a:solidFill>
        </p:spPr>
        <p:txBody>
          <a:bodyPr vert="horz" lIns="91440" tIns="45720" rIns="91440" bIns="45720" rtlCol="0" anchor="b">
            <a:normAutofit/>
          </a:bodyPr>
          <a:lstStyle>
            <a:lvl1pPr marL="457189" indent="-457189" algn="ctr">
              <a:buNone/>
              <a:defRPr lang="en-US" sz="1800"/>
            </a:lvl1pPr>
          </a:lstStyle>
          <a:p>
            <a:pPr marL="0" lvl="0" indent="0"/>
            <a:r>
              <a:rPr lang="en-US" smtClean="0"/>
              <a:t>Click icon to add picture</a:t>
            </a:r>
            <a:endParaRPr lang="en-US"/>
          </a:p>
        </p:txBody>
      </p:sp>
    </p:spTree>
    <p:extLst>
      <p:ext uri="{BB962C8B-B14F-4D97-AF65-F5344CB8AC3E}">
        <p14:creationId xmlns:p14="http://schemas.microsoft.com/office/powerpoint/2010/main" val="41261087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_3 Images - Horizontal">
    <p:spTree>
      <p:nvGrpSpPr>
        <p:cNvPr id="1" name=""/>
        <p:cNvGrpSpPr/>
        <p:nvPr/>
      </p:nvGrpSpPr>
      <p:grpSpPr>
        <a:xfrm>
          <a:off x="0" y="0"/>
          <a:ext cx="0" cy="0"/>
          <a:chOff x="0" y="0"/>
          <a:chExt cx="0" cy="0"/>
        </a:xfrm>
      </p:grpSpPr>
      <p:sp>
        <p:nvSpPr>
          <p:cNvPr id="6" name="Picture Placeholder 5"/>
          <p:cNvSpPr>
            <a:spLocks noGrp="1"/>
          </p:cNvSpPr>
          <p:nvPr>
            <p:ph type="pic" sz="quarter" idx="38" hasCustomPrompt="1"/>
          </p:nvPr>
        </p:nvSpPr>
        <p:spPr>
          <a:xfrm>
            <a:off x="-1" y="-4"/>
            <a:ext cx="12192000" cy="6858003"/>
          </a:xfrm>
          <a:custGeom>
            <a:avLst/>
            <a:gdLst>
              <a:gd name="connsiteX0" fmla="*/ 4572000 w 9144000"/>
              <a:gd name="connsiteY0" fmla="*/ 880112 h 5143502"/>
              <a:gd name="connsiteX1" fmla="*/ 7124353 w 9144000"/>
              <a:gd name="connsiteY1" fmla="*/ 5143502 h 5143502"/>
              <a:gd name="connsiteX2" fmla="*/ 2019647 w 9144000"/>
              <a:gd name="connsiteY2" fmla="*/ 5143502 h 5143502"/>
              <a:gd name="connsiteX3" fmla="*/ 7086600 w 9144000"/>
              <a:gd name="connsiteY3" fmla="*/ 0 h 5143502"/>
              <a:gd name="connsiteX4" fmla="*/ 9144000 w 9144000"/>
              <a:gd name="connsiteY4" fmla="*/ 0 h 5143502"/>
              <a:gd name="connsiteX5" fmla="*/ 9144000 w 9144000"/>
              <a:gd name="connsiteY5" fmla="*/ 1999674 h 5143502"/>
              <a:gd name="connsiteX6" fmla="*/ 9144000 w 9144000"/>
              <a:gd name="connsiteY6" fmla="*/ 2343151 h 5143502"/>
              <a:gd name="connsiteX7" fmla="*/ 9144000 w 9144000"/>
              <a:gd name="connsiteY7" fmla="*/ 5143502 h 5143502"/>
              <a:gd name="connsiteX8" fmla="*/ 7315157 w 9144000"/>
              <a:gd name="connsiteY8" fmla="*/ 5143502 h 5143502"/>
              <a:gd name="connsiteX9" fmla="*/ 4572000 w 9144000"/>
              <a:gd name="connsiteY9" fmla="*/ 546184 h 5143502"/>
              <a:gd name="connsiteX10" fmla="*/ 1828844 w 9144000"/>
              <a:gd name="connsiteY10" fmla="*/ 5143502 h 5143502"/>
              <a:gd name="connsiteX11" fmla="*/ 1 w 9144000"/>
              <a:gd name="connsiteY11" fmla="*/ 5143502 h 5143502"/>
              <a:gd name="connsiteX12" fmla="*/ 1 w 9144000"/>
              <a:gd name="connsiteY12" fmla="*/ 2343153 h 5143502"/>
              <a:gd name="connsiteX13" fmla="*/ 0 w 9144000"/>
              <a:gd name="connsiteY13" fmla="*/ 2343153 h 5143502"/>
              <a:gd name="connsiteX14" fmla="*/ 0 w 9144000"/>
              <a:gd name="connsiteY14" fmla="*/ 2 h 5143502"/>
              <a:gd name="connsiteX15" fmla="*/ 1193178 w 9144000"/>
              <a:gd name="connsiteY15" fmla="*/ 2 h 5143502"/>
              <a:gd name="connsiteX16" fmla="*/ 1193178 w 9144000"/>
              <a:gd name="connsiteY16" fmla="*/ 1 h 5143502"/>
              <a:gd name="connsiteX17" fmla="*/ 4246100 w 9144000"/>
              <a:gd name="connsiteY17" fmla="*/ 1 h 5143502"/>
              <a:gd name="connsiteX18" fmla="*/ 7086600 w 9144000"/>
              <a:gd name="connsiteY18" fmla="*/ 1 h 514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0" h="5143502">
                <a:moveTo>
                  <a:pt x="4572000" y="880112"/>
                </a:moveTo>
                <a:lnTo>
                  <a:pt x="7124353" y="5143502"/>
                </a:lnTo>
                <a:lnTo>
                  <a:pt x="2019647" y="5143502"/>
                </a:lnTo>
                <a:close/>
                <a:moveTo>
                  <a:pt x="7086600" y="0"/>
                </a:moveTo>
                <a:lnTo>
                  <a:pt x="9144000" y="0"/>
                </a:lnTo>
                <a:lnTo>
                  <a:pt x="9144000" y="1999674"/>
                </a:lnTo>
                <a:lnTo>
                  <a:pt x="9144000" y="2343151"/>
                </a:lnTo>
                <a:lnTo>
                  <a:pt x="9144000" y="5143502"/>
                </a:lnTo>
                <a:lnTo>
                  <a:pt x="7315157" y="5143502"/>
                </a:lnTo>
                <a:lnTo>
                  <a:pt x="4572000" y="546184"/>
                </a:lnTo>
                <a:lnTo>
                  <a:pt x="1828844" y="5143502"/>
                </a:lnTo>
                <a:lnTo>
                  <a:pt x="1" y="5143502"/>
                </a:lnTo>
                <a:lnTo>
                  <a:pt x="1" y="2343153"/>
                </a:lnTo>
                <a:lnTo>
                  <a:pt x="0" y="2343153"/>
                </a:lnTo>
                <a:lnTo>
                  <a:pt x="0" y="2"/>
                </a:lnTo>
                <a:lnTo>
                  <a:pt x="1193178" y="2"/>
                </a:lnTo>
                <a:lnTo>
                  <a:pt x="1193178" y="1"/>
                </a:lnTo>
                <a:lnTo>
                  <a:pt x="4246100" y="1"/>
                </a:lnTo>
                <a:lnTo>
                  <a:pt x="7086600" y="1"/>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961167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 31">
    <p:spTree>
      <p:nvGrpSpPr>
        <p:cNvPr id="1" name=""/>
        <p:cNvGrpSpPr/>
        <p:nvPr/>
      </p:nvGrpSpPr>
      <p:grpSpPr>
        <a:xfrm>
          <a:off x="0" y="0"/>
          <a:ext cx="0" cy="0"/>
          <a:chOff x="0" y="0"/>
          <a:chExt cx="0" cy="0"/>
        </a:xfrm>
      </p:grpSpPr>
      <p:sp>
        <p:nvSpPr>
          <p:cNvPr id="22" name="Picture Placeholder 7"/>
          <p:cNvSpPr>
            <a:spLocks noGrp="1"/>
          </p:cNvSpPr>
          <p:nvPr>
            <p:ph type="pic" sz="quarter" idx="31" hasCustomPrompt="1"/>
          </p:nvPr>
        </p:nvSpPr>
        <p:spPr>
          <a:xfrm>
            <a:off x="914400" y="1198641"/>
            <a:ext cx="4460725" cy="4460720"/>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4186362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_Team">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270000" y="1310728"/>
            <a:ext cx="3556000" cy="3556000"/>
          </a:xfrm>
          <a:prstGeom prst="ellipse">
            <a:avLst/>
          </a:prstGeom>
          <a:solidFill>
            <a:schemeClr val="tx1">
              <a:lumMod val="10000"/>
              <a:lumOff val="90000"/>
            </a:schemeClr>
          </a:solidFill>
          <a:ln w="38100">
            <a:solidFill>
              <a:schemeClr val="bg1"/>
            </a:solidFill>
          </a:ln>
        </p:spPr>
        <p:txBody>
          <a:bodyPr wrap="square" tIns="91440" bIns="822960" anchor="b">
            <a:noAutofit/>
          </a:bodyPr>
          <a:lstStyle>
            <a:lvl1pPr marL="0" indent="0" algn="ctr">
              <a:buNone/>
              <a:defRPr sz="1600">
                <a:solidFill>
                  <a:schemeClr val="tx1">
                    <a:lumMod val="75000"/>
                    <a:lumOff val="25000"/>
                  </a:schemeClr>
                </a:solidFill>
              </a:defRPr>
            </a:lvl1pPr>
          </a:lstStyle>
          <a:p>
            <a:r>
              <a:rPr lang="en-US" smtClean="0"/>
              <a:t>Click icon to add picture</a:t>
            </a:r>
            <a:endParaRPr lang="en-US" dirty="0"/>
          </a:p>
        </p:txBody>
      </p:sp>
      <p:sp>
        <p:nvSpPr>
          <p:cNvPr id="5" name="Text Placeholder 3"/>
          <p:cNvSpPr>
            <a:spLocks noGrp="1"/>
          </p:cNvSpPr>
          <p:nvPr>
            <p:ph type="body" sz="half" idx="2" hasCustomPrompt="1"/>
          </p:nvPr>
        </p:nvSpPr>
        <p:spPr>
          <a:xfrm>
            <a:off x="6282266" y="1178429"/>
            <a:ext cx="6214535"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6" name="Title 2"/>
          <p:cNvSpPr>
            <a:spLocks noGrp="1"/>
          </p:cNvSpPr>
          <p:nvPr>
            <p:ph type="title" hasCustomPrompt="1"/>
          </p:nvPr>
        </p:nvSpPr>
        <p:spPr>
          <a:xfrm>
            <a:off x="6282266" y="455086"/>
            <a:ext cx="6214535" cy="660511"/>
          </a:xfrm>
          <a:prstGeom prst="rect">
            <a:avLst/>
          </a:prstGeom>
        </p:spPr>
        <p:txBody>
          <a:bodyPr lIns="0" tIns="0" rIns="0" bIns="0" anchor="ctr"/>
          <a:lstStyle>
            <a:lvl1pPr algn="l">
              <a:defRPr sz="4800">
                <a:solidFill>
                  <a:schemeClr val="bg1">
                    <a:lumMod val="50000"/>
                  </a:schemeClr>
                </a:solidFill>
              </a:defRPr>
            </a:lvl1pPr>
          </a:lstStyle>
          <a:p>
            <a:r>
              <a:rPr lang="en-US" dirty="0"/>
              <a:t>Click to edit title style</a:t>
            </a:r>
          </a:p>
        </p:txBody>
      </p:sp>
    </p:spTree>
    <p:extLst>
      <p:ext uri="{BB962C8B-B14F-4D97-AF65-F5344CB8AC3E}">
        <p14:creationId xmlns:p14="http://schemas.microsoft.com/office/powerpoint/2010/main" val="362569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F9D7B2C-1941-944E-AE76-0177C84B91E3}" type="datetime1">
              <a:rPr lang="en-US" smtClean="0"/>
              <a:pPr/>
              <a:t>11/25/2019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83DE77-2D9F-EB47-B5E8-6845EC00EFBB}" type="slidenum">
              <a:rPr lang="en-US" smtClean="0"/>
              <a:pPr/>
              <a:t>‹#›</a:t>
            </a:fld>
            <a:endParaRPr lang="en-US" dirty="0"/>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6244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3486213" y="2277026"/>
            <a:ext cx="2426209" cy="2426209"/>
          </a:xfrm>
          <a:custGeom>
            <a:avLst/>
            <a:gdLst>
              <a:gd name="connsiteX0" fmla="*/ 909828 w 1819657"/>
              <a:gd name="connsiteY0" fmla="*/ 0 h 1819657"/>
              <a:gd name="connsiteX1" fmla="*/ 1819657 w 1819657"/>
              <a:gd name="connsiteY1" fmla="*/ 909828 h 1819657"/>
              <a:gd name="connsiteX2" fmla="*/ 909828 w 1819657"/>
              <a:gd name="connsiteY2" fmla="*/ 1819657 h 1819657"/>
              <a:gd name="connsiteX3" fmla="*/ 0 w 1819657"/>
              <a:gd name="connsiteY3" fmla="*/ 909828 h 1819657"/>
              <a:gd name="connsiteX4" fmla="*/ 909828 w 1819657"/>
              <a:gd name="connsiteY4" fmla="*/ 0 h 181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657" h="1819657">
                <a:moveTo>
                  <a:pt x="909828" y="0"/>
                </a:moveTo>
                <a:cubicBezTo>
                  <a:pt x="1412313" y="0"/>
                  <a:pt x="1819657" y="407344"/>
                  <a:pt x="1819657" y="909828"/>
                </a:cubicBezTo>
                <a:cubicBezTo>
                  <a:pt x="1819657" y="1412313"/>
                  <a:pt x="1412313" y="1819657"/>
                  <a:pt x="909828" y="1819657"/>
                </a:cubicBezTo>
                <a:cubicBezTo>
                  <a:pt x="407344" y="1819657"/>
                  <a:pt x="0" y="1412313"/>
                  <a:pt x="0" y="909828"/>
                </a:cubicBezTo>
                <a:cubicBezTo>
                  <a:pt x="0" y="407344"/>
                  <a:pt x="407344" y="0"/>
                  <a:pt x="909828" y="0"/>
                </a:cubicBezTo>
                <a:close/>
              </a:path>
            </a:pathLst>
          </a:custGeom>
          <a:solidFill>
            <a:schemeClr val="tx1">
              <a:lumMod val="10000"/>
              <a:lumOff val="90000"/>
            </a:schemeClr>
          </a:solidFill>
          <a:ln>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3" name="Picture Placeholder 12"/>
          <p:cNvSpPr>
            <a:spLocks noGrp="1"/>
          </p:cNvSpPr>
          <p:nvPr>
            <p:ph type="pic" sz="quarter" idx="12"/>
          </p:nvPr>
        </p:nvSpPr>
        <p:spPr>
          <a:xfrm>
            <a:off x="6275022" y="2277026"/>
            <a:ext cx="2426209" cy="2426209"/>
          </a:xfrm>
          <a:custGeom>
            <a:avLst/>
            <a:gdLst>
              <a:gd name="connsiteX0" fmla="*/ 909828 w 1819657"/>
              <a:gd name="connsiteY0" fmla="*/ 0 h 1819657"/>
              <a:gd name="connsiteX1" fmla="*/ 1819657 w 1819657"/>
              <a:gd name="connsiteY1" fmla="*/ 909828 h 1819657"/>
              <a:gd name="connsiteX2" fmla="*/ 909828 w 1819657"/>
              <a:gd name="connsiteY2" fmla="*/ 1819657 h 1819657"/>
              <a:gd name="connsiteX3" fmla="*/ 0 w 1819657"/>
              <a:gd name="connsiteY3" fmla="*/ 909828 h 1819657"/>
              <a:gd name="connsiteX4" fmla="*/ 909828 w 1819657"/>
              <a:gd name="connsiteY4" fmla="*/ 0 h 181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657" h="1819657">
                <a:moveTo>
                  <a:pt x="909828" y="0"/>
                </a:moveTo>
                <a:cubicBezTo>
                  <a:pt x="1412313" y="0"/>
                  <a:pt x="1819657" y="407344"/>
                  <a:pt x="1819657" y="909828"/>
                </a:cubicBezTo>
                <a:cubicBezTo>
                  <a:pt x="1819657" y="1412313"/>
                  <a:pt x="1412313" y="1819657"/>
                  <a:pt x="909828" y="1819657"/>
                </a:cubicBezTo>
                <a:cubicBezTo>
                  <a:pt x="407344" y="1819657"/>
                  <a:pt x="0" y="1412313"/>
                  <a:pt x="0" y="909828"/>
                </a:cubicBezTo>
                <a:cubicBezTo>
                  <a:pt x="0" y="407344"/>
                  <a:pt x="407344" y="0"/>
                  <a:pt x="909828" y="0"/>
                </a:cubicBezTo>
                <a:close/>
              </a:path>
            </a:pathLst>
          </a:custGeom>
          <a:solidFill>
            <a:schemeClr val="tx1">
              <a:lumMod val="10000"/>
              <a:lumOff val="90000"/>
            </a:schemeClr>
          </a:solidFill>
          <a:ln>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678595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9_Tea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320941"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9" name="Picture Placeholder 8"/>
          <p:cNvSpPr>
            <a:spLocks noGrp="1"/>
          </p:cNvSpPr>
          <p:nvPr>
            <p:ph type="pic" sz="quarter" idx="12"/>
          </p:nvPr>
        </p:nvSpPr>
        <p:spPr>
          <a:xfrm>
            <a:off x="6445055"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335501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0_Team">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737913"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14" name="Picture Placeholder 13"/>
          <p:cNvSpPr>
            <a:spLocks noGrp="1"/>
          </p:cNvSpPr>
          <p:nvPr>
            <p:ph type="pic" sz="quarter" idx="12"/>
          </p:nvPr>
        </p:nvSpPr>
        <p:spPr>
          <a:xfrm>
            <a:off x="4502255"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13" name="Picture Placeholder 12"/>
          <p:cNvSpPr>
            <a:spLocks noGrp="1"/>
          </p:cNvSpPr>
          <p:nvPr>
            <p:ph type="pic" sz="quarter" idx="13"/>
          </p:nvPr>
        </p:nvSpPr>
        <p:spPr>
          <a:xfrm>
            <a:off x="8266596"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1735835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1_Team">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528658" y="1532470"/>
            <a:ext cx="3587820"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14" name="Picture Placeholder 13"/>
          <p:cNvSpPr>
            <a:spLocks noGrp="1"/>
          </p:cNvSpPr>
          <p:nvPr>
            <p:ph type="pic" sz="quarter" idx="12"/>
          </p:nvPr>
        </p:nvSpPr>
        <p:spPr>
          <a:xfrm>
            <a:off x="4292998" y="1532470"/>
            <a:ext cx="3587823"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13" name="Picture Placeholder 12"/>
          <p:cNvSpPr>
            <a:spLocks noGrp="1"/>
          </p:cNvSpPr>
          <p:nvPr>
            <p:ph type="pic" sz="quarter" idx="13"/>
          </p:nvPr>
        </p:nvSpPr>
        <p:spPr>
          <a:xfrm>
            <a:off x="8057342" y="1532470"/>
            <a:ext cx="3587821"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148411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4_Team">
    <p:spTree>
      <p:nvGrpSpPr>
        <p:cNvPr id="1" name=""/>
        <p:cNvGrpSpPr/>
        <p:nvPr/>
      </p:nvGrpSpPr>
      <p:grpSpPr>
        <a:xfrm>
          <a:off x="0" y="0"/>
          <a:ext cx="0" cy="0"/>
          <a:chOff x="0" y="0"/>
          <a:chExt cx="0" cy="0"/>
        </a:xfrm>
      </p:grpSpPr>
      <p:sp>
        <p:nvSpPr>
          <p:cNvPr id="8" name="Picture Placeholder 7"/>
          <p:cNvSpPr>
            <a:spLocks noGrp="1"/>
          </p:cNvSpPr>
          <p:nvPr>
            <p:ph type="pic" sz="quarter" idx="53"/>
          </p:nvPr>
        </p:nvSpPr>
        <p:spPr>
          <a:xfrm>
            <a:off x="809925"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smtClean="0"/>
              <a:t>Click icon to add picture</a:t>
            </a:r>
            <a:endParaRPr lang="en-US" dirty="0"/>
          </a:p>
        </p:txBody>
      </p:sp>
      <p:sp>
        <p:nvSpPr>
          <p:cNvPr id="9" name="Picture Placeholder 7"/>
          <p:cNvSpPr>
            <a:spLocks noGrp="1"/>
          </p:cNvSpPr>
          <p:nvPr>
            <p:ph type="pic" sz="quarter" idx="54"/>
          </p:nvPr>
        </p:nvSpPr>
        <p:spPr>
          <a:xfrm>
            <a:off x="3490773"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smtClean="0"/>
              <a:t>Click icon to add picture</a:t>
            </a:r>
            <a:endParaRPr lang="en-US" dirty="0"/>
          </a:p>
        </p:txBody>
      </p:sp>
      <p:sp>
        <p:nvSpPr>
          <p:cNvPr id="10" name="Picture Placeholder 7"/>
          <p:cNvSpPr>
            <a:spLocks noGrp="1"/>
          </p:cNvSpPr>
          <p:nvPr>
            <p:ph type="pic" sz="quarter" idx="58"/>
          </p:nvPr>
        </p:nvSpPr>
        <p:spPr>
          <a:xfrm>
            <a:off x="6171621"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smtClean="0"/>
              <a:t>Click icon to add picture</a:t>
            </a:r>
            <a:endParaRPr lang="en-US" dirty="0"/>
          </a:p>
        </p:txBody>
      </p:sp>
      <p:sp>
        <p:nvSpPr>
          <p:cNvPr id="11" name="Picture Placeholder 7"/>
          <p:cNvSpPr>
            <a:spLocks noGrp="1"/>
          </p:cNvSpPr>
          <p:nvPr>
            <p:ph type="pic" sz="quarter" idx="62"/>
          </p:nvPr>
        </p:nvSpPr>
        <p:spPr>
          <a:xfrm>
            <a:off x="8852471"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smtClean="0"/>
              <a:t>Click icon to add picture</a:t>
            </a:r>
            <a:endParaRPr lang="en-US" dirty="0"/>
          </a:p>
        </p:txBody>
      </p:sp>
      <p:sp>
        <p:nvSpPr>
          <p:cNvPr id="1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10473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0" y="0"/>
            <a:ext cx="6099859" cy="6858000"/>
          </a:xfrm>
          <a:prstGeom prst="rect">
            <a:avLst/>
          </a:prstGeom>
          <a:solidFill>
            <a:schemeClr val="bg1">
              <a:lumMod val="95000"/>
            </a:schemeClr>
          </a:solidFill>
        </p:spPr>
        <p:txBody>
          <a:bodyPr bIns="365760" anchor="b"/>
          <a:lstStyle>
            <a:lvl1pPr marL="0" indent="0" algn="ctr">
              <a:buFontTx/>
              <a:buNone/>
              <a:defRPr sz="2000">
                <a:solidFill>
                  <a:schemeClr val="bg1">
                    <a:lumMod val="6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41616523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ic09">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508003" y="1955546"/>
            <a:ext cx="5280760" cy="4301321"/>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62934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Pic09">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 name="Picture Placeholder 2"/>
          <p:cNvSpPr>
            <a:spLocks noGrp="1"/>
          </p:cNvSpPr>
          <p:nvPr>
            <p:ph type="pic" sz="quarter" idx="10"/>
          </p:nvPr>
        </p:nvSpPr>
        <p:spPr>
          <a:xfrm>
            <a:off x="540842" y="1847851"/>
            <a:ext cx="5059860" cy="45466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31620260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ic11">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6385124" y="1955546"/>
            <a:ext cx="5280696" cy="4301321"/>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397127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2_IM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4575425" y="1693333"/>
            <a:ext cx="7099484" cy="4798411"/>
          </a:xfrm>
          <a:custGeom>
            <a:avLst/>
            <a:gdLst>
              <a:gd name="connsiteX0" fmla="*/ 0 w 3107872"/>
              <a:gd name="connsiteY0" fmla="*/ 0 h 3771900"/>
              <a:gd name="connsiteX1" fmla="*/ 3107872 w 3107872"/>
              <a:gd name="connsiteY1" fmla="*/ 0 h 3771900"/>
              <a:gd name="connsiteX2" fmla="*/ 3107872 w 3107872"/>
              <a:gd name="connsiteY2" fmla="*/ 3771900 h 3771900"/>
              <a:gd name="connsiteX3" fmla="*/ 0 w 3107872"/>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3107872" h="3771900">
                <a:moveTo>
                  <a:pt x="0" y="0"/>
                </a:moveTo>
                <a:lnTo>
                  <a:pt x="3107872" y="0"/>
                </a:lnTo>
                <a:lnTo>
                  <a:pt x="3107872" y="3771900"/>
                </a:lnTo>
                <a:lnTo>
                  <a:pt x="0" y="377190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71740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4240590"/>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3_IMG">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517091" y="1534272"/>
            <a:ext cx="5505807" cy="3095947"/>
          </a:xfrm>
          <a:custGeom>
            <a:avLst/>
            <a:gdLst>
              <a:gd name="connsiteX0" fmla="*/ 0 w 4129355"/>
              <a:gd name="connsiteY0" fmla="*/ 0 h 2321960"/>
              <a:gd name="connsiteX1" fmla="*/ 4129355 w 4129355"/>
              <a:gd name="connsiteY1" fmla="*/ 0 h 2321960"/>
              <a:gd name="connsiteX2" fmla="*/ 4129355 w 4129355"/>
              <a:gd name="connsiteY2" fmla="*/ 2321960 h 2321960"/>
              <a:gd name="connsiteX3" fmla="*/ 0 w 4129355"/>
              <a:gd name="connsiteY3" fmla="*/ 2321960 h 2321960"/>
            </a:gdLst>
            <a:ahLst/>
            <a:cxnLst>
              <a:cxn ang="0">
                <a:pos x="connsiteX0" y="connsiteY0"/>
              </a:cxn>
              <a:cxn ang="0">
                <a:pos x="connsiteX1" y="connsiteY1"/>
              </a:cxn>
              <a:cxn ang="0">
                <a:pos x="connsiteX2" y="connsiteY2"/>
              </a:cxn>
              <a:cxn ang="0">
                <a:pos x="connsiteX3" y="connsiteY3"/>
              </a:cxn>
            </a:cxnLst>
            <a:rect l="l" t="t" r="r" b="b"/>
            <a:pathLst>
              <a:path w="4129355" h="2321960">
                <a:moveTo>
                  <a:pt x="0" y="0"/>
                </a:moveTo>
                <a:lnTo>
                  <a:pt x="4129355" y="0"/>
                </a:lnTo>
                <a:lnTo>
                  <a:pt x="4129355" y="2321960"/>
                </a:lnTo>
                <a:lnTo>
                  <a:pt x="0" y="232196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11" name="Picture Placeholder 10"/>
          <p:cNvSpPr>
            <a:spLocks noGrp="1"/>
          </p:cNvSpPr>
          <p:nvPr>
            <p:ph type="pic" sz="quarter" idx="13"/>
          </p:nvPr>
        </p:nvSpPr>
        <p:spPr>
          <a:xfrm>
            <a:off x="6169105" y="1534272"/>
            <a:ext cx="5505807" cy="3095947"/>
          </a:xfrm>
          <a:custGeom>
            <a:avLst/>
            <a:gdLst>
              <a:gd name="connsiteX0" fmla="*/ 0 w 4129355"/>
              <a:gd name="connsiteY0" fmla="*/ 0 h 2321960"/>
              <a:gd name="connsiteX1" fmla="*/ 4129355 w 4129355"/>
              <a:gd name="connsiteY1" fmla="*/ 0 h 2321960"/>
              <a:gd name="connsiteX2" fmla="*/ 4129355 w 4129355"/>
              <a:gd name="connsiteY2" fmla="*/ 2321960 h 2321960"/>
              <a:gd name="connsiteX3" fmla="*/ 0 w 4129355"/>
              <a:gd name="connsiteY3" fmla="*/ 2321960 h 2321960"/>
            </a:gdLst>
            <a:ahLst/>
            <a:cxnLst>
              <a:cxn ang="0">
                <a:pos x="connsiteX0" y="connsiteY0"/>
              </a:cxn>
              <a:cxn ang="0">
                <a:pos x="connsiteX1" y="connsiteY1"/>
              </a:cxn>
              <a:cxn ang="0">
                <a:pos x="connsiteX2" y="connsiteY2"/>
              </a:cxn>
              <a:cxn ang="0">
                <a:pos x="connsiteX3" y="connsiteY3"/>
              </a:cxn>
            </a:cxnLst>
            <a:rect l="l" t="t" r="r" b="b"/>
            <a:pathLst>
              <a:path w="4129355" h="2321960">
                <a:moveTo>
                  <a:pt x="0" y="0"/>
                </a:moveTo>
                <a:lnTo>
                  <a:pt x="4129355" y="0"/>
                </a:lnTo>
                <a:lnTo>
                  <a:pt x="4129355" y="2321960"/>
                </a:lnTo>
                <a:lnTo>
                  <a:pt x="0" y="232196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822362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4_IM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517091"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16" name="Picture Placeholder 15"/>
          <p:cNvSpPr>
            <a:spLocks noGrp="1"/>
          </p:cNvSpPr>
          <p:nvPr>
            <p:ph type="pic" sz="quarter" idx="14"/>
          </p:nvPr>
        </p:nvSpPr>
        <p:spPr>
          <a:xfrm>
            <a:off x="4248150"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15" name="Picture Placeholder 14"/>
          <p:cNvSpPr>
            <a:spLocks noGrp="1"/>
          </p:cNvSpPr>
          <p:nvPr>
            <p:ph type="pic" sz="quarter" idx="15"/>
          </p:nvPr>
        </p:nvSpPr>
        <p:spPr>
          <a:xfrm>
            <a:off x="7979210"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7"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8773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5_IMG">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508002"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0" name="Picture Placeholder 7"/>
          <p:cNvSpPr>
            <a:spLocks noGrp="1"/>
          </p:cNvSpPr>
          <p:nvPr>
            <p:ph type="pic" sz="quarter" idx="11"/>
          </p:nvPr>
        </p:nvSpPr>
        <p:spPr>
          <a:xfrm>
            <a:off x="8990354"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1" name="Picture Placeholder 7"/>
          <p:cNvSpPr>
            <a:spLocks noGrp="1"/>
          </p:cNvSpPr>
          <p:nvPr>
            <p:ph type="pic" sz="quarter" idx="12"/>
          </p:nvPr>
        </p:nvSpPr>
        <p:spPr>
          <a:xfrm>
            <a:off x="6162904"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2" name="Picture Placeholder 7"/>
          <p:cNvSpPr>
            <a:spLocks noGrp="1"/>
          </p:cNvSpPr>
          <p:nvPr>
            <p:ph type="pic" sz="quarter" idx="13"/>
          </p:nvPr>
        </p:nvSpPr>
        <p:spPr>
          <a:xfrm>
            <a:off x="3335453"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8"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352517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6_IMG">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1"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25" name="Picture Placeholder 24"/>
          <p:cNvSpPr>
            <a:spLocks noGrp="1"/>
          </p:cNvSpPr>
          <p:nvPr>
            <p:ph type="pic" sz="quarter" idx="11"/>
          </p:nvPr>
        </p:nvSpPr>
        <p:spPr>
          <a:xfrm>
            <a:off x="2444495"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28" name="Picture Placeholder 27"/>
          <p:cNvSpPr>
            <a:spLocks noGrp="1"/>
          </p:cNvSpPr>
          <p:nvPr>
            <p:ph type="pic" sz="quarter" idx="12"/>
          </p:nvPr>
        </p:nvSpPr>
        <p:spPr>
          <a:xfrm>
            <a:off x="4888991"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smtClean="0"/>
              <a:t>Click icon to add picture</a:t>
            </a:r>
            <a:endParaRPr lang="en-US" dirty="0"/>
          </a:p>
        </p:txBody>
      </p:sp>
      <p:sp>
        <p:nvSpPr>
          <p:cNvPr id="29" name="Picture Placeholder 28"/>
          <p:cNvSpPr>
            <a:spLocks noGrp="1"/>
          </p:cNvSpPr>
          <p:nvPr>
            <p:ph type="pic" sz="quarter" idx="13"/>
          </p:nvPr>
        </p:nvSpPr>
        <p:spPr>
          <a:xfrm>
            <a:off x="7333487"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smtClean="0"/>
              <a:t>Click icon to add picture</a:t>
            </a:r>
            <a:endParaRPr lang="en-US" dirty="0"/>
          </a:p>
        </p:txBody>
      </p:sp>
      <p:sp>
        <p:nvSpPr>
          <p:cNvPr id="30" name="Picture Placeholder 29"/>
          <p:cNvSpPr>
            <a:spLocks noGrp="1"/>
          </p:cNvSpPr>
          <p:nvPr>
            <p:ph type="pic" sz="quarter" idx="14"/>
          </p:nvPr>
        </p:nvSpPr>
        <p:spPr>
          <a:xfrm>
            <a:off x="9777983"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934071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7_IMG">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3400" y="548640"/>
            <a:ext cx="5598160" cy="5760720"/>
          </a:xfrm>
          <a:custGeom>
            <a:avLst/>
            <a:gdLst>
              <a:gd name="connsiteX0" fmla="*/ 0 w 4198620"/>
              <a:gd name="connsiteY0" fmla="*/ 0 h 4320540"/>
              <a:gd name="connsiteX1" fmla="*/ 4198620 w 4198620"/>
              <a:gd name="connsiteY1" fmla="*/ 0 h 4320540"/>
              <a:gd name="connsiteX2" fmla="*/ 4198620 w 4198620"/>
              <a:gd name="connsiteY2" fmla="*/ 4320540 h 4320540"/>
              <a:gd name="connsiteX3" fmla="*/ 0 w 4198620"/>
              <a:gd name="connsiteY3" fmla="*/ 4320540 h 4320540"/>
            </a:gdLst>
            <a:ahLst/>
            <a:cxnLst>
              <a:cxn ang="0">
                <a:pos x="connsiteX0" y="connsiteY0"/>
              </a:cxn>
              <a:cxn ang="0">
                <a:pos x="connsiteX1" y="connsiteY1"/>
              </a:cxn>
              <a:cxn ang="0">
                <a:pos x="connsiteX2" y="connsiteY2"/>
              </a:cxn>
              <a:cxn ang="0">
                <a:pos x="connsiteX3" y="connsiteY3"/>
              </a:cxn>
            </a:cxnLst>
            <a:rect l="l" t="t" r="r" b="b"/>
            <a:pathLst>
              <a:path w="4198620" h="4320540">
                <a:moveTo>
                  <a:pt x="0" y="0"/>
                </a:moveTo>
                <a:lnTo>
                  <a:pt x="4198620" y="0"/>
                </a:lnTo>
                <a:lnTo>
                  <a:pt x="4198620" y="4320540"/>
                </a:lnTo>
                <a:lnTo>
                  <a:pt x="0" y="4320540"/>
                </a:lnTo>
                <a:close/>
              </a:path>
            </a:pathLst>
          </a:custGeom>
          <a:solidFill>
            <a:schemeClr val="tx1">
              <a:lumMod val="10000"/>
              <a:lumOff val="90000"/>
            </a:schemeClr>
          </a:solidFill>
        </p:spPr>
        <p:txBody>
          <a:bodyPr wrap="square" tIns="91440" bIns="640080" anchor="b">
            <a:noAutofit/>
          </a:bodyPr>
          <a:lstStyle>
            <a:lvl1pPr marL="0" indent="0" algn="ctr">
              <a:buNone/>
              <a:defRPr sz="1867">
                <a:solidFill>
                  <a:schemeClr val="tx1">
                    <a:lumMod val="75000"/>
                    <a:lumOff val="25000"/>
                  </a:schemeClr>
                </a:solidFill>
              </a:defRPr>
            </a:lvl1pPr>
          </a:lstStyle>
          <a:p>
            <a:r>
              <a:rPr lang="en-US" smtClean="0"/>
              <a:t>Click icon to add picture</a:t>
            </a:r>
            <a:endParaRPr lang="en-US"/>
          </a:p>
        </p:txBody>
      </p:sp>
      <p:sp>
        <p:nvSpPr>
          <p:cNvPr id="17" name="Picture Placeholder 16"/>
          <p:cNvSpPr>
            <a:spLocks noGrp="1"/>
          </p:cNvSpPr>
          <p:nvPr>
            <p:ph type="pic" sz="quarter" idx="11"/>
          </p:nvPr>
        </p:nvSpPr>
        <p:spPr>
          <a:xfrm>
            <a:off x="8998857" y="548641"/>
            <a:ext cx="2649583" cy="2818675"/>
          </a:xfrm>
          <a:custGeom>
            <a:avLst/>
            <a:gdLst>
              <a:gd name="connsiteX0" fmla="*/ 0 w 1987187"/>
              <a:gd name="connsiteY0" fmla="*/ 0 h 2114006"/>
              <a:gd name="connsiteX1" fmla="*/ 1987187 w 1987187"/>
              <a:gd name="connsiteY1" fmla="*/ 0 h 2114006"/>
              <a:gd name="connsiteX2" fmla="*/ 1987187 w 1987187"/>
              <a:gd name="connsiteY2" fmla="*/ 2114006 h 2114006"/>
              <a:gd name="connsiteX3" fmla="*/ 0 w 1987187"/>
              <a:gd name="connsiteY3" fmla="*/ 2114006 h 2114006"/>
            </a:gdLst>
            <a:ahLst/>
            <a:cxnLst>
              <a:cxn ang="0">
                <a:pos x="connsiteX0" y="connsiteY0"/>
              </a:cxn>
              <a:cxn ang="0">
                <a:pos x="connsiteX1" y="connsiteY1"/>
              </a:cxn>
              <a:cxn ang="0">
                <a:pos x="connsiteX2" y="connsiteY2"/>
              </a:cxn>
              <a:cxn ang="0">
                <a:pos x="connsiteX3" y="connsiteY3"/>
              </a:cxn>
            </a:cxnLst>
            <a:rect l="l" t="t" r="r" b="b"/>
            <a:pathLst>
              <a:path w="1987187" h="2114006">
                <a:moveTo>
                  <a:pt x="0" y="0"/>
                </a:moveTo>
                <a:lnTo>
                  <a:pt x="1987187" y="0"/>
                </a:lnTo>
                <a:lnTo>
                  <a:pt x="1987187" y="2114006"/>
                </a:lnTo>
                <a:lnTo>
                  <a:pt x="0" y="211400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16" name="Picture Placeholder 15"/>
          <p:cNvSpPr>
            <a:spLocks noGrp="1"/>
          </p:cNvSpPr>
          <p:nvPr>
            <p:ph type="pic" sz="quarter" idx="12"/>
          </p:nvPr>
        </p:nvSpPr>
        <p:spPr>
          <a:xfrm>
            <a:off x="6240418" y="3490445"/>
            <a:ext cx="2649583" cy="2818675"/>
          </a:xfrm>
          <a:custGeom>
            <a:avLst/>
            <a:gdLst>
              <a:gd name="connsiteX0" fmla="*/ 0 w 1987187"/>
              <a:gd name="connsiteY0" fmla="*/ 0 h 2114006"/>
              <a:gd name="connsiteX1" fmla="*/ 1987187 w 1987187"/>
              <a:gd name="connsiteY1" fmla="*/ 0 h 2114006"/>
              <a:gd name="connsiteX2" fmla="*/ 1987187 w 1987187"/>
              <a:gd name="connsiteY2" fmla="*/ 2114006 h 2114006"/>
              <a:gd name="connsiteX3" fmla="*/ 0 w 1987187"/>
              <a:gd name="connsiteY3" fmla="*/ 2114006 h 2114006"/>
            </a:gdLst>
            <a:ahLst/>
            <a:cxnLst>
              <a:cxn ang="0">
                <a:pos x="connsiteX0" y="connsiteY0"/>
              </a:cxn>
              <a:cxn ang="0">
                <a:pos x="connsiteX1" y="connsiteY1"/>
              </a:cxn>
              <a:cxn ang="0">
                <a:pos x="connsiteX2" y="connsiteY2"/>
              </a:cxn>
              <a:cxn ang="0">
                <a:pos x="connsiteX3" y="connsiteY3"/>
              </a:cxn>
            </a:cxnLst>
            <a:rect l="l" t="t" r="r" b="b"/>
            <a:pathLst>
              <a:path w="1987187" h="2114006">
                <a:moveTo>
                  <a:pt x="0" y="0"/>
                </a:moveTo>
                <a:lnTo>
                  <a:pt x="1987187" y="0"/>
                </a:lnTo>
                <a:lnTo>
                  <a:pt x="1987187" y="2114006"/>
                </a:lnTo>
                <a:lnTo>
                  <a:pt x="0" y="211400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30408667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36800" y="2130426"/>
            <a:ext cx="89408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5400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69D7508D-31AA-4F0A-B2A0-1E9D0D50162F}" type="slidenum">
              <a:rPr lang="en-US"/>
              <a:pPr>
                <a:defRPr/>
              </a:pPr>
              <a:t>‹#›</a:t>
            </a:fld>
            <a:endParaRPr lang="en-US"/>
          </a:p>
        </p:txBody>
      </p:sp>
    </p:spTree>
    <p:extLst>
      <p:ext uri="{BB962C8B-B14F-4D97-AF65-F5344CB8AC3E}">
        <p14:creationId xmlns:p14="http://schemas.microsoft.com/office/powerpoint/2010/main" val="3170613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381000"/>
            <a:ext cx="9245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336800" y="1600200"/>
            <a:ext cx="92456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5B73F288-119C-4A61-BAB7-6805DB4CCA32}" type="slidenum">
              <a:rPr lang="en-US"/>
              <a:pPr>
                <a:defRPr/>
              </a:pPr>
              <a:t>‹#›</a:t>
            </a:fld>
            <a:endParaRPr lang="en-US"/>
          </a:p>
        </p:txBody>
      </p:sp>
    </p:spTree>
    <p:extLst>
      <p:ext uri="{BB962C8B-B14F-4D97-AF65-F5344CB8AC3E}">
        <p14:creationId xmlns:p14="http://schemas.microsoft.com/office/powerpoint/2010/main" val="100527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5709A6-D613-4B6B-A620-07E103039EA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xmlns="" id="{1E351614-0F26-45E6-9A1D-B91FF1DC84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5C49C831-7913-4C3E-AAE3-B7DA5D4759EF}"/>
              </a:ext>
            </a:extLst>
          </p:cNvPr>
          <p:cNvSpPr>
            <a:spLocks noGrp="1"/>
          </p:cNvSpPr>
          <p:nvPr>
            <p:ph type="sldNum" sz="quarter" idx="12"/>
          </p:nvPr>
        </p:nvSpPr>
        <p:spPr>
          <a:xfrm>
            <a:off x="4724400" y="6311900"/>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39696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B77B8-55EC-4426-8AD3-2407E49D88F4}"/>
              </a:ext>
            </a:extLst>
          </p:cNvPr>
          <p:cNvSpPr>
            <a:spLocks noGrp="1"/>
          </p:cNvSpPr>
          <p:nvPr>
            <p:ph type="ctrTitle"/>
          </p:nvPr>
        </p:nvSpPr>
        <p:spPr>
          <a:xfrm>
            <a:off x="1524000" y="1121833"/>
            <a:ext cx="9144000" cy="2387600"/>
          </a:xfrm>
        </p:spPr>
        <p:txBody>
          <a:bodyPr anchor="b"/>
          <a:lstStyle>
            <a:lvl1pPr algn="ctr">
              <a:defRPr sz="8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xmlns="" id="{0569C025-32C2-452C-A7BB-A0282EF691D8}"/>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xmlns="" id="{39DC7A9F-DE8E-4099-A618-720906AC6040}"/>
              </a:ext>
            </a:extLst>
          </p:cNvPr>
          <p:cNvSpPr>
            <a:spLocks noGrp="1"/>
          </p:cNvSpPr>
          <p:nvPr>
            <p:ph type="dt" sz="half" idx="10"/>
          </p:nvPr>
        </p:nvSpPr>
        <p:spPr>
          <a:xfrm>
            <a:off x="838200" y="6356351"/>
            <a:ext cx="2743200" cy="366183"/>
          </a:xfrm>
          <a:prstGeom prst="rect">
            <a:avLst/>
          </a:prstGeom>
        </p:spPr>
        <p:txBody>
          <a:bodyPr/>
          <a:lstStyle/>
          <a:p>
            <a:fld id="{BE6BEC48-DC2F-48F8-865C-742DDC4403FB}" type="datetime1">
              <a:rPr lang="en-US" smtClean="0"/>
              <a:t>11/25/2019</a:t>
            </a:fld>
            <a:endParaRPr lang="en-US"/>
          </a:p>
        </p:txBody>
      </p:sp>
      <p:sp>
        <p:nvSpPr>
          <p:cNvPr id="5" name="Footer Placeholder 4">
            <a:extLst>
              <a:ext uri="{FF2B5EF4-FFF2-40B4-BE49-F238E27FC236}">
                <a16:creationId xmlns:a16="http://schemas.microsoft.com/office/drawing/2014/main" xmlns="" id="{66E82C9D-FD10-4345-9FC2-4E96667F302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317E0B-35DB-4B5B-ADF4-AD0A1FF25533}"/>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13477369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F8B15-ED81-4403-A86F-0A9D3116AC97}"/>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66170542-F676-4A40-B2A0-367FB1899F6B}"/>
              </a:ext>
            </a:extLst>
          </p:cNvPr>
          <p:cNvSpPr>
            <a:spLocks noGrp="1"/>
          </p:cNvSpPr>
          <p:nvPr>
            <p:ph idx="1"/>
          </p:nvPr>
        </p:nvSpPr>
        <p:spPr/>
        <p:txBody>
          <a:bodyPr/>
          <a:lstStyle>
            <a:lvl1pPr>
              <a:lnSpc>
                <a:spcPct val="114000"/>
              </a:lnSpc>
              <a:spcBef>
                <a:spcPts val="0"/>
              </a:spcBef>
              <a:defRPr>
                <a:solidFill>
                  <a:schemeClr val="tx1">
                    <a:lumMod val="65000"/>
                    <a:lumOff val="35000"/>
                  </a:schemeClr>
                </a:solidFill>
              </a:defRPr>
            </a:lvl1pPr>
            <a:lvl2pPr>
              <a:lnSpc>
                <a:spcPct val="114000"/>
              </a:lnSpc>
              <a:spcBef>
                <a:spcPts val="0"/>
              </a:spcBef>
              <a:defRPr>
                <a:solidFill>
                  <a:schemeClr val="tx1">
                    <a:lumMod val="65000"/>
                    <a:lumOff val="35000"/>
                  </a:schemeClr>
                </a:solidFill>
              </a:defRPr>
            </a:lvl2pPr>
            <a:lvl3pPr>
              <a:lnSpc>
                <a:spcPct val="114000"/>
              </a:lnSpc>
              <a:spcBef>
                <a:spcPts val="0"/>
              </a:spcBef>
              <a:defRPr>
                <a:solidFill>
                  <a:schemeClr val="tx1">
                    <a:lumMod val="65000"/>
                    <a:lumOff val="35000"/>
                  </a:schemeClr>
                </a:solidFill>
              </a:defRPr>
            </a:lvl3pPr>
            <a:lvl4pPr>
              <a:lnSpc>
                <a:spcPct val="114000"/>
              </a:lnSpc>
              <a:spcBef>
                <a:spcPts val="0"/>
              </a:spcBef>
              <a:defRPr>
                <a:solidFill>
                  <a:schemeClr val="tx1">
                    <a:lumMod val="65000"/>
                    <a:lumOff val="35000"/>
                  </a:schemeClr>
                </a:solidFill>
              </a:defRPr>
            </a:lvl4pPr>
            <a:lvl5pPr>
              <a:lnSpc>
                <a:spcPct val="114000"/>
              </a:lnSpc>
              <a:spcBef>
                <a:spcPts val="0"/>
              </a:spcBef>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xmlns="" id="{0D8C0141-F0E0-426F-8934-D6F1829B9AC3}"/>
              </a:ext>
            </a:extLst>
          </p:cNvPr>
          <p:cNvSpPr>
            <a:spLocks noGrp="1"/>
          </p:cNvSpPr>
          <p:nvPr>
            <p:ph type="sldNum" sz="quarter" idx="12"/>
          </p:nvPr>
        </p:nvSpPr>
        <p:spPr/>
        <p:txBody>
          <a:bodyPr/>
          <a:lstStyle>
            <a:lvl1pPr>
              <a:defRPr>
                <a:solidFill>
                  <a:schemeClr val="bg2">
                    <a:lumMod val="50000"/>
                  </a:schemeClr>
                </a:solidFill>
              </a:defRPr>
            </a:lvl1pPr>
          </a:lstStyle>
          <a:p>
            <a:fld id="{146ED5EE-7677-411D-B14E-BD83209095E6}" type="slidenum">
              <a:rPr lang="en-US" smtClean="0"/>
              <a:pPr/>
              <a:t>‹#›</a:t>
            </a:fld>
            <a:endParaRPr lang="en-US" dirty="0"/>
          </a:p>
        </p:txBody>
      </p:sp>
    </p:spTree>
    <p:extLst>
      <p:ext uri="{BB962C8B-B14F-4D97-AF65-F5344CB8AC3E}">
        <p14:creationId xmlns:p14="http://schemas.microsoft.com/office/powerpoint/2010/main" val="124577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_6">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5384800" cy="68580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3302125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65505-B198-4DD3-924A-CDDDB338FBB4}"/>
              </a:ext>
            </a:extLst>
          </p:cNvPr>
          <p:cNvSpPr>
            <a:spLocks noGrp="1"/>
          </p:cNvSpPr>
          <p:nvPr>
            <p:ph type="title"/>
          </p:nvPr>
        </p:nvSpPr>
        <p:spPr>
          <a:xfrm>
            <a:off x="831851" y="1710267"/>
            <a:ext cx="10515600" cy="2853267"/>
          </a:xfrm>
        </p:spPr>
        <p:txBody>
          <a:bodyPr anchor="b"/>
          <a:lstStyle>
            <a:lvl1pPr>
              <a:defRPr sz="8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A4D69578-3956-4B6B-97A6-2DE235AD9E8F}"/>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68229F39-82A4-4734-8669-62F98BB42B46}"/>
              </a:ext>
            </a:extLst>
          </p:cNvPr>
          <p:cNvSpPr>
            <a:spLocks noGrp="1"/>
          </p:cNvSpPr>
          <p:nvPr>
            <p:ph type="dt" sz="half" idx="10"/>
          </p:nvPr>
        </p:nvSpPr>
        <p:spPr>
          <a:xfrm>
            <a:off x="838200" y="6356351"/>
            <a:ext cx="2743200" cy="366183"/>
          </a:xfrm>
          <a:prstGeom prst="rect">
            <a:avLst/>
          </a:prstGeom>
        </p:spPr>
        <p:txBody>
          <a:bodyPr/>
          <a:lstStyle/>
          <a:p>
            <a:fld id="{831DA83B-1ABA-4050-95F7-848CB5B9E972}" type="datetime1">
              <a:rPr lang="en-US" smtClean="0"/>
              <a:t>11/25/2019</a:t>
            </a:fld>
            <a:endParaRPr lang="en-US"/>
          </a:p>
        </p:txBody>
      </p:sp>
      <p:sp>
        <p:nvSpPr>
          <p:cNvPr id="5" name="Footer Placeholder 4">
            <a:extLst>
              <a:ext uri="{FF2B5EF4-FFF2-40B4-BE49-F238E27FC236}">
                <a16:creationId xmlns:a16="http://schemas.microsoft.com/office/drawing/2014/main" xmlns="" id="{63191048-7489-4B0E-BA9A-2DBF0223ED5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60E782-D458-4F8C-8A81-2C93B407A44F}"/>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8976320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16D5E0-B47A-4409-A450-3B54EAB64911}"/>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DFCD6929-C9B8-4936-AEAE-330D623A8252}"/>
              </a:ext>
            </a:extLst>
          </p:cNvPr>
          <p:cNvSpPr>
            <a:spLocks noGrp="1"/>
          </p:cNvSpPr>
          <p:nvPr>
            <p:ph sz="half" idx="1"/>
          </p:nvPr>
        </p:nvSpPr>
        <p:spPr>
          <a:xfrm>
            <a:off x="838200" y="1826684"/>
            <a:ext cx="5156200" cy="43497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xmlns="" id="{C5DE0223-C87D-4406-BA1C-CD70B1338C63}"/>
              </a:ext>
            </a:extLst>
          </p:cNvPr>
          <p:cNvSpPr>
            <a:spLocks noGrp="1"/>
          </p:cNvSpPr>
          <p:nvPr>
            <p:ph sz="half" idx="2"/>
          </p:nvPr>
        </p:nvSpPr>
        <p:spPr>
          <a:xfrm>
            <a:off x="6197600" y="1826684"/>
            <a:ext cx="5156200" cy="43497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xmlns="" id="{58685151-4A1C-4CD6-9B1D-67CB3335CDA9}"/>
              </a:ext>
            </a:extLst>
          </p:cNvPr>
          <p:cNvSpPr>
            <a:spLocks noGrp="1"/>
          </p:cNvSpPr>
          <p:nvPr>
            <p:ph type="dt" sz="half" idx="10"/>
          </p:nvPr>
        </p:nvSpPr>
        <p:spPr>
          <a:xfrm>
            <a:off x="838200" y="6356351"/>
            <a:ext cx="2743200" cy="366183"/>
          </a:xfrm>
          <a:prstGeom prst="rect">
            <a:avLst/>
          </a:prstGeom>
        </p:spPr>
        <p:txBody>
          <a:bodyPr/>
          <a:lstStyle/>
          <a:p>
            <a:fld id="{72ACB8DD-387D-424B-A7B3-12A0801D777D}" type="datetime1">
              <a:rPr lang="en-US" smtClean="0"/>
              <a:t>11/25/2019</a:t>
            </a:fld>
            <a:endParaRPr lang="en-US"/>
          </a:p>
        </p:txBody>
      </p:sp>
      <p:sp>
        <p:nvSpPr>
          <p:cNvPr id="6" name="Footer Placeholder 5">
            <a:extLst>
              <a:ext uri="{FF2B5EF4-FFF2-40B4-BE49-F238E27FC236}">
                <a16:creationId xmlns:a16="http://schemas.microsoft.com/office/drawing/2014/main" xmlns="" id="{ECBF4697-B2FE-4B33-B738-F652B740B2A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E28419-C6DA-4588-A9FD-3BA5942B0D05}"/>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7137174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4AF57-D7DF-4C80-91C2-DE7AD5EAFE90}"/>
              </a:ext>
            </a:extLst>
          </p:cNvPr>
          <p:cNvSpPr>
            <a:spLocks noGrp="1"/>
          </p:cNvSpPr>
          <p:nvPr>
            <p:ph type="title"/>
          </p:nvPr>
        </p:nvSpPr>
        <p:spPr>
          <a:xfrm>
            <a:off x="840317" y="366185"/>
            <a:ext cx="10515600" cy="132503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8A365D58-6890-4BCF-8B1F-D51DB12D9D80}"/>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5F921D52-3C51-4EDD-8A33-22F0426533D5}"/>
              </a:ext>
            </a:extLst>
          </p:cNvPr>
          <p:cNvSpPr>
            <a:spLocks noGrp="1"/>
          </p:cNvSpPr>
          <p:nvPr>
            <p:ph sz="half" idx="2"/>
          </p:nvPr>
        </p:nvSpPr>
        <p:spPr>
          <a:xfrm>
            <a:off x="840318" y="2506133"/>
            <a:ext cx="5158316" cy="368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xmlns="" id="{30577C90-C245-47F2-B0A9-A78E92CCE31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7DF2F554-30D4-4A98-9A3F-FF72BE27C7AD}"/>
              </a:ext>
            </a:extLst>
          </p:cNvPr>
          <p:cNvSpPr>
            <a:spLocks noGrp="1"/>
          </p:cNvSpPr>
          <p:nvPr>
            <p:ph sz="quarter" idx="4"/>
          </p:nvPr>
        </p:nvSpPr>
        <p:spPr>
          <a:xfrm>
            <a:off x="6172200" y="2506133"/>
            <a:ext cx="5183717" cy="368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xmlns="" id="{23175A24-9E9D-46AF-BF4C-5F5A22DDC56A}"/>
              </a:ext>
            </a:extLst>
          </p:cNvPr>
          <p:cNvSpPr>
            <a:spLocks noGrp="1"/>
          </p:cNvSpPr>
          <p:nvPr>
            <p:ph type="dt" sz="half" idx="10"/>
          </p:nvPr>
        </p:nvSpPr>
        <p:spPr>
          <a:xfrm>
            <a:off x="838200" y="6356351"/>
            <a:ext cx="2743200" cy="366183"/>
          </a:xfrm>
          <a:prstGeom prst="rect">
            <a:avLst/>
          </a:prstGeom>
        </p:spPr>
        <p:txBody>
          <a:bodyPr/>
          <a:lstStyle/>
          <a:p>
            <a:fld id="{FD4D9885-EB6B-47B6-96E4-D8DFDC439871}" type="datetime1">
              <a:rPr lang="en-US" smtClean="0"/>
              <a:t>11/25/2019</a:t>
            </a:fld>
            <a:endParaRPr lang="en-US"/>
          </a:p>
        </p:txBody>
      </p:sp>
      <p:sp>
        <p:nvSpPr>
          <p:cNvPr id="8" name="Footer Placeholder 7">
            <a:extLst>
              <a:ext uri="{FF2B5EF4-FFF2-40B4-BE49-F238E27FC236}">
                <a16:creationId xmlns:a16="http://schemas.microsoft.com/office/drawing/2014/main" xmlns="" id="{746C7360-98BE-4B9F-BDD9-4FF4BAD2F1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7B458CB-9818-47D0-A771-30B346DE01ED}"/>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5285883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A49F05-7001-45E2-B104-F2F6984CB5BE}"/>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xmlns="" id="{40234E86-0A5F-47F2-ACD5-E3866E3A1C79}"/>
              </a:ext>
            </a:extLst>
          </p:cNvPr>
          <p:cNvSpPr>
            <a:spLocks noGrp="1"/>
          </p:cNvSpPr>
          <p:nvPr>
            <p:ph type="dt" sz="half" idx="10"/>
          </p:nvPr>
        </p:nvSpPr>
        <p:spPr>
          <a:xfrm>
            <a:off x="838200" y="6356351"/>
            <a:ext cx="2743200" cy="366183"/>
          </a:xfrm>
          <a:prstGeom prst="rect">
            <a:avLst/>
          </a:prstGeom>
        </p:spPr>
        <p:txBody>
          <a:bodyPr/>
          <a:lstStyle/>
          <a:p>
            <a:fld id="{007ADA89-BC4C-4F30-AF9C-F35380C4CB6F}" type="datetime1">
              <a:rPr lang="en-US" smtClean="0"/>
              <a:t>11/25/2019</a:t>
            </a:fld>
            <a:endParaRPr lang="en-US"/>
          </a:p>
        </p:txBody>
      </p:sp>
      <p:sp>
        <p:nvSpPr>
          <p:cNvPr id="4" name="Footer Placeholder 3">
            <a:extLst>
              <a:ext uri="{FF2B5EF4-FFF2-40B4-BE49-F238E27FC236}">
                <a16:creationId xmlns:a16="http://schemas.microsoft.com/office/drawing/2014/main" xmlns="" id="{FD46B9D4-9D31-483F-9414-69D7320F6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2F01D07-91E9-4EE0-A571-1E50525AD7DE}"/>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20803557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9120171-1914-48FE-90F7-CC99DE57940D}"/>
              </a:ext>
            </a:extLst>
          </p:cNvPr>
          <p:cNvSpPr>
            <a:spLocks noGrp="1"/>
          </p:cNvSpPr>
          <p:nvPr>
            <p:ph type="dt" sz="half" idx="10"/>
          </p:nvPr>
        </p:nvSpPr>
        <p:spPr>
          <a:xfrm>
            <a:off x="838200" y="6356351"/>
            <a:ext cx="2743200" cy="366183"/>
          </a:xfrm>
          <a:prstGeom prst="rect">
            <a:avLst/>
          </a:prstGeom>
        </p:spPr>
        <p:txBody>
          <a:bodyPr/>
          <a:lstStyle/>
          <a:p>
            <a:fld id="{9A32D0C8-D6DC-481E-95CD-17C6E525C47F}" type="datetime1">
              <a:rPr lang="en-US" smtClean="0"/>
              <a:t>11/25/2019</a:t>
            </a:fld>
            <a:endParaRPr lang="en-US"/>
          </a:p>
        </p:txBody>
      </p:sp>
      <p:sp>
        <p:nvSpPr>
          <p:cNvPr id="3" name="Footer Placeholder 2">
            <a:extLst>
              <a:ext uri="{FF2B5EF4-FFF2-40B4-BE49-F238E27FC236}">
                <a16:creationId xmlns:a16="http://schemas.microsoft.com/office/drawing/2014/main" xmlns="" id="{F1B3DBE6-978B-4550-82E8-9FFDF29747E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883772B-01A1-446E-860D-2732317F838D}"/>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3943687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956067-844D-47EE-8161-62360ECB20AA}"/>
              </a:ext>
            </a:extLst>
          </p:cNvPr>
          <p:cNvSpPr>
            <a:spLocks noGrp="1"/>
          </p:cNvSpPr>
          <p:nvPr>
            <p:ph type="title"/>
          </p:nvPr>
        </p:nvSpPr>
        <p:spPr>
          <a:xfrm>
            <a:off x="840318" y="457200"/>
            <a:ext cx="3932767" cy="1600200"/>
          </a:xfrm>
        </p:spPr>
        <p:txBody>
          <a:bodyPr anchor="b"/>
          <a:lstStyle>
            <a:lvl1pPr>
              <a:defRPr sz="4267"/>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6538A351-FA7C-420C-AE05-7057A209E4C7}"/>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xmlns="" id="{996098F8-CB20-435C-8CFD-5237FD6333D0}"/>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5B269336-A91F-43C7-99A6-10D8D6FA76A9}"/>
              </a:ext>
            </a:extLst>
          </p:cNvPr>
          <p:cNvSpPr>
            <a:spLocks noGrp="1"/>
          </p:cNvSpPr>
          <p:nvPr>
            <p:ph type="dt" sz="half" idx="10"/>
          </p:nvPr>
        </p:nvSpPr>
        <p:spPr>
          <a:xfrm>
            <a:off x="838200" y="6356351"/>
            <a:ext cx="2743200" cy="366183"/>
          </a:xfrm>
          <a:prstGeom prst="rect">
            <a:avLst/>
          </a:prstGeom>
        </p:spPr>
        <p:txBody>
          <a:bodyPr/>
          <a:lstStyle/>
          <a:p>
            <a:fld id="{F5FE408E-C7B8-4939-BFEA-FFB69CD0ACB4}" type="datetime1">
              <a:rPr lang="en-US" smtClean="0"/>
              <a:t>11/25/2019</a:t>
            </a:fld>
            <a:endParaRPr lang="en-US"/>
          </a:p>
        </p:txBody>
      </p:sp>
      <p:sp>
        <p:nvSpPr>
          <p:cNvPr id="6" name="Footer Placeholder 5">
            <a:extLst>
              <a:ext uri="{FF2B5EF4-FFF2-40B4-BE49-F238E27FC236}">
                <a16:creationId xmlns:a16="http://schemas.microsoft.com/office/drawing/2014/main" xmlns="" id="{64F9FF1E-2F2B-4669-A46B-53EAEF0C111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57C126-6BCA-4853-8ADE-1CAAA0CF95D0}"/>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9658560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68719-6CC1-464D-8212-F1688958C641}"/>
              </a:ext>
            </a:extLst>
          </p:cNvPr>
          <p:cNvSpPr>
            <a:spLocks noGrp="1"/>
          </p:cNvSpPr>
          <p:nvPr>
            <p:ph type="title"/>
          </p:nvPr>
        </p:nvSpPr>
        <p:spPr>
          <a:xfrm>
            <a:off x="840318" y="457200"/>
            <a:ext cx="3932767" cy="1600200"/>
          </a:xfrm>
        </p:spPr>
        <p:txBody>
          <a:bodyPr anchor="b"/>
          <a:lstStyle>
            <a:lvl1pPr>
              <a:defRPr sz="4267"/>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xmlns="" id="{CBBD1D68-986A-4584-9713-5160F4E89374}"/>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xmlns="" id="{D03CFDB6-44D5-4734-8189-C5EAD1058B5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DD0BA9B0-E26C-4894-A0AB-5A1E41010A19}"/>
              </a:ext>
            </a:extLst>
          </p:cNvPr>
          <p:cNvSpPr>
            <a:spLocks noGrp="1"/>
          </p:cNvSpPr>
          <p:nvPr>
            <p:ph type="dt" sz="half" idx="10"/>
          </p:nvPr>
        </p:nvSpPr>
        <p:spPr>
          <a:xfrm>
            <a:off x="838200" y="6356351"/>
            <a:ext cx="2743200" cy="366183"/>
          </a:xfrm>
          <a:prstGeom prst="rect">
            <a:avLst/>
          </a:prstGeom>
        </p:spPr>
        <p:txBody>
          <a:bodyPr/>
          <a:lstStyle/>
          <a:p>
            <a:fld id="{A2ABEB84-5CC8-48C7-9660-D63E0DF45B09}" type="datetime1">
              <a:rPr lang="en-US" smtClean="0"/>
              <a:t>11/25/2019</a:t>
            </a:fld>
            <a:endParaRPr lang="en-US"/>
          </a:p>
        </p:txBody>
      </p:sp>
      <p:sp>
        <p:nvSpPr>
          <p:cNvPr id="6" name="Footer Placeholder 5">
            <a:extLst>
              <a:ext uri="{FF2B5EF4-FFF2-40B4-BE49-F238E27FC236}">
                <a16:creationId xmlns:a16="http://schemas.microsoft.com/office/drawing/2014/main" xmlns="" id="{996D5729-A681-4C43-BE57-B4E562B5765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E9F7B50-F5EA-4812-A1C2-3044F909FD2E}"/>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14338600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8CABF5-EF6B-4BE6-BDF0-7F62BFBB0143}"/>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44FFDB8A-D2AB-4495-8D11-D96CE6308D08}"/>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2D47A546-B5A1-4C20-BE91-7B58D21DF577}"/>
              </a:ext>
            </a:extLst>
          </p:cNvPr>
          <p:cNvSpPr>
            <a:spLocks noGrp="1"/>
          </p:cNvSpPr>
          <p:nvPr>
            <p:ph type="dt" sz="half" idx="10"/>
          </p:nvPr>
        </p:nvSpPr>
        <p:spPr>
          <a:xfrm>
            <a:off x="838200" y="6356351"/>
            <a:ext cx="2743200" cy="366183"/>
          </a:xfrm>
          <a:prstGeom prst="rect">
            <a:avLst/>
          </a:prstGeom>
        </p:spPr>
        <p:txBody>
          <a:bodyPr/>
          <a:lstStyle/>
          <a:p>
            <a:fld id="{C784AAAD-00E7-4F5C-A791-0DAE196736BA}" type="datetime1">
              <a:rPr lang="en-US" smtClean="0"/>
              <a:t>11/25/2019</a:t>
            </a:fld>
            <a:endParaRPr lang="en-US"/>
          </a:p>
        </p:txBody>
      </p:sp>
      <p:sp>
        <p:nvSpPr>
          <p:cNvPr id="5" name="Footer Placeholder 4">
            <a:extLst>
              <a:ext uri="{FF2B5EF4-FFF2-40B4-BE49-F238E27FC236}">
                <a16:creationId xmlns:a16="http://schemas.microsoft.com/office/drawing/2014/main" xmlns="" id="{E4A97AA2-E56B-40AA-A3BC-BEEB5957C1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59EE19-EE5B-4AD6-BF3C-E0F09E0AF219}"/>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11919940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FDE9D7-AFF2-4EF8-8944-435E52543360}"/>
              </a:ext>
            </a:extLst>
          </p:cNvPr>
          <p:cNvSpPr>
            <a:spLocks noGrp="1"/>
          </p:cNvSpPr>
          <p:nvPr>
            <p:ph type="title" orient="vert"/>
          </p:nvPr>
        </p:nvSpPr>
        <p:spPr>
          <a:xfrm>
            <a:off x="8724901" y="366185"/>
            <a:ext cx="2628900" cy="5810249"/>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19EB2C25-F009-45A1-B7D4-0594BA1D1926}"/>
              </a:ext>
            </a:extLst>
          </p:cNvPr>
          <p:cNvSpPr>
            <a:spLocks noGrp="1"/>
          </p:cNvSpPr>
          <p:nvPr>
            <p:ph type="body" orient="vert" idx="1"/>
          </p:nvPr>
        </p:nvSpPr>
        <p:spPr>
          <a:xfrm>
            <a:off x="838201" y="366185"/>
            <a:ext cx="7683500" cy="58102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17BE0C40-AE6F-4C15-BCEE-C873FA935BCF}"/>
              </a:ext>
            </a:extLst>
          </p:cNvPr>
          <p:cNvSpPr>
            <a:spLocks noGrp="1"/>
          </p:cNvSpPr>
          <p:nvPr>
            <p:ph type="dt" sz="half" idx="10"/>
          </p:nvPr>
        </p:nvSpPr>
        <p:spPr>
          <a:xfrm>
            <a:off x="838200" y="6356351"/>
            <a:ext cx="2743200" cy="366183"/>
          </a:xfrm>
          <a:prstGeom prst="rect">
            <a:avLst/>
          </a:prstGeom>
        </p:spPr>
        <p:txBody>
          <a:bodyPr/>
          <a:lstStyle/>
          <a:p>
            <a:fld id="{25E75CDB-884A-4E8D-832B-7F7FA6E80B03}" type="datetime1">
              <a:rPr lang="en-US" smtClean="0"/>
              <a:t>11/25/2019</a:t>
            </a:fld>
            <a:endParaRPr lang="en-US"/>
          </a:p>
        </p:txBody>
      </p:sp>
      <p:sp>
        <p:nvSpPr>
          <p:cNvPr id="5" name="Footer Placeholder 4">
            <a:extLst>
              <a:ext uri="{FF2B5EF4-FFF2-40B4-BE49-F238E27FC236}">
                <a16:creationId xmlns:a16="http://schemas.microsoft.com/office/drawing/2014/main" xmlns="" id="{CDD3A397-F2F5-4AE1-B8E1-D4860E1C823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0C2B933-E58D-4E4A-BE05-F2CED9E34226}"/>
              </a:ext>
            </a:extLst>
          </p:cNvPr>
          <p:cNvSpPr>
            <a:spLocks noGrp="1"/>
          </p:cNvSpPr>
          <p:nvPr>
            <p:ph type="sldNum" sz="quarter" idx="12"/>
          </p:nvPr>
        </p:nvSpPr>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39541334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1">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7134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3" y="0"/>
            <a:ext cx="5079997"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7455687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1" baseline="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rgbClr val="002060"/>
                </a:solidFill>
                <a:latin typeface="Calibri" panose="020F0502020204030204" pitchFamily="34" charset="0"/>
                <a:cs typeface="Calibri" panose="020F0502020204030204" pitchFamily="34" charset="0"/>
              </a:defRPr>
            </a:lvl1pPr>
          </a:lstStyle>
          <a:p>
            <a:r>
              <a:rPr lang="en-US" smtClean="0"/>
              <a:t>Click to edit Master title style</a:t>
            </a:r>
            <a:endParaRPr lang="en-US" dirty="0"/>
          </a:p>
        </p:txBody>
      </p:sp>
      <p:sp>
        <p:nvSpPr>
          <p:cNvPr id="4" name="Slide Number Placeholder 5">
            <a:extLst>
              <a:ext uri="{FF2B5EF4-FFF2-40B4-BE49-F238E27FC236}">
                <a16:creationId xmlns:a16="http://schemas.microsoft.com/office/drawing/2014/main" xmlns="" id="{8873E41F-9AD6-4D75-9E22-907C26EF3189}"/>
              </a:ext>
            </a:extLst>
          </p:cNvPr>
          <p:cNvSpPr>
            <a:spLocks noGrp="1"/>
          </p:cNvSpPr>
          <p:nvPr>
            <p:ph type="sldNum" sz="quarter" idx="4"/>
          </p:nvPr>
        </p:nvSpPr>
        <p:spPr>
          <a:xfrm>
            <a:off x="8922617" y="6273801"/>
            <a:ext cx="2743200" cy="366183"/>
          </a:xfrm>
          <a:prstGeom prst="rect">
            <a:avLst/>
          </a:prstGeom>
        </p:spPr>
        <p:txBody>
          <a:bodyPr vert="horz" lIns="91440" tIns="45720" rIns="91440" bIns="45720" rtlCol="0" anchor="ctr"/>
          <a:lstStyle>
            <a:lvl1pPr algn="r">
              <a:defRPr sz="1600">
                <a:solidFill>
                  <a:srgbClr val="C00000"/>
                </a:solidFill>
                <a:latin typeface="Calibri Light" panose="020F0302020204030204" pitchFamily="34" charset="0"/>
                <a:cs typeface="Calibri Light" panose="020F0302020204030204" pitchFamily="34" charset="0"/>
              </a:defRPr>
            </a:lvl1pPr>
          </a:lstStyle>
          <a:p>
            <a:fld id="{146ED5EE-7677-411D-B14E-BD83209095E6}" type="slidenum">
              <a:rPr lang="en-US" smtClean="0"/>
              <a:pPr/>
              <a:t>‹#›</a:t>
            </a:fld>
            <a:endParaRPr lang="en-US" dirty="0"/>
          </a:p>
        </p:txBody>
      </p:sp>
    </p:spTree>
    <p:extLst>
      <p:ext uri="{BB962C8B-B14F-4D97-AF65-F5344CB8AC3E}">
        <p14:creationId xmlns:p14="http://schemas.microsoft.com/office/powerpoint/2010/main" val="3886100751"/>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58136926"/>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8_S14">
    <p:spTree>
      <p:nvGrpSpPr>
        <p:cNvPr id="1" name=""/>
        <p:cNvGrpSpPr/>
        <p:nvPr/>
      </p:nvGrpSpPr>
      <p:grpSpPr>
        <a:xfrm>
          <a:off x="0" y="0"/>
          <a:ext cx="0" cy="0"/>
          <a:chOff x="0" y="0"/>
          <a:chExt cx="0" cy="0"/>
        </a:xfrm>
      </p:grpSpPr>
      <p:sp>
        <p:nvSpPr>
          <p:cNvPr id="37" name="Picture Placeholder 36"/>
          <p:cNvSpPr>
            <a:spLocks noGrp="1"/>
          </p:cNvSpPr>
          <p:nvPr>
            <p:ph type="pic" sz="quarter" idx="12" hasCustomPrompt="1"/>
          </p:nvPr>
        </p:nvSpPr>
        <p:spPr>
          <a:xfrm>
            <a:off x="508000" y="2918462"/>
            <a:ext cx="3048000" cy="1966805"/>
          </a:xfrm>
          <a:custGeom>
            <a:avLst/>
            <a:gdLst>
              <a:gd name="connsiteX0" fmla="*/ 0 w 3552168"/>
              <a:gd name="connsiteY0" fmla="*/ 0 h 1886454"/>
              <a:gd name="connsiteX1" fmla="*/ 3552168 w 3552168"/>
              <a:gd name="connsiteY1" fmla="*/ 0 h 1886454"/>
              <a:gd name="connsiteX2" fmla="*/ 3552168 w 3552168"/>
              <a:gd name="connsiteY2" fmla="*/ 1854875 h 1886454"/>
              <a:gd name="connsiteX3" fmla="*/ 3520589 w 3552168"/>
              <a:gd name="connsiteY3" fmla="*/ 1886454 h 1886454"/>
              <a:gd name="connsiteX4" fmla="*/ 31579 w 3552168"/>
              <a:gd name="connsiteY4" fmla="*/ 1886454 h 1886454"/>
              <a:gd name="connsiteX5" fmla="*/ 0 w 3552168"/>
              <a:gd name="connsiteY5" fmla="*/ 1854875 h 18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168" h="1886454">
                <a:moveTo>
                  <a:pt x="0" y="0"/>
                </a:moveTo>
                <a:lnTo>
                  <a:pt x="3552168" y="0"/>
                </a:lnTo>
                <a:lnTo>
                  <a:pt x="3552168" y="1854875"/>
                </a:lnTo>
                <a:cubicBezTo>
                  <a:pt x="3552168" y="1872316"/>
                  <a:pt x="3538030" y="1886454"/>
                  <a:pt x="3520589" y="1886454"/>
                </a:cubicBezTo>
                <a:lnTo>
                  <a:pt x="31579" y="1886454"/>
                </a:lnTo>
                <a:cubicBezTo>
                  <a:pt x="14138" y="1886454"/>
                  <a:pt x="0" y="1872316"/>
                  <a:pt x="0" y="1854875"/>
                </a:cubicBezTo>
                <a:close/>
              </a:path>
            </a:pathLst>
          </a:custGeom>
          <a:solidFill>
            <a:schemeClr val="bg1">
              <a:lumMod val="95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1" name="Picture Placeholder 10"/>
          <p:cNvSpPr>
            <a:spLocks noGrp="1"/>
          </p:cNvSpPr>
          <p:nvPr>
            <p:ph type="pic" sz="quarter" idx="15"/>
          </p:nvPr>
        </p:nvSpPr>
        <p:spPr>
          <a:xfrm>
            <a:off x="2718976" y="3127761"/>
            <a:ext cx="6944277" cy="3549051"/>
          </a:xfrm>
          <a:custGeom>
            <a:avLst/>
            <a:gdLst>
              <a:gd name="connsiteX0" fmla="*/ 0 w 5208208"/>
              <a:gd name="connsiteY0" fmla="*/ 0 h 2661788"/>
              <a:gd name="connsiteX1" fmla="*/ 5208208 w 5208208"/>
              <a:gd name="connsiteY1" fmla="*/ 0 h 2661788"/>
              <a:gd name="connsiteX2" fmla="*/ 5208208 w 5208208"/>
              <a:gd name="connsiteY2" fmla="*/ 2617229 h 2661788"/>
              <a:gd name="connsiteX3" fmla="*/ 5161906 w 5208208"/>
              <a:gd name="connsiteY3" fmla="*/ 2661788 h 2661788"/>
              <a:gd name="connsiteX4" fmla="*/ 3804458 w 5208208"/>
              <a:gd name="connsiteY4" fmla="*/ 2661788 h 2661788"/>
              <a:gd name="connsiteX5" fmla="*/ 1184878 w 5208208"/>
              <a:gd name="connsiteY5" fmla="*/ 2661788 h 2661788"/>
              <a:gd name="connsiteX6" fmla="*/ 46302 w 5208208"/>
              <a:gd name="connsiteY6" fmla="*/ 2661788 h 2661788"/>
              <a:gd name="connsiteX7" fmla="*/ 0 w 5208208"/>
              <a:gd name="connsiteY7" fmla="*/ 2617229 h 26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208" h="2661788">
                <a:moveTo>
                  <a:pt x="0" y="0"/>
                </a:moveTo>
                <a:lnTo>
                  <a:pt x="5208208" y="0"/>
                </a:lnTo>
                <a:lnTo>
                  <a:pt x="5208208" y="2617229"/>
                </a:lnTo>
                <a:cubicBezTo>
                  <a:pt x="5208208" y="2641839"/>
                  <a:pt x="5187478" y="2661788"/>
                  <a:pt x="5161906" y="2661788"/>
                </a:cubicBezTo>
                <a:lnTo>
                  <a:pt x="3804458" y="2661788"/>
                </a:lnTo>
                <a:lnTo>
                  <a:pt x="1184878" y="2661788"/>
                </a:lnTo>
                <a:lnTo>
                  <a:pt x="46302" y="2661788"/>
                </a:lnTo>
                <a:cubicBezTo>
                  <a:pt x="20730" y="2661788"/>
                  <a:pt x="0" y="2641839"/>
                  <a:pt x="0" y="2617229"/>
                </a:cubicBezTo>
                <a:close/>
              </a:path>
            </a:pathLst>
          </a:custGeom>
          <a:solidFill>
            <a:schemeClr val="tx1">
              <a:lumMod val="10000"/>
              <a:lumOff val="90000"/>
            </a:schemeClr>
          </a:solidFill>
          <a:ln>
            <a:solidFill>
              <a:schemeClr val="bg1"/>
            </a:solidFill>
          </a:ln>
        </p:spPr>
        <p:txBody>
          <a:bodyPr wrap="square"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38" name="Picture Placeholder 37"/>
          <p:cNvSpPr>
            <a:spLocks noGrp="1"/>
          </p:cNvSpPr>
          <p:nvPr>
            <p:ph type="pic" sz="quarter" idx="13" hasCustomPrompt="1"/>
          </p:nvPr>
        </p:nvSpPr>
        <p:spPr>
          <a:xfrm>
            <a:off x="8636000" y="4443645"/>
            <a:ext cx="3556000" cy="2233169"/>
          </a:xfrm>
          <a:custGeom>
            <a:avLst/>
            <a:gdLst>
              <a:gd name="connsiteX0" fmla="*/ 0 w 3552168"/>
              <a:gd name="connsiteY0" fmla="*/ 0 h 1886454"/>
              <a:gd name="connsiteX1" fmla="*/ 3552168 w 3552168"/>
              <a:gd name="connsiteY1" fmla="*/ 0 h 1886454"/>
              <a:gd name="connsiteX2" fmla="*/ 3552168 w 3552168"/>
              <a:gd name="connsiteY2" fmla="*/ 1854875 h 1886454"/>
              <a:gd name="connsiteX3" fmla="*/ 3520589 w 3552168"/>
              <a:gd name="connsiteY3" fmla="*/ 1886454 h 1886454"/>
              <a:gd name="connsiteX4" fmla="*/ 31579 w 3552168"/>
              <a:gd name="connsiteY4" fmla="*/ 1886454 h 1886454"/>
              <a:gd name="connsiteX5" fmla="*/ 0 w 3552168"/>
              <a:gd name="connsiteY5" fmla="*/ 1854875 h 18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168" h="1886454">
                <a:moveTo>
                  <a:pt x="0" y="0"/>
                </a:moveTo>
                <a:lnTo>
                  <a:pt x="3552168" y="0"/>
                </a:lnTo>
                <a:lnTo>
                  <a:pt x="3552168" y="1854875"/>
                </a:lnTo>
                <a:cubicBezTo>
                  <a:pt x="3552168" y="1872316"/>
                  <a:pt x="3538030" y="1886454"/>
                  <a:pt x="3520589" y="1886454"/>
                </a:cubicBezTo>
                <a:lnTo>
                  <a:pt x="31579" y="1886454"/>
                </a:lnTo>
                <a:cubicBezTo>
                  <a:pt x="14138" y="1886454"/>
                  <a:pt x="0" y="1872316"/>
                  <a:pt x="0" y="1854875"/>
                </a:cubicBezTo>
                <a:close/>
              </a:path>
            </a:pathLst>
          </a:custGeom>
          <a:solidFill>
            <a:schemeClr val="bg1">
              <a:lumMod val="95000"/>
            </a:schemeClr>
          </a:solidFill>
          <a:ln w="19050">
            <a:solidFill>
              <a:schemeClr val="bg1"/>
            </a:solid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63641513"/>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9_S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6" name="Picture Placeholder 5"/>
          <p:cNvSpPr>
            <a:spLocks noGrp="1"/>
          </p:cNvSpPr>
          <p:nvPr>
            <p:ph type="pic" sz="quarter" idx="13" hasCustomPrompt="1"/>
          </p:nvPr>
        </p:nvSpPr>
        <p:spPr>
          <a:xfrm>
            <a:off x="6096000" y="1893572"/>
            <a:ext cx="6096001" cy="4470400"/>
          </a:xfrm>
          <a:custGeom>
            <a:avLst/>
            <a:gdLst>
              <a:gd name="connsiteX0" fmla="*/ 0 w 4572001"/>
              <a:gd name="connsiteY0" fmla="*/ 0 h 3352800"/>
              <a:gd name="connsiteX1" fmla="*/ 4572001 w 4572001"/>
              <a:gd name="connsiteY1" fmla="*/ 0 h 3352800"/>
              <a:gd name="connsiteX2" fmla="*/ 4572001 w 4572001"/>
              <a:gd name="connsiteY2" fmla="*/ 3352800 h 3352800"/>
              <a:gd name="connsiteX3" fmla="*/ 0 w 4572001"/>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4572001" h="3352800">
                <a:moveTo>
                  <a:pt x="0" y="0"/>
                </a:moveTo>
                <a:lnTo>
                  <a:pt x="4572001" y="0"/>
                </a:lnTo>
                <a:lnTo>
                  <a:pt x="4572001" y="3352800"/>
                </a:lnTo>
                <a:lnTo>
                  <a:pt x="0" y="33528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98738818"/>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8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7" name="Picture Placeholder 7"/>
          <p:cNvSpPr>
            <a:spLocks noGrp="1"/>
          </p:cNvSpPr>
          <p:nvPr>
            <p:ph type="pic" sz="quarter" idx="12" hasCustomPrompt="1"/>
          </p:nvPr>
        </p:nvSpPr>
        <p:spPr>
          <a:xfrm>
            <a:off x="6248401" y="1866900"/>
            <a:ext cx="5417417"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dirty="0"/>
              <a:t>Image Holder</a:t>
            </a:r>
          </a:p>
        </p:txBody>
      </p:sp>
      <p:sp>
        <p:nvSpPr>
          <p:cNvPr id="6" name="Picture Placeholder 7"/>
          <p:cNvSpPr>
            <a:spLocks noGrp="1"/>
          </p:cNvSpPr>
          <p:nvPr>
            <p:ph type="pic" sz="quarter" idx="13" hasCustomPrompt="1"/>
          </p:nvPr>
        </p:nvSpPr>
        <p:spPr>
          <a:xfrm>
            <a:off x="508000" y="1866900"/>
            <a:ext cx="54192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935277895"/>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0_S14">
    <p:spTree>
      <p:nvGrpSpPr>
        <p:cNvPr id="1" name=""/>
        <p:cNvGrpSpPr/>
        <p:nvPr/>
      </p:nvGrpSpPr>
      <p:grpSpPr>
        <a:xfrm>
          <a:off x="0" y="0"/>
          <a:ext cx="0" cy="0"/>
          <a:chOff x="0" y="0"/>
          <a:chExt cx="0" cy="0"/>
        </a:xfrm>
      </p:grpSpPr>
      <p:sp>
        <p:nvSpPr>
          <p:cNvPr id="18" name="Picture Placeholder 17"/>
          <p:cNvSpPr>
            <a:spLocks noGrp="1"/>
          </p:cNvSpPr>
          <p:nvPr>
            <p:ph type="pic" sz="quarter" idx="11" hasCustomPrompt="1"/>
          </p:nvPr>
        </p:nvSpPr>
        <p:spPr>
          <a:xfrm>
            <a:off x="517093" y="1867710"/>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9" name="Picture Placeholder 18"/>
          <p:cNvSpPr>
            <a:spLocks noGrp="1"/>
          </p:cNvSpPr>
          <p:nvPr>
            <p:ph type="pic" sz="quarter" idx="12" hasCustomPrompt="1"/>
          </p:nvPr>
        </p:nvSpPr>
        <p:spPr>
          <a:xfrm>
            <a:off x="3306547" y="4137498"/>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3" hasCustomPrompt="1"/>
          </p:nvPr>
        </p:nvSpPr>
        <p:spPr>
          <a:xfrm>
            <a:off x="8885455" y="4137498"/>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14" hasCustomPrompt="1"/>
          </p:nvPr>
        </p:nvSpPr>
        <p:spPr>
          <a:xfrm>
            <a:off x="6096001" y="1867710"/>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123017810"/>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 name="Picture Placeholder 4"/>
          <p:cNvSpPr>
            <a:spLocks noGrp="1"/>
          </p:cNvSpPr>
          <p:nvPr>
            <p:ph type="pic" sz="quarter" idx="11" hasCustomPrompt="1"/>
          </p:nvPr>
        </p:nvSpPr>
        <p:spPr>
          <a:xfrm>
            <a:off x="508000" y="1866900"/>
            <a:ext cx="3556001" cy="4508499"/>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5" name="Picture Placeholder 14"/>
          <p:cNvSpPr>
            <a:spLocks noGrp="1"/>
          </p:cNvSpPr>
          <p:nvPr>
            <p:ph type="pic" sz="quarter" idx="10" hasCustomPrompt="1"/>
          </p:nvPr>
        </p:nvSpPr>
        <p:spPr>
          <a:xfrm>
            <a:off x="4270808" y="1866901"/>
            <a:ext cx="3632201"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Picture Placeholder 4"/>
          <p:cNvSpPr>
            <a:spLocks noGrp="1"/>
          </p:cNvSpPr>
          <p:nvPr>
            <p:ph type="pic" sz="quarter" idx="12" hasCustomPrompt="1"/>
          </p:nvPr>
        </p:nvSpPr>
        <p:spPr>
          <a:xfrm>
            <a:off x="8109817" y="1866900"/>
            <a:ext cx="3556001" cy="4508499"/>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65662538"/>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3" y="0"/>
            <a:ext cx="5079997"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542084383"/>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6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6096000" y="0"/>
            <a:ext cx="6096000"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bg1">
              <a:lumMod val="95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hasCustomPrompt="1"/>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dirty="0"/>
              <a:t>Click to edit title style</a:t>
            </a:r>
          </a:p>
        </p:txBody>
      </p:sp>
    </p:spTree>
    <p:extLst>
      <p:ext uri="{BB962C8B-B14F-4D97-AF65-F5344CB8AC3E}">
        <p14:creationId xmlns:p14="http://schemas.microsoft.com/office/powerpoint/2010/main" val="2165228780"/>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_S56">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6096000" y="1178427"/>
            <a:ext cx="556981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 name="Title 2"/>
          <p:cNvSpPr>
            <a:spLocks noGrp="1"/>
          </p:cNvSpPr>
          <p:nvPr>
            <p:ph type="title" hasCustomPrompt="1"/>
          </p:nvPr>
        </p:nvSpPr>
        <p:spPr>
          <a:xfrm>
            <a:off x="6096000" y="455085"/>
            <a:ext cx="5569819" cy="660511"/>
          </a:xfrm>
          <a:prstGeom prst="rect">
            <a:avLst/>
          </a:prstGeom>
        </p:spPr>
        <p:txBody>
          <a:bodyPr lIns="0" tIns="0" rIns="0" bIns="0" anchor="ctr"/>
          <a:lstStyle>
            <a:lvl1pPr algn="l">
              <a:defRPr sz="3733">
                <a:solidFill>
                  <a:schemeClr val="bg1">
                    <a:lumMod val="65000"/>
                  </a:schemeClr>
                </a:solidFill>
              </a:defRPr>
            </a:lvl1pPr>
          </a:lstStyle>
          <a:p>
            <a:r>
              <a:rPr lang="en-US" dirty="0"/>
              <a:t>Click to edit title style</a:t>
            </a:r>
          </a:p>
        </p:txBody>
      </p:sp>
      <p:sp>
        <p:nvSpPr>
          <p:cNvPr id="32" name="Picture Placeholder 31"/>
          <p:cNvSpPr>
            <a:spLocks noGrp="1"/>
          </p:cNvSpPr>
          <p:nvPr>
            <p:ph type="pic" sz="quarter" idx="25" hasCustomPrompt="1"/>
          </p:nvPr>
        </p:nvSpPr>
        <p:spPr>
          <a:xfrm>
            <a:off x="4204147" y="2220961"/>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 name="Picture Placeholder 31"/>
          <p:cNvSpPr>
            <a:spLocks noGrp="1"/>
          </p:cNvSpPr>
          <p:nvPr>
            <p:ph type="pic" sz="quarter" idx="26" hasCustomPrompt="1"/>
          </p:nvPr>
        </p:nvSpPr>
        <p:spPr>
          <a:xfrm>
            <a:off x="203200" y="2220961"/>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9" name="Picture Placeholder 31"/>
          <p:cNvSpPr>
            <a:spLocks noGrp="1"/>
          </p:cNvSpPr>
          <p:nvPr>
            <p:ph type="pic" sz="quarter" idx="27" hasCustomPrompt="1"/>
          </p:nvPr>
        </p:nvSpPr>
        <p:spPr>
          <a:xfrm>
            <a:off x="2203673" y="177800"/>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10" name="Picture Placeholder 31"/>
          <p:cNvSpPr>
            <a:spLocks noGrp="1"/>
          </p:cNvSpPr>
          <p:nvPr>
            <p:ph type="pic" sz="quarter" idx="28" hasCustomPrompt="1"/>
          </p:nvPr>
        </p:nvSpPr>
        <p:spPr>
          <a:xfrm>
            <a:off x="2203673" y="3530600"/>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47287811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C52AD8-BE70-4A23-BB69-052979A56691}"/>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xmlns="" id="{9F4D9637-C2E4-4F0B-B853-76D6FC6E7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xmlns="" id="{01D523CE-5A66-436C-AEA8-6DD0D169ACE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xmlns="" id="{0F783BD8-D041-4F3D-899E-5F64806AE2E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4F35B11E-FF1E-4A9D-B429-3292D2B6E3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369646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2_S56">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6096000" y="1178427"/>
            <a:ext cx="556981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 name="Title 2"/>
          <p:cNvSpPr>
            <a:spLocks noGrp="1"/>
          </p:cNvSpPr>
          <p:nvPr>
            <p:ph type="title" hasCustomPrompt="1"/>
          </p:nvPr>
        </p:nvSpPr>
        <p:spPr>
          <a:xfrm>
            <a:off x="6096000" y="455085"/>
            <a:ext cx="5569819" cy="660511"/>
          </a:xfrm>
          <a:prstGeom prst="rect">
            <a:avLst/>
          </a:prstGeom>
        </p:spPr>
        <p:txBody>
          <a:bodyPr lIns="0" tIns="0" rIns="0" bIns="0" anchor="ctr"/>
          <a:lstStyle>
            <a:lvl1pPr algn="l">
              <a:defRPr sz="3733">
                <a:solidFill>
                  <a:schemeClr val="bg1">
                    <a:lumMod val="65000"/>
                  </a:schemeClr>
                </a:solidFill>
              </a:defRPr>
            </a:lvl1pPr>
          </a:lstStyle>
          <a:p>
            <a:r>
              <a:rPr lang="en-US" dirty="0"/>
              <a:t>Click to edit title style</a:t>
            </a:r>
          </a:p>
        </p:txBody>
      </p:sp>
      <p:sp>
        <p:nvSpPr>
          <p:cNvPr id="84" name="Picture Placeholder 83"/>
          <p:cNvSpPr>
            <a:spLocks noGrp="1"/>
          </p:cNvSpPr>
          <p:nvPr>
            <p:ph type="pic" sz="quarter" idx="24" hasCustomPrompt="1"/>
          </p:nvPr>
        </p:nvSpPr>
        <p:spPr>
          <a:xfrm>
            <a:off x="0" y="54508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3" name="Picture Placeholder 82"/>
          <p:cNvSpPr>
            <a:spLocks noGrp="1"/>
          </p:cNvSpPr>
          <p:nvPr>
            <p:ph type="pic" sz="quarter" idx="25" hasCustomPrompt="1"/>
          </p:nvPr>
        </p:nvSpPr>
        <p:spPr>
          <a:xfrm>
            <a:off x="1794860" y="224786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2" name="Picture Placeholder 81"/>
          <p:cNvSpPr>
            <a:spLocks noGrp="1"/>
          </p:cNvSpPr>
          <p:nvPr>
            <p:ph type="pic" sz="quarter" idx="26" hasCustomPrompt="1"/>
          </p:nvPr>
        </p:nvSpPr>
        <p:spPr>
          <a:xfrm>
            <a:off x="3589720" y="395064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740970313"/>
      </p:ext>
    </p:extLst>
  </p:cSld>
  <p:clrMapOvr>
    <a:masterClrMapping/>
  </p:clrMapOvr>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477035"/>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11742021"/>
      </p:ext>
    </p:extLst>
  </p:cSld>
  <p:clrMapOvr>
    <a:masterClrMapping/>
  </p:clrMapOvr>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
        <p:nvSpPr>
          <p:cNvPr id="3" name="Picture Placeholder 7"/>
          <p:cNvSpPr>
            <a:spLocks noGrp="1"/>
          </p:cNvSpPr>
          <p:nvPr>
            <p:ph type="pic" sz="quarter" idx="11" hasCustomPrompt="1"/>
          </p:nvPr>
        </p:nvSpPr>
        <p:spPr>
          <a:xfrm>
            <a:off x="1016000" y="1957010"/>
            <a:ext cx="3386667"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11885318"/>
      </p:ext>
    </p:extLst>
  </p:cSld>
  <p:clrMapOvr>
    <a:masterClrMapping/>
  </p:clrMapOvr>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_6">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533399" y="476251"/>
            <a:ext cx="5624512" cy="3024188"/>
          </a:xfrm>
          <a:prstGeom prst="rect">
            <a:avLst/>
          </a:prstGeom>
          <a:solidFill>
            <a:schemeClr val="tx1">
              <a:lumMod val="10000"/>
              <a:lumOff val="90000"/>
            </a:schemeClr>
          </a:solidFill>
        </p:spPr>
        <p:txBody>
          <a:bodyPr tIns="1548000" anchor="ctr"/>
          <a:lstStyle>
            <a:lvl1pPr marL="0" indent="0" algn="ctr">
              <a:buNone/>
              <a:defRPr sz="3200">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2812115132"/>
      </p:ext>
    </p:extLst>
  </p:cSld>
  <p:clrMapOvr>
    <a:masterClrMapping/>
  </p:clrMapOvr>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C_6">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5384800" cy="68580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3510689425"/>
      </p:ext>
    </p:extLst>
  </p:cSld>
  <p:clrMapOvr>
    <a:masterClrMapping/>
  </p:clrMapOvr>
  <p:hf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4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065435178"/>
      </p:ext>
    </p:extLst>
  </p:cSld>
  <p:clrMapOvr>
    <a:masterClrMapping/>
  </p:clrMapOvr>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1_S2">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0" y="508654"/>
            <a:ext cx="12192000" cy="5840693"/>
          </a:xfrm>
          <a:custGeom>
            <a:avLst/>
            <a:gdLst>
              <a:gd name="connsiteX0" fmla="*/ 0 w 9144000"/>
              <a:gd name="connsiteY0" fmla="*/ 0 h 3390900"/>
              <a:gd name="connsiteX1" fmla="*/ 9144000 w 9144000"/>
              <a:gd name="connsiteY1" fmla="*/ 0 h 3390900"/>
              <a:gd name="connsiteX2" fmla="*/ 9144000 w 9144000"/>
              <a:gd name="connsiteY2" fmla="*/ 419518 h 3390900"/>
              <a:gd name="connsiteX3" fmla="*/ 9144000 w 9144000"/>
              <a:gd name="connsiteY3" fmla="*/ 2971383 h 3390900"/>
              <a:gd name="connsiteX4" fmla="*/ 9144000 w 9144000"/>
              <a:gd name="connsiteY4" fmla="*/ 3390900 h 3390900"/>
              <a:gd name="connsiteX5" fmla="*/ 0 w 9144000"/>
              <a:gd name="connsiteY5" fmla="*/ 3390900 h 3390900"/>
              <a:gd name="connsiteX6" fmla="*/ 0 w 9144000"/>
              <a:gd name="connsiteY6" fmla="*/ 2971383 h 3390900"/>
              <a:gd name="connsiteX7" fmla="*/ 0 w 9144000"/>
              <a:gd name="connsiteY7" fmla="*/ 419518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90900">
                <a:moveTo>
                  <a:pt x="0" y="0"/>
                </a:moveTo>
                <a:lnTo>
                  <a:pt x="9144000" y="0"/>
                </a:lnTo>
                <a:lnTo>
                  <a:pt x="9144000" y="419518"/>
                </a:lnTo>
                <a:lnTo>
                  <a:pt x="9144000" y="2971383"/>
                </a:lnTo>
                <a:lnTo>
                  <a:pt x="9144000" y="3390900"/>
                </a:lnTo>
                <a:lnTo>
                  <a:pt x="0" y="3390900"/>
                </a:lnTo>
                <a:lnTo>
                  <a:pt x="0" y="2971383"/>
                </a:lnTo>
                <a:lnTo>
                  <a:pt x="0" y="419518"/>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87837128"/>
      </p:ext>
    </p:extLst>
  </p:cSld>
  <p:clrMapOvr>
    <a:masterClrMapping/>
  </p:clrMapOvr>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2_S2">
    <p:spTree>
      <p:nvGrpSpPr>
        <p:cNvPr id="1" name=""/>
        <p:cNvGrpSpPr/>
        <p:nvPr/>
      </p:nvGrpSpPr>
      <p:grpSpPr>
        <a:xfrm>
          <a:off x="0" y="0"/>
          <a:ext cx="0" cy="0"/>
          <a:chOff x="0" y="0"/>
          <a:chExt cx="0" cy="0"/>
        </a:xfrm>
      </p:grpSpPr>
      <p:sp>
        <p:nvSpPr>
          <p:cNvPr id="13" name="Picture Placeholder 7"/>
          <p:cNvSpPr>
            <a:spLocks noGrp="1"/>
          </p:cNvSpPr>
          <p:nvPr>
            <p:ph type="pic" sz="quarter" idx="13" hasCustomPrompt="1"/>
          </p:nvPr>
        </p:nvSpPr>
        <p:spPr>
          <a:xfrm>
            <a:off x="0" y="1"/>
            <a:ext cx="12192000" cy="6858000"/>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3760920"/>
      </p:ext>
    </p:extLst>
  </p:cSld>
  <p:clrMapOvr>
    <a:masterClrMapping/>
  </p:clrMapOvr>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3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1" hasCustomPrompt="1"/>
          </p:nvPr>
        </p:nvSpPr>
        <p:spPr>
          <a:xfrm>
            <a:off x="4562544" y="1895544"/>
            <a:ext cx="3066912" cy="3066912"/>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91148731"/>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5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0" y="1"/>
            <a:ext cx="70104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99125429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D0A626-C0A9-4262-A436-9110EB5A8F65}"/>
              </a:ext>
            </a:extLst>
          </p:cNvPr>
          <p:cNvSpPr>
            <a:spLocks noGrp="1"/>
          </p:cNvSpPr>
          <p:nvPr>
            <p:ph type="title"/>
          </p:nvPr>
        </p:nvSpPr>
        <p:spPr/>
        <p:txBody>
          <a:bodyPr>
            <a:normAutofit/>
          </a:bodyPr>
          <a:lstStyle>
            <a:lvl1pPr>
              <a:defRPr sz="4000">
                <a:solidFill>
                  <a:srgbClr val="002060"/>
                </a:solidFill>
              </a:defRPr>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5C74889-9140-4F4D-ABBF-17F292640B0D}"/>
              </a:ext>
            </a:extLst>
          </p:cNvPr>
          <p:cNvSpPr>
            <a:spLocks noGrp="1"/>
          </p:cNvSpPr>
          <p:nvPr>
            <p:ph idx="1"/>
          </p:nvPr>
        </p:nvSpPr>
        <p:spPr/>
        <p:txBody>
          <a:bodyPr/>
          <a:lstStyle>
            <a:lvl1pPr marL="2286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1pPr>
            <a:lvl2pPr marL="6858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2pPr>
            <a:lvl3pPr marL="11430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3pPr>
            <a:lvl4pPr marL="16002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4pPr>
            <a:lvl5pPr marL="2057400" indent="-228600">
              <a:lnSpc>
                <a:spcPct val="114000"/>
              </a:lnSpc>
              <a:spcBef>
                <a:spcPts val="0"/>
              </a:spcBef>
              <a:buClr>
                <a:srgbClr val="C00000"/>
              </a:buClr>
              <a:buFont typeface="Wingdings" panose="05000000000000000000" pitchFamily="2" charset="2"/>
              <a:buChar cha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xmlns="" id="{B9F00A28-9A50-49B1-A899-2C4BAA7F1D84}"/>
              </a:ext>
            </a:extLst>
          </p:cNvPr>
          <p:cNvSpPr>
            <a:spLocks noGrp="1"/>
          </p:cNvSpPr>
          <p:nvPr>
            <p:ph type="sldNum" sz="quarter" idx="12"/>
          </p:nvPr>
        </p:nvSpPr>
        <p:spPr>
          <a:xfrm>
            <a:off x="4933950" y="6311900"/>
            <a:ext cx="2743200" cy="365125"/>
          </a:xfrm>
        </p:spPr>
        <p:txBody>
          <a:bodyPr/>
          <a:lstStyle>
            <a:lvl1pPr algn="ctr">
              <a:defRPr>
                <a:solidFill>
                  <a:schemeClr val="bg2">
                    <a:lumMod val="2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
        <p:nvSpPr>
          <p:cNvPr id="7" name="Right Triangle 6">
            <a:extLst>
              <a:ext uri="{FF2B5EF4-FFF2-40B4-BE49-F238E27FC236}">
                <a16:creationId xmlns:a16="http://schemas.microsoft.com/office/drawing/2014/main" xmlns="" id="{6E3FFF91-6306-4747-BD22-E413B0EB454A}"/>
              </a:ext>
            </a:extLst>
          </p:cNvPr>
          <p:cNvSpPr/>
          <p:nvPr/>
        </p:nvSpPr>
        <p:spPr bwMode="auto">
          <a:xfrm rot="5400000">
            <a:off x="221948" y="207033"/>
            <a:ext cx="1219200" cy="1219200"/>
          </a:xfrm>
          <a:prstGeom prst="rtTriangle">
            <a:avLst/>
          </a:prstGeom>
          <a:solidFill>
            <a:srgbClr val="00206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Right Triangle 7">
            <a:extLst>
              <a:ext uri="{FF2B5EF4-FFF2-40B4-BE49-F238E27FC236}">
                <a16:creationId xmlns:a16="http://schemas.microsoft.com/office/drawing/2014/main" xmlns="" id="{DD5BC363-F88F-4EE7-B28F-A86FED7FAD33}"/>
              </a:ext>
            </a:extLst>
          </p:cNvPr>
          <p:cNvSpPr/>
          <p:nvPr/>
        </p:nvSpPr>
        <p:spPr bwMode="auto">
          <a:xfrm rot="16200000">
            <a:off x="10668000" y="5431768"/>
            <a:ext cx="1219200" cy="1219200"/>
          </a:xfrm>
          <a:prstGeom prst="rtTriangle">
            <a:avLst/>
          </a:prstGeom>
          <a:solidFill>
            <a:srgbClr val="C0000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Tree>
    <p:extLst>
      <p:ext uri="{BB962C8B-B14F-4D97-AF65-F5344CB8AC3E}">
        <p14:creationId xmlns:p14="http://schemas.microsoft.com/office/powerpoint/2010/main" val="9851045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9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609600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1" hasCustomPrompt="1"/>
          </p:nvPr>
        </p:nvSpPr>
        <p:spPr>
          <a:xfrm>
            <a:off x="4562544" y="1895544"/>
            <a:ext cx="3066912" cy="3066912"/>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99042909"/>
      </p:ext>
    </p:extLst>
  </p:cSld>
  <p:clrMapOvr>
    <a:masterClrMapping/>
  </p:clrMapOvr>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4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609600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2667">
                <a:solidFill>
                  <a:schemeClr val="tx1">
                    <a:lumMod val="75000"/>
                    <a:lumOff val="25000"/>
                  </a:schemeClr>
                </a:solidFill>
              </a:defRPr>
            </a:lvl1pPr>
          </a:lstStyle>
          <a:p>
            <a:r>
              <a:rPr lang="en-US" dirty="0"/>
              <a:t>Image Holder</a:t>
            </a:r>
          </a:p>
        </p:txBody>
      </p:sp>
      <p:sp>
        <p:nvSpPr>
          <p:cNvPr id="32" name="Picture Placeholder 31"/>
          <p:cNvSpPr>
            <a:spLocks noGrp="1"/>
          </p:cNvSpPr>
          <p:nvPr>
            <p:ph type="pic" sz="quarter" idx="23" hasCustomPrompt="1"/>
          </p:nvPr>
        </p:nvSpPr>
        <p:spPr>
          <a:xfrm>
            <a:off x="7247467" y="1532465"/>
            <a:ext cx="3793067" cy="3793067"/>
          </a:xfrm>
          <a:custGeom>
            <a:avLst/>
            <a:gdLst>
              <a:gd name="connsiteX0" fmla="*/ 925204 w 1850408"/>
              <a:gd name="connsiteY0" fmla="*/ 0 h 1850408"/>
              <a:gd name="connsiteX1" fmla="*/ 1850408 w 1850408"/>
              <a:gd name="connsiteY1" fmla="*/ 925204 h 1850408"/>
              <a:gd name="connsiteX2" fmla="*/ 925204 w 1850408"/>
              <a:gd name="connsiteY2" fmla="*/ 1850408 h 1850408"/>
              <a:gd name="connsiteX3" fmla="*/ 0 w 1850408"/>
              <a:gd name="connsiteY3" fmla="*/ 925204 h 1850408"/>
            </a:gdLst>
            <a:ahLst/>
            <a:cxnLst>
              <a:cxn ang="0">
                <a:pos x="connsiteX0" y="connsiteY0"/>
              </a:cxn>
              <a:cxn ang="0">
                <a:pos x="connsiteX1" y="connsiteY1"/>
              </a:cxn>
              <a:cxn ang="0">
                <a:pos x="connsiteX2" y="connsiteY2"/>
              </a:cxn>
              <a:cxn ang="0">
                <a:pos x="connsiteX3" y="connsiteY3"/>
              </a:cxn>
            </a:cxnLst>
            <a:rect l="l" t="t" r="r" b="b"/>
            <a:pathLst>
              <a:path w="1850408" h="1850408">
                <a:moveTo>
                  <a:pt x="925204" y="0"/>
                </a:moveTo>
                <a:lnTo>
                  <a:pt x="1850408" y="925204"/>
                </a:lnTo>
                <a:lnTo>
                  <a:pt x="925204" y="1850408"/>
                </a:lnTo>
                <a:lnTo>
                  <a:pt x="0" y="925204"/>
                </a:lnTo>
                <a:close/>
              </a:path>
            </a:pathLst>
          </a:custGeom>
          <a:solidFill>
            <a:schemeClr val="tx2">
              <a:lumMod val="10000"/>
              <a:lumOff val="90000"/>
            </a:schemeClr>
          </a:solidFill>
          <a:ln w="38100">
            <a:solidFill>
              <a:schemeClr val="bg1"/>
            </a:solidFill>
          </a:ln>
          <a:effectLst/>
        </p:spPr>
        <p:txBody>
          <a:bodyPr wrap="square" lIns="0" tIns="0" rIns="0" bIns="54000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475302376"/>
      </p:ext>
    </p:extLst>
  </p:cSld>
  <p:clrMapOvr>
    <a:masterClrMapping/>
  </p:clrMapOvr>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30_S2">
    <p:spTree>
      <p:nvGrpSpPr>
        <p:cNvPr id="1" name=""/>
        <p:cNvGrpSpPr/>
        <p:nvPr/>
      </p:nvGrpSpPr>
      <p:grpSpPr>
        <a:xfrm>
          <a:off x="0" y="0"/>
          <a:ext cx="0" cy="0"/>
          <a:chOff x="0" y="0"/>
          <a:chExt cx="0" cy="0"/>
        </a:xfrm>
      </p:grpSpPr>
      <p:sp>
        <p:nvSpPr>
          <p:cNvPr id="45" name="Picture Placeholder 44"/>
          <p:cNvSpPr>
            <a:spLocks noGrp="1"/>
          </p:cNvSpPr>
          <p:nvPr>
            <p:ph type="pic" sz="quarter" idx="26" hasCustomPrompt="1"/>
          </p:nvPr>
        </p:nvSpPr>
        <p:spPr>
          <a:xfrm>
            <a:off x="0" y="2330557"/>
            <a:ext cx="6197600" cy="3536844"/>
          </a:xfrm>
          <a:custGeom>
            <a:avLst/>
            <a:gdLst>
              <a:gd name="connsiteX0" fmla="*/ 375521 w 4648200"/>
              <a:gd name="connsiteY0" fmla="*/ 2146403 h 2652633"/>
              <a:gd name="connsiteX1" fmla="*/ 4114800 w 4648200"/>
              <a:gd name="connsiteY1" fmla="*/ 2146403 h 2652633"/>
              <a:gd name="connsiteX2" fmla="*/ 3739279 w 4648200"/>
              <a:gd name="connsiteY2" fmla="*/ 2652633 h 2652633"/>
              <a:gd name="connsiteX3" fmla="*/ 0 w 4648200"/>
              <a:gd name="connsiteY3" fmla="*/ 2652633 h 2652633"/>
              <a:gd name="connsiteX4" fmla="*/ 375521 w 4648200"/>
              <a:gd name="connsiteY4" fmla="*/ 1609803 h 2652633"/>
              <a:gd name="connsiteX5" fmla="*/ 4419600 w 4648200"/>
              <a:gd name="connsiteY5" fmla="*/ 1609803 h 2652633"/>
              <a:gd name="connsiteX6" fmla="*/ 4044079 w 4648200"/>
              <a:gd name="connsiteY6" fmla="*/ 2116033 h 2652633"/>
              <a:gd name="connsiteX7" fmla="*/ 0 w 4648200"/>
              <a:gd name="connsiteY7" fmla="*/ 2116033 h 2652633"/>
              <a:gd name="connsiteX8" fmla="*/ 375521 w 4648200"/>
              <a:gd name="connsiteY8" fmla="*/ 1073202 h 2652633"/>
              <a:gd name="connsiteX9" fmla="*/ 4648200 w 4648200"/>
              <a:gd name="connsiteY9" fmla="*/ 1073202 h 2652633"/>
              <a:gd name="connsiteX10" fmla="*/ 4272679 w 4648200"/>
              <a:gd name="connsiteY10" fmla="*/ 1579432 h 2652633"/>
              <a:gd name="connsiteX11" fmla="*/ 0 w 4648200"/>
              <a:gd name="connsiteY11" fmla="*/ 1579432 h 2652633"/>
              <a:gd name="connsiteX12" fmla="*/ 375522 w 4648200"/>
              <a:gd name="connsiteY12" fmla="*/ 536601 h 2652633"/>
              <a:gd name="connsiteX13" fmla="*/ 4419600 w 4648200"/>
              <a:gd name="connsiteY13" fmla="*/ 536601 h 2652633"/>
              <a:gd name="connsiteX14" fmla="*/ 4044079 w 4648200"/>
              <a:gd name="connsiteY14" fmla="*/ 1042831 h 2652633"/>
              <a:gd name="connsiteX15" fmla="*/ 1 w 4648200"/>
              <a:gd name="connsiteY15" fmla="*/ 1042831 h 2652633"/>
              <a:gd name="connsiteX16" fmla="*/ 375521 w 4648200"/>
              <a:gd name="connsiteY16" fmla="*/ 0 h 2652633"/>
              <a:gd name="connsiteX17" fmla="*/ 4114800 w 4648200"/>
              <a:gd name="connsiteY17" fmla="*/ 0 h 2652633"/>
              <a:gd name="connsiteX18" fmla="*/ 3739279 w 4648200"/>
              <a:gd name="connsiteY18" fmla="*/ 506230 h 2652633"/>
              <a:gd name="connsiteX19" fmla="*/ 0 w 4648200"/>
              <a:gd name="connsiteY19" fmla="*/ 506230 h 265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8200" h="2652633">
                <a:moveTo>
                  <a:pt x="375521" y="2146403"/>
                </a:moveTo>
                <a:lnTo>
                  <a:pt x="4114800" y="2146403"/>
                </a:lnTo>
                <a:lnTo>
                  <a:pt x="3739279" y="2652633"/>
                </a:lnTo>
                <a:lnTo>
                  <a:pt x="0" y="2652633"/>
                </a:lnTo>
                <a:close/>
                <a:moveTo>
                  <a:pt x="375521" y="1609803"/>
                </a:moveTo>
                <a:lnTo>
                  <a:pt x="4419600" y="1609803"/>
                </a:lnTo>
                <a:lnTo>
                  <a:pt x="4044079" y="2116033"/>
                </a:lnTo>
                <a:lnTo>
                  <a:pt x="0" y="2116033"/>
                </a:lnTo>
                <a:close/>
                <a:moveTo>
                  <a:pt x="375521" y="1073202"/>
                </a:moveTo>
                <a:lnTo>
                  <a:pt x="4648200" y="1073202"/>
                </a:lnTo>
                <a:lnTo>
                  <a:pt x="4272679" y="1579432"/>
                </a:lnTo>
                <a:lnTo>
                  <a:pt x="0" y="1579432"/>
                </a:lnTo>
                <a:close/>
                <a:moveTo>
                  <a:pt x="375522" y="536601"/>
                </a:moveTo>
                <a:lnTo>
                  <a:pt x="4419600" y="536601"/>
                </a:lnTo>
                <a:lnTo>
                  <a:pt x="4044079" y="1042831"/>
                </a:lnTo>
                <a:lnTo>
                  <a:pt x="1" y="1042831"/>
                </a:lnTo>
                <a:close/>
                <a:moveTo>
                  <a:pt x="375521" y="0"/>
                </a:moveTo>
                <a:lnTo>
                  <a:pt x="4114800" y="0"/>
                </a:lnTo>
                <a:lnTo>
                  <a:pt x="3739279" y="506230"/>
                </a:lnTo>
                <a:lnTo>
                  <a:pt x="0" y="506230"/>
                </a:ln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2667">
                <a:solidFill>
                  <a:schemeClr val="tx1">
                    <a:lumMod val="75000"/>
                    <a:lumOff val="25000"/>
                  </a:schemeClr>
                </a:solidFill>
              </a:defRPr>
            </a:lvl1pPr>
          </a:lstStyle>
          <a:p>
            <a:r>
              <a:rPr lang="en-US" dirty="0"/>
              <a:t>Image Holder</a:t>
            </a:r>
          </a:p>
        </p:txBody>
      </p:sp>
      <p:sp>
        <p:nvSpPr>
          <p:cNvPr id="38" name="Picture Placeholder 28"/>
          <p:cNvSpPr>
            <a:spLocks noGrp="1"/>
          </p:cNvSpPr>
          <p:nvPr>
            <p:ph type="pic" sz="quarter" idx="21" hasCustomPrompt="1"/>
          </p:nvPr>
        </p:nvSpPr>
        <p:spPr>
          <a:xfrm>
            <a:off x="1608111" y="2608288"/>
            <a:ext cx="2981379" cy="2981379"/>
          </a:xfrm>
          <a:custGeom>
            <a:avLst/>
            <a:gdLst>
              <a:gd name="connsiteX0" fmla="*/ 925204 w 1850408"/>
              <a:gd name="connsiteY0" fmla="*/ 0 h 1850408"/>
              <a:gd name="connsiteX1" fmla="*/ 1850408 w 1850408"/>
              <a:gd name="connsiteY1" fmla="*/ 925204 h 1850408"/>
              <a:gd name="connsiteX2" fmla="*/ 925204 w 1850408"/>
              <a:gd name="connsiteY2" fmla="*/ 1850408 h 1850408"/>
              <a:gd name="connsiteX3" fmla="*/ 0 w 1850408"/>
              <a:gd name="connsiteY3" fmla="*/ 925204 h 1850408"/>
            </a:gdLst>
            <a:ahLst/>
            <a:cxnLst>
              <a:cxn ang="0">
                <a:pos x="connsiteX0" y="connsiteY0"/>
              </a:cxn>
              <a:cxn ang="0">
                <a:pos x="connsiteX1" y="connsiteY1"/>
              </a:cxn>
              <a:cxn ang="0">
                <a:pos x="connsiteX2" y="connsiteY2"/>
              </a:cxn>
              <a:cxn ang="0">
                <a:pos x="connsiteX3" y="connsiteY3"/>
              </a:cxn>
            </a:cxnLst>
            <a:rect l="l" t="t" r="r" b="b"/>
            <a:pathLst>
              <a:path w="1850408" h="1850408">
                <a:moveTo>
                  <a:pt x="925204" y="0"/>
                </a:moveTo>
                <a:lnTo>
                  <a:pt x="1850408" y="925204"/>
                </a:lnTo>
                <a:lnTo>
                  <a:pt x="925204" y="1850408"/>
                </a:lnTo>
                <a:lnTo>
                  <a:pt x="0" y="925204"/>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4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7"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28460365"/>
      </p:ext>
    </p:extLst>
  </p:cSld>
  <p:clrMapOvr>
    <a:masterClrMapping/>
  </p:clrMapOvr>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5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0" name="Picture Placeholder 9"/>
          <p:cNvSpPr>
            <a:spLocks noGrp="1"/>
          </p:cNvSpPr>
          <p:nvPr>
            <p:ph type="pic" sz="quarter" idx="12" hasCustomPrompt="1"/>
          </p:nvPr>
        </p:nvSpPr>
        <p:spPr>
          <a:xfrm>
            <a:off x="0" y="3835400"/>
            <a:ext cx="12192000" cy="3022600"/>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21" hasCustomPrompt="1"/>
          </p:nvPr>
        </p:nvSpPr>
        <p:spPr>
          <a:xfrm>
            <a:off x="508000" y="1496181"/>
            <a:ext cx="4707467" cy="4707467"/>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438323811"/>
      </p:ext>
    </p:extLst>
  </p:cSld>
  <p:clrMapOvr>
    <a:masterClrMapping/>
  </p:clrMapOvr>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6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6" name="Picture Placeholder 9"/>
          <p:cNvSpPr>
            <a:spLocks noGrp="1"/>
          </p:cNvSpPr>
          <p:nvPr>
            <p:ph type="pic" sz="quarter" idx="22" hasCustomPrompt="1"/>
          </p:nvPr>
        </p:nvSpPr>
        <p:spPr>
          <a:xfrm>
            <a:off x="5569817" y="2717800"/>
            <a:ext cx="6622183" cy="274561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Picture Placeholder 6"/>
          <p:cNvSpPr>
            <a:spLocks noGrp="1"/>
          </p:cNvSpPr>
          <p:nvPr>
            <p:ph type="pic" sz="quarter" idx="23" hasCustomPrompt="1"/>
          </p:nvPr>
        </p:nvSpPr>
        <p:spPr>
          <a:xfrm>
            <a:off x="7612600" y="1409434"/>
            <a:ext cx="2536613" cy="2536613"/>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4" hasCustomPrompt="1"/>
          </p:nvPr>
        </p:nvSpPr>
        <p:spPr>
          <a:xfrm>
            <a:off x="7612600" y="3986107"/>
            <a:ext cx="2536613" cy="2536613"/>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763400611"/>
      </p:ext>
    </p:extLst>
  </p:cSld>
  <p:clrMapOvr>
    <a:masterClrMapping/>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7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5" name="Picture Placeholder 54"/>
          <p:cNvSpPr>
            <a:spLocks noGrp="1"/>
          </p:cNvSpPr>
          <p:nvPr>
            <p:ph type="pic" sz="quarter" idx="26" hasCustomPrompt="1"/>
          </p:nvPr>
        </p:nvSpPr>
        <p:spPr>
          <a:xfrm>
            <a:off x="508000" y="1940560"/>
            <a:ext cx="4350701" cy="4344024"/>
          </a:xfrm>
          <a:custGeom>
            <a:avLst/>
            <a:gdLst>
              <a:gd name="connsiteX0" fmla="*/ 1787563 w 3496317"/>
              <a:gd name="connsiteY0" fmla="*/ 1613138 h 3158968"/>
              <a:gd name="connsiteX1" fmla="*/ 2636265 w 3496317"/>
              <a:gd name="connsiteY1" fmla="*/ 1619161 h 3158968"/>
              <a:gd name="connsiteX2" fmla="*/ 3479505 w 3496317"/>
              <a:gd name="connsiteY2" fmla="*/ 2395075 h 3158968"/>
              <a:gd name="connsiteX3" fmla="*/ 3479506 w 3496317"/>
              <a:gd name="connsiteY3" fmla="*/ 2395075 h 3158968"/>
              <a:gd name="connsiteX4" fmla="*/ 2625340 w 3496317"/>
              <a:gd name="connsiteY4" fmla="*/ 3158944 h 3158968"/>
              <a:gd name="connsiteX5" fmla="*/ 1782100 w 3496317"/>
              <a:gd name="connsiteY5" fmla="*/ 2383030 h 3158968"/>
              <a:gd name="connsiteX6" fmla="*/ 854183 w 3496317"/>
              <a:gd name="connsiteY6" fmla="*/ 1609146 h 3158968"/>
              <a:gd name="connsiteX7" fmla="*/ 1702885 w 3496317"/>
              <a:gd name="connsiteY7" fmla="*/ 1615168 h 3158968"/>
              <a:gd name="connsiteX8" fmla="*/ 1697422 w 3496317"/>
              <a:gd name="connsiteY8" fmla="*/ 2385060 h 3158968"/>
              <a:gd name="connsiteX9" fmla="*/ 843256 w 3496317"/>
              <a:gd name="connsiteY9" fmla="*/ 3148929 h 3158968"/>
              <a:gd name="connsiteX10" fmla="*/ 17 w 3496317"/>
              <a:gd name="connsiteY10" fmla="*/ 2373015 h 3158968"/>
              <a:gd name="connsiteX11" fmla="*/ 854183 w 3496317"/>
              <a:gd name="connsiteY11" fmla="*/ 1609146 h 3158968"/>
              <a:gd name="connsiteX12" fmla="*/ 2653061 w 3496317"/>
              <a:gd name="connsiteY12" fmla="*/ 10039 h 3158968"/>
              <a:gd name="connsiteX13" fmla="*/ 3496300 w 3496317"/>
              <a:gd name="connsiteY13" fmla="*/ 785953 h 3158968"/>
              <a:gd name="connsiteX14" fmla="*/ 2642134 w 3496317"/>
              <a:gd name="connsiteY14" fmla="*/ 1549822 h 3158968"/>
              <a:gd name="connsiteX15" fmla="*/ 1793432 w 3496317"/>
              <a:gd name="connsiteY15" fmla="*/ 1543800 h 3158968"/>
              <a:gd name="connsiteX16" fmla="*/ 1798895 w 3496317"/>
              <a:gd name="connsiteY16" fmla="*/ 773908 h 3158968"/>
              <a:gd name="connsiteX17" fmla="*/ 2653061 w 3496317"/>
              <a:gd name="connsiteY17" fmla="*/ 10039 h 3158968"/>
              <a:gd name="connsiteX18" fmla="*/ 870977 w 3496317"/>
              <a:gd name="connsiteY18" fmla="*/ 24 h 3158968"/>
              <a:gd name="connsiteX19" fmla="*/ 1714217 w 3496317"/>
              <a:gd name="connsiteY19" fmla="*/ 775939 h 3158968"/>
              <a:gd name="connsiteX20" fmla="*/ 1708754 w 3496317"/>
              <a:gd name="connsiteY20" fmla="*/ 1545830 h 3158968"/>
              <a:gd name="connsiteX21" fmla="*/ 860052 w 3496317"/>
              <a:gd name="connsiteY21" fmla="*/ 1539808 h 3158968"/>
              <a:gd name="connsiteX22" fmla="*/ 16813 w 3496317"/>
              <a:gd name="connsiteY22" fmla="*/ 763894 h 3158968"/>
              <a:gd name="connsiteX23" fmla="*/ 16812 w 3496317"/>
              <a:gd name="connsiteY23" fmla="*/ 763894 h 3158968"/>
              <a:gd name="connsiteX24" fmla="*/ 870977 w 3496317"/>
              <a:gd name="connsiteY24" fmla="*/ 24 h 315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317" h="3158968">
                <a:moveTo>
                  <a:pt x="1787563" y="1613138"/>
                </a:moveTo>
                <a:lnTo>
                  <a:pt x="2636265" y="1619161"/>
                </a:lnTo>
                <a:cubicBezTo>
                  <a:pt x="3104991" y="1622487"/>
                  <a:pt x="3482522" y="1969875"/>
                  <a:pt x="3479505" y="2395075"/>
                </a:cubicBezTo>
                <a:lnTo>
                  <a:pt x="3479506" y="2395075"/>
                </a:lnTo>
                <a:cubicBezTo>
                  <a:pt x="3476489" y="2820274"/>
                  <a:pt x="3094065" y="3162270"/>
                  <a:pt x="2625340" y="3158944"/>
                </a:cubicBezTo>
                <a:cubicBezTo>
                  <a:pt x="2156615" y="3155618"/>
                  <a:pt x="1779083" y="2808229"/>
                  <a:pt x="1782100" y="2383030"/>
                </a:cubicBezTo>
                <a:close/>
                <a:moveTo>
                  <a:pt x="854183" y="1609146"/>
                </a:moveTo>
                <a:lnTo>
                  <a:pt x="1702885" y="1615168"/>
                </a:lnTo>
                <a:lnTo>
                  <a:pt x="1697422" y="2385060"/>
                </a:lnTo>
                <a:cubicBezTo>
                  <a:pt x="1694405" y="2810259"/>
                  <a:pt x="1311981" y="3152255"/>
                  <a:pt x="843256" y="3148929"/>
                </a:cubicBezTo>
                <a:cubicBezTo>
                  <a:pt x="374531" y="3145603"/>
                  <a:pt x="-3000" y="2798215"/>
                  <a:pt x="17" y="2373015"/>
                </a:cubicBezTo>
                <a:cubicBezTo>
                  <a:pt x="3034" y="1947816"/>
                  <a:pt x="385457" y="1605820"/>
                  <a:pt x="854183" y="1609146"/>
                </a:cubicBezTo>
                <a:close/>
                <a:moveTo>
                  <a:pt x="2653061" y="10039"/>
                </a:moveTo>
                <a:cubicBezTo>
                  <a:pt x="3121786" y="13365"/>
                  <a:pt x="3499317" y="360754"/>
                  <a:pt x="3496300" y="785953"/>
                </a:cubicBezTo>
                <a:cubicBezTo>
                  <a:pt x="3493283" y="1211152"/>
                  <a:pt x="3110860" y="1553148"/>
                  <a:pt x="2642134" y="1549822"/>
                </a:cubicBezTo>
                <a:lnTo>
                  <a:pt x="1793432" y="1543800"/>
                </a:lnTo>
                <a:lnTo>
                  <a:pt x="1798895" y="773908"/>
                </a:lnTo>
                <a:cubicBezTo>
                  <a:pt x="1801912" y="348709"/>
                  <a:pt x="2184336" y="6713"/>
                  <a:pt x="2653061" y="10039"/>
                </a:cubicBezTo>
                <a:close/>
                <a:moveTo>
                  <a:pt x="870977" y="24"/>
                </a:moveTo>
                <a:cubicBezTo>
                  <a:pt x="1339703" y="3351"/>
                  <a:pt x="1717234" y="350739"/>
                  <a:pt x="1714217" y="775939"/>
                </a:cubicBezTo>
                <a:lnTo>
                  <a:pt x="1708754" y="1545830"/>
                </a:lnTo>
                <a:lnTo>
                  <a:pt x="860052" y="1539808"/>
                </a:lnTo>
                <a:cubicBezTo>
                  <a:pt x="391327" y="1536482"/>
                  <a:pt x="13795" y="1189093"/>
                  <a:pt x="16813" y="763894"/>
                </a:cubicBezTo>
                <a:lnTo>
                  <a:pt x="16812" y="763894"/>
                </a:lnTo>
                <a:cubicBezTo>
                  <a:pt x="19829" y="338694"/>
                  <a:pt x="402252" y="-3302"/>
                  <a:pt x="870977" y="24"/>
                </a:cubicBez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09652289"/>
      </p:ext>
    </p:extLst>
  </p:cSld>
  <p:clrMapOvr>
    <a:masterClrMapping/>
  </p:clrMapOvr>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2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1" name="Picture Placeholder 20"/>
          <p:cNvSpPr>
            <a:spLocks noGrp="1"/>
          </p:cNvSpPr>
          <p:nvPr>
            <p:ph type="pic" sz="quarter" idx="21" hasCustomPrompt="1"/>
          </p:nvPr>
        </p:nvSpPr>
        <p:spPr>
          <a:xfrm flipH="1">
            <a:off x="507999"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2" hasCustomPrompt="1"/>
          </p:nvPr>
        </p:nvSpPr>
        <p:spPr>
          <a:xfrm>
            <a:off x="3445381"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3" hasCustomPrompt="1"/>
          </p:nvPr>
        </p:nvSpPr>
        <p:spPr>
          <a:xfrm>
            <a:off x="6382761"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24" hasCustomPrompt="1"/>
          </p:nvPr>
        </p:nvSpPr>
        <p:spPr>
          <a:xfrm>
            <a:off x="9320142"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183251225"/>
      </p:ext>
    </p:extLst>
  </p:cSld>
  <p:clrMapOvr>
    <a:masterClrMapping/>
  </p:clrMapOvr>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8_S2">
    <p:spTree>
      <p:nvGrpSpPr>
        <p:cNvPr id="1" name=""/>
        <p:cNvGrpSpPr/>
        <p:nvPr/>
      </p:nvGrpSpPr>
      <p:grpSpPr>
        <a:xfrm>
          <a:off x="0" y="0"/>
          <a:ext cx="0" cy="0"/>
          <a:chOff x="0" y="0"/>
          <a:chExt cx="0" cy="0"/>
        </a:xfrm>
      </p:grpSpPr>
      <p:sp>
        <p:nvSpPr>
          <p:cNvPr id="77" name="Picture Placeholder 9"/>
          <p:cNvSpPr>
            <a:spLocks noGrp="1"/>
          </p:cNvSpPr>
          <p:nvPr>
            <p:ph type="pic" sz="quarter" idx="29" hasCustomPrompt="1"/>
          </p:nvPr>
        </p:nvSpPr>
        <p:spPr>
          <a:xfrm>
            <a:off x="0" y="3421211"/>
            <a:ext cx="6096000" cy="343678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9" name="Picture Placeholder 9"/>
          <p:cNvSpPr>
            <a:spLocks noGrp="1"/>
          </p:cNvSpPr>
          <p:nvPr>
            <p:ph type="pic" sz="quarter" idx="30" hasCustomPrompt="1"/>
          </p:nvPr>
        </p:nvSpPr>
        <p:spPr>
          <a:xfrm>
            <a:off x="6096000" y="0"/>
            <a:ext cx="6096000" cy="343678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27824056"/>
      </p:ext>
    </p:extLst>
  </p:cSld>
  <p:clrMapOvr>
    <a:masterClrMapping/>
  </p:clrMapOvr>
  <p:hf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1" name="Picture Placeholder 50"/>
          <p:cNvSpPr>
            <a:spLocks noGrp="1"/>
          </p:cNvSpPr>
          <p:nvPr>
            <p:ph type="pic" sz="quarter" idx="26" hasCustomPrompt="1"/>
          </p:nvPr>
        </p:nvSpPr>
        <p:spPr>
          <a:xfrm>
            <a:off x="4983983" y="2050975"/>
            <a:ext cx="2224035" cy="4142264"/>
          </a:xfrm>
          <a:custGeom>
            <a:avLst/>
            <a:gdLst>
              <a:gd name="connsiteX0" fmla="*/ 1004163 w 1758534"/>
              <a:gd name="connsiteY0" fmla="*/ 2894362 h 3356140"/>
              <a:gd name="connsiteX1" fmla="*/ 1004163 w 1758534"/>
              <a:gd name="connsiteY1" fmla="*/ 2895932 h 3356140"/>
              <a:gd name="connsiteX2" fmla="*/ 1080327 w 1758534"/>
              <a:gd name="connsiteY2" fmla="*/ 2895932 h 3356140"/>
              <a:gd name="connsiteX3" fmla="*/ 754376 w 1758534"/>
              <a:gd name="connsiteY3" fmla="*/ 2894362 h 3356140"/>
              <a:gd name="connsiteX4" fmla="*/ 678210 w 1758534"/>
              <a:gd name="connsiteY4" fmla="*/ 2895932 h 3356140"/>
              <a:gd name="connsiteX5" fmla="*/ 754376 w 1758534"/>
              <a:gd name="connsiteY5" fmla="*/ 2895932 h 3356140"/>
              <a:gd name="connsiteX6" fmla="*/ 1154013 w 1758534"/>
              <a:gd name="connsiteY6" fmla="*/ 1464226 h 3356140"/>
              <a:gd name="connsiteX7" fmla="*/ 629037 w 1758534"/>
              <a:gd name="connsiteY7" fmla="*/ 1604893 h 3356140"/>
              <a:gd name="connsiteX8" fmla="*/ 629037 w 1758534"/>
              <a:gd name="connsiteY8" fmla="*/ 1801170 h 3356140"/>
              <a:gd name="connsiteX9" fmla="*/ 1154013 w 1758534"/>
              <a:gd name="connsiteY9" fmla="*/ 1801170 h 3356140"/>
              <a:gd name="connsiteX10" fmla="*/ 1626826 w 1758534"/>
              <a:gd name="connsiteY10" fmla="*/ 1033862 h 3356140"/>
              <a:gd name="connsiteX11" fmla="*/ 1753295 w 1758534"/>
              <a:gd name="connsiteY11" fmla="*/ 1145602 h 3356140"/>
              <a:gd name="connsiteX12" fmla="*/ 1645347 w 1758534"/>
              <a:gd name="connsiteY12" fmla="*/ 1332574 h 3356140"/>
              <a:gd name="connsiteX13" fmla="*/ 1403800 w 1758534"/>
              <a:gd name="connsiteY13" fmla="*/ 1397296 h 3356140"/>
              <a:gd name="connsiteX14" fmla="*/ 1403800 w 1758534"/>
              <a:gd name="connsiteY14" fmla="*/ 1801170 h 3356140"/>
              <a:gd name="connsiteX15" fmla="*/ 1505182 w 1758534"/>
              <a:gd name="connsiteY15" fmla="*/ 1801170 h 3356140"/>
              <a:gd name="connsiteX16" fmla="*/ 1658265 w 1758534"/>
              <a:gd name="connsiteY16" fmla="*/ 1954253 h 3356140"/>
              <a:gd name="connsiteX17" fmla="*/ 1658265 w 1758534"/>
              <a:gd name="connsiteY17" fmla="*/ 2212573 h 3356140"/>
              <a:gd name="connsiteX18" fmla="*/ 1613428 w 1758534"/>
              <a:gd name="connsiteY18" fmla="*/ 2320819 h 3356140"/>
              <a:gd name="connsiteX19" fmla="*/ 1570186 w 1758534"/>
              <a:gd name="connsiteY19" fmla="*/ 2349974 h 3356140"/>
              <a:gd name="connsiteX20" fmla="*/ 1580164 w 1758534"/>
              <a:gd name="connsiteY20" fmla="*/ 2349780 h 3356140"/>
              <a:gd name="connsiteX21" fmla="*/ 1395999 w 1758534"/>
              <a:gd name="connsiteY21" fmla="*/ 2603802 h 3356140"/>
              <a:gd name="connsiteX22" fmla="*/ 1380122 w 1758534"/>
              <a:gd name="connsiteY22" fmla="*/ 2854648 h 3356140"/>
              <a:gd name="connsiteX23" fmla="*/ 1316617 w 1758534"/>
              <a:gd name="connsiteY23" fmla="*/ 2902277 h 3356140"/>
              <a:gd name="connsiteX24" fmla="*/ 1234060 w 1758534"/>
              <a:gd name="connsiteY24" fmla="*/ 2899102 h 3356140"/>
              <a:gd name="connsiteX25" fmla="*/ 1222423 w 1758534"/>
              <a:gd name="connsiteY25" fmla="*/ 2898862 h 3356140"/>
              <a:gd name="connsiteX26" fmla="*/ 1240662 w 1758534"/>
              <a:gd name="connsiteY26" fmla="*/ 2902544 h 3356140"/>
              <a:gd name="connsiteX27" fmla="*/ 1292051 w 1758534"/>
              <a:gd name="connsiteY27" fmla="*/ 2980073 h 3356140"/>
              <a:gd name="connsiteX28" fmla="*/ 1207910 w 1758534"/>
              <a:gd name="connsiteY28" fmla="*/ 3064214 h 3356140"/>
              <a:gd name="connsiteX29" fmla="*/ 1292051 w 1758534"/>
              <a:gd name="connsiteY29" fmla="*/ 3148355 h 3356140"/>
              <a:gd name="connsiteX30" fmla="*/ 1207910 w 1758534"/>
              <a:gd name="connsiteY30" fmla="*/ 3232496 h 3356140"/>
              <a:gd name="connsiteX31" fmla="*/ 1047633 w 1758534"/>
              <a:gd name="connsiteY31" fmla="*/ 3232496 h 3356140"/>
              <a:gd name="connsiteX32" fmla="*/ 1109055 w 1758534"/>
              <a:gd name="connsiteY32" fmla="*/ 3293918 h 3356140"/>
              <a:gd name="connsiteX33" fmla="*/ 1109054 w 1758534"/>
              <a:gd name="connsiteY33" fmla="*/ 3293918 h 3356140"/>
              <a:gd name="connsiteX34" fmla="*/ 1047632 w 1758534"/>
              <a:gd name="connsiteY34" fmla="*/ 3355340 h 3356140"/>
              <a:gd name="connsiteX35" fmla="*/ 1004163 w 1758534"/>
              <a:gd name="connsiteY35" fmla="*/ 3355340 h 3356140"/>
              <a:gd name="connsiteX36" fmla="*/ 1004163 w 1758534"/>
              <a:gd name="connsiteY36" fmla="*/ 3356140 h 3356140"/>
              <a:gd name="connsiteX37" fmla="*/ 754376 w 1758534"/>
              <a:gd name="connsiteY37" fmla="*/ 3356140 h 3356140"/>
              <a:gd name="connsiteX38" fmla="*/ 754376 w 1758534"/>
              <a:gd name="connsiteY38" fmla="*/ 3355339 h 3356140"/>
              <a:gd name="connsiteX39" fmla="*/ 710899 w 1758534"/>
              <a:gd name="connsiteY39" fmla="*/ 3355339 h 3356140"/>
              <a:gd name="connsiteX40" fmla="*/ 654304 w 1758534"/>
              <a:gd name="connsiteY40" fmla="*/ 3317825 h 3356140"/>
              <a:gd name="connsiteX41" fmla="*/ 649477 w 1758534"/>
              <a:gd name="connsiteY41" fmla="*/ 3293918 h 3356140"/>
              <a:gd name="connsiteX42" fmla="*/ 654304 w 1758534"/>
              <a:gd name="connsiteY42" fmla="*/ 3270010 h 3356140"/>
              <a:gd name="connsiteX43" fmla="*/ 710899 w 1758534"/>
              <a:gd name="connsiteY43" fmla="*/ 3232496 h 3356140"/>
              <a:gd name="connsiteX44" fmla="*/ 550623 w 1758534"/>
              <a:gd name="connsiteY44" fmla="*/ 3232496 h 3356140"/>
              <a:gd name="connsiteX45" fmla="*/ 466482 w 1758534"/>
              <a:gd name="connsiteY45" fmla="*/ 3148355 h 3356140"/>
              <a:gd name="connsiteX46" fmla="*/ 550623 w 1758534"/>
              <a:gd name="connsiteY46" fmla="*/ 3064214 h 3356140"/>
              <a:gd name="connsiteX47" fmla="*/ 466482 w 1758534"/>
              <a:gd name="connsiteY47" fmla="*/ 2980073 h 3356140"/>
              <a:gd name="connsiteX48" fmla="*/ 517872 w 1758534"/>
              <a:gd name="connsiteY48" fmla="*/ 2902544 h 3356140"/>
              <a:gd name="connsiteX49" fmla="*/ 536110 w 1758534"/>
              <a:gd name="connsiteY49" fmla="*/ 2898862 h 3356140"/>
              <a:gd name="connsiteX50" fmla="*/ 524474 w 1758534"/>
              <a:gd name="connsiteY50" fmla="*/ 2899102 h 3356140"/>
              <a:gd name="connsiteX51" fmla="*/ 441917 w 1758534"/>
              <a:gd name="connsiteY51" fmla="*/ 2902277 h 3356140"/>
              <a:gd name="connsiteX52" fmla="*/ 378412 w 1758534"/>
              <a:gd name="connsiteY52" fmla="*/ 2854648 h 3356140"/>
              <a:gd name="connsiteX53" fmla="*/ 362535 w 1758534"/>
              <a:gd name="connsiteY53" fmla="*/ 2603802 h 3356140"/>
              <a:gd name="connsiteX54" fmla="*/ 178370 w 1758534"/>
              <a:gd name="connsiteY54" fmla="*/ 2349780 h 3356140"/>
              <a:gd name="connsiteX55" fmla="*/ 188347 w 1758534"/>
              <a:gd name="connsiteY55" fmla="*/ 2349974 h 3356140"/>
              <a:gd name="connsiteX56" fmla="*/ 145105 w 1758534"/>
              <a:gd name="connsiteY56" fmla="*/ 2320819 h 3356140"/>
              <a:gd name="connsiteX57" fmla="*/ 100268 w 1758534"/>
              <a:gd name="connsiteY57" fmla="*/ 2212573 h 3356140"/>
              <a:gd name="connsiteX58" fmla="*/ 100268 w 1758534"/>
              <a:gd name="connsiteY58" fmla="*/ 1954253 h 3356140"/>
              <a:gd name="connsiteX59" fmla="*/ 253351 w 1758534"/>
              <a:gd name="connsiteY59" fmla="*/ 1801170 h 3356140"/>
              <a:gd name="connsiteX60" fmla="*/ 379250 w 1758534"/>
              <a:gd name="connsiteY60" fmla="*/ 1801170 h 3356140"/>
              <a:gd name="connsiteX61" fmla="*/ 379250 w 1758534"/>
              <a:gd name="connsiteY61" fmla="*/ 1671823 h 3356140"/>
              <a:gd name="connsiteX62" fmla="*/ 192211 w 1758534"/>
              <a:gd name="connsiteY62" fmla="*/ 1721940 h 3356140"/>
              <a:gd name="connsiteX63" fmla="*/ 5239 w 1758534"/>
              <a:gd name="connsiteY63" fmla="*/ 1613992 h 3356140"/>
              <a:gd name="connsiteX64" fmla="*/ 113187 w 1758534"/>
              <a:gd name="connsiteY64" fmla="*/ 1427020 h 3356140"/>
              <a:gd name="connsiteX65" fmla="*/ 1566323 w 1758534"/>
              <a:gd name="connsiteY65" fmla="*/ 1037654 h 3356140"/>
              <a:gd name="connsiteX66" fmla="*/ 1626826 w 1758534"/>
              <a:gd name="connsiteY66" fmla="*/ 1033862 h 3356140"/>
              <a:gd name="connsiteX67" fmla="*/ 1626826 w 1758534"/>
              <a:gd name="connsiteY67" fmla="*/ 631379 h 3356140"/>
              <a:gd name="connsiteX68" fmla="*/ 1753295 w 1758534"/>
              <a:gd name="connsiteY68" fmla="*/ 743119 h 3356140"/>
              <a:gd name="connsiteX69" fmla="*/ 1645347 w 1758534"/>
              <a:gd name="connsiteY69" fmla="*/ 930091 h 3356140"/>
              <a:gd name="connsiteX70" fmla="*/ 192211 w 1758534"/>
              <a:gd name="connsiteY70" fmla="*/ 1319457 h 3356140"/>
              <a:gd name="connsiteX71" fmla="*/ 5239 w 1758534"/>
              <a:gd name="connsiteY71" fmla="*/ 1211509 h 3356140"/>
              <a:gd name="connsiteX72" fmla="*/ 113187 w 1758534"/>
              <a:gd name="connsiteY72" fmla="*/ 1024537 h 3356140"/>
              <a:gd name="connsiteX73" fmla="*/ 1566323 w 1758534"/>
              <a:gd name="connsiteY73" fmla="*/ 635171 h 3356140"/>
              <a:gd name="connsiteX74" fmla="*/ 1626826 w 1758534"/>
              <a:gd name="connsiteY74" fmla="*/ 631379 h 3356140"/>
              <a:gd name="connsiteX75" fmla="*/ 1626826 w 1758534"/>
              <a:gd name="connsiteY75" fmla="*/ 214961 h 3356140"/>
              <a:gd name="connsiteX76" fmla="*/ 1753295 w 1758534"/>
              <a:gd name="connsiteY76" fmla="*/ 326701 h 3356140"/>
              <a:gd name="connsiteX77" fmla="*/ 1645347 w 1758534"/>
              <a:gd name="connsiteY77" fmla="*/ 513673 h 3356140"/>
              <a:gd name="connsiteX78" fmla="*/ 192211 w 1758534"/>
              <a:gd name="connsiteY78" fmla="*/ 903039 h 3356140"/>
              <a:gd name="connsiteX79" fmla="*/ 5239 w 1758534"/>
              <a:gd name="connsiteY79" fmla="*/ 795091 h 3356140"/>
              <a:gd name="connsiteX80" fmla="*/ 113187 w 1758534"/>
              <a:gd name="connsiteY80" fmla="*/ 608119 h 3356140"/>
              <a:gd name="connsiteX81" fmla="*/ 1566323 w 1758534"/>
              <a:gd name="connsiteY81" fmla="*/ 218753 h 3356140"/>
              <a:gd name="connsiteX82" fmla="*/ 1626826 w 1758534"/>
              <a:gd name="connsiteY82" fmla="*/ 214961 h 3356140"/>
              <a:gd name="connsiteX83" fmla="*/ 921576 w 1758534"/>
              <a:gd name="connsiteY83" fmla="*/ 1448 h 3356140"/>
              <a:gd name="connsiteX84" fmla="*/ 1048045 w 1758534"/>
              <a:gd name="connsiteY84" fmla="*/ 113188 h 3356140"/>
              <a:gd name="connsiteX85" fmla="*/ 940097 w 1758534"/>
              <a:gd name="connsiteY85" fmla="*/ 300160 h 3356140"/>
              <a:gd name="connsiteX86" fmla="*/ 192213 w 1758534"/>
              <a:gd name="connsiteY86" fmla="*/ 500554 h 3356140"/>
              <a:gd name="connsiteX87" fmla="*/ 5241 w 1758534"/>
              <a:gd name="connsiteY87" fmla="*/ 392606 h 3356140"/>
              <a:gd name="connsiteX88" fmla="*/ 113189 w 1758534"/>
              <a:gd name="connsiteY88" fmla="*/ 205634 h 3356140"/>
              <a:gd name="connsiteX89" fmla="*/ 861073 w 1758534"/>
              <a:gd name="connsiteY89" fmla="*/ 5239 h 3356140"/>
              <a:gd name="connsiteX90" fmla="*/ 921576 w 1758534"/>
              <a:gd name="connsiteY90" fmla="*/ 1448 h 335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758534" h="3356140">
                <a:moveTo>
                  <a:pt x="1004163" y="2894362"/>
                </a:moveTo>
                <a:lnTo>
                  <a:pt x="1004163" y="2895932"/>
                </a:lnTo>
                <a:lnTo>
                  <a:pt x="1080327" y="2895932"/>
                </a:lnTo>
                <a:close/>
                <a:moveTo>
                  <a:pt x="754376" y="2894362"/>
                </a:moveTo>
                <a:lnTo>
                  <a:pt x="678210" y="2895932"/>
                </a:lnTo>
                <a:lnTo>
                  <a:pt x="754376" y="2895932"/>
                </a:lnTo>
                <a:close/>
                <a:moveTo>
                  <a:pt x="1154013" y="1464226"/>
                </a:moveTo>
                <a:lnTo>
                  <a:pt x="629037" y="1604893"/>
                </a:lnTo>
                <a:lnTo>
                  <a:pt x="629037" y="1801170"/>
                </a:lnTo>
                <a:lnTo>
                  <a:pt x="1154013" y="1801170"/>
                </a:lnTo>
                <a:close/>
                <a:moveTo>
                  <a:pt x="1626826" y="1033862"/>
                </a:moveTo>
                <a:cubicBezTo>
                  <a:pt x="1685750" y="1042066"/>
                  <a:pt x="1736929" y="1084522"/>
                  <a:pt x="1753295" y="1145602"/>
                </a:cubicBezTo>
                <a:cubicBezTo>
                  <a:pt x="1775117" y="1227042"/>
                  <a:pt x="1726787" y="1310752"/>
                  <a:pt x="1645347" y="1332574"/>
                </a:cubicBezTo>
                <a:lnTo>
                  <a:pt x="1403800" y="1397296"/>
                </a:lnTo>
                <a:lnTo>
                  <a:pt x="1403800" y="1801170"/>
                </a:lnTo>
                <a:lnTo>
                  <a:pt x="1505182" y="1801170"/>
                </a:lnTo>
                <a:cubicBezTo>
                  <a:pt x="1589727" y="1801170"/>
                  <a:pt x="1658265" y="1869708"/>
                  <a:pt x="1658265" y="1954253"/>
                </a:cubicBezTo>
                <a:lnTo>
                  <a:pt x="1658265" y="2212573"/>
                </a:lnTo>
                <a:cubicBezTo>
                  <a:pt x="1658265" y="2254846"/>
                  <a:pt x="1641131" y="2293116"/>
                  <a:pt x="1613428" y="2320819"/>
                </a:cubicBezTo>
                <a:lnTo>
                  <a:pt x="1570186" y="2349974"/>
                </a:lnTo>
                <a:lnTo>
                  <a:pt x="1580164" y="2349780"/>
                </a:lnTo>
                <a:lnTo>
                  <a:pt x="1395999" y="2603802"/>
                </a:lnTo>
                <a:lnTo>
                  <a:pt x="1380122" y="2854648"/>
                </a:lnTo>
                <a:lnTo>
                  <a:pt x="1316617" y="2902277"/>
                </a:lnTo>
                <a:lnTo>
                  <a:pt x="1234060" y="2899102"/>
                </a:lnTo>
                <a:lnTo>
                  <a:pt x="1222423" y="2898862"/>
                </a:lnTo>
                <a:lnTo>
                  <a:pt x="1240662" y="2902544"/>
                </a:lnTo>
                <a:cubicBezTo>
                  <a:pt x="1270861" y="2915318"/>
                  <a:pt x="1292051" y="2945221"/>
                  <a:pt x="1292051" y="2980073"/>
                </a:cubicBezTo>
                <a:cubicBezTo>
                  <a:pt x="1292051" y="3026543"/>
                  <a:pt x="1254380" y="3064214"/>
                  <a:pt x="1207910" y="3064214"/>
                </a:cubicBezTo>
                <a:cubicBezTo>
                  <a:pt x="1254380" y="3064214"/>
                  <a:pt x="1292051" y="3101885"/>
                  <a:pt x="1292051" y="3148355"/>
                </a:cubicBezTo>
                <a:cubicBezTo>
                  <a:pt x="1292051" y="3194825"/>
                  <a:pt x="1254380" y="3232496"/>
                  <a:pt x="1207910" y="3232496"/>
                </a:cubicBezTo>
                <a:lnTo>
                  <a:pt x="1047633" y="3232496"/>
                </a:lnTo>
                <a:cubicBezTo>
                  <a:pt x="1081555" y="3232496"/>
                  <a:pt x="1109055" y="3259996"/>
                  <a:pt x="1109055" y="3293918"/>
                </a:cubicBezTo>
                <a:lnTo>
                  <a:pt x="1109054" y="3293918"/>
                </a:lnTo>
                <a:cubicBezTo>
                  <a:pt x="1109054" y="3327840"/>
                  <a:pt x="1081554" y="3355340"/>
                  <a:pt x="1047632" y="3355340"/>
                </a:cubicBezTo>
                <a:lnTo>
                  <a:pt x="1004163" y="3355340"/>
                </a:lnTo>
                <a:lnTo>
                  <a:pt x="1004163" y="3356140"/>
                </a:lnTo>
                <a:lnTo>
                  <a:pt x="754376" y="3356140"/>
                </a:lnTo>
                <a:lnTo>
                  <a:pt x="754376" y="3355339"/>
                </a:lnTo>
                <a:lnTo>
                  <a:pt x="710899" y="3355339"/>
                </a:lnTo>
                <a:cubicBezTo>
                  <a:pt x="685458" y="3355339"/>
                  <a:pt x="663629" y="3339870"/>
                  <a:pt x="654304" y="3317825"/>
                </a:cubicBezTo>
                <a:lnTo>
                  <a:pt x="649477" y="3293918"/>
                </a:lnTo>
                <a:lnTo>
                  <a:pt x="654304" y="3270010"/>
                </a:lnTo>
                <a:cubicBezTo>
                  <a:pt x="663629" y="3247965"/>
                  <a:pt x="685458" y="3232496"/>
                  <a:pt x="710899" y="3232496"/>
                </a:cubicBezTo>
                <a:lnTo>
                  <a:pt x="550623" y="3232496"/>
                </a:lnTo>
                <a:cubicBezTo>
                  <a:pt x="504153" y="3232496"/>
                  <a:pt x="466482" y="3194825"/>
                  <a:pt x="466482" y="3148355"/>
                </a:cubicBezTo>
                <a:cubicBezTo>
                  <a:pt x="466482" y="3101885"/>
                  <a:pt x="504153" y="3064214"/>
                  <a:pt x="550623" y="3064214"/>
                </a:cubicBezTo>
                <a:cubicBezTo>
                  <a:pt x="504153" y="3064214"/>
                  <a:pt x="466482" y="3026543"/>
                  <a:pt x="466482" y="2980073"/>
                </a:cubicBezTo>
                <a:cubicBezTo>
                  <a:pt x="466482" y="2945221"/>
                  <a:pt x="487672" y="2915318"/>
                  <a:pt x="517872" y="2902544"/>
                </a:cubicBezTo>
                <a:lnTo>
                  <a:pt x="536110" y="2898862"/>
                </a:lnTo>
                <a:lnTo>
                  <a:pt x="524474" y="2899102"/>
                </a:lnTo>
                <a:lnTo>
                  <a:pt x="441917" y="2902277"/>
                </a:lnTo>
                <a:lnTo>
                  <a:pt x="378412" y="2854648"/>
                </a:lnTo>
                <a:lnTo>
                  <a:pt x="362535" y="2603802"/>
                </a:lnTo>
                <a:lnTo>
                  <a:pt x="178370" y="2349780"/>
                </a:lnTo>
                <a:lnTo>
                  <a:pt x="188347" y="2349974"/>
                </a:lnTo>
                <a:lnTo>
                  <a:pt x="145105" y="2320819"/>
                </a:lnTo>
                <a:cubicBezTo>
                  <a:pt x="117402" y="2293116"/>
                  <a:pt x="100268" y="2254846"/>
                  <a:pt x="100268" y="2212573"/>
                </a:cubicBezTo>
                <a:lnTo>
                  <a:pt x="100268" y="1954253"/>
                </a:lnTo>
                <a:cubicBezTo>
                  <a:pt x="100268" y="1869708"/>
                  <a:pt x="168806" y="1801170"/>
                  <a:pt x="253351" y="1801170"/>
                </a:cubicBezTo>
                <a:lnTo>
                  <a:pt x="379250" y="1801170"/>
                </a:lnTo>
                <a:lnTo>
                  <a:pt x="379250" y="1671823"/>
                </a:lnTo>
                <a:lnTo>
                  <a:pt x="192211" y="1721940"/>
                </a:lnTo>
                <a:cubicBezTo>
                  <a:pt x="110771" y="1743762"/>
                  <a:pt x="27061" y="1695432"/>
                  <a:pt x="5239" y="1613992"/>
                </a:cubicBezTo>
                <a:cubicBezTo>
                  <a:pt x="-16583" y="1532552"/>
                  <a:pt x="31747" y="1448842"/>
                  <a:pt x="113187" y="1427020"/>
                </a:cubicBezTo>
                <a:lnTo>
                  <a:pt x="1566323" y="1037654"/>
                </a:lnTo>
                <a:cubicBezTo>
                  <a:pt x="1586683" y="1032198"/>
                  <a:pt x="1607185" y="1031127"/>
                  <a:pt x="1626826" y="1033862"/>
                </a:cubicBezTo>
                <a:close/>
                <a:moveTo>
                  <a:pt x="1626826" y="631379"/>
                </a:moveTo>
                <a:cubicBezTo>
                  <a:pt x="1685750" y="639583"/>
                  <a:pt x="1736929" y="682039"/>
                  <a:pt x="1753295" y="743119"/>
                </a:cubicBezTo>
                <a:cubicBezTo>
                  <a:pt x="1775117" y="824559"/>
                  <a:pt x="1726787" y="908269"/>
                  <a:pt x="1645347" y="930091"/>
                </a:cubicBezTo>
                <a:lnTo>
                  <a:pt x="192211" y="1319457"/>
                </a:lnTo>
                <a:cubicBezTo>
                  <a:pt x="110771" y="1341279"/>
                  <a:pt x="27061" y="1292949"/>
                  <a:pt x="5239" y="1211509"/>
                </a:cubicBezTo>
                <a:cubicBezTo>
                  <a:pt x="-16583" y="1130069"/>
                  <a:pt x="31747" y="1046359"/>
                  <a:pt x="113187" y="1024537"/>
                </a:cubicBezTo>
                <a:lnTo>
                  <a:pt x="1566323" y="635171"/>
                </a:lnTo>
                <a:cubicBezTo>
                  <a:pt x="1586683" y="629715"/>
                  <a:pt x="1607185" y="628644"/>
                  <a:pt x="1626826" y="631379"/>
                </a:cubicBezTo>
                <a:close/>
                <a:moveTo>
                  <a:pt x="1626826" y="214961"/>
                </a:moveTo>
                <a:cubicBezTo>
                  <a:pt x="1685750" y="223165"/>
                  <a:pt x="1736929" y="265621"/>
                  <a:pt x="1753295" y="326701"/>
                </a:cubicBezTo>
                <a:cubicBezTo>
                  <a:pt x="1775117" y="408141"/>
                  <a:pt x="1726787" y="491851"/>
                  <a:pt x="1645347" y="513673"/>
                </a:cubicBezTo>
                <a:lnTo>
                  <a:pt x="192211" y="903039"/>
                </a:lnTo>
                <a:cubicBezTo>
                  <a:pt x="110771" y="924861"/>
                  <a:pt x="27061" y="876531"/>
                  <a:pt x="5239" y="795091"/>
                </a:cubicBezTo>
                <a:cubicBezTo>
                  <a:pt x="-16583" y="713651"/>
                  <a:pt x="31747" y="629941"/>
                  <a:pt x="113187" y="608119"/>
                </a:cubicBezTo>
                <a:lnTo>
                  <a:pt x="1566323" y="218753"/>
                </a:lnTo>
                <a:cubicBezTo>
                  <a:pt x="1586683" y="213297"/>
                  <a:pt x="1607185" y="212226"/>
                  <a:pt x="1626826" y="214961"/>
                </a:cubicBezTo>
                <a:close/>
                <a:moveTo>
                  <a:pt x="921576" y="1448"/>
                </a:moveTo>
                <a:cubicBezTo>
                  <a:pt x="980500" y="9652"/>
                  <a:pt x="1031679" y="52108"/>
                  <a:pt x="1048045" y="113188"/>
                </a:cubicBezTo>
                <a:cubicBezTo>
                  <a:pt x="1069867" y="194628"/>
                  <a:pt x="1021537" y="278338"/>
                  <a:pt x="940097" y="300160"/>
                </a:cubicBezTo>
                <a:lnTo>
                  <a:pt x="192213" y="500554"/>
                </a:lnTo>
                <a:cubicBezTo>
                  <a:pt x="110773" y="522376"/>
                  <a:pt x="27063" y="474046"/>
                  <a:pt x="5241" y="392606"/>
                </a:cubicBezTo>
                <a:cubicBezTo>
                  <a:pt x="-16581" y="311166"/>
                  <a:pt x="31749" y="227456"/>
                  <a:pt x="113189" y="205634"/>
                </a:cubicBezTo>
                <a:lnTo>
                  <a:pt x="861073" y="5239"/>
                </a:lnTo>
                <a:cubicBezTo>
                  <a:pt x="881433" y="-216"/>
                  <a:pt x="901935" y="-1287"/>
                  <a:pt x="921576" y="1448"/>
                </a:cubicBez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79644509"/>
      </p:ext>
    </p:extLst>
  </p:cSld>
  <p:clrMapOvr>
    <a:masterClrMapping/>
  </p:clrMapOvr>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0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5" name="Picture Placeholder 14"/>
          <p:cNvSpPr>
            <a:spLocks noGrp="1"/>
          </p:cNvSpPr>
          <p:nvPr>
            <p:ph type="pic" sz="quarter" idx="22" hasCustomPrompt="1"/>
          </p:nvPr>
        </p:nvSpPr>
        <p:spPr>
          <a:xfrm>
            <a:off x="7772151" y="1608668"/>
            <a:ext cx="3893667" cy="4996877"/>
          </a:xfrm>
          <a:custGeom>
            <a:avLst/>
            <a:gdLst>
              <a:gd name="connsiteX0" fmla="*/ 685800 w 3225049"/>
              <a:gd name="connsiteY0" fmla="*/ 2819179 h 3554841"/>
              <a:gd name="connsiteX1" fmla="*/ 2708622 w 3225049"/>
              <a:gd name="connsiteY1" fmla="*/ 2819179 h 3554841"/>
              <a:gd name="connsiteX2" fmla="*/ 2776300 w 3225049"/>
              <a:gd name="connsiteY2" fmla="*/ 2952527 h 3554841"/>
              <a:gd name="connsiteX3" fmla="*/ 3052652 w 3225049"/>
              <a:gd name="connsiteY3" fmla="*/ 3554841 h 3554841"/>
              <a:gd name="connsiteX4" fmla="*/ 1232864 w 3225049"/>
              <a:gd name="connsiteY4" fmla="*/ 3554841 h 3554841"/>
              <a:gd name="connsiteX5" fmla="*/ 1484777 w 3225049"/>
              <a:gd name="connsiteY5" fmla="*/ 3124831 h 3554841"/>
              <a:gd name="connsiteX6" fmla="*/ 1390780 w 3225049"/>
              <a:gd name="connsiteY6" fmla="*/ 2828169 h 3554841"/>
              <a:gd name="connsiteX7" fmla="*/ 1012911 w 3225049"/>
              <a:gd name="connsiteY7" fmla="*/ 2871619 h 3554841"/>
              <a:gd name="connsiteX8" fmla="*/ 685800 w 3225049"/>
              <a:gd name="connsiteY8" fmla="*/ 2819179 h 3554841"/>
              <a:gd name="connsiteX9" fmla="*/ 124918 w 3225049"/>
              <a:gd name="connsiteY9" fmla="*/ 1871932 h 3554841"/>
              <a:gd name="connsiteX10" fmla="*/ 2971800 w 3225049"/>
              <a:gd name="connsiteY10" fmla="*/ 1871932 h 3554841"/>
              <a:gd name="connsiteX11" fmla="*/ 2598628 w 3225049"/>
              <a:gd name="connsiteY11" fmla="*/ 2288631 h 3554841"/>
              <a:gd name="connsiteX12" fmla="*/ 2648641 w 3225049"/>
              <a:gd name="connsiteY12" fmla="*/ 2610899 h 3554841"/>
              <a:gd name="connsiteX13" fmla="*/ 578880 w 3225049"/>
              <a:gd name="connsiteY13" fmla="*/ 2610899 h 3554841"/>
              <a:gd name="connsiteX14" fmla="*/ 575033 w 3225049"/>
              <a:gd name="connsiteY14" fmla="*/ 2607901 h 3554841"/>
              <a:gd name="connsiteX15" fmla="*/ 557721 w 3225049"/>
              <a:gd name="connsiteY15" fmla="*/ 2375569 h 3554841"/>
              <a:gd name="connsiteX16" fmla="*/ 461543 w 3225049"/>
              <a:gd name="connsiteY16" fmla="*/ 2315612 h 3554841"/>
              <a:gd name="connsiteX17" fmla="*/ 488473 w 3225049"/>
              <a:gd name="connsiteY17" fmla="*/ 2237668 h 3554841"/>
              <a:gd name="connsiteX18" fmla="*/ 403836 w 3225049"/>
              <a:gd name="connsiteY18" fmla="*/ 2182208 h 3554841"/>
              <a:gd name="connsiteX19" fmla="*/ 450001 w 3225049"/>
              <a:gd name="connsiteY19" fmla="*/ 2053301 h 3554841"/>
              <a:gd name="connsiteX20" fmla="*/ 415377 w 3225049"/>
              <a:gd name="connsiteY20" fmla="*/ 1996342 h 3554841"/>
              <a:gd name="connsiteX21" fmla="*/ 115300 w 3225049"/>
              <a:gd name="connsiteY21" fmla="*/ 1924394 h 3554841"/>
              <a:gd name="connsiteX22" fmla="*/ 124918 w 3225049"/>
              <a:gd name="connsiteY22" fmla="*/ 1871932 h 3554841"/>
              <a:gd name="connsiteX23" fmla="*/ 336693 w 3225049"/>
              <a:gd name="connsiteY23" fmla="*/ 934502 h 3554841"/>
              <a:gd name="connsiteX24" fmla="*/ 3173950 w 3225049"/>
              <a:gd name="connsiteY24" fmla="*/ 934502 h 3554841"/>
              <a:gd name="connsiteX25" fmla="*/ 3038451 w 3225049"/>
              <a:gd name="connsiteY25" fmla="*/ 1675639 h 3554841"/>
              <a:gd name="connsiteX26" fmla="*/ 0 w 3225049"/>
              <a:gd name="connsiteY26" fmla="*/ 1675639 h 3554841"/>
              <a:gd name="connsiteX27" fmla="*/ 353117 w 3225049"/>
              <a:gd name="connsiteY27" fmla="*/ 1276565 h 3554841"/>
              <a:gd name="connsiteX28" fmla="*/ 336693 w 3225049"/>
              <a:gd name="connsiteY28" fmla="*/ 934502 h 3554841"/>
              <a:gd name="connsiteX29" fmla="*/ 1672271 w 3225049"/>
              <a:gd name="connsiteY29" fmla="*/ 2365 h 3554841"/>
              <a:gd name="connsiteX30" fmla="*/ 2814260 w 3225049"/>
              <a:gd name="connsiteY30" fmla="*/ 369442 h 3554841"/>
              <a:gd name="connsiteX31" fmla="*/ 3098991 w 3225049"/>
              <a:gd name="connsiteY31" fmla="*/ 738209 h 3554841"/>
              <a:gd name="connsiteX32" fmla="*/ 366359 w 3225049"/>
              <a:gd name="connsiteY32" fmla="*/ 738209 h 3554841"/>
              <a:gd name="connsiteX33" fmla="*/ 929890 w 3225049"/>
              <a:gd name="connsiteY33" fmla="*/ 134091 h 3554841"/>
              <a:gd name="connsiteX34" fmla="*/ 1672271 w 3225049"/>
              <a:gd name="connsiteY34" fmla="*/ 2365 h 35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25049" h="3554841">
                <a:moveTo>
                  <a:pt x="685800" y="2819179"/>
                </a:moveTo>
                <a:cubicBezTo>
                  <a:pt x="685800" y="2819179"/>
                  <a:pt x="685800" y="2819179"/>
                  <a:pt x="2708622" y="2819179"/>
                </a:cubicBezTo>
                <a:cubicBezTo>
                  <a:pt x="2725542" y="2859633"/>
                  <a:pt x="2748101" y="2904582"/>
                  <a:pt x="2776300" y="2952527"/>
                </a:cubicBezTo>
                <a:cubicBezTo>
                  <a:pt x="2962415" y="3267169"/>
                  <a:pt x="3052652" y="3554841"/>
                  <a:pt x="3052652" y="3554841"/>
                </a:cubicBezTo>
                <a:cubicBezTo>
                  <a:pt x="3052652" y="3554841"/>
                  <a:pt x="3052652" y="3554841"/>
                  <a:pt x="1232864" y="3554841"/>
                </a:cubicBezTo>
                <a:cubicBezTo>
                  <a:pt x="1232864" y="3554841"/>
                  <a:pt x="1232864" y="3554841"/>
                  <a:pt x="1484777" y="3124831"/>
                </a:cubicBezTo>
                <a:cubicBezTo>
                  <a:pt x="1484777" y="3124831"/>
                  <a:pt x="1430258" y="2850643"/>
                  <a:pt x="1390780" y="2828169"/>
                </a:cubicBezTo>
                <a:cubicBezTo>
                  <a:pt x="1351301" y="2807193"/>
                  <a:pt x="1148267" y="2858135"/>
                  <a:pt x="1012911" y="2871619"/>
                </a:cubicBezTo>
                <a:cubicBezTo>
                  <a:pt x="881314" y="2883606"/>
                  <a:pt x="747838" y="2904582"/>
                  <a:pt x="685800" y="2819179"/>
                </a:cubicBezTo>
                <a:close/>
                <a:moveTo>
                  <a:pt x="124918" y="1871932"/>
                </a:moveTo>
                <a:cubicBezTo>
                  <a:pt x="124918" y="1871932"/>
                  <a:pt x="124918" y="1871932"/>
                  <a:pt x="2971800" y="1871932"/>
                </a:cubicBezTo>
                <a:cubicBezTo>
                  <a:pt x="2879469" y="2009832"/>
                  <a:pt x="2754437" y="2147733"/>
                  <a:pt x="2598628" y="2288631"/>
                </a:cubicBezTo>
                <a:cubicBezTo>
                  <a:pt x="2598628" y="2288631"/>
                  <a:pt x="2548615" y="2390558"/>
                  <a:pt x="2648641" y="2610899"/>
                </a:cubicBezTo>
                <a:cubicBezTo>
                  <a:pt x="2648641" y="2610899"/>
                  <a:pt x="2648641" y="2610899"/>
                  <a:pt x="578880" y="2610899"/>
                </a:cubicBezTo>
                <a:cubicBezTo>
                  <a:pt x="576957" y="2609400"/>
                  <a:pt x="576957" y="2609400"/>
                  <a:pt x="575033" y="2607901"/>
                </a:cubicBezTo>
                <a:cubicBezTo>
                  <a:pt x="511555" y="2516467"/>
                  <a:pt x="546180" y="2422035"/>
                  <a:pt x="557721" y="2375569"/>
                </a:cubicBezTo>
                <a:cubicBezTo>
                  <a:pt x="557721" y="2375569"/>
                  <a:pt x="557721" y="2375569"/>
                  <a:pt x="461543" y="2315612"/>
                </a:cubicBezTo>
                <a:cubicBezTo>
                  <a:pt x="461543" y="2315612"/>
                  <a:pt x="438460" y="2258653"/>
                  <a:pt x="488473" y="2237668"/>
                </a:cubicBezTo>
                <a:cubicBezTo>
                  <a:pt x="488473" y="2237668"/>
                  <a:pt x="455772" y="2207690"/>
                  <a:pt x="403836" y="2182208"/>
                </a:cubicBezTo>
                <a:cubicBezTo>
                  <a:pt x="351899" y="2156726"/>
                  <a:pt x="421148" y="2078783"/>
                  <a:pt x="450001" y="2053301"/>
                </a:cubicBezTo>
                <a:cubicBezTo>
                  <a:pt x="450001" y="2053301"/>
                  <a:pt x="450001" y="2053301"/>
                  <a:pt x="415377" y="1996342"/>
                </a:cubicBezTo>
                <a:cubicBezTo>
                  <a:pt x="415377" y="1996342"/>
                  <a:pt x="178778" y="1988848"/>
                  <a:pt x="115300" y="1924394"/>
                </a:cubicBezTo>
                <a:cubicBezTo>
                  <a:pt x="103759" y="1912403"/>
                  <a:pt x="109530" y="1894416"/>
                  <a:pt x="124918" y="1871932"/>
                </a:cubicBezTo>
                <a:close/>
                <a:moveTo>
                  <a:pt x="336693" y="934502"/>
                </a:moveTo>
                <a:cubicBezTo>
                  <a:pt x="336693" y="934502"/>
                  <a:pt x="336693" y="934502"/>
                  <a:pt x="3173950" y="934502"/>
                </a:cubicBezTo>
                <a:cubicBezTo>
                  <a:pt x="3276600" y="1173046"/>
                  <a:pt x="3221169" y="1420592"/>
                  <a:pt x="3038451" y="1675639"/>
                </a:cubicBezTo>
                <a:cubicBezTo>
                  <a:pt x="3038451" y="1675639"/>
                  <a:pt x="3038451" y="1675639"/>
                  <a:pt x="0" y="1675639"/>
                </a:cubicBezTo>
                <a:cubicBezTo>
                  <a:pt x="75961" y="1575120"/>
                  <a:pt x="388018" y="1381585"/>
                  <a:pt x="353117" y="1276565"/>
                </a:cubicBezTo>
                <a:cubicBezTo>
                  <a:pt x="334640" y="1224055"/>
                  <a:pt x="312057" y="1089030"/>
                  <a:pt x="336693" y="934502"/>
                </a:cubicBezTo>
                <a:close/>
                <a:moveTo>
                  <a:pt x="1672271" y="2365"/>
                </a:moveTo>
                <a:cubicBezTo>
                  <a:pt x="2079259" y="-16447"/>
                  <a:pt x="2470703" y="74316"/>
                  <a:pt x="2814260" y="369442"/>
                </a:cubicBezTo>
                <a:cubicBezTo>
                  <a:pt x="2954648" y="490865"/>
                  <a:pt x="3047581" y="613788"/>
                  <a:pt x="3098991" y="738209"/>
                </a:cubicBezTo>
                <a:cubicBezTo>
                  <a:pt x="3098991" y="738209"/>
                  <a:pt x="3098991" y="738209"/>
                  <a:pt x="366359" y="738209"/>
                </a:cubicBezTo>
                <a:cubicBezTo>
                  <a:pt x="401950" y="511852"/>
                  <a:pt x="536407" y="243522"/>
                  <a:pt x="929890" y="134091"/>
                </a:cubicBezTo>
                <a:cubicBezTo>
                  <a:pt x="1178289" y="64385"/>
                  <a:pt x="1428078" y="13652"/>
                  <a:pt x="1672271" y="2365"/>
                </a:cubicBezTo>
                <a:close/>
              </a:path>
            </a:pathLst>
          </a:custGeom>
          <a:solidFill>
            <a:schemeClr val="tx2">
              <a:lumMod val="10000"/>
              <a:lumOff val="90000"/>
            </a:schemeClr>
          </a:solidFill>
          <a:ln w="38100">
            <a:noFill/>
          </a:ln>
          <a:effectLst/>
        </p:spPr>
        <p:txBody>
          <a:bodyPr wrap="square" lIns="0" tIns="1008000" rIns="0" bIns="274320" anchor="ctr">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6251878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159FEE-E5F0-430D-9DF5-CE3F8F1DC6F5}"/>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0771CFCC-603C-4D60-9915-764157AA8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2E1093DB-D652-41B1-AE16-0ECCEECD123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xmlns="" id="{832A24C7-B87B-44CD-AE1D-67FC4CCCBC0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E8C14D43-F290-4F36-93B0-A37E825F762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979853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70" name="Picture Placeholder 69"/>
          <p:cNvSpPr>
            <a:spLocks noGrp="1"/>
          </p:cNvSpPr>
          <p:nvPr>
            <p:ph type="pic" sz="quarter" idx="26" hasCustomPrompt="1"/>
          </p:nvPr>
        </p:nvSpPr>
        <p:spPr>
          <a:xfrm>
            <a:off x="504669" y="1845735"/>
            <a:ext cx="4881912" cy="4538128"/>
          </a:xfrm>
          <a:prstGeom prst="rect">
            <a:avLst/>
          </a:prstGeom>
          <a:solidFill>
            <a:schemeClr val="tx2">
              <a:lumMod val="10000"/>
              <a:lumOff val="90000"/>
            </a:schemeClr>
          </a:solidFill>
          <a:ln w="38100">
            <a:noFill/>
          </a:ln>
          <a:effectLst/>
        </p:spPr>
        <p:txBody>
          <a:bodyPr wrap="square" lIns="0" tIns="0" rIns="0" bIns="274320" anchor="b">
            <a:noAutofit/>
          </a:bodyPr>
          <a:lstStyle>
            <a:lvl1pPr algn="ctr" rtl="0">
              <a:buNone/>
              <a:defRPr sz="3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51465133"/>
      </p:ext>
    </p:extLst>
  </p:cSld>
  <p:clrMapOvr>
    <a:masterClrMapping/>
  </p:clrMapOvr>
  <p:hf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2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0" name="Picture Placeholder 19"/>
          <p:cNvSpPr>
            <a:spLocks noGrp="1"/>
          </p:cNvSpPr>
          <p:nvPr>
            <p:ph type="pic" sz="quarter" idx="25" hasCustomPrompt="1"/>
          </p:nvPr>
        </p:nvSpPr>
        <p:spPr>
          <a:xfrm>
            <a:off x="2979936" y="3053437"/>
            <a:ext cx="2100064" cy="2100064"/>
          </a:xfrm>
          <a:custGeom>
            <a:avLst/>
            <a:gdLst>
              <a:gd name="connsiteX0" fmla="*/ 785486 w 1575048"/>
              <a:gd name="connsiteY0" fmla="*/ 0 h 1575048"/>
              <a:gd name="connsiteX1" fmla="*/ 1010322 w 1575048"/>
              <a:gd name="connsiteY1" fmla="*/ 316908 h 1575048"/>
              <a:gd name="connsiteX2" fmla="*/ 1125437 w 1575048"/>
              <a:gd name="connsiteY2" fmla="*/ 236371 h 1575048"/>
              <a:gd name="connsiteX3" fmla="*/ 1327006 w 1575048"/>
              <a:gd name="connsiteY3" fmla="*/ 248043 h 1575048"/>
              <a:gd name="connsiteX4" fmla="*/ 1338677 w 1575048"/>
              <a:gd name="connsiteY4" fmla="*/ 449611 h 1575048"/>
              <a:gd name="connsiteX5" fmla="*/ 1258141 w 1575048"/>
              <a:gd name="connsiteY5" fmla="*/ 564727 h 1575048"/>
              <a:gd name="connsiteX6" fmla="*/ 1575048 w 1575048"/>
              <a:gd name="connsiteY6" fmla="*/ 789563 h 1575048"/>
              <a:gd name="connsiteX7" fmla="*/ 1353571 w 1575048"/>
              <a:gd name="connsiteY7" fmla="*/ 1103252 h 1575048"/>
              <a:gd name="connsiteX8" fmla="*/ 1238333 w 1575048"/>
              <a:gd name="connsiteY8" fmla="*/ 1022540 h 1575048"/>
              <a:gd name="connsiteX9" fmla="*/ 1036782 w 1575048"/>
              <a:gd name="connsiteY9" fmla="*/ 1033905 h 1575048"/>
              <a:gd name="connsiteX10" fmla="*/ 1025418 w 1575048"/>
              <a:gd name="connsiteY10" fmla="*/ 1235456 h 1575048"/>
              <a:gd name="connsiteX11" fmla="*/ 1103252 w 1575048"/>
              <a:gd name="connsiteY11" fmla="*/ 1353571 h 1575048"/>
              <a:gd name="connsiteX12" fmla="*/ 789563 w 1575048"/>
              <a:gd name="connsiteY12" fmla="*/ 1575048 h 1575048"/>
              <a:gd name="connsiteX13" fmla="*/ 567604 w 1575048"/>
              <a:gd name="connsiteY13" fmla="*/ 1255263 h 1575048"/>
              <a:gd name="connsiteX14" fmla="*/ 452489 w 1575048"/>
              <a:gd name="connsiteY14" fmla="*/ 1335800 h 1575048"/>
              <a:gd name="connsiteX15" fmla="*/ 250920 w 1575048"/>
              <a:gd name="connsiteY15" fmla="*/ 1324128 h 1575048"/>
              <a:gd name="connsiteX16" fmla="*/ 239249 w 1575048"/>
              <a:gd name="connsiteY16" fmla="*/ 1122560 h 1575048"/>
              <a:gd name="connsiteX17" fmla="*/ 319785 w 1575048"/>
              <a:gd name="connsiteY17" fmla="*/ 1007444 h 1575048"/>
              <a:gd name="connsiteX18" fmla="*/ 0 w 1575048"/>
              <a:gd name="connsiteY18" fmla="*/ 785485 h 1575048"/>
              <a:gd name="connsiteX19" fmla="*/ 218596 w 1575048"/>
              <a:gd name="connsiteY19" fmla="*/ 468915 h 1575048"/>
              <a:gd name="connsiteX20" fmla="*/ 339593 w 1575048"/>
              <a:gd name="connsiteY20" fmla="*/ 549631 h 1575048"/>
              <a:gd name="connsiteX21" fmla="*/ 538263 w 1575048"/>
              <a:gd name="connsiteY21" fmla="*/ 535385 h 1575048"/>
              <a:gd name="connsiteX22" fmla="*/ 552509 w 1575048"/>
              <a:gd name="connsiteY22" fmla="*/ 336716 h 1575048"/>
              <a:gd name="connsiteX23" fmla="*/ 468915 w 1575048"/>
              <a:gd name="connsiteY23" fmla="*/ 218595 h 1575048"/>
              <a:gd name="connsiteX24" fmla="*/ 785486 w 1575048"/>
              <a:gd name="connsiteY24" fmla="*/ 0 h 15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5048" h="1575048">
                <a:moveTo>
                  <a:pt x="785486" y="0"/>
                </a:moveTo>
                <a:cubicBezTo>
                  <a:pt x="785486" y="0"/>
                  <a:pt x="866267" y="207380"/>
                  <a:pt x="1010322" y="316908"/>
                </a:cubicBezTo>
                <a:cubicBezTo>
                  <a:pt x="1088112" y="377435"/>
                  <a:pt x="1102455" y="305460"/>
                  <a:pt x="1125437" y="236371"/>
                </a:cubicBezTo>
                <a:cubicBezTo>
                  <a:pt x="1148425" y="173042"/>
                  <a:pt x="1226149" y="147186"/>
                  <a:pt x="1327006" y="248043"/>
                </a:cubicBezTo>
                <a:cubicBezTo>
                  <a:pt x="1427863" y="348899"/>
                  <a:pt x="1402007" y="426624"/>
                  <a:pt x="1338677" y="449611"/>
                </a:cubicBezTo>
                <a:cubicBezTo>
                  <a:pt x="1269588" y="472594"/>
                  <a:pt x="1197614" y="486936"/>
                  <a:pt x="1258141" y="564727"/>
                </a:cubicBezTo>
                <a:cubicBezTo>
                  <a:pt x="1367668" y="708781"/>
                  <a:pt x="1575048" y="789563"/>
                  <a:pt x="1575048" y="789563"/>
                </a:cubicBezTo>
                <a:cubicBezTo>
                  <a:pt x="1575048" y="789563"/>
                  <a:pt x="1497459" y="993943"/>
                  <a:pt x="1353571" y="1103252"/>
                </a:cubicBezTo>
                <a:cubicBezTo>
                  <a:pt x="1275873" y="1163661"/>
                  <a:pt x="1261421" y="1091664"/>
                  <a:pt x="1238333" y="1022540"/>
                </a:cubicBezTo>
                <a:cubicBezTo>
                  <a:pt x="1215249" y="959175"/>
                  <a:pt x="1137485" y="933201"/>
                  <a:pt x="1036782" y="1033905"/>
                </a:cubicBezTo>
                <a:cubicBezTo>
                  <a:pt x="936079" y="1134608"/>
                  <a:pt x="959176" y="1215249"/>
                  <a:pt x="1025418" y="1235456"/>
                </a:cubicBezTo>
                <a:cubicBezTo>
                  <a:pt x="1094541" y="1258544"/>
                  <a:pt x="1166538" y="1272995"/>
                  <a:pt x="1103252" y="1353571"/>
                </a:cubicBezTo>
                <a:cubicBezTo>
                  <a:pt x="996821" y="1494582"/>
                  <a:pt x="789563" y="1575048"/>
                  <a:pt x="789563" y="1575048"/>
                </a:cubicBezTo>
                <a:cubicBezTo>
                  <a:pt x="789563" y="1575048"/>
                  <a:pt x="711659" y="1364791"/>
                  <a:pt x="567604" y="1255263"/>
                </a:cubicBezTo>
                <a:cubicBezTo>
                  <a:pt x="489814" y="1194736"/>
                  <a:pt x="472594" y="1269588"/>
                  <a:pt x="452489" y="1335800"/>
                </a:cubicBezTo>
                <a:cubicBezTo>
                  <a:pt x="429502" y="1399129"/>
                  <a:pt x="351777" y="1424985"/>
                  <a:pt x="250920" y="1324128"/>
                </a:cubicBezTo>
                <a:cubicBezTo>
                  <a:pt x="150063" y="1223272"/>
                  <a:pt x="175919" y="1145547"/>
                  <a:pt x="239249" y="1122560"/>
                </a:cubicBezTo>
                <a:cubicBezTo>
                  <a:pt x="305460" y="1102454"/>
                  <a:pt x="380313" y="1085235"/>
                  <a:pt x="319785" y="1007444"/>
                </a:cubicBezTo>
                <a:cubicBezTo>
                  <a:pt x="210258" y="863390"/>
                  <a:pt x="0" y="785485"/>
                  <a:pt x="0" y="785485"/>
                </a:cubicBezTo>
                <a:cubicBezTo>
                  <a:pt x="0" y="785485"/>
                  <a:pt x="80467" y="578228"/>
                  <a:pt x="218596" y="468915"/>
                </a:cubicBezTo>
                <a:cubicBezTo>
                  <a:pt x="302053" y="408511"/>
                  <a:pt x="316505" y="480507"/>
                  <a:pt x="339593" y="549631"/>
                </a:cubicBezTo>
                <a:cubicBezTo>
                  <a:pt x="359799" y="615873"/>
                  <a:pt x="437559" y="636088"/>
                  <a:pt x="538263" y="535385"/>
                </a:cubicBezTo>
                <a:cubicBezTo>
                  <a:pt x="638966" y="434682"/>
                  <a:pt x="615873" y="359799"/>
                  <a:pt x="552509" y="336716"/>
                </a:cubicBezTo>
                <a:cubicBezTo>
                  <a:pt x="483385" y="313628"/>
                  <a:pt x="411388" y="299176"/>
                  <a:pt x="468915" y="218595"/>
                </a:cubicBezTo>
                <a:cubicBezTo>
                  <a:pt x="581106" y="77589"/>
                  <a:pt x="785486" y="0"/>
                  <a:pt x="785486" y="0"/>
                </a:cubicBezTo>
                <a:close/>
              </a:path>
            </a:pathLst>
          </a:custGeom>
          <a:solidFill>
            <a:schemeClr val="tx2">
              <a:lumMod val="10000"/>
              <a:lumOff val="90000"/>
            </a:schemeClr>
          </a:solidFill>
          <a:ln w="12700">
            <a:solidFill>
              <a:schemeClr val="accent2"/>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6" hasCustomPrompt="1"/>
          </p:nvPr>
        </p:nvSpPr>
        <p:spPr>
          <a:xfrm>
            <a:off x="508001" y="3053194"/>
            <a:ext cx="2095132" cy="2095132"/>
          </a:xfrm>
          <a:custGeom>
            <a:avLst/>
            <a:gdLst>
              <a:gd name="connsiteX0" fmla="*/ 784257 w 1571349"/>
              <a:gd name="connsiteY0" fmla="*/ 0 h 1571349"/>
              <a:gd name="connsiteX1" fmla="*/ 1003551 w 1571349"/>
              <a:gd name="connsiteY1" fmla="*/ 316966 h 1571349"/>
              <a:gd name="connsiteX2" fmla="*/ 1124278 w 1571349"/>
              <a:gd name="connsiteY2" fmla="*/ 236603 h 1571349"/>
              <a:gd name="connsiteX3" fmla="*/ 1319998 w 1571349"/>
              <a:gd name="connsiteY3" fmla="*/ 248467 h 1571349"/>
              <a:gd name="connsiteX4" fmla="*/ 1334746 w 1571349"/>
              <a:gd name="connsiteY4" fmla="*/ 447071 h 1571349"/>
              <a:gd name="connsiteX5" fmla="*/ 1254383 w 1571349"/>
              <a:gd name="connsiteY5" fmla="*/ 567798 h 1571349"/>
              <a:gd name="connsiteX6" fmla="*/ 1571349 w 1571349"/>
              <a:gd name="connsiteY6" fmla="*/ 787092 h 1571349"/>
              <a:gd name="connsiteX7" fmla="*/ 1353198 w 1571349"/>
              <a:gd name="connsiteY7" fmla="*/ 1103270 h 1571349"/>
              <a:gd name="connsiteX8" fmla="*/ 1235063 w 1571349"/>
              <a:gd name="connsiteY8" fmla="*/ 1025353 h 1571349"/>
              <a:gd name="connsiteX9" fmla="*/ 1033629 w 1571349"/>
              <a:gd name="connsiteY9" fmla="*/ 1036501 h 1571349"/>
              <a:gd name="connsiteX10" fmla="*/ 1025353 w 1571349"/>
              <a:gd name="connsiteY10" fmla="*/ 1235062 h 1571349"/>
              <a:gd name="connsiteX11" fmla="*/ 1103270 w 1571349"/>
              <a:gd name="connsiteY11" fmla="*/ 1353198 h 1571349"/>
              <a:gd name="connsiteX12" fmla="*/ 787093 w 1571349"/>
              <a:gd name="connsiteY12" fmla="*/ 1571349 h 1571349"/>
              <a:gd name="connsiteX13" fmla="*/ 567799 w 1571349"/>
              <a:gd name="connsiteY13" fmla="*/ 1254382 h 1571349"/>
              <a:gd name="connsiteX14" fmla="*/ 447071 w 1571349"/>
              <a:gd name="connsiteY14" fmla="*/ 1334746 h 1571349"/>
              <a:gd name="connsiteX15" fmla="*/ 245595 w 1571349"/>
              <a:gd name="connsiteY15" fmla="*/ 1322870 h 1571349"/>
              <a:gd name="connsiteX16" fmla="*/ 236603 w 1571349"/>
              <a:gd name="connsiteY16" fmla="*/ 1124278 h 1571349"/>
              <a:gd name="connsiteX17" fmla="*/ 316967 w 1571349"/>
              <a:gd name="connsiteY17" fmla="*/ 1003550 h 1571349"/>
              <a:gd name="connsiteX18" fmla="*/ 0 w 1571349"/>
              <a:gd name="connsiteY18" fmla="*/ 784256 h 1571349"/>
              <a:gd name="connsiteX19" fmla="*/ 218152 w 1571349"/>
              <a:gd name="connsiteY19" fmla="*/ 468079 h 1571349"/>
              <a:gd name="connsiteX20" fmla="*/ 336287 w 1571349"/>
              <a:gd name="connsiteY20" fmla="*/ 545996 h 1571349"/>
              <a:gd name="connsiteX21" fmla="*/ 534848 w 1571349"/>
              <a:gd name="connsiteY21" fmla="*/ 537721 h 1571349"/>
              <a:gd name="connsiteX22" fmla="*/ 545997 w 1571349"/>
              <a:gd name="connsiteY22" fmla="*/ 336286 h 1571349"/>
              <a:gd name="connsiteX23" fmla="*/ 468080 w 1571349"/>
              <a:gd name="connsiteY23" fmla="*/ 218151 h 1571349"/>
              <a:gd name="connsiteX24" fmla="*/ 784257 w 1571349"/>
              <a:gd name="connsiteY24" fmla="*/ 0 h 157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1349" h="1571349">
                <a:moveTo>
                  <a:pt x="784257" y="0"/>
                </a:moveTo>
                <a:cubicBezTo>
                  <a:pt x="784257" y="0"/>
                  <a:pt x="859457" y="207345"/>
                  <a:pt x="1003551" y="316966"/>
                </a:cubicBezTo>
                <a:cubicBezTo>
                  <a:pt x="1081364" y="377543"/>
                  <a:pt x="1101380" y="305631"/>
                  <a:pt x="1124278" y="236603"/>
                </a:cubicBezTo>
                <a:cubicBezTo>
                  <a:pt x="1144305" y="170447"/>
                  <a:pt x="1221972" y="150441"/>
                  <a:pt x="1319998" y="248467"/>
                </a:cubicBezTo>
                <a:cubicBezTo>
                  <a:pt x="1420908" y="349377"/>
                  <a:pt x="1400902" y="427045"/>
                  <a:pt x="1334746" y="447071"/>
                </a:cubicBezTo>
                <a:cubicBezTo>
                  <a:pt x="1265718" y="469969"/>
                  <a:pt x="1193806" y="489985"/>
                  <a:pt x="1254383" y="567798"/>
                </a:cubicBezTo>
                <a:cubicBezTo>
                  <a:pt x="1364004" y="711892"/>
                  <a:pt x="1571349" y="787092"/>
                  <a:pt x="1571349" y="787092"/>
                </a:cubicBezTo>
                <a:cubicBezTo>
                  <a:pt x="1571349" y="787092"/>
                  <a:pt x="1494025" y="997041"/>
                  <a:pt x="1353198" y="1103270"/>
                </a:cubicBezTo>
                <a:cubicBezTo>
                  <a:pt x="1275603" y="1163566"/>
                  <a:pt x="1258211" y="1094464"/>
                  <a:pt x="1235063" y="1025353"/>
                </a:cubicBezTo>
                <a:cubicBezTo>
                  <a:pt x="1214798" y="959124"/>
                  <a:pt x="1134174" y="935955"/>
                  <a:pt x="1033629" y="1036501"/>
                </a:cubicBezTo>
                <a:cubicBezTo>
                  <a:pt x="935956" y="1134174"/>
                  <a:pt x="959125" y="1214797"/>
                  <a:pt x="1025353" y="1235062"/>
                </a:cubicBezTo>
                <a:cubicBezTo>
                  <a:pt x="1091592" y="1261083"/>
                  <a:pt x="1163567" y="1275603"/>
                  <a:pt x="1103270" y="1353198"/>
                </a:cubicBezTo>
                <a:cubicBezTo>
                  <a:pt x="994169" y="1496897"/>
                  <a:pt x="787093" y="1571349"/>
                  <a:pt x="787093" y="1571349"/>
                </a:cubicBezTo>
                <a:cubicBezTo>
                  <a:pt x="787093" y="1571349"/>
                  <a:pt x="709020" y="1366876"/>
                  <a:pt x="567799" y="1254382"/>
                </a:cubicBezTo>
                <a:cubicBezTo>
                  <a:pt x="487113" y="1196678"/>
                  <a:pt x="469970" y="1265717"/>
                  <a:pt x="447071" y="1334746"/>
                </a:cubicBezTo>
                <a:cubicBezTo>
                  <a:pt x="427045" y="1400902"/>
                  <a:pt x="346505" y="1423780"/>
                  <a:pt x="245595" y="1322870"/>
                </a:cubicBezTo>
                <a:cubicBezTo>
                  <a:pt x="147569" y="1224844"/>
                  <a:pt x="170447" y="1144304"/>
                  <a:pt x="236603" y="1124278"/>
                </a:cubicBezTo>
                <a:cubicBezTo>
                  <a:pt x="305632" y="1101379"/>
                  <a:pt x="374671" y="1084236"/>
                  <a:pt x="316967" y="1003550"/>
                </a:cubicBezTo>
                <a:cubicBezTo>
                  <a:pt x="204473" y="862329"/>
                  <a:pt x="0" y="784256"/>
                  <a:pt x="0" y="784256"/>
                </a:cubicBezTo>
                <a:cubicBezTo>
                  <a:pt x="0" y="784256"/>
                  <a:pt x="74452" y="577181"/>
                  <a:pt x="218152" y="468079"/>
                </a:cubicBezTo>
                <a:cubicBezTo>
                  <a:pt x="295747" y="407783"/>
                  <a:pt x="310266" y="479757"/>
                  <a:pt x="336287" y="545996"/>
                </a:cubicBezTo>
                <a:cubicBezTo>
                  <a:pt x="356552" y="612225"/>
                  <a:pt x="437175" y="635393"/>
                  <a:pt x="534848" y="537721"/>
                </a:cubicBezTo>
                <a:cubicBezTo>
                  <a:pt x="635394" y="437175"/>
                  <a:pt x="612225" y="356551"/>
                  <a:pt x="545997" y="336286"/>
                </a:cubicBezTo>
                <a:cubicBezTo>
                  <a:pt x="476885" y="313138"/>
                  <a:pt x="407783" y="295746"/>
                  <a:pt x="468080" y="218151"/>
                </a:cubicBezTo>
                <a:cubicBezTo>
                  <a:pt x="574308" y="77324"/>
                  <a:pt x="784257" y="0"/>
                  <a:pt x="784257" y="0"/>
                </a:cubicBezTo>
                <a:close/>
              </a:path>
            </a:pathLst>
          </a:custGeom>
          <a:solidFill>
            <a:schemeClr val="tx2">
              <a:lumMod val="10000"/>
              <a:lumOff val="90000"/>
            </a:schemeClr>
          </a:solidFill>
          <a:ln w="12700">
            <a:solidFill>
              <a:schemeClr val="accent4"/>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7" hasCustomPrompt="1"/>
          </p:nvPr>
        </p:nvSpPr>
        <p:spPr>
          <a:xfrm>
            <a:off x="1729252" y="1803400"/>
            <a:ext cx="2096017" cy="2096019"/>
          </a:xfrm>
          <a:custGeom>
            <a:avLst/>
            <a:gdLst>
              <a:gd name="connsiteX0" fmla="*/ 785653 w 1572013"/>
              <a:gd name="connsiteY0" fmla="*/ 0 h 1572014"/>
              <a:gd name="connsiteX1" fmla="*/ 1102457 w 1572013"/>
              <a:gd name="connsiteY1" fmla="*/ 218958 h 1572014"/>
              <a:gd name="connsiteX2" fmla="*/ 1024774 w 1572013"/>
              <a:gd name="connsiteY2" fmla="*/ 336968 h 1572014"/>
              <a:gd name="connsiteX3" fmla="*/ 1033500 w 1572013"/>
              <a:gd name="connsiteY3" fmla="*/ 535633 h 1572014"/>
              <a:gd name="connsiteX4" fmla="*/ 1235046 w 1572013"/>
              <a:gd name="connsiteY4" fmla="*/ 547240 h 1572014"/>
              <a:gd name="connsiteX5" fmla="*/ 1353056 w 1572013"/>
              <a:gd name="connsiteY5" fmla="*/ 469556 h 1572014"/>
              <a:gd name="connsiteX6" fmla="*/ 1572013 w 1572013"/>
              <a:gd name="connsiteY6" fmla="*/ 786361 h 1572014"/>
              <a:gd name="connsiteX7" fmla="*/ 1255406 w 1572013"/>
              <a:gd name="connsiteY7" fmla="*/ 1005033 h 1572014"/>
              <a:gd name="connsiteX8" fmla="*/ 1338954 w 1572013"/>
              <a:gd name="connsiteY8" fmla="*/ 1123116 h 1572014"/>
              <a:gd name="connsiteX9" fmla="*/ 1324648 w 1572013"/>
              <a:gd name="connsiteY9" fmla="*/ 1321770 h 1572014"/>
              <a:gd name="connsiteX10" fmla="*/ 1125993 w 1572013"/>
              <a:gd name="connsiteY10" fmla="*/ 1336077 h 1572014"/>
              <a:gd name="connsiteX11" fmla="*/ 1005033 w 1572013"/>
              <a:gd name="connsiteY11" fmla="*/ 1255406 h 1572014"/>
              <a:gd name="connsiteX12" fmla="*/ 786360 w 1572013"/>
              <a:gd name="connsiteY12" fmla="*/ 1572014 h 1572014"/>
              <a:gd name="connsiteX13" fmla="*/ 469556 w 1572013"/>
              <a:gd name="connsiteY13" fmla="*/ 1353056 h 1572014"/>
              <a:gd name="connsiteX14" fmla="*/ 550118 w 1572013"/>
              <a:gd name="connsiteY14" fmla="*/ 1232168 h 1572014"/>
              <a:gd name="connsiteX15" fmla="*/ 535632 w 1572013"/>
              <a:gd name="connsiteY15" fmla="*/ 1033501 h 1572014"/>
              <a:gd name="connsiteX16" fmla="*/ 339845 w 1572013"/>
              <a:gd name="connsiteY16" fmla="*/ 1021896 h 1572014"/>
              <a:gd name="connsiteX17" fmla="*/ 218957 w 1572013"/>
              <a:gd name="connsiteY17" fmla="*/ 1102458 h 1572014"/>
              <a:gd name="connsiteX18" fmla="*/ 0 w 1572013"/>
              <a:gd name="connsiteY18" fmla="*/ 785653 h 1572014"/>
              <a:gd name="connsiteX19" fmla="*/ 316607 w 1572013"/>
              <a:gd name="connsiteY19" fmla="*/ 566981 h 1572014"/>
              <a:gd name="connsiteX20" fmla="*/ 235937 w 1572013"/>
              <a:gd name="connsiteY20" fmla="*/ 446021 h 1572014"/>
              <a:gd name="connsiteX21" fmla="*/ 250243 w 1572013"/>
              <a:gd name="connsiteY21" fmla="*/ 247366 h 1572014"/>
              <a:gd name="connsiteX22" fmla="*/ 448898 w 1572013"/>
              <a:gd name="connsiteY22" fmla="*/ 233060 h 1572014"/>
              <a:gd name="connsiteX23" fmla="*/ 566980 w 1572013"/>
              <a:gd name="connsiteY23" fmla="*/ 316608 h 1572014"/>
              <a:gd name="connsiteX24" fmla="*/ 785653 w 1572013"/>
              <a:gd name="connsiteY24"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2013" h="1572014">
                <a:moveTo>
                  <a:pt x="785653" y="0"/>
                </a:moveTo>
                <a:cubicBezTo>
                  <a:pt x="785653" y="0"/>
                  <a:pt x="992985" y="74951"/>
                  <a:pt x="1102457" y="218958"/>
                </a:cubicBezTo>
                <a:cubicBezTo>
                  <a:pt x="1162954" y="296722"/>
                  <a:pt x="1093863" y="313966"/>
                  <a:pt x="1024774" y="336968"/>
                </a:cubicBezTo>
                <a:cubicBezTo>
                  <a:pt x="958562" y="357092"/>
                  <a:pt x="935565" y="437698"/>
                  <a:pt x="1033500" y="535633"/>
                </a:cubicBezTo>
                <a:cubicBezTo>
                  <a:pt x="1134316" y="636448"/>
                  <a:pt x="1214921" y="613451"/>
                  <a:pt x="1235046" y="547240"/>
                </a:cubicBezTo>
                <a:cubicBezTo>
                  <a:pt x="1258048" y="478151"/>
                  <a:pt x="1275292" y="409059"/>
                  <a:pt x="1353056" y="469556"/>
                </a:cubicBezTo>
                <a:cubicBezTo>
                  <a:pt x="1497062" y="579029"/>
                  <a:pt x="1572013" y="786361"/>
                  <a:pt x="1572013" y="786361"/>
                </a:cubicBezTo>
                <a:cubicBezTo>
                  <a:pt x="1572013" y="786361"/>
                  <a:pt x="1367629" y="864006"/>
                  <a:pt x="1255406" y="1005033"/>
                </a:cubicBezTo>
                <a:cubicBezTo>
                  <a:pt x="1197859" y="1085623"/>
                  <a:pt x="1269844" y="1100052"/>
                  <a:pt x="1338954" y="1123116"/>
                </a:cubicBezTo>
                <a:cubicBezTo>
                  <a:pt x="1402306" y="1146177"/>
                  <a:pt x="1425372" y="1221046"/>
                  <a:pt x="1324648" y="1321770"/>
                </a:cubicBezTo>
                <a:cubicBezTo>
                  <a:pt x="1223923" y="1422495"/>
                  <a:pt x="1146177" y="1402306"/>
                  <a:pt x="1125993" y="1336077"/>
                </a:cubicBezTo>
                <a:cubicBezTo>
                  <a:pt x="1102929" y="1266967"/>
                  <a:pt x="1088501" y="1194982"/>
                  <a:pt x="1005033" y="1255406"/>
                </a:cubicBezTo>
                <a:cubicBezTo>
                  <a:pt x="866883" y="1364751"/>
                  <a:pt x="786360" y="1572014"/>
                  <a:pt x="786360" y="1572014"/>
                </a:cubicBezTo>
                <a:cubicBezTo>
                  <a:pt x="786360" y="1572014"/>
                  <a:pt x="579028" y="1497063"/>
                  <a:pt x="469556" y="1353056"/>
                </a:cubicBezTo>
                <a:cubicBezTo>
                  <a:pt x="409059" y="1275292"/>
                  <a:pt x="481028" y="1255170"/>
                  <a:pt x="550118" y="1232168"/>
                </a:cubicBezTo>
                <a:cubicBezTo>
                  <a:pt x="616329" y="1212044"/>
                  <a:pt x="636448" y="1134316"/>
                  <a:pt x="535632" y="1033501"/>
                </a:cubicBezTo>
                <a:cubicBezTo>
                  <a:pt x="437697" y="935566"/>
                  <a:pt x="359970" y="955685"/>
                  <a:pt x="339845" y="1021896"/>
                </a:cubicBezTo>
                <a:cubicBezTo>
                  <a:pt x="316843" y="1090985"/>
                  <a:pt x="296722" y="1162955"/>
                  <a:pt x="218957" y="1102458"/>
                </a:cubicBezTo>
                <a:cubicBezTo>
                  <a:pt x="74951" y="992986"/>
                  <a:pt x="0" y="785653"/>
                  <a:pt x="0" y="785653"/>
                </a:cubicBezTo>
                <a:cubicBezTo>
                  <a:pt x="0" y="785653"/>
                  <a:pt x="207262" y="705131"/>
                  <a:pt x="316607" y="566981"/>
                </a:cubicBezTo>
                <a:cubicBezTo>
                  <a:pt x="377032" y="483513"/>
                  <a:pt x="305047" y="469085"/>
                  <a:pt x="235937" y="446021"/>
                </a:cubicBezTo>
                <a:cubicBezTo>
                  <a:pt x="169708" y="425837"/>
                  <a:pt x="149519" y="348091"/>
                  <a:pt x="250243" y="247366"/>
                </a:cubicBezTo>
                <a:cubicBezTo>
                  <a:pt x="350968" y="146641"/>
                  <a:pt x="425836" y="169708"/>
                  <a:pt x="448898" y="233060"/>
                </a:cubicBezTo>
                <a:cubicBezTo>
                  <a:pt x="471962" y="302169"/>
                  <a:pt x="486390" y="374155"/>
                  <a:pt x="566980" y="316608"/>
                </a:cubicBezTo>
                <a:cubicBezTo>
                  <a:pt x="708008" y="204385"/>
                  <a:pt x="785653" y="0"/>
                  <a:pt x="785653" y="0"/>
                </a:cubicBezTo>
                <a:close/>
              </a:path>
            </a:pathLst>
          </a:custGeom>
          <a:solidFill>
            <a:schemeClr val="tx2">
              <a:lumMod val="10000"/>
              <a:lumOff val="90000"/>
            </a:schemeClr>
          </a:solidFill>
          <a:ln w="12700">
            <a:solidFill>
              <a:schemeClr val="accent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8" hasCustomPrompt="1"/>
          </p:nvPr>
        </p:nvSpPr>
        <p:spPr>
          <a:xfrm>
            <a:off x="1731419" y="4276989"/>
            <a:ext cx="2098411" cy="2098412"/>
          </a:xfrm>
          <a:custGeom>
            <a:avLst/>
            <a:gdLst>
              <a:gd name="connsiteX0" fmla="*/ 784215 w 1573808"/>
              <a:gd name="connsiteY0" fmla="*/ 0 h 1573809"/>
              <a:gd name="connsiteX1" fmla="*/ 1103931 w 1573808"/>
              <a:gd name="connsiteY1" fmla="*/ 222049 h 1573809"/>
              <a:gd name="connsiteX2" fmla="*/ 1023553 w 1573808"/>
              <a:gd name="connsiteY2" fmla="*/ 337007 h 1573809"/>
              <a:gd name="connsiteX3" fmla="*/ 1035382 w 1573808"/>
              <a:gd name="connsiteY3" fmla="*/ 538426 h 1573809"/>
              <a:gd name="connsiteX4" fmla="*/ 1236801 w 1573808"/>
              <a:gd name="connsiteY4" fmla="*/ 550255 h 1573809"/>
              <a:gd name="connsiteX5" fmla="*/ 1351760 w 1573808"/>
              <a:gd name="connsiteY5" fmla="*/ 469878 h 1573809"/>
              <a:gd name="connsiteX6" fmla="*/ 1573808 w 1573808"/>
              <a:gd name="connsiteY6" fmla="*/ 789594 h 1573809"/>
              <a:gd name="connsiteX7" fmla="*/ 1257669 w 1573808"/>
              <a:gd name="connsiteY7" fmla="*/ 1007755 h 1573809"/>
              <a:gd name="connsiteX8" fmla="*/ 1335540 w 1573808"/>
              <a:gd name="connsiteY8" fmla="*/ 1125842 h 1573809"/>
              <a:gd name="connsiteX9" fmla="*/ 1324351 w 1573808"/>
              <a:gd name="connsiteY9" fmla="*/ 1327224 h 1573809"/>
              <a:gd name="connsiteX10" fmla="*/ 1125841 w 1573808"/>
              <a:gd name="connsiteY10" fmla="*/ 1335540 h 1573809"/>
              <a:gd name="connsiteX11" fmla="*/ 1007754 w 1573808"/>
              <a:gd name="connsiteY11" fmla="*/ 1257669 h 1573809"/>
              <a:gd name="connsiteX12" fmla="*/ 789594 w 1573808"/>
              <a:gd name="connsiteY12" fmla="*/ 1573809 h 1573809"/>
              <a:gd name="connsiteX13" fmla="*/ 469877 w 1573808"/>
              <a:gd name="connsiteY13" fmla="*/ 1351760 h 1573809"/>
              <a:gd name="connsiteX14" fmla="*/ 550255 w 1573808"/>
              <a:gd name="connsiteY14" fmla="*/ 1236802 h 1573809"/>
              <a:gd name="connsiteX15" fmla="*/ 538426 w 1573808"/>
              <a:gd name="connsiteY15" fmla="*/ 1035383 h 1573809"/>
              <a:gd name="connsiteX16" fmla="*/ 337007 w 1573808"/>
              <a:gd name="connsiteY16" fmla="*/ 1023554 h 1573809"/>
              <a:gd name="connsiteX17" fmla="*/ 222049 w 1573808"/>
              <a:gd name="connsiteY17" fmla="*/ 1103931 h 1573809"/>
              <a:gd name="connsiteX18" fmla="*/ 0 w 1573808"/>
              <a:gd name="connsiteY18" fmla="*/ 784215 h 1573809"/>
              <a:gd name="connsiteX19" fmla="*/ 316139 w 1573808"/>
              <a:gd name="connsiteY19" fmla="*/ 566054 h 1573809"/>
              <a:gd name="connsiteX20" fmla="*/ 238269 w 1573808"/>
              <a:gd name="connsiteY20" fmla="*/ 447968 h 1573809"/>
              <a:gd name="connsiteX21" fmla="*/ 246584 w 1573808"/>
              <a:gd name="connsiteY21" fmla="*/ 249457 h 1573809"/>
              <a:gd name="connsiteX22" fmla="*/ 447967 w 1573808"/>
              <a:gd name="connsiteY22" fmla="*/ 238269 h 1573809"/>
              <a:gd name="connsiteX23" fmla="*/ 566054 w 1573808"/>
              <a:gd name="connsiteY23" fmla="*/ 316140 h 1573809"/>
              <a:gd name="connsiteX24" fmla="*/ 784215 w 1573808"/>
              <a:gd name="connsiteY24" fmla="*/ 0 h 15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808" h="1573809">
                <a:moveTo>
                  <a:pt x="784215" y="0"/>
                </a:moveTo>
                <a:cubicBezTo>
                  <a:pt x="784215" y="0"/>
                  <a:pt x="994370" y="78017"/>
                  <a:pt x="1103931" y="222049"/>
                </a:cubicBezTo>
                <a:cubicBezTo>
                  <a:pt x="1164475" y="299828"/>
                  <a:pt x="1089696" y="316972"/>
                  <a:pt x="1023553" y="337007"/>
                </a:cubicBezTo>
                <a:cubicBezTo>
                  <a:pt x="960293" y="359924"/>
                  <a:pt x="934522" y="437566"/>
                  <a:pt x="1035382" y="538426"/>
                </a:cubicBezTo>
                <a:cubicBezTo>
                  <a:pt x="1136243" y="639287"/>
                  <a:pt x="1213885" y="613516"/>
                  <a:pt x="1236801" y="550255"/>
                </a:cubicBezTo>
                <a:cubicBezTo>
                  <a:pt x="1256836" y="484113"/>
                  <a:pt x="1273980" y="409334"/>
                  <a:pt x="1351760" y="469878"/>
                </a:cubicBezTo>
                <a:cubicBezTo>
                  <a:pt x="1495791" y="579438"/>
                  <a:pt x="1573808" y="789594"/>
                  <a:pt x="1573808" y="789594"/>
                </a:cubicBezTo>
                <a:cubicBezTo>
                  <a:pt x="1573808" y="789594"/>
                  <a:pt x="1363899" y="866943"/>
                  <a:pt x="1257669" y="1007755"/>
                </a:cubicBezTo>
                <a:cubicBezTo>
                  <a:pt x="1197372" y="1085342"/>
                  <a:pt x="1266451" y="1102715"/>
                  <a:pt x="1335540" y="1125842"/>
                </a:cubicBezTo>
                <a:cubicBezTo>
                  <a:pt x="1401746" y="1146087"/>
                  <a:pt x="1424891" y="1226684"/>
                  <a:pt x="1324351" y="1327224"/>
                </a:cubicBezTo>
                <a:cubicBezTo>
                  <a:pt x="1226683" y="1424892"/>
                  <a:pt x="1146086" y="1401747"/>
                  <a:pt x="1125841" y="1335540"/>
                </a:cubicBezTo>
                <a:cubicBezTo>
                  <a:pt x="1099842" y="1269324"/>
                  <a:pt x="1085341" y="1197373"/>
                  <a:pt x="1007754" y="1257669"/>
                </a:cubicBezTo>
                <a:cubicBezTo>
                  <a:pt x="864070" y="1366773"/>
                  <a:pt x="789594" y="1573809"/>
                  <a:pt x="789594" y="1573809"/>
                </a:cubicBezTo>
                <a:cubicBezTo>
                  <a:pt x="789594" y="1573809"/>
                  <a:pt x="579438" y="1495792"/>
                  <a:pt x="469877" y="1351760"/>
                </a:cubicBezTo>
                <a:cubicBezTo>
                  <a:pt x="409334" y="1273981"/>
                  <a:pt x="481240" y="1259709"/>
                  <a:pt x="550255" y="1236802"/>
                </a:cubicBezTo>
                <a:cubicBezTo>
                  <a:pt x="613515" y="1213885"/>
                  <a:pt x="639286" y="1136243"/>
                  <a:pt x="538426" y="1035383"/>
                </a:cubicBezTo>
                <a:cubicBezTo>
                  <a:pt x="437565" y="934522"/>
                  <a:pt x="359923" y="960293"/>
                  <a:pt x="337007" y="1023554"/>
                </a:cubicBezTo>
                <a:cubicBezTo>
                  <a:pt x="314099" y="1092569"/>
                  <a:pt x="299828" y="1164475"/>
                  <a:pt x="222049" y="1103931"/>
                </a:cubicBezTo>
                <a:cubicBezTo>
                  <a:pt x="78017" y="994371"/>
                  <a:pt x="0" y="784215"/>
                  <a:pt x="0" y="784215"/>
                </a:cubicBezTo>
                <a:cubicBezTo>
                  <a:pt x="0" y="784215"/>
                  <a:pt x="207036" y="709738"/>
                  <a:pt x="316139" y="566054"/>
                </a:cubicBezTo>
                <a:cubicBezTo>
                  <a:pt x="376436" y="488467"/>
                  <a:pt x="304484" y="473967"/>
                  <a:pt x="238269" y="447968"/>
                </a:cubicBezTo>
                <a:cubicBezTo>
                  <a:pt x="172062" y="427722"/>
                  <a:pt x="148917" y="347125"/>
                  <a:pt x="246584" y="249457"/>
                </a:cubicBezTo>
                <a:cubicBezTo>
                  <a:pt x="347125" y="148917"/>
                  <a:pt x="427722" y="172062"/>
                  <a:pt x="447967" y="238269"/>
                </a:cubicBezTo>
                <a:cubicBezTo>
                  <a:pt x="471094" y="307357"/>
                  <a:pt x="488467" y="376437"/>
                  <a:pt x="566054" y="316140"/>
                </a:cubicBezTo>
                <a:cubicBezTo>
                  <a:pt x="706865" y="209909"/>
                  <a:pt x="784215" y="0"/>
                  <a:pt x="784215" y="0"/>
                </a:cubicBezTo>
                <a:close/>
              </a:path>
            </a:pathLst>
          </a:custGeom>
          <a:solidFill>
            <a:schemeClr val="tx2">
              <a:lumMod val="10000"/>
              <a:lumOff val="90000"/>
            </a:schemeClr>
          </a:solidFill>
          <a:ln w="12700">
            <a:solidFill>
              <a:schemeClr val="accent3"/>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97397788"/>
      </p:ext>
    </p:extLst>
  </p:cSld>
  <p:clrMapOvr>
    <a:masterClrMapping/>
  </p:clrMapOvr>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4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4" name="Picture Placeholder 53"/>
          <p:cNvSpPr>
            <a:spLocks noGrp="1"/>
          </p:cNvSpPr>
          <p:nvPr>
            <p:ph type="pic" sz="quarter" idx="14" hasCustomPrompt="1"/>
          </p:nvPr>
        </p:nvSpPr>
        <p:spPr>
          <a:xfrm>
            <a:off x="2540149" y="3079712"/>
            <a:ext cx="1814799" cy="2076488"/>
          </a:xfrm>
          <a:custGeom>
            <a:avLst/>
            <a:gdLst>
              <a:gd name="connsiteX0" fmla="*/ 678347 w 1361099"/>
              <a:gd name="connsiteY0" fmla="*/ 0 h 1557366"/>
              <a:gd name="connsiteX1" fmla="*/ 841328 w 1361099"/>
              <a:gd name="connsiteY1" fmla="*/ 133250 h 1557366"/>
              <a:gd name="connsiteX2" fmla="*/ 872163 w 1361099"/>
              <a:gd name="connsiteY2" fmla="*/ 278993 h 1557366"/>
              <a:gd name="connsiteX3" fmla="*/ 1281818 w 1361099"/>
              <a:gd name="connsiteY3" fmla="*/ 208204 h 1557366"/>
              <a:gd name="connsiteX4" fmla="*/ 1356701 w 1361099"/>
              <a:gd name="connsiteY4" fmla="*/ 595464 h 1557366"/>
              <a:gd name="connsiteX5" fmla="*/ 1206934 w 1361099"/>
              <a:gd name="connsiteY5" fmla="*/ 624612 h 1557366"/>
              <a:gd name="connsiteX6" fmla="*/ 1061573 w 1361099"/>
              <a:gd name="connsiteY6" fmla="*/ 778683 h 1557366"/>
              <a:gd name="connsiteX7" fmla="*/ 1206934 w 1361099"/>
              <a:gd name="connsiteY7" fmla="*/ 928590 h 1557366"/>
              <a:gd name="connsiteX8" fmla="*/ 1356701 w 1361099"/>
              <a:gd name="connsiteY8" fmla="*/ 957739 h 1557366"/>
              <a:gd name="connsiteX9" fmla="*/ 1281818 w 1361099"/>
              <a:gd name="connsiteY9" fmla="*/ 1344998 h 1557366"/>
              <a:gd name="connsiteX10" fmla="*/ 872163 w 1361099"/>
              <a:gd name="connsiteY10" fmla="*/ 1274209 h 1557366"/>
              <a:gd name="connsiteX11" fmla="*/ 841328 w 1361099"/>
              <a:gd name="connsiteY11" fmla="*/ 1419952 h 1557366"/>
              <a:gd name="connsiteX12" fmla="*/ 678347 w 1361099"/>
              <a:gd name="connsiteY12" fmla="*/ 1557366 h 1557366"/>
              <a:gd name="connsiteX13" fmla="*/ 519771 w 1361099"/>
              <a:gd name="connsiteY13" fmla="*/ 1419952 h 1557366"/>
              <a:gd name="connsiteX14" fmla="*/ 488937 w 1361099"/>
              <a:gd name="connsiteY14" fmla="*/ 1274209 h 1557366"/>
              <a:gd name="connsiteX15" fmla="*/ 79281 w 1361099"/>
              <a:gd name="connsiteY15" fmla="*/ 1344998 h 1557366"/>
              <a:gd name="connsiteX16" fmla="*/ 4398 w 1361099"/>
              <a:gd name="connsiteY16" fmla="*/ 957739 h 1557366"/>
              <a:gd name="connsiteX17" fmla="*/ 154165 w 1361099"/>
              <a:gd name="connsiteY17" fmla="*/ 928590 h 1557366"/>
              <a:gd name="connsiteX18" fmla="*/ 299526 w 1361099"/>
              <a:gd name="connsiteY18" fmla="*/ 778683 h 1557366"/>
              <a:gd name="connsiteX19" fmla="*/ 154165 w 1361099"/>
              <a:gd name="connsiteY19" fmla="*/ 624612 h 1557366"/>
              <a:gd name="connsiteX20" fmla="*/ 4398 w 1361099"/>
              <a:gd name="connsiteY20" fmla="*/ 595464 h 1557366"/>
              <a:gd name="connsiteX21" fmla="*/ 79281 w 1361099"/>
              <a:gd name="connsiteY21" fmla="*/ 208204 h 1557366"/>
              <a:gd name="connsiteX22" fmla="*/ 488937 w 1361099"/>
              <a:gd name="connsiteY22" fmla="*/ 278993 h 1557366"/>
              <a:gd name="connsiteX23" fmla="*/ 519771 w 1361099"/>
              <a:gd name="connsiteY23" fmla="*/ 133250 h 1557366"/>
              <a:gd name="connsiteX24" fmla="*/ 678347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78347" y="0"/>
                </a:moveTo>
                <a:cubicBezTo>
                  <a:pt x="832518" y="0"/>
                  <a:pt x="876567" y="70789"/>
                  <a:pt x="841328" y="133250"/>
                </a:cubicBezTo>
                <a:cubicBezTo>
                  <a:pt x="806089" y="199876"/>
                  <a:pt x="766445" y="266501"/>
                  <a:pt x="872163" y="278993"/>
                </a:cubicBezTo>
                <a:cubicBezTo>
                  <a:pt x="1065978" y="303978"/>
                  <a:pt x="1281818" y="208204"/>
                  <a:pt x="1281818" y="208204"/>
                </a:cubicBezTo>
                <a:cubicBezTo>
                  <a:pt x="1281818" y="208204"/>
                  <a:pt x="1383130" y="416408"/>
                  <a:pt x="1356701" y="595464"/>
                </a:cubicBezTo>
                <a:cubicBezTo>
                  <a:pt x="1343486" y="695402"/>
                  <a:pt x="1277413" y="657925"/>
                  <a:pt x="1206934" y="624612"/>
                </a:cubicBezTo>
                <a:cubicBezTo>
                  <a:pt x="1140861" y="591300"/>
                  <a:pt x="1061573" y="632940"/>
                  <a:pt x="1061573" y="778683"/>
                </a:cubicBezTo>
                <a:cubicBezTo>
                  <a:pt x="1061573" y="920262"/>
                  <a:pt x="1140861" y="961903"/>
                  <a:pt x="1206934" y="928590"/>
                </a:cubicBezTo>
                <a:cubicBezTo>
                  <a:pt x="1277413" y="899441"/>
                  <a:pt x="1343486" y="857801"/>
                  <a:pt x="1356701" y="957739"/>
                </a:cubicBezTo>
                <a:cubicBezTo>
                  <a:pt x="1383130" y="1140958"/>
                  <a:pt x="1281818" y="1344998"/>
                  <a:pt x="1281818" y="1344998"/>
                </a:cubicBezTo>
                <a:cubicBezTo>
                  <a:pt x="1281818" y="1344998"/>
                  <a:pt x="1065978" y="1253388"/>
                  <a:pt x="872163" y="1274209"/>
                </a:cubicBezTo>
                <a:cubicBezTo>
                  <a:pt x="766445" y="1290865"/>
                  <a:pt x="806089" y="1353326"/>
                  <a:pt x="841328" y="1419952"/>
                </a:cubicBezTo>
                <a:cubicBezTo>
                  <a:pt x="876567" y="1482413"/>
                  <a:pt x="832518" y="1557366"/>
                  <a:pt x="678347" y="1557366"/>
                </a:cubicBezTo>
                <a:cubicBezTo>
                  <a:pt x="528581" y="1557366"/>
                  <a:pt x="484532" y="1482413"/>
                  <a:pt x="519771" y="1419952"/>
                </a:cubicBezTo>
                <a:cubicBezTo>
                  <a:pt x="555010" y="1353326"/>
                  <a:pt x="594654" y="1290865"/>
                  <a:pt x="488937" y="1274209"/>
                </a:cubicBezTo>
                <a:cubicBezTo>
                  <a:pt x="295121" y="1253388"/>
                  <a:pt x="79281" y="1344998"/>
                  <a:pt x="79281" y="1344998"/>
                </a:cubicBezTo>
                <a:cubicBezTo>
                  <a:pt x="79281" y="1344998"/>
                  <a:pt x="-22031" y="1140958"/>
                  <a:pt x="4398" y="957739"/>
                </a:cubicBezTo>
                <a:cubicBezTo>
                  <a:pt x="17613" y="857801"/>
                  <a:pt x="83686" y="899441"/>
                  <a:pt x="154165" y="928590"/>
                </a:cubicBezTo>
                <a:cubicBezTo>
                  <a:pt x="220238" y="961903"/>
                  <a:pt x="299526" y="920262"/>
                  <a:pt x="299526" y="778683"/>
                </a:cubicBezTo>
                <a:cubicBezTo>
                  <a:pt x="299526" y="632940"/>
                  <a:pt x="220238" y="591300"/>
                  <a:pt x="154165" y="624612"/>
                </a:cubicBezTo>
                <a:cubicBezTo>
                  <a:pt x="83686" y="657925"/>
                  <a:pt x="17613" y="695402"/>
                  <a:pt x="4398" y="595464"/>
                </a:cubicBezTo>
                <a:cubicBezTo>
                  <a:pt x="-22031" y="416408"/>
                  <a:pt x="79281" y="208204"/>
                  <a:pt x="79281" y="208204"/>
                </a:cubicBezTo>
                <a:cubicBezTo>
                  <a:pt x="79281" y="208204"/>
                  <a:pt x="295121" y="303978"/>
                  <a:pt x="488937" y="278993"/>
                </a:cubicBezTo>
                <a:cubicBezTo>
                  <a:pt x="594654" y="266501"/>
                  <a:pt x="555010" y="199876"/>
                  <a:pt x="519771" y="133250"/>
                </a:cubicBezTo>
                <a:cubicBezTo>
                  <a:pt x="484532" y="70789"/>
                  <a:pt x="528581" y="0"/>
                  <a:pt x="678347" y="0"/>
                </a:cubicBezTo>
                <a:close/>
              </a:path>
            </a:pathLst>
          </a:custGeom>
          <a:solidFill>
            <a:schemeClr val="tx2">
              <a:lumMod val="10000"/>
              <a:lumOff val="90000"/>
            </a:schemeClr>
          </a:solidFill>
          <a:ln w="28575">
            <a:solidFill>
              <a:schemeClr val="accent1"/>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
        <p:nvSpPr>
          <p:cNvPr id="52" name="Picture Placeholder 51"/>
          <p:cNvSpPr>
            <a:spLocks noGrp="1"/>
          </p:cNvSpPr>
          <p:nvPr>
            <p:ph type="pic" sz="quarter" idx="15" hasCustomPrompt="1"/>
          </p:nvPr>
        </p:nvSpPr>
        <p:spPr>
          <a:xfrm>
            <a:off x="6180898" y="3079712"/>
            <a:ext cx="1814799" cy="2076488"/>
          </a:xfrm>
          <a:custGeom>
            <a:avLst/>
            <a:gdLst>
              <a:gd name="connsiteX0" fmla="*/ 682752 w 1361099"/>
              <a:gd name="connsiteY0" fmla="*/ 0 h 1557366"/>
              <a:gd name="connsiteX1" fmla="*/ 841328 w 1361099"/>
              <a:gd name="connsiteY1" fmla="*/ 137414 h 1557366"/>
              <a:gd name="connsiteX2" fmla="*/ 872163 w 1361099"/>
              <a:gd name="connsiteY2" fmla="*/ 283157 h 1557366"/>
              <a:gd name="connsiteX3" fmla="*/ 1281818 w 1361099"/>
              <a:gd name="connsiteY3" fmla="*/ 212368 h 1557366"/>
              <a:gd name="connsiteX4" fmla="*/ 1356701 w 1361099"/>
              <a:gd name="connsiteY4" fmla="*/ 599628 h 1557366"/>
              <a:gd name="connsiteX5" fmla="*/ 1206935 w 1361099"/>
              <a:gd name="connsiteY5" fmla="*/ 628776 h 1557366"/>
              <a:gd name="connsiteX6" fmla="*/ 1061573 w 1361099"/>
              <a:gd name="connsiteY6" fmla="*/ 778683 h 1557366"/>
              <a:gd name="connsiteX7" fmla="*/ 1206935 w 1361099"/>
              <a:gd name="connsiteY7" fmla="*/ 932754 h 1557366"/>
              <a:gd name="connsiteX8" fmla="*/ 1356701 w 1361099"/>
              <a:gd name="connsiteY8" fmla="*/ 961903 h 1557366"/>
              <a:gd name="connsiteX9" fmla="*/ 1281818 w 1361099"/>
              <a:gd name="connsiteY9" fmla="*/ 1349162 h 1557366"/>
              <a:gd name="connsiteX10" fmla="*/ 872163 w 1361099"/>
              <a:gd name="connsiteY10" fmla="*/ 1278373 h 1557366"/>
              <a:gd name="connsiteX11" fmla="*/ 841328 w 1361099"/>
              <a:gd name="connsiteY11" fmla="*/ 1424116 h 1557366"/>
              <a:gd name="connsiteX12" fmla="*/ 682752 w 1361099"/>
              <a:gd name="connsiteY12" fmla="*/ 1557366 h 1557366"/>
              <a:gd name="connsiteX13" fmla="*/ 519771 w 1361099"/>
              <a:gd name="connsiteY13" fmla="*/ 1424116 h 1557366"/>
              <a:gd name="connsiteX14" fmla="*/ 488937 w 1361099"/>
              <a:gd name="connsiteY14" fmla="*/ 1278373 h 1557366"/>
              <a:gd name="connsiteX15" fmla="*/ 79281 w 1361099"/>
              <a:gd name="connsiteY15" fmla="*/ 1349162 h 1557366"/>
              <a:gd name="connsiteX16" fmla="*/ 4398 w 1361099"/>
              <a:gd name="connsiteY16" fmla="*/ 961903 h 1557366"/>
              <a:gd name="connsiteX17" fmla="*/ 154165 w 1361099"/>
              <a:gd name="connsiteY17" fmla="*/ 932754 h 1557366"/>
              <a:gd name="connsiteX18" fmla="*/ 299526 w 1361099"/>
              <a:gd name="connsiteY18" fmla="*/ 778683 h 1557366"/>
              <a:gd name="connsiteX19" fmla="*/ 154165 w 1361099"/>
              <a:gd name="connsiteY19" fmla="*/ 628776 h 1557366"/>
              <a:gd name="connsiteX20" fmla="*/ 4398 w 1361099"/>
              <a:gd name="connsiteY20" fmla="*/ 599628 h 1557366"/>
              <a:gd name="connsiteX21" fmla="*/ 79281 w 1361099"/>
              <a:gd name="connsiteY21" fmla="*/ 212368 h 1557366"/>
              <a:gd name="connsiteX22" fmla="*/ 488937 w 1361099"/>
              <a:gd name="connsiteY22" fmla="*/ 283157 h 1557366"/>
              <a:gd name="connsiteX23" fmla="*/ 519771 w 1361099"/>
              <a:gd name="connsiteY23" fmla="*/ 137414 h 1557366"/>
              <a:gd name="connsiteX24" fmla="*/ 682752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82752" y="0"/>
                </a:moveTo>
                <a:cubicBezTo>
                  <a:pt x="832519" y="0"/>
                  <a:pt x="876567" y="74953"/>
                  <a:pt x="841328" y="137414"/>
                </a:cubicBezTo>
                <a:cubicBezTo>
                  <a:pt x="806089" y="204040"/>
                  <a:pt x="766445" y="266501"/>
                  <a:pt x="872163" y="283157"/>
                </a:cubicBezTo>
                <a:cubicBezTo>
                  <a:pt x="1065978" y="303978"/>
                  <a:pt x="1281818" y="212368"/>
                  <a:pt x="1281818" y="212368"/>
                </a:cubicBezTo>
                <a:cubicBezTo>
                  <a:pt x="1281818" y="212368"/>
                  <a:pt x="1383130" y="416408"/>
                  <a:pt x="1356701" y="599628"/>
                </a:cubicBezTo>
                <a:cubicBezTo>
                  <a:pt x="1343486" y="699566"/>
                  <a:pt x="1277413" y="657925"/>
                  <a:pt x="1206935" y="628776"/>
                </a:cubicBezTo>
                <a:cubicBezTo>
                  <a:pt x="1140861" y="595464"/>
                  <a:pt x="1061573" y="637104"/>
                  <a:pt x="1061573" y="778683"/>
                </a:cubicBezTo>
                <a:cubicBezTo>
                  <a:pt x="1061573" y="924426"/>
                  <a:pt x="1140861" y="966067"/>
                  <a:pt x="1206935" y="932754"/>
                </a:cubicBezTo>
                <a:cubicBezTo>
                  <a:pt x="1277413" y="899441"/>
                  <a:pt x="1343486" y="861965"/>
                  <a:pt x="1356701" y="961903"/>
                </a:cubicBezTo>
                <a:cubicBezTo>
                  <a:pt x="1383130" y="1140958"/>
                  <a:pt x="1281818" y="1349162"/>
                  <a:pt x="1281818" y="1349162"/>
                </a:cubicBezTo>
                <a:cubicBezTo>
                  <a:pt x="1281818" y="1349162"/>
                  <a:pt x="1065978" y="1253388"/>
                  <a:pt x="872163" y="1278373"/>
                </a:cubicBezTo>
                <a:cubicBezTo>
                  <a:pt x="766445" y="1290865"/>
                  <a:pt x="806089" y="1357490"/>
                  <a:pt x="841328" y="1424116"/>
                </a:cubicBezTo>
                <a:cubicBezTo>
                  <a:pt x="876567" y="1486577"/>
                  <a:pt x="832519" y="1557366"/>
                  <a:pt x="682752" y="1557366"/>
                </a:cubicBezTo>
                <a:cubicBezTo>
                  <a:pt x="528581" y="1557366"/>
                  <a:pt x="484532" y="1486577"/>
                  <a:pt x="519771" y="1424116"/>
                </a:cubicBezTo>
                <a:cubicBezTo>
                  <a:pt x="555010" y="1357490"/>
                  <a:pt x="594654" y="1290865"/>
                  <a:pt x="488937" y="1278373"/>
                </a:cubicBezTo>
                <a:cubicBezTo>
                  <a:pt x="295121" y="1253388"/>
                  <a:pt x="79281" y="1349162"/>
                  <a:pt x="79281" y="1349162"/>
                </a:cubicBezTo>
                <a:cubicBezTo>
                  <a:pt x="79281" y="1349162"/>
                  <a:pt x="-22031" y="1140958"/>
                  <a:pt x="4398" y="961903"/>
                </a:cubicBezTo>
                <a:cubicBezTo>
                  <a:pt x="17613" y="861965"/>
                  <a:pt x="83686" y="899441"/>
                  <a:pt x="154165" y="932754"/>
                </a:cubicBezTo>
                <a:cubicBezTo>
                  <a:pt x="220238" y="966067"/>
                  <a:pt x="299526" y="924426"/>
                  <a:pt x="299526" y="778683"/>
                </a:cubicBezTo>
                <a:cubicBezTo>
                  <a:pt x="299526" y="637104"/>
                  <a:pt x="220238" y="595464"/>
                  <a:pt x="154165" y="628776"/>
                </a:cubicBezTo>
                <a:cubicBezTo>
                  <a:pt x="83686" y="657925"/>
                  <a:pt x="17613" y="699566"/>
                  <a:pt x="4398" y="599628"/>
                </a:cubicBezTo>
                <a:cubicBezTo>
                  <a:pt x="-22031" y="416408"/>
                  <a:pt x="79281" y="212368"/>
                  <a:pt x="79281" y="212368"/>
                </a:cubicBezTo>
                <a:cubicBezTo>
                  <a:pt x="79281" y="212368"/>
                  <a:pt x="295121" y="303978"/>
                  <a:pt x="488937" y="283157"/>
                </a:cubicBezTo>
                <a:cubicBezTo>
                  <a:pt x="594654" y="266501"/>
                  <a:pt x="555010" y="204040"/>
                  <a:pt x="519771" y="137414"/>
                </a:cubicBezTo>
                <a:cubicBezTo>
                  <a:pt x="484532" y="74953"/>
                  <a:pt x="528581" y="0"/>
                  <a:pt x="682752" y="0"/>
                </a:cubicBezTo>
                <a:close/>
              </a:path>
            </a:pathLst>
          </a:custGeom>
          <a:solidFill>
            <a:schemeClr val="tx2">
              <a:lumMod val="10000"/>
              <a:lumOff val="90000"/>
            </a:schemeClr>
          </a:solidFill>
          <a:ln w="28575">
            <a:solidFill>
              <a:schemeClr val="accent2"/>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
        <p:nvSpPr>
          <p:cNvPr id="51" name="Picture Placeholder 50"/>
          <p:cNvSpPr>
            <a:spLocks noGrp="1"/>
          </p:cNvSpPr>
          <p:nvPr>
            <p:ph type="pic" sz="quarter" idx="16" hasCustomPrompt="1"/>
          </p:nvPr>
        </p:nvSpPr>
        <p:spPr>
          <a:xfrm>
            <a:off x="9821647" y="3079712"/>
            <a:ext cx="1814799" cy="2076488"/>
          </a:xfrm>
          <a:custGeom>
            <a:avLst/>
            <a:gdLst>
              <a:gd name="connsiteX0" fmla="*/ 682752 w 1361099"/>
              <a:gd name="connsiteY0" fmla="*/ 0 h 1557366"/>
              <a:gd name="connsiteX1" fmla="*/ 841328 w 1361099"/>
              <a:gd name="connsiteY1" fmla="*/ 137414 h 1557366"/>
              <a:gd name="connsiteX2" fmla="*/ 872163 w 1361099"/>
              <a:gd name="connsiteY2" fmla="*/ 283157 h 1557366"/>
              <a:gd name="connsiteX3" fmla="*/ 1281817 w 1361099"/>
              <a:gd name="connsiteY3" fmla="*/ 212368 h 1557366"/>
              <a:gd name="connsiteX4" fmla="*/ 1356701 w 1361099"/>
              <a:gd name="connsiteY4" fmla="*/ 599628 h 1557366"/>
              <a:gd name="connsiteX5" fmla="*/ 1206934 w 1361099"/>
              <a:gd name="connsiteY5" fmla="*/ 628776 h 1557366"/>
              <a:gd name="connsiteX6" fmla="*/ 1061573 w 1361099"/>
              <a:gd name="connsiteY6" fmla="*/ 778683 h 1557366"/>
              <a:gd name="connsiteX7" fmla="*/ 1206934 w 1361099"/>
              <a:gd name="connsiteY7" fmla="*/ 932754 h 1557366"/>
              <a:gd name="connsiteX8" fmla="*/ 1356701 w 1361099"/>
              <a:gd name="connsiteY8" fmla="*/ 961903 h 1557366"/>
              <a:gd name="connsiteX9" fmla="*/ 1281817 w 1361099"/>
              <a:gd name="connsiteY9" fmla="*/ 1349162 h 1557366"/>
              <a:gd name="connsiteX10" fmla="*/ 872163 w 1361099"/>
              <a:gd name="connsiteY10" fmla="*/ 1278373 h 1557366"/>
              <a:gd name="connsiteX11" fmla="*/ 841328 w 1361099"/>
              <a:gd name="connsiteY11" fmla="*/ 1424116 h 1557366"/>
              <a:gd name="connsiteX12" fmla="*/ 682752 w 1361099"/>
              <a:gd name="connsiteY12" fmla="*/ 1557366 h 1557366"/>
              <a:gd name="connsiteX13" fmla="*/ 519771 w 1361099"/>
              <a:gd name="connsiteY13" fmla="*/ 1424116 h 1557366"/>
              <a:gd name="connsiteX14" fmla="*/ 488936 w 1361099"/>
              <a:gd name="connsiteY14" fmla="*/ 1278373 h 1557366"/>
              <a:gd name="connsiteX15" fmla="*/ 79281 w 1361099"/>
              <a:gd name="connsiteY15" fmla="*/ 1349162 h 1557366"/>
              <a:gd name="connsiteX16" fmla="*/ 4398 w 1361099"/>
              <a:gd name="connsiteY16" fmla="*/ 961903 h 1557366"/>
              <a:gd name="connsiteX17" fmla="*/ 154165 w 1361099"/>
              <a:gd name="connsiteY17" fmla="*/ 932754 h 1557366"/>
              <a:gd name="connsiteX18" fmla="*/ 299526 w 1361099"/>
              <a:gd name="connsiteY18" fmla="*/ 778683 h 1557366"/>
              <a:gd name="connsiteX19" fmla="*/ 154165 w 1361099"/>
              <a:gd name="connsiteY19" fmla="*/ 628776 h 1557366"/>
              <a:gd name="connsiteX20" fmla="*/ 4398 w 1361099"/>
              <a:gd name="connsiteY20" fmla="*/ 599628 h 1557366"/>
              <a:gd name="connsiteX21" fmla="*/ 79281 w 1361099"/>
              <a:gd name="connsiteY21" fmla="*/ 212368 h 1557366"/>
              <a:gd name="connsiteX22" fmla="*/ 488936 w 1361099"/>
              <a:gd name="connsiteY22" fmla="*/ 283157 h 1557366"/>
              <a:gd name="connsiteX23" fmla="*/ 519771 w 1361099"/>
              <a:gd name="connsiteY23" fmla="*/ 137414 h 1557366"/>
              <a:gd name="connsiteX24" fmla="*/ 682752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82752" y="0"/>
                </a:moveTo>
                <a:cubicBezTo>
                  <a:pt x="832519" y="0"/>
                  <a:pt x="876567" y="74953"/>
                  <a:pt x="841328" y="137414"/>
                </a:cubicBezTo>
                <a:cubicBezTo>
                  <a:pt x="806089" y="204040"/>
                  <a:pt x="766445" y="266501"/>
                  <a:pt x="872163" y="283157"/>
                </a:cubicBezTo>
                <a:cubicBezTo>
                  <a:pt x="1065978" y="303978"/>
                  <a:pt x="1281817" y="212368"/>
                  <a:pt x="1281817" y="212368"/>
                </a:cubicBezTo>
                <a:cubicBezTo>
                  <a:pt x="1281817" y="212368"/>
                  <a:pt x="1383130" y="416408"/>
                  <a:pt x="1356701" y="599628"/>
                </a:cubicBezTo>
                <a:cubicBezTo>
                  <a:pt x="1343486" y="699566"/>
                  <a:pt x="1277413" y="657925"/>
                  <a:pt x="1206934" y="628776"/>
                </a:cubicBezTo>
                <a:cubicBezTo>
                  <a:pt x="1140861" y="595464"/>
                  <a:pt x="1061573" y="637104"/>
                  <a:pt x="1061573" y="778683"/>
                </a:cubicBezTo>
                <a:cubicBezTo>
                  <a:pt x="1061573" y="924426"/>
                  <a:pt x="1140861" y="966067"/>
                  <a:pt x="1206934" y="932754"/>
                </a:cubicBezTo>
                <a:cubicBezTo>
                  <a:pt x="1277413" y="899441"/>
                  <a:pt x="1343486" y="861965"/>
                  <a:pt x="1356701" y="961903"/>
                </a:cubicBezTo>
                <a:cubicBezTo>
                  <a:pt x="1383130" y="1140958"/>
                  <a:pt x="1281817" y="1349162"/>
                  <a:pt x="1281817" y="1349162"/>
                </a:cubicBezTo>
                <a:cubicBezTo>
                  <a:pt x="1281817" y="1349162"/>
                  <a:pt x="1065978" y="1253388"/>
                  <a:pt x="872163" y="1278373"/>
                </a:cubicBezTo>
                <a:cubicBezTo>
                  <a:pt x="766445" y="1290865"/>
                  <a:pt x="806089" y="1357490"/>
                  <a:pt x="841328" y="1424116"/>
                </a:cubicBezTo>
                <a:cubicBezTo>
                  <a:pt x="876567" y="1486577"/>
                  <a:pt x="832519" y="1557366"/>
                  <a:pt x="682752" y="1557366"/>
                </a:cubicBezTo>
                <a:cubicBezTo>
                  <a:pt x="528581" y="1557366"/>
                  <a:pt x="484532" y="1486577"/>
                  <a:pt x="519771" y="1424116"/>
                </a:cubicBezTo>
                <a:cubicBezTo>
                  <a:pt x="555010" y="1357490"/>
                  <a:pt x="594654" y="1290865"/>
                  <a:pt x="488936" y="1278373"/>
                </a:cubicBezTo>
                <a:cubicBezTo>
                  <a:pt x="295121" y="1253388"/>
                  <a:pt x="79281" y="1349162"/>
                  <a:pt x="79281" y="1349162"/>
                </a:cubicBezTo>
                <a:cubicBezTo>
                  <a:pt x="79281" y="1349162"/>
                  <a:pt x="-22031" y="1140958"/>
                  <a:pt x="4398" y="961903"/>
                </a:cubicBezTo>
                <a:cubicBezTo>
                  <a:pt x="17613" y="861965"/>
                  <a:pt x="83686" y="899441"/>
                  <a:pt x="154165" y="932754"/>
                </a:cubicBezTo>
                <a:cubicBezTo>
                  <a:pt x="220238" y="966067"/>
                  <a:pt x="299526" y="924426"/>
                  <a:pt x="299526" y="778683"/>
                </a:cubicBezTo>
                <a:cubicBezTo>
                  <a:pt x="299526" y="637104"/>
                  <a:pt x="220238" y="595464"/>
                  <a:pt x="154165" y="628776"/>
                </a:cubicBezTo>
                <a:cubicBezTo>
                  <a:pt x="83686" y="657925"/>
                  <a:pt x="17613" y="699566"/>
                  <a:pt x="4398" y="599628"/>
                </a:cubicBezTo>
                <a:cubicBezTo>
                  <a:pt x="-22031" y="416408"/>
                  <a:pt x="79281" y="212368"/>
                  <a:pt x="79281" y="212368"/>
                </a:cubicBezTo>
                <a:cubicBezTo>
                  <a:pt x="79281" y="212368"/>
                  <a:pt x="295121" y="303978"/>
                  <a:pt x="488936" y="283157"/>
                </a:cubicBezTo>
                <a:cubicBezTo>
                  <a:pt x="594654" y="266501"/>
                  <a:pt x="555010" y="204040"/>
                  <a:pt x="519771" y="137414"/>
                </a:cubicBezTo>
                <a:cubicBezTo>
                  <a:pt x="484532" y="74953"/>
                  <a:pt x="528581" y="0"/>
                  <a:pt x="682752" y="0"/>
                </a:cubicBezTo>
                <a:close/>
              </a:path>
            </a:pathLst>
          </a:custGeom>
          <a:solidFill>
            <a:schemeClr val="tx2">
              <a:lumMod val="10000"/>
              <a:lumOff val="90000"/>
            </a:schemeClr>
          </a:solidFill>
          <a:ln w="28575">
            <a:solidFill>
              <a:schemeClr val="accent3"/>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08780588"/>
      </p:ext>
    </p:extLst>
  </p:cSld>
  <p:clrMapOvr>
    <a:masterClrMapping/>
  </p:clrMapOvr>
  <p:hf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32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1" name="Picture Placeholder 10"/>
          <p:cNvSpPr>
            <a:spLocks noGrp="1"/>
          </p:cNvSpPr>
          <p:nvPr>
            <p:ph type="pic" sz="quarter" idx="19" hasCustomPrompt="1"/>
          </p:nvPr>
        </p:nvSpPr>
        <p:spPr>
          <a:xfrm>
            <a:off x="512298" y="1472266"/>
            <a:ext cx="4640657" cy="4965703"/>
          </a:xfrm>
          <a:custGeom>
            <a:avLst/>
            <a:gdLst>
              <a:gd name="connsiteX0" fmla="*/ 294443 w 3480493"/>
              <a:gd name="connsiteY0" fmla="*/ 2098440 h 2971800"/>
              <a:gd name="connsiteX1" fmla="*/ 710045 w 3480493"/>
              <a:gd name="connsiteY1" fmla="*/ 2099547 h 2971800"/>
              <a:gd name="connsiteX2" fmla="*/ 694548 w 3480493"/>
              <a:gd name="connsiteY2" fmla="*/ 2121685 h 2971800"/>
              <a:gd name="connsiteX3" fmla="*/ 684687 w 3480493"/>
              <a:gd name="connsiteY3" fmla="*/ 2146037 h 2971800"/>
              <a:gd name="connsiteX4" fmla="*/ 677643 w 3480493"/>
              <a:gd name="connsiteY4" fmla="*/ 2171497 h 2971800"/>
              <a:gd name="connsiteX5" fmla="*/ 674825 w 3480493"/>
              <a:gd name="connsiteY5" fmla="*/ 2198063 h 2971800"/>
              <a:gd name="connsiteX6" fmla="*/ 694548 w 3480493"/>
              <a:gd name="connsiteY6" fmla="*/ 2276654 h 2971800"/>
              <a:gd name="connsiteX7" fmla="*/ 748084 w 3480493"/>
              <a:gd name="connsiteY7" fmla="*/ 2340855 h 2971800"/>
              <a:gd name="connsiteX8" fmla="*/ 828386 w 3480493"/>
              <a:gd name="connsiteY8" fmla="*/ 2384025 h 2971800"/>
              <a:gd name="connsiteX9" fmla="*/ 927004 w 3480493"/>
              <a:gd name="connsiteY9" fmla="*/ 2399522 h 2971800"/>
              <a:gd name="connsiteX10" fmla="*/ 1025621 w 3480493"/>
              <a:gd name="connsiteY10" fmla="*/ 2384025 h 2971800"/>
              <a:gd name="connsiteX11" fmla="*/ 1107333 w 3480493"/>
              <a:gd name="connsiteY11" fmla="*/ 2340855 h 2971800"/>
              <a:gd name="connsiteX12" fmla="*/ 1162277 w 3480493"/>
              <a:gd name="connsiteY12" fmla="*/ 2277761 h 2971800"/>
              <a:gd name="connsiteX13" fmla="*/ 1182000 w 3480493"/>
              <a:gd name="connsiteY13" fmla="*/ 2199170 h 2971800"/>
              <a:gd name="connsiteX14" fmla="*/ 1180591 w 3480493"/>
              <a:gd name="connsiteY14" fmla="*/ 2172604 h 2971800"/>
              <a:gd name="connsiteX15" fmla="*/ 1173547 w 3480493"/>
              <a:gd name="connsiteY15" fmla="*/ 2147144 h 2971800"/>
              <a:gd name="connsiteX16" fmla="*/ 1163685 w 3480493"/>
              <a:gd name="connsiteY16" fmla="*/ 2122792 h 2971800"/>
              <a:gd name="connsiteX17" fmla="*/ 1149597 w 3480493"/>
              <a:gd name="connsiteY17" fmla="*/ 2099547 h 2971800"/>
              <a:gd name="connsiteX18" fmla="*/ 1740247 w 3480493"/>
              <a:gd name="connsiteY18" fmla="*/ 2100629 h 2971800"/>
              <a:gd name="connsiteX19" fmla="*/ 2330896 w 3480493"/>
              <a:gd name="connsiteY19" fmla="*/ 2099547 h 2971800"/>
              <a:gd name="connsiteX20" fmla="*/ 2316808 w 3480493"/>
              <a:gd name="connsiteY20" fmla="*/ 2122792 h 2971800"/>
              <a:gd name="connsiteX21" fmla="*/ 2306946 w 3480493"/>
              <a:gd name="connsiteY21" fmla="*/ 2147144 h 2971800"/>
              <a:gd name="connsiteX22" fmla="*/ 2299902 w 3480493"/>
              <a:gd name="connsiteY22" fmla="*/ 2172604 h 2971800"/>
              <a:gd name="connsiteX23" fmla="*/ 2298493 w 3480493"/>
              <a:gd name="connsiteY23" fmla="*/ 2199170 h 2971800"/>
              <a:gd name="connsiteX24" fmla="*/ 2318216 w 3480493"/>
              <a:gd name="connsiteY24" fmla="*/ 2277761 h 2971800"/>
              <a:gd name="connsiteX25" fmla="*/ 2373160 w 3480493"/>
              <a:gd name="connsiteY25" fmla="*/ 2340855 h 2971800"/>
              <a:gd name="connsiteX26" fmla="*/ 2454872 w 3480493"/>
              <a:gd name="connsiteY26" fmla="*/ 2384025 h 2971800"/>
              <a:gd name="connsiteX27" fmla="*/ 2553489 w 3480493"/>
              <a:gd name="connsiteY27" fmla="*/ 2399522 h 2971800"/>
              <a:gd name="connsiteX28" fmla="*/ 2652107 w 3480493"/>
              <a:gd name="connsiteY28" fmla="*/ 2384025 h 2971800"/>
              <a:gd name="connsiteX29" fmla="*/ 2732409 w 3480493"/>
              <a:gd name="connsiteY29" fmla="*/ 2340855 h 2971800"/>
              <a:gd name="connsiteX30" fmla="*/ 2785945 w 3480493"/>
              <a:gd name="connsiteY30" fmla="*/ 2276654 h 2971800"/>
              <a:gd name="connsiteX31" fmla="*/ 2805668 w 3480493"/>
              <a:gd name="connsiteY31" fmla="*/ 2198063 h 2971800"/>
              <a:gd name="connsiteX32" fmla="*/ 2802850 w 3480493"/>
              <a:gd name="connsiteY32" fmla="*/ 2171497 h 2971800"/>
              <a:gd name="connsiteX33" fmla="*/ 2795806 w 3480493"/>
              <a:gd name="connsiteY33" fmla="*/ 2146037 h 2971800"/>
              <a:gd name="connsiteX34" fmla="*/ 2785945 w 3480493"/>
              <a:gd name="connsiteY34" fmla="*/ 2121685 h 2971800"/>
              <a:gd name="connsiteX35" fmla="*/ 2770448 w 3480493"/>
              <a:gd name="connsiteY35" fmla="*/ 2099547 h 2971800"/>
              <a:gd name="connsiteX36" fmla="*/ 3186050 w 3480493"/>
              <a:gd name="connsiteY36" fmla="*/ 2098440 h 2971800"/>
              <a:gd name="connsiteX37" fmla="*/ 3350882 w 3480493"/>
              <a:gd name="connsiteY37" fmla="*/ 2201383 h 2971800"/>
              <a:gd name="connsiteX38" fmla="*/ 3436820 w 3480493"/>
              <a:gd name="connsiteY38" fmla="*/ 2295472 h 2971800"/>
              <a:gd name="connsiteX39" fmla="*/ 3469222 w 3480493"/>
              <a:gd name="connsiteY39" fmla="*/ 2366315 h 2971800"/>
              <a:gd name="connsiteX40" fmla="*/ 3473449 w 3480493"/>
              <a:gd name="connsiteY40" fmla="*/ 2397308 h 2971800"/>
              <a:gd name="connsiteX41" fmla="*/ 3480493 w 3480493"/>
              <a:gd name="connsiteY41" fmla="*/ 2971800 h 2971800"/>
              <a:gd name="connsiteX42" fmla="*/ 1885863 w 3480493"/>
              <a:gd name="connsiteY42" fmla="*/ 2971800 h 2971800"/>
              <a:gd name="connsiteX43" fmla="*/ 1753981 w 3480493"/>
              <a:gd name="connsiteY43" fmla="*/ 2971800 h 2971800"/>
              <a:gd name="connsiteX44" fmla="*/ 1726512 w 3480493"/>
              <a:gd name="connsiteY44" fmla="*/ 2971800 h 2971800"/>
              <a:gd name="connsiteX45" fmla="*/ 1594630 w 3480493"/>
              <a:gd name="connsiteY45" fmla="*/ 2971800 h 2971800"/>
              <a:gd name="connsiteX46" fmla="*/ 0 w 3480493"/>
              <a:gd name="connsiteY46" fmla="*/ 2971800 h 2971800"/>
              <a:gd name="connsiteX47" fmla="*/ 7044 w 3480493"/>
              <a:gd name="connsiteY47" fmla="*/ 2397308 h 2971800"/>
              <a:gd name="connsiteX48" fmla="*/ 11271 w 3480493"/>
              <a:gd name="connsiteY48" fmla="*/ 2366315 h 2971800"/>
              <a:gd name="connsiteX49" fmla="*/ 43673 w 3480493"/>
              <a:gd name="connsiteY49" fmla="*/ 2295472 h 2971800"/>
              <a:gd name="connsiteX50" fmla="*/ 129611 w 3480493"/>
              <a:gd name="connsiteY50" fmla="*/ 2201383 h 2971800"/>
              <a:gd name="connsiteX51" fmla="*/ 294443 w 3480493"/>
              <a:gd name="connsiteY51" fmla="*/ 2098440 h 2971800"/>
              <a:gd name="connsiteX52" fmla="*/ 1735453 w 3480493"/>
              <a:gd name="connsiteY52" fmla="*/ 0 h 2971800"/>
              <a:gd name="connsiteX53" fmla="*/ 1740247 w 3480493"/>
              <a:gd name="connsiteY53" fmla="*/ 318 h 2971800"/>
              <a:gd name="connsiteX54" fmla="*/ 1745040 w 3480493"/>
              <a:gd name="connsiteY54" fmla="*/ 0 h 2971800"/>
              <a:gd name="connsiteX55" fmla="*/ 1745040 w 3480493"/>
              <a:gd name="connsiteY55" fmla="*/ 637 h 2971800"/>
              <a:gd name="connsiteX56" fmla="*/ 1925601 w 3480493"/>
              <a:gd name="connsiteY56" fmla="*/ 12627 h 2971800"/>
              <a:gd name="connsiteX57" fmla="*/ 2324548 w 3480493"/>
              <a:gd name="connsiteY57" fmla="*/ 150549 h 2971800"/>
              <a:gd name="connsiteX58" fmla="*/ 2550039 w 3480493"/>
              <a:gd name="connsiteY58" fmla="*/ 472680 h 2971800"/>
              <a:gd name="connsiteX59" fmla="*/ 2558495 w 3480493"/>
              <a:gd name="connsiteY59" fmla="*/ 800345 h 2971800"/>
              <a:gd name="connsiteX60" fmla="*/ 2499304 w 3480493"/>
              <a:gd name="connsiteY60" fmla="*/ 968606 h 2971800"/>
              <a:gd name="connsiteX61" fmla="*/ 2511987 w 3480493"/>
              <a:gd name="connsiteY61" fmla="*/ 959750 h 2971800"/>
              <a:gd name="connsiteX62" fmla="*/ 2526081 w 3480493"/>
              <a:gd name="connsiteY62" fmla="*/ 948680 h 2971800"/>
              <a:gd name="connsiteX63" fmla="*/ 2541583 w 3480493"/>
              <a:gd name="connsiteY63" fmla="*/ 936504 h 2971800"/>
              <a:gd name="connsiteX64" fmla="*/ 2557086 w 3480493"/>
              <a:gd name="connsiteY64" fmla="*/ 924327 h 2971800"/>
              <a:gd name="connsiteX65" fmla="*/ 2566951 w 3480493"/>
              <a:gd name="connsiteY65" fmla="*/ 917685 h 2971800"/>
              <a:gd name="connsiteX66" fmla="*/ 2575407 w 3480493"/>
              <a:gd name="connsiteY66" fmla="*/ 913257 h 2971800"/>
              <a:gd name="connsiteX67" fmla="*/ 2585272 w 3480493"/>
              <a:gd name="connsiteY67" fmla="*/ 909936 h 2971800"/>
              <a:gd name="connsiteX68" fmla="*/ 2593728 w 3480493"/>
              <a:gd name="connsiteY68" fmla="*/ 909936 h 2971800"/>
              <a:gd name="connsiteX69" fmla="*/ 2619096 w 3480493"/>
              <a:gd name="connsiteY69" fmla="*/ 918792 h 2971800"/>
              <a:gd name="connsiteX70" fmla="*/ 2640235 w 3480493"/>
              <a:gd name="connsiteY70" fmla="*/ 942038 h 2971800"/>
              <a:gd name="connsiteX71" fmla="*/ 2654329 w 3480493"/>
              <a:gd name="connsiteY71" fmla="*/ 975248 h 2971800"/>
              <a:gd name="connsiteX72" fmla="*/ 2662785 w 3480493"/>
              <a:gd name="connsiteY72" fmla="*/ 1013992 h 2971800"/>
              <a:gd name="connsiteX73" fmla="*/ 2657147 w 3480493"/>
              <a:gd name="connsiteY73" fmla="*/ 1063806 h 2971800"/>
              <a:gd name="connsiteX74" fmla="*/ 2633189 w 3480493"/>
              <a:gd name="connsiteY74" fmla="*/ 1112513 h 2971800"/>
              <a:gd name="connsiteX75" fmla="*/ 2606412 w 3480493"/>
              <a:gd name="connsiteY75" fmla="*/ 1164541 h 2971800"/>
              <a:gd name="connsiteX76" fmla="*/ 2590909 w 3480493"/>
              <a:gd name="connsiteY76" fmla="*/ 1225425 h 2971800"/>
              <a:gd name="connsiteX77" fmla="*/ 2585272 w 3480493"/>
              <a:gd name="connsiteY77" fmla="*/ 1251992 h 2971800"/>
              <a:gd name="connsiteX78" fmla="*/ 2572588 w 3480493"/>
              <a:gd name="connsiteY78" fmla="*/ 1267490 h 2971800"/>
              <a:gd name="connsiteX79" fmla="*/ 2555676 w 3480493"/>
              <a:gd name="connsiteY79" fmla="*/ 1276346 h 2971800"/>
              <a:gd name="connsiteX80" fmla="*/ 2537355 w 3480493"/>
              <a:gd name="connsiteY80" fmla="*/ 1278560 h 2971800"/>
              <a:gd name="connsiteX81" fmla="*/ 2514806 w 3480493"/>
              <a:gd name="connsiteY81" fmla="*/ 1276346 h 2971800"/>
              <a:gd name="connsiteX82" fmla="*/ 2496485 w 3480493"/>
              <a:gd name="connsiteY82" fmla="*/ 1271918 h 2971800"/>
              <a:gd name="connsiteX83" fmla="*/ 2482392 w 3480493"/>
              <a:gd name="connsiteY83" fmla="*/ 1266383 h 2971800"/>
              <a:gd name="connsiteX84" fmla="*/ 2476754 w 3480493"/>
              <a:gd name="connsiteY84" fmla="*/ 1264169 h 2971800"/>
              <a:gd name="connsiteX85" fmla="*/ 2448568 w 3480493"/>
              <a:gd name="connsiteY85" fmla="*/ 1305127 h 2971800"/>
              <a:gd name="connsiteX86" fmla="*/ 2390786 w 3480493"/>
              <a:gd name="connsiteY86" fmla="*/ 1389258 h 2971800"/>
              <a:gd name="connsiteX87" fmla="*/ 2324548 w 3480493"/>
              <a:gd name="connsiteY87" fmla="*/ 1485565 h 2971800"/>
              <a:gd name="connsiteX88" fmla="*/ 2273813 w 3480493"/>
              <a:gd name="connsiteY88" fmla="*/ 1559732 h 2971800"/>
              <a:gd name="connsiteX89" fmla="*/ 2263947 w 3480493"/>
              <a:gd name="connsiteY89" fmla="*/ 1585193 h 2971800"/>
              <a:gd name="connsiteX90" fmla="*/ 2265357 w 3480493"/>
              <a:gd name="connsiteY90" fmla="*/ 1613974 h 2971800"/>
              <a:gd name="connsiteX91" fmla="*/ 2273813 w 3480493"/>
              <a:gd name="connsiteY91" fmla="*/ 1646077 h 2971800"/>
              <a:gd name="connsiteX92" fmla="*/ 2287906 w 3480493"/>
              <a:gd name="connsiteY92" fmla="*/ 1677072 h 2971800"/>
              <a:gd name="connsiteX93" fmla="*/ 2318911 w 3480493"/>
              <a:gd name="connsiteY93" fmla="*/ 1723565 h 2971800"/>
              <a:gd name="connsiteX94" fmla="*/ 2359781 w 3480493"/>
              <a:gd name="connsiteY94" fmla="*/ 1763416 h 2971800"/>
              <a:gd name="connsiteX95" fmla="*/ 2409107 w 3480493"/>
              <a:gd name="connsiteY95" fmla="*/ 1797733 h 2971800"/>
              <a:gd name="connsiteX96" fmla="*/ 2466889 w 3480493"/>
              <a:gd name="connsiteY96" fmla="*/ 1823193 h 2971800"/>
              <a:gd name="connsiteX97" fmla="*/ 2573997 w 3480493"/>
              <a:gd name="connsiteY97" fmla="*/ 1861938 h 2971800"/>
              <a:gd name="connsiteX98" fmla="*/ 2714929 w 3480493"/>
              <a:gd name="connsiteY98" fmla="*/ 1912859 h 2971800"/>
              <a:gd name="connsiteX99" fmla="*/ 2882638 w 3480493"/>
              <a:gd name="connsiteY99" fmla="*/ 1971528 h 2971800"/>
              <a:gd name="connsiteX100" fmla="*/ 3072896 w 3480493"/>
              <a:gd name="connsiteY100" fmla="*/ 2037947 h 2971800"/>
              <a:gd name="connsiteX101" fmla="*/ 3088399 w 3480493"/>
              <a:gd name="connsiteY101" fmla="*/ 2043482 h 2971800"/>
              <a:gd name="connsiteX102" fmla="*/ 3103901 w 3480493"/>
              <a:gd name="connsiteY102" fmla="*/ 2049017 h 2971800"/>
              <a:gd name="connsiteX103" fmla="*/ 3119404 w 3480493"/>
              <a:gd name="connsiteY103" fmla="*/ 2055659 h 2971800"/>
              <a:gd name="connsiteX104" fmla="*/ 3133497 w 3480493"/>
              <a:gd name="connsiteY104" fmla="*/ 2061194 h 2971800"/>
              <a:gd name="connsiteX105" fmla="*/ 2758618 w 3480493"/>
              <a:gd name="connsiteY105" fmla="*/ 2061194 h 2971800"/>
              <a:gd name="connsiteX106" fmla="*/ 2734660 w 3480493"/>
              <a:gd name="connsiteY106" fmla="*/ 2061194 h 2971800"/>
              <a:gd name="connsiteX107" fmla="*/ 2709292 w 3480493"/>
              <a:gd name="connsiteY107" fmla="*/ 2061194 h 2971800"/>
              <a:gd name="connsiteX108" fmla="*/ 2717748 w 3480493"/>
              <a:gd name="connsiteY108" fmla="*/ 2067836 h 2971800"/>
              <a:gd name="connsiteX109" fmla="*/ 2726204 w 3480493"/>
              <a:gd name="connsiteY109" fmla="*/ 2074477 h 2971800"/>
              <a:gd name="connsiteX110" fmla="*/ 2733250 w 3480493"/>
              <a:gd name="connsiteY110" fmla="*/ 2082226 h 2971800"/>
              <a:gd name="connsiteX111" fmla="*/ 2741706 w 3480493"/>
              <a:gd name="connsiteY111" fmla="*/ 2089975 h 2971800"/>
              <a:gd name="connsiteX112" fmla="*/ 2758618 w 3480493"/>
              <a:gd name="connsiteY112" fmla="*/ 2112115 h 2971800"/>
              <a:gd name="connsiteX113" fmla="*/ 2771302 w 3480493"/>
              <a:gd name="connsiteY113" fmla="*/ 2135361 h 2971800"/>
              <a:gd name="connsiteX114" fmla="*/ 2779758 w 3480493"/>
              <a:gd name="connsiteY114" fmla="*/ 2161929 h 2971800"/>
              <a:gd name="connsiteX115" fmla="*/ 2782577 w 3480493"/>
              <a:gd name="connsiteY115" fmla="*/ 2188496 h 2971800"/>
              <a:gd name="connsiteX116" fmla="*/ 2765665 w 3480493"/>
              <a:gd name="connsiteY116" fmla="*/ 2256022 h 2971800"/>
              <a:gd name="connsiteX117" fmla="*/ 2719157 w 3480493"/>
              <a:gd name="connsiteY117" fmla="*/ 2311371 h 2971800"/>
              <a:gd name="connsiteX118" fmla="*/ 2650101 w 3480493"/>
              <a:gd name="connsiteY118" fmla="*/ 2347901 h 2971800"/>
              <a:gd name="connsiteX119" fmla="*/ 2565542 w 3480493"/>
              <a:gd name="connsiteY119" fmla="*/ 2362292 h 2971800"/>
              <a:gd name="connsiteX120" fmla="*/ 2479573 w 3480493"/>
              <a:gd name="connsiteY120" fmla="*/ 2349008 h 2971800"/>
              <a:gd name="connsiteX121" fmla="*/ 2410516 w 3480493"/>
              <a:gd name="connsiteY121" fmla="*/ 2311371 h 2971800"/>
              <a:gd name="connsiteX122" fmla="*/ 2362600 w 3480493"/>
              <a:gd name="connsiteY122" fmla="*/ 2257129 h 2971800"/>
              <a:gd name="connsiteX123" fmla="*/ 2345688 w 3480493"/>
              <a:gd name="connsiteY123" fmla="*/ 2189603 h 2971800"/>
              <a:gd name="connsiteX124" fmla="*/ 2348506 w 3480493"/>
              <a:gd name="connsiteY124" fmla="*/ 2163036 h 2971800"/>
              <a:gd name="connsiteX125" fmla="*/ 2355553 w 3480493"/>
              <a:gd name="connsiteY125" fmla="*/ 2136468 h 2971800"/>
              <a:gd name="connsiteX126" fmla="*/ 2368237 w 3480493"/>
              <a:gd name="connsiteY126" fmla="*/ 2112115 h 2971800"/>
              <a:gd name="connsiteX127" fmla="*/ 2385149 w 3480493"/>
              <a:gd name="connsiteY127" fmla="*/ 2089975 h 2971800"/>
              <a:gd name="connsiteX128" fmla="*/ 2392195 w 3480493"/>
              <a:gd name="connsiteY128" fmla="*/ 2082226 h 2971800"/>
              <a:gd name="connsiteX129" fmla="*/ 2400651 w 3480493"/>
              <a:gd name="connsiteY129" fmla="*/ 2075584 h 2971800"/>
              <a:gd name="connsiteX130" fmla="*/ 2407698 w 3480493"/>
              <a:gd name="connsiteY130" fmla="*/ 2068943 h 2971800"/>
              <a:gd name="connsiteX131" fmla="*/ 2417563 w 3480493"/>
              <a:gd name="connsiteY131" fmla="*/ 2062301 h 2971800"/>
              <a:gd name="connsiteX132" fmla="*/ 2390786 w 3480493"/>
              <a:gd name="connsiteY132" fmla="*/ 2062301 h 2971800"/>
              <a:gd name="connsiteX133" fmla="*/ 2368237 w 3480493"/>
              <a:gd name="connsiteY133" fmla="*/ 2062301 h 2971800"/>
              <a:gd name="connsiteX134" fmla="*/ 1849161 w 3480493"/>
              <a:gd name="connsiteY134" fmla="*/ 2063213 h 2971800"/>
              <a:gd name="connsiteX135" fmla="*/ 1742222 w 3480493"/>
              <a:gd name="connsiteY135" fmla="*/ 2063401 h 2971800"/>
              <a:gd name="connsiteX136" fmla="*/ 1742222 w 3480493"/>
              <a:gd name="connsiteY136" fmla="*/ 2063408 h 2971800"/>
              <a:gd name="connsiteX137" fmla="*/ 1740247 w 3480493"/>
              <a:gd name="connsiteY137" fmla="*/ 2063405 h 2971800"/>
              <a:gd name="connsiteX138" fmla="*/ 1738271 w 3480493"/>
              <a:gd name="connsiteY138" fmla="*/ 2063408 h 2971800"/>
              <a:gd name="connsiteX139" fmla="*/ 1738271 w 3480493"/>
              <a:gd name="connsiteY139" fmla="*/ 2063401 h 2971800"/>
              <a:gd name="connsiteX140" fmla="*/ 1631332 w 3480493"/>
              <a:gd name="connsiteY140" fmla="*/ 2063213 h 2971800"/>
              <a:gd name="connsiteX141" fmla="*/ 1112256 w 3480493"/>
              <a:gd name="connsiteY141" fmla="*/ 2062301 h 2971800"/>
              <a:gd name="connsiteX142" fmla="*/ 1089707 w 3480493"/>
              <a:gd name="connsiteY142" fmla="*/ 2062301 h 2971800"/>
              <a:gd name="connsiteX143" fmla="*/ 1062930 w 3480493"/>
              <a:gd name="connsiteY143" fmla="*/ 2062301 h 2971800"/>
              <a:gd name="connsiteX144" fmla="*/ 1072795 w 3480493"/>
              <a:gd name="connsiteY144" fmla="*/ 2068943 h 2971800"/>
              <a:gd name="connsiteX145" fmla="*/ 1079842 w 3480493"/>
              <a:gd name="connsiteY145" fmla="*/ 2075584 h 2971800"/>
              <a:gd name="connsiteX146" fmla="*/ 1088298 w 3480493"/>
              <a:gd name="connsiteY146" fmla="*/ 2082226 h 2971800"/>
              <a:gd name="connsiteX147" fmla="*/ 1095344 w 3480493"/>
              <a:gd name="connsiteY147" fmla="*/ 2089975 h 2971800"/>
              <a:gd name="connsiteX148" fmla="*/ 1112256 w 3480493"/>
              <a:gd name="connsiteY148" fmla="*/ 2112115 h 2971800"/>
              <a:gd name="connsiteX149" fmla="*/ 1124940 w 3480493"/>
              <a:gd name="connsiteY149" fmla="*/ 2136468 h 2971800"/>
              <a:gd name="connsiteX150" fmla="*/ 1131987 w 3480493"/>
              <a:gd name="connsiteY150" fmla="*/ 2163036 h 2971800"/>
              <a:gd name="connsiteX151" fmla="*/ 1134805 w 3480493"/>
              <a:gd name="connsiteY151" fmla="*/ 2189603 h 2971800"/>
              <a:gd name="connsiteX152" fmla="*/ 1117893 w 3480493"/>
              <a:gd name="connsiteY152" fmla="*/ 2257129 h 2971800"/>
              <a:gd name="connsiteX153" fmla="*/ 1069977 w 3480493"/>
              <a:gd name="connsiteY153" fmla="*/ 2311371 h 2971800"/>
              <a:gd name="connsiteX154" fmla="*/ 1000920 w 3480493"/>
              <a:gd name="connsiteY154" fmla="*/ 2349008 h 2971800"/>
              <a:gd name="connsiteX155" fmla="*/ 914951 w 3480493"/>
              <a:gd name="connsiteY155" fmla="*/ 2362292 h 2971800"/>
              <a:gd name="connsiteX156" fmla="*/ 830392 w 3480493"/>
              <a:gd name="connsiteY156" fmla="*/ 2347901 h 2971800"/>
              <a:gd name="connsiteX157" fmla="*/ 761336 w 3480493"/>
              <a:gd name="connsiteY157" fmla="*/ 2311371 h 2971800"/>
              <a:gd name="connsiteX158" fmla="*/ 714828 w 3480493"/>
              <a:gd name="connsiteY158" fmla="*/ 2256022 h 2971800"/>
              <a:gd name="connsiteX159" fmla="*/ 697916 w 3480493"/>
              <a:gd name="connsiteY159" fmla="*/ 2188496 h 2971800"/>
              <a:gd name="connsiteX160" fmla="*/ 700735 w 3480493"/>
              <a:gd name="connsiteY160" fmla="*/ 2161929 h 2971800"/>
              <a:gd name="connsiteX161" fmla="*/ 709191 w 3480493"/>
              <a:gd name="connsiteY161" fmla="*/ 2135361 h 2971800"/>
              <a:gd name="connsiteX162" fmla="*/ 721875 w 3480493"/>
              <a:gd name="connsiteY162" fmla="*/ 2112115 h 2971800"/>
              <a:gd name="connsiteX163" fmla="*/ 738787 w 3480493"/>
              <a:gd name="connsiteY163" fmla="*/ 2089975 h 2971800"/>
              <a:gd name="connsiteX164" fmla="*/ 747243 w 3480493"/>
              <a:gd name="connsiteY164" fmla="*/ 2082226 h 2971800"/>
              <a:gd name="connsiteX165" fmla="*/ 754289 w 3480493"/>
              <a:gd name="connsiteY165" fmla="*/ 2074477 h 2971800"/>
              <a:gd name="connsiteX166" fmla="*/ 762745 w 3480493"/>
              <a:gd name="connsiteY166" fmla="*/ 2067836 h 2971800"/>
              <a:gd name="connsiteX167" fmla="*/ 771201 w 3480493"/>
              <a:gd name="connsiteY167" fmla="*/ 2061194 h 2971800"/>
              <a:gd name="connsiteX168" fmla="*/ 745833 w 3480493"/>
              <a:gd name="connsiteY168" fmla="*/ 2061194 h 2971800"/>
              <a:gd name="connsiteX169" fmla="*/ 721875 w 3480493"/>
              <a:gd name="connsiteY169" fmla="*/ 2061194 h 2971800"/>
              <a:gd name="connsiteX170" fmla="*/ 346996 w 3480493"/>
              <a:gd name="connsiteY170" fmla="*/ 2061194 h 2971800"/>
              <a:gd name="connsiteX171" fmla="*/ 361089 w 3480493"/>
              <a:gd name="connsiteY171" fmla="*/ 2055659 h 2971800"/>
              <a:gd name="connsiteX172" fmla="*/ 376592 w 3480493"/>
              <a:gd name="connsiteY172" fmla="*/ 2049017 h 2971800"/>
              <a:gd name="connsiteX173" fmla="*/ 392094 w 3480493"/>
              <a:gd name="connsiteY173" fmla="*/ 2043482 h 2971800"/>
              <a:gd name="connsiteX174" fmla="*/ 407597 w 3480493"/>
              <a:gd name="connsiteY174" fmla="*/ 2037947 h 2971800"/>
              <a:gd name="connsiteX175" fmla="*/ 597855 w 3480493"/>
              <a:gd name="connsiteY175" fmla="*/ 1971528 h 2971800"/>
              <a:gd name="connsiteX176" fmla="*/ 765564 w 3480493"/>
              <a:gd name="connsiteY176" fmla="*/ 1912859 h 2971800"/>
              <a:gd name="connsiteX177" fmla="*/ 906496 w 3480493"/>
              <a:gd name="connsiteY177" fmla="*/ 1861938 h 2971800"/>
              <a:gd name="connsiteX178" fmla="*/ 1013604 w 3480493"/>
              <a:gd name="connsiteY178" fmla="*/ 1823193 h 2971800"/>
              <a:gd name="connsiteX179" fmla="*/ 1071386 w 3480493"/>
              <a:gd name="connsiteY179" fmla="*/ 1797733 h 2971800"/>
              <a:gd name="connsiteX180" fmla="*/ 1120712 w 3480493"/>
              <a:gd name="connsiteY180" fmla="*/ 1763416 h 2971800"/>
              <a:gd name="connsiteX181" fmla="*/ 1161582 w 3480493"/>
              <a:gd name="connsiteY181" fmla="*/ 1723565 h 2971800"/>
              <a:gd name="connsiteX182" fmla="*/ 1192587 w 3480493"/>
              <a:gd name="connsiteY182" fmla="*/ 1677072 h 2971800"/>
              <a:gd name="connsiteX183" fmla="*/ 1206680 w 3480493"/>
              <a:gd name="connsiteY183" fmla="*/ 1646077 h 2971800"/>
              <a:gd name="connsiteX184" fmla="*/ 1215136 w 3480493"/>
              <a:gd name="connsiteY184" fmla="*/ 1613974 h 2971800"/>
              <a:gd name="connsiteX185" fmla="*/ 1216546 w 3480493"/>
              <a:gd name="connsiteY185" fmla="*/ 1585193 h 2971800"/>
              <a:gd name="connsiteX186" fmla="*/ 1206680 w 3480493"/>
              <a:gd name="connsiteY186" fmla="*/ 1559732 h 2971800"/>
              <a:gd name="connsiteX187" fmla="*/ 1155945 w 3480493"/>
              <a:gd name="connsiteY187" fmla="*/ 1485565 h 2971800"/>
              <a:gd name="connsiteX188" fmla="*/ 1089707 w 3480493"/>
              <a:gd name="connsiteY188" fmla="*/ 1389258 h 2971800"/>
              <a:gd name="connsiteX189" fmla="*/ 1031925 w 3480493"/>
              <a:gd name="connsiteY189" fmla="*/ 1305127 h 2971800"/>
              <a:gd name="connsiteX190" fmla="*/ 1003739 w 3480493"/>
              <a:gd name="connsiteY190" fmla="*/ 1264169 h 2971800"/>
              <a:gd name="connsiteX191" fmla="*/ 998101 w 3480493"/>
              <a:gd name="connsiteY191" fmla="*/ 1266383 h 2971800"/>
              <a:gd name="connsiteX192" fmla="*/ 984008 w 3480493"/>
              <a:gd name="connsiteY192" fmla="*/ 1271918 h 2971800"/>
              <a:gd name="connsiteX193" fmla="*/ 965687 w 3480493"/>
              <a:gd name="connsiteY193" fmla="*/ 1276346 h 2971800"/>
              <a:gd name="connsiteX194" fmla="*/ 943138 w 3480493"/>
              <a:gd name="connsiteY194" fmla="*/ 1278560 h 2971800"/>
              <a:gd name="connsiteX195" fmla="*/ 924817 w 3480493"/>
              <a:gd name="connsiteY195" fmla="*/ 1276346 h 2971800"/>
              <a:gd name="connsiteX196" fmla="*/ 907905 w 3480493"/>
              <a:gd name="connsiteY196" fmla="*/ 1267490 h 2971800"/>
              <a:gd name="connsiteX197" fmla="*/ 895221 w 3480493"/>
              <a:gd name="connsiteY197" fmla="*/ 1251992 h 2971800"/>
              <a:gd name="connsiteX198" fmla="*/ 889584 w 3480493"/>
              <a:gd name="connsiteY198" fmla="*/ 1225425 h 2971800"/>
              <a:gd name="connsiteX199" fmla="*/ 874081 w 3480493"/>
              <a:gd name="connsiteY199" fmla="*/ 1164541 h 2971800"/>
              <a:gd name="connsiteX200" fmla="*/ 847304 w 3480493"/>
              <a:gd name="connsiteY200" fmla="*/ 1112513 h 2971800"/>
              <a:gd name="connsiteX201" fmla="*/ 823346 w 3480493"/>
              <a:gd name="connsiteY201" fmla="*/ 1063806 h 2971800"/>
              <a:gd name="connsiteX202" fmla="*/ 817708 w 3480493"/>
              <a:gd name="connsiteY202" fmla="*/ 1013992 h 2971800"/>
              <a:gd name="connsiteX203" fmla="*/ 826164 w 3480493"/>
              <a:gd name="connsiteY203" fmla="*/ 975248 h 2971800"/>
              <a:gd name="connsiteX204" fmla="*/ 840258 w 3480493"/>
              <a:gd name="connsiteY204" fmla="*/ 942038 h 2971800"/>
              <a:gd name="connsiteX205" fmla="*/ 861397 w 3480493"/>
              <a:gd name="connsiteY205" fmla="*/ 918792 h 2971800"/>
              <a:gd name="connsiteX206" fmla="*/ 886765 w 3480493"/>
              <a:gd name="connsiteY206" fmla="*/ 909936 h 2971800"/>
              <a:gd name="connsiteX207" fmla="*/ 895221 w 3480493"/>
              <a:gd name="connsiteY207" fmla="*/ 909936 h 2971800"/>
              <a:gd name="connsiteX208" fmla="*/ 905086 w 3480493"/>
              <a:gd name="connsiteY208" fmla="*/ 913257 h 2971800"/>
              <a:gd name="connsiteX209" fmla="*/ 913542 w 3480493"/>
              <a:gd name="connsiteY209" fmla="*/ 917685 h 2971800"/>
              <a:gd name="connsiteX210" fmla="*/ 923407 w 3480493"/>
              <a:gd name="connsiteY210" fmla="*/ 924327 h 2971800"/>
              <a:gd name="connsiteX211" fmla="*/ 938910 w 3480493"/>
              <a:gd name="connsiteY211" fmla="*/ 936504 h 2971800"/>
              <a:gd name="connsiteX212" fmla="*/ 954412 w 3480493"/>
              <a:gd name="connsiteY212" fmla="*/ 948680 h 2971800"/>
              <a:gd name="connsiteX213" fmla="*/ 968506 w 3480493"/>
              <a:gd name="connsiteY213" fmla="*/ 959750 h 2971800"/>
              <a:gd name="connsiteX214" fmla="*/ 981189 w 3480493"/>
              <a:gd name="connsiteY214" fmla="*/ 968606 h 2971800"/>
              <a:gd name="connsiteX215" fmla="*/ 921998 w 3480493"/>
              <a:gd name="connsiteY215" fmla="*/ 800345 h 2971800"/>
              <a:gd name="connsiteX216" fmla="*/ 930454 w 3480493"/>
              <a:gd name="connsiteY216" fmla="*/ 472680 h 2971800"/>
              <a:gd name="connsiteX217" fmla="*/ 1155945 w 3480493"/>
              <a:gd name="connsiteY217" fmla="*/ 150549 h 2971800"/>
              <a:gd name="connsiteX218" fmla="*/ 1554892 w 3480493"/>
              <a:gd name="connsiteY218" fmla="*/ 12627 h 2971800"/>
              <a:gd name="connsiteX219" fmla="*/ 1735453 w 3480493"/>
              <a:gd name="connsiteY219" fmla="*/ 637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480493" h="2971800">
                <a:moveTo>
                  <a:pt x="294443" y="2098440"/>
                </a:moveTo>
                <a:cubicBezTo>
                  <a:pt x="710045" y="2099547"/>
                  <a:pt x="710045" y="2099547"/>
                  <a:pt x="710045" y="2099547"/>
                </a:cubicBezTo>
                <a:cubicBezTo>
                  <a:pt x="704410" y="2106188"/>
                  <a:pt x="698775" y="2113937"/>
                  <a:pt x="694548" y="2121685"/>
                </a:cubicBezTo>
                <a:cubicBezTo>
                  <a:pt x="690322" y="2129434"/>
                  <a:pt x="687504" y="2138289"/>
                  <a:pt x="684687" y="2146037"/>
                </a:cubicBezTo>
                <a:cubicBezTo>
                  <a:pt x="681869" y="2154893"/>
                  <a:pt x="679051" y="2162641"/>
                  <a:pt x="677643" y="2171497"/>
                </a:cubicBezTo>
                <a:cubicBezTo>
                  <a:pt x="676234" y="2180352"/>
                  <a:pt x="674825" y="2189207"/>
                  <a:pt x="674825" y="2198063"/>
                </a:cubicBezTo>
                <a:cubicBezTo>
                  <a:pt x="674825" y="2225736"/>
                  <a:pt x="681869" y="2252302"/>
                  <a:pt x="694548" y="2276654"/>
                </a:cubicBezTo>
                <a:cubicBezTo>
                  <a:pt x="707228" y="2301006"/>
                  <a:pt x="725542" y="2322038"/>
                  <a:pt x="748084" y="2340855"/>
                </a:cubicBezTo>
                <a:cubicBezTo>
                  <a:pt x="770625" y="2358566"/>
                  <a:pt x="798801" y="2372956"/>
                  <a:pt x="828386" y="2384025"/>
                </a:cubicBezTo>
                <a:cubicBezTo>
                  <a:pt x="859380" y="2393988"/>
                  <a:pt x="891783" y="2399522"/>
                  <a:pt x="927004" y="2399522"/>
                </a:cubicBezTo>
                <a:cubicBezTo>
                  <a:pt x="962224" y="2399522"/>
                  <a:pt x="996036" y="2393988"/>
                  <a:pt x="1025621" y="2384025"/>
                </a:cubicBezTo>
                <a:cubicBezTo>
                  <a:pt x="1056615" y="2374063"/>
                  <a:pt x="1083383" y="2359673"/>
                  <a:pt x="1107333" y="2340855"/>
                </a:cubicBezTo>
                <a:cubicBezTo>
                  <a:pt x="1129874" y="2323145"/>
                  <a:pt x="1149597" y="2301006"/>
                  <a:pt x="1162277" y="2277761"/>
                </a:cubicBezTo>
                <a:cubicBezTo>
                  <a:pt x="1174956" y="2253409"/>
                  <a:pt x="1182000" y="2226843"/>
                  <a:pt x="1182000" y="2199170"/>
                </a:cubicBezTo>
                <a:cubicBezTo>
                  <a:pt x="1182000" y="2190314"/>
                  <a:pt x="1182000" y="2181459"/>
                  <a:pt x="1180591" y="2172604"/>
                </a:cubicBezTo>
                <a:cubicBezTo>
                  <a:pt x="1179182" y="2163748"/>
                  <a:pt x="1176365" y="2154893"/>
                  <a:pt x="1173547" y="2147144"/>
                </a:cubicBezTo>
                <a:cubicBezTo>
                  <a:pt x="1170730" y="2138289"/>
                  <a:pt x="1167912" y="2130541"/>
                  <a:pt x="1163685" y="2122792"/>
                </a:cubicBezTo>
                <a:cubicBezTo>
                  <a:pt x="1159459" y="2115044"/>
                  <a:pt x="1153824" y="2107295"/>
                  <a:pt x="1149597" y="2099547"/>
                </a:cubicBezTo>
                <a:lnTo>
                  <a:pt x="1740247" y="2100629"/>
                </a:lnTo>
                <a:lnTo>
                  <a:pt x="2330896" y="2099547"/>
                </a:lnTo>
                <a:cubicBezTo>
                  <a:pt x="2326669" y="2107295"/>
                  <a:pt x="2321034" y="2115044"/>
                  <a:pt x="2316808" y="2122792"/>
                </a:cubicBezTo>
                <a:cubicBezTo>
                  <a:pt x="2312581" y="2130541"/>
                  <a:pt x="2309763" y="2138289"/>
                  <a:pt x="2306946" y="2147144"/>
                </a:cubicBezTo>
                <a:cubicBezTo>
                  <a:pt x="2304128" y="2154893"/>
                  <a:pt x="2301311" y="2163748"/>
                  <a:pt x="2299902" y="2172604"/>
                </a:cubicBezTo>
                <a:cubicBezTo>
                  <a:pt x="2298493" y="2181459"/>
                  <a:pt x="2298493" y="2190314"/>
                  <a:pt x="2298493" y="2199170"/>
                </a:cubicBezTo>
                <a:cubicBezTo>
                  <a:pt x="2298493" y="2226843"/>
                  <a:pt x="2305537" y="2253409"/>
                  <a:pt x="2318216" y="2277761"/>
                </a:cubicBezTo>
                <a:cubicBezTo>
                  <a:pt x="2330896" y="2301006"/>
                  <a:pt x="2350619" y="2323145"/>
                  <a:pt x="2373160" y="2340855"/>
                </a:cubicBezTo>
                <a:cubicBezTo>
                  <a:pt x="2397110" y="2359673"/>
                  <a:pt x="2423878" y="2374063"/>
                  <a:pt x="2454872" y="2384025"/>
                </a:cubicBezTo>
                <a:cubicBezTo>
                  <a:pt x="2484457" y="2393988"/>
                  <a:pt x="2518269" y="2399522"/>
                  <a:pt x="2553489" y="2399522"/>
                </a:cubicBezTo>
                <a:cubicBezTo>
                  <a:pt x="2588710" y="2399522"/>
                  <a:pt x="2621113" y="2393988"/>
                  <a:pt x="2652107" y="2384025"/>
                </a:cubicBezTo>
                <a:cubicBezTo>
                  <a:pt x="2681692" y="2372956"/>
                  <a:pt x="2709868" y="2358566"/>
                  <a:pt x="2732409" y="2340855"/>
                </a:cubicBezTo>
                <a:cubicBezTo>
                  <a:pt x="2754951" y="2322038"/>
                  <a:pt x="2773265" y="2301006"/>
                  <a:pt x="2785945" y="2276654"/>
                </a:cubicBezTo>
                <a:cubicBezTo>
                  <a:pt x="2798624" y="2252302"/>
                  <a:pt x="2805668" y="2225736"/>
                  <a:pt x="2805668" y="2198063"/>
                </a:cubicBezTo>
                <a:cubicBezTo>
                  <a:pt x="2805668" y="2189207"/>
                  <a:pt x="2804259" y="2180352"/>
                  <a:pt x="2802850" y="2171497"/>
                </a:cubicBezTo>
                <a:cubicBezTo>
                  <a:pt x="2801442" y="2162641"/>
                  <a:pt x="2798624" y="2154893"/>
                  <a:pt x="2795806" y="2146037"/>
                </a:cubicBezTo>
                <a:cubicBezTo>
                  <a:pt x="2792989" y="2138289"/>
                  <a:pt x="2790171" y="2129434"/>
                  <a:pt x="2785945" y="2121685"/>
                </a:cubicBezTo>
                <a:cubicBezTo>
                  <a:pt x="2781718" y="2113937"/>
                  <a:pt x="2776083" y="2106188"/>
                  <a:pt x="2770448" y="2099547"/>
                </a:cubicBezTo>
                <a:cubicBezTo>
                  <a:pt x="2770448" y="2099547"/>
                  <a:pt x="2770448" y="2099547"/>
                  <a:pt x="3186050" y="2098440"/>
                </a:cubicBezTo>
                <a:cubicBezTo>
                  <a:pt x="3256491" y="2132754"/>
                  <a:pt x="3311435" y="2167069"/>
                  <a:pt x="3350882" y="2201383"/>
                </a:cubicBezTo>
                <a:cubicBezTo>
                  <a:pt x="3391737" y="2234591"/>
                  <a:pt x="3418505" y="2267799"/>
                  <a:pt x="3436820" y="2295472"/>
                </a:cubicBezTo>
                <a:cubicBezTo>
                  <a:pt x="3455134" y="2324252"/>
                  <a:pt x="3464996" y="2348604"/>
                  <a:pt x="3469222" y="2366315"/>
                </a:cubicBezTo>
                <a:cubicBezTo>
                  <a:pt x="3473449" y="2384025"/>
                  <a:pt x="3473449" y="2395094"/>
                  <a:pt x="3473449" y="2397308"/>
                </a:cubicBezTo>
                <a:cubicBezTo>
                  <a:pt x="3473449" y="2397308"/>
                  <a:pt x="3473449" y="2397308"/>
                  <a:pt x="3480493" y="2971800"/>
                </a:cubicBezTo>
                <a:cubicBezTo>
                  <a:pt x="3480493" y="2971800"/>
                  <a:pt x="3480493" y="2971800"/>
                  <a:pt x="1885863" y="2971800"/>
                </a:cubicBezTo>
                <a:lnTo>
                  <a:pt x="1753981" y="2971800"/>
                </a:lnTo>
                <a:lnTo>
                  <a:pt x="1726512" y="2971800"/>
                </a:lnTo>
                <a:lnTo>
                  <a:pt x="1594630" y="2971800"/>
                </a:lnTo>
                <a:cubicBezTo>
                  <a:pt x="0" y="2971800"/>
                  <a:pt x="0" y="2971800"/>
                  <a:pt x="0" y="2971800"/>
                </a:cubicBezTo>
                <a:cubicBezTo>
                  <a:pt x="7044" y="2397308"/>
                  <a:pt x="7044" y="2397308"/>
                  <a:pt x="7044" y="2397308"/>
                </a:cubicBezTo>
                <a:cubicBezTo>
                  <a:pt x="7044" y="2395094"/>
                  <a:pt x="7044" y="2384025"/>
                  <a:pt x="11271" y="2366315"/>
                </a:cubicBezTo>
                <a:cubicBezTo>
                  <a:pt x="15497" y="2348604"/>
                  <a:pt x="25359" y="2324252"/>
                  <a:pt x="43673" y="2295472"/>
                </a:cubicBezTo>
                <a:cubicBezTo>
                  <a:pt x="61988" y="2267799"/>
                  <a:pt x="88756" y="2234591"/>
                  <a:pt x="129611" y="2201383"/>
                </a:cubicBezTo>
                <a:cubicBezTo>
                  <a:pt x="169058" y="2167069"/>
                  <a:pt x="224002" y="2132754"/>
                  <a:pt x="294443" y="2098440"/>
                </a:cubicBezTo>
                <a:close/>
                <a:moveTo>
                  <a:pt x="1735453" y="0"/>
                </a:moveTo>
                <a:lnTo>
                  <a:pt x="1740247" y="318"/>
                </a:lnTo>
                <a:lnTo>
                  <a:pt x="1745040" y="0"/>
                </a:lnTo>
                <a:lnTo>
                  <a:pt x="1745040" y="637"/>
                </a:lnTo>
                <a:lnTo>
                  <a:pt x="1925601" y="12627"/>
                </a:lnTo>
                <a:cubicBezTo>
                  <a:pt x="2100202" y="34939"/>
                  <a:pt x="2229419" y="84961"/>
                  <a:pt x="2324548" y="150549"/>
                </a:cubicBezTo>
                <a:cubicBezTo>
                  <a:pt x="2452796" y="239107"/>
                  <a:pt x="2519034" y="355340"/>
                  <a:pt x="2550039" y="472680"/>
                </a:cubicBezTo>
                <a:cubicBezTo>
                  <a:pt x="2581044" y="590019"/>
                  <a:pt x="2575407" y="708466"/>
                  <a:pt x="2558495" y="800345"/>
                </a:cubicBezTo>
                <a:cubicBezTo>
                  <a:pt x="2541583" y="892224"/>
                  <a:pt x="2513397" y="957536"/>
                  <a:pt x="2499304" y="968606"/>
                </a:cubicBezTo>
                <a:cubicBezTo>
                  <a:pt x="2503532" y="966392"/>
                  <a:pt x="2507759" y="963071"/>
                  <a:pt x="2511987" y="959750"/>
                </a:cubicBezTo>
                <a:cubicBezTo>
                  <a:pt x="2516215" y="955322"/>
                  <a:pt x="2521853" y="952001"/>
                  <a:pt x="2526081" y="948680"/>
                </a:cubicBezTo>
                <a:cubicBezTo>
                  <a:pt x="2531718" y="944252"/>
                  <a:pt x="2535946" y="940932"/>
                  <a:pt x="2541583" y="936504"/>
                </a:cubicBezTo>
                <a:cubicBezTo>
                  <a:pt x="2545811" y="932076"/>
                  <a:pt x="2551448" y="928755"/>
                  <a:pt x="2557086" y="924327"/>
                </a:cubicBezTo>
                <a:cubicBezTo>
                  <a:pt x="2559904" y="922113"/>
                  <a:pt x="2562723" y="919899"/>
                  <a:pt x="2566951" y="917685"/>
                </a:cubicBezTo>
                <a:cubicBezTo>
                  <a:pt x="2569769" y="915471"/>
                  <a:pt x="2572588" y="914364"/>
                  <a:pt x="2575407" y="913257"/>
                </a:cubicBezTo>
                <a:cubicBezTo>
                  <a:pt x="2578225" y="912150"/>
                  <a:pt x="2582453" y="911043"/>
                  <a:pt x="2585272" y="909936"/>
                </a:cubicBezTo>
                <a:cubicBezTo>
                  <a:pt x="2588091" y="909936"/>
                  <a:pt x="2590909" y="909936"/>
                  <a:pt x="2593728" y="909936"/>
                </a:cubicBezTo>
                <a:cubicBezTo>
                  <a:pt x="2602184" y="909936"/>
                  <a:pt x="2610640" y="913257"/>
                  <a:pt x="2619096" y="918792"/>
                </a:cubicBezTo>
                <a:cubicBezTo>
                  <a:pt x="2627552" y="924327"/>
                  <a:pt x="2634598" y="932076"/>
                  <a:pt x="2640235" y="942038"/>
                </a:cubicBezTo>
                <a:cubicBezTo>
                  <a:pt x="2645873" y="950894"/>
                  <a:pt x="2651510" y="963071"/>
                  <a:pt x="2654329" y="975248"/>
                </a:cubicBezTo>
                <a:cubicBezTo>
                  <a:pt x="2658557" y="987425"/>
                  <a:pt x="2661375" y="1000708"/>
                  <a:pt x="2662785" y="1013992"/>
                </a:cubicBezTo>
                <a:cubicBezTo>
                  <a:pt x="2665603" y="1031704"/>
                  <a:pt x="2662785" y="1048308"/>
                  <a:pt x="2657147" y="1063806"/>
                </a:cubicBezTo>
                <a:cubicBezTo>
                  <a:pt x="2651510" y="1080411"/>
                  <a:pt x="2643054" y="1095908"/>
                  <a:pt x="2633189" y="1112513"/>
                </a:cubicBezTo>
                <a:cubicBezTo>
                  <a:pt x="2624733" y="1129118"/>
                  <a:pt x="2614868" y="1145723"/>
                  <a:pt x="2606412" y="1164541"/>
                </a:cubicBezTo>
                <a:cubicBezTo>
                  <a:pt x="2599365" y="1183360"/>
                  <a:pt x="2593728" y="1203285"/>
                  <a:pt x="2590909" y="1225425"/>
                </a:cubicBezTo>
                <a:cubicBezTo>
                  <a:pt x="2590909" y="1236495"/>
                  <a:pt x="2588091" y="1244244"/>
                  <a:pt x="2585272" y="1251992"/>
                </a:cubicBezTo>
                <a:cubicBezTo>
                  <a:pt x="2582453" y="1258634"/>
                  <a:pt x="2576816" y="1264169"/>
                  <a:pt x="2572588" y="1267490"/>
                </a:cubicBezTo>
                <a:cubicBezTo>
                  <a:pt x="2566951" y="1271918"/>
                  <a:pt x="2561314" y="1274132"/>
                  <a:pt x="2555676" y="1276346"/>
                </a:cubicBezTo>
                <a:cubicBezTo>
                  <a:pt x="2550039" y="1278560"/>
                  <a:pt x="2542992" y="1278560"/>
                  <a:pt x="2537355" y="1278560"/>
                </a:cubicBezTo>
                <a:cubicBezTo>
                  <a:pt x="2528899" y="1278560"/>
                  <a:pt x="2521853" y="1277453"/>
                  <a:pt x="2514806" y="1276346"/>
                </a:cubicBezTo>
                <a:cubicBezTo>
                  <a:pt x="2507759" y="1275239"/>
                  <a:pt x="2502122" y="1273025"/>
                  <a:pt x="2496485" y="1271918"/>
                </a:cubicBezTo>
                <a:cubicBezTo>
                  <a:pt x="2490848" y="1269704"/>
                  <a:pt x="2486620" y="1268597"/>
                  <a:pt x="2482392" y="1266383"/>
                </a:cubicBezTo>
                <a:cubicBezTo>
                  <a:pt x="2479573" y="1265276"/>
                  <a:pt x="2476754" y="1264169"/>
                  <a:pt x="2476754" y="1264169"/>
                </a:cubicBezTo>
                <a:cubicBezTo>
                  <a:pt x="2475345" y="1266383"/>
                  <a:pt x="2464071" y="1281881"/>
                  <a:pt x="2448568" y="1305127"/>
                </a:cubicBezTo>
                <a:cubicBezTo>
                  <a:pt x="2433066" y="1327267"/>
                  <a:pt x="2413335" y="1358262"/>
                  <a:pt x="2390786" y="1389258"/>
                </a:cubicBezTo>
                <a:cubicBezTo>
                  <a:pt x="2369646" y="1421360"/>
                  <a:pt x="2345688" y="1455676"/>
                  <a:pt x="2324548" y="1485565"/>
                </a:cubicBezTo>
                <a:cubicBezTo>
                  <a:pt x="2304818" y="1515453"/>
                  <a:pt x="2286496" y="1542021"/>
                  <a:pt x="2273813" y="1559732"/>
                </a:cubicBezTo>
                <a:cubicBezTo>
                  <a:pt x="2268175" y="1567481"/>
                  <a:pt x="2265357" y="1576337"/>
                  <a:pt x="2263947" y="1585193"/>
                </a:cubicBezTo>
                <a:cubicBezTo>
                  <a:pt x="2262538" y="1594049"/>
                  <a:pt x="2263947" y="1604012"/>
                  <a:pt x="2265357" y="1613974"/>
                </a:cubicBezTo>
                <a:cubicBezTo>
                  <a:pt x="2266766" y="1623937"/>
                  <a:pt x="2269585" y="1635007"/>
                  <a:pt x="2273813" y="1646077"/>
                </a:cubicBezTo>
                <a:cubicBezTo>
                  <a:pt x="2278041" y="1656040"/>
                  <a:pt x="2282268" y="1667109"/>
                  <a:pt x="2287906" y="1677072"/>
                </a:cubicBezTo>
                <a:cubicBezTo>
                  <a:pt x="2296362" y="1693677"/>
                  <a:pt x="2307636" y="1709175"/>
                  <a:pt x="2318911" y="1723565"/>
                </a:cubicBezTo>
                <a:cubicBezTo>
                  <a:pt x="2331595" y="1737956"/>
                  <a:pt x="2344279" y="1751240"/>
                  <a:pt x="2359781" y="1763416"/>
                </a:cubicBezTo>
                <a:cubicBezTo>
                  <a:pt x="2375284" y="1775593"/>
                  <a:pt x="2392195" y="1787770"/>
                  <a:pt x="2409107" y="1797733"/>
                </a:cubicBezTo>
                <a:cubicBezTo>
                  <a:pt x="2427428" y="1807696"/>
                  <a:pt x="2445749" y="1816551"/>
                  <a:pt x="2466889" y="1823193"/>
                </a:cubicBezTo>
                <a:cubicBezTo>
                  <a:pt x="2496485" y="1834263"/>
                  <a:pt x="2533127" y="1847547"/>
                  <a:pt x="2573997" y="1861938"/>
                </a:cubicBezTo>
                <a:cubicBezTo>
                  <a:pt x="2616277" y="1877435"/>
                  <a:pt x="2662785" y="1894040"/>
                  <a:pt x="2714929" y="1912859"/>
                </a:cubicBezTo>
                <a:cubicBezTo>
                  <a:pt x="2765665" y="1930570"/>
                  <a:pt x="2822038" y="1950496"/>
                  <a:pt x="2882638" y="1971528"/>
                </a:cubicBezTo>
                <a:cubicBezTo>
                  <a:pt x="2941830" y="1992561"/>
                  <a:pt x="3005249" y="2014701"/>
                  <a:pt x="3072896" y="2037947"/>
                </a:cubicBezTo>
                <a:cubicBezTo>
                  <a:pt x="3078534" y="2040161"/>
                  <a:pt x="3082762" y="2042375"/>
                  <a:pt x="3088399" y="2043482"/>
                </a:cubicBezTo>
                <a:cubicBezTo>
                  <a:pt x="3094036" y="2045696"/>
                  <a:pt x="3099673" y="2047910"/>
                  <a:pt x="3103901" y="2049017"/>
                </a:cubicBezTo>
                <a:cubicBezTo>
                  <a:pt x="3109539" y="2051231"/>
                  <a:pt x="3113767" y="2053445"/>
                  <a:pt x="3119404" y="2055659"/>
                </a:cubicBezTo>
                <a:cubicBezTo>
                  <a:pt x="3123632" y="2056766"/>
                  <a:pt x="3129269" y="2058980"/>
                  <a:pt x="3133497" y="2061194"/>
                </a:cubicBezTo>
                <a:cubicBezTo>
                  <a:pt x="3133497" y="2061194"/>
                  <a:pt x="3133497" y="2061194"/>
                  <a:pt x="2758618" y="2061194"/>
                </a:cubicBezTo>
                <a:cubicBezTo>
                  <a:pt x="2758618" y="2061194"/>
                  <a:pt x="2758618" y="2061194"/>
                  <a:pt x="2734660" y="2061194"/>
                </a:cubicBezTo>
                <a:cubicBezTo>
                  <a:pt x="2734660" y="2061194"/>
                  <a:pt x="2734660" y="2061194"/>
                  <a:pt x="2709292" y="2061194"/>
                </a:cubicBezTo>
                <a:cubicBezTo>
                  <a:pt x="2712111" y="2063408"/>
                  <a:pt x="2714929" y="2065622"/>
                  <a:pt x="2717748" y="2067836"/>
                </a:cubicBezTo>
                <a:cubicBezTo>
                  <a:pt x="2720567" y="2070050"/>
                  <a:pt x="2723385" y="2072263"/>
                  <a:pt x="2726204" y="2074477"/>
                </a:cubicBezTo>
                <a:cubicBezTo>
                  <a:pt x="2729022" y="2076691"/>
                  <a:pt x="2731841" y="2080012"/>
                  <a:pt x="2733250" y="2082226"/>
                </a:cubicBezTo>
                <a:cubicBezTo>
                  <a:pt x="2736069" y="2084440"/>
                  <a:pt x="2738888" y="2086654"/>
                  <a:pt x="2741706" y="2089975"/>
                </a:cubicBezTo>
                <a:cubicBezTo>
                  <a:pt x="2747344" y="2096617"/>
                  <a:pt x="2752981" y="2104366"/>
                  <a:pt x="2758618" y="2112115"/>
                </a:cubicBezTo>
                <a:cubicBezTo>
                  <a:pt x="2762846" y="2119864"/>
                  <a:pt x="2767074" y="2127612"/>
                  <a:pt x="2771302" y="2135361"/>
                </a:cubicBezTo>
                <a:cubicBezTo>
                  <a:pt x="2774121" y="2144217"/>
                  <a:pt x="2776939" y="2153073"/>
                  <a:pt x="2779758" y="2161929"/>
                </a:cubicBezTo>
                <a:cubicBezTo>
                  <a:pt x="2781167" y="2170785"/>
                  <a:pt x="2782577" y="2179640"/>
                  <a:pt x="2782577" y="2188496"/>
                </a:cubicBezTo>
                <a:cubicBezTo>
                  <a:pt x="2782577" y="2212850"/>
                  <a:pt x="2776939" y="2234989"/>
                  <a:pt x="2765665" y="2256022"/>
                </a:cubicBezTo>
                <a:cubicBezTo>
                  <a:pt x="2754390" y="2277055"/>
                  <a:pt x="2738888" y="2295873"/>
                  <a:pt x="2719157" y="2311371"/>
                </a:cubicBezTo>
                <a:cubicBezTo>
                  <a:pt x="2699427" y="2326869"/>
                  <a:pt x="2675468" y="2339045"/>
                  <a:pt x="2650101" y="2347901"/>
                </a:cubicBezTo>
                <a:cubicBezTo>
                  <a:pt x="2623324" y="2356757"/>
                  <a:pt x="2595137" y="2362292"/>
                  <a:pt x="2565542" y="2362292"/>
                </a:cubicBezTo>
                <a:cubicBezTo>
                  <a:pt x="2534537" y="2362292"/>
                  <a:pt x="2506350" y="2357864"/>
                  <a:pt x="2479573" y="2349008"/>
                </a:cubicBezTo>
                <a:cubicBezTo>
                  <a:pt x="2454205" y="2340152"/>
                  <a:pt x="2430247" y="2326869"/>
                  <a:pt x="2410516" y="2311371"/>
                </a:cubicBezTo>
                <a:cubicBezTo>
                  <a:pt x="2390786" y="2295873"/>
                  <a:pt x="2373874" y="2277055"/>
                  <a:pt x="2362600" y="2257129"/>
                </a:cubicBezTo>
                <a:cubicBezTo>
                  <a:pt x="2351325" y="2236096"/>
                  <a:pt x="2345688" y="2213957"/>
                  <a:pt x="2345688" y="2189603"/>
                </a:cubicBezTo>
                <a:cubicBezTo>
                  <a:pt x="2345688" y="2180747"/>
                  <a:pt x="2345688" y="2171892"/>
                  <a:pt x="2348506" y="2163036"/>
                </a:cubicBezTo>
                <a:cubicBezTo>
                  <a:pt x="2349916" y="2153073"/>
                  <a:pt x="2352734" y="2145324"/>
                  <a:pt x="2355553" y="2136468"/>
                </a:cubicBezTo>
                <a:cubicBezTo>
                  <a:pt x="2359781" y="2128719"/>
                  <a:pt x="2364009" y="2119864"/>
                  <a:pt x="2368237" y="2112115"/>
                </a:cubicBezTo>
                <a:cubicBezTo>
                  <a:pt x="2373874" y="2104366"/>
                  <a:pt x="2379511" y="2096617"/>
                  <a:pt x="2385149" y="2089975"/>
                </a:cubicBezTo>
                <a:cubicBezTo>
                  <a:pt x="2387967" y="2087761"/>
                  <a:pt x="2390786" y="2084440"/>
                  <a:pt x="2392195" y="2082226"/>
                </a:cubicBezTo>
                <a:cubicBezTo>
                  <a:pt x="2395014" y="2080012"/>
                  <a:pt x="2397833" y="2077798"/>
                  <a:pt x="2400651" y="2075584"/>
                </a:cubicBezTo>
                <a:cubicBezTo>
                  <a:pt x="2403470" y="2073370"/>
                  <a:pt x="2404879" y="2071156"/>
                  <a:pt x="2407698" y="2068943"/>
                </a:cubicBezTo>
                <a:cubicBezTo>
                  <a:pt x="2410516" y="2066729"/>
                  <a:pt x="2413335" y="2064515"/>
                  <a:pt x="2417563" y="2062301"/>
                </a:cubicBezTo>
                <a:cubicBezTo>
                  <a:pt x="2417563" y="2062301"/>
                  <a:pt x="2417563" y="2062301"/>
                  <a:pt x="2390786" y="2062301"/>
                </a:cubicBezTo>
                <a:cubicBezTo>
                  <a:pt x="2390786" y="2062301"/>
                  <a:pt x="2390786" y="2062301"/>
                  <a:pt x="2368237" y="2062301"/>
                </a:cubicBezTo>
                <a:cubicBezTo>
                  <a:pt x="2368237" y="2062301"/>
                  <a:pt x="2368237" y="2062301"/>
                  <a:pt x="1849161" y="2063213"/>
                </a:cubicBezTo>
                <a:lnTo>
                  <a:pt x="1742222" y="2063401"/>
                </a:lnTo>
                <a:lnTo>
                  <a:pt x="1742222" y="2063408"/>
                </a:lnTo>
                <a:lnTo>
                  <a:pt x="1740247" y="2063405"/>
                </a:lnTo>
                <a:lnTo>
                  <a:pt x="1738271" y="2063408"/>
                </a:lnTo>
                <a:lnTo>
                  <a:pt x="1738271" y="2063401"/>
                </a:lnTo>
                <a:lnTo>
                  <a:pt x="1631332" y="2063213"/>
                </a:lnTo>
                <a:cubicBezTo>
                  <a:pt x="1112256" y="2062301"/>
                  <a:pt x="1112256" y="2062301"/>
                  <a:pt x="1112256" y="2062301"/>
                </a:cubicBezTo>
                <a:cubicBezTo>
                  <a:pt x="1089707" y="2062301"/>
                  <a:pt x="1089707" y="2062301"/>
                  <a:pt x="1089707" y="2062301"/>
                </a:cubicBezTo>
                <a:cubicBezTo>
                  <a:pt x="1062930" y="2062301"/>
                  <a:pt x="1062930" y="2062301"/>
                  <a:pt x="1062930" y="2062301"/>
                </a:cubicBezTo>
                <a:cubicBezTo>
                  <a:pt x="1067158" y="2064515"/>
                  <a:pt x="1069977" y="2066729"/>
                  <a:pt x="1072795" y="2068943"/>
                </a:cubicBezTo>
                <a:cubicBezTo>
                  <a:pt x="1075614" y="2071156"/>
                  <a:pt x="1077023" y="2073370"/>
                  <a:pt x="1079842" y="2075584"/>
                </a:cubicBezTo>
                <a:cubicBezTo>
                  <a:pt x="1082660" y="2077798"/>
                  <a:pt x="1085479" y="2080012"/>
                  <a:pt x="1088298" y="2082226"/>
                </a:cubicBezTo>
                <a:cubicBezTo>
                  <a:pt x="1089707" y="2084440"/>
                  <a:pt x="1092526" y="2087761"/>
                  <a:pt x="1095344" y="2089975"/>
                </a:cubicBezTo>
                <a:cubicBezTo>
                  <a:pt x="1100982" y="2096617"/>
                  <a:pt x="1106619" y="2104366"/>
                  <a:pt x="1112256" y="2112115"/>
                </a:cubicBezTo>
                <a:cubicBezTo>
                  <a:pt x="1116484" y="2119864"/>
                  <a:pt x="1120712" y="2128719"/>
                  <a:pt x="1124940" y="2136468"/>
                </a:cubicBezTo>
                <a:cubicBezTo>
                  <a:pt x="1127759" y="2145324"/>
                  <a:pt x="1130577" y="2153073"/>
                  <a:pt x="1131987" y="2163036"/>
                </a:cubicBezTo>
                <a:cubicBezTo>
                  <a:pt x="1134805" y="2171892"/>
                  <a:pt x="1134805" y="2180747"/>
                  <a:pt x="1134805" y="2189603"/>
                </a:cubicBezTo>
                <a:cubicBezTo>
                  <a:pt x="1134805" y="2213957"/>
                  <a:pt x="1129168" y="2236096"/>
                  <a:pt x="1117893" y="2257129"/>
                </a:cubicBezTo>
                <a:cubicBezTo>
                  <a:pt x="1106619" y="2277055"/>
                  <a:pt x="1089707" y="2295873"/>
                  <a:pt x="1069977" y="2311371"/>
                </a:cubicBezTo>
                <a:cubicBezTo>
                  <a:pt x="1050246" y="2326869"/>
                  <a:pt x="1026288" y="2340152"/>
                  <a:pt x="1000920" y="2349008"/>
                </a:cubicBezTo>
                <a:cubicBezTo>
                  <a:pt x="974143" y="2357864"/>
                  <a:pt x="945956" y="2362292"/>
                  <a:pt x="914951" y="2362292"/>
                </a:cubicBezTo>
                <a:cubicBezTo>
                  <a:pt x="885356" y="2362292"/>
                  <a:pt x="857169" y="2356757"/>
                  <a:pt x="830392" y="2347901"/>
                </a:cubicBezTo>
                <a:cubicBezTo>
                  <a:pt x="805025" y="2339045"/>
                  <a:pt x="781066" y="2326869"/>
                  <a:pt x="761336" y="2311371"/>
                </a:cubicBezTo>
                <a:cubicBezTo>
                  <a:pt x="741605" y="2295873"/>
                  <a:pt x="726103" y="2277055"/>
                  <a:pt x="714828" y="2256022"/>
                </a:cubicBezTo>
                <a:cubicBezTo>
                  <a:pt x="703554" y="2234989"/>
                  <a:pt x="697916" y="2212850"/>
                  <a:pt x="697916" y="2188496"/>
                </a:cubicBezTo>
                <a:cubicBezTo>
                  <a:pt x="697916" y="2179640"/>
                  <a:pt x="699326" y="2170785"/>
                  <a:pt x="700735" y="2161929"/>
                </a:cubicBezTo>
                <a:cubicBezTo>
                  <a:pt x="703554" y="2153073"/>
                  <a:pt x="706372" y="2144217"/>
                  <a:pt x="709191" y="2135361"/>
                </a:cubicBezTo>
                <a:cubicBezTo>
                  <a:pt x="713419" y="2127612"/>
                  <a:pt x="717647" y="2119864"/>
                  <a:pt x="721875" y="2112115"/>
                </a:cubicBezTo>
                <a:cubicBezTo>
                  <a:pt x="727512" y="2104366"/>
                  <a:pt x="733149" y="2096617"/>
                  <a:pt x="738787" y="2089975"/>
                </a:cubicBezTo>
                <a:cubicBezTo>
                  <a:pt x="741605" y="2086654"/>
                  <a:pt x="744424" y="2084440"/>
                  <a:pt x="747243" y="2082226"/>
                </a:cubicBezTo>
                <a:cubicBezTo>
                  <a:pt x="748652" y="2080012"/>
                  <a:pt x="751471" y="2076691"/>
                  <a:pt x="754289" y="2074477"/>
                </a:cubicBezTo>
                <a:cubicBezTo>
                  <a:pt x="757108" y="2072263"/>
                  <a:pt x="759926" y="2070050"/>
                  <a:pt x="762745" y="2067836"/>
                </a:cubicBezTo>
                <a:cubicBezTo>
                  <a:pt x="765564" y="2065622"/>
                  <a:pt x="768382" y="2063408"/>
                  <a:pt x="771201" y="2061194"/>
                </a:cubicBezTo>
                <a:cubicBezTo>
                  <a:pt x="745833" y="2061194"/>
                  <a:pt x="745833" y="2061194"/>
                  <a:pt x="745833" y="2061194"/>
                </a:cubicBezTo>
                <a:cubicBezTo>
                  <a:pt x="721875" y="2061194"/>
                  <a:pt x="721875" y="2061194"/>
                  <a:pt x="721875" y="2061194"/>
                </a:cubicBezTo>
                <a:cubicBezTo>
                  <a:pt x="346996" y="2061194"/>
                  <a:pt x="346996" y="2061194"/>
                  <a:pt x="346996" y="2061194"/>
                </a:cubicBezTo>
                <a:cubicBezTo>
                  <a:pt x="351224" y="2058980"/>
                  <a:pt x="356861" y="2056766"/>
                  <a:pt x="361089" y="2055659"/>
                </a:cubicBezTo>
                <a:cubicBezTo>
                  <a:pt x="366726" y="2053445"/>
                  <a:pt x="370954" y="2051231"/>
                  <a:pt x="376592" y="2049017"/>
                </a:cubicBezTo>
                <a:cubicBezTo>
                  <a:pt x="380820" y="2047910"/>
                  <a:pt x="386457" y="2045696"/>
                  <a:pt x="392094" y="2043482"/>
                </a:cubicBezTo>
                <a:cubicBezTo>
                  <a:pt x="397731" y="2042375"/>
                  <a:pt x="401959" y="2040161"/>
                  <a:pt x="407597" y="2037947"/>
                </a:cubicBezTo>
                <a:cubicBezTo>
                  <a:pt x="475244" y="2014701"/>
                  <a:pt x="538663" y="1992561"/>
                  <a:pt x="597855" y="1971528"/>
                </a:cubicBezTo>
                <a:cubicBezTo>
                  <a:pt x="658455" y="1950496"/>
                  <a:pt x="714828" y="1930570"/>
                  <a:pt x="765564" y="1912859"/>
                </a:cubicBezTo>
                <a:cubicBezTo>
                  <a:pt x="817708" y="1894040"/>
                  <a:pt x="864216" y="1877435"/>
                  <a:pt x="906496" y="1861938"/>
                </a:cubicBezTo>
                <a:cubicBezTo>
                  <a:pt x="947366" y="1847547"/>
                  <a:pt x="984008" y="1834263"/>
                  <a:pt x="1013604" y="1823193"/>
                </a:cubicBezTo>
                <a:cubicBezTo>
                  <a:pt x="1034744" y="1816551"/>
                  <a:pt x="1053065" y="1807696"/>
                  <a:pt x="1071386" y="1797733"/>
                </a:cubicBezTo>
                <a:cubicBezTo>
                  <a:pt x="1088298" y="1787770"/>
                  <a:pt x="1105209" y="1775593"/>
                  <a:pt x="1120712" y="1763416"/>
                </a:cubicBezTo>
                <a:cubicBezTo>
                  <a:pt x="1136214" y="1751240"/>
                  <a:pt x="1148898" y="1737956"/>
                  <a:pt x="1161582" y="1723565"/>
                </a:cubicBezTo>
                <a:cubicBezTo>
                  <a:pt x="1172857" y="1709175"/>
                  <a:pt x="1184131" y="1693677"/>
                  <a:pt x="1192587" y="1677072"/>
                </a:cubicBezTo>
                <a:cubicBezTo>
                  <a:pt x="1198225" y="1667109"/>
                  <a:pt x="1202452" y="1656040"/>
                  <a:pt x="1206680" y="1646077"/>
                </a:cubicBezTo>
                <a:cubicBezTo>
                  <a:pt x="1210908" y="1635007"/>
                  <a:pt x="1213727" y="1623937"/>
                  <a:pt x="1215136" y="1613974"/>
                </a:cubicBezTo>
                <a:cubicBezTo>
                  <a:pt x="1216546" y="1604012"/>
                  <a:pt x="1217955" y="1594049"/>
                  <a:pt x="1216546" y="1585193"/>
                </a:cubicBezTo>
                <a:cubicBezTo>
                  <a:pt x="1215136" y="1576337"/>
                  <a:pt x="1212318" y="1567481"/>
                  <a:pt x="1206680" y="1559732"/>
                </a:cubicBezTo>
                <a:cubicBezTo>
                  <a:pt x="1193997" y="1542021"/>
                  <a:pt x="1175675" y="1515453"/>
                  <a:pt x="1155945" y="1485565"/>
                </a:cubicBezTo>
                <a:cubicBezTo>
                  <a:pt x="1134805" y="1455676"/>
                  <a:pt x="1110847" y="1421360"/>
                  <a:pt x="1089707" y="1389258"/>
                </a:cubicBezTo>
                <a:cubicBezTo>
                  <a:pt x="1067158" y="1358262"/>
                  <a:pt x="1047427" y="1327267"/>
                  <a:pt x="1031925" y="1305127"/>
                </a:cubicBezTo>
                <a:cubicBezTo>
                  <a:pt x="1016422" y="1281881"/>
                  <a:pt x="1005148" y="1266383"/>
                  <a:pt x="1003739" y="1264169"/>
                </a:cubicBezTo>
                <a:cubicBezTo>
                  <a:pt x="1003739" y="1264169"/>
                  <a:pt x="1000920" y="1265276"/>
                  <a:pt x="998101" y="1266383"/>
                </a:cubicBezTo>
                <a:cubicBezTo>
                  <a:pt x="993873" y="1268597"/>
                  <a:pt x="989645" y="1269704"/>
                  <a:pt x="984008" y="1271918"/>
                </a:cubicBezTo>
                <a:cubicBezTo>
                  <a:pt x="978371" y="1273025"/>
                  <a:pt x="972734" y="1275239"/>
                  <a:pt x="965687" y="1276346"/>
                </a:cubicBezTo>
                <a:cubicBezTo>
                  <a:pt x="958640" y="1277453"/>
                  <a:pt x="951594" y="1278560"/>
                  <a:pt x="943138" y="1278560"/>
                </a:cubicBezTo>
                <a:cubicBezTo>
                  <a:pt x="937501" y="1278560"/>
                  <a:pt x="930454" y="1278560"/>
                  <a:pt x="924817" y="1276346"/>
                </a:cubicBezTo>
                <a:cubicBezTo>
                  <a:pt x="919179" y="1274132"/>
                  <a:pt x="913542" y="1271918"/>
                  <a:pt x="907905" y="1267490"/>
                </a:cubicBezTo>
                <a:cubicBezTo>
                  <a:pt x="903677" y="1264169"/>
                  <a:pt x="898040" y="1258634"/>
                  <a:pt x="895221" y="1251992"/>
                </a:cubicBezTo>
                <a:cubicBezTo>
                  <a:pt x="892402" y="1244244"/>
                  <a:pt x="889584" y="1236495"/>
                  <a:pt x="889584" y="1225425"/>
                </a:cubicBezTo>
                <a:cubicBezTo>
                  <a:pt x="886765" y="1203285"/>
                  <a:pt x="881128" y="1183360"/>
                  <a:pt x="874081" y="1164541"/>
                </a:cubicBezTo>
                <a:cubicBezTo>
                  <a:pt x="865625" y="1145723"/>
                  <a:pt x="855760" y="1129118"/>
                  <a:pt x="847304" y="1112513"/>
                </a:cubicBezTo>
                <a:cubicBezTo>
                  <a:pt x="837439" y="1095908"/>
                  <a:pt x="828983" y="1080411"/>
                  <a:pt x="823346" y="1063806"/>
                </a:cubicBezTo>
                <a:cubicBezTo>
                  <a:pt x="817708" y="1048308"/>
                  <a:pt x="814890" y="1031704"/>
                  <a:pt x="817708" y="1013992"/>
                </a:cubicBezTo>
                <a:cubicBezTo>
                  <a:pt x="819118" y="1000708"/>
                  <a:pt x="821936" y="987425"/>
                  <a:pt x="826164" y="975248"/>
                </a:cubicBezTo>
                <a:cubicBezTo>
                  <a:pt x="828983" y="963071"/>
                  <a:pt x="834620" y="950894"/>
                  <a:pt x="840258" y="942038"/>
                </a:cubicBezTo>
                <a:cubicBezTo>
                  <a:pt x="845895" y="932076"/>
                  <a:pt x="852941" y="924327"/>
                  <a:pt x="861397" y="918792"/>
                </a:cubicBezTo>
                <a:cubicBezTo>
                  <a:pt x="869853" y="913257"/>
                  <a:pt x="878309" y="909936"/>
                  <a:pt x="886765" y="909936"/>
                </a:cubicBezTo>
                <a:cubicBezTo>
                  <a:pt x="889584" y="909936"/>
                  <a:pt x="892402" y="909936"/>
                  <a:pt x="895221" y="909936"/>
                </a:cubicBezTo>
                <a:cubicBezTo>
                  <a:pt x="898040" y="911043"/>
                  <a:pt x="902268" y="912150"/>
                  <a:pt x="905086" y="913257"/>
                </a:cubicBezTo>
                <a:cubicBezTo>
                  <a:pt x="907905" y="914364"/>
                  <a:pt x="910724" y="915471"/>
                  <a:pt x="913542" y="917685"/>
                </a:cubicBezTo>
                <a:cubicBezTo>
                  <a:pt x="917770" y="919899"/>
                  <a:pt x="920589" y="922113"/>
                  <a:pt x="923407" y="924327"/>
                </a:cubicBezTo>
                <a:cubicBezTo>
                  <a:pt x="929045" y="928755"/>
                  <a:pt x="934682" y="932076"/>
                  <a:pt x="938910" y="936504"/>
                </a:cubicBezTo>
                <a:cubicBezTo>
                  <a:pt x="944547" y="940932"/>
                  <a:pt x="948775" y="944252"/>
                  <a:pt x="954412" y="948680"/>
                </a:cubicBezTo>
                <a:cubicBezTo>
                  <a:pt x="958640" y="952001"/>
                  <a:pt x="964278" y="955322"/>
                  <a:pt x="968506" y="959750"/>
                </a:cubicBezTo>
                <a:cubicBezTo>
                  <a:pt x="972734" y="963071"/>
                  <a:pt x="976961" y="966392"/>
                  <a:pt x="981189" y="968606"/>
                </a:cubicBezTo>
                <a:cubicBezTo>
                  <a:pt x="967096" y="957536"/>
                  <a:pt x="938910" y="892224"/>
                  <a:pt x="921998" y="800345"/>
                </a:cubicBezTo>
                <a:cubicBezTo>
                  <a:pt x="905086" y="708466"/>
                  <a:pt x="899449" y="590019"/>
                  <a:pt x="930454" y="472680"/>
                </a:cubicBezTo>
                <a:cubicBezTo>
                  <a:pt x="961459" y="355340"/>
                  <a:pt x="1027697" y="239107"/>
                  <a:pt x="1155945" y="150549"/>
                </a:cubicBezTo>
                <a:cubicBezTo>
                  <a:pt x="1251074" y="84961"/>
                  <a:pt x="1380291" y="34939"/>
                  <a:pt x="1554892" y="12627"/>
                </a:cubicBezTo>
                <a:lnTo>
                  <a:pt x="1735453" y="637"/>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31729597"/>
      </p:ext>
    </p:extLst>
  </p:cSld>
  <p:clrMapOvr>
    <a:masterClrMapping/>
  </p:clrMapOvr>
  <p:hf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28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1" name="Picture Placeholder 20"/>
          <p:cNvSpPr>
            <a:spLocks noGrp="1"/>
          </p:cNvSpPr>
          <p:nvPr>
            <p:ph type="pic" sz="quarter" idx="18" hasCustomPrompt="1"/>
          </p:nvPr>
        </p:nvSpPr>
        <p:spPr>
          <a:xfrm>
            <a:off x="-961" y="4404743"/>
            <a:ext cx="2509327" cy="2452959"/>
          </a:xfrm>
          <a:custGeom>
            <a:avLst/>
            <a:gdLst>
              <a:gd name="connsiteX0" fmla="*/ 629301 w 1881995"/>
              <a:gd name="connsiteY0" fmla="*/ 0 h 1839719"/>
              <a:gd name="connsiteX1" fmla="*/ 1881995 w 1881995"/>
              <a:gd name="connsiteY1" fmla="*/ 1252693 h 1839719"/>
              <a:gd name="connsiteX2" fmla="*/ 1294968 w 1881995"/>
              <a:gd name="connsiteY2" fmla="*/ 1839719 h 1839719"/>
              <a:gd name="connsiteX3" fmla="*/ 0 w 1881995"/>
              <a:gd name="connsiteY3" fmla="*/ 1839719 h 1839719"/>
              <a:gd name="connsiteX4" fmla="*/ 0 w 1881995"/>
              <a:gd name="connsiteY4" fmla="*/ 629301 h 183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95" h="1839719">
                <a:moveTo>
                  <a:pt x="629301" y="0"/>
                </a:moveTo>
                <a:lnTo>
                  <a:pt x="1881995" y="1252693"/>
                </a:lnTo>
                <a:lnTo>
                  <a:pt x="1294968" y="1839719"/>
                </a:lnTo>
                <a:lnTo>
                  <a:pt x="0" y="1839719"/>
                </a:lnTo>
                <a:lnTo>
                  <a:pt x="0" y="629301"/>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067">
                <a:solidFill>
                  <a:schemeClr val="tx1">
                    <a:lumMod val="75000"/>
                    <a:lumOff val="25000"/>
                  </a:schemeClr>
                </a:solidFill>
              </a:defRPr>
            </a:lvl1pPr>
          </a:lstStyle>
          <a:p>
            <a:r>
              <a:rPr lang="en-US" dirty="0"/>
              <a:t>Image Holder</a:t>
            </a:r>
          </a:p>
        </p:txBody>
      </p:sp>
      <p:sp>
        <p:nvSpPr>
          <p:cNvPr id="33" name="Picture Placeholder 32"/>
          <p:cNvSpPr>
            <a:spLocks noGrp="1"/>
          </p:cNvSpPr>
          <p:nvPr>
            <p:ph type="pic" sz="quarter" idx="19" hasCustomPrompt="1"/>
          </p:nvPr>
        </p:nvSpPr>
        <p:spPr>
          <a:xfrm>
            <a:off x="8482133" y="1676057"/>
            <a:ext cx="3709868" cy="4902265"/>
          </a:xfrm>
          <a:custGeom>
            <a:avLst/>
            <a:gdLst>
              <a:gd name="connsiteX0" fmla="*/ 1838352 w 2782401"/>
              <a:gd name="connsiteY0" fmla="*/ 0 h 3676699"/>
              <a:gd name="connsiteX1" fmla="*/ 2782401 w 2782401"/>
              <a:gd name="connsiteY1" fmla="*/ 944049 h 3676699"/>
              <a:gd name="connsiteX2" fmla="*/ 2782401 w 2782401"/>
              <a:gd name="connsiteY2" fmla="*/ 2732651 h 3676699"/>
              <a:gd name="connsiteX3" fmla="*/ 1838352 w 2782401"/>
              <a:gd name="connsiteY3" fmla="*/ 3676699 h 3676699"/>
              <a:gd name="connsiteX4" fmla="*/ 0 w 2782401"/>
              <a:gd name="connsiteY4" fmla="*/ 1838350 h 367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01" h="3676699">
                <a:moveTo>
                  <a:pt x="1838352" y="0"/>
                </a:moveTo>
                <a:lnTo>
                  <a:pt x="2782401" y="944049"/>
                </a:lnTo>
                <a:lnTo>
                  <a:pt x="2782401" y="2732651"/>
                </a:lnTo>
                <a:lnTo>
                  <a:pt x="1838352" y="3676699"/>
                </a:lnTo>
                <a:lnTo>
                  <a:pt x="0" y="1838350"/>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876954976"/>
      </p:ext>
    </p:extLst>
  </p:cSld>
  <p:clrMapOvr>
    <a:masterClrMapping/>
  </p:clrMapOvr>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29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39" name="Picture Placeholder 38"/>
          <p:cNvSpPr>
            <a:spLocks noGrp="1"/>
          </p:cNvSpPr>
          <p:nvPr>
            <p:ph type="pic" sz="quarter" idx="13" hasCustomPrompt="1"/>
          </p:nvPr>
        </p:nvSpPr>
        <p:spPr>
          <a:xfrm rot="1109790">
            <a:off x="385073" y="4070329"/>
            <a:ext cx="2686113" cy="1808209"/>
          </a:xfrm>
          <a:custGeom>
            <a:avLst/>
            <a:gdLst>
              <a:gd name="connsiteX0" fmla="*/ 0 w 2014585"/>
              <a:gd name="connsiteY0" fmla="*/ 118473 h 1356157"/>
              <a:gd name="connsiteX1" fmla="*/ 1938961 w 2014585"/>
              <a:gd name="connsiteY1" fmla="*/ 0 h 1356157"/>
              <a:gd name="connsiteX2" fmla="*/ 2014585 w 2014585"/>
              <a:gd name="connsiteY2" fmla="*/ 1237684 h 1356157"/>
              <a:gd name="connsiteX3" fmla="*/ 75624 w 2014585"/>
              <a:gd name="connsiteY3" fmla="*/ 1356157 h 1356157"/>
            </a:gdLst>
            <a:ahLst/>
            <a:cxnLst>
              <a:cxn ang="0">
                <a:pos x="connsiteX0" y="connsiteY0"/>
              </a:cxn>
              <a:cxn ang="0">
                <a:pos x="connsiteX1" y="connsiteY1"/>
              </a:cxn>
              <a:cxn ang="0">
                <a:pos x="connsiteX2" y="connsiteY2"/>
              </a:cxn>
              <a:cxn ang="0">
                <a:pos x="connsiteX3" y="connsiteY3"/>
              </a:cxn>
            </a:cxnLst>
            <a:rect l="l" t="t" r="r" b="b"/>
            <a:pathLst>
              <a:path w="2014585" h="1356157">
                <a:moveTo>
                  <a:pt x="0" y="118473"/>
                </a:moveTo>
                <a:lnTo>
                  <a:pt x="1938961" y="0"/>
                </a:lnTo>
                <a:lnTo>
                  <a:pt x="2014585" y="1237684"/>
                </a:lnTo>
                <a:lnTo>
                  <a:pt x="75624" y="1356157"/>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0" name="Picture Placeholder 39"/>
          <p:cNvSpPr>
            <a:spLocks noGrp="1"/>
          </p:cNvSpPr>
          <p:nvPr>
            <p:ph type="pic" sz="quarter" idx="14" hasCustomPrompt="1"/>
          </p:nvPr>
        </p:nvSpPr>
        <p:spPr>
          <a:xfrm rot="20217248">
            <a:off x="3109059" y="2204581"/>
            <a:ext cx="2796015" cy="1999575"/>
          </a:xfrm>
          <a:custGeom>
            <a:avLst/>
            <a:gdLst>
              <a:gd name="connsiteX0" fmla="*/ 2097011 w 2097011"/>
              <a:gd name="connsiteY0" fmla="*/ 271895 h 1499681"/>
              <a:gd name="connsiteX1" fmla="*/ 1923455 w 2097011"/>
              <a:gd name="connsiteY1" fmla="*/ 1499681 h 1499681"/>
              <a:gd name="connsiteX2" fmla="*/ 0 w 2097011"/>
              <a:gd name="connsiteY2" fmla="*/ 1227786 h 1499681"/>
              <a:gd name="connsiteX3" fmla="*/ 173556 w 2097011"/>
              <a:gd name="connsiteY3" fmla="*/ 0 h 1499681"/>
            </a:gdLst>
            <a:ahLst/>
            <a:cxnLst>
              <a:cxn ang="0">
                <a:pos x="connsiteX0" y="connsiteY0"/>
              </a:cxn>
              <a:cxn ang="0">
                <a:pos x="connsiteX1" y="connsiteY1"/>
              </a:cxn>
              <a:cxn ang="0">
                <a:pos x="connsiteX2" y="connsiteY2"/>
              </a:cxn>
              <a:cxn ang="0">
                <a:pos x="connsiteX3" y="connsiteY3"/>
              </a:cxn>
            </a:cxnLst>
            <a:rect l="l" t="t" r="r" b="b"/>
            <a:pathLst>
              <a:path w="2097011" h="1499681">
                <a:moveTo>
                  <a:pt x="2097011" y="271895"/>
                </a:moveTo>
                <a:lnTo>
                  <a:pt x="1923455" y="1499681"/>
                </a:lnTo>
                <a:lnTo>
                  <a:pt x="0" y="1227786"/>
                </a:lnTo>
                <a:lnTo>
                  <a:pt x="173556" y="0"/>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1" name="Picture Placeholder 40"/>
          <p:cNvSpPr>
            <a:spLocks noGrp="1"/>
          </p:cNvSpPr>
          <p:nvPr>
            <p:ph type="pic" sz="quarter" idx="15" hasCustomPrompt="1"/>
          </p:nvPr>
        </p:nvSpPr>
        <p:spPr>
          <a:xfrm rot="1800000">
            <a:off x="5751751" y="4056236"/>
            <a:ext cx="2590103" cy="1653323"/>
          </a:xfrm>
          <a:custGeom>
            <a:avLst/>
            <a:gdLst>
              <a:gd name="connsiteX0" fmla="*/ 0 w 1942577"/>
              <a:gd name="connsiteY0" fmla="*/ 0 h 1239992"/>
              <a:gd name="connsiteX1" fmla="*/ 1942577 w 1942577"/>
              <a:gd name="connsiteY1" fmla="*/ 0 h 1239992"/>
              <a:gd name="connsiteX2" fmla="*/ 1942577 w 1942577"/>
              <a:gd name="connsiteY2" fmla="*/ 1239992 h 1239992"/>
              <a:gd name="connsiteX3" fmla="*/ 0 w 1942577"/>
              <a:gd name="connsiteY3" fmla="*/ 1239992 h 1239992"/>
            </a:gdLst>
            <a:ahLst/>
            <a:cxnLst>
              <a:cxn ang="0">
                <a:pos x="connsiteX0" y="connsiteY0"/>
              </a:cxn>
              <a:cxn ang="0">
                <a:pos x="connsiteX1" y="connsiteY1"/>
              </a:cxn>
              <a:cxn ang="0">
                <a:pos x="connsiteX2" y="connsiteY2"/>
              </a:cxn>
              <a:cxn ang="0">
                <a:pos x="connsiteX3" y="connsiteY3"/>
              </a:cxn>
            </a:cxnLst>
            <a:rect l="l" t="t" r="r" b="b"/>
            <a:pathLst>
              <a:path w="1942577" h="1239992">
                <a:moveTo>
                  <a:pt x="0" y="0"/>
                </a:moveTo>
                <a:lnTo>
                  <a:pt x="1942577" y="0"/>
                </a:lnTo>
                <a:lnTo>
                  <a:pt x="1942577" y="1239992"/>
                </a:lnTo>
                <a:lnTo>
                  <a:pt x="0" y="1239992"/>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2" name="Picture Placeholder 41"/>
          <p:cNvSpPr>
            <a:spLocks noGrp="1"/>
          </p:cNvSpPr>
          <p:nvPr>
            <p:ph type="pic" sz="quarter" idx="16" hasCustomPrompt="1"/>
          </p:nvPr>
        </p:nvSpPr>
        <p:spPr>
          <a:xfrm rot="20700000">
            <a:off x="8753529" y="2377706"/>
            <a:ext cx="2590103" cy="1653324"/>
          </a:xfrm>
          <a:custGeom>
            <a:avLst/>
            <a:gdLst>
              <a:gd name="connsiteX0" fmla="*/ 1942577 w 1942577"/>
              <a:gd name="connsiteY0" fmla="*/ 0 h 1239993"/>
              <a:gd name="connsiteX1" fmla="*/ 1942577 w 1942577"/>
              <a:gd name="connsiteY1" fmla="*/ 1239993 h 1239993"/>
              <a:gd name="connsiteX2" fmla="*/ 0 w 1942577"/>
              <a:gd name="connsiteY2" fmla="*/ 1239992 h 1239993"/>
              <a:gd name="connsiteX3" fmla="*/ 0 w 1942577"/>
              <a:gd name="connsiteY3" fmla="*/ 0 h 1239993"/>
            </a:gdLst>
            <a:ahLst/>
            <a:cxnLst>
              <a:cxn ang="0">
                <a:pos x="connsiteX0" y="connsiteY0"/>
              </a:cxn>
              <a:cxn ang="0">
                <a:pos x="connsiteX1" y="connsiteY1"/>
              </a:cxn>
              <a:cxn ang="0">
                <a:pos x="connsiteX2" y="connsiteY2"/>
              </a:cxn>
              <a:cxn ang="0">
                <a:pos x="connsiteX3" y="connsiteY3"/>
              </a:cxn>
            </a:cxnLst>
            <a:rect l="l" t="t" r="r" b="b"/>
            <a:pathLst>
              <a:path w="1942577" h="1239993">
                <a:moveTo>
                  <a:pt x="1942577" y="0"/>
                </a:moveTo>
                <a:lnTo>
                  <a:pt x="1942577" y="1239993"/>
                </a:lnTo>
                <a:lnTo>
                  <a:pt x="0" y="1239992"/>
                </a:lnTo>
                <a:lnTo>
                  <a:pt x="0" y="0"/>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004543257"/>
      </p:ext>
    </p:extLst>
  </p:cSld>
  <p:clrMapOvr>
    <a:masterClrMapping/>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2_S14">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08000" y="3343152"/>
            <a:ext cx="3759200" cy="3032248"/>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1" name="Picture Placeholder 5"/>
          <p:cNvSpPr>
            <a:spLocks noGrp="1"/>
          </p:cNvSpPr>
          <p:nvPr>
            <p:ph type="pic" sz="quarter" idx="12" hasCustomPrompt="1"/>
          </p:nvPr>
        </p:nvSpPr>
        <p:spPr>
          <a:xfrm>
            <a:off x="2997200" y="2108200"/>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solidFill>
              <a:schemeClr val="bg2"/>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2" name="Picture Placeholder 5"/>
          <p:cNvSpPr>
            <a:spLocks noGrp="1"/>
          </p:cNvSpPr>
          <p:nvPr>
            <p:ph type="pic" sz="quarter" idx="13" hasCustomPrompt="1"/>
          </p:nvPr>
        </p:nvSpPr>
        <p:spPr>
          <a:xfrm>
            <a:off x="4064000" y="3860732"/>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solidFill>
              <a:schemeClr val="bg2"/>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08988171"/>
      </p:ext>
    </p:extLst>
  </p:cSld>
  <p:clrMapOvr>
    <a:masterClrMapping/>
  </p:clrMapOvr>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3_S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3" name="Picture Placeholder 5"/>
          <p:cNvSpPr>
            <a:spLocks noGrp="1"/>
          </p:cNvSpPr>
          <p:nvPr>
            <p:ph type="pic" sz="quarter" idx="16" hasCustomPrompt="1"/>
          </p:nvPr>
        </p:nvSpPr>
        <p:spPr>
          <a:xfrm>
            <a:off x="6748377" y="4605984"/>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4" name="Picture Placeholder 5"/>
          <p:cNvSpPr>
            <a:spLocks noGrp="1"/>
          </p:cNvSpPr>
          <p:nvPr>
            <p:ph type="pic" sz="quarter" idx="17" hasCustomPrompt="1"/>
          </p:nvPr>
        </p:nvSpPr>
        <p:spPr>
          <a:xfrm>
            <a:off x="5535951" y="2668635"/>
            <a:ext cx="283802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5" name="Picture Placeholder 5"/>
          <p:cNvSpPr>
            <a:spLocks noGrp="1"/>
          </p:cNvSpPr>
          <p:nvPr>
            <p:ph type="pic" sz="quarter" idx="18" hasCustomPrompt="1"/>
          </p:nvPr>
        </p:nvSpPr>
        <p:spPr>
          <a:xfrm>
            <a:off x="8018377" y="1669627"/>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6" name="Picture Placeholder 5"/>
          <p:cNvSpPr>
            <a:spLocks noGrp="1"/>
          </p:cNvSpPr>
          <p:nvPr>
            <p:ph type="pic" sz="quarter" idx="19" hasCustomPrompt="1"/>
          </p:nvPr>
        </p:nvSpPr>
        <p:spPr>
          <a:xfrm>
            <a:off x="9125817" y="3422159"/>
            <a:ext cx="2540000"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28575">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52363186"/>
      </p:ext>
    </p:extLst>
  </p:cSld>
  <p:clrMapOvr>
    <a:masterClrMapping/>
  </p:clrMapOvr>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24_S14">
    <p:spTree>
      <p:nvGrpSpPr>
        <p:cNvPr id="1" name=""/>
        <p:cNvGrpSpPr/>
        <p:nvPr/>
      </p:nvGrpSpPr>
      <p:grpSpPr>
        <a:xfrm>
          <a:off x="0" y="0"/>
          <a:ext cx="0" cy="0"/>
          <a:chOff x="0" y="0"/>
          <a:chExt cx="0" cy="0"/>
        </a:xfrm>
      </p:grpSpPr>
      <p:sp>
        <p:nvSpPr>
          <p:cNvPr id="16" name="Picture Placeholder 5"/>
          <p:cNvSpPr>
            <a:spLocks noGrp="1"/>
          </p:cNvSpPr>
          <p:nvPr>
            <p:ph type="pic" sz="quarter" idx="19" hasCustomPrompt="1"/>
          </p:nvPr>
        </p:nvSpPr>
        <p:spPr>
          <a:xfrm>
            <a:off x="8128001" y="1938984"/>
            <a:ext cx="353781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1" name="Picture Placeholder 5"/>
          <p:cNvSpPr>
            <a:spLocks noGrp="1"/>
          </p:cNvSpPr>
          <p:nvPr>
            <p:ph type="pic" sz="quarter" idx="20" hasCustomPrompt="1"/>
          </p:nvPr>
        </p:nvSpPr>
        <p:spPr>
          <a:xfrm>
            <a:off x="508001" y="1938984"/>
            <a:ext cx="3537817" cy="2048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3" name="Picture Placeholder 5"/>
          <p:cNvSpPr>
            <a:spLocks noGrp="1"/>
          </p:cNvSpPr>
          <p:nvPr>
            <p:ph type="pic" sz="quarter" idx="16" hasCustomPrompt="1"/>
          </p:nvPr>
        </p:nvSpPr>
        <p:spPr>
          <a:xfrm>
            <a:off x="3555237" y="3835400"/>
            <a:ext cx="5080000" cy="2556816"/>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2700">
            <a:solidFill>
              <a:schemeClr val="bg1"/>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882329125"/>
      </p:ext>
    </p:extLst>
  </p:cSld>
  <p:clrMapOvr>
    <a:masterClrMapping/>
  </p:clrMapOvr>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1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8" name="Picture Placeholder 9"/>
          <p:cNvSpPr>
            <a:spLocks noGrp="1"/>
          </p:cNvSpPr>
          <p:nvPr>
            <p:ph type="pic" sz="quarter" idx="11"/>
          </p:nvPr>
        </p:nvSpPr>
        <p:spPr>
          <a:xfrm>
            <a:off x="1036407" y="2064815"/>
            <a:ext cx="4097104" cy="4097104"/>
          </a:xfrm>
          <a:prstGeom prst="ellipse">
            <a:avLst/>
          </a:prstGeom>
          <a:solidFill>
            <a:schemeClr val="tx1">
              <a:lumMod val="10000"/>
              <a:lumOff val="90000"/>
            </a:schemeClr>
          </a:solidFill>
          <a:ln>
            <a:solidFill>
              <a:schemeClr val="tx1">
                <a:lumMod val="75000"/>
                <a:lumOff val="25000"/>
              </a:schemeClr>
            </a:solidFill>
          </a:ln>
        </p:spPr>
        <p:txBody>
          <a:bodyPr wrap="square" tIns="91440" bIns="10058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Tree>
    <p:extLst>
      <p:ext uri="{BB962C8B-B14F-4D97-AF65-F5344CB8AC3E}">
        <p14:creationId xmlns:p14="http://schemas.microsoft.com/office/powerpoint/2010/main" val="316251737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9BE08-BB6D-48F2-A5DF-B99214F8B0CE}"/>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5DD5C3EB-7F21-4B1D-8598-52F01DAC7854}"/>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xmlns="" id="{DE34AC22-93B2-47A2-84FA-39C05C8E511E}"/>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xmlns="" id="{BC64E2DE-7095-4BB4-86DB-99DCCF297EF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xmlns="" id="{242C6CF2-F3C8-4C41-B05B-3826F1B4ADF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8704731F-E9C2-4C4B-8E47-94FA0AC6774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240245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9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94" name="Picture Placeholder 93"/>
          <p:cNvSpPr>
            <a:spLocks noGrp="1"/>
          </p:cNvSpPr>
          <p:nvPr>
            <p:ph type="pic" sz="quarter" idx="26" hasCustomPrompt="1"/>
          </p:nvPr>
        </p:nvSpPr>
        <p:spPr>
          <a:xfrm>
            <a:off x="920146" y="2200908"/>
            <a:ext cx="1817309" cy="1817309"/>
          </a:xfrm>
          <a:custGeom>
            <a:avLst/>
            <a:gdLst>
              <a:gd name="connsiteX0" fmla="*/ 681491 w 1362982"/>
              <a:gd name="connsiteY0" fmla="*/ 0 h 1362982"/>
              <a:gd name="connsiteX1" fmla="*/ 1362982 w 1362982"/>
              <a:gd name="connsiteY1" fmla="*/ 681491 h 1362982"/>
              <a:gd name="connsiteX2" fmla="*/ 681491 w 1362982"/>
              <a:gd name="connsiteY2" fmla="*/ 1362982 h 1362982"/>
              <a:gd name="connsiteX3" fmla="*/ 0 w 1362982"/>
              <a:gd name="connsiteY3" fmla="*/ 681491 h 1362982"/>
              <a:gd name="connsiteX4" fmla="*/ 681491 w 1362982"/>
              <a:gd name="connsiteY4" fmla="*/ 0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982" h="1362982">
                <a:moveTo>
                  <a:pt x="681491" y="0"/>
                </a:moveTo>
                <a:cubicBezTo>
                  <a:pt x="1057868" y="0"/>
                  <a:pt x="1362982" y="305114"/>
                  <a:pt x="1362982" y="681491"/>
                </a:cubicBezTo>
                <a:cubicBezTo>
                  <a:pt x="1362982" y="1057868"/>
                  <a:pt x="1057868" y="1362982"/>
                  <a:pt x="681491" y="1362982"/>
                </a:cubicBezTo>
                <a:cubicBezTo>
                  <a:pt x="305114" y="1362982"/>
                  <a:pt x="0" y="1057868"/>
                  <a:pt x="0" y="681491"/>
                </a:cubicBezTo>
                <a:cubicBezTo>
                  <a:pt x="0" y="305114"/>
                  <a:pt x="305114" y="0"/>
                  <a:pt x="681491"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6" name="Picture Placeholder 95"/>
          <p:cNvSpPr>
            <a:spLocks noGrp="1"/>
          </p:cNvSpPr>
          <p:nvPr>
            <p:ph type="pic" sz="quarter" idx="27" hasCustomPrompt="1"/>
          </p:nvPr>
        </p:nvSpPr>
        <p:spPr>
          <a:xfrm>
            <a:off x="6335080" y="2182714"/>
            <a:ext cx="2332533" cy="2332533"/>
          </a:xfrm>
          <a:custGeom>
            <a:avLst/>
            <a:gdLst>
              <a:gd name="connsiteX0" fmla="*/ 874700 w 1749400"/>
              <a:gd name="connsiteY0" fmla="*/ 0 h 1749400"/>
              <a:gd name="connsiteX1" fmla="*/ 1749400 w 1749400"/>
              <a:gd name="connsiteY1" fmla="*/ 874700 h 1749400"/>
              <a:gd name="connsiteX2" fmla="*/ 874700 w 1749400"/>
              <a:gd name="connsiteY2" fmla="*/ 1749400 h 1749400"/>
              <a:gd name="connsiteX3" fmla="*/ 0 w 1749400"/>
              <a:gd name="connsiteY3" fmla="*/ 874700 h 1749400"/>
              <a:gd name="connsiteX4" fmla="*/ 874700 w 1749400"/>
              <a:gd name="connsiteY4" fmla="*/ 0 h 17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400" h="1749400">
                <a:moveTo>
                  <a:pt x="874700" y="0"/>
                </a:moveTo>
                <a:cubicBezTo>
                  <a:pt x="1357783" y="0"/>
                  <a:pt x="1749400" y="391617"/>
                  <a:pt x="1749400" y="874700"/>
                </a:cubicBezTo>
                <a:cubicBezTo>
                  <a:pt x="1749400" y="1357783"/>
                  <a:pt x="1357783" y="1749400"/>
                  <a:pt x="874700" y="1749400"/>
                </a:cubicBezTo>
                <a:cubicBezTo>
                  <a:pt x="391617" y="1749400"/>
                  <a:pt x="0" y="1357783"/>
                  <a:pt x="0" y="874700"/>
                </a:cubicBezTo>
                <a:cubicBezTo>
                  <a:pt x="0" y="391617"/>
                  <a:pt x="391617" y="0"/>
                  <a:pt x="874700"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5" name="Picture Placeholder 94"/>
          <p:cNvSpPr>
            <a:spLocks noGrp="1"/>
          </p:cNvSpPr>
          <p:nvPr>
            <p:ph type="pic" sz="quarter" idx="28" hasCustomPrompt="1"/>
          </p:nvPr>
        </p:nvSpPr>
        <p:spPr>
          <a:xfrm>
            <a:off x="3365135" y="3584434"/>
            <a:ext cx="2599877" cy="2599877"/>
          </a:xfrm>
          <a:custGeom>
            <a:avLst/>
            <a:gdLst>
              <a:gd name="connsiteX0" fmla="*/ 1023847 w 2047694"/>
              <a:gd name="connsiteY0" fmla="*/ 0 h 2047694"/>
              <a:gd name="connsiteX1" fmla="*/ 2047694 w 2047694"/>
              <a:gd name="connsiteY1" fmla="*/ 1023847 h 2047694"/>
              <a:gd name="connsiteX2" fmla="*/ 1023847 w 2047694"/>
              <a:gd name="connsiteY2" fmla="*/ 2047694 h 2047694"/>
              <a:gd name="connsiteX3" fmla="*/ 0 w 2047694"/>
              <a:gd name="connsiteY3" fmla="*/ 1023847 h 2047694"/>
              <a:gd name="connsiteX4" fmla="*/ 1023847 w 2047694"/>
              <a:gd name="connsiteY4" fmla="*/ 0 h 204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4" h="2047694">
                <a:moveTo>
                  <a:pt x="1023847" y="0"/>
                </a:moveTo>
                <a:cubicBezTo>
                  <a:pt x="1589302" y="0"/>
                  <a:pt x="2047694" y="458392"/>
                  <a:pt x="2047694" y="1023847"/>
                </a:cubicBezTo>
                <a:cubicBezTo>
                  <a:pt x="2047694" y="1589302"/>
                  <a:pt x="1589302" y="2047694"/>
                  <a:pt x="1023847" y="2047694"/>
                </a:cubicBezTo>
                <a:cubicBezTo>
                  <a:pt x="458392" y="2047694"/>
                  <a:pt x="0" y="1589302"/>
                  <a:pt x="0" y="1023847"/>
                </a:cubicBezTo>
                <a:cubicBezTo>
                  <a:pt x="0" y="458392"/>
                  <a:pt x="458392" y="0"/>
                  <a:pt x="1023847"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7" name="Picture Placeholder 96"/>
          <p:cNvSpPr>
            <a:spLocks noGrp="1"/>
          </p:cNvSpPr>
          <p:nvPr>
            <p:ph type="pic" sz="quarter" idx="29" hasCustomPrompt="1"/>
          </p:nvPr>
        </p:nvSpPr>
        <p:spPr>
          <a:xfrm>
            <a:off x="9331904" y="4370636"/>
            <a:ext cx="2011429" cy="2011429"/>
          </a:xfrm>
          <a:custGeom>
            <a:avLst/>
            <a:gdLst>
              <a:gd name="connsiteX0" fmla="*/ 754286 w 1508572"/>
              <a:gd name="connsiteY0" fmla="*/ 0 h 1508572"/>
              <a:gd name="connsiteX1" fmla="*/ 1508572 w 1508572"/>
              <a:gd name="connsiteY1" fmla="*/ 754286 h 1508572"/>
              <a:gd name="connsiteX2" fmla="*/ 754286 w 1508572"/>
              <a:gd name="connsiteY2" fmla="*/ 1508572 h 1508572"/>
              <a:gd name="connsiteX3" fmla="*/ 0 w 1508572"/>
              <a:gd name="connsiteY3" fmla="*/ 754286 h 1508572"/>
              <a:gd name="connsiteX4" fmla="*/ 754286 w 1508572"/>
              <a:gd name="connsiteY4" fmla="*/ 0 h 15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72" h="1508572">
                <a:moveTo>
                  <a:pt x="754286" y="0"/>
                </a:moveTo>
                <a:cubicBezTo>
                  <a:pt x="1170867" y="0"/>
                  <a:pt x="1508572" y="337705"/>
                  <a:pt x="1508572" y="754286"/>
                </a:cubicBezTo>
                <a:cubicBezTo>
                  <a:pt x="1508572" y="1170867"/>
                  <a:pt x="1170867" y="1508572"/>
                  <a:pt x="754286" y="1508572"/>
                </a:cubicBezTo>
                <a:cubicBezTo>
                  <a:pt x="337705" y="1508572"/>
                  <a:pt x="0" y="1170867"/>
                  <a:pt x="0" y="754286"/>
                </a:cubicBezTo>
                <a:cubicBezTo>
                  <a:pt x="0" y="337705"/>
                  <a:pt x="337705" y="0"/>
                  <a:pt x="754286" y="0"/>
                </a:cubicBezTo>
                <a:close/>
              </a:path>
            </a:pathLst>
          </a:custGeom>
          <a:solidFill>
            <a:schemeClr val="bg1">
              <a:lumMod val="95000"/>
            </a:schemeClr>
          </a:solidFill>
          <a:ln>
            <a:no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079960098"/>
      </p:ext>
    </p:extLst>
  </p:cSld>
  <p:clrMapOvr>
    <a:masterClrMapping/>
  </p:clrMapOvr>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0_S14">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nvGrpSpPr>
          <p:cNvPr id="9" name="Group 8"/>
          <p:cNvGrpSpPr/>
          <p:nvPr/>
        </p:nvGrpSpPr>
        <p:grpSpPr>
          <a:xfrm>
            <a:off x="1052631" y="1593600"/>
            <a:ext cx="10086739" cy="5019216"/>
            <a:chOff x="874886" y="1276350"/>
            <a:chExt cx="7335877" cy="3650376"/>
          </a:xfrm>
          <a:solidFill>
            <a:schemeClr val="bg1">
              <a:alpha val="50000"/>
            </a:schemeClr>
          </a:solidFill>
        </p:grpSpPr>
        <p:grpSp>
          <p:nvGrpSpPr>
            <p:cNvPr id="10" name="Group 341"/>
            <p:cNvGrpSpPr/>
            <p:nvPr/>
          </p:nvGrpSpPr>
          <p:grpSpPr>
            <a:xfrm>
              <a:off x="3989287" y="2800445"/>
              <a:ext cx="1399363" cy="1565023"/>
              <a:chOff x="4097338" y="2217738"/>
              <a:chExt cx="1139825" cy="1274763"/>
            </a:xfrm>
            <a:grpFill/>
          </p:grpSpPr>
          <p:sp>
            <p:nvSpPr>
              <p:cNvPr id="186"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7"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1" name="Group 10"/>
            <p:cNvGrpSpPr/>
            <p:nvPr/>
          </p:nvGrpSpPr>
          <p:grpSpPr>
            <a:xfrm>
              <a:off x="874886" y="1276350"/>
              <a:ext cx="3180780" cy="1832003"/>
              <a:chOff x="893725" y="1200132"/>
              <a:chExt cx="3180780" cy="1832003"/>
            </a:xfrm>
            <a:grpFill/>
          </p:grpSpPr>
          <p:sp>
            <p:nvSpPr>
              <p:cNvPr id="134"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5"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6"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7"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8"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9"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0"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1"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2"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3"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4"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5"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6"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7"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8"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49"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0"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1"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2"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3"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4"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5"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6"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7"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8"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59"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0"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1"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2"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3"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4"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5"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6"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7"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8"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69"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0"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1"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2"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3"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4"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5"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6"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7"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8"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79"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0"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1"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2"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3"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4"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5"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2" name="Group 345"/>
            <p:cNvGrpSpPr/>
            <p:nvPr/>
          </p:nvGrpSpPr>
          <p:grpSpPr>
            <a:xfrm>
              <a:off x="4108191" y="1434241"/>
              <a:ext cx="843905" cy="1418862"/>
              <a:chOff x="4219575" y="1089025"/>
              <a:chExt cx="687388" cy="1155701"/>
            </a:xfrm>
            <a:grpFill/>
          </p:grpSpPr>
          <p:sp>
            <p:nvSpPr>
              <p:cNvPr id="119"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120" name="Group 343"/>
              <p:cNvGrpSpPr/>
              <p:nvPr/>
            </p:nvGrpSpPr>
            <p:grpSpPr>
              <a:xfrm>
                <a:off x="4219575" y="1089025"/>
                <a:ext cx="687388" cy="1155701"/>
                <a:chOff x="4219575" y="1089025"/>
                <a:chExt cx="687388" cy="1155701"/>
              </a:xfrm>
              <a:grpFill/>
            </p:grpSpPr>
            <p:sp>
              <p:nvSpPr>
                <p:cNvPr id="121"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2"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3"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4"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5"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6"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7"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8"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29"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0"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1"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2"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33"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3" name="Group 363"/>
            <p:cNvGrpSpPr/>
            <p:nvPr/>
          </p:nvGrpSpPr>
          <p:grpSpPr>
            <a:xfrm>
              <a:off x="6632111" y="3632658"/>
              <a:ext cx="1186925" cy="1036850"/>
              <a:chOff x="6275388" y="2879725"/>
              <a:chExt cx="966788" cy="844551"/>
            </a:xfrm>
            <a:grpFill/>
          </p:grpSpPr>
          <p:sp>
            <p:nvSpPr>
              <p:cNvPr id="101"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102" name="Group 361"/>
              <p:cNvGrpSpPr/>
              <p:nvPr/>
            </p:nvGrpSpPr>
            <p:grpSpPr>
              <a:xfrm>
                <a:off x="6275388" y="2917825"/>
                <a:ext cx="966788" cy="806451"/>
                <a:chOff x="6275388" y="2917825"/>
                <a:chExt cx="966788" cy="806451"/>
              </a:xfrm>
              <a:grpFill/>
            </p:grpSpPr>
            <p:sp>
              <p:nvSpPr>
                <p:cNvPr id="103"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4"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5"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6"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7"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8"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9"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0"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1"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2"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3"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4"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5"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6"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7"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18"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4" name="Group 383"/>
            <p:cNvGrpSpPr/>
            <p:nvPr/>
          </p:nvGrpSpPr>
          <p:grpSpPr>
            <a:xfrm>
              <a:off x="4714312" y="1371869"/>
              <a:ext cx="3496451" cy="2471292"/>
              <a:chOff x="4713288" y="1038225"/>
              <a:chExt cx="2847975" cy="2012950"/>
            </a:xfrm>
            <a:grpFill/>
          </p:grpSpPr>
          <p:sp>
            <p:nvSpPr>
              <p:cNvPr id="30"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7"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8"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9"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0"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1"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2"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3"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4"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5"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6"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7"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8"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49"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0"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1"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2"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3"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4"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5"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6"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7"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8"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59"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0"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1"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2"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3"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4"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5"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6"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7"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8"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69"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0"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1"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2"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3"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4"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5"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6"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7"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8"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79"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0"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1"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2"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3"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4"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5"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6"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7"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8"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89"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0"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1"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2"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3"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8"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99"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00"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5" name="Group 14"/>
            <p:cNvGrpSpPr/>
            <p:nvPr/>
          </p:nvGrpSpPr>
          <p:grpSpPr>
            <a:xfrm>
              <a:off x="1907860" y="2938794"/>
              <a:ext cx="1697534" cy="1987932"/>
              <a:chOff x="1926699" y="2862576"/>
              <a:chExt cx="1697534" cy="1987932"/>
            </a:xfrm>
            <a:grpFill/>
          </p:grpSpPr>
          <p:grpSp>
            <p:nvGrpSpPr>
              <p:cNvPr id="16" name="Group 274"/>
              <p:cNvGrpSpPr/>
              <p:nvPr/>
            </p:nvGrpSpPr>
            <p:grpSpPr>
              <a:xfrm>
                <a:off x="2667282" y="3304994"/>
                <a:ext cx="956951" cy="1545514"/>
                <a:chOff x="3030538" y="2674938"/>
                <a:chExt cx="779463" cy="1258888"/>
              </a:xfrm>
              <a:grpFill/>
            </p:grpSpPr>
            <p:sp>
              <p:nvSpPr>
                <p:cNvPr id="28"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17"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8"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19"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rtl="0">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rtl="0">
              <a:defRPr sz="4800">
                <a:solidFill>
                  <a:schemeClr val="tx1">
                    <a:lumMod val="75000"/>
                    <a:lumOff val="25000"/>
                  </a:schemeClr>
                </a:solidFill>
              </a:defRPr>
            </a:lvl1pPr>
          </a:lstStyle>
          <a:p>
            <a:r>
              <a:rPr lang="en-US" smtClean="0"/>
              <a:t>Click to edit Master title style</a:t>
            </a:r>
            <a:endParaRPr lang="en-US" dirty="0"/>
          </a:p>
        </p:txBody>
      </p:sp>
      <p:sp>
        <p:nvSpPr>
          <p:cNvPr id="94" name="Picture Placeholder 93"/>
          <p:cNvSpPr>
            <a:spLocks noGrp="1"/>
          </p:cNvSpPr>
          <p:nvPr>
            <p:ph type="pic" sz="quarter" idx="26" hasCustomPrompt="1"/>
          </p:nvPr>
        </p:nvSpPr>
        <p:spPr>
          <a:xfrm>
            <a:off x="920146" y="2200908"/>
            <a:ext cx="1817309" cy="1817309"/>
          </a:xfrm>
          <a:custGeom>
            <a:avLst/>
            <a:gdLst>
              <a:gd name="connsiteX0" fmla="*/ 681491 w 1362982"/>
              <a:gd name="connsiteY0" fmla="*/ 0 h 1362982"/>
              <a:gd name="connsiteX1" fmla="*/ 1362982 w 1362982"/>
              <a:gd name="connsiteY1" fmla="*/ 681491 h 1362982"/>
              <a:gd name="connsiteX2" fmla="*/ 681491 w 1362982"/>
              <a:gd name="connsiteY2" fmla="*/ 1362982 h 1362982"/>
              <a:gd name="connsiteX3" fmla="*/ 0 w 1362982"/>
              <a:gd name="connsiteY3" fmla="*/ 681491 h 1362982"/>
              <a:gd name="connsiteX4" fmla="*/ 681491 w 1362982"/>
              <a:gd name="connsiteY4" fmla="*/ 0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982" h="1362982">
                <a:moveTo>
                  <a:pt x="681491" y="0"/>
                </a:moveTo>
                <a:cubicBezTo>
                  <a:pt x="1057868" y="0"/>
                  <a:pt x="1362982" y="305114"/>
                  <a:pt x="1362982" y="681491"/>
                </a:cubicBezTo>
                <a:cubicBezTo>
                  <a:pt x="1362982" y="1057868"/>
                  <a:pt x="1057868" y="1362982"/>
                  <a:pt x="681491" y="1362982"/>
                </a:cubicBezTo>
                <a:cubicBezTo>
                  <a:pt x="305114" y="1362982"/>
                  <a:pt x="0" y="1057868"/>
                  <a:pt x="0" y="681491"/>
                </a:cubicBezTo>
                <a:cubicBezTo>
                  <a:pt x="0" y="305114"/>
                  <a:pt x="305114" y="0"/>
                  <a:pt x="681491"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6" name="Picture Placeholder 95"/>
          <p:cNvSpPr>
            <a:spLocks noGrp="1"/>
          </p:cNvSpPr>
          <p:nvPr>
            <p:ph type="pic" sz="quarter" idx="27" hasCustomPrompt="1"/>
          </p:nvPr>
        </p:nvSpPr>
        <p:spPr>
          <a:xfrm>
            <a:off x="6335080" y="2182714"/>
            <a:ext cx="2332533" cy="2332533"/>
          </a:xfrm>
          <a:custGeom>
            <a:avLst/>
            <a:gdLst>
              <a:gd name="connsiteX0" fmla="*/ 874700 w 1749400"/>
              <a:gd name="connsiteY0" fmla="*/ 0 h 1749400"/>
              <a:gd name="connsiteX1" fmla="*/ 1749400 w 1749400"/>
              <a:gd name="connsiteY1" fmla="*/ 874700 h 1749400"/>
              <a:gd name="connsiteX2" fmla="*/ 874700 w 1749400"/>
              <a:gd name="connsiteY2" fmla="*/ 1749400 h 1749400"/>
              <a:gd name="connsiteX3" fmla="*/ 0 w 1749400"/>
              <a:gd name="connsiteY3" fmla="*/ 874700 h 1749400"/>
              <a:gd name="connsiteX4" fmla="*/ 874700 w 1749400"/>
              <a:gd name="connsiteY4" fmla="*/ 0 h 17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400" h="1749400">
                <a:moveTo>
                  <a:pt x="874700" y="0"/>
                </a:moveTo>
                <a:cubicBezTo>
                  <a:pt x="1357783" y="0"/>
                  <a:pt x="1749400" y="391617"/>
                  <a:pt x="1749400" y="874700"/>
                </a:cubicBezTo>
                <a:cubicBezTo>
                  <a:pt x="1749400" y="1357783"/>
                  <a:pt x="1357783" y="1749400"/>
                  <a:pt x="874700" y="1749400"/>
                </a:cubicBezTo>
                <a:cubicBezTo>
                  <a:pt x="391617" y="1749400"/>
                  <a:pt x="0" y="1357783"/>
                  <a:pt x="0" y="874700"/>
                </a:cubicBezTo>
                <a:cubicBezTo>
                  <a:pt x="0" y="391617"/>
                  <a:pt x="391617" y="0"/>
                  <a:pt x="874700"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5" name="Picture Placeholder 94"/>
          <p:cNvSpPr>
            <a:spLocks noGrp="1"/>
          </p:cNvSpPr>
          <p:nvPr>
            <p:ph type="pic" sz="quarter" idx="28" hasCustomPrompt="1"/>
          </p:nvPr>
        </p:nvSpPr>
        <p:spPr>
          <a:xfrm>
            <a:off x="3365135" y="3584434"/>
            <a:ext cx="2599877" cy="2599877"/>
          </a:xfrm>
          <a:custGeom>
            <a:avLst/>
            <a:gdLst>
              <a:gd name="connsiteX0" fmla="*/ 1023847 w 2047694"/>
              <a:gd name="connsiteY0" fmla="*/ 0 h 2047694"/>
              <a:gd name="connsiteX1" fmla="*/ 2047694 w 2047694"/>
              <a:gd name="connsiteY1" fmla="*/ 1023847 h 2047694"/>
              <a:gd name="connsiteX2" fmla="*/ 1023847 w 2047694"/>
              <a:gd name="connsiteY2" fmla="*/ 2047694 h 2047694"/>
              <a:gd name="connsiteX3" fmla="*/ 0 w 2047694"/>
              <a:gd name="connsiteY3" fmla="*/ 1023847 h 2047694"/>
              <a:gd name="connsiteX4" fmla="*/ 1023847 w 2047694"/>
              <a:gd name="connsiteY4" fmla="*/ 0 h 204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4" h="2047694">
                <a:moveTo>
                  <a:pt x="1023847" y="0"/>
                </a:moveTo>
                <a:cubicBezTo>
                  <a:pt x="1589302" y="0"/>
                  <a:pt x="2047694" y="458392"/>
                  <a:pt x="2047694" y="1023847"/>
                </a:cubicBezTo>
                <a:cubicBezTo>
                  <a:pt x="2047694" y="1589302"/>
                  <a:pt x="1589302" y="2047694"/>
                  <a:pt x="1023847" y="2047694"/>
                </a:cubicBezTo>
                <a:cubicBezTo>
                  <a:pt x="458392" y="2047694"/>
                  <a:pt x="0" y="1589302"/>
                  <a:pt x="0" y="1023847"/>
                </a:cubicBezTo>
                <a:cubicBezTo>
                  <a:pt x="0" y="458392"/>
                  <a:pt x="458392" y="0"/>
                  <a:pt x="1023847"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
        <p:nvSpPr>
          <p:cNvPr id="97" name="Picture Placeholder 96"/>
          <p:cNvSpPr>
            <a:spLocks noGrp="1"/>
          </p:cNvSpPr>
          <p:nvPr>
            <p:ph type="pic" sz="quarter" idx="29" hasCustomPrompt="1"/>
          </p:nvPr>
        </p:nvSpPr>
        <p:spPr>
          <a:xfrm>
            <a:off x="9331904" y="4370636"/>
            <a:ext cx="2011429" cy="2011429"/>
          </a:xfrm>
          <a:custGeom>
            <a:avLst/>
            <a:gdLst>
              <a:gd name="connsiteX0" fmla="*/ 754286 w 1508572"/>
              <a:gd name="connsiteY0" fmla="*/ 0 h 1508572"/>
              <a:gd name="connsiteX1" fmla="*/ 1508572 w 1508572"/>
              <a:gd name="connsiteY1" fmla="*/ 754286 h 1508572"/>
              <a:gd name="connsiteX2" fmla="*/ 754286 w 1508572"/>
              <a:gd name="connsiteY2" fmla="*/ 1508572 h 1508572"/>
              <a:gd name="connsiteX3" fmla="*/ 0 w 1508572"/>
              <a:gd name="connsiteY3" fmla="*/ 754286 h 1508572"/>
              <a:gd name="connsiteX4" fmla="*/ 754286 w 1508572"/>
              <a:gd name="connsiteY4" fmla="*/ 0 h 15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72" h="1508572">
                <a:moveTo>
                  <a:pt x="754286" y="0"/>
                </a:moveTo>
                <a:cubicBezTo>
                  <a:pt x="1170867" y="0"/>
                  <a:pt x="1508572" y="337705"/>
                  <a:pt x="1508572" y="754286"/>
                </a:cubicBezTo>
                <a:cubicBezTo>
                  <a:pt x="1508572" y="1170867"/>
                  <a:pt x="1170867" y="1508572"/>
                  <a:pt x="754286" y="1508572"/>
                </a:cubicBezTo>
                <a:cubicBezTo>
                  <a:pt x="337705" y="1508572"/>
                  <a:pt x="0" y="1170867"/>
                  <a:pt x="0" y="754286"/>
                </a:cubicBezTo>
                <a:cubicBezTo>
                  <a:pt x="0" y="337705"/>
                  <a:pt x="337705" y="0"/>
                  <a:pt x="754286" y="0"/>
                </a:cubicBezTo>
                <a:close/>
              </a:path>
            </a:pathLst>
          </a:custGeom>
          <a:solidFill>
            <a:schemeClr val="bg1">
              <a:lumMod val="95000"/>
            </a:schemeClr>
          </a:solidFill>
          <a:ln>
            <a:solidFill>
              <a:schemeClr val="bg1"/>
            </a:solidFill>
          </a:ln>
        </p:spPr>
        <p:txBody>
          <a:bodyPr wrap="square" bIns="274320" anchor="b">
            <a:noAutofit/>
          </a:bodyPr>
          <a:lstStyle>
            <a:lvl1pPr algn="ctr">
              <a:buNone/>
              <a:defRPr sz="1067">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154128383"/>
      </p:ext>
    </p:extLst>
  </p:cSld>
  <p:clrMapOvr>
    <a:masterClrMapping/>
  </p:clrMapOvr>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4_S38">
    <p:spTree>
      <p:nvGrpSpPr>
        <p:cNvPr id="1" name=""/>
        <p:cNvGrpSpPr/>
        <p:nvPr/>
      </p:nvGrpSpPr>
      <p:grpSpPr>
        <a:xfrm>
          <a:off x="0" y="0"/>
          <a:ext cx="0" cy="0"/>
          <a:chOff x="0" y="0"/>
          <a:chExt cx="0" cy="0"/>
        </a:xfrm>
      </p:grpSpPr>
      <p:sp>
        <p:nvSpPr>
          <p:cNvPr id="16" name="Picture Placeholder 7"/>
          <p:cNvSpPr>
            <a:spLocks noGrp="1"/>
          </p:cNvSpPr>
          <p:nvPr>
            <p:ph type="pic" sz="quarter" idx="31" hasCustomPrompt="1"/>
          </p:nvPr>
        </p:nvSpPr>
        <p:spPr>
          <a:xfrm>
            <a:off x="6498256" y="1956463"/>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4" name="Picture Placeholder 7"/>
          <p:cNvSpPr>
            <a:spLocks noGrp="1"/>
          </p:cNvSpPr>
          <p:nvPr>
            <p:ph type="pic" sz="quarter" idx="19" hasCustomPrompt="1"/>
          </p:nvPr>
        </p:nvSpPr>
        <p:spPr>
          <a:xfrm>
            <a:off x="508000" y="1956463"/>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5" name="Picture Placeholder 7"/>
          <p:cNvSpPr>
            <a:spLocks noGrp="1"/>
          </p:cNvSpPr>
          <p:nvPr>
            <p:ph type="pic" sz="quarter" idx="30" hasCustomPrompt="1"/>
          </p:nvPr>
        </p:nvSpPr>
        <p:spPr>
          <a:xfrm>
            <a:off x="9493383" y="3910216"/>
            <a:ext cx="2172435" cy="2369152"/>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7" name="Picture Placeholder 7"/>
          <p:cNvSpPr>
            <a:spLocks noGrp="1"/>
          </p:cNvSpPr>
          <p:nvPr>
            <p:ph type="pic" sz="quarter" idx="32" hasCustomPrompt="1"/>
          </p:nvPr>
        </p:nvSpPr>
        <p:spPr>
          <a:xfrm>
            <a:off x="3503128" y="3909192"/>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60574912"/>
      </p:ext>
    </p:extLst>
  </p:cSld>
  <p:clrMapOvr>
    <a:masterClrMapping/>
  </p:clrMapOvr>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8_S38">
    <p:spTree>
      <p:nvGrpSpPr>
        <p:cNvPr id="1" name=""/>
        <p:cNvGrpSpPr/>
        <p:nvPr/>
      </p:nvGrpSpPr>
      <p:grpSpPr>
        <a:xfrm>
          <a:off x="0" y="0"/>
          <a:ext cx="0" cy="0"/>
          <a:chOff x="0" y="0"/>
          <a:chExt cx="0" cy="0"/>
        </a:xfrm>
      </p:grpSpPr>
      <p:sp>
        <p:nvSpPr>
          <p:cNvPr id="190" name="Rectangle 189"/>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nvGrpSpPr>
          <p:cNvPr id="191" name="Group 190"/>
          <p:cNvGrpSpPr/>
          <p:nvPr/>
        </p:nvGrpSpPr>
        <p:grpSpPr>
          <a:xfrm>
            <a:off x="1052631" y="1593600"/>
            <a:ext cx="10086739" cy="5019216"/>
            <a:chOff x="874886" y="1276350"/>
            <a:chExt cx="7335877" cy="3650376"/>
          </a:xfrm>
          <a:solidFill>
            <a:schemeClr val="bg1">
              <a:alpha val="50000"/>
            </a:schemeClr>
          </a:solidFill>
        </p:grpSpPr>
        <p:grpSp>
          <p:nvGrpSpPr>
            <p:cNvPr id="192" name="Group 341"/>
            <p:cNvGrpSpPr/>
            <p:nvPr/>
          </p:nvGrpSpPr>
          <p:grpSpPr>
            <a:xfrm>
              <a:off x="3989287" y="2800445"/>
              <a:ext cx="1399363" cy="1565023"/>
              <a:chOff x="4097338" y="2217738"/>
              <a:chExt cx="1139825" cy="1274763"/>
            </a:xfrm>
            <a:grpFill/>
          </p:grpSpPr>
          <p:sp>
            <p:nvSpPr>
              <p:cNvPr id="364"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3" name="Group 192"/>
            <p:cNvGrpSpPr/>
            <p:nvPr/>
          </p:nvGrpSpPr>
          <p:grpSpPr>
            <a:xfrm>
              <a:off x="874886" y="1276350"/>
              <a:ext cx="3180780" cy="1832003"/>
              <a:chOff x="893725" y="1200132"/>
              <a:chExt cx="3180780" cy="1832003"/>
            </a:xfrm>
            <a:grpFill/>
          </p:grpSpPr>
          <p:sp>
            <p:nvSpPr>
              <p:cNvPr id="312"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4"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6"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4" name="Group 345"/>
            <p:cNvGrpSpPr/>
            <p:nvPr/>
          </p:nvGrpSpPr>
          <p:grpSpPr>
            <a:xfrm>
              <a:off x="4108191" y="1434241"/>
              <a:ext cx="843905" cy="1418862"/>
              <a:chOff x="4219575" y="1089025"/>
              <a:chExt cx="687388" cy="1155701"/>
            </a:xfrm>
            <a:grpFill/>
          </p:grpSpPr>
          <p:sp>
            <p:nvSpPr>
              <p:cNvPr id="297"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98" name="Group 343"/>
              <p:cNvGrpSpPr/>
              <p:nvPr/>
            </p:nvGrpSpPr>
            <p:grpSpPr>
              <a:xfrm>
                <a:off x="4219575" y="1089025"/>
                <a:ext cx="687388" cy="1155701"/>
                <a:chOff x="4219575" y="1089025"/>
                <a:chExt cx="687388" cy="1155701"/>
              </a:xfrm>
              <a:grpFill/>
            </p:grpSpPr>
            <p:sp>
              <p:nvSpPr>
                <p:cNvPr id="299"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0"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1"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2"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3"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5" name="Group 363"/>
            <p:cNvGrpSpPr/>
            <p:nvPr/>
          </p:nvGrpSpPr>
          <p:grpSpPr>
            <a:xfrm>
              <a:off x="6632111" y="3632658"/>
              <a:ext cx="1186925" cy="1036850"/>
              <a:chOff x="6275388" y="2879725"/>
              <a:chExt cx="966788" cy="844551"/>
            </a:xfrm>
            <a:grpFill/>
          </p:grpSpPr>
          <p:sp>
            <p:nvSpPr>
              <p:cNvPr id="279"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0" name="Group 361"/>
              <p:cNvGrpSpPr/>
              <p:nvPr/>
            </p:nvGrpSpPr>
            <p:grpSpPr>
              <a:xfrm>
                <a:off x="6275388" y="2917825"/>
                <a:ext cx="966788" cy="806451"/>
                <a:chOff x="6275388" y="2917825"/>
                <a:chExt cx="966788" cy="806451"/>
              </a:xfrm>
              <a:grpFill/>
            </p:grpSpPr>
            <p:sp>
              <p:nvSpPr>
                <p:cNvPr id="281"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2"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3"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4"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5"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6" name="Group 383"/>
            <p:cNvGrpSpPr/>
            <p:nvPr/>
          </p:nvGrpSpPr>
          <p:grpSpPr>
            <a:xfrm>
              <a:off x="4714312" y="1371869"/>
              <a:ext cx="3496451" cy="2471292"/>
              <a:chOff x="4713288" y="1038225"/>
              <a:chExt cx="2847975" cy="2012950"/>
            </a:xfrm>
            <a:grpFill/>
          </p:grpSpPr>
          <p:sp>
            <p:nvSpPr>
              <p:cNvPr id="212"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4"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6"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7" name="Group 196"/>
            <p:cNvGrpSpPr/>
            <p:nvPr/>
          </p:nvGrpSpPr>
          <p:grpSpPr>
            <a:xfrm>
              <a:off x="1907860" y="2938794"/>
              <a:ext cx="1697534" cy="1987932"/>
              <a:chOff x="1926699" y="2862576"/>
              <a:chExt cx="1697534" cy="1987932"/>
            </a:xfrm>
            <a:grpFill/>
          </p:grpSpPr>
          <p:grpSp>
            <p:nvGrpSpPr>
              <p:cNvPr id="198" name="Group 274"/>
              <p:cNvGrpSpPr/>
              <p:nvPr/>
            </p:nvGrpSpPr>
            <p:grpSpPr>
              <a:xfrm>
                <a:off x="2667282" y="3304994"/>
                <a:ext cx="956951" cy="1545514"/>
                <a:chOff x="3030538" y="2674938"/>
                <a:chExt cx="779463" cy="1258888"/>
              </a:xfrm>
              <a:grpFill/>
            </p:grpSpPr>
            <p:sp>
              <p:nvSpPr>
                <p:cNvPr id="210"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199"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0"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1"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2"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3"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smtClean="0"/>
              <a:t>Click to edit Master title style</a:t>
            </a:r>
            <a:endParaRPr lang="en-US" dirty="0"/>
          </a:p>
        </p:txBody>
      </p:sp>
      <p:sp>
        <p:nvSpPr>
          <p:cNvPr id="366" name="Picture Placeholder 7"/>
          <p:cNvSpPr>
            <a:spLocks noGrp="1"/>
          </p:cNvSpPr>
          <p:nvPr>
            <p:ph type="pic" sz="quarter" idx="31" hasCustomPrompt="1"/>
          </p:nvPr>
        </p:nvSpPr>
        <p:spPr>
          <a:xfrm>
            <a:off x="6498256" y="1956463"/>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7" name="Picture Placeholder 7"/>
          <p:cNvSpPr>
            <a:spLocks noGrp="1"/>
          </p:cNvSpPr>
          <p:nvPr>
            <p:ph type="pic" sz="quarter" idx="19" hasCustomPrompt="1"/>
          </p:nvPr>
        </p:nvSpPr>
        <p:spPr>
          <a:xfrm>
            <a:off x="508000" y="1956463"/>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8" name="Picture Placeholder 7"/>
          <p:cNvSpPr>
            <a:spLocks noGrp="1"/>
          </p:cNvSpPr>
          <p:nvPr>
            <p:ph type="pic" sz="quarter" idx="30" hasCustomPrompt="1"/>
          </p:nvPr>
        </p:nvSpPr>
        <p:spPr>
          <a:xfrm>
            <a:off x="9493383" y="3910216"/>
            <a:ext cx="2172435" cy="2369152"/>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369" name="Picture Placeholder 7"/>
          <p:cNvSpPr>
            <a:spLocks noGrp="1"/>
          </p:cNvSpPr>
          <p:nvPr>
            <p:ph type="pic" sz="quarter" idx="32" hasCustomPrompt="1"/>
          </p:nvPr>
        </p:nvSpPr>
        <p:spPr>
          <a:xfrm>
            <a:off x="3503128" y="3909192"/>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526109998"/>
      </p:ext>
    </p:extLst>
  </p:cSld>
  <p:clrMapOvr>
    <a:masterClrMapping/>
  </p:clrMapOvr>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6_S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0" name="Picture Placeholder 7"/>
          <p:cNvSpPr>
            <a:spLocks noGrp="1"/>
          </p:cNvSpPr>
          <p:nvPr>
            <p:ph type="pic" sz="quarter" idx="19" hasCustomPrompt="1"/>
          </p:nvPr>
        </p:nvSpPr>
        <p:spPr>
          <a:xfrm>
            <a:off x="508000" y="3963805"/>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1" name="Picture Placeholder 7"/>
          <p:cNvSpPr>
            <a:spLocks noGrp="1"/>
          </p:cNvSpPr>
          <p:nvPr>
            <p:ph type="pic" sz="quarter" idx="37" hasCustomPrompt="1"/>
          </p:nvPr>
        </p:nvSpPr>
        <p:spPr>
          <a:xfrm>
            <a:off x="9491417" y="1923940"/>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2" name="Picture Placeholder 7"/>
          <p:cNvSpPr>
            <a:spLocks noGrp="1"/>
          </p:cNvSpPr>
          <p:nvPr>
            <p:ph type="pic" sz="quarter" idx="38" hasCustomPrompt="1"/>
          </p:nvPr>
        </p:nvSpPr>
        <p:spPr>
          <a:xfrm>
            <a:off x="3502472" y="1923940"/>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23" name="Picture Placeholder 7"/>
          <p:cNvSpPr>
            <a:spLocks noGrp="1"/>
          </p:cNvSpPr>
          <p:nvPr>
            <p:ph type="pic" sz="quarter" idx="39" hasCustomPrompt="1"/>
          </p:nvPr>
        </p:nvSpPr>
        <p:spPr>
          <a:xfrm>
            <a:off x="6496944" y="3963805"/>
            <a:ext cx="2174400" cy="2371200"/>
          </a:xfrm>
          <a:prstGeom prst="rect">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58352968"/>
      </p:ext>
    </p:extLst>
  </p:cSld>
  <p:clrMapOvr>
    <a:masterClrMapping/>
  </p:clrMapOvr>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7_S38">
    <p:spTree>
      <p:nvGrpSpPr>
        <p:cNvPr id="1" name=""/>
        <p:cNvGrpSpPr/>
        <p:nvPr/>
      </p:nvGrpSpPr>
      <p:grpSpPr>
        <a:xfrm>
          <a:off x="0" y="0"/>
          <a:ext cx="0" cy="0"/>
          <a:chOff x="0" y="0"/>
          <a:chExt cx="0" cy="0"/>
        </a:xfrm>
      </p:grpSpPr>
      <p:sp>
        <p:nvSpPr>
          <p:cNvPr id="194" name="Rectangle 193"/>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nvGrpSpPr>
          <p:cNvPr id="195" name="Group 194"/>
          <p:cNvGrpSpPr/>
          <p:nvPr/>
        </p:nvGrpSpPr>
        <p:grpSpPr>
          <a:xfrm>
            <a:off x="1052631" y="1593600"/>
            <a:ext cx="10086739" cy="5019216"/>
            <a:chOff x="874886" y="1276350"/>
            <a:chExt cx="7335877" cy="3650376"/>
          </a:xfrm>
          <a:solidFill>
            <a:schemeClr val="bg1">
              <a:alpha val="50000"/>
            </a:schemeClr>
          </a:solidFill>
          <a:effectLst/>
        </p:grpSpPr>
        <p:grpSp>
          <p:nvGrpSpPr>
            <p:cNvPr id="196" name="Group 341"/>
            <p:cNvGrpSpPr/>
            <p:nvPr/>
          </p:nvGrpSpPr>
          <p:grpSpPr>
            <a:xfrm>
              <a:off x="3989287" y="2800445"/>
              <a:ext cx="1399363" cy="1565023"/>
              <a:chOff x="4097338" y="2217738"/>
              <a:chExt cx="1139825" cy="1274763"/>
            </a:xfrm>
            <a:grpFill/>
          </p:grpSpPr>
          <p:sp>
            <p:nvSpPr>
              <p:cNvPr id="368"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9"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7" name="Group 196"/>
            <p:cNvGrpSpPr/>
            <p:nvPr/>
          </p:nvGrpSpPr>
          <p:grpSpPr>
            <a:xfrm>
              <a:off x="874886" y="1276350"/>
              <a:ext cx="3180780" cy="1832003"/>
              <a:chOff x="893725" y="1200132"/>
              <a:chExt cx="3180780" cy="1832003"/>
            </a:xfrm>
            <a:grpFill/>
          </p:grpSpPr>
          <p:sp>
            <p:nvSpPr>
              <p:cNvPr id="316"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4"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6"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7"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8" name="Group 345"/>
            <p:cNvGrpSpPr/>
            <p:nvPr/>
          </p:nvGrpSpPr>
          <p:grpSpPr>
            <a:xfrm>
              <a:off x="4108191" y="1434241"/>
              <a:ext cx="843905" cy="1418862"/>
              <a:chOff x="4219575" y="1089025"/>
              <a:chExt cx="687388" cy="1155701"/>
            </a:xfrm>
            <a:grpFill/>
          </p:grpSpPr>
          <p:sp>
            <p:nvSpPr>
              <p:cNvPr id="301"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302" name="Group 343"/>
              <p:cNvGrpSpPr/>
              <p:nvPr/>
            </p:nvGrpSpPr>
            <p:grpSpPr>
              <a:xfrm>
                <a:off x="4219575" y="1089025"/>
                <a:ext cx="687388" cy="1155701"/>
                <a:chOff x="4219575" y="1089025"/>
                <a:chExt cx="687388" cy="1155701"/>
              </a:xfrm>
              <a:grpFill/>
            </p:grpSpPr>
            <p:sp>
              <p:nvSpPr>
                <p:cNvPr id="303"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2"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4"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9" name="Group 363"/>
            <p:cNvGrpSpPr/>
            <p:nvPr/>
          </p:nvGrpSpPr>
          <p:grpSpPr>
            <a:xfrm>
              <a:off x="6632111" y="3632658"/>
              <a:ext cx="1186925" cy="1036850"/>
              <a:chOff x="6275388" y="2879725"/>
              <a:chExt cx="966788" cy="844551"/>
            </a:xfrm>
            <a:grpFill/>
          </p:grpSpPr>
          <p:sp>
            <p:nvSpPr>
              <p:cNvPr id="283"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4" name="Group 361"/>
              <p:cNvGrpSpPr/>
              <p:nvPr/>
            </p:nvGrpSpPr>
            <p:grpSpPr>
              <a:xfrm>
                <a:off x="6275388" y="2917825"/>
                <a:ext cx="966788" cy="806451"/>
                <a:chOff x="6275388" y="2917825"/>
                <a:chExt cx="966788" cy="806451"/>
              </a:xfrm>
              <a:grpFill/>
            </p:grpSpPr>
            <p:sp>
              <p:nvSpPr>
                <p:cNvPr id="285"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7"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8"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9"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0"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200" name="Group 383"/>
            <p:cNvGrpSpPr/>
            <p:nvPr/>
          </p:nvGrpSpPr>
          <p:grpSpPr>
            <a:xfrm>
              <a:off x="4714312" y="1371869"/>
              <a:ext cx="3496451" cy="2471292"/>
              <a:chOff x="4713288" y="1038225"/>
              <a:chExt cx="2847975" cy="2012950"/>
            </a:xfrm>
            <a:grpFill/>
          </p:grpSpPr>
          <p:sp>
            <p:nvSpPr>
              <p:cNvPr id="216"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9"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0"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1"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2"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201" name="Group 200"/>
            <p:cNvGrpSpPr/>
            <p:nvPr/>
          </p:nvGrpSpPr>
          <p:grpSpPr>
            <a:xfrm>
              <a:off x="1907860" y="2938794"/>
              <a:ext cx="1697534" cy="1987932"/>
              <a:chOff x="1926699" y="2862576"/>
              <a:chExt cx="1697534" cy="1987932"/>
            </a:xfrm>
            <a:grpFill/>
          </p:grpSpPr>
          <p:grpSp>
            <p:nvGrpSpPr>
              <p:cNvPr id="202" name="Group 274"/>
              <p:cNvGrpSpPr/>
              <p:nvPr/>
            </p:nvGrpSpPr>
            <p:grpSpPr>
              <a:xfrm>
                <a:off x="2667282" y="3304994"/>
                <a:ext cx="956951" cy="1545514"/>
                <a:chOff x="3030538" y="2674938"/>
                <a:chExt cx="779463" cy="1258888"/>
              </a:xfrm>
              <a:grpFill/>
            </p:grpSpPr>
            <p:sp>
              <p:nvSpPr>
                <p:cNvPr id="214"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203"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0"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2"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smtClean="0"/>
              <a:t>Click to edit Master title style</a:t>
            </a:r>
            <a:endParaRPr lang="en-US" dirty="0"/>
          </a:p>
        </p:txBody>
      </p:sp>
      <p:sp>
        <p:nvSpPr>
          <p:cNvPr id="190" name="Picture Placeholder 7"/>
          <p:cNvSpPr>
            <a:spLocks noGrp="1"/>
          </p:cNvSpPr>
          <p:nvPr>
            <p:ph type="pic" sz="quarter" idx="19" hasCustomPrompt="1"/>
          </p:nvPr>
        </p:nvSpPr>
        <p:spPr>
          <a:xfrm>
            <a:off x="508000" y="3963805"/>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1" name="Picture Placeholder 7"/>
          <p:cNvSpPr>
            <a:spLocks noGrp="1"/>
          </p:cNvSpPr>
          <p:nvPr>
            <p:ph type="pic" sz="quarter" idx="37" hasCustomPrompt="1"/>
          </p:nvPr>
        </p:nvSpPr>
        <p:spPr>
          <a:xfrm>
            <a:off x="9491417" y="1923940"/>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2" name="Picture Placeholder 7"/>
          <p:cNvSpPr>
            <a:spLocks noGrp="1"/>
          </p:cNvSpPr>
          <p:nvPr>
            <p:ph type="pic" sz="quarter" idx="38" hasCustomPrompt="1"/>
          </p:nvPr>
        </p:nvSpPr>
        <p:spPr>
          <a:xfrm>
            <a:off x="3502472" y="1923940"/>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193" name="Picture Placeholder 7"/>
          <p:cNvSpPr>
            <a:spLocks noGrp="1"/>
          </p:cNvSpPr>
          <p:nvPr>
            <p:ph type="pic" sz="quarter" idx="39" hasCustomPrompt="1"/>
          </p:nvPr>
        </p:nvSpPr>
        <p:spPr>
          <a:xfrm>
            <a:off x="6496944" y="3963805"/>
            <a:ext cx="2174400" cy="2371200"/>
          </a:xfrm>
          <a:prstGeom prst="rect">
            <a:avLst/>
          </a:prstGeom>
          <a:solidFill>
            <a:schemeClr val="tx2">
              <a:lumMod val="10000"/>
              <a:lumOff val="90000"/>
            </a:schemeClr>
          </a:solidFill>
          <a:ln w="19050">
            <a:solidFill>
              <a:schemeClr val="bg1"/>
            </a:solid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63980928"/>
      </p:ext>
    </p:extLst>
  </p:cSld>
  <p:clrMapOvr>
    <a:masterClrMapping/>
  </p:clrMapOvr>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5_S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7" name="Picture Placeholder 26"/>
          <p:cNvSpPr>
            <a:spLocks noGrp="1"/>
          </p:cNvSpPr>
          <p:nvPr>
            <p:ph type="pic" sz="quarter" idx="29" hasCustomPrompt="1"/>
          </p:nvPr>
        </p:nvSpPr>
        <p:spPr>
          <a:xfrm>
            <a:off x="508000" y="2129633"/>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9" name="Picture Placeholder 28"/>
          <p:cNvSpPr>
            <a:spLocks noGrp="1"/>
          </p:cNvSpPr>
          <p:nvPr>
            <p:ph type="pic" sz="quarter" idx="35" hasCustomPrompt="1"/>
          </p:nvPr>
        </p:nvSpPr>
        <p:spPr>
          <a:xfrm>
            <a:off x="508000" y="4555600"/>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8" name="Picture Placeholder 27"/>
          <p:cNvSpPr>
            <a:spLocks noGrp="1"/>
          </p:cNvSpPr>
          <p:nvPr>
            <p:ph type="pic" sz="quarter" idx="39" hasCustomPrompt="1"/>
          </p:nvPr>
        </p:nvSpPr>
        <p:spPr>
          <a:xfrm>
            <a:off x="4121000" y="1932633"/>
            <a:ext cx="2010600" cy="2010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1" name="Picture Placeholder 30"/>
          <p:cNvSpPr>
            <a:spLocks noGrp="1"/>
          </p:cNvSpPr>
          <p:nvPr>
            <p:ph type="pic" sz="quarter" idx="40" hasCustomPrompt="1"/>
          </p:nvPr>
        </p:nvSpPr>
        <p:spPr>
          <a:xfrm>
            <a:off x="8128000" y="2129633"/>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2" name="Picture Placeholder 31"/>
          <p:cNvSpPr>
            <a:spLocks noGrp="1"/>
          </p:cNvSpPr>
          <p:nvPr>
            <p:ph type="pic" sz="quarter" idx="41" hasCustomPrompt="1"/>
          </p:nvPr>
        </p:nvSpPr>
        <p:spPr>
          <a:xfrm>
            <a:off x="8128000" y="4555600"/>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0" name="Picture Placeholder 29"/>
          <p:cNvSpPr>
            <a:spLocks noGrp="1"/>
          </p:cNvSpPr>
          <p:nvPr>
            <p:ph type="pic" sz="quarter" idx="42" hasCustomPrompt="1"/>
          </p:nvPr>
        </p:nvSpPr>
        <p:spPr>
          <a:xfrm>
            <a:off x="4121000" y="4358600"/>
            <a:ext cx="2010600" cy="2010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lumMod val="95000"/>
              </a:schemeClr>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505427863"/>
      </p:ext>
    </p:extLst>
  </p:cSld>
  <p:clrMapOvr>
    <a:masterClrMapping/>
  </p:clrMapOvr>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1_S38">
    <p:spTree>
      <p:nvGrpSpPr>
        <p:cNvPr id="1" name=""/>
        <p:cNvGrpSpPr/>
        <p:nvPr/>
      </p:nvGrpSpPr>
      <p:grpSpPr>
        <a:xfrm>
          <a:off x="0" y="0"/>
          <a:ext cx="0" cy="0"/>
          <a:chOff x="0" y="0"/>
          <a:chExt cx="0" cy="0"/>
        </a:xfrm>
      </p:grpSpPr>
      <p:sp>
        <p:nvSpPr>
          <p:cNvPr id="192" name="Rectangle 191"/>
          <p:cNvSpPr/>
          <p:nvPr/>
        </p:nvSpPr>
        <p:spPr bwMode="auto">
          <a:xfrm>
            <a:off x="0" y="0"/>
            <a:ext cx="12192000" cy="68580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nvGrpSpPr>
          <p:cNvPr id="193" name="Group 192"/>
          <p:cNvGrpSpPr/>
          <p:nvPr/>
        </p:nvGrpSpPr>
        <p:grpSpPr>
          <a:xfrm>
            <a:off x="1052631" y="1593600"/>
            <a:ext cx="10086739" cy="5019216"/>
            <a:chOff x="874886" y="1276350"/>
            <a:chExt cx="7335877" cy="3650376"/>
          </a:xfrm>
          <a:solidFill>
            <a:schemeClr val="bg1">
              <a:alpha val="50000"/>
            </a:schemeClr>
          </a:solidFill>
        </p:grpSpPr>
        <p:grpSp>
          <p:nvGrpSpPr>
            <p:cNvPr id="194" name="Group 341"/>
            <p:cNvGrpSpPr/>
            <p:nvPr/>
          </p:nvGrpSpPr>
          <p:grpSpPr>
            <a:xfrm>
              <a:off x="3989287" y="2800445"/>
              <a:ext cx="1399363" cy="1565023"/>
              <a:chOff x="4097338" y="2217738"/>
              <a:chExt cx="1139825" cy="1274763"/>
            </a:xfrm>
            <a:grpFill/>
          </p:grpSpPr>
          <p:sp>
            <p:nvSpPr>
              <p:cNvPr id="366"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7"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5" name="Group 194"/>
            <p:cNvGrpSpPr/>
            <p:nvPr/>
          </p:nvGrpSpPr>
          <p:grpSpPr>
            <a:xfrm>
              <a:off x="874886" y="1276350"/>
              <a:ext cx="3180780" cy="1832003"/>
              <a:chOff x="893725" y="1200132"/>
              <a:chExt cx="3180780" cy="1832003"/>
            </a:xfrm>
            <a:grpFill/>
          </p:grpSpPr>
          <p:sp>
            <p:nvSpPr>
              <p:cNvPr id="314"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5"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6"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7"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8"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9"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0"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1"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2"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3"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4"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5"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6"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7"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8"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29"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0"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1"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2"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3"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4"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5"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6"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7"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8"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39"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0"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1"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2"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3"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4"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5"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6"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7"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8"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49"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0"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1"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2"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3"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4"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5"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6"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7"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8"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59"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0"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1"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2"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3"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4"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65"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6" name="Group 345"/>
            <p:cNvGrpSpPr/>
            <p:nvPr/>
          </p:nvGrpSpPr>
          <p:grpSpPr>
            <a:xfrm>
              <a:off x="4108191" y="1434241"/>
              <a:ext cx="843905" cy="1418862"/>
              <a:chOff x="4219575" y="1089025"/>
              <a:chExt cx="687388" cy="1155701"/>
            </a:xfrm>
            <a:grpFill/>
          </p:grpSpPr>
          <p:sp>
            <p:nvSpPr>
              <p:cNvPr id="299"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300" name="Group 343"/>
              <p:cNvGrpSpPr/>
              <p:nvPr/>
            </p:nvGrpSpPr>
            <p:grpSpPr>
              <a:xfrm>
                <a:off x="4219575" y="1089025"/>
                <a:ext cx="687388" cy="1155701"/>
                <a:chOff x="4219575" y="1089025"/>
                <a:chExt cx="687388" cy="1155701"/>
              </a:xfrm>
              <a:grpFill/>
            </p:grpSpPr>
            <p:sp>
              <p:nvSpPr>
                <p:cNvPr id="301"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2"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3"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4"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5"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6"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7"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8"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09"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0"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1"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2"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313"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7" name="Group 363"/>
            <p:cNvGrpSpPr/>
            <p:nvPr/>
          </p:nvGrpSpPr>
          <p:grpSpPr>
            <a:xfrm>
              <a:off x="6632111" y="3632658"/>
              <a:ext cx="1186925" cy="1036850"/>
              <a:chOff x="6275388" y="2879725"/>
              <a:chExt cx="966788" cy="844551"/>
            </a:xfrm>
            <a:grpFill/>
          </p:grpSpPr>
          <p:sp>
            <p:nvSpPr>
              <p:cNvPr id="281"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nvGrpSpPr>
              <p:cNvPr id="282" name="Group 361"/>
              <p:cNvGrpSpPr/>
              <p:nvPr/>
            </p:nvGrpSpPr>
            <p:grpSpPr>
              <a:xfrm>
                <a:off x="6275388" y="2917825"/>
                <a:ext cx="966788" cy="806451"/>
                <a:chOff x="6275388" y="2917825"/>
                <a:chExt cx="966788" cy="806451"/>
              </a:xfrm>
              <a:grpFill/>
            </p:grpSpPr>
            <p:sp>
              <p:nvSpPr>
                <p:cNvPr id="283"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4"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5"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6"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7"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8"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9"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0"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1"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2"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3"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4"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5"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6"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7"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98"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grpSp>
          <p:nvGrpSpPr>
            <p:cNvPr id="198" name="Group 383"/>
            <p:cNvGrpSpPr/>
            <p:nvPr/>
          </p:nvGrpSpPr>
          <p:grpSpPr>
            <a:xfrm>
              <a:off x="4714312" y="1371869"/>
              <a:ext cx="3496451" cy="2471292"/>
              <a:chOff x="4713288" y="1038225"/>
              <a:chExt cx="2847975" cy="2012950"/>
            </a:xfrm>
            <a:grpFill/>
          </p:grpSpPr>
          <p:sp>
            <p:nvSpPr>
              <p:cNvPr id="214"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5"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6"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7"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8"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9"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0"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1"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2"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3"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4"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5"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6"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7"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8"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29"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0"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1"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2"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3"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4"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5"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6"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7"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8"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39"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0"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1"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2"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3"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4"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5"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6"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7"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8"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49"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0"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1"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2"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3"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4"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5"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6"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7"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8"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59"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0"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1"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2"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3"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4"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5"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6"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7"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8"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69"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0"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1"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2"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3"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4"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5"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6"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7"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8"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79"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80"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nvGrpSpPr>
            <p:cNvPr id="199" name="Group 198"/>
            <p:cNvGrpSpPr/>
            <p:nvPr/>
          </p:nvGrpSpPr>
          <p:grpSpPr>
            <a:xfrm>
              <a:off x="1907860" y="2938794"/>
              <a:ext cx="1697534" cy="1987932"/>
              <a:chOff x="1926699" y="2862576"/>
              <a:chExt cx="1697534" cy="1987932"/>
            </a:xfrm>
            <a:grpFill/>
          </p:grpSpPr>
          <p:grpSp>
            <p:nvGrpSpPr>
              <p:cNvPr id="200" name="Group 274"/>
              <p:cNvGrpSpPr/>
              <p:nvPr/>
            </p:nvGrpSpPr>
            <p:grpSpPr>
              <a:xfrm>
                <a:off x="2667282" y="3304994"/>
                <a:ext cx="956951" cy="1545514"/>
                <a:chOff x="3030538" y="2674938"/>
                <a:chExt cx="779463" cy="1258888"/>
              </a:xfrm>
              <a:grpFill/>
            </p:grpSpPr>
            <p:sp>
              <p:nvSpPr>
                <p:cNvPr id="212"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3"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sp>
            <p:nvSpPr>
              <p:cNvPr id="201"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2"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3"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4"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5"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6"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7"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8"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09"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0"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sp>
            <p:nvSpPr>
              <p:cNvPr id="211"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a:scene3d>
                <a:camera prst="orthographicFront"/>
                <a:lightRig rig="threePt" dir="t"/>
              </a:scene3d>
              <a:sp3d extrusionH="50800">
                <a:bevelT w="6350"/>
              </a:sp3d>
            </p:spPr>
            <p:txBody>
              <a:bodyPr vert="horz" wrap="square" lIns="91440" tIns="45720" rIns="91440" bIns="45720" numCol="1" anchor="t" anchorCtr="0" compatLnSpc="1">
                <a:prstTxWarp prst="textNoShape">
                  <a:avLst/>
                </a:prstTxWarp>
              </a:bodyPr>
              <a:lstStyle/>
              <a:p>
                <a:endParaRPr lang="en-US" sz="2400" dirty="0">
                  <a:ln w="0"/>
                  <a:effectLst>
                    <a:outerShdw blurRad="38100" dist="19050" dir="2700000" algn="tl" rotWithShape="0">
                      <a:schemeClr val="dk1">
                        <a:alpha val="40000"/>
                      </a:schemeClr>
                    </a:outerShdw>
                  </a:effectLst>
                </a:endParaRPr>
              </a:p>
            </p:txBody>
          </p:sp>
        </p:grpSp>
      </p:gr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rtl="0">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rtl="0">
              <a:defRPr sz="4800">
                <a:solidFill>
                  <a:schemeClr val="tx1">
                    <a:lumMod val="75000"/>
                    <a:lumOff val="25000"/>
                  </a:schemeClr>
                </a:solidFill>
              </a:defRPr>
            </a:lvl1pPr>
          </a:lstStyle>
          <a:p>
            <a:r>
              <a:rPr lang="en-US" smtClean="0"/>
              <a:t>Click to edit Master title style</a:t>
            </a:r>
            <a:endParaRPr lang="en-US" dirty="0"/>
          </a:p>
        </p:txBody>
      </p:sp>
      <p:sp>
        <p:nvSpPr>
          <p:cNvPr id="27" name="Picture Placeholder 26"/>
          <p:cNvSpPr>
            <a:spLocks noGrp="1"/>
          </p:cNvSpPr>
          <p:nvPr>
            <p:ph type="pic" sz="quarter" idx="29" hasCustomPrompt="1"/>
          </p:nvPr>
        </p:nvSpPr>
        <p:spPr>
          <a:xfrm>
            <a:off x="944020"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9" name="Picture Placeholder 28"/>
          <p:cNvSpPr>
            <a:spLocks noGrp="1"/>
          </p:cNvSpPr>
          <p:nvPr>
            <p:ph type="pic" sz="quarter" idx="35" hasCustomPrompt="1"/>
          </p:nvPr>
        </p:nvSpPr>
        <p:spPr>
          <a:xfrm>
            <a:off x="944020"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28" name="Picture Placeholder 27"/>
          <p:cNvSpPr>
            <a:spLocks noGrp="1"/>
          </p:cNvSpPr>
          <p:nvPr>
            <p:ph type="pic" sz="quarter" idx="39" hasCustomPrompt="1"/>
          </p:nvPr>
        </p:nvSpPr>
        <p:spPr>
          <a:xfrm>
            <a:off x="5276636"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1" name="Picture Placeholder 30"/>
          <p:cNvSpPr>
            <a:spLocks noGrp="1"/>
          </p:cNvSpPr>
          <p:nvPr>
            <p:ph type="pic" sz="quarter" idx="40" hasCustomPrompt="1"/>
          </p:nvPr>
        </p:nvSpPr>
        <p:spPr>
          <a:xfrm>
            <a:off x="9609251" y="1769532"/>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2" name="Picture Placeholder 31"/>
          <p:cNvSpPr>
            <a:spLocks noGrp="1"/>
          </p:cNvSpPr>
          <p:nvPr>
            <p:ph type="pic" sz="quarter" idx="41" hasCustomPrompt="1"/>
          </p:nvPr>
        </p:nvSpPr>
        <p:spPr>
          <a:xfrm>
            <a:off x="9609251"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
        <p:nvSpPr>
          <p:cNvPr id="30" name="Picture Placeholder 29"/>
          <p:cNvSpPr>
            <a:spLocks noGrp="1"/>
          </p:cNvSpPr>
          <p:nvPr>
            <p:ph type="pic" sz="quarter" idx="42" hasCustomPrompt="1"/>
          </p:nvPr>
        </p:nvSpPr>
        <p:spPr>
          <a:xfrm>
            <a:off x="5276636" y="4195499"/>
            <a:ext cx="1616600" cy="1616600"/>
          </a:xfrm>
          <a:custGeom>
            <a:avLst/>
            <a:gdLst>
              <a:gd name="connsiteX0" fmla="*/ 606225 w 1212450"/>
              <a:gd name="connsiteY0" fmla="*/ 0 h 1212450"/>
              <a:gd name="connsiteX1" fmla="*/ 1212450 w 1212450"/>
              <a:gd name="connsiteY1" fmla="*/ 606225 h 1212450"/>
              <a:gd name="connsiteX2" fmla="*/ 606225 w 1212450"/>
              <a:gd name="connsiteY2" fmla="*/ 1212450 h 1212450"/>
              <a:gd name="connsiteX3" fmla="*/ 0 w 1212450"/>
              <a:gd name="connsiteY3" fmla="*/ 606225 h 1212450"/>
              <a:gd name="connsiteX4" fmla="*/ 606225 w 1212450"/>
              <a:gd name="connsiteY4" fmla="*/ 0 h 121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0" h="1212450">
                <a:moveTo>
                  <a:pt x="606225" y="0"/>
                </a:moveTo>
                <a:cubicBezTo>
                  <a:pt x="941034" y="0"/>
                  <a:pt x="1212450" y="271416"/>
                  <a:pt x="1212450" y="606225"/>
                </a:cubicBezTo>
                <a:cubicBezTo>
                  <a:pt x="1212450" y="941034"/>
                  <a:pt x="941034" y="1212450"/>
                  <a:pt x="606225" y="1212450"/>
                </a:cubicBezTo>
                <a:cubicBezTo>
                  <a:pt x="271416" y="1212450"/>
                  <a:pt x="0" y="941034"/>
                  <a:pt x="0" y="606225"/>
                </a:cubicBezTo>
                <a:cubicBezTo>
                  <a:pt x="0" y="271416"/>
                  <a:pt x="271416" y="0"/>
                  <a:pt x="606225" y="0"/>
                </a:cubicBezTo>
                <a:close/>
              </a:path>
            </a:pathLst>
          </a:custGeom>
          <a:solidFill>
            <a:schemeClr val="bg1">
              <a:lumMod val="85000"/>
            </a:schemeClr>
          </a:solidFill>
          <a:ln w="19050">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279529292"/>
      </p:ext>
    </p:extLst>
  </p:cSld>
  <p:clrMapOvr>
    <a:masterClrMapping/>
  </p:clrMapOvr>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1_S37">
    <p:spTree>
      <p:nvGrpSpPr>
        <p:cNvPr id="1" name=""/>
        <p:cNvGrpSpPr/>
        <p:nvPr/>
      </p:nvGrpSpPr>
      <p:grpSpPr>
        <a:xfrm>
          <a:off x="0" y="0"/>
          <a:ext cx="0" cy="0"/>
          <a:chOff x="0" y="0"/>
          <a:chExt cx="0" cy="0"/>
        </a:xfrm>
      </p:grpSpPr>
      <p:sp>
        <p:nvSpPr>
          <p:cNvPr id="5" name="Picture Placeholder 7"/>
          <p:cNvSpPr>
            <a:spLocks noGrp="1"/>
          </p:cNvSpPr>
          <p:nvPr>
            <p:ph type="pic" sz="quarter" idx="29" hasCustomPrompt="1"/>
          </p:nvPr>
        </p:nvSpPr>
        <p:spPr>
          <a:xfrm>
            <a:off x="1006779"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7" name="Picture Placeholder 7"/>
          <p:cNvSpPr>
            <a:spLocks noGrp="1"/>
          </p:cNvSpPr>
          <p:nvPr>
            <p:ph type="pic" sz="quarter" idx="35" hasCustomPrompt="1"/>
          </p:nvPr>
        </p:nvSpPr>
        <p:spPr>
          <a:xfrm>
            <a:off x="3842358"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8" name="Picture Placeholder 7"/>
          <p:cNvSpPr>
            <a:spLocks noGrp="1"/>
          </p:cNvSpPr>
          <p:nvPr>
            <p:ph type="pic" sz="quarter" idx="39" hasCustomPrompt="1"/>
          </p:nvPr>
        </p:nvSpPr>
        <p:spPr>
          <a:xfrm>
            <a:off x="6677935"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9" name="Picture Placeholder 7"/>
          <p:cNvSpPr>
            <a:spLocks noGrp="1"/>
          </p:cNvSpPr>
          <p:nvPr>
            <p:ph type="pic" sz="quarter" idx="43" hasCustomPrompt="1"/>
          </p:nvPr>
        </p:nvSpPr>
        <p:spPr>
          <a:xfrm>
            <a:off x="9513512" y="17018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2"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3"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75000"/>
                    <a:lumOff val="25000"/>
                  </a:schemeClr>
                </a:solidFill>
              </a:defRPr>
            </a:lvl1pPr>
          </a:lstStyle>
          <a:p>
            <a:r>
              <a:rPr lang="en-US" smtClean="0"/>
              <a:t>Click to edit Master title style</a:t>
            </a:r>
            <a:endParaRPr lang="en-US" dirty="0"/>
          </a:p>
        </p:txBody>
      </p:sp>
      <p:sp>
        <p:nvSpPr>
          <p:cNvPr id="10" name="Picture Placeholder 7"/>
          <p:cNvSpPr>
            <a:spLocks noGrp="1"/>
          </p:cNvSpPr>
          <p:nvPr>
            <p:ph type="pic" sz="quarter" idx="44" hasCustomPrompt="1"/>
          </p:nvPr>
        </p:nvSpPr>
        <p:spPr>
          <a:xfrm>
            <a:off x="1006779"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1" name="Picture Placeholder 7"/>
          <p:cNvSpPr>
            <a:spLocks noGrp="1"/>
          </p:cNvSpPr>
          <p:nvPr>
            <p:ph type="pic" sz="quarter" idx="45" hasCustomPrompt="1"/>
          </p:nvPr>
        </p:nvSpPr>
        <p:spPr>
          <a:xfrm>
            <a:off x="3842358"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4" name="Picture Placeholder 7"/>
          <p:cNvSpPr>
            <a:spLocks noGrp="1"/>
          </p:cNvSpPr>
          <p:nvPr>
            <p:ph type="pic" sz="quarter" idx="46" hasCustomPrompt="1"/>
          </p:nvPr>
        </p:nvSpPr>
        <p:spPr>
          <a:xfrm>
            <a:off x="6677935"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47" hasCustomPrompt="1"/>
          </p:nvPr>
        </p:nvSpPr>
        <p:spPr>
          <a:xfrm>
            <a:off x="9513512" y="4152900"/>
            <a:ext cx="1665965" cy="1665965"/>
          </a:xfrm>
          <a:prstGeom prst="ellipse">
            <a:avLst/>
          </a:prstGeom>
          <a:solidFill>
            <a:schemeClr val="bg1">
              <a:lumMod val="85000"/>
            </a:schemeClr>
          </a:solidFill>
          <a:ln w="19050">
            <a:solidFill>
              <a:schemeClr val="bg1">
                <a:lumMod val="95000"/>
              </a:schemeClr>
            </a:solidFill>
          </a:ln>
          <a:effectLst/>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73411141"/>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3312723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737BC1-250F-4501-BF78-9E39F0CE97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517F147-F9EF-4052-8494-9D4D027980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38CA60-DE20-45B0-B83C-CE92A002F9F5}"/>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5" name="Footer Placeholder 4">
            <a:extLst>
              <a:ext uri="{FF2B5EF4-FFF2-40B4-BE49-F238E27FC236}">
                <a16:creationId xmlns="" xmlns:a16="http://schemas.microsoft.com/office/drawing/2014/main" id="{6279FDA8-EC09-4B46-8214-CB02E6C4A2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8ADBC683-2365-4F47-82ED-494D2B3C3369}"/>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1425964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9E8DE1-CBF8-48C3-869E-B02F697401C2}"/>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1AEE8928-6C8B-43D3-B0FF-F2A490D3B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E137EF25-0F30-4768-9BD1-5B7042E52997}"/>
              </a:ext>
            </a:extLst>
          </p:cNvPr>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xmlns="" id="{B576DBD7-8492-44B4-BD5F-B86DFEE57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E3372BF7-DB5C-4C1A-AD2C-21E615648128}"/>
              </a:ext>
            </a:extLst>
          </p:cNvPr>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xmlns="" id="{D6DB5A98-7485-4DAC-9419-1D2533452A1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xmlns="" id="{97FEABD5-BED3-4C44-A782-B845480C4A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xmlns="" id="{0AA7D89E-8B70-4804-AE82-0B4CD28FC56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334741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9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6096000" y="0"/>
            <a:ext cx="6096000"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936539752"/>
      </p:ext>
    </p:extLst>
  </p:cSld>
  <p:clrMapOvr>
    <a:masterClrMapping/>
  </p:clrMapOvr>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8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846668"/>
            <a:ext cx="12192000" cy="5164667"/>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724070224"/>
      </p:ext>
    </p:extLst>
  </p:cSld>
  <p:clrMapOvr>
    <a:masterClrMapping/>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2_3 Images - Horizontal">
    <p:spTree>
      <p:nvGrpSpPr>
        <p:cNvPr id="1" name=""/>
        <p:cNvGrpSpPr/>
        <p:nvPr/>
      </p:nvGrpSpPr>
      <p:grpSpPr>
        <a:xfrm>
          <a:off x="0" y="0"/>
          <a:ext cx="0" cy="0"/>
          <a:chOff x="0" y="0"/>
          <a:chExt cx="0" cy="0"/>
        </a:xfrm>
      </p:grpSpPr>
      <p:sp>
        <p:nvSpPr>
          <p:cNvPr id="2" name="Picture Placeholder 9"/>
          <p:cNvSpPr>
            <a:spLocks noGrp="1"/>
          </p:cNvSpPr>
          <p:nvPr>
            <p:ph type="pic" sz="quarter" idx="10"/>
          </p:nvPr>
        </p:nvSpPr>
        <p:spPr>
          <a:xfrm>
            <a:off x="0" y="3"/>
            <a:ext cx="12192000" cy="6857999"/>
          </a:xfrm>
          <a:custGeom>
            <a:avLst/>
            <a:gdLst>
              <a:gd name="connsiteX0" fmla="*/ 2674620 w 12192000"/>
              <a:gd name="connsiteY0" fmla="*/ 0 h 6857999"/>
              <a:gd name="connsiteX1" fmla="*/ 12192000 w 12192000"/>
              <a:gd name="connsiteY1" fmla="*/ 0 h 6857999"/>
              <a:gd name="connsiteX2" fmla="*/ 12192000 w 12192000"/>
              <a:gd name="connsiteY2" fmla="*/ 4183383 h 6857999"/>
              <a:gd name="connsiteX3" fmla="*/ 9517384 w 12192000"/>
              <a:gd name="connsiteY3" fmla="*/ 6857999 h 6857999"/>
              <a:gd name="connsiteX4" fmla="*/ 0 w 12192000"/>
              <a:gd name="connsiteY4" fmla="*/ 6857999 h 6857999"/>
              <a:gd name="connsiteX5" fmla="*/ 0 w 12192000"/>
              <a:gd name="connsiteY5" fmla="*/ 26746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2674620" y="0"/>
                </a:moveTo>
                <a:lnTo>
                  <a:pt x="12192000" y="0"/>
                </a:lnTo>
                <a:lnTo>
                  <a:pt x="12192000" y="4183383"/>
                </a:lnTo>
                <a:lnTo>
                  <a:pt x="9517384" y="6857999"/>
                </a:lnTo>
                <a:lnTo>
                  <a:pt x="0" y="6857999"/>
                </a:lnTo>
                <a:lnTo>
                  <a:pt x="0" y="2674620"/>
                </a:lnTo>
                <a:close/>
              </a:path>
            </a:pathLst>
          </a:custGeom>
          <a:solidFill>
            <a:schemeClr val="bg1">
              <a:lumMod val="95000"/>
              <a:alpha val="70000"/>
            </a:schemeClr>
          </a:solidFill>
        </p:spPr>
        <p:txBody>
          <a:bodyPr vert="horz" lIns="91440" tIns="45720" rIns="91440" bIns="45720" rtlCol="0" anchor="b">
            <a:normAutofit/>
          </a:bodyPr>
          <a:lstStyle>
            <a:lvl1pPr marL="457189" indent="-457189" algn="ctr">
              <a:buNone/>
              <a:defRPr lang="en-US" sz="1800"/>
            </a:lvl1pPr>
          </a:lstStyle>
          <a:p>
            <a:pPr marL="0" lvl="0" indent="0"/>
            <a:r>
              <a:rPr lang="en-US" smtClean="0"/>
              <a:t>Click icon to add picture</a:t>
            </a:r>
            <a:endParaRPr lang="en-US"/>
          </a:p>
        </p:txBody>
      </p:sp>
    </p:spTree>
    <p:extLst>
      <p:ext uri="{BB962C8B-B14F-4D97-AF65-F5344CB8AC3E}">
        <p14:creationId xmlns:p14="http://schemas.microsoft.com/office/powerpoint/2010/main" val="3774906781"/>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3_3 Images - Horizontal">
    <p:spTree>
      <p:nvGrpSpPr>
        <p:cNvPr id="1" name=""/>
        <p:cNvGrpSpPr/>
        <p:nvPr/>
      </p:nvGrpSpPr>
      <p:grpSpPr>
        <a:xfrm>
          <a:off x="0" y="0"/>
          <a:ext cx="0" cy="0"/>
          <a:chOff x="0" y="0"/>
          <a:chExt cx="0" cy="0"/>
        </a:xfrm>
      </p:grpSpPr>
      <p:sp>
        <p:nvSpPr>
          <p:cNvPr id="6" name="Picture Placeholder 5"/>
          <p:cNvSpPr>
            <a:spLocks noGrp="1"/>
          </p:cNvSpPr>
          <p:nvPr>
            <p:ph type="pic" sz="quarter" idx="38" hasCustomPrompt="1"/>
          </p:nvPr>
        </p:nvSpPr>
        <p:spPr>
          <a:xfrm>
            <a:off x="-1" y="-4"/>
            <a:ext cx="12192000" cy="6858003"/>
          </a:xfrm>
          <a:custGeom>
            <a:avLst/>
            <a:gdLst>
              <a:gd name="connsiteX0" fmla="*/ 4572000 w 9144000"/>
              <a:gd name="connsiteY0" fmla="*/ 880112 h 5143502"/>
              <a:gd name="connsiteX1" fmla="*/ 7124353 w 9144000"/>
              <a:gd name="connsiteY1" fmla="*/ 5143502 h 5143502"/>
              <a:gd name="connsiteX2" fmla="*/ 2019647 w 9144000"/>
              <a:gd name="connsiteY2" fmla="*/ 5143502 h 5143502"/>
              <a:gd name="connsiteX3" fmla="*/ 7086600 w 9144000"/>
              <a:gd name="connsiteY3" fmla="*/ 0 h 5143502"/>
              <a:gd name="connsiteX4" fmla="*/ 9144000 w 9144000"/>
              <a:gd name="connsiteY4" fmla="*/ 0 h 5143502"/>
              <a:gd name="connsiteX5" fmla="*/ 9144000 w 9144000"/>
              <a:gd name="connsiteY5" fmla="*/ 1999674 h 5143502"/>
              <a:gd name="connsiteX6" fmla="*/ 9144000 w 9144000"/>
              <a:gd name="connsiteY6" fmla="*/ 2343151 h 5143502"/>
              <a:gd name="connsiteX7" fmla="*/ 9144000 w 9144000"/>
              <a:gd name="connsiteY7" fmla="*/ 5143502 h 5143502"/>
              <a:gd name="connsiteX8" fmla="*/ 7315157 w 9144000"/>
              <a:gd name="connsiteY8" fmla="*/ 5143502 h 5143502"/>
              <a:gd name="connsiteX9" fmla="*/ 4572000 w 9144000"/>
              <a:gd name="connsiteY9" fmla="*/ 546184 h 5143502"/>
              <a:gd name="connsiteX10" fmla="*/ 1828844 w 9144000"/>
              <a:gd name="connsiteY10" fmla="*/ 5143502 h 5143502"/>
              <a:gd name="connsiteX11" fmla="*/ 1 w 9144000"/>
              <a:gd name="connsiteY11" fmla="*/ 5143502 h 5143502"/>
              <a:gd name="connsiteX12" fmla="*/ 1 w 9144000"/>
              <a:gd name="connsiteY12" fmla="*/ 2343153 h 5143502"/>
              <a:gd name="connsiteX13" fmla="*/ 0 w 9144000"/>
              <a:gd name="connsiteY13" fmla="*/ 2343153 h 5143502"/>
              <a:gd name="connsiteX14" fmla="*/ 0 w 9144000"/>
              <a:gd name="connsiteY14" fmla="*/ 2 h 5143502"/>
              <a:gd name="connsiteX15" fmla="*/ 1193178 w 9144000"/>
              <a:gd name="connsiteY15" fmla="*/ 2 h 5143502"/>
              <a:gd name="connsiteX16" fmla="*/ 1193178 w 9144000"/>
              <a:gd name="connsiteY16" fmla="*/ 1 h 5143502"/>
              <a:gd name="connsiteX17" fmla="*/ 4246100 w 9144000"/>
              <a:gd name="connsiteY17" fmla="*/ 1 h 5143502"/>
              <a:gd name="connsiteX18" fmla="*/ 7086600 w 9144000"/>
              <a:gd name="connsiteY18" fmla="*/ 1 h 514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0" h="5143502">
                <a:moveTo>
                  <a:pt x="4572000" y="880112"/>
                </a:moveTo>
                <a:lnTo>
                  <a:pt x="7124353" y="5143502"/>
                </a:lnTo>
                <a:lnTo>
                  <a:pt x="2019647" y="5143502"/>
                </a:lnTo>
                <a:close/>
                <a:moveTo>
                  <a:pt x="7086600" y="0"/>
                </a:moveTo>
                <a:lnTo>
                  <a:pt x="9144000" y="0"/>
                </a:lnTo>
                <a:lnTo>
                  <a:pt x="9144000" y="1999674"/>
                </a:lnTo>
                <a:lnTo>
                  <a:pt x="9144000" y="2343151"/>
                </a:lnTo>
                <a:lnTo>
                  <a:pt x="9144000" y="5143502"/>
                </a:lnTo>
                <a:lnTo>
                  <a:pt x="7315157" y="5143502"/>
                </a:lnTo>
                <a:lnTo>
                  <a:pt x="4572000" y="546184"/>
                </a:lnTo>
                <a:lnTo>
                  <a:pt x="1828844" y="5143502"/>
                </a:lnTo>
                <a:lnTo>
                  <a:pt x="1" y="5143502"/>
                </a:lnTo>
                <a:lnTo>
                  <a:pt x="1" y="2343153"/>
                </a:lnTo>
                <a:lnTo>
                  <a:pt x="0" y="2343153"/>
                </a:lnTo>
                <a:lnTo>
                  <a:pt x="0" y="2"/>
                </a:lnTo>
                <a:lnTo>
                  <a:pt x="1193178" y="2"/>
                </a:lnTo>
                <a:lnTo>
                  <a:pt x="1193178" y="1"/>
                </a:lnTo>
                <a:lnTo>
                  <a:pt x="4246100" y="1"/>
                </a:lnTo>
                <a:lnTo>
                  <a:pt x="7086600" y="1"/>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86859124"/>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L 31">
    <p:spTree>
      <p:nvGrpSpPr>
        <p:cNvPr id="1" name=""/>
        <p:cNvGrpSpPr/>
        <p:nvPr/>
      </p:nvGrpSpPr>
      <p:grpSpPr>
        <a:xfrm>
          <a:off x="0" y="0"/>
          <a:ext cx="0" cy="0"/>
          <a:chOff x="0" y="0"/>
          <a:chExt cx="0" cy="0"/>
        </a:xfrm>
      </p:grpSpPr>
      <p:sp>
        <p:nvSpPr>
          <p:cNvPr id="22" name="Picture Placeholder 7"/>
          <p:cNvSpPr>
            <a:spLocks noGrp="1"/>
          </p:cNvSpPr>
          <p:nvPr>
            <p:ph type="pic" sz="quarter" idx="31" hasCustomPrompt="1"/>
          </p:nvPr>
        </p:nvSpPr>
        <p:spPr>
          <a:xfrm>
            <a:off x="914400" y="1198641"/>
            <a:ext cx="4460725" cy="4460720"/>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764489563"/>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4_Team">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270000" y="1310728"/>
            <a:ext cx="3556000" cy="3556000"/>
          </a:xfrm>
          <a:prstGeom prst="ellipse">
            <a:avLst/>
          </a:prstGeom>
          <a:solidFill>
            <a:schemeClr val="tx1">
              <a:lumMod val="10000"/>
              <a:lumOff val="90000"/>
            </a:schemeClr>
          </a:solidFill>
          <a:ln w="38100">
            <a:solidFill>
              <a:schemeClr val="bg1"/>
            </a:solidFill>
          </a:ln>
        </p:spPr>
        <p:txBody>
          <a:bodyPr wrap="square" tIns="91440" bIns="822960" anchor="b">
            <a:noAutofit/>
          </a:bodyPr>
          <a:lstStyle>
            <a:lvl1pPr marL="0" indent="0" algn="ctr">
              <a:buNone/>
              <a:defRPr sz="1600">
                <a:solidFill>
                  <a:schemeClr val="tx1">
                    <a:lumMod val="75000"/>
                    <a:lumOff val="25000"/>
                  </a:schemeClr>
                </a:solidFill>
              </a:defRPr>
            </a:lvl1pPr>
          </a:lstStyle>
          <a:p>
            <a:r>
              <a:rPr lang="en-US" smtClean="0"/>
              <a:t>Click icon to add picture</a:t>
            </a:r>
            <a:endParaRPr lang="en-US" dirty="0"/>
          </a:p>
        </p:txBody>
      </p:sp>
      <p:sp>
        <p:nvSpPr>
          <p:cNvPr id="5" name="Text Placeholder 3"/>
          <p:cNvSpPr>
            <a:spLocks noGrp="1"/>
          </p:cNvSpPr>
          <p:nvPr>
            <p:ph type="body" sz="half" idx="2" hasCustomPrompt="1"/>
          </p:nvPr>
        </p:nvSpPr>
        <p:spPr>
          <a:xfrm>
            <a:off x="6282266" y="1178429"/>
            <a:ext cx="6214535"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6" name="Title 2"/>
          <p:cNvSpPr>
            <a:spLocks noGrp="1"/>
          </p:cNvSpPr>
          <p:nvPr>
            <p:ph type="title" hasCustomPrompt="1"/>
          </p:nvPr>
        </p:nvSpPr>
        <p:spPr>
          <a:xfrm>
            <a:off x="6282266" y="455086"/>
            <a:ext cx="6214535" cy="660511"/>
          </a:xfrm>
          <a:prstGeom prst="rect">
            <a:avLst/>
          </a:prstGeom>
        </p:spPr>
        <p:txBody>
          <a:bodyPr lIns="0" tIns="0" rIns="0" bIns="0" anchor="ctr"/>
          <a:lstStyle>
            <a:lvl1pPr algn="l">
              <a:defRPr sz="4800">
                <a:solidFill>
                  <a:schemeClr val="bg1">
                    <a:lumMod val="50000"/>
                  </a:schemeClr>
                </a:solidFill>
              </a:defRPr>
            </a:lvl1pPr>
          </a:lstStyle>
          <a:p>
            <a:r>
              <a:rPr lang="en-US" dirty="0"/>
              <a:t>Click to edit title style</a:t>
            </a:r>
          </a:p>
        </p:txBody>
      </p:sp>
    </p:spTree>
    <p:extLst>
      <p:ext uri="{BB962C8B-B14F-4D97-AF65-F5344CB8AC3E}">
        <p14:creationId xmlns:p14="http://schemas.microsoft.com/office/powerpoint/2010/main" val="3156840327"/>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3486213" y="2277026"/>
            <a:ext cx="2426209" cy="2426209"/>
          </a:xfrm>
          <a:custGeom>
            <a:avLst/>
            <a:gdLst>
              <a:gd name="connsiteX0" fmla="*/ 909828 w 1819657"/>
              <a:gd name="connsiteY0" fmla="*/ 0 h 1819657"/>
              <a:gd name="connsiteX1" fmla="*/ 1819657 w 1819657"/>
              <a:gd name="connsiteY1" fmla="*/ 909828 h 1819657"/>
              <a:gd name="connsiteX2" fmla="*/ 909828 w 1819657"/>
              <a:gd name="connsiteY2" fmla="*/ 1819657 h 1819657"/>
              <a:gd name="connsiteX3" fmla="*/ 0 w 1819657"/>
              <a:gd name="connsiteY3" fmla="*/ 909828 h 1819657"/>
              <a:gd name="connsiteX4" fmla="*/ 909828 w 1819657"/>
              <a:gd name="connsiteY4" fmla="*/ 0 h 181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657" h="1819657">
                <a:moveTo>
                  <a:pt x="909828" y="0"/>
                </a:moveTo>
                <a:cubicBezTo>
                  <a:pt x="1412313" y="0"/>
                  <a:pt x="1819657" y="407344"/>
                  <a:pt x="1819657" y="909828"/>
                </a:cubicBezTo>
                <a:cubicBezTo>
                  <a:pt x="1819657" y="1412313"/>
                  <a:pt x="1412313" y="1819657"/>
                  <a:pt x="909828" y="1819657"/>
                </a:cubicBezTo>
                <a:cubicBezTo>
                  <a:pt x="407344" y="1819657"/>
                  <a:pt x="0" y="1412313"/>
                  <a:pt x="0" y="909828"/>
                </a:cubicBezTo>
                <a:cubicBezTo>
                  <a:pt x="0" y="407344"/>
                  <a:pt x="407344" y="0"/>
                  <a:pt x="909828" y="0"/>
                </a:cubicBezTo>
                <a:close/>
              </a:path>
            </a:pathLst>
          </a:custGeom>
          <a:solidFill>
            <a:schemeClr val="tx1">
              <a:lumMod val="10000"/>
              <a:lumOff val="90000"/>
            </a:schemeClr>
          </a:solidFill>
          <a:ln>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3" name="Picture Placeholder 12"/>
          <p:cNvSpPr>
            <a:spLocks noGrp="1"/>
          </p:cNvSpPr>
          <p:nvPr>
            <p:ph type="pic" sz="quarter" idx="12"/>
          </p:nvPr>
        </p:nvSpPr>
        <p:spPr>
          <a:xfrm>
            <a:off x="6275022" y="2277026"/>
            <a:ext cx="2426209" cy="2426209"/>
          </a:xfrm>
          <a:custGeom>
            <a:avLst/>
            <a:gdLst>
              <a:gd name="connsiteX0" fmla="*/ 909828 w 1819657"/>
              <a:gd name="connsiteY0" fmla="*/ 0 h 1819657"/>
              <a:gd name="connsiteX1" fmla="*/ 1819657 w 1819657"/>
              <a:gd name="connsiteY1" fmla="*/ 909828 h 1819657"/>
              <a:gd name="connsiteX2" fmla="*/ 909828 w 1819657"/>
              <a:gd name="connsiteY2" fmla="*/ 1819657 h 1819657"/>
              <a:gd name="connsiteX3" fmla="*/ 0 w 1819657"/>
              <a:gd name="connsiteY3" fmla="*/ 909828 h 1819657"/>
              <a:gd name="connsiteX4" fmla="*/ 909828 w 1819657"/>
              <a:gd name="connsiteY4" fmla="*/ 0 h 181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657" h="1819657">
                <a:moveTo>
                  <a:pt x="909828" y="0"/>
                </a:moveTo>
                <a:cubicBezTo>
                  <a:pt x="1412313" y="0"/>
                  <a:pt x="1819657" y="407344"/>
                  <a:pt x="1819657" y="909828"/>
                </a:cubicBezTo>
                <a:cubicBezTo>
                  <a:pt x="1819657" y="1412313"/>
                  <a:pt x="1412313" y="1819657"/>
                  <a:pt x="909828" y="1819657"/>
                </a:cubicBezTo>
                <a:cubicBezTo>
                  <a:pt x="407344" y="1819657"/>
                  <a:pt x="0" y="1412313"/>
                  <a:pt x="0" y="909828"/>
                </a:cubicBezTo>
                <a:cubicBezTo>
                  <a:pt x="0" y="407344"/>
                  <a:pt x="407344" y="0"/>
                  <a:pt x="909828" y="0"/>
                </a:cubicBezTo>
                <a:close/>
              </a:path>
            </a:pathLst>
          </a:custGeom>
          <a:solidFill>
            <a:schemeClr val="tx1">
              <a:lumMod val="10000"/>
              <a:lumOff val="90000"/>
            </a:schemeClr>
          </a:solidFill>
          <a:ln>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34341258"/>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9_Tea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320941"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9" name="Picture Placeholder 8"/>
          <p:cNvSpPr>
            <a:spLocks noGrp="1"/>
          </p:cNvSpPr>
          <p:nvPr>
            <p:ph type="pic" sz="quarter" idx="12"/>
          </p:nvPr>
        </p:nvSpPr>
        <p:spPr>
          <a:xfrm>
            <a:off x="6445055"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34563708"/>
      </p:ext>
    </p:extLst>
  </p:cSld>
  <p:clrMapOvr>
    <a:masterClrMapping/>
  </p:clrMapOvr>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0_Team">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737913"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14" name="Picture Placeholder 13"/>
          <p:cNvSpPr>
            <a:spLocks noGrp="1"/>
          </p:cNvSpPr>
          <p:nvPr>
            <p:ph type="pic" sz="quarter" idx="12"/>
          </p:nvPr>
        </p:nvSpPr>
        <p:spPr>
          <a:xfrm>
            <a:off x="4502255"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13" name="Picture Placeholder 12"/>
          <p:cNvSpPr>
            <a:spLocks noGrp="1"/>
          </p:cNvSpPr>
          <p:nvPr>
            <p:ph type="pic" sz="quarter" idx="13"/>
          </p:nvPr>
        </p:nvSpPr>
        <p:spPr>
          <a:xfrm>
            <a:off x="8266596" y="1799326"/>
            <a:ext cx="3169307"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solidFill>
              <a:schemeClr val="bg1"/>
            </a:solid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515703358"/>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1_Team">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528658" y="1532470"/>
            <a:ext cx="3587820"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14" name="Picture Placeholder 13"/>
          <p:cNvSpPr>
            <a:spLocks noGrp="1"/>
          </p:cNvSpPr>
          <p:nvPr>
            <p:ph type="pic" sz="quarter" idx="12"/>
          </p:nvPr>
        </p:nvSpPr>
        <p:spPr>
          <a:xfrm>
            <a:off x="4292998" y="1532470"/>
            <a:ext cx="3587823"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13" name="Picture Placeholder 12"/>
          <p:cNvSpPr>
            <a:spLocks noGrp="1"/>
          </p:cNvSpPr>
          <p:nvPr>
            <p:ph type="pic" sz="quarter" idx="13"/>
          </p:nvPr>
        </p:nvSpPr>
        <p:spPr>
          <a:xfrm>
            <a:off x="8057342" y="1532470"/>
            <a:ext cx="3587821" cy="2468540"/>
          </a:xfrm>
          <a:custGeom>
            <a:avLst/>
            <a:gdLst>
              <a:gd name="connsiteX0" fmla="*/ 0 w 2376980"/>
              <a:gd name="connsiteY0" fmla="*/ 0 h 1851405"/>
              <a:gd name="connsiteX1" fmla="*/ 2376980 w 2376980"/>
              <a:gd name="connsiteY1" fmla="*/ 0 h 1851405"/>
              <a:gd name="connsiteX2" fmla="*/ 2376980 w 2376980"/>
              <a:gd name="connsiteY2" fmla="*/ 1851405 h 1851405"/>
              <a:gd name="connsiteX3" fmla="*/ 0 w 237698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2376980" h="1851405">
                <a:moveTo>
                  <a:pt x="0" y="0"/>
                </a:moveTo>
                <a:lnTo>
                  <a:pt x="2376980" y="0"/>
                </a:lnTo>
                <a:lnTo>
                  <a:pt x="2376980" y="1851405"/>
                </a:lnTo>
                <a:lnTo>
                  <a:pt x="0" y="1851405"/>
                </a:lnTo>
                <a:close/>
              </a:path>
            </a:pathLst>
          </a:custGeom>
          <a:solidFill>
            <a:schemeClr val="tx1">
              <a:lumMod val="10000"/>
              <a:lumOff val="90000"/>
            </a:schemeClr>
          </a:solidFill>
          <a:ln w="19050">
            <a:noFill/>
          </a:ln>
        </p:spPr>
        <p:txBody>
          <a:bodyPr wrap="square" tIns="91440" bIns="457200" anchor="b">
            <a:noAutofit/>
          </a:bodyPr>
          <a:lstStyle>
            <a:lvl1pPr marL="0" indent="0" algn="ctr">
              <a:buNone/>
              <a:defRPr sz="1333">
                <a:solidFill>
                  <a:schemeClr val="tx1">
                    <a:lumMod val="75000"/>
                    <a:lumOff val="25000"/>
                  </a:schemeClr>
                </a:solidFill>
              </a:defRPr>
            </a:lvl1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4482345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49BD9-90B8-4E7A-97AD-33BC86EAD522}"/>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xmlns="" id="{CB62C7D8-67D3-4E79-B264-A5244094246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xmlns="" id="{66C9E4B6-E97C-42F2-B256-FE8F82E9443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xmlns="" id="{BB106597-BBD3-4E58-8892-DF635DB8DF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059210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4_Team">
    <p:spTree>
      <p:nvGrpSpPr>
        <p:cNvPr id="1" name=""/>
        <p:cNvGrpSpPr/>
        <p:nvPr/>
      </p:nvGrpSpPr>
      <p:grpSpPr>
        <a:xfrm>
          <a:off x="0" y="0"/>
          <a:ext cx="0" cy="0"/>
          <a:chOff x="0" y="0"/>
          <a:chExt cx="0" cy="0"/>
        </a:xfrm>
      </p:grpSpPr>
      <p:sp>
        <p:nvSpPr>
          <p:cNvPr id="8" name="Picture Placeholder 7"/>
          <p:cNvSpPr>
            <a:spLocks noGrp="1"/>
          </p:cNvSpPr>
          <p:nvPr>
            <p:ph type="pic" sz="quarter" idx="53"/>
          </p:nvPr>
        </p:nvSpPr>
        <p:spPr>
          <a:xfrm>
            <a:off x="809925"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smtClean="0"/>
              <a:t>Click icon to add picture</a:t>
            </a:r>
            <a:endParaRPr lang="en-US" dirty="0"/>
          </a:p>
        </p:txBody>
      </p:sp>
      <p:sp>
        <p:nvSpPr>
          <p:cNvPr id="9" name="Picture Placeholder 7"/>
          <p:cNvSpPr>
            <a:spLocks noGrp="1"/>
          </p:cNvSpPr>
          <p:nvPr>
            <p:ph type="pic" sz="quarter" idx="54"/>
          </p:nvPr>
        </p:nvSpPr>
        <p:spPr>
          <a:xfrm>
            <a:off x="3490773"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smtClean="0"/>
              <a:t>Click icon to add picture</a:t>
            </a:r>
            <a:endParaRPr lang="en-US" dirty="0"/>
          </a:p>
        </p:txBody>
      </p:sp>
      <p:sp>
        <p:nvSpPr>
          <p:cNvPr id="10" name="Picture Placeholder 7"/>
          <p:cNvSpPr>
            <a:spLocks noGrp="1"/>
          </p:cNvSpPr>
          <p:nvPr>
            <p:ph type="pic" sz="quarter" idx="58"/>
          </p:nvPr>
        </p:nvSpPr>
        <p:spPr>
          <a:xfrm>
            <a:off x="6171621"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smtClean="0"/>
              <a:t>Click icon to add picture</a:t>
            </a:r>
            <a:endParaRPr lang="en-US" dirty="0"/>
          </a:p>
        </p:txBody>
      </p:sp>
      <p:sp>
        <p:nvSpPr>
          <p:cNvPr id="11" name="Picture Placeholder 7"/>
          <p:cNvSpPr>
            <a:spLocks noGrp="1"/>
          </p:cNvSpPr>
          <p:nvPr>
            <p:ph type="pic" sz="quarter" idx="62"/>
          </p:nvPr>
        </p:nvSpPr>
        <p:spPr>
          <a:xfrm>
            <a:off x="8852471" y="2027200"/>
            <a:ext cx="2519400" cy="2519400"/>
          </a:xfrm>
          <a:prstGeom prst="ellipse">
            <a:avLst/>
          </a:prstGeom>
          <a:solidFill>
            <a:schemeClr val="tx1">
              <a:lumMod val="10000"/>
              <a:lumOff val="90000"/>
            </a:schemeClr>
          </a:solidFill>
          <a:ln w="3175">
            <a:noFill/>
          </a:ln>
          <a:effectLst/>
        </p:spPr>
        <p:txBody>
          <a:bodyPr wrap="none" tIns="0" bIns="274320" anchor="b"/>
          <a:lstStyle>
            <a:lvl1pPr algn="ctr" rtl="0">
              <a:buNone/>
              <a:defRPr sz="1333" b="1" i="0" baseline="0">
                <a:solidFill>
                  <a:schemeClr val="tx1">
                    <a:lumMod val="75000"/>
                    <a:lumOff val="25000"/>
                  </a:schemeClr>
                </a:solidFill>
              </a:defRPr>
            </a:lvl1pPr>
          </a:lstStyle>
          <a:p>
            <a:r>
              <a:rPr lang="en-US" smtClean="0"/>
              <a:t>Click icon to add picture</a:t>
            </a:r>
            <a:endParaRPr lang="en-US" dirty="0"/>
          </a:p>
        </p:txBody>
      </p:sp>
      <p:sp>
        <p:nvSpPr>
          <p:cNvPr id="1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52016816"/>
      </p:ext>
    </p:extLst>
  </p:cSld>
  <p:clrMapOvr>
    <a:masterClrMapping/>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0" y="0"/>
            <a:ext cx="6099859" cy="6858000"/>
          </a:xfrm>
          <a:prstGeom prst="rect">
            <a:avLst/>
          </a:prstGeom>
          <a:solidFill>
            <a:schemeClr val="bg1">
              <a:lumMod val="95000"/>
            </a:schemeClr>
          </a:solidFill>
        </p:spPr>
        <p:txBody>
          <a:bodyPr bIns="365760" anchor="b"/>
          <a:lstStyle>
            <a:lvl1pPr marL="0" indent="0" algn="ctr">
              <a:buFontTx/>
              <a:buNone/>
              <a:defRPr sz="2000">
                <a:solidFill>
                  <a:schemeClr val="bg1">
                    <a:lumMod val="6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1416154451"/>
      </p:ext>
    </p:extLst>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Pic09">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508003" y="1955546"/>
            <a:ext cx="5280760" cy="4301321"/>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59762679"/>
      </p:ext>
    </p:extLst>
  </p:cSld>
  <p:clrMapOvr>
    <a:masterClrMapping/>
  </p:clrMapOvr>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_Pic09">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 name="Picture Placeholder 2"/>
          <p:cNvSpPr>
            <a:spLocks noGrp="1"/>
          </p:cNvSpPr>
          <p:nvPr>
            <p:ph type="pic" sz="quarter" idx="10"/>
          </p:nvPr>
        </p:nvSpPr>
        <p:spPr>
          <a:xfrm>
            <a:off x="540842" y="1847851"/>
            <a:ext cx="5059860" cy="45466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3989905941"/>
      </p:ext>
    </p:extLst>
  </p:cSld>
  <p:clrMapOvr>
    <a:masterClrMapping/>
  </p:clrMapOvr>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Pic11">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6385124" y="1955546"/>
            <a:ext cx="5280696" cy="4301321"/>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92820756"/>
      </p:ext>
    </p:extLst>
  </p:cSld>
  <p:clrMapOvr>
    <a:masterClrMapping/>
  </p:clrMapOvr>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32_IM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4575425" y="1693333"/>
            <a:ext cx="7099484" cy="4798411"/>
          </a:xfrm>
          <a:custGeom>
            <a:avLst/>
            <a:gdLst>
              <a:gd name="connsiteX0" fmla="*/ 0 w 3107872"/>
              <a:gd name="connsiteY0" fmla="*/ 0 h 3771900"/>
              <a:gd name="connsiteX1" fmla="*/ 3107872 w 3107872"/>
              <a:gd name="connsiteY1" fmla="*/ 0 h 3771900"/>
              <a:gd name="connsiteX2" fmla="*/ 3107872 w 3107872"/>
              <a:gd name="connsiteY2" fmla="*/ 3771900 h 3771900"/>
              <a:gd name="connsiteX3" fmla="*/ 0 w 3107872"/>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3107872" h="3771900">
                <a:moveTo>
                  <a:pt x="0" y="0"/>
                </a:moveTo>
                <a:lnTo>
                  <a:pt x="3107872" y="0"/>
                </a:lnTo>
                <a:lnTo>
                  <a:pt x="3107872" y="3771900"/>
                </a:lnTo>
                <a:lnTo>
                  <a:pt x="0" y="377190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72512551"/>
      </p:ext>
    </p:extLst>
  </p:cSld>
  <p:clrMapOvr>
    <a:masterClrMapping/>
  </p:clrMapOvr>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33_IMG">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517091" y="1534272"/>
            <a:ext cx="5505807" cy="3095947"/>
          </a:xfrm>
          <a:custGeom>
            <a:avLst/>
            <a:gdLst>
              <a:gd name="connsiteX0" fmla="*/ 0 w 4129355"/>
              <a:gd name="connsiteY0" fmla="*/ 0 h 2321960"/>
              <a:gd name="connsiteX1" fmla="*/ 4129355 w 4129355"/>
              <a:gd name="connsiteY1" fmla="*/ 0 h 2321960"/>
              <a:gd name="connsiteX2" fmla="*/ 4129355 w 4129355"/>
              <a:gd name="connsiteY2" fmla="*/ 2321960 h 2321960"/>
              <a:gd name="connsiteX3" fmla="*/ 0 w 4129355"/>
              <a:gd name="connsiteY3" fmla="*/ 2321960 h 2321960"/>
            </a:gdLst>
            <a:ahLst/>
            <a:cxnLst>
              <a:cxn ang="0">
                <a:pos x="connsiteX0" y="connsiteY0"/>
              </a:cxn>
              <a:cxn ang="0">
                <a:pos x="connsiteX1" y="connsiteY1"/>
              </a:cxn>
              <a:cxn ang="0">
                <a:pos x="connsiteX2" y="connsiteY2"/>
              </a:cxn>
              <a:cxn ang="0">
                <a:pos x="connsiteX3" y="connsiteY3"/>
              </a:cxn>
            </a:cxnLst>
            <a:rect l="l" t="t" r="r" b="b"/>
            <a:pathLst>
              <a:path w="4129355" h="2321960">
                <a:moveTo>
                  <a:pt x="0" y="0"/>
                </a:moveTo>
                <a:lnTo>
                  <a:pt x="4129355" y="0"/>
                </a:lnTo>
                <a:lnTo>
                  <a:pt x="4129355" y="2321960"/>
                </a:lnTo>
                <a:lnTo>
                  <a:pt x="0" y="232196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11" name="Picture Placeholder 10"/>
          <p:cNvSpPr>
            <a:spLocks noGrp="1"/>
          </p:cNvSpPr>
          <p:nvPr>
            <p:ph type="pic" sz="quarter" idx="13"/>
          </p:nvPr>
        </p:nvSpPr>
        <p:spPr>
          <a:xfrm>
            <a:off x="6169105" y="1534272"/>
            <a:ext cx="5505807" cy="3095947"/>
          </a:xfrm>
          <a:custGeom>
            <a:avLst/>
            <a:gdLst>
              <a:gd name="connsiteX0" fmla="*/ 0 w 4129355"/>
              <a:gd name="connsiteY0" fmla="*/ 0 h 2321960"/>
              <a:gd name="connsiteX1" fmla="*/ 4129355 w 4129355"/>
              <a:gd name="connsiteY1" fmla="*/ 0 h 2321960"/>
              <a:gd name="connsiteX2" fmla="*/ 4129355 w 4129355"/>
              <a:gd name="connsiteY2" fmla="*/ 2321960 h 2321960"/>
              <a:gd name="connsiteX3" fmla="*/ 0 w 4129355"/>
              <a:gd name="connsiteY3" fmla="*/ 2321960 h 2321960"/>
            </a:gdLst>
            <a:ahLst/>
            <a:cxnLst>
              <a:cxn ang="0">
                <a:pos x="connsiteX0" y="connsiteY0"/>
              </a:cxn>
              <a:cxn ang="0">
                <a:pos x="connsiteX1" y="connsiteY1"/>
              </a:cxn>
              <a:cxn ang="0">
                <a:pos x="connsiteX2" y="connsiteY2"/>
              </a:cxn>
              <a:cxn ang="0">
                <a:pos x="connsiteX3" y="connsiteY3"/>
              </a:cxn>
            </a:cxnLst>
            <a:rect l="l" t="t" r="r" b="b"/>
            <a:pathLst>
              <a:path w="4129355" h="2321960">
                <a:moveTo>
                  <a:pt x="0" y="0"/>
                </a:moveTo>
                <a:lnTo>
                  <a:pt x="4129355" y="0"/>
                </a:lnTo>
                <a:lnTo>
                  <a:pt x="4129355" y="2321960"/>
                </a:lnTo>
                <a:lnTo>
                  <a:pt x="0" y="232196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62134471"/>
      </p:ext>
    </p:extLst>
  </p:cSld>
  <p:clrMapOvr>
    <a:masterClrMapping/>
  </p:clrMapOvr>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34_IM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517091"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16" name="Picture Placeholder 15"/>
          <p:cNvSpPr>
            <a:spLocks noGrp="1"/>
          </p:cNvSpPr>
          <p:nvPr>
            <p:ph type="pic" sz="quarter" idx="14"/>
          </p:nvPr>
        </p:nvSpPr>
        <p:spPr>
          <a:xfrm>
            <a:off x="4248150"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15" name="Picture Placeholder 14"/>
          <p:cNvSpPr>
            <a:spLocks noGrp="1"/>
          </p:cNvSpPr>
          <p:nvPr>
            <p:ph type="pic" sz="quarter" idx="15"/>
          </p:nvPr>
        </p:nvSpPr>
        <p:spPr>
          <a:xfrm>
            <a:off x="7979210" y="1523997"/>
            <a:ext cx="3695700" cy="3403603"/>
          </a:xfrm>
          <a:custGeom>
            <a:avLst/>
            <a:gdLst>
              <a:gd name="connsiteX0" fmla="*/ 0 w 2771775"/>
              <a:gd name="connsiteY0" fmla="*/ 0 h 1874646"/>
              <a:gd name="connsiteX1" fmla="*/ 2771775 w 2771775"/>
              <a:gd name="connsiteY1" fmla="*/ 0 h 1874646"/>
              <a:gd name="connsiteX2" fmla="*/ 2771775 w 2771775"/>
              <a:gd name="connsiteY2" fmla="*/ 1874646 h 1874646"/>
              <a:gd name="connsiteX3" fmla="*/ 0 w 2771775"/>
              <a:gd name="connsiteY3" fmla="*/ 1874646 h 1874646"/>
            </a:gdLst>
            <a:ahLst/>
            <a:cxnLst>
              <a:cxn ang="0">
                <a:pos x="connsiteX0" y="connsiteY0"/>
              </a:cxn>
              <a:cxn ang="0">
                <a:pos x="connsiteX1" y="connsiteY1"/>
              </a:cxn>
              <a:cxn ang="0">
                <a:pos x="connsiteX2" y="connsiteY2"/>
              </a:cxn>
              <a:cxn ang="0">
                <a:pos x="connsiteX3" y="connsiteY3"/>
              </a:cxn>
            </a:cxnLst>
            <a:rect l="l" t="t" r="r" b="b"/>
            <a:pathLst>
              <a:path w="2771775" h="1874646">
                <a:moveTo>
                  <a:pt x="0" y="0"/>
                </a:moveTo>
                <a:lnTo>
                  <a:pt x="2771775" y="0"/>
                </a:lnTo>
                <a:lnTo>
                  <a:pt x="2771775" y="1874646"/>
                </a:lnTo>
                <a:lnTo>
                  <a:pt x="0" y="187464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7"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76955956"/>
      </p:ext>
    </p:extLst>
  </p:cSld>
  <p:clrMapOvr>
    <a:masterClrMapping/>
  </p:clrMapOvr>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35_IMG">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508002"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0" name="Picture Placeholder 7"/>
          <p:cNvSpPr>
            <a:spLocks noGrp="1"/>
          </p:cNvSpPr>
          <p:nvPr>
            <p:ph type="pic" sz="quarter" idx="11"/>
          </p:nvPr>
        </p:nvSpPr>
        <p:spPr>
          <a:xfrm>
            <a:off x="8990354"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1" name="Picture Placeholder 7"/>
          <p:cNvSpPr>
            <a:spLocks noGrp="1"/>
          </p:cNvSpPr>
          <p:nvPr>
            <p:ph type="pic" sz="quarter" idx="12"/>
          </p:nvPr>
        </p:nvSpPr>
        <p:spPr>
          <a:xfrm>
            <a:off x="6162904"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2" name="Picture Placeholder 7"/>
          <p:cNvSpPr>
            <a:spLocks noGrp="1"/>
          </p:cNvSpPr>
          <p:nvPr>
            <p:ph type="pic" sz="quarter" idx="13"/>
          </p:nvPr>
        </p:nvSpPr>
        <p:spPr>
          <a:xfrm>
            <a:off x="3335453" y="1943703"/>
            <a:ext cx="2675465" cy="3657600"/>
          </a:xfrm>
          <a:prstGeom prst="rect">
            <a:avLst/>
          </a:pr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8"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07810074"/>
      </p:ext>
    </p:extLst>
  </p:cSld>
  <p:clrMapOvr>
    <a:masterClrMapping/>
  </p:clrMapOvr>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36_IMG">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1"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25" name="Picture Placeholder 24"/>
          <p:cNvSpPr>
            <a:spLocks noGrp="1"/>
          </p:cNvSpPr>
          <p:nvPr>
            <p:ph type="pic" sz="quarter" idx="11"/>
          </p:nvPr>
        </p:nvSpPr>
        <p:spPr>
          <a:xfrm>
            <a:off x="2444495"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28" name="Picture Placeholder 27"/>
          <p:cNvSpPr>
            <a:spLocks noGrp="1"/>
          </p:cNvSpPr>
          <p:nvPr>
            <p:ph type="pic" sz="quarter" idx="12"/>
          </p:nvPr>
        </p:nvSpPr>
        <p:spPr>
          <a:xfrm>
            <a:off x="4888991"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smtClean="0"/>
              <a:t>Click icon to add picture</a:t>
            </a:r>
            <a:endParaRPr lang="en-US" dirty="0"/>
          </a:p>
        </p:txBody>
      </p:sp>
      <p:sp>
        <p:nvSpPr>
          <p:cNvPr id="29" name="Picture Placeholder 28"/>
          <p:cNvSpPr>
            <a:spLocks noGrp="1"/>
          </p:cNvSpPr>
          <p:nvPr>
            <p:ph type="pic" sz="quarter" idx="13"/>
          </p:nvPr>
        </p:nvSpPr>
        <p:spPr>
          <a:xfrm>
            <a:off x="7333487"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smtClean="0"/>
              <a:t>Click icon to add picture</a:t>
            </a:r>
            <a:endParaRPr lang="en-US" dirty="0"/>
          </a:p>
        </p:txBody>
      </p:sp>
      <p:sp>
        <p:nvSpPr>
          <p:cNvPr id="30" name="Picture Placeholder 29"/>
          <p:cNvSpPr>
            <a:spLocks noGrp="1"/>
          </p:cNvSpPr>
          <p:nvPr>
            <p:ph type="pic" sz="quarter" idx="14"/>
          </p:nvPr>
        </p:nvSpPr>
        <p:spPr>
          <a:xfrm>
            <a:off x="9777983" y="2122945"/>
            <a:ext cx="2414016" cy="3369924"/>
          </a:xfrm>
          <a:custGeom>
            <a:avLst/>
            <a:gdLst>
              <a:gd name="connsiteX0" fmla="*/ 0 w 1810512"/>
              <a:gd name="connsiteY0" fmla="*/ 0 h 2527443"/>
              <a:gd name="connsiteX1" fmla="*/ 1810512 w 1810512"/>
              <a:gd name="connsiteY1" fmla="*/ 0 h 2527443"/>
              <a:gd name="connsiteX2" fmla="*/ 1810512 w 1810512"/>
              <a:gd name="connsiteY2" fmla="*/ 2527443 h 2527443"/>
              <a:gd name="connsiteX3" fmla="*/ 0 w 1810512"/>
              <a:gd name="connsiteY3" fmla="*/ 2527443 h 2527443"/>
            </a:gdLst>
            <a:ahLst/>
            <a:cxnLst>
              <a:cxn ang="0">
                <a:pos x="connsiteX0" y="connsiteY0"/>
              </a:cxn>
              <a:cxn ang="0">
                <a:pos x="connsiteX1" y="connsiteY1"/>
              </a:cxn>
              <a:cxn ang="0">
                <a:pos x="connsiteX2" y="connsiteY2"/>
              </a:cxn>
              <a:cxn ang="0">
                <a:pos x="connsiteX3" y="connsiteY3"/>
              </a:cxn>
            </a:cxnLst>
            <a:rect l="l" t="t" r="r" b="b"/>
            <a:pathLst>
              <a:path w="1810512" h="2527443">
                <a:moveTo>
                  <a:pt x="0" y="0"/>
                </a:moveTo>
                <a:lnTo>
                  <a:pt x="1810512" y="0"/>
                </a:lnTo>
                <a:lnTo>
                  <a:pt x="1810512" y="2527443"/>
                </a:lnTo>
                <a:lnTo>
                  <a:pt x="0" y="2527443"/>
                </a:lnTo>
                <a:close/>
              </a:path>
            </a:pathLst>
          </a:custGeom>
          <a:solidFill>
            <a:schemeClr val="tx1">
              <a:lumMod val="10000"/>
              <a:lumOff val="90000"/>
            </a:schemeClr>
          </a:solidFill>
        </p:spPr>
        <p:txBody>
          <a:bodyPr wrap="square" tIns="0" bIns="548640" anchor="b">
            <a:noAutofit/>
          </a:bodyPr>
          <a:lstStyle>
            <a:lvl1pPr marL="0" indent="0" algn="ctr" rtl="0">
              <a:buNone/>
              <a:defRPr sz="1467">
                <a:solidFill>
                  <a:schemeClr val="tx1">
                    <a:lumMod val="75000"/>
                    <a:lumOff val="25000"/>
                  </a:schemeClr>
                </a:solidFill>
              </a:defRPr>
            </a:lvl1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508001" y="1178429"/>
            <a:ext cx="11157819"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455086"/>
            <a:ext cx="11157819" cy="660511"/>
          </a:xfrm>
          <a:prstGeom prst="rect">
            <a:avLst/>
          </a:prstGeom>
        </p:spPr>
        <p:txBody>
          <a:bodyPr lIns="0" tIns="0" rIns="0" bIns="0" anchor="ctr"/>
          <a:lstStyle>
            <a:lvl1pPr algn="ctr">
              <a:defRPr sz="4800">
                <a:solidFill>
                  <a:schemeClr val="bg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8889213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5709A6-D613-4B6B-A620-07E103039EA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xmlns="" id="{1E351614-0F26-45E6-9A1D-B91FF1DC84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5C49C831-7913-4C3E-AAE3-B7DA5D4759E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7274135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27_IMG">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3400" y="548640"/>
            <a:ext cx="5598160" cy="5760720"/>
          </a:xfrm>
          <a:custGeom>
            <a:avLst/>
            <a:gdLst>
              <a:gd name="connsiteX0" fmla="*/ 0 w 4198620"/>
              <a:gd name="connsiteY0" fmla="*/ 0 h 4320540"/>
              <a:gd name="connsiteX1" fmla="*/ 4198620 w 4198620"/>
              <a:gd name="connsiteY1" fmla="*/ 0 h 4320540"/>
              <a:gd name="connsiteX2" fmla="*/ 4198620 w 4198620"/>
              <a:gd name="connsiteY2" fmla="*/ 4320540 h 4320540"/>
              <a:gd name="connsiteX3" fmla="*/ 0 w 4198620"/>
              <a:gd name="connsiteY3" fmla="*/ 4320540 h 4320540"/>
            </a:gdLst>
            <a:ahLst/>
            <a:cxnLst>
              <a:cxn ang="0">
                <a:pos x="connsiteX0" y="connsiteY0"/>
              </a:cxn>
              <a:cxn ang="0">
                <a:pos x="connsiteX1" y="connsiteY1"/>
              </a:cxn>
              <a:cxn ang="0">
                <a:pos x="connsiteX2" y="connsiteY2"/>
              </a:cxn>
              <a:cxn ang="0">
                <a:pos x="connsiteX3" y="connsiteY3"/>
              </a:cxn>
            </a:cxnLst>
            <a:rect l="l" t="t" r="r" b="b"/>
            <a:pathLst>
              <a:path w="4198620" h="4320540">
                <a:moveTo>
                  <a:pt x="0" y="0"/>
                </a:moveTo>
                <a:lnTo>
                  <a:pt x="4198620" y="0"/>
                </a:lnTo>
                <a:lnTo>
                  <a:pt x="4198620" y="4320540"/>
                </a:lnTo>
                <a:lnTo>
                  <a:pt x="0" y="4320540"/>
                </a:lnTo>
                <a:close/>
              </a:path>
            </a:pathLst>
          </a:custGeom>
          <a:solidFill>
            <a:schemeClr val="tx1">
              <a:lumMod val="10000"/>
              <a:lumOff val="90000"/>
            </a:schemeClr>
          </a:solidFill>
        </p:spPr>
        <p:txBody>
          <a:bodyPr wrap="square" tIns="91440" bIns="640080" anchor="b">
            <a:noAutofit/>
          </a:bodyPr>
          <a:lstStyle>
            <a:lvl1pPr marL="0" indent="0" algn="ctr">
              <a:buNone/>
              <a:defRPr sz="1867">
                <a:solidFill>
                  <a:schemeClr val="tx1">
                    <a:lumMod val="75000"/>
                    <a:lumOff val="25000"/>
                  </a:schemeClr>
                </a:solidFill>
              </a:defRPr>
            </a:lvl1pPr>
          </a:lstStyle>
          <a:p>
            <a:r>
              <a:rPr lang="en-US" smtClean="0"/>
              <a:t>Click icon to add picture</a:t>
            </a:r>
            <a:endParaRPr lang="en-US"/>
          </a:p>
        </p:txBody>
      </p:sp>
      <p:sp>
        <p:nvSpPr>
          <p:cNvPr id="17" name="Picture Placeholder 16"/>
          <p:cNvSpPr>
            <a:spLocks noGrp="1"/>
          </p:cNvSpPr>
          <p:nvPr>
            <p:ph type="pic" sz="quarter" idx="11"/>
          </p:nvPr>
        </p:nvSpPr>
        <p:spPr>
          <a:xfrm>
            <a:off x="8998857" y="548641"/>
            <a:ext cx="2649583" cy="2818675"/>
          </a:xfrm>
          <a:custGeom>
            <a:avLst/>
            <a:gdLst>
              <a:gd name="connsiteX0" fmla="*/ 0 w 1987187"/>
              <a:gd name="connsiteY0" fmla="*/ 0 h 2114006"/>
              <a:gd name="connsiteX1" fmla="*/ 1987187 w 1987187"/>
              <a:gd name="connsiteY1" fmla="*/ 0 h 2114006"/>
              <a:gd name="connsiteX2" fmla="*/ 1987187 w 1987187"/>
              <a:gd name="connsiteY2" fmla="*/ 2114006 h 2114006"/>
              <a:gd name="connsiteX3" fmla="*/ 0 w 1987187"/>
              <a:gd name="connsiteY3" fmla="*/ 2114006 h 2114006"/>
            </a:gdLst>
            <a:ahLst/>
            <a:cxnLst>
              <a:cxn ang="0">
                <a:pos x="connsiteX0" y="connsiteY0"/>
              </a:cxn>
              <a:cxn ang="0">
                <a:pos x="connsiteX1" y="connsiteY1"/>
              </a:cxn>
              <a:cxn ang="0">
                <a:pos x="connsiteX2" y="connsiteY2"/>
              </a:cxn>
              <a:cxn ang="0">
                <a:pos x="connsiteX3" y="connsiteY3"/>
              </a:cxn>
            </a:cxnLst>
            <a:rect l="l" t="t" r="r" b="b"/>
            <a:pathLst>
              <a:path w="1987187" h="2114006">
                <a:moveTo>
                  <a:pt x="0" y="0"/>
                </a:moveTo>
                <a:lnTo>
                  <a:pt x="1987187" y="0"/>
                </a:lnTo>
                <a:lnTo>
                  <a:pt x="1987187" y="2114006"/>
                </a:lnTo>
                <a:lnTo>
                  <a:pt x="0" y="211400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16" name="Picture Placeholder 15"/>
          <p:cNvSpPr>
            <a:spLocks noGrp="1"/>
          </p:cNvSpPr>
          <p:nvPr>
            <p:ph type="pic" sz="quarter" idx="12"/>
          </p:nvPr>
        </p:nvSpPr>
        <p:spPr>
          <a:xfrm>
            <a:off x="6240418" y="3490445"/>
            <a:ext cx="2649583" cy="2818675"/>
          </a:xfrm>
          <a:custGeom>
            <a:avLst/>
            <a:gdLst>
              <a:gd name="connsiteX0" fmla="*/ 0 w 1987187"/>
              <a:gd name="connsiteY0" fmla="*/ 0 h 2114006"/>
              <a:gd name="connsiteX1" fmla="*/ 1987187 w 1987187"/>
              <a:gd name="connsiteY1" fmla="*/ 0 h 2114006"/>
              <a:gd name="connsiteX2" fmla="*/ 1987187 w 1987187"/>
              <a:gd name="connsiteY2" fmla="*/ 2114006 h 2114006"/>
              <a:gd name="connsiteX3" fmla="*/ 0 w 1987187"/>
              <a:gd name="connsiteY3" fmla="*/ 2114006 h 2114006"/>
            </a:gdLst>
            <a:ahLst/>
            <a:cxnLst>
              <a:cxn ang="0">
                <a:pos x="connsiteX0" y="connsiteY0"/>
              </a:cxn>
              <a:cxn ang="0">
                <a:pos x="connsiteX1" y="connsiteY1"/>
              </a:cxn>
              <a:cxn ang="0">
                <a:pos x="connsiteX2" y="connsiteY2"/>
              </a:cxn>
              <a:cxn ang="0">
                <a:pos x="connsiteX3" y="connsiteY3"/>
              </a:cxn>
            </a:cxnLst>
            <a:rect l="l" t="t" r="r" b="b"/>
            <a:pathLst>
              <a:path w="1987187" h="2114006">
                <a:moveTo>
                  <a:pt x="0" y="0"/>
                </a:moveTo>
                <a:lnTo>
                  <a:pt x="1987187" y="0"/>
                </a:lnTo>
                <a:lnTo>
                  <a:pt x="1987187" y="2114006"/>
                </a:lnTo>
                <a:lnTo>
                  <a:pt x="0" y="2114006"/>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2111681018"/>
      </p:ext>
    </p:extLst>
  </p:cSld>
  <p:clrMapOvr>
    <a:masterClrMapping/>
  </p:clrMapOvr>
  <p:hf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B77B8-55EC-4426-8AD3-2407E49D88F4}"/>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xmlns="" id="{0569C025-32C2-452C-A7BB-A0282EF691D8}"/>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xmlns="" id="{39DC7A9F-DE8E-4099-A618-720906AC6040}"/>
              </a:ext>
            </a:extLst>
          </p:cNvPr>
          <p:cNvSpPr>
            <a:spLocks noGrp="1"/>
          </p:cNvSpPr>
          <p:nvPr>
            <p:ph type="dt" sz="half" idx="10"/>
          </p:nvPr>
        </p:nvSpPr>
        <p:spPr>
          <a:xfrm>
            <a:off x="838200" y="6356351"/>
            <a:ext cx="2743200" cy="366183"/>
          </a:xfrm>
          <a:prstGeom prst="rect">
            <a:avLst/>
          </a:prstGeom>
        </p:spPr>
        <p:txBody>
          <a:bodyPr/>
          <a:lstStyle/>
          <a:p>
            <a:fld id="{BE6BEC48-DC2F-48F8-865C-742DDC4403FB}" type="datetime1">
              <a:rPr lang="en-US" smtClean="0"/>
              <a:t>11/25/2019</a:t>
            </a:fld>
            <a:endParaRPr lang="en-US"/>
          </a:p>
        </p:txBody>
      </p:sp>
      <p:sp>
        <p:nvSpPr>
          <p:cNvPr id="5" name="Footer Placeholder 4">
            <a:extLst>
              <a:ext uri="{FF2B5EF4-FFF2-40B4-BE49-F238E27FC236}">
                <a16:creationId xmlns:a16="http://schemas.microsoft.com/office/drawing/2014/main" xmlns="" id="{66E82C9D-FD10-4345-9FC2-4E96667F302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317E0B-35DB-4B5B-ADF4-AD0A1FF25533}"/>
              </a:ext>
            </a:extLst>
          </p:cNvPr>
          <p:cNvSpPr>
            <a:spLocks noGrp="1"/>
          </p:cNvSpPr>
          <p:nvPr>
            <p:ph type="sldNum" sz="quarter" idx="12"/>
          </p:nvPr>
        </p:nvSpPr>
        <p:spPr>
          <a:xfrm>
            <a:off x="8610600" y="6356351"/>
            <a:ext cx="2743200" cy="366183"/>
          </a:xfrm>
          <a:prstGeom prst="rect">
            <a:avLst/>
          </a:prstGeom>
        </p:spPr>
        <p:txBody>
          <a:bodyPr/>
          <a:lstStyle/>
          <a:p>
            <a:fld id="{146ED5EE-7677-411D-B14E-BD83209095E6}" type="slidenum">
              <a:rPr lang="en-US" smtClean="0"/>
              <a:t>‹#›</a:t>
            </a:fld>
            <a:endParaRPr lang="en-US"/>
          </a:p>
        </p:txBody>
      </p:sp>
    </p:spTree>
    <p:extLst>
      <p:ext uri="{BB962C8B-B14F-4D97-AF65-F5344CB8AC3E}">
        <p14:creationId xmlns:p14="http://schemas.microsoft.com/office/powerpoint/2010/main" val="17211415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F8B15-ED81-4403-A86F-0A9D3116AC97}"/>
              </a:ext>
            </a:extLst>
          </p:cNvPr>
          <p:cNvSpPr>
            <a:spLocks noGrp="1"/>
          </p:cNvSpPr>
          <p:nvPr>
            <p:ph type="title"/>
          </p:nvPr>
        </p:nvSpPr>
        <p:spPr>
          <a:xfrm>
            <a:off x="838200" y="366185"/>
            <a:ext cx="10515600" cy="1325033"/>
          </a:xfrm>
          <a:prstGeom prst="rect">
            <a:avLst/>
          </a:prstGeom>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66170542-F676-4A40-B2A0-367FB1899F6B}"/>
              </a:ext>
            </a:extLst>
          </p:cNvPr>
          <p:cNvSpPr>
            <a:spLocks noGrp="1"/>
          </p:cNvSpPr>
          <p:nvPr>
            <p:ph idx="1"/>
          </p:nvPr>
        </p:nvSpPr>
        <p:spPr>
          <a:xfrm>
            <a:off x="838200" y="1826684"/>
            <a:ext cx="10515600" cy="4349749"/>
          </a:xfrm>
          <a:prstGeom prst="rect">
            <a:avLst/>
          </a:prstGeom>
        </p:spPr>
        <p:txBody>
          <a:bodyPr/>
          <a:lstStyle>
            <a:lvl1pPr>
              <a:lnSpc>
                <a:spcPct val="114000"/>
              </a:lnSpc>
              <a:spcBef>
                <a:spcPts val="0"/>
              </a:spcBef>
              <a:defRPr>
                <a:solidFill>
                  <a:schemeClr val="tx1">
                    <a:lumMod val="65000"/>
                    <a:lumOff val="35000"/>
                  </a:schemeClr>
                </a:solidFill>
              </a:defRPr>
            </a:lvl1pPr>
            <a:lvl2pPr>
              <a:lnSpc>
                <a:spcPct val="114000"/>
              </a:lnSpc>
              <a:spcBef>
                <a:spcPts val="0"/>
              </a:spcBef>
              <a:defRPr>
                <a:solidFill>
                  <a:schemeClr val="tx1">
                    <a:lumMod val="65000"/>
                    <a:lumOff val="35000"/>
                  </a:schemeClr>
                </a:solidFill>
              </a:defRPr>
            </a:lvl2pPr>
            <a:lvl3pPr>
              <a:lnSpc>
                <a:spcPct val="114000"/>
              </a:lnSpc>
              <a:spcBef>
                <a:spcPts val="0"/>
              </a:spcBef>
              <a:defRPr>
                <a:solidFill>
                  <a:schemeClr val="tx1">
                    <a:lumMod val="65000"/>
                    <a:lumOff val="35000"/>
                  </a:schemeClr>
                </a:solidFill>
              </a:defRPr>
            </a:lvl3pPr>
            <a:lvl4pPr>
              <a:lnSpc>
                <a:spcPct val="114000"/>
              </a:lnSpc>
              <a:spcBef>
                <a:spcPts val="0"/>
              </a:spcBef>
              <a:defRPr>
                <a:solidFill>
                  <a:schemeClr val="tx1">
                    <a:lumMod val="65000"/>
                    <a:lumOff val="35000"/>
                  </a:schemeClr>
                </a:solidFill>
              </a:defRPr>
            </a:lvl4pPr>
            <a:lvl5pPr>
              <a:lnSpc>
                <a:spcPct val="114000"/>
              </a:lnSpc>
              <a:spcBef>
                <a:spcPts val="0"/>
              </a:spcBef>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xmlns="" id="{0D8C0141-F0E0-426F-8934-D6F1829B9AC3}"/>
              </a:ext>
            </a:extLst>
          </p:cNvPr>
          <p:cNvSpPr>
            <a:spLocks noGrp="1"/>
          </p:cNvSpPr>
          <p:nvPr>
            <p:ph type="sldNum" sz="quarter" idx="12"/>
          </p:nvPr>
        </p:nvSpPr>
        <p:spPr>
          <a:xfrm>
            <a:off x="8610600" y="6356351"/>
            <a:ext cx="2743200" cy="366183"/>
          </a:xfrm>
          <a:prstGeom prst="rect">
            <a:avLst/>
          </a:prstGeom>
        </p:spPr>
        <p:txBody>
          <a:bodyPr/>
          <a:lstStyle>
            <a:lvl1pPr>
              <a:defRPr>
                <a:solidFill>
                  <a:schemeClr val="bg2">
                    <a:lumMod val="50000"/>
                  </a:schemeClr>
                </a:solidFill>
              </a:defRPr>
            </a:lvl1pPr>
          </a:lstStyle>
          <a:p>
            <a:fld id="{146ED5EE-7677-411D-B14E-BD83209095E6}" type="slidenum">
              <a:rPr lang="en-US" smtClean="0"/>
              <a:pPr/>
              <a:t>‹#›</a:t>
            </a:fld>
            <a:endParaRPr lang="en-US" dirty="0"/>
          </a:p>
        </p:txBody>
      </p:sp>
    </p:spTree>
    <p:extLst>
      <p:ext uri="{BB962C8B-B14F-4D97-AF65-F5344CB8AC3E}">
        <p14:creationId xmlns:p14="http://schemas.microsoft.com/office/powerpoint/2010/main" val="646799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11BD8-C6F9-4509-BAF0-E03C7FE46809}"/>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09C72DA3-B546-4E29-A7A4-AF7432A3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xmlns="" id="{11733508-C8B7-43A0-9014-5EB59F7AE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7ABD6748-7057-4443-AACA-81DF1038CBA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xmlns="" id="{33A84F76-9EDB-44B9-B0FB-765109F2AAF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61FEB8EB-664A-44F2-ACDD-C158C3EFD33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39045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DA28A3-CAA1-46BF-B3A9-FDEE20AACDCE}"/>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xmlns="" id="{0BBF6BF9-86E0-4E23-B542-822D90AFA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xmlns="" id="{92BA4E68-E2EE-4CDC-98BF-0729C15D9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E9A04995-8A0B-49AF-9B47-A10074496F6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xmlns="" id="{3E97AD1E-0833-4BE7-8ADB-2D3E8B5B933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EDF383B9-9377-433D-83AF-8A96FAA1C5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635445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C4168-603A-4393-B899-5A7977212C21}"/>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629A4768-2A70-43CE-8225-59A8B0CE1D51}"/>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8CF168BD-C1CC-4E6B-856A-A3FF9E4A2FC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xmlns="" id="{55B92DA7-5689-45D6-8C36-141904E941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35EBD81-8EA2-4A6C-A6B9-ACC560CCD0F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85252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E55180E-76E8-4AC5-ADAC-62A59DFD172F}"/>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70FA6CAE-A0BB-4023-AF7D-577EA30E4D62}"/>
              </a:ext>
            </a:extLst>
          </p:cNvPr>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406F144A-C586-4494-8ED5-743E8497A9D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xmlns="" id="{E2EAE6E4-5854-423F-AC42-1968A7DF9F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39F38DC4-8A97-4964-8A01-1CE99391D8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8074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
        <p:nvSpPr>
          <p:cNvPr id="3" name="Picture Placeholder 7"/>
          <p:cNvSpPr>
            <a:spLocks noGrp="1"/>
          </p:cNvSpPr>
          <p:nvPr>
            <p:ph type="pic" sz="quarter" idx="11" hasCustomPrompt="1"/>
          </p:nvPr>
        </p:nvSpPr>
        <p:spPr>
          <a:xfrm>
            <a:off x="1016000" y="1957010"/>
            <a:ext cx="3386667"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3972706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3180697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L 31">
    <p:spTree>
      <p:nvGrpSpPr>
        <p:cNvPr id="1" name=""/>
        <p:cNvGrpSpPr/>
        <p:nvPr/>
      </p:nvGrpSpPr>
      <p:grpSpPr>
        <a:xfrm>
          <a:off x="0" y="0"/>
          <a:ext cx="0" cy="0"/>
          <a:chOff x="0" y="0"/>
          <a:chExt cx="0" cy="0"/>
        </a:xfrm>
      </p:grpSpPr>
      <p:sp>
        <p:nvSpPr>
          <p:cNvPr id="22" name="Picture Placeholder 7"/>
          <p:cNvSpPr>
            <a:spLocks noGrp="1"/>
          </p:cNvSpPr>
          <p:nvPr>
            <p:ph type="pic" sz="quarter" idx="31" hasCustomPrompt="1"/>
          </p:nvPr>
        </p:nvSpPr>
        <p:spPr>
          <a:xfrm>
            <a:off x="914400" y="1198641"/>
            <a:ext cx="4460725" cy="4460720"/>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7668925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ADC9A6-B67D-4AE0-A9BC-1981AE1ECA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5374261-C20A-4A87-8A81-9287B49FD3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49223A8-3B68-4707-A407-0D9AEBFE598E}"/>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5" name="Footer Placeholder 4">
            <a:extLst>
              <a:ext uri="{FF2B5EF4-FFF2-40B4-BE49-F238E27FC236}">
                <a16:creationId xmlns="" xmlns:a16="http://schemas.microsoft.com/office/drawing/2014/main" id="{4EF9BC7B-9EE7-4A04-BE1A-3176A301A3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376DC77-AA6C-4A90-A76C-E759C702F45A}"/>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2759000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_6">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533399" y="476251"/>
            <a:ext cx="5624512" cy="3024188"/>
          </a:xfrm>
          <a:prstGeom prst="rect">
            <a:avLst/>
          </a:prstGeom>
          <a:solidFill>
            <a:schemeClr val="tx1">
              <a:lumMod val="10000"/>
              <a:lumOff val="90000"/>
            </a:schemeClr>
          </a:solidFill>
        </p:spPr>
        <p:txBody>
          <a:bodyPr tIns="1548000" anchor="ctr"/>
          <a:lstStyle>
            <a:lvl1pPr marL="0" indent="0" algn="ctr">
              <a:buNone/>
              <a:defRPr sz="3200">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165794388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C_6">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5384800" cy="68580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24568487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3" y="0"/>
            <a:ext cx="5079997"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56968004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477035"/>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2322845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9_Tea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320941"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9" name="Picture Placeholder 8"/>
          <p:cNvSpPr>
            <a:spLocks noGrp="1"/>
          </p:cNvSpPr>
          <p:nvPr>
            <p:ph type="pic" sz="quarter" idx="12"/>
          </p:nvPr>
        </p:nvSpPr>
        <p:spPr>
          <a:xfrm>
            <a:off x="6445055" y="1799326"/>
            <a:ext cx="4426147" cy="2468540"/>
          </a:xfrm>
          <a:custGeom>
            <a:avLst/>
            <a:gdLst>
              <a:gd name="connsiteX0" fmla="*/ 0 w 3319610"/>
              <a:gd name="connsiteY0" fmla="*/ 0 h 1851405"/>
              <a:gd name="connsiteX1" fmla="*/ 3319610 w 3319610"/>
              <a:gd name="connsiteY1" fmla="*/ 0 h 1851405"/>
              <a:gd name="connsiteX2" fmla="*/ 3319610 w 3319610"/>
              <a:gd name="connsiteY2" fmla="*/ 1851405 h 1851405"/>
              <a:gd name="connsiteX3" fmla="*/ 0 w 3319610"/>
              <a:gd name="connsiteY3" fmla="*/ 1851405 h 1851405"/>
            </a:gdLst>
            <a:ahLst/>
            <a:cxnLst>
              <a:cxn ang="0">
                <a:pos x="connsiteX0" y="connsiteY0"/>
              </a:cxn>
              <a:cxn ang="0">
                <a:pos x="connsiteX1" y="connsiteY1"/>
              </a:cxn>
              <a:cxn ang="0">
                <a:pos x="connsiteX2" y="connsiteY2"/>
              </a:cxn>
              <a:cxn ang="0">
                <a:pos x="connsiteX3" y="connsiteY3"/>
              </a:cxn>
            </a:cxnLst>
            <a:rect l="l" t="t" r="r" b="b"/>
            <a:pathLst>
              <a:path w="3319610" h="1851405">
                <a:moveTo>
                  <a:pt x="0" y="0"/>
                </a:moveTo>
                <a:lnTo>
                  <a:pt x="3319610" y="0"/>
                </a:lnTo>
                <a:lnTo>
                  <a:pt x="3319610" y="1851405"/>
                </a:lnTo>
                <a:lnTo>
                  <a:pt x="0" y="1851405"/>
                </a:lnTo>
                <a:close/>
              </a:path>
            </a:pathLst>
          </a:custGeom>
          <a:solidFill>
            <a:schemeClr val="tx1">
              <a:lumMod val="10000"/>
              <a:lumOff val="90000"/>
            </a:schemeClr>
          </a:solidFill>
          <a:ln w="28575">
            <a:solidFill>
              <a:schemeClr val="bg1"/>
            </a:solidFill>
          </a:ln>
        </p:spPr>
        <p:txBody>
          <a:bodyPr wrap="square" tIns="91440" bIns="45720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76926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1" baseline="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rgbClr val="002060"/>
                </a:solidFill>
                <a:latin typeface="Calibri" panose="020F0502020204030204" pitchFamily="34" charset="0"/>
                <a:cs typeface="Calibri" panose="020F0502020204030204" pitchFamily="34" charset="0"/>
              </a:defRPr>
            </a:lvl1pPr>
          </a:lstStyle>
          <a:p>
            <a:r>
              <a:rPr lang="en-US" smtClean="0"/>
              <a:t>Click to edit Master title style</a:t>
            </a:r>
            <a:endParaRPr lang="en-US" dirty="0"/>
          </a:p>
        </p:txBody>
      </p:sp>
      <p:sp>
        <p:nvSpPr>
          <p:cNvPr id="4" name="Slide Number Placeholder 5">
            <a:extLst>
              <a:ext uri="{FF2B5EF4-FFF2-40B4-BE49-F238E27FC236}">
                <a16:creationId xmlns:a16="http://schemas.microsoft.com/office/drawing/2014/main" xmlns="" id="{8873E41F-9AD6-4D75-9E22-907C26EF3189}"/>
              </a:ext>
            </a:extLst>
          </p:cNvPr>
          <p:cNvSpPr>
            <a:spLocks noGrp="1"/>
          </p:cNvSpPr>
          <p:nvPr>
            <p:ph type="sldNum" sz="quarter" idx="4"/>
          </p:nvPr>
        </p:nvSpPr>
        <p:spPr>
          <a:xfrm>
            <a:off x="8922617" y="6273801"/>
            <a:ext cx="2743200" cy="366183"/>
          </a:xfrm>
          <a:prstGeom prst="rect">
            <a:avLst/>
          </a:prstGeom>
        </p:spPr>
        <p:txBody>
          <a:bodyPr vert="horz" lIns="91440" tIns="45720" rIns="91440" bIns="45720" rtlCol="0" anchor="ctr"/>
          <a:lstStyle>
            <a:lvl1pPr algn="r">
              <a:defRPr sz="1600">
                <a:solidFill>
                  <a:srgbClr val="C00000"/>
                </a:solidFill>
                <a:latin typeface="Calibri Light" panose="020F0302020204030204" pitchFamily="34" charset="0"/>
                <a:cs typeface="Calibri Light" panose="020F0302020204030204" pitchFamily="34" charset="0"/>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7414088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2_IM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4575425" y="1693333"/>
            <a:ext cx="7099484" cy="4798411"/>
          </a:xfrm>
          <a:custGeom>
            <a:avLst/>
            <a:gdLst>
              <a:gd name="connsiteX0" fmla="*/ 0 w 3107872"/>
              <a:gd name="connsiteY0" fmla="*/ 0 h 3771900"/>
              <a:gd name="connsiteX1" fmla="*/ 3107872 w 3107872"/>
              <a:gd name="connsiteY1" fmla="*/ 0 h 3771900"/>
              <a:gd name="connsiteX2" fmla="*/ 3107872 w 3107872"/>
              <a:gd name="connsiteY2" fmla="*/ 3771900 h 3771900"/>
              <a:gd name="connsiteX3" fmla="*/ 0 w 3107872"/>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3107872" h="3771900">
                <a:moveTo>
                  <a:pt x="0" y="0"/>
                </a:moveTo>
                <a:lnTo>
                  <a:pt x="3107872" y="0"/>
                </a:lnTo>
                <a:lnTo>
                  <a:pt x="3107872" y="3771900"/>
                </a:lnTo>
                <a:lnTo>
                  <a:pt x="0" y="3771900"/>
                </a:lnTo>
                <a:close/>
              </a:path>
            </a:pathLst>
          </a:custGeom>
          <a:solidFill>
            <a:schemeClr val="tx1">
              <a:lumMod val="10000"/>
              <a:lumOff val="90000"/>
            </a:schemeClr>
          </a:solidFill>
        </p:spPr>
        <p:txBody>
          <a:bodyPr wrap="square" tIns="91440" bIns="640080"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711145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0" name="Picture Placeholder 19"/>
          <p:cNvSpPr>
            <a:spLocks noGrp="1"/>
          </p:cNvSpPr>
          <p:nvPr>
            <p:ph type="pic" sz="quarter" idx="25" hasCustomPrompt="1"/>
          </p:nvPr>
        </p:nvSpPr>
        <p:spPr>
          <a:xfrm>
            <a:off x="2979936" y="3053437"/>
            <a:ext cx="2100064" cy="2100064"/>
          </a:xfrm>
          <a:custGeom>
            <a:avLst/>
            <a:gdLst>
              <a:gd name="connsiteX0" fmla="*/ 785486 w 1575048"/>
              <a:gd name="connsiteY0" fmla="*/ 0 h 1575048"/>
              <a:gd name="connsiteX1" fmla="*/ 1010322 w 1575048"/>
              <a:gd name="connsiteY1" fmla="*/ 316908 h 1575048"/>
              <a:gd name="connsiteX2" fmla="*/ 1125437 w 1575048"/>
              <a:gd name="connsiteY2" fmla="*/ 236371 h 1575048"/>
              <a:gd name="connsiteX3" fmla="*/ 1327006 w 1575048"/>
              <a:gd name="connsiteY3" fmla="*/ 248043 h 1575048"/>
              <a:gd name="connsiteX4" fmla="*/ 1338677 w 1575048"/>
              <a:gd name="connsiteY4" fmla="*/ 449611 h 1575048"/>
              <a:gd name="connsiteX5" fmla="*/ 1258141 w 1575048"/>
              <a:gd name="connsiteY5" fmla="*/ 564727 h 1575048"/>
              <a:gd name="connsiteX6" fmla="*/ 1575048 w 1575048"/>
              <a:gd name="connsiteY6" fmla="*/ 789563 h 1575048"/>
              <a:gd name="connsiteX7" fmla="*/ 1353571 w 1575048"/>
              <a:gd name="connsiteY7" fmla="*/ 1103252 h 1575048"/>
              <a:gd name="connsiteX8" fmla="*/ 1238333 w 1575048"/>
              <a:gd name="connsiteY8" fmla="*/ 1022540 h 1575048"/>
              <a:gd name="connsiteX9" fmla="*/ 1036782 w 1575048"/>
              <a:gd name="connsiteY9" fmla="*/ 1033905 h 1575048"/>
              <a:gd name="connsiteX10" fmla="*/ 1025418 w 1575048"/>
              <a:gd name="connsiteY10" fmla="*/ 1235456 h 1575048"/>
              <a:gd name="connsiteX11" fmla="*/ 1103252 w 1575048"/>
              <a:gd name="connsiteY11" fmla="*/ 1353571 h 1575048"/>
              <a:gd name="connsiteX12" fmla="*/ 789563 w 1575048"/>
              <a:gd name="connsiteY12" fmla="*/ 1575048 h 1575048"/>
              <a:gd name="connsiteX13" fmla="*/ 567604 w 1575048"/>
              <a:gd name="connsiteY13" fmla="*/ 1255263 h 1575048"/>
              <a:gd name="connsiteX14" fmla="*/ 452489 w 1575048"/>
              <a:gd name="connsiteY14" fmla="*/ 1335800 h 1575048"/>
              <a:gd name="connsiteX15" fmla="*/ 250920 w 1575048"/>
              <a:gd name="connsiteY15" fmla="*/ 1324128 h 1575048"/>
              <a:gd name="connsiteX16" fmla="*/ 239249 w 1575048"/>
              <a:gd name="connsiteY16" fmla="*/ 1122560 h 1575048"/>
              <a:gd name="connsiteX17" fmla="*/ 319785 w 1575048"/>
              <a:gd name="connsiteY17" fmla="*/ 1007444 h 1575048"/>
              <a:gd name="connsiteX18" fmla="*/ 0 w 1575048"/>
              <a:gd name="connsiteY18" fmla="*/ 785485 h 1575048"/>
              <a:gd name="connsiteX19" fmla="*/ 218596 w 1575048"/>
              <a:gd name="connsiteY19" fmla="*/ 468915 h 1575048"/>
              <a:gd name="connsiteX20" fmla="*/ 339593 w 1575048"/>
              <a:gd name="connsiteY20" fmla="*/ 549631 h 1575048"/>
              <a:gd name="connsiteX21" fmla="*/ 538263 w 1575048"/>
              <a:gd name="connsiteY21" fmla="*/ 535385 h 1575048"/>
              <a:gd name="connsiteX22" fmla="*/ 552509 w 1575048"/>
              <a:gd name="connsiteY22" fmla="*/ 336716 h 1575048"/>
              <a:gd name="connsiteX23" fmla="*/ 468915 w 1575048"/>
              <a:gd name="connsiteY23" fmla="*/ 218595 h 1575048"/>
              <a:gd name="connsiteX24" fmla="*/ 785486 w 1575048"/>
              <a:gd name="connsiteY24" fmla="*/ 0 h 15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5048" h="1575048">
                <a:moveTo>
                  <a:pt x="785486" y="0"/>
                </a:moveTo>
                <a:cubicBezTo>
                  <a:pt x="785486" y="0"/>
                  <a:pt x="866267" y="207380"/>
                  <a:pt x="1010322" y="316908"/>
                </a:cubicBezTo>
                <a:cubicBezTo>
                  <a:pt x="1088112" y="377435"/>
                  <a:pt x="1102455" y="305460"/>
                  <a:pt x="1125437" y="236371"/>
                </a:cubicBezTo>
                <a:cubicBezTo>
                  <a:pt x="1148425" y="173042"/>
                  <a:pt x="1226149" y="147186"/>
                  <a:pt x="1327006" y="248043"/>
                </a:cubicBezTo>
                <a:cubicBezTo>
                  <a:pt x="1427863" y="348899"/>
                  <a:pt x="1402007" y="426624"/>
                  <a:pt x="1338677" y="449611"/>
                </a:cubicBezTo>
                <a:cubicBezTo>
                  <a:pt x="1269588" y="472594"/>
                  <a:pt x="1197614" y="486936"/>
                  <a:pt x="1258141" y="564727"/>
                </a:cubicBezTo>
                <a:cubicBezTo>
                  <a:pt x="1367668" y="708781"/>
                  <a:pt x="1575048" y="789563"/>
                  <a:pt x="1575048" y="789563"/>
                </a:cubicBezTo>
                <a:cubicBezTo>
                  <a:pt x="1575048" y="789563"/>
                  <a:pt x="1497459" y="993943"/>
                  <a:pt x="1353571" y="1103252"/>
                </a:cubicBezTo>
                <a:cubicBezTo>
                  <a:pt x="1275873" y="1163661"/>
                  <a:pt x="1261421" y="1091664"/>
                  <a:pt x="1238333" y="1022540"/>
                </a:cubicBezTo>
                <a:cubicBezTo>
                  <a:pt x="1215249" y="959175"/>
                  <a:pt x="1137485" y="933201"/>
                  <a:pt x="1036782" y="1033905"/>
                </a:cubicBezTo>
                <a:cubicBezTo>
                  <a:pt x="936079" y="1134608"/>
                  <a:pt x="959176" y="1215249"/>
                  <a:pt x="1025418" y="1235456"/>
                </a:cubicBezTo>
                <a:cubicBezTo>
                  <a:pt x="1094541" y="1258544"/>
                  <a:pt x="1166538" y="1272995"/>
                  <a:pt x="1103252" y="1353571"/>
                </a:cubicBezTo>
                <a:cubicBezTo>
                  <a:pt x="996821" y="1494582"/>
                  <a:pt x="789563" y="1575048"/>
                  <a:pt x="789563" y="1575048"/>
                </a:cubicBezTo>
                <a:cubicBezTo>
                  <a:pt x="789563" y="1575048"/>
                  <a:pt x="711659" y="1364791"/>
                  <a:pt x="567604" y="1255263"/>
                </a:cubicBezTo>
                <a:cubicBezTo>
                  <a:pt x="489814" y="1194736"/>
                  <a:pt x="472594" y="1269588"/>
                  <a:pt x="452489" y="1335800"/>
                </a:cubicBezTo>
                <a:cubicBezTo>
                  <a:pt x="429502" y="1399129"/>
                  <a:pt x="351777" y="1424985"/>
                  <a:pt x="250920" y="1324128"/>
                </a:cubicBezTo>
                <a:cubicBezTo>
                  <a:pt x="150063" y="1223272"/>
                  <a:pt x="175919" y="1145547"/>
                  <a:pt x="239249" y="1122560"/>
                </a:cubicBezTo>
                <a:cubicBezTo>
                  <a:pt x="305460" y="1102454"/>
                  <a:pt x="380313" y="1085235"/>
                  <a:pt x="319785" y="1007444"/>
                </a:cubicBezTo>
                <a:cubicBezTo>
                  <a:pt x="210258" y="863390"/>
                  <a:pt x="0" y="785485"/>
                  <a:pt x="0" y="785485"/>
                </a:cubicBezTo>
                <a:cubicBezTo>
                  <a:pt x="0" y="785485"/>
                  <a:pt x="80467" y="578228"/>
                  <a:pt x="218596" y="468915"/>
                </a:cubicBezTo>
                <a:cubicBezTo>
                  <a:pt x="302053" y="408511"/>
                  <a:pt x="316505" y="480507"/>
                  <a:pt x="339593" y="549631"/>
                </a:cubicBezTo>
                <a:cubicBezTo>
                  <a:pt x="359799" y="615873"/>
                  <a:pt x="437559" y="636088"/>
                  <a:pt x="538263" y="535385"/>
                </a:cubicBezTo>
                <a:cubicBezTo>
                  <a:pt x="638966" y="434682"/>
                  <a:pt x="615873" y="359799"/>
                  <a:pt x="552509" y="336716"/>
                </a:cubicBezTo>
                <a:cubicBezTo>
                  <a:pt x="483385" y="313628"/>
                  <a:pt x="411388" y="299176"/>
                  <a:pt x="468915" y="218595"/>
                </a:cubicBezTo>
                <a:cubicBezTo>
                  <a:pt x="581106" y="77589"/>
                  <a:pt x="785486" y="0"/>
                  <a:pt x="785486" y="0"/>
                </a:cubicBezTo>
                <a:close/>
              </a:path>
            </a:pathLst>
          </a:custGeom>
          <a:solidFill>
            <a:schemeClr val="tx2">
              <a:lumMod val="10000"/>
              <a:lumOff val="90000"/>
            </a:schemeClr>
          </a:solidFill>
          <a:ln w="12700">
            <a:solidFill>
              <a:schemeClr val="accent2"/>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6" hasCustomPrompt="1"/>
          </p:nvPr>
        </p:nvSpPr>
        <p:spPr>
          <a:xfrm>
            <a:off x="508001" y="3053194"/>
            <a:ext cx="2095132" cy="2095132"/>
          </a:xfrm>
          <a:custGeom>
            <a:avLst/>
            <a:gdLst>
              <a:gd name="connsiteX0" fmla="*/ 784257 w 1571349"/>
              <a:gd name="connsiteY0" fmla="*/ 0 h 1571349"/>
              <a:gd name="connsiteX1" fmla="*/ 1003551 w 1571349"/>
              <a:gd name="connsiteY1" fmla="*/ 316966 h 1571349"/>
              <a:gd name="connsiteX2" fmla="*/ 1124278 w 1571349"/>
              <a:gd name="connsiteY2" fmla="*/ 236603 h 1571349"/>
              <a:gd name="connsiteX3" fmla="*/ 1319998 w 1571349"/>
              <a:gd name="connsiteY3" fmla="*/ 248467 h 1571349"/>
              <a:gd name="connsiteX4" fmla="*/ 1334746 w 1571349"/>
              <a:gd name="connsiteY4" fmla="*/ 447071 h 1571349"/>
              <a:gd name="connsiteX5" fmla="*/ 1254383 w 1571349"/>
              <a:gd name="connsiteY5" fmla="*/ 567798 h 1571349"/>
              <a:gd name="connsiteX6" fmla="*/ 1571349 w 1571349"/>
              <a:gd name="connsiteY6" fmla="*/ 787092 h 1571349"/>
              <a:gd name="connsiteX7" fmla="*/ 1353198 w 1571349"/>
              <a:gd name="connsiteY7" fmla="*/ 1103270 h 1571349"/>
              <a:gd name="connsiteX8" fmla="*/ 1235063 w 1571349"/>
              <a:gd name="connsiteY8" fmla="*/ 1025353 h 1571349"/>
              <a:gd name="connsiteX9" fmla="*/ 1033629 w 1571349"/>
              <a:gd name="connsiteY9" fmla="*/ 1036501 h 1571349"/>
              <a:gd name="connsiteX10" fmla="*/ 1025353 w 1571349"/>
              <a:gd name="connsiteY10" fmla="*/ 1235062 h 1571349"/>
              <a:gd name="connsiteX11" fmla="*/ 1103270 w 1571349"/>
              <a:gd name="connsiteY11" fmla="*/ 1353198 h 1571349"/>
              <a:gd name="connsiteX12" fmla="*/ 787093 w 1571349"/>
              <a:gd name="connsiteY12" fmla="*/ 1571349 h 1571349"/>
              <a:gd name="connsiteX13" fmla="*/ 567799 w 1571349"/>
              <a:gd name="connsiteY13" fmla="*/ 1254382 h 1571349"/>
              <a:gd name="connsiteX14" fmla="*/ 447071 w 1571349"/>
              <a:gd name="connsiteY14" fmla="*/ 1334746 h 1571349"/>
              <a:gd name="connsiteX15" fmla="*/ 245595 w 1571349"/>
              <a:gd name="connsiteY15" fmla="*/ 1322870 h 1571349"/>
              <a:gd name="connsiteX16" fmla="*/ 236603 w 1571349"/>
              <a:gd name="connsiteY16" fmla="*/ 1124278 h 1571349"/>
              <a:gd name="connsiteX17" fmla="*/ 316967 w 1571349"/>
              <a:gd name="connsiteY17" fmla="*/ 1003550 h 1571349"/>
              <a:gd name="connsiteX18" fmla="*/ 0 w 1571349"/>
              <a:gd name="connsiteY18" fmla="*/ 784256 h 1571349"/>
              <a:gd name="connsiteX19" fmla="*/ 218152 w 1571349"/>
              <a:gd name="connsiteY19" fmla="*/ 468079 h 1571349"/>
              <a:gd name="connsiteX20" fmla="*/ 336287 w 1571349"/>
              <a:gd name="connsiteY20" fmla="*/ 545996 h 1571349"/>
              <a:gd name="connsiteX21" fmla="*/ 534848 w 1571349"/>
              <a:gd name="connsiteY21" fmla="*/ 537721 h 1571349"/>
              <a:gd name="connsiteX22" fmla="*/ 545997 w 1571349"/>
              <a:gd name="connsiteY22" fmla="*/ 336286 h 1571349"/>
              <a:gd name="connsiteX23" fmla="*/ 468080 w 1571349"/>
              <a:gd name="connsiteY23" fmla="*/ 218151 h 1571349"/>
              <a:gd name="connsiteX24" fmla="*/ 784257 w 1571349"/>
              <a:gd name="connsiteY24" fmla="*/ 0 h 157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1349" h="1571349">
                <a:moveTo>
                  <a:pt x="784257" y="0"/>
                </a:moveTo>
                <a:cubicBezTo>
                  <a:pt x="784257" y="0"/>
                  <a:pt x="859457" y="207345"/>
                  <a:pt x="1003551" y="316966"/>
                </a:cubicBezTo>
                <a:cubicBezTo>
                  <a:pt x="1081364" y="377543"/>
                  <a:pt x="1101380" y="305631"/>
                  <a:pt x="1124278" y="236603"/>
                </a:cubicBezTo>
                <a:cubicBezTo>
                  <a:pt x="1144305" y="170447"/>
                  <a:pt x="1221972" y="150441"/>
                  <a:pt x="1319998" y="248467"/>
                </a:cubicBezTo>
                <a:cubicBezTo>
                  <a:pt x="1420908" y="349377"/>
                  <a:pt x="1400902" y="427045"/>
                  <a:pt x="1334746" y="447071"/>
                </a:cubicBezTo>
                <a:cubicBezTo>
                  <a:pt x="1265718" y="469969"/>
                  <a:pt x="1193806" y="489985"/>
                  <a:pt x="1254383" y="567798"/>
                </a:cubicBezTo>
                <a:cubicBezTo>
                  <a:pt x="1364004" y="711892"/>
                  <a:pt x="1571349" y="787092"/>
                  <a:pt x="1571349" y="787092"/>
                </a:cubicBezTo>
                <a:cubicBezTo>
                  <a:pt x="1571349" y="787092"/>
                  <a:pt x="1494025" y="997041"/>
                  <a:pt x="1353198" y="1103270"/>
                </a:cubicBezTo>
                <a:cubicBezTo>
                  <a:pt x="1275603" y="1163566"/>
                  <a:pt x="1258211" y="1094464"/>
                  <a:pt x="1235063" y="1025353"/>
                </a:cubicBezTo>
                <a:cubicBezTo>
                  <a:pt x="1214798" y="959124"/>
                  <a:pt x="1134174" y="935955"/>
                  <a:pt x="1033629" y="1036501"/>
                </a:cubicBezTo>
                <a:cubicBezTo>
                  <a:pt x="935956" y="1134174"/>
                  <a:pt x="959125" y="1214797"/>
                  <a:pt x="1025353" y="1235062"/>
                </a:cubicBezTo>
                <a:cubicBezTo>
                  <a:pt x="1091592" y="1261083"/>
                  <a:pt x="1163567" y="1275603"/>
                  <a:pt x="1103270" y="1353198"/>
                </a:cubicBezTo>
                <a:cubicBezTo>
                  <a:pt x="994169" y="1496897"/>
                  <a:pt x="787093" y="1571349"/>
                  <a:pt x="787093" y="1571349"/>
                </a:cubicBezTo>
                <a:cubicBezTo>
                  <a:pt x="787093" y="1571349"/>
                  <a:pt x="709020" y="1366876"/>
                  <a:pt x="567799" y="1254382"/>
                </a:cubicBezTo>
                <a:cubicBezTo>
                  <a:pt x="487113" y="1196678"/>
                  <a:pt x="469970" y="1265717"/>
                  <a:pt x="447071" y="1334746"/>
                </a:cubicBezTo>
                <a:cubicBezTo>
                  <a:pt x="427045" y="1400902"/>
                  <a:pt x="346505" y="1423780"/>
                  <a:pt x="245595" y="1322870"/>
                </a:cubicBezTo>
                <a:cubicBezTo>
                  <a:pt x="147569" y="1224844"/>
                  <a:pt x="170447" y="1144304"/>
                  <a:pt x="236603" y="1124278"/>
                </a:cubicBezTo>
                <a:cubicBezTo>
                  <a:pt x="305632" y="1101379"/>
                  <a:pt x="374671" y="1084236"/>
                  <a:pt x="316967" y="1003550"/>
                </a:cubicBezTo>
                <a:cubicBezTo>
                  <a:pt x="204473" y="862329"/>
                  <a:pt x="0" y="784256"/>
                  <a:pt x="0" y="784256"/>
                </a:cubicBezTo>
                <a:cubicBezTo>
                  <a:pt x="0" y="784256"/>
                  <a:pt x="74452" y="577181"/>
                  <a:pt x="218152" y="468079"/>
                </a:cubicBezTo>
                <a:cubicBezTo>
                  <a:pt x="295747" y="407783"/>
                  <a:pt x="310266" y="479757"/>
                  <a:pt x="336287" y="545996"/>
                </a:cubicBezTo>
                <a:cubicBezTo>
                  <a:pt x="356552" y="612225"/>
                  <a:pt x="437175" y="635393"/>
                  <a:pt x="534848" y="537721"/>
                </a:cubicBezTo>
                <a:cubicBezTo>
                  <a:pt x="635394" y="437175"/>
                  <a:pt x="612225" y="356551"/>
                  <a:pt x="545997" y="336286"/>
                </a:cubicBezTo>
                <a:cubicBezTo>
                  <a:pt x="476885" y="313138"/>
                  <a:pt x="407783" y="295746"/>
                  <a:pt x="468080" y="218151"/>
                </a:cubicBezTo>
                <a:cubicBezTo>
                  <a:pt x="574308" y="77324"/>
                  <a:pt x="784257" y="0"/>
                  <a:pt x="784257" y="0"/>
                </a:cubicBezTo>
                <a:close/>
              </a:path>
            </a:pathLst>
          </a:custGeom>
          <a:solidFill>
            <a:schemeClr val="tx2">
              <a:lumMod val="10000"/>
              <a:lumOff val="90000"/>
            </a:schemeClr>
          </a:solidFill>
          <a:ln w="12700">
            <a:solidFill>
              <a:schemeClr val="accent4"/>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7" hasCustomPrompt="1"/>
          </p:nvPr>
        </p:nvSpPr>
        <p:spPr>
          <a:xfrm>
            <a:off x="1729252" y="1803400"/>
            <a:ext cx="2096017" cy="2096019"/>
          </a:xfrm>
          <a:custGeom>
            <a:avLst/>
            <a:gdLst>
              <a:gd name="connsiteX0" fmla="*/ 785653 w 1572013"/>
              <a:gd name="connsiteY0" fmla="*/ 0 h 1572014"/>
              <a:gd name="connsiteX1" fmla="*/ 1102457 w 1572013"/>
              <a:gd name="connsiteY1" fmla="*/ 218958 h 1572014"/>
              <a:gd name="connsiteX2" fmla="*/ 1024774 w 1572013"/>
              <a:gd name="connsiteY2" fmla="*/ 336968 h 1572014"/>
              <a:gd name="connsiteX3" fmla="*/ 1033500 w 1572013"/>
              <a:gd name="connsiteY3" fmla="*/ 535633 h 1572014"/>
              <a:gd name="connsiteX4" fmla="*/ 1235046 w 1572013"/>
              <a:gd name="connsiteY4" fmla="*/ 547240 h 1572014"/>
              <a:gd name="connsiteX5" fmla="*/ 1353056 w 1572013"/>
              <a:gd name="connsiteY5" fmla="*/ 469556 h 1572014"/>
              <a:gd name="connsiteX6" fmla="*/ 1572013 w 1572013"/>
              <a:gd name="connsiteY6" fmla="*/ 786361 h 1572014"/>
              <a:gd name="connsiteX7" fmla="*/ 1255406 w 1572013"/>
              <a:gd name="connsiteY7" fmla="*/ 1005033 h 1572014"/>
              <a:gd name="connsiteX8" fmla="*/ 1338954 w 1572013"/>
              <a:gd name="connsiteY8" fmla="*/ 1123116 h 1572014"/>
              <a:gd name="connsiteX9" fmla="*/ 1324648 w 1572013"/>
              <a:gd name="connsiteY9" fmla="*/ 1321770 h 1572014"/>
              <a:gd name="connsiteX10" fmla="*/ 1125993 w 1572013"/>
              <a:gd name="connsiteY10" fmla="*/ 1336077 h 1572014"/>
              <a:gd name="connsiteX11" fmla="*/ 1005033 w 1572013"/>
              <a:gd name="connsiteY11" fmla="*/ 1255406 h 1572014"/>
              <a:gd name="connsiteX12" fmla="*/ 786360 w 1572013"/>
              <a:gd name="connsiteY12" fmla="*/ 1572014 h 1572014"/>
              <a:gd name="connsiteX13" fmla="*/ 469556 w 1572013"/>
              <a:gd name="connsiteY13" fmla="*/ 1353056 h 1572014"/>
              <a:gd name="connsiteX14" fmla="*/ 550118 w 1572013"/>
              <a:gd name="connsiteY14" fmla="*/ 1232168 h 1572014"/>
              <a:gd name="connsiteX15" fmla="*/ 535632 w 1572013"/>
              <a:gd name="connsiteY15" fmla="*/ 1033501 h 1572014"/>
              <a:gd name="connsiteX16" fmla="*/ 339845 w 1572013"/>
              <a:gd name="connsiteY16" fmla="*/ 1021896 h 1572014"/>
              <a:gd name="connsiteX17" fmla="*/ 218957 w 1572013"/>
              <a:gd name="connsiteY17" fmla="*/ 1102458 h 1572014"/>
              <a:gd name="connsiteX18" fmla="*/ 0 w 1572013"/>
              <a:gd name="connsiteY18" fmla="*/ 785653 h 1572014"/>
              <a:gd name="connsiteX19" fmla="*/ 316607 w 1572013"/>
              <a:gd name="connsiteY19" fmla="*/ 566981 h 1572014"/>
              <a:gd name="connsiteX20" fmla="*/ 235937 w 1572013"/>
              <a:gd name="connsiteY20" fmla="*/ 446021 h 1572014"/>
              <a:gd name="connsiteX21" fmla="*/ 250243 w 1572013"/>
              <a:gd name="connsiteY21" fmla="*/ 247366 h 1572014"/>
              <a:gd name="connsiteX22" fmla="*/ 448898 w 1572013"/>
              <a:gd name="connsiteY22" fmla="*/ 233060 h 1572014"/>
              <a:gd name="connsiteX23" fmla="*/ 566980 w 1572013"/>
              <a:gd name="connsiteY23" fmla="*/ 316608 h 1572014"/>
              <a:gd name="connsiteX24" fmla="*/ 785653 w 1572013"/>
              <a:gd name="connsiteY24"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2013" h="1572014">
                <a:moveTo>
                  <a:pt x="785653" y="0"/>
                </a:moveTo>
                <a:cubicBezTo>
                  <a:pt x="785653" y="0"/>
                  <a:pt x="992985" y="74951"/>
                  <a:pt x="1102457" y="218958"/>
                </a:cubicBezTo>
                <a:cubicBezTo>
                  <a:pt x="1162954" y="296722"/>
                  <a:pt x="1093863" y="313966"/>
                  <a:pt x="1024774" y="336968"/>
                </a:cubicBezTo>
                <a:cubicBezTo>
                  <a:pt x="958562" y="357092"/>
                  <a:pt x="935565" y="437698"/>
                  <a:pt x="1033500" y="535633"/>
                </a:cubicBezTo>
                <a:cubicBezTo>
                  <a:pt x="1134316" y="636448"/>
                  <a:pt x="1214921" y="613451"/>
                  <a:pt x="1235046" y="547240"/>
                </a:cubicBezTo>
                <a:cubicBezTo>
                  <a:pt x="1258048" y="478151"/>
                  <a:pt x="1275292" y="409059"/>
                  <a:pt x="1353056" y="469556"/>
                </a:cubicBezTo>
                <a:cubicBezTo>
                  <a:pt x="1497062" y="579029"/>
                  <a:pt x="1572013" y="786361"/>
                  <a:pt x="1572013" y="786361"/>
                </a:cubicBezTo>
                <a:cubicBezTo>
                  <a:pt x="1572013" y="786361"/>
                  <a:pt x="1367629" y="864006"/>
                  <a:pt x="1255406" y="1005033"/>
                </a:cubicBezTo>
                <a:cubicBezTo>
                  <a:pt x="1197859" y="1085623"/>
                  <a:pt x="1269844" y="1100052"/>
                  <a:pt x="1338954" y="1123116"/>
                </a:cubicBezTo>
                <a:cubicBezTo>
                  <a:pt x="1402306" y="1146177"/>
                  <a:pt x="1425372" y="1221046"/>
                  <a:pt x="1324648" y="1321770"/>
                </a:cubicBezTo>
                <a:cubicBezTo>
                  <a:pt x="1223923" y="1422495"/>
                  <a:pt x="1146177" y="1402306"/>
                  <a:pt x="1125993" y="1336077"/>
                </a:cubicBezTo>
                <a:cubicBezTo>
                  <a:pt x="1102929" y="1266967"/>
                  <a:pt x="1088501" y="1194982"/>
                  <a:pt x="1005033" y="1255406"/>
                </a:cubicBezTo>
                <a:cubicBezTo>
                  <a:pt x="866883" y="1364751"/>
                  <a:pt x="786360" y="1572014"/>
                  <a:pt x="786360" y="1572014"/>
                </a:cubicBezTo>
                <a:cubicBezTo>
                  <a:pt x="786360" y="1572014"/>
                  <a:pt x="579028" y="1497063"/>
                  <a:pt x="469556" y="1353056"/>
                </a:cubicBezTo>
                <a:cubicBezTo>
                  <a:pt x="409059" y="1275292"/>
                  <a:pt x="481028" y="1255170"/>
                  <a:pt x="550118" y="1232168"/>
                </a:cubicBezTo>
                <a:cubicBezTo>
                  <a:pt x="616329" y="1212044"/>
                  <a:pt x="636448" y="1134316"/>
                  <a:pt x="535632" y="1033501"/>
                </a:cubicBezTo>
                <a:cubicBezTo>
                  <a:pt x="437697" y="935566"/>
                  <a:pt x="359970" y="955685"/>
                  <a:pt x="339845" y="1021896"/>
                </a:cubicBezTo>
                <a:cubicBezTo>
                  <a:pt x="316843" y="1090985"/>
                  <a:pt x="296722" y="1162955"/>
                  <a:pt x="218957" y="1102458"/>
                </a:cubicBezTo>
                <a:cubicBezTo>
                  <a:pt x="74951" y="992986"/>
                  <a:pt x="0" y="785653"/>
                  <a:pt x="0" y="785653"/>
                </a:cubicBezTo>
                <a:cubicBezTo>
                  <a:pt x="0" y="785653"/>
                  <a:pt x="207262" y="705131"/>
                  <a:pt x="316607" y="566981"/>
                </a:cubicBezTo>
                <a:cubicBezTo>
                  <a:pt x="377032" y="483513"/>
                  <a:pt x="305047" y="469085"/>
                  <a:pt x="235937" y="446021"/>
                </a:cubicBezTo>
                <a:cubicBezTo>
                  <a:pt x="169708" y="425837"/>
                  <a:pt x="149519" y="348091"/>
                  <a:pt x="250243" y="247366"/>
                </a:cubicBezTo>
                <a:cubicBezTo>
                  <a:pt x="350968" y="146641"/>
                  <a:pt x="425836" y="169708"/>
                  <a:pt x="448898" y="233060"/>
                </a:cubicBezTo>
                <a:cubicBezTo>
                  <a:pt x="471962" y="302169"/>
                  <a:pt x="486390" y="374155"/>
                  <a:pt x="566980" y="316608"/>
                </a:cubicBezTo>
                <a:cubicBezTo>
                  <a:pt x="708008" y="204385"/>
                  <a:pt x="785653" y="0"/>
                  <a:pt x="785653" y="0"/>
                </a:cubicBezTo>
                <a:close/>
              </a:path>
            </a:pathLst>
          </a:custGeom>
          <a:solidFill>
            <a:schemeClr val="tx2">
              <a:lumMod val="10000"/>
              <a:lumOff val="90000"/>
            </a:schemeClr>
          </a:solidFill>
          <a:ln w="12700">
            <a:solidFill>
              <a:schemeClr val="accent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8" hasCustomPrompt="1"/>
          </p:nvPr>
        </p:nvSpPr>
        <p:spPr>
          <a:xfrm>
            <a:off x="1731419" y="4276989"/>
            <a:ext cx="2098411" cy="2098412"/>
          </a:xfrm>
          <a:custGeom>
            <a:avLst/>
            <a:gdLst>
              <a:gd name="connsiteX0" fmla="*/ 784215 w 1573808"/>
              <a:gd name="connsiteY0" fmla="*/ 0 h 1573809"/>
              <a:gd name="connsiteX1" fmla="*/ 1103931 w 1573808"/>
              <a:gd name="connsiteY1" fmla="*/ 222049 h 1573809"/>
              <a:gd name="connsiteX2" fmla="*/ 1023553 w 1573808"/>
              <a:gd name="connsiteY2" fmla="*/ 337007 h 1573809"/>
              <a:gd name="connsiteX3" fmla="*/ 1035382 w 1573808"/>
              <a:gd name="connsiteY3" fmla="*/ 538426 h 1573809"/>
              <a:gd name="connsiteX4" fmla="*/ 1236801 w 1573808"/>
              <a:gd name="connsiteY4" fmla="*/ 550255 h 1573809"/>
              <a:gd name="connsiteX5" fmla="*/ 1351760 w 1573808"/>
              <a:gd name="connsiteY5" fmla="*/ 469878 h 1573809"/>
              <a:gd name="connsiteX6" fmla="*/ 1573808 w 1573808"/>
              <a:gd name="connsiteY6" fmla="*/ 789594 h 1573809"/>
              <a:gd name="connsiteX7" fmla="*/ 1257669 w 1573808"/>
              <a:gd name="connsiteY7" fmla="*/ 1007755 h 1573809"/>
              <a:gd name="connsiteX8" fmla="*/ 1335540 w 1573808"/>
              <a:gd name="connsiteY8" fmla="*/ 1125842 h 1573809"/>
              <a:gd name="connsiteX9" fmla="*/ 1324351 w 1573808"/>
              <a:gd name="connsiteY9" fmla="*/ 1327224 h 1573809"/>
              <a:gd name="connsiteX10" fmla="*/ 1125841 w 1573808"/>
              <a:gd name="connsiteY10" fmla="*/ 1335540 h 1573809"/>
              <a:gd name="connsiteX11" fmla="*/ 1007754 w 1573808"/>
              <a:gd name="connsiteY11" fmla="*/ 1257669 h 1573809"/>
              <a:gd name="connsiteX12" fmla="*/ 789594 w 1573808"/>
              <a:gd name="connsiteY12" fmla="*/ 1573809 h 1573809"/>
              <a:gd name="connsiteX13" fmla="*/ 469877 w 1573808"/>
              <a:gd name="connsiteY13" fmla="*/ 1351760 h 1573809"/>
              <a:gd name="connsiteX14" fmla="*/ 550255 w 1573808"/>
              <a:gd name="connsiteY14" fmla="*/ 1236802 h 1573809"/>
              <a:gd name="connsiteX15" fmla="*/ 538426 w 1573808"/>
              <a:gd name="connsiteY15" fmla="*/ 1035383 h 1573809"/>
              <a:gd name="connsiteX16" fmla="*/ 337007 w 1573808"/>
              <a:gd name="connsiteY16" fmla="*/ 1023554 h 1573809"/>
              <a:gd name="connsiteX17" fmla="*/ 222049 w 1573808"/>
              <a:gd name="connsiteY17" fmla="*/ 1103931 h 1573809"/>
              <a:gd name="connsiteX18" fmla="*/ 0 w 1573808"/>
              <a:gd name="connsiteY18" fmla="*/ 784215 h 1573809"/>
              <a:gd name="connsiteX19" fmla="*/ 316139 w 1573808"/>
              <a:gd name="connsiteY19" fmla="*/ 566054 h 1573809"/>
              <a:gd name="connsiteX20" fmla="*/ 238269 w 1573808"/>
              <a:gd name="connsiteY20" fmla="*/ 447968 h 1573809"/>
              <a:gd name="connsiteX21" fmla="*/ 246584 w 1573808"/>
              <a:gd name="connsiteY21" fmla="*/ 249457 h 1573809"/>
              <a:gd name="connsiteX22" fmla="*/ 447967 w 1573808"/>
              <a:gd name="connsiteY22" fmla="*/ 238269 h 1573809"/>
              <a:gd name="connsiteX23" fmla="*/ 566054 w 1573808"/>
              <a:gd name="connsiteY23" fmla="*/ 316140 h 1573809"/>
              <a:gd name="connsiteX24" fmla="*/ 784215 w 1573808"/>
              <a:gd name="connsiteY24" fmla="*/ 0 h 15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808" h="1573809">
                <a:moveTo>
                  <a:pt x="784215" y="0"/>
                </a:moveTo>
                <a:cubicBezTo>
                  <a:pt x="784215" y="0"/>
                  <a:pt x="994370" y="78017"/>
                  <a:pt x="1103931" y="222049"/>
                </a:cubicBezTo>
                <a:cubicBezTo>
                  <a:pt x="1164475" y="299828"/>
                  <a:pt x="1089696" y="316972"/>
                  <a:pt x="1023553" y="337007"/>
                </a:cubicBezTo>
                <a:cubicBezTo>
                  <a:pt x="960293" y="359924"/>
                  <a:pt x="934522" y="437566"/>
                  <a:pt x="1035382" y="538426"/>
                </a:cubicBezTo>
                <a:cubicBezTo>
                  <a:pt x="1136243" y="639287"/>
                  <a:pt x="1213885" y="613516"/>
                  <a:pt x="1236801" y="550255"/>
                </a:cubicBezTo>
                <a:cubicBezTo>
                  <a:pt x="1256836" y="484113"/>
                  <a:pt x="1273980" y="409334"/>
                  <a:pt x="1351760" y="469878"/>
                </a:cubicBezTo>
                <a:cubicBezTo>
                  <a:pt x="1495791" y="579438"/>
                  <a:pt x="1573808" y="789594"/>
                  <a:pt x="1573808" y="789594"/>
                </a:cubicBezTo>
                <a:cubicBezTo>
                  <a:pt x="1573808" y="789594"/>
                  <a:pt x="1363899" y="866943"/>
                  <a:pt x="1257669" y="1007755"/>
                </a:cubicBezTo>
                <a:cubicBezTo>
                  <a:pt x="1197372" y="1085342"/>
                  <a:pt x="1266451" y="1102715"/>
                  <a:pt x="1335540" y="1125842"/>
                </a:cubicBezTo>
                <a:cubicBezTo>
                  <a:pt x="1401746" y="1146087"/>
                  <a:pt x="1424891" y="1226684"/>
                  <a:pt x="1324351" y="1327224"/>
                </a:cubicBezTo>
                <a:cubicBezTo>
                  <a:pt x="1226683" y="1424892"/>
                  <a:pt x="1146086" y="1401747"/>
                  <a:pt x="1125841" y="1335540"/>
                </a:cubicBezTo>
                <a:cubicBezTo>
                  <a:pt x="1099842" y="1269324"/>
                  <a:pt x="1085341" y="1197373"/>
                  <a:pt x="1007754" y="1257669"/>
                </a:cubicBezTo>
                <a:cubicBezTo>
                  <a:pt x="864070" y="1366773"/>
                  <a:pt x="789594" y="1573809"/>
                  <a:pt x="789594" y="1573809"/>
                </a:cubicBezTo>
                <a:cubicBezTo>
                  <a:pt x="789594" y="1573809"/>
                  <a:pt x="579438" y="1495792"/>
                  <a:pt x="469877" y="1351760"/>
                </a:cubicBezTo>
                <a:cubicBezTo>
                  <a:pt x="409334" y="1273981"/>
                  <a:pt x="481240" y="1259709"/>
                  <a:pt x="550255" y="1236802"/>
                </a:cubicBezTo>
                <a:cubicBezTo>
                  <a:pt x="613515" y="1213885"/>
                  <a:pt x="639286" y="1136243"/>
                  <a:pt x="538426" y="1035383"/>
                </a:cubicBezTo>
                <a:cubicBezTo>
                  <a:pt x="437565" y="934522"/>
                  <a:pt x="359923" y="960293"/>
                  <a:pt x="337007" y="1023554"/>
                </a:cubicBezTo>
                <a:cubicBezTo>
                  <a:pt x="314099" y="1092569"/>
                  <a:pt x="299828" y="1164475"/>
                  <a:pt x="222049" y="1103931"/>
                </a:cubicBezTo>
                <a:cubicBezTo>
                  <a:pt x="78017" y="994371"/>
                  <a:pt x="0" y="784215"/>
                  <a:pt x="0" y="784215"/>
                </a:cubicBezTo>
                <a:cubicBezTo>
                  <a:pt x="0" y="784215"/>
                  <a:pt x="207036" y="709738"/>
                  <a:pt x="316139" y="566054"/>
                </a:cubicBezTo>
                <a:cubicBezTo>
                  <a:pt x="376436" y="488467"/>
                  <a:pt x="304484" y="473967"/>
                  <a:pt x="238269" y="447968"/>
                </a:cubicBezTo>
                <a:cubicBezTo>
                  <a:pt x="172062" y="427722"/>
                  <a:pt x="148917" y="347125"/>
                  <a:pt x="246584" y="249457"/>
                </a:cubicBezTo>
                <a:cubicBezTo>
                  <a:pt x="347125" y="148917"/>
                  <a:pt x="427722" y="172062"/>
                  <a:pt x="447967" y="238269"/>
                </a:cubicBezTo>
                <a:cubicBezTo>
                  <a:pt x="471094" y="307357"/>
                  <a:pt x="488467" y="376437"/>
                  <a:pt x="566054" y="316140"/>
                </a:cubicBezTo>
                <a:cubicBezTo>
                  <a:pt x="706865" y="209909"/>
                  <a:pt x="784215" y="0"/>
                  <a:pt x="784215" y="0"/>
                </a:cubicBezTo>
                <a:close/>
              </a:path>
            </a:pathLst>
          </a:custGeom>
          <a:solidFill>
            <a:schemeClr val="tx2">
              <a:lumMod val="10000"/>
              <a:lumOff val="90000"/>
            </a:schemeClr>
          </a:solidFill>
          <a:ln w="12700">
            <a:solidFill>
              <a:schemeClr val="accent3"/>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2626470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688527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DD608173-33D8-4FC9-B04B-50A3F0807E62}" type="datetimeFigureOut">
              <a:rPr lang="en-US" smtClean="0"/>
              <a:t>11/25/2019</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39151587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7FF062-106C-4D23-9DFD-0DE6EACE1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D3B8719-9315-4859-B8E9-C1F73D913D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D4934B9-45D2-43A0-8E0F-ED4A3F8CB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BF1CFCF-C113-4284-8A21-C0B037BF0253}"/>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6" name="Footer Placeholder 5">
            <a:extLst>
              <a:ext uri="{FF2B5EF4-FFF2-40B4-BE49-F238E27FC236}">
                <a16:creationId xmlns="" xmlns:a16="http://schemas.microsoft.com/office/drawing/2014/main" id="{59AABD6B-8300-481C-8770-2EEC316224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5F333518-18B6-4EFB-A2EA-75D5A5E5F097}"/>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723017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3620747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2530430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1595905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2142782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2591427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3945749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1314560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2466107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1068243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695700"/>
            <a:ext cx="109728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DD608173-33D8-4FC9-B04B-50A3F0807E62}" type="datetimeFigureOut">
              <a:rPr lang="en-US" smtClean="0"/>
              <a:t>11/25/2019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9CEAC47-59C2-40A1-AD8F-DF32C9A740C0}" type="slidenum">
              <a:rPr lang="en-US" smtClean="0"/>
              <a:t>‹#›</a:t>
            </a:fld>
            <a:endParaRPr lang="en-US"/>
          </a:p>
        </p:txBody>
      </p:sp>
    </p:spTree>
    <p:extLst>
      <p:ext uri="{BB962C8B-B14F-4D97-AF65-F5344CB8AC3E}">
        <p14:creationId xmlns:p14="http://schemas.microsoft.com/office/powerpoint/2010/main" val="1622886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D6D354-75D9-40BD-8A3D-DB0AB130E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BA23BFE-953E-41A6-8B2E-E377DC682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ECAB289-487C-4556-83A3-E4D25EBA71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ABE1C72-1825-41CD-B5CB-3283266DDC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C4A219E-DB61-4F14-B304-4EFFA53131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C6C3B4E-042D-4900-BDD5-FF51470B29D5}"/>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8" name="Footer Placeholder 7">
            <a:extLst>
              <a:ext uri="{FF2B5EF4-FFF2-40B4-BE49-F238E27FC236}">
                <a16:creationId xmlns="" xmlns:a16="http://schemas.microsoft.com/office/drawing/2014/main" id="{70AD3B4C-F752-4157-BF81-08D6D9E141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0D54C3AB-05EA-4AEC-812A-551C2C948F25}"/>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2003110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3 Images - Horizontal">
    <p:spTree>
      <p:nvGrpSpPr>
        <p:cNvPr id="1" name=""/>
        <p:cNvGrpSpPr/>
        <p:nvPr/>
      </p:nvGrpSpPr>
      <p:grpSpPr>
        <a:xfrm>
          <a:off x="0" y="0"/>
          <a:ext cx="0" cy="0"/>
          <a:chOff x="0" y="0"/>
          <a:chExt cx="0" cy="0"/>
        </a:xfrm>
      </p:grpSpPr>
      <p:sp>
        <p:nvSpPr>
          <p:cNvPr id="2" name="Picture Placeholder 9"/>
          <p:cNvSpPr>
            <a:spLocks noGrp="1"/>
          </p:cNvSpPr>
          <p:nvPr>
            <p:ph type="pic" sz="quarter" idx="10"/>
          </p:nvPr>
        </p:nvSpPr>
        <p:spPr>
          <a:xfrm>
            <a:off x="0" y="3"/>
            <a:ext cx="12192000" cy="6857999"/>
          </a:xfrm>
          <a:custGeom>
            <a:avLst/>
            <a:gdLst>
              <a:gd name="connsiteX0" fmla="*/ 2674620 w 12192000"/>
              <a:gd name="connsiteY0" fmla="*/ 0 h 6857999"/>
              <a:gd name="connsiteX1" fmla="*/ 12192000 w 12192000"/>
              <a:gd name="connsiteY1" fmla="*/ 0 h 6857999"/>
              <a:gd name="connsiteX2" fmla="*/ 12192000 w 12192000"/>
              <a:gd name="connsiteY2" fmla="*/ 4183383 h 6857999"/>
              <a:gd name="connsiteX3" fmla="*/ 9517384 w 12192000"/>
              <a:gd name="connsiteY3" fmla="*/ 6857999 h 6857999"/>
              <a:gd name="connsiteX4" fmla="*/ 0 w 12192000"/>
              <a:gd name="connsiteY4" fmla="*/ 6857999 h 6857999"/>
              <a:gd name="connsiteX5" fmla="*/ 0 w 12192000"/>
              <a:gd name="connsiteY5" fmla="*/ 26746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2674620" y="0"/>
                </a:moveTo>
                <a:lnTo>
                  <a:pt x="12192000" y="0"/>
                </a:lnTo>
                <a:lnTo>
                  <a:pt x="12192000" y="4183383"/>
                </a:lnTo>
                <a:lnTo>
                  <a:pt x="9517384" y="6857999"/>
                </a:lnTo>
                <a:lnTo>
                  <a:pt x="0" y="6857999"/>
                </a:lnTo>
                <a:lnTo>
                  <a:pt x="0" y="2674620"/>
                </a:lnTo>
                <a:close/>
              </a:path>
            </a:pathLst>
          </a:custGeom>
          <a:solidFill>
            <a:schemeClr val="bg1">
              <a:lumMod val="95000"/>
              <a:alpha val="70000"/>
            </a:schemeClr>
          </a:solidFill>
        </p:spPr>
        <p:txBody>
          <a:bodyPr vert="horz" lIns="91440" tIns="45720" rIns="91440" bIns="45720" rtlCol="0" anchor="b">
            <a:normAutofit/>
          </a:bodyPr>
          <a:lstStyle>
            <a:lvl1pPr marL="457189" indent="-457189" algn="ctr">
              <a:buNone/>
              <a:defRPr lang="en-US" sz="1800"/>
            </a:lvl1pPr>
          </a:lstStyle>
          <a:p>
            <a:pPr marL="0" lvl="0" indent="0"/>
            <a:r>
              <a:rPr lang="en-US" smtClean="0"/>
              <a:t>Click icon to add picture</a:t>
            </a:r>
            <a:endParaRPr lang="en-US"/>
          </a:p>
        </p:txBody>
      </p:sp>
    </p:spTree>
    <p:extLst>
      <p:ext uri="{BB962C8B-B14F-4D97-AF65-F5344CB8AC3E}">
        <p14:creationId xmlns:p14="http://schemas.microsoft.com/office/powerpoint/2010/main" val="1257929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36800" y="2130426"/>
            <a:ext cx="89408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5400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D7508D-31AA-4F0A-B2A0-1E9D0D50162F}" type="slidenum">
              <a:rPr lang="en-US"/>
              <a:pPr>
                <a:defRPr/>
              </a:pPr>
              <a:t>‹#›</a:t>
            </a:fld>
            <a:endParaRPr lang="en-US"/>
          </a:p>
        </p:txBody>
      </p:sp>
    </p:spTree>
    <p:extLst>
      <p:ext uri="{BB962C8B-B14F-4D97-AF65-F5344CB8AC3E}">
        <p14:creationId xmlns:p14="http://schemas.microsoft.com/office/powerpoint/2010/main" val="1521663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73F288-119C-4A61-BAB7-6805DB4CCA32}" type="slidenum">
              <a:rPr lang="en-US"/>
              <a:pPr>
                <a:defRPr/>
              </a:pPr>
              <a:t>‹#›</a:t>
            </a:fld>
            <a:endParaRPr lang="en-US"/>
          </a:p>
        </p:txBody>
      </p:sp>
    </p:spTree>
    <p:extLst>
      <p:ext uri="{BB962C8B-B14F-4D97-AF65-F5344CB8AC3E}">
        <p14:creationId xmlns:p14="http://schemas.microsoft.com/office/powerpoint/2010/main" val="2356043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36799" y="4406901"/>
            <a:ext cx="8989484"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336799" y="2906713"/>
            <a:ext cx="8989484"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E39D01-8DD9-40FD-AFB1-0FF81B272814}" type="slidenum">
              <a:rPr lang="en-US"/>
              <a:pPr>
                <a:defRPr/>
              </a:pPr>
              <a:t>‹#›</a:t>
            </a:fld>
            <a:endParaRPr lang="en-US"/>
          </a:p>
        </p:txBody>
      </p:sp>
    </p:spTree>
    <p:extLst>
      <p:ext uri="{BB962C8B-B14F-4D97-AF65-F5344CB8AC3E}">
        <p14:creationId xmlns:p14="http://schemas.microsoft.com/office/powerpoint/2010/main" val="1788243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336800" y="1600200"/>
            <a:ext cx="4572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10400" y="1600200"/>
            <a:ext cx="4572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E62A2D-75D7-4B7F-8457-6B3F6E8FCBED}" type="slidenum">
              <a:rPr lang="en-US"/>
              <a:pPr>
                <a:defRPr/>
              </a:pPr>
              <a:t>‹#›</a:t>
            </a:fld>
            <a:endParaRPr lang="en-US"/>
          </a:p>
        </p:txBody>
      </p:sp>
    </p:spTree>
    <p:extLst>
      <p:ext uri="{BB962C8B-B14F-4D97-AF65-F5344CB8AC3E}">
        <p14:creationId xmlns:p14="http://schemas.microsoft.com/office/powerpoint/2010/main" val="3183030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33600" y="1524000"/>
            <a:ext cx="4572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35200" y="2209800"/>
            <a:ext cx="44725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08800" y="1535113"/>
            <a:ext cx="4673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908800" y="2174875"/>
            <a:ext cx="4673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929CD8-BD1D-4B36-A5F3-1EFA1DDBC6A4}" type="slidenum">
              <a:rPr lang="en-US"/>
              <a:pPr>
                <a:defRPr/>
              </a:pPr>
              <a:t>‹#›</a:t>
            </a:fld>
            <a:endParaRPr lang="en-US"/>
          </a:p>
        </p:txBody>
      </p:sp>
    </p:spTree>
    <p:extLst>
      <p:ext uri="{BB962C8B-B14F-4D97-AF65-F5344CB8AC3E}">
        <p14:creationId xmlns:p14="http://schemas.microsoft.com/office/powerpoint/2010/main" val="3568415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D35633-158A-4E04-893D-D6633F86FC2E}" type="slidenum">
              <a:rPr lang="en-US"/>
              <a:pPr>
                <a:defRPr/>
              </a:pPr>
              <a:t>‹#›</a:t>
            </a:fld>
            <a:endParaRPr lang="en-US"/>
          </a:p>
        </p:txBody>
      </p:sp>
    </p:spTree>
    <p:extLst>
      <p:ext uri="{BB962C8B-B14F-4D97-AF65-F5344CB8AC3E}">
        <p14:creationId xmlns:p14="http://schemas.microsoft.com/office/powerpoint/2010/main" val="2294421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57868B-9620-40F3-A4B3-F9E59E8A5822}" type="slidenum">
              <a:rPr lang="en-US"/>
              <a:pPr>
                <a:defRPr/>
              </a:pPr>
              <a:t>‹#›</a:t>
            </a:fld>
            <a:endParaRPr lang="en-US"/>
          </a:p>
        </p:txBody>
      </p:sp>
    </p:spTree>
    <p:extLst>
      <p:ext uri="{BB962C8B-B14F-4D97-AF65-F5344CB8AC3E}">
        <p14:creationId xmlns:p14="http://schemas.microsoft.com/office/powerpoint/2010/main" val="2661466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8C5960-1C3F-41A3-A0EB-DB25ECC74E8A}" type="slidenum">
              <a:rPr lang="en-US"/>
              <a:pPr>
                <a:defRPr/>
              </a:pPr>
              <a:t>‹#›</a:t>
            </a:fld>
            <a:endParaRPr lang="en-US"/>
          </a:p>
        </p:txBody>
      </p:sp>
    </p:spTree>
    <p:extLst>
      <p:ext uri="{BB962C8B-B14F-4D97-AF65-F5344CB8AC3E}">
        <p14:creationId xmlns:p14="http://schemas.microsoft.com/office/powerpoint/2010/main" val="1748618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77B1C2-C15A-47EB-A02D-8FEEACE20789}" type="slidenum">
              <a:rPr lang="en-US"/>
              <a:pPr>
                <a:defRPr/>
              </a:pPr>
              <a:t>‹#›</a:t>
            </a:fld>
            <a:endParaRPr lang="en-US"/>
          </a:p>
        </p:txBody>
      </p:sp>
    </p:spTree>
    <p:extLst>
      <p:ext uri="{BB962C8B-B14F-4D97-AF65-F5344CB8AC3E}">
        <p14:creationId xmlns:p14="http://schemas.microsoft.com/office/powerpoint/2010/main" val="204136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C3B83C-2A39-4A65-8899-17048D8FCE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A07B067-7FCC-491F-8409-7D66C4228EF5}"/>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4" name="Footer Placeholder 3">
            <a:extLst>
              <a:ext uri="{FF2B5EF4-FFF2-40B4-BE49-F238E27FC236}">
                <a16:creationId xmlns="" xmlns:a16="http://schemas.microsoft.com/office/drawing/2014/main" id="{11B79509-FAD3-41C0-8B5C-235D150A5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6FBCBB15-16C2-4842-A0EF-F9F3808B6BC2}"/>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3170502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9B3400-3592-41D0-8E25-CC7A80E00CF7}" type="slidenum">
              <a:rPr lang="en-US"/>
              <a:pPr>
                <a:defRPr/>
              </a:pPr>
              <a:t>‹#›</a:t>
            </a:fld>
            <a:endParaRPr lang="en-US"/>
          </a:p>
        </p:txBody>
      </p:sp>
    </p:spTree>
    <p:extLst>
      <p:ext uri="{BB962C8B-B14F-4D97-AF65-F5344CB8AC3E}">
        <p14:creationId xmlns:p14="http://schemas.microsoft.com/office/powerpoint/2010/main" val="2261719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364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364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C59EF-3B80-40C9-B465-5B02E4D3A8F5}" type="slidenum">
              <a:rPr lang="en-US"/>
              <a:pPr>
                <a:defRPr/>
              </a:pPr>
              <a:t>‹#›</a:t>
            </a:fld>
            <a:endParaRPr lang="en-US"/>
          </a:p>
        </p:txBody>
      </p:sp>
    </p:spTree>
    <p:extLst>
      <p:ext uri="{BB962C8B-B14F-4D97-AF65-F5344CB8AC3E}">
        <p14:creationId xmlns:p14="http://schemas.microsoft.com/office/powerpoint/2010/main" val="908080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35200" y="457200"/>
            <a:ext cx="9347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336800" y="1600200"/>
            <a:ext cx="9245600" cy="4038600"/>
          </a:xfrm>
        </p:spPr>
        <p:txBody>
          <a:bodyPr/>
          <a:lstStyle/>
          <a:p>
            <a:pPr lvl="0"/>
            <a:r>
              <a:rPr lang="en-US" noProof="0" smtClean="0"/>
              <a:t>Click icon to add chart</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FCD82-4B59-4D8F-96C5-373BE16214D6}" type="slidenum">
              <a:rPr lang="en-US"/>
              <a:pPr>
                <a:defRPr/>
              </a:pPr>
              <a:t>‹#›</a:t>
            </a:fld>
            <a:endParaRPr lang="en-US"/>
          </a:p>
        </p:txBody>
      </p:sp>
    </p:spTree>
    <p:extLst>
      <p:ext uri="{BB962C8B-B14F-4D97-AF65-F5344CB8AC3E}">
        <p14:creationId xmlns:p14="http://schemas.microsoft.com/office/powerpoint/2010/main" val="35828055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7974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1" baseline="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rgbClr val="002060"/>
                </a:solidFill>
                <a:latin typeface="Calibri" panose="020F0502020204030204" pitchFamily="34" charset="0"/>
                <a:cs typeface="Calibri" panose="020F0502020204030204" pitchFamily="34" charset="0"/>
              </a:defRPr>
            </a:lvl1pPr>
          </a:lstStyle>
          <a:p>
            <a:r>
              <a:rPr lang="en-US" smtClean="0"/>
              <a:t>Click to edit Master title style</a:t>
            </a:r>
            <a:endParaRPr lang="en-US" dirty="0"/>
          </a:p>
        </p:txBody>
      </p:sp>
      <p:sp>
        <p:nvSpPr>
          <p:cNvPr id="4" name="Slide Number Placeholder 5">
            <a:extLst>
              <a:ext uri="{FF2B5EF4-FFF2-40B4-BE49-F238E27FC236}">
                <a16:creationId xmlns:a16="http://schemas.microsoft.com/office/drawing/2014/main" xmlns="" id="{8873E41F-9AD6-4D75-9E22-907C26EF3189}"/>
              </a:ext>
            </a:extLst>
          </p:cNvPr>
          <p:cNvSpPr>
            <a:spLocks noGrp="1"/>
          </p:cNvSpPr>
          <p:nvPr>
            <p:ph type="sldNum" sz="quarter" idx="4"/>
          </p:nvPr>
        </p:nvSpPr>
        <p:spPr>
          <a:xfrm>
            <a:off x="8922617" y="6273801"/>
            <a:ext cx="2743200" cy="366183"/>
          </a:xfrm>
          <a:prstGeom prst="rect">
            <a:avLst/>
          </a:prstGeom>
        </p:spPr>
        <p:txBody>
          <a:bodyPr vert="horz" lIns="91440" tIns="45720" rIns="91440" bIns="45720" rtlCol="0" anchor="ctr"/>
          <a:lstStyle>
            <a:lvl1pPr algn="r">
              <a:defRPr sz="1600">
                <a:solidFill>
                  <a:srgbClr val="C00000"/>
                </a:solidFill>
                <a:latin typeface="Calibri Light" panose="020F0302020204030204" pitchFamily="34" charset="0"/>
                <a:cs typeface="Calibri Light" panose="020F0302020204030204" pitchFamily="34" charset="0"/>
              </a:defRPr>
            </a:lvl1pPr>
          </a:lstStyle>
          <a:p>
            <a:pPr>
              <a:defRPr/>
            </a:pPr>
            <a:fld id="{CB0C49B8-DDFA-44D2-95AF-B563D6BE7587}" type="slidenum">
              <a:rPr lang="en-US" smtClean="0"/>
              <a:pPr>
                <a:defRPr/>
              </a:pPr>
              <a:t>‹#›</a:t>
            </a:fld>
            <a:endParaRPr lang="en-US"/>
          </a:p>
        </p:txBody>
      </p:sp>
    </p:spTree>
    <p:extLst>
      <p:ext uri="{BB962C8B-B14F-4D97-AF65-F5344CB8AC3E}">
        <p14:creationId xmlns:p14="http://schemas.microsoft.com/office/powerpoint/2010/main" val="1720538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054906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8_S14">
    <p:spTree>
      <p:nvGrpSpPr>
        <p:cNvPr id="1" name=""/>
        <p:cNvGrpSpPr/>
        <p:nvPr/>
      </p:nvGrpSpPr>
      <p:grpSpPr>
        <a:xfrm>
          <a:off x="0" y="0"/>
          <a:ext cx="0" cy="0"/>
          <a:chOff x="0" y="0"/>
          <a:chExt cx="0" cy="0"/>
        </a:xfrm>
      </p:grpSpPr>
      <p:sp>
        <p:nvSpPr>
          <p:cNvPr id="37" name="Picture Placeholder 36"/>
          <p:cNvSpPr>
            <a:spLocks noGrp="1"/>
          </p:cNvSpPr>
          <p:nvPr>
            <p:ph type="pic" sz="quarter" idx="12" hasCustomPrompt="1"/>
          </p:nvPr>
        </p:nvSpPr>
        <p:spPr>
          <a:xfrm>
            <a:off x="508000" y="2918462"/>
            <a:ext cx="3048000" cy="1966805"/>
          </a:xfrm>
          <a:custGeom>
            <a:avLst/>
            <a:gdLst>
              <a:gd name="connsiteX0" fmla="*/ 0 w 3552168"/>
              <a:gd name="connsiteY0" fmla="*/ 0 h 1886454"/>
              <a:gd name="connsiteX1" fmla="*/ 3552168 w 3552168"/>
              <a:gd name="connsiteY1" fmla="*/ 0 h 1886454"/>
              <a:gd name="connsiteX2" fmla="*/ 3552168 w 3552168"/>
              <a:gd name="connsiteY2" fmla="*/ 1854875 h 1886454"/>
              <a:gd name="connsiteX3" fmla="*/ 3520589 w 3552168"/>
              <a:gd name="connsiteY3" fmla="*/ 1886454 h 1886454"/>
              <a:gd name="connsiteX4" fmla="*/ 31579 w 3552168"/>
              <a:gd name="connsiteY4" fmla="*/ 1886454 h 1886454"/>
              <a:gd name="connsiteX5" fmla="*/ 0 w 3552168"/>
              <a:gd name="connsiteY5" fmla="*/ 1854875 h 18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168" h="1886454">
                <a:moveTo>
                  <a:pt x="0" y="0"/>
                </a:moveTo>
                <a:lnTo>
                  <a:pt x="3552168" y="0"/>
                </a:lnTo>
                <a:lnTo>
                  <a:pt x="3552168" y="1854875"/>
                </a:lnTo>
                <a:cubicBezTo>
                  <a:pt x="3552168" y="1872316"/>
                  <a:pt x="3538030" y="1886454"/>
                  <a:pt x="3520589" y="1886454"/>
                </a:cubicBezTo>
                <a:lnTo>
                  <a:pt x="31579" y="1886454"/>
                </a:lnTo>
                <a:cubicBezTo>
                  <a:pt x="14138" y="1886454"/>
                  <a:pt x="0" y="1872316"/>
                  <a:pt x="0" y="1854875"/>
                </a:cubicBezTo>
                <a:close/>
              </a:path>
            </a:pathLst>
          </a:custGeom>
          <a:solidFill>
            <a:schemeClr val="bg1">
              <a:lumMod val="95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1" name="Picture Placeholder 10"/>
          <p:cNvSpPr>
            <a:spLocks noGrp="1"/>
          </p:cNvSpPr>
          <p:nvPr>
            <p:ph type="pic" sz="quarter" idx="15"/>
          </p:nvPr>
        </p:nvSpPr>
        <p:spPr>
          <a:xfrm>
            <a:off x="2718976" y="3127761"/>
            <a:ext cx="6944277" cy="3549051"/>
          </a:xfrm>
          <a:custGeom>
            <a:avLst/>
            <a:gdLst>
              <a:gd name="connsiteX0" fmla="*/ 0 w 5208208"/>
              <a:gd name="connsiteY0" fmla="*/ 0 h 2661788"/>
              <a:gd name="connsiteX1" fmla="*/ 5208208 w 5208208"/>
              <a:gd name="connsiteY1" fmla="*/ 0 h 2661788"/>
              <a:gd name="connsiteX2" fmla="*/ 5208208 w 5208208"/>
              <a:gd name="connsiteY2" fmla="*/ 2617229 h 2661788"/>
              <a:gd name="connsiteX3" fmla="*/ 5161906 w 5208208"/>
              <a:gd name="connsiteY3" fmla="*/ 2661788 h 2661788"/>
              <a:gd name="connsiteX4" fmla="*/ 3804458 w 5208208"/>
              <a:gd name="connsiteY4" fmla="*/ 2661788 h 2661788"/>
              <a:gd name="connsiteX5" fmla="*/ 1184878 w 5208208"/>
              <a:gd name="connsiteY5" fmla="*/ 2661788 h 2661788"/>
              <a:gd name="connsiteX6" fmla="*/ 46302 w 5208208"/>
              <a:gd name="connsiteY6" fmla="*/ 2661788 h 2661788"/>
              <a:gd name="connsiteX7" fmla="*/ 0 w 5208208"/>
              <a:gd name="connsiteY7" fmla="*/ 2617229 h 26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208" h="2661788">
                <a:moveTo>
                  <a:pt x="0" y="0"/>
                </a:moveTo>
                <a:lnTo>
                  <a:pt x="5208208" y="0"/>
                </a:lnTo>
                <a:lnTo>
                  <a:pt x="5208208" y="2617229"/>
                </a:lnTo>
                <a:cubicBezTo>
                  <a:pt x="5208208" y="2641839"/>
                  <a:pt x="5187478" y="2661788"/>
                  <a:pt x="5161906" y="2661788"/>
                </a:cubicBezTo>
                <a:lnTo>
                  <a:pt x="3804458" y="2661788"/>
                </a:lnTo>
                <a:lnTo>
                  <a:pt x="1184878" y="2661788"/>
                </a:lnTo>
                <a:lnTo>
                  <a:pt x="46302" y="2661788"/>
                </a:lnTo>
                <a:cubicBezTo>
                  <a:pt x="20730" y="2661788"/>
                  <a:pt x="0" y="2641839"/>
                  <a:pt x="0" y="2617229"/>
                </a:cubicBezTo>
                <a:close/>
              </a:path>
            </a:pathLst>
          </a:custGeom>
          <a:solidFill>
            <a:schemeClr val="tx1">
              <a:lumMod val="10000"/>
              <a:lumOff val="90000"/>
            </a:schemeClr>
          </a:solidFill>
          <a:ln>
            <a:solidFill>
              <a:schemeClr val="bg1"/>
            </a:solidFill>
          </a:ln>
        </p:spPr>
        <p:txBody>
          <a:bodyPr wrap="square" anchor="b">
            <a:noAutofit/>
          </a:bodyPr>
          <a:lstStyle>
            <a:lvl1pPr marL="0" indent="0" algn="ctr">
              <a:buNone/>
              <a:defRPr sz="1467">
                <a:solidFill>
                  <a:schemeClr val="tx1">
                    <a:lumMod val="75000"/>
                    <a:lumOff val="25000"/>
                  </a:schemeClr>
                </a:solidFill>
              </a:defRPr>
            </a:lvl1pPr>
          </a:lstStyle>
          <a:p>
            <a:r>
              <a:rPr lang="en-US" smtClean="0"/>
              <a:t>Click icon to add picture</a:t>
            </a:r>
            <a:endParaRPr lang="en-US" dirty="0"/>
          </a:p>
        </p:txBody>
      </p:sp>
      <p:sp>
        <p:nvSpPr>
          <p:cNvPr id="38" name="Picture Placeholder 37"/>
          <p:cNvSpPr>
            <a:spLocks noGrp="1"/>
          </p:cNvSpPr>
          <p:nvPr>
            <p:ph type="pic" sz="quarter" idx="13" hasCustomPrompt="1"/>
          </p:nvPr>
        </p:nvSpPr>
        <p:spPr>
          <a:xfrm>
            <a:off x="8636000" y="4443645"/>
            <a:ext cx="3556000" cy="2233169"/>
          </a:xfrm>
          <a:custGeom>
            <a:avLst/>
            <a:gdLst>
              <a:gd name="connsiteX0" fmla="*/ 0 w 3552168"/>
              <a:gd name="connsiteY0" fmla="*/ 0 h 1886454"/>
              <a:gd name="connsiteX1" fmla="*/ 3552168 w 3552168"/>
              <a:gd name="connsiteY1" fmla="*/ 0 h 1886454"/>
              <a:gd name="connsiteX2" fmla="*/ 3552168 w 3552168"/>
              <a:gd name="connsiteY2" fmla="*/ 1854875 h 1886454"/>
              <a:gd name="connsiteX3" fmla="*/ 3520589 w 3552168"/>
              <a:gd name="connsiteY3" fmla="*/ 1886454 h 1886454"/>
              <a:gd name="connsiteX4" fmla="*/ 31579 w 3552168"/>
              <a:gd name="connsiteY4" fmla="*/ 1886454 h 1886454"/>
              <a:gd name="connsiteX5" fmla="*/ 0 w 3552168"/>
              <a:gd name="connsiteY5" fmla="*/ 1854875 h 18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168" h="1886454">
                <a:moveTo>
                  <a:pt x="0" y="0"/>
                </a:moveTo>
                <a:lnTo>
                  <a:pt x="3552168" y="0"/>
                </a:lnTo>
                <a:lnTo>
                  <a:pt x="3552168" y="1854875"/>
                </a:lnTo>
                <a:cubicBezTo>
                  <a:pt x="3552168" y="1872316"/>
                  <a:pt x="3538030" y="1886454"/>
                  <a:pt x="3520589" y="1886454"/>
                </a:cubicBezTo>
                <a:lnTo>
                  <a:pt x="31579" y="1886454"/>
                </a:lnTo>
                <a:cubicBezTo>
                  <a:pt x="14138" y="1886454"/>
                  <a:pt x="0" y="1872316"/>
                  <a:pt x="0" y="1854875"/>
                </a:cubicBezTo>
                <a:close/>
              </a:path>
            </a:pathLst>
          </a:custGeom>
          <a:solidFill>
            <a:schemeClr val="bg1">
              <a:lumMod val="95000"/>
            </a:schemeClr>
          </a:solidFill>
          <a:ln w="19050">
            <a:solidFill>
              <a:schemeClr val="bg1"/>
            </a:solid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36131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9_S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6" name="Picture Placeholder 5"/>
          <p:cNvSpPr>
            <a:spLocks noGrp="1"/>
          </p:cNvSpPr>
          <p:nvPr>
            <p:ph type="pic" sz="quarter" idx="13" hasCustomPrompt="1"/>
          </p:nvPr>
        </p:nvSpPr>
        <p:spPr>
          <a:xfrm>
            <a:off x="6096000" y="1893572"/>
            <a:ext cx="6096001" cy="4470400"/>
          </a:xfrm>
          <a:custGeom>
            <a:avLst/>
            <a:gdLst>
              <a:gd name="connsiteX0" fmla="*/ 0 w 4572001"/>
              <a:gd name="connsiteY0" fmla="*/ 0 h 3352800"/>
              <a:gd name="connsiteX1" fmla="*/ 4572001 w 4572001"/>
              <a:gd name="connsiteY1" fmla="*/ 0 h 3352800"/>
              <a:gd name="connsiteX2" fmla="*/ 4572001 w 4572001"/>
              <a:gd name="connsiteY2" fmla="*/ 3352800 h 3352800"/>
              <a:gd name="connsiteX3" fmla="*/ 0 w 4572001"/>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4572001" h="3352800">
                <a:moveTo>
                  <a:pt x="0" y="0"/>
                </a:moveTo>
                <a:lnTo>
                  <a:pt x="4572001" y="0"/>
                </a:lnTo>
                <a:lnTo>
                  <a:pt x="4572001" y="3352800"/>
                </a:lnTo>
                <a:lnTo>
                  <a:pt x="0" y="33528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808170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8_S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7" name="Picture Placeholder 7"/>
          <p:cNvSpPr>
            <a:spLocks noGrp="1"/>
          </p:cNvSpPr>
          <p:nvPr>
            <p:ph type="pic" sz="quarter" idx="12" hasCustomPrompt="1"/>
          </p:nvPr>
        </p:nvSpPr>
        <p:spPr>
          <a:xfrm>
            <a:off x="6248401" y="1866900"/>
            <a:ext cx="5417417"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dirty="0"/>
              <a:t>Image Holder</a:t>
            </a:r>
          </a:p>
        </p:txBody>
      </p:sp>
      <p:sp>
        <p:nvSpPr>
          <p:cNvPr id="6" name="Picture Placeholder 7"/>
          <p:cNvSpPr>
            <a:spLocks noGrp="1"/>
          </p:cNvSpPr>
          <p:nvPr>
            <p:ph type="pic" sz="quarter" idx="13" hasCustomPrompt="1"/>
          </p:nvPr>
        </p:nvSpPr>
        <p:spPr>
          <a:xfrm>
            <a:off x="508000" y="1866900"/>
            <a:ext cx="54192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94610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0_S14">
    <p:spTree>
      <p:nvGrpSpPr>
        <p:cNvPr id="1" name=""/>
        <p:cNvGrpSpPr/>
        <p:nvPr/>
      </p:nvGrpSpPr>
      <p:grpSpPr>
        <a:xfrm>
          <a:off x="0" y="0"/>
          <a:ext cx="0" cy="0"/>
          <a:chOff x="0" y="0"/>
          <a:chExt cx="0" cy="0"/>
        </a:xfrm>
      </p:grpSpPr>
      <p:sp>
        <p:nvSpPr>
          <p:cNvPr id="18" name="Picture Placeholder 17"/>
          <p:cNvSpPr>
            <a:spLocks noGrp="1"/>
          </p:cNvSpPr>
          <p:nvPr>
            <p:ph type="pic" sz="quarter" idx="11" hasCustomPrompt="1"/>
          </p:nvPr>
        </p:nvSpPr>
        <p:spPr>
          <a:xfrm>
            <a:off x="517093" y="1867710"/>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9" name="Picture Placeholder 18"/>
          <p:cNvSpPr>
            <a:spLocks noGrp="1"/>
          </p:cNvSpPr>
          <p:nvPr>
            <p:ph type="pic" sz="quarter" idx="12" hasCustomPrompt="1"/>
          </p:nvPr>
        </p:nvSpPr>
        <p:spPr>
          <a:xfrm>
            <a:off x="3306547" y="4137498"/>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3" hasCustomPrompt="1"/>
          </p:nvPr>
        </p:nvSpPr>
        <p:spPr>
          <a:xfrm>
            <a:off x="8885455" y="4137498"/>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14" hasCustomPrompt="1"/>
          </p:nvPr>
        </p:nvSpPr>
        <p:spPr>
          <a:xfrm>
            <a:off x="6096001" y="1867710"/>
            <a:ext cx="2789455" cy="2269788"/>
          </a:xfrm>
          <a:custGeom>
            <a:avLst/>
            <a:gdLst>
              <a:gd name="connsiteX0" fmla="*/ 0 w 2092091"/>
              <a:gd name="connsiteY0" fmla="*/ 0 h 1702341"/>
              <a:gd name="connsiteX1" fmla="*/ 2092091 w 2092091"/>
              <a:gd name="connsiteY1" fmla="*/ 0 h 1702341"/>
              <a:gd name="connsiteX2" fmla="*/ 2092091 w 2092091"/>
              <a:gd name="connsiteY2" fmla="*/ 1702341 h 1702341"/>
              <a:gd name="connsiteX3" fmla="*/ 0 w 2092091"/>
              <a:gd name="connsiteY3" fmla="*/ 1702341 h 1702341"/>
            </a:gdLst>
            <a:ahLst/>
            <a:cxnLst>
              <a:cxn ang="0">
                <a:pos x="connsiteX0" y="connsiteY0"/>
              </a:cxn>
              <a:cxn ang="0">
                <a:pos x="connsiteX1" y="connsiteY1"/>
              </a:cxn>
              <a:cxn ang="0">
                <a:pos x="connsiteX2" y="connsiteY2"/>
              </a:cxn>
              <a:cxn ang="0">
                <a:pos x="connsiteX3" y="connsiteY3"/>
              </a:cxn>
            </a:cxnLst>
            <a:rect l="l" t="t" r="r" b="b"/>
            <a:pathLst>
              <a:path w="2092091" h="1702341">
                <a:moveTo>
                  <a:pt x="0" y="0"/>
                </a:moveTo>
                <a:lnTo>
                  <a:pt x="2092091" y="0"/>
                </a:lnTo>
                <a:lnTo>
                  <a:pt x="2092091" y="1702341"/>
                </a:lnTo>
                <a:lnTo>
                  <a:pt x="0" y="170234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5637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CDE3B0A-1FEF-484B-AC95-4869EEE1231B}"/>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3" name="Footer Placeholder 2">
            <a:extLst>
              <a:ext uri="{FF2B5EF4-FFF2-40B4-BE49-F238E27FC236}">
                <a16:creationId xmlns="" xmlns:a16="http://schemas.microsoft.com/office/drawing/2014/main" id="{E3AA948C-4225-437A-98C9-1A1634DF4B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88019D05-0C9F-4975-9428-EC711C588952}"/>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12672328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 name="Picture Placeholder 4"/>
          <p:cNvSpPr>
            <a:spLocks noGrp="1"/>
          </p:cNvSpPr>
          <p:nvPr>
            <p:ph type="pic" sz="quarter" idx="11" hasCustomPrompt="1"/>
          </p:nvPr>
        </p:nvSpPr>
        <p:spPr>
          <a:xfrm>
            <a:off x="508000" y="1866900"/>
            <a:ext cx="3556001" cy="4508499"/>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15" name="Picture Placeholder 14"/>
          <p:cNvSpPr>
            <a:spLocks noGrp="1"/>
          </p:cNvSpPr>
          <p:nvPr>
            <p:ph type="pic" sz="quarter" idx="10" hasCustomPrompt="1"/>
          </p:nvPr>
        </p:nvSpPr>
        <p:spPr>
          <a:xfrm>
            <a:off x="4270808" y="1866901"/>
            <a:ext cx="3632201"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Picture Placeholder 4"/>
          <p:cNvSpPr>
            <a:spLocks noGrp="1"/>
          </p:cNvSpPr>
          <p:nvPr>
            <p:ph type="pic" sz="quarter" idx="12" hasCustomPrompt="1"/>
          </p:nvPr>
        </p:nvSpPr>
        <p:spPr>
          <a:xfrm>
            <a:off x="8109817" y="1866900"/>
            <a:ext cx="3556001" cy="4508499"/>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5530672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7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3" y="0"/>
            <a:ext cx="5079997"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tx1">
              <a:lumMod val="10000"/>
              <a:lumOff val="90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872795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_S31">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6096000" y="0"/>
            <a:ext cx="6096000" cy="6858000"/>
          </a:xfrm>
          <a:custGeom>
            <a:avLst/>
            <a:gdLst>
              <a:gd name="connsiteX0" fmla="*/ 0 w 1830631"/>
              <a:gd name="connsiteY0" fmla="*/ 0 h 5143500"/>
              <a:gd name="connsiteX1" fmla="*/ 1830631 w 1830631"/>
              <a:gd name="connsiteY1" fmla="*/ 0 h 5143500"/>
              <a:gd name="connsiteX2" fmla="*/ 1830631 w 1830631"/>
              <a:gd name="connsiteY2" fmla="*/ 5143500 h 5143500"/>
              <a:gd name="connsiteX3" fmla="*/ 0 w 183063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30631" h="5143500">
                <a:moveTo>
                  <a:pt x="0" y="0"/>
                </a:moveTo>
                <a:lnTo>
                  <a:pt x="1830631" y="0"/>
                </a:lnTo>
                <a:lnTo>
                  <a:pt x="1830631" y="5143500"/>
                </a:lnTo>
                <a:lnTo>
                  <a:pt x="0" y="5143500"/>
                </a:lnTo>
                <a:close/>
              </a:path>
            </a:pathLst>
          </a:custGeom>
          <a:solidFill>
            <a:schemeClr val="bg1">
              <a:lumMod val="95000"/>
            </a:schemeClr>
          </a:solidFill>
          <a:ln>
            <a:noFill/>
          </a:ln>
          <a:effectLst/>
        </p:spPr>
        <p:txBody>
          <a:bodyPr wrap="square" bIns="457200" anchor="b">
            <a:noAutofit/>
          </a:bodyPr>
          <a:lstStyle>
            <a:lvl1pPr algn="ctr">
              <a:buNone/>
              <a:defRPr sz="1600">
                <a:solidFill>
                  <a:schemeClr val="tx1">
                    <a:lumMod val="50000"/>
                    <a:lumOff val="50000"/>
                  </a:schemeClr>
                </a:solidFill>
              </a:defRPr>
            </a:lvl1pPr>
          </a:lstStyle>
          <a:p>
            <a:r>
              <a:rPr lang="en-US" dirty="0"/>
              <a:t>Image Holder</a:t>
            </a:r>
          </a:p>
        </p:txBody>
      </p:sp>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hasCustomPrompt="1"/>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dirty="0"/>
              <a:t>Click to edit title style</a:t>
            </a:r>
          </a:p>
        </p:txBody>
      </p:sp>
    </p:spTree>
    <p:extLst>
      <p:ext uri="{BB962C8B-B14F-4D97-AF65-F5344CB8AC3E}">
        <p14:creationId xmlns:p14="http://schemas.microsoft.com/office/powerpoint/2010/main" val="930413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S56">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6096000" y="1178427"/>
            <a:ext cx="556981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 name="Title 2"/>
          <p:cNvSpPr>
            <a:spLocks noGrp="1"/>
          </p:cNvSpPr>
          <p:nvPr>
            <p:ph type="title" hasCustomPrompt="1"/>
          </p:nvPr>
        </p:nvSpPr>
        <p:spPr>
          <a:xfrm>
            <a:off x="6096000" y="455085"/>
            <a:ext cx="5569819" cy="660511"/>
          </a:xfrm>
          <a:prstGeom prst="rect">
            <a:avLst/>
          </a:prstGeom>
        </p:spPr>
        <p:txBody>
          <a:bodyPr lIns="0" tIns="0" rIns="0" bIns="0" anchor="ctr"/>
          <a:lstStyle>
            <a:lvl1pPr algn="l">
              <a:defRPr sz="3733">
                <a:solidFill>
                  <a:schemeClr val="bg1">
                    <a:lumMod val="65000"/>
                  </a:schemeClr>
                </a:solidFill>
              </a:defRPr>
            </a:lvl1pPr>
          </a:lstStyle>
          <a:p>
            <a:r>
              <a:rPr lang="en-US" dirty="0"/>
              <a:t>Click to edit title style</a:t>
            </a:r>
          </a:p>
        </p:txBody>
      </p:sp>
      <p:sp>
        <p:nvSpPr>
          <p:cNvPr id="32" name="Picture Placeholder 31"/>
          <p:cNvSpPr>
            <a:spLocks noGrp="1"/>
          </p:cNvSpPr>
          <p:nvPr>
            <p:ph type="pic" sz="quarter" idx="25" hasCustomPrompt="1"/>
          </p:nvPr>
        </p:nvSpPr>
        <p:spPr>
          <a:xfrm>
            <a:off x="4204147" y="2220961"/>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 name="Picture Placeholder 31"/>
          <p:cNvSpPr>
            <a:spLocks noGrp="1"/>
          </p:cNvSpPr>
          <p:nvPr>
            <p:ph type="pic" sz="quarter" idx="26" hasCustomPrompt="1"/>
          </p:nvPr>
        </p:nvSpPr>
        <p:spPr>
          <a:xfrm>
            <a:off x="203200" y="2220961"/>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9" name="Picture Placeholder 31"/>
          <p:cNvSpPr>
            <a:spLocks noGrp="1"/>
          </p:cNvSpPr>
          <p:nvPr>
            <p:ph type="pic" sz="quarter" idx="27" hasCustomPrompt="1"/>
          </p:nvPr>
        </p:nvSpPr>
        <p:spPr>
          <a:xfrm>
            <a:off x="2203673" y="177800"/>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10" name="Picture Placeholder 31"/>
          <p:cNvSpPr>
            <a:spLocks noGrp="1"/>
          </p:cNvSpPr>
          <p:nvPr>
            <p:ph type="pic" sz="quarter" idx="28" hasCustomPrompt="1"/>
          </p:nvPr>
        </p:nvSpPr>
        <p:spPr>
          <a:xfrm>
            <a:off x="2203673" y="3530600"/>
            <a:ext cx="3149600" cy="3149600"/>
          </a:xfrm>
          <a:custGeom>
            <a:avLst/>
            <a:gdLst>
              <a:gd name="connsiteX0" fmla="*/ 1181100 w 2362200"/>
              <a:gd name="connsiteY0" fmla="*/ 0 h 2362200"/>
              <a:gd name="connsiteX1" fmla="*/ 2362200 w 2362200"/>
              <a:gd name="connsiteY1" fmla="*/ 1181100 h 2362200"/>
              <a:gd name="connsiteX2" fmla="*/ 1181100 w 2362200"/>
              <a:gd name="connsiteY2" fmla="*/ 2362200 h 2362200"/>
              <a:gd name="connsiteX3" fmla="*/ 0 w 2362200"/>
              <a:gd name="connsiteY3" fmla="*/ 1181100 h 2362200"/>
              <a:gd name="connsiteX4" fmla="*/ 1181100 w 236220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362200">
                <a:moveTo>
                  <a:pt x="1181100" y="0"/>
                </a:moveTo>
                <a:cubicBezTo>
                  <a:pt x="1833404" y="0"/>
                  <a:pt x="2362200" y="528796"/>
                  <a:pt x="2362200" y="1181100"/>
                </a:cubicBezTo>
                <a:cubicBezTo>
                  <a:pt x="2362200" y="1833404"/>
                  <a:pt x="1833404" y="2362200"/>
                  <a:pt x="1181100" y="2362200"/>
                </a:cubicBezTo>
                <a:cubicBezTo>
                  <a:pt x="528796" y="2362200"/>
                  <a:pt x="0" y="1833404"/>
                  <a:pt x="0" y="1181100"/>
                </a:cubicBezTo>
                <a:cubicBezTo>
                  <a:pt x="0" y="528796"/>
                  <a:pt x="528796" y="0"/>
                  <a:pt x="1181100" y="0"/>
                </a:cubicBezTo>
                <a:close/>
              </a:path>
            </a:pathLst>
          </a:custGeom>
          <a:solidFill>
            <a:schemeClr val="bg1">
              <a:lumMod val="95000"/>
            </a:schemeClr>
          </a:solidFill>
          <a:ln w="76200">
            <a:solidFill>
              <a:schemeClr val="bg1"/>
            </a:solidFill>
          </a:ln>
          <a:effectLst>
            <a:outerShdw blurRad="50800" dist="38100" dir="10800000" algn="r" rotWithShape="0">
              <a:prstClr val="black">
                <a:alpha val="40000"/>
              </a:prstClr>
            </a:outerShdw>
          </a:effectLst>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211719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S56">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6096000" y="1178427"/>
            <a:ext cx="556981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 name="Title 2"/>
          <p:cNvSpPr>
            <a:spLocks noGrp="1"/>
          </p:cNvSpPr>
          <p:nvPr>
            <p:ph type="title" hasCustomPrompt="1"/>
          </p:nvPr>
        </p:nvSpPr>
        <p:spPr>
          <a:xfrm>
            <a:off x="6096000" y="455085"/>
            <a:ext cx="5569819" cy="660511"/>
          </a:xfrm>
          <a:prstGeom prst="rect">
            <a:avLst/>
          </a:prstGeom>
        </p:spPr>
        <p:txBody>
          <a:bodyPr lIns="0" tIns="0" rIns="0" bIns="0" anchor="ctr"/>
          <a:lstStyle>
            <a:lvl1pPr algn="l">
              <a:defRPr sz="3733">
                <a:solidFill>
                  <a:schemeClr val="bg1">
                    <a:lumMod val="65000"/>
                  </a:schemeClr>
                </a:solidFill>
              </a:defRPr>
            </a:lvl1pPr>
          </a:lstStyle>
          <a:p>
            <a:r>
              <a:rPr lang="en-US" dirty="0"/>
              <a:t>Click to edit title style</a:t>
            </a:r>
          </a:p>
        </p:txBody>
      </p:sp>
      <p:sp>
        <p:nvSpPr>
          <p:cNvPr id="84" name="Picture Placeholder 83"/>
          <p:cNvSpPr>
            <a:spLocks noGrp="1"/>
          </p:cNvSpPr>
          <p:nvPr>
            <p:ph type="pic" sz="quarter" idx="24" hasCustomPrompt="1"/>
          </p:nvPr>
        </p:nvSpPr>
        <p:spPr>
          <a:xfrm>
            <a:off x="0" y="54508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3" name="Picture Placeholder 82"/>
          <p:cNvSpPr>
            <a:spLocks noGrp="1"/>
          </p:cNvSpPr>
          <p:nvPr>
            <p:ph type="pic" sz="quarter" idx="25" hasCustomPrompt="1"/>
          </p:nvPr>
        </p:nvSpPr>
        <p:spPr>
          <a:xfrm>
            <a:off x="1794860" y="224786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82" name="Picture Placeholder 81"/>
          <p:cNvSpPr>
            <a:spLocks noGrp="1"/>
          </p:cNvSpPr>
          <p:nvPr>
            <p:ph type="pic" sz="quarter" idx="26" hasCustomPrompt="1"/>
          </p:nvPr>
        </p:nvSpPr>
        <p:spPr>
          <a:xfrm>
            <a:off x="3589720" y="3950643"/>
            <a:ext cx="4081080" cy="2382424"/>
          </a:xfrm>
          <a:custGeom>
            <a:avLst/>
            <a:gdLst>
              <a:gd name="connsiteX0" fmla="*/ 0 w 3878748"/>
              <a:gd name="connsiteY0" fmla="*/ 0 h 2130857"/>
              <a:gd name="connsiteX1" fmla="*/ 3878748 w 3878748"/>
              <a:gd name="connsiteY1" fmla="*/ 0 h 2130857"/>
              <a:gd name="connsiteX2" fmla="*/ 3878748 w 3878748"/>
              <a:gd name="connsiteY2" fmla="*/ 2095186 h 2130857"/>
              <a:gd name="connsiteX3" fmla="*/ 3843077 w 3878748"/>
              <a:gd name="connsiteY3" fmla="*/ 2130857 h 2130857"/>
              <a:gd name="connsiteX4" fmla="*/ 35671 w 3878748"/>
              <a:gd name="connsiteY4" fmla="*/ 2130857 h 2130857"/>
              <a:gd name="connsiteX5" fmla="*/ 0 w 3878748"/>
              <a:gd name="connsiteY5" fmla="*/ 2095186 h 21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748" h="2130857">
                <a:moveTo>
                  <a:pt x="0" y="0"/>
                </a:moveTo>
                <a:lnTo>
                  <a:pt x="3878748" y="0"/>
                </a:lnTo>
                <a:lnTo>
                  <a:pt x="3878748" y="2095186"/>
                </a:lnTo>
                <a:cubicBezTo>
                  <a:pt x="3878748" y="2114887"/>
                  <a:pt x="3862778" y="2130857"/>
                  <a:pt x="3843077" y="2130857"/>
                </a:cubicBezTo>
                <a:lnTo>
                  <a:pt x="35671" y="2130857"/>
                </a:lnTo>
                <a:cubicBezTo>
                  <a:pt x="15970" y="2130857"/>
                  <a:pt x="0" y="2114887"/>
                  <a:pt x="0" y="2095186"/>
                </a:cubicBezTo>
                <a:close/>
              </a:path>
            </a:pathLst>
          </a:custGeom>
          <a:solidFill>
            <a:schemeClr val="bg1">
              <a:lumMod val="95000"/>
            </a:schemeClr>
          </a:solidFill>
          <a:ln w="19050">
            <a:solidFill>
              <a:schemeClr val="bg1"/>
            </a:solid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727984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477035"/>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44483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
        <p:nvSpPr>
          <p:cNvPr id="3" name="Picture Placeholder 7"/>
          <p:cNvSpPr>
            <a:spLocks noGrp="1"/>
          </p:cNvSpPr>
          <p:nvPr>
            <p:ph type="pic" sz="quarter" idx="11" hasCustomPrompt="1"/>
          </p:nvPr>
        </p:nvSpPr>
        <p:spPr>
          <a:xfrm>
            <a:off x="1016000" y="1957010"/>
            <a:ext cx="3386667"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844787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_6">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533399" y="476251"/>
            <a:ext cx="5624512" cy="3024188"/>
          </a:xfrm>
          <a:prstGeom prst="rect">
            <a:avLst/>
          </a:prstGeom>
          <a:solidFill>
            <a:schemeClr val="tx1">
              <a:lumMod val="10000"/>
              <a:lumOff val="90000"/>
            </a:schemeClr>
          </a:solidFill>
        </p:spPr>
        <p:txBody>
          <a:bodyPr tIns="1548000" anchor="ctr"/>
          <a:lstStyle>
            <a:lvl1pPr marL="0" indent="0" algn="ctr">
              <a:buNone/>
              <a:defRPr sz="3200">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5875377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C_6">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5384800" cy="6858000"/>
          </a:xfrm>
          <a:prstGeom prst="rect">
            <a:avLst/>
          </a:prstGeom>
          <a:solidFill>
            <a:schemeClr val="tx1">
              <a:lumMod val="10000"/>
              <a:lumOff val="90000"/>
            </a:schemeClr>
          </a:solidFill>
        </p:spPr>
        <p:txBody>
          <a:bodyPr tIns="1548000" anchor="ctr"/>
          <a:lstStyle>
            <a:lvl1pPr marL="0" indent="0" algn="ctr">
              <a:buNone/>
              <a:defRPr sz="2667">
                <a:solidFill>
                  <a:schemeClr val="tx1">
                    <a:lumMod val="75000"/>
                    <a:lumOff val="25000"/>
                  </a:schemeClr>
                </a:solidFill>
              </a:defRPr>
            </a:lvl1pPr>
          </a:lstStyle>
          <a:p>
            <a:r>
              <a:rPr lang="en-US" smtClean="0"/>
              <a:t>Click icon to add picture</a:t>
            </a:r>
            <a:endParaRPr lang="en-US"/>
          </a:p>
        </p:txBody>
      </p:sp>
    </p:spTree>
    <p:extLst>
      <p:ext uri="{BB962C8B-B14F-4D97-AF65-F5344CB8AC3E}">
        <p14:creationId xmlns:p14="http://schemas.microsoft.com/office/powerpoint/2010/main" val="33078416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_S43">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
            <a:ext cx="12192000" cy="3859591"/>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64687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992422-A4D7-41B2-A39B-EADD9B6F1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7ADA89-6CCE-46DC-A976-64A0269AA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AA9C2C7-EF4E-45FC-9EBF-0A6AE23FC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EE25D2-19DE-4EB7-AD9D-EEB3BBA00C46}"/>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6" name="Footer Placeholder 5">
            <a:extLst>
              <a:ext uri="{FF2B5EF4-FFF2-40B4-BE49-F238E27FC236}">
                <a16:creationId xmlns="" xmlns:a16="http://schemas.microsoft.com/office/drawing/2014/main" id="{285E94D1-650C-4F57-A612-811C3B32CB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77E7A7FF-B8C1-4769-9818-1DE96414286A}"/>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17105095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S2">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0" y="508654"/>
            <a:ext cx="12192000" cy="5840693"/>
          </a:xfrm>
          <a:custGeom>
            <a:avLst/>
            <a:gdLst>
              <a:gd name="connsiteX0" fmla="*/ 0 w 9144000"/>
              <a:gd name="connsiteY0" fmla="*/ 0 h 3390900"/>
              <a:gd name="connsiteX1" fmla="*/ 9144000 w 9144000"/>
              <a:gd name="connsiteY1" fmla="*/ 0 h 3390900"/>
              <a:gd name="connsiteX2" fmla="*/ 9144000 w 9144000"/>
              <a:gd name="connsiteY2" fmla="*/ 419518 h 3390900"/>
              <a:gd name="connsiteX3" fmla="*/ 9144000 w 9144000"/>
              <a:gd name="connsiteY3" fmla="*/ 2971383 h 3390900"/>
              <a:gd name="connsiteX4" fmla="*/ 9144000 w 9144000"/>
              <a:gd name="connsiteY4" fmla="*/ 3390900 h 3390900"/>
              <a:gd name="connsiteX5" fmla="*/ 0 w 9144000"/>
              <a:gd name="connsiteY5" fmla="*/ 3390900 h 3390900"/>
              <a:gd name="connsiteX6" fmla="*/ 0 w 9144000"/>
              <a:gd name="connsiteY6" fmla="*/ 2971383 h 3390900"/>
              <a:gd name="connsiteX7" fmla="*/ 0 w 9144000"/>
              <a:gd name="connsiteY7" fmla="*/ 419518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90900">
                <a:moveTo>
                  <a:pt x="0" y="0"/>
                </a:moveTo>
                <a:lnTo>
                  <a:pt x="9144000" y="0"/>
                </a:lnTo>
                <a:lnTo>
                  <a:pt x="9144000" y="419518"/>
                </a:lnTo>
                <a:lnTo>
                  <a:pt x="9144000" y="2971383"/>
                </a:lnTo>
                <a:lnTo>
                  <a:pt x="9144000" y="3390900"/>
                </a:lnTo>
                <a:lnTo>
                  <a:pt x="0" y="3390900"/>
                </a:lnTo>
                <a:lnTo>
                  <a:pt x="0" y="2971383"/>
                </a:lnTo>
                <a:lnTo>
                  <a:pt x="0" y="419518"/>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461662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2_S2">
    <p:spTree>
      <p:nvGrpSpPr>
        <p:cNvPr id="1" name=""/>
        <p:cNvGrpSpPr/>
        <p:nvPr/>
      </p:nvGrpSpPr>
      <p:grpSpPr>
        <a:xfrm>
          <a:off x="0" y="0"/>
          <a:ext cx="0" cy="0"/>
          <a:chOff x="0" y="0"/>
          <a:chExt cx="0" cy="0"/>
        </a:xfrm>
      </p:grpSpPr>
      <p:sp>
        <p:nvSpPr>
          <p:cNvPr id="13" name="Picture Placeholder 7"/>
          <p:cNvSpPr>
            <a:spLocks noGrp="1"/>
          </p:cNvSpPr>
          <p:nvPr>
            <p:ph type="pic" sz="quarter" idx="13" hasCustomPrompt="1"/>
          </p:nvPr>
        </p:nvSpPr>
        <p:spPr>
          <a:xfrm>
            <a:off x="0" y="1"/>
            <a:ext cx="12192000" cy="6858000"/>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0071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3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1" hasCustomPrompt="1"/>
          </p:nvPr>
        </p:nvSpPr>
        <p:spPr>
          <a:xfrm>
            <a:off x="4562544" y="1895544"/>
            <a:ext cx="3066912" cy="3066912"/>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897022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5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0" y="1"/>
            <a:ext cx="70104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61161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9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609600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1" hasCustomPrompt="1"/>
          </p:nvPr>
        </p:nvSpPr>
        <p:spPr>
          <a:xfrm>
            <a:off x="4562544" y="1895544"/>
            <a:ext cx="3066912" cy="3066912"/>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66453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4_S2">
    <p:spTree>
      <p:nvGrpSpPr>
        <p:cNvPr id="1" name=""/>
        <p:cNvGrpSpPr/>
        <p:nvPr/>
      </p:nvGrpSpPr>
      <p:grpSpPr>
        <a:xfrm>
          <a:off x="0" y="0"/>
          <a:ext cx="0" cy="0"/>
          <a:chOff x="0" y="0"/>
          <a:chExt cx="0" cy="0"/>
        </a:xfrm>
      </p:grpSpPr>
      <p:sp>
        <p:nvSpPr>
          <p:cNvPr id="12" name="Picture Placeholder 11"/>
          <p:cNvSpPr>
            <a:spLocks noGrp="1"/>
          </p:cNvSpPr>
          <p:nvPr>
            <p:ph type="pic" sz="quarter" idx="20" hasCustomPrompt="1"/>
          </p:nvPr>
        </p:nvSpPr>
        <p:spPr>
          <a:xfrm>
            <a:off x="6096000" y="1"/>
            <a:ext cx="6096000" cy="6857999"/>
          </a:xfrm>
          <a:custGeom>
            <a:avLst/>
            <a:gdLst>
              <a:gd name="connsiteX0" fmla="*/ 0 w 4572000"/>
              <a:gd name="connsiteY0" fmla="*/ 0 h 5143499"/>
              <a:gd name="connsiteX1" fmla="*/ 4572000 w 4572000"/>
              <a:gd name="connsiteY1" fmla="*/ 0 h 5143499"/>
              <a:gd name="connsiteX2" fmla="*/ 4572000 w 4572000"/>
              <a:gd name="connsiteY2" fmla="*/ 5143499 h 5143499"/>
              <a:gd name="connsiteX3" fmla="*/ 0 w 4572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572000" h="5143499">
                <a:moveTo>
                  <a:pt x="0" y="0"/>
                </a:moveTo>
                <a:lnTo>
                  <a:pt x="4572000" y="0"/>
                </a:lnTo>
                <a:lnTo>
                  <a:pt x="4572000" y="5143499"/>
                </a:lnTo>
                <a:lnTo>
                  <a:pt x="0" y="514349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2667">
                <a:solidFill>
                  <a:schemeClr val="tx1">
                    <a:lumMod val="75000"/>
                    <a:lumOff val="25000"/>
                  </a:schemeClr>
                </a:solidFill>
              </a:defRPr>
            </a:lvl1pPr>
          </a:lstStyle>
          <a:p>
            <a:r>
              <a:rPr lang="en-US" dirty="0"/>
              <a:t>Image Holder</a:t>
            </a:r>
          </a:p>
        </p:txBody>
      </p:sp>
      <p:sp>
        <p:nvSpPr>
          <p:cNvPr id="32" name="Picture Placeholder 31"/>
          <p:cNvSpPr>
            <a:spLocks noGrp="1"/>
          </p:cNvSpPr>
          <p:nvPr>
            <p:ph type="pic" sz="quarter" idx="23" hasCustomPrompt="1"/>
          </p:nvPr>
        </p:nvSpPr>
        <p:spPr>
          <a:xfrm>
            <a:off x="7247467" y="1532465"/>
            <a:ext cx="3793067" cy="3793067"/>
          </a:xfrm>
          <a:custGeom>
            <a:avLst/>
            <a:gdLst>
              <a:gd name="connsiteX0" fmla="*/ 925204 w 1850408"/>
              <a:gd name="connsiteY0" fmla="*/ 0 h 1850408"/>
              <a:gd name="connsiteX1" fmla="*/ 1850408 w 1850408"/>
              <a:gd name="connsiteY1" fmla="*/ 925204 h 1850408"/>
              <a:gd name="connsiteX2" fmla="*/ 925204 w 1850408"/>
              <a:gd name="connsiteY2" fmla="*/ 1850408 h 1850408"/>
              <a:gd name="connsiteX3" fmla="*/ 0 w 1850408"/>
              <a:gd name="connsiteY3" fmla="*/ 925204 h 1850408"/>
            </a:gdLst>
            <a:ahLst/>
            <a:cxnLst>
              <a:cxn ang="0">
                <a:pos x="connsiteX0" y="connsiteY0"/>
              </a:cxn>
              <a:cxn ang="0">
                <a:pos x="connsiteX1" y="connsiteY1"/>
              </a:cxn>
              <a:cxn ang="0">
                <a:pos x="connsiteX2" y="connsiteY2"/>
              </a:cxn>
              <a:cxn ang="0">
                <a:pos x="connsiteX3" y="connsiteY3"/>
              </a:cxn>
            </a:cxnLst>
            <a:rect l="l" t="t" r="r" b="b"/>
            <a:pathLst>
              <a:path w="1850408" h="1850408">
                <a:moveTo>
                  <a:pt x="925204" y="0"/>
                </a:moveTo>
                <a:lnTo>
                  <a:pt x="1850408" y="925204"/>
                </a:lnTo>
                <a:lnTo>
                  <a:pt x="925204" y="1850408"/>
                </a:lnTo>
                <a:lnTo>
                  <a:pt x="0" y="925204"/>
                </a:lnTo>
                <a:close/>
              </a:path>
            </a:pathLst>
          </a:custGeom>
          <a:solidFill>
            <a:schemeClr val="tx2">
              <a:lumMod val="10000"/>
              <a:lumOff val="90000"/>
            </a:schemeClr>
          </a:solidFill>
          <a:ln w="38100">
            <a:solidFill>
              <a:schemeClr val="bg1"/>
            </a:solidFill>
          </a:ln>
          <a:effectLst/>
        </p:spPr>
        <p:txBody>
          <a:bodyPr wrap="square" lIns="0" tIns="0" rIns="0" bIns="54000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663830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0_S2">
    <p:spTree>
      <p:nvGrpSpPr>
        <p:cNvPr id="1" name=""/>
        <p:cNvGrpSpPr/>
        <p:nvPr/>
      </p:nvGrpSpPr>
      <p:grpSpPr>
        <a:xfrm>
          <a:off x="0" y="0"/>
          <a:ext cx="0" cy="0"/>
          <a:chOff x="0" y="0"/>
          <a:chExt cx="0" cy="0"/>
        </a:xfrm>
      </p:grpSpPr>
      <p:sp>
        <p:nvSpPr>
          <p:cNvPr id="45" name="Picture Placeholder 44"/>
          <p:cNvSpPr>
            <a:spLocks noGrp="1"/>
          </p:cNvSpPr>
          <p:nvPr>
            <p:ph type="pic" sz="quarter" idx="26" hasCustomPrompt="1"/>
          </p:nvPr>
        </p:nvSpPr>
        <p:spPr>
          <a:xfrm>
            <a:off x="0" y="2330557"/>
            <a:ext cx="6197600" cy="3536844"/>
          </a:xfrm>
          <a:custGeom>
            <a:avLst/>
            <a:gdLst>
              <a:gd name="connsiteX0" fmla="*/ 375521 w 4648200"/>
              <a:gd name="connsiteY0" fmla="*/ 2146403 h 2652633"/>
              <a:gd name="connsiteX1" fmla="*/ 4114800 w 4648200"/>
              <a:gd name="connsiteY1" fmla="*/ 2146403 h 2652633"/>
              <a:gd name="connsiteX2" fmla="*/ 3739279 w 4648200"/>
              <a:gd name="connsiteY2" fmla="*/ 2652633 h 2652633"/>
              <a:gd name="connsiteX3" fmla="*/ 0 w 4648200"/>
              <a:gd name="connsiteY3" fmla="*/ 2652633 h 2652633"/>
              <a:gd name="connsiteX4" fmla="*/ 375521 w 4648200"/>
              <a:gd name="connsiteY4" fmla="*/ 1609803 h 2652633"/>
              <a:gd name="connsiteX5" fmla="*/ 4419600 w 4648200"/>
              <a:gd name="connsiteY5" fmla="*/ 1609803 h 2652633"/>
              <a:gd name="connsiteX6" fmla="*/ 4044079 w 4648200"/>
              <a:gd name="connsiteY6" fmla="*/ 2116033 h 2652633"/>
              <a:gd name="connsiteX7" fmla="*/ 0 w 4648200"/>
              <a:gd name="connsiteY7" fmla="*/ 2116033 h 2652633"/>
              <a:gd name="connsiteX8" fmla="*/ 375521 w 4648200"/>
              <a:gd name="connsiteY8" fmla="*/ 1073202 h 2652633"/>
              <a:gd name="connsiteX9" fmla="*/ 4648200 w 4648200"/>
              <a:gd name="connsiteY9" fmla="*/ 1073202 h 2652633"/>
              <a:gd name="connsiteX10" fmla="*/ 4272679 w 4648200"/>
              <a:gd name="connsiteY10" fmla="*/ 1579432 h 2652633"/>
              <a:gd name="connsiteX11" fmla="*/ 0 w 4648200"/>
              <a:gd name="connsiteY11" fmla="*/ 1579432 h 2652633"/>
              <a:gd name="connsiteX12" fmla="*/ 375522 w 4648200"/>
              <a:gd name="connsiteY12" fmla="*/ 536601 h 2652633"/>
              <a:gd name="connsiteX13" fmla="*/ 4419600 w 4648200"/>
              <a:gd name="connsiteY13" fmla="*/ 536601 h 2652633"/>
              <a:gd name="connsiteX14" fmla="*/ 4044079 w 4648200"/>
              <a:gd name="connsiteY14" fmla="*/ 1042831 h 2652633"/>
              <a:gd name="connsiteX15" fmla="*/ 1 w 4648200"/>
              <a:gd name="connsiteY15" fmla="*/ 1042831 h 2652633"/>
              <a:gd name="connsiteX16" fmla="*/ 375521 w 4648200"/>
              <a:gd name="connsiteY16" fmla="*/ 0 h 2652633"/>
              <a:gd name="connsiteX17" fmla="*/ 4114800 w 4648200"/>
              <a:gd name="connsiteY17" fmla="*/ 0 h 2652633"/>
              <a:gd name="connsiteX18" fmla="*/ 3739279 w 4648200"/>
              <a:gd name="connsiteY18" fmla="*/ 506230 h 2652633"/>
              <a:gd name="connsiteX19" fmla="*/ 0 w 4648200"/>
              <a:gd name="connsiteY19" fmla="*/ 506230 h 265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8200" h="2652633">
                <a:moveTo>
                  <a:pt x="375521" y="2146403"/>
                </a:moveTo>
                <a:lnTo>
                  <a:pt x="4114800" y="2146403"/>
                </a:lnTo>
                <a:lnTo>
                  <a:pt x="3739279" y="2652633"/>
                </a:lnTo>
                <a:lnTo>
                  <a:pt x="0" y="2652633"/>
                </a:lnTo>
                <a:close/>
                <a:moveTo>
                  <a:pt x="375521" y="1609803"/>
                </a:moveTo>
                <a:lnTo>
                  <a:pt x="4419600" y="1609803"/>
                </a:lnTo>
                <a:lnTo>
                  <a:pt x="4044079" y="2116033"/>
                </a:lnTo>
                <a:lnTo>
                  <a:pt x="0" y="2116033"/>
                </a:lnTo>
                <a:close/>
                <a:moveTo>
                  <a:pt x="375521" y="1073202"/>
                </a:moveTo>
                <a:lnTo>
                  <a:pt x="4648200" y="1073202"/>
                </a:lnTo>
                <a:lnTo>
                  <a:pt x="4272679" y="1579432"/>
                </a:lnTo>
                <a:lnTo>
                  <a:pt x="0" y="1579432"/>
                </a:lnTo>
                <a:close/>
                <a:moveTo>
                  <a:pt x="375522" y="536601"/>
                </a:moveTo>
                <a:lnTo>
                  <a:pt x="4419600" y="536601"/>
                </a:lnTo>
                <a:lnTo>
                  <a:pt x="4044079" y="1042831"/>
                </a:lnTo>
                <a:lnTo>
                  <a:pt x="1" y="1042831"/>
                </a:lnTo>
                <a:close/>
                <a:moveTo>
                  <a:pt x="375521" y="0"/>
                </a:moveTo>
                <a:lnTo>
                  <a:pt x="4114800" y="0"/>
                </a:lnTo>
                <a:lnTo>
                  <a:pt x="3739279" y="506230"/>
                </a:lnTo>
                <a:lnTo>
                  <a:pt x="0" y="506230"/>
                </a:ln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2667">
                <a:solidFill>
                  <a:schemeClr val="tx1">
                    <a:lumMod val="75000"/>
                    <a:lumOff val="25000"/>
                  </a:schemeClr>
                </a:solidFill>
              </a:defRPr>
            </a:lvl1pPr>
          </a:lstStyle>
          <a:p>
            <a:r>
              <a:rPr lang="en-US" dirty="0"/>
              <a:t>Image Holder</a:t>
            </a:r>
          </a:p>
        </p:txBody>
      </p:sp>
      <p:sp>
        <p:nvSpPr>
          <p:cNvPr id="38" name="Picture Placeholder 28"/>
          <p:cNvSpPr>
            <a:spLocks noGrp="1"/>
          </p:cNvSpPr>
          <p:nvPr>
            <p:ph type="pic" sz="quarter" idx="21" hasCustomPrompt="1"/>
          </p:nvPr>
        </p:nvSpPr>
        <p:spPr>
          <a:xfrm>
            <a:off x="1608111" y="2608288"/>
            <a:ext cx="2981379" cy="2981379"/>
          </a:xfrm>
          <a:custGeom>
            <a:avLst/>
            <a:gdLst>
              <a:gd name="connsiteX0" fmla="*/ 925204 w 1850408"/>
              <a:gd name="connsiteY0" fmla="*/ 0 h 1850408"/>
              <a:gd name="connsiteX1" fmla="*/ 1850408 w 1850408"/>
              <a:gd name="connsiteY1" fmla="*/ 925204 h 1850408"/>
              <a:gd name="connsiteX2" fmla="*/ 925204 w 1850408"/>
              <a:gd name="connsiteY2" fmla="*/ 1850408 h 1850408"/>
              <a:gd name="connsiteX3" fmla="*/ 0 w 1850408"/>
              <a:gd name="connsiteY3" fmla="*/ 925204 h 1850408"/>
            </a:gdLst>
            <a:ahLst/>
            <a:cxnLst>
              <a:cxn ang="0">
                <a:pos x="connsiteX0" y="connsiteY0"/>
              </a:cxn>
              <a:cxn ang="0">
                <a:pos x="connsiteX1" y="connsiteY1"/>
              </a:cxn>
              <a:cxn ang="0">
                <a:pos x="connsiteX2" y="connsiteY2"/>
              </a:cxn>
              <a:cxn ang="0">
                <a:pos x="connsiteX3" y="connsiteY3"/>
              </a:cxn>
            </a:cxnLst>
            <a:rect l="l" t="t" r="r" b="b"/>
            <a:pathLst>
              <a:path w="1850408" h="1850408">
                <a:moveTo>
                  <a:pt x="925204" y="0"/>
                </a:moveTo>
                <a:lnTo>
                  <a:pt x="1850408" y="925204"/>
                </a:lnTo>
                <a:lnTo>
                  <a:pt x="925204" y="1850408"/>
                </a:lnTo>
                <a:lnTo>
                  <a:pt x="0" y="925204"/>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4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7"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60857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5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0" name="Picture Placeholder 9"/>
          <p:cNvSpPr>
            <a:spLocks noGrp="1"/>
          </p:cNvSpPr>
          <p:nvPr>
            <p:ph type="pic" sz="quarter" idx="12" hasCustomPrompt="1"/>
          </p:nvPr>
        </p:nvSpPr>
        <p:spPr>
          <a:xfrm>
            <a:off x="0" y="3835400"/>
            <a:ext cx="12192000" cy="3022600"/>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21" hasCustomPrompt="1"/>
          </p:nvPr>
        </p:nvSpPr>
        <p:spPr>
          <a:xfrm>
            <a:off x="508000" y="1496181"/>
            <a:ext cx="4707467" cy="4707467"/>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161168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6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6" name="Picture Placeholder 9"/>
          <p:cNvSpPr>
            <a:spLocks noGrp="1"/>
          </p:cNvSpPr>
          <p:nvPr>
            <p:ph type="pic" sz="quarter" idx="22" hasCustomPrompt="1"/>
          </p:nvPr>
        </p:nvSpPr>
        <p:spPr>
          <a:xfrm>
            <a:off x="5569817" y="2717800"/>
            <a:ext cx="6622183" cy="274561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 name="Picture Placeholder 6"/>
          <p:cNvSpPr>
            <a:spLocks noGrp="1"/>
          </p:cNvSpPr>
          <p:nvPr>
            <p:ph type="pic" sz="quarter" idx="23" hasCustomPrompt="1"/>
          </p:nvPr>
        </p:nvSpPr>
        <p:spPr>
          <a:xfrm>
            <a:off x="7612600" y="1409434"/>
            <a:ext cx="2536613" cy="2536613"/>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24" hasCustomPrompt="1"/>
          </p:nvPr>
        </p:nvSpPr>
        <p:spPr>
          <a:xfrm>
            <a:off x="7612600" y="3986107"/>
            <a:ext cx="2536613" cy="2536613"/>
          </a:xfrm>
          <a:custGeom>
            <a:avLst/>
            <a:gdLst>
              <a:gd name="connsiteX0" fmla="*/ 1150092 w 2300184"/>
              <a:gd name="connsiteY0" fmla="*/ 0 h 2300184"/>
              <a:gd name="connsiteX1" fmla="*/ 2300184 w 2300184"/>
              <a:gd name="connsiteY1" fmla="*/ 1150092 h 2300184"/>
              <a:gd name="connsiteX2" fmla="*/ 1150092 w 2300184"/>
              <a:gd name="connsiteY2" fmla="*/ 2300184 h 2300184"/>
              <a:gd name="connsiteX3" fmla="*/ 0 w 2300184"/>
              <a:gd name="connsiteY3" fmla="*/ 1150092 h 2300184"/>
            </a:gdLst>
            <a:ahLst/>
            <a:cxnLst>
              <a:cxn ang="0">
                <a:pos x="connsiteX0" y="connsiteY0"/>
              </a:cxn>
              <a:cxn ang="0">
                <a:pos x="connsiteX1" y="connsiteY1"/>
              </a:cxn>
              <a:cxn ang="0">
                <a:pos x="connsiteX2" y="connsiteY2"/>
              </a:cxn>
              <a:cxn ang="0">
                <a:pos x="connsiteX3" y="connsiteY3"/>
              </a:cxn>
            </a:cxnLst>
            <a:rect l="l" t="t" r="r" b="b"/>
            <a:pathLst>
              <a:path w="2300184" h="2300184">
                <a:moveTo>
                  <a:pt x="1150092" y="0"/>
                </a:moveTo>
                <a:lnTo>
                  <a:pt x="2300184" y="1150092"/>
                </a:lnTo>
                <a:lnTo>
                  <a:pt x="1150092" y="2300184"/>
                </a:lnTo>
                <a:lnTo>
                  <a:pt x="0" y="1150092"/>
                </a:lnTo>
                <a:close/>
              </a:path>
            </a:pathLst>
          </a:custGeom>
          <a:solidFill>
            <a:schemeClr val="tx2">
              <a:lumMod val="10000"/>
              <a:lumOff val="90000"/>
            </a:schemeClr>
          </a:solidFill>
          <a:ln w="38100">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994493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7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5" name="Picture Placeholder 54"/>
          <p:cNvSpPr>
            <a:spLocks noGrp="1"/>
          </p:cNvSpPr>
          <p:nvPr>
            <p:ph type="pic" sz="quarter" idx="26" hasCustomPrompt="1"/>
          </p:nvPr>
        </p:nvSpPr>
        <p:spPr>
          <a:xfrm>
            <a:off x="508000" y="1940560"/>
            <a:ext cx="4350701" cy="4344024"/>
          </a:xfrm>
          <a:custGeom>
            <a:avLst/>
            <a:gdLst>
              <a:gd name="connsiteX0" fmla="*/ 1787563 w 3496317"/>
              <a:gd name="connsiteY0" fmla="*/ 1613138 h 3158968"/>
              <a:gd name="connsiteX1" fmla="*/ 2636265 w 3496317"/>
              <a:gd name="connsiteY1" fmla="*/ 1619161 h 3158968"/>
              <a:gd name="connsiteX2" fmla="*/ 3479505 w 3496317"/>
              <a:gd name="connsiteY2" fmla="*/ 2395075 h 3158968"/>
              <a:gd name="connsiteX3" fmla="*/ 3479506 w 3496317"/>
              <a:gd name="connsiteY3" fmla="*/ 2395075 h 3158968"/>
              <a:gd name="connsiteX4" fmla="*/ 2625340 w 3496317"/>
              <a:gd name="connsiteY4" fmla="*/ 3158944 h 3158968"/>
              <a:gd name="connsiteX5" fmla="*/ 1782100 w 3496317"/>
              <a:gd name="connsiteY5" fmla="*/ 2383030 h 3158968"/>
              <a:gd name="connsiteX6" fmla="*/ 854183 w 3496317"/>
              <a:gd name="connsiteY6" fmla="*/ 1609146 h 3158968"/>
              <a:gd name="connsiteX7" fmla="*/ 1702885 w 3496317"/>
              <a:gd name="connsiteY7" fmla="*/ 1615168 h 3158968"/>
              <a:gd name="connsiteX8" fmla="*/ 1697422 w 3496317"/>
              <a:gd name="connsiteY8" fmla="*/ 2385060 h 3158968"/>
              <a:gd name="connsiteX9" fmla="*/ 843256 w 3496317"/>
              <a:gd name="connsiteY9" fmla="*/ 3148929 h 3158968"/>
              <a:gd name="connsiteX10" fmla="*/ 17 w 3496317"/>
              <a:gd name="connsiteY10" fmla="*/ 2373015 h 3158968"/>
              <a:gd name="connsiteX11" fmla="*/ 854183 w 3496317"/>
              <a:gd name="connsiteY11" fmla="*/ 1609146 h 3158968"/>
              <a:gd name="connsiteX12" fmla="*/ 2653061 w 3496317"/>
              <a:gd name="connsiteY12" fmla="*/ 10039 h 3158968"/>
              <a:gd name="connsiteX13" fmla="*/ 3496300 w 3496317"/>
              <a:gd name="connsiteY13" fmla="*/ 785953 h 3158968"/>
              <a:gd name="connsiteX14" fmla="*/ 2642134 w 3496317"/>
              <a:gd name="connsiteY14" fmla="*/ 1549822 h 3158968"/>
              <a:gd name="connsiteX15" fmla="*/ 1793432 w 3496317"/>
              <a:gd name="connsiteY15" fmla="*/ 1543800 h 3158968"/>
              <a:gd name="connsiteX16" fmla="*/ 1798895 w 3496317"/>
              <a:gd name="connsiteY16" fmla="*/ 773908 h 3158968"/>
              <a:gd name="connsiteX17" fmla="*/ 2653061 w 3496317"/>
              <a:gd name="connsiteY17" fmla="*/ 10039 h 3158968"/>
              <a:gd name="connsiteX18" fmla="*/ 870977 w 3496317"/>
              <a:gd name="connsiteY18" fmla="*/ 24 h 3158968"/>
              <a:gd name="connsiteX19" fmla="*/ 1714217 w 3496317"/>
              <a:gd name="connsiteY19" fmla="*/ 775939 h 3158968"/>
              <a:gd name="connsiteX20" fmla="*/ 1708754 w 3496317"/>
              <a:gd name="connsiteY20" fmla="*/ 1545830 h 3158968"/>
              <a:gd name="connsiteX21" fmla="*/ 860052 w 3496317"/>
              <a:gd name="connsiteY21" fmla="*/ 1539808 h 3158968"/>
              <a:gd name="connsiteX22" fmla="*/ 16813 w 3496317"/>
              <a:gd name="connsiteY22" fmla="*/ 763894 h 3158968"/>
              <a:gd name="connsiteX23" fmla="*/ 16812 w 3496317"/>
              <a:gd name="connsiteY23" fmla="*/ 763894 h 3158968"/>
              <a:gd name="connsiteX24" fmla="*/ 870977 w 3496317"/>
              <a:gd name="connsiteY24" fmla="*/ 24 h 315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317" h="3158968">
                <a:moveTo>
                  <a:pt x="1787563" y="1613138"/>
                </a:moveTo>
                <a:lnTo>
                  <a:pt x="2636265" y="1619161"/>
                </a:lnTo>
                <a:cubicBezTo>
                  <a:pt x="3104991" y="1622487"/>
                  <a:pt x="3482522" y="1969875"/>
                  <a:pt x="3479505" y="2395075"/>
                </a:cubicBezTo>
                <a:lnTo>
                  <a:pt x="3479506" y="2395075"/>
                </a:lnTo>
                <a:cubicBezTo>
                  <a:pt x="3476489" y="2820274"/>
                  <a:pt x="3094065" y="3162270"/>
                  <a:pt x="2625340" y="3158944"/>
                </a:cubicBezTo>
                <a:cubicBezTo>
                  <a:pt x="2156615" y="3155618"/>
                  <a:pt x="1779083" y="2808229"/>
                  <a:pt x="1782100" y="2383030"/>
                </a:cubicBezTo>
                <a:close/>
                <a:moveTo>
                  <a:pt x="854183" y="1609146"/>
                </a:moveTo>
                <a:lnTo>
                  <a:pt x="1702885" y="1615168"/>
                </a:lnTo>
                <a:lnTo>
                  <a:pt x="1697422" y="2385060"/>
                </a:lnTo>
                <a:cubicBezTo>
                  <a:pt x="1694405" y="2810259"/>
                  <a:pt x="1311981" y="3152255"/>
                  <a:pt x="843256" y="3148929"/>
                </a:cubicBezTo>
                <a:cubicBezTo>
                  <a:pt x="374531" y="3145603"/>
                  <a:pt x="-3000" y="2798215"/>
                  <a:pt x="17" y="2373015"/>
                </a:cubicBezTo>
                <a:cubicBezTo>
                  <a:pt x="3034" y="1947816"/>
                  <a:pt x="385457" y="1605820"/>
                  <a:pt x="854183" y="1609146"/>
                </a:cubicBezTo>
                <a:close/>
                <a:moveTo>
                  <a:pt x="2653061" y="10039"/>
                </a:moveTo>
                <a:cubicBezTo>
                  <a:pt x="3121786" y="13365"/>
                  <a:pt x="3499317" y="360754"/>
                  <a:pt x="3496300" y="785953"/>
                </a:cubicBezTo>
                <a:cubicBezTo>
                  <a:pt x="3493283" y="1211152"/>
                  <a:pt x="3110860" y="1553148"/>
                  <a:pt x="2642134" y="1549822"/>
                </a:cubicBezTo>
                <a:lnTo>
                  <a:pt x="1793432" y="1543800"/>
                </a:lnTo>
                <a:lnTo>
                  <a:pt x="1798895" y="773908"/>
                </a:lnTo>
                <a:cubicBezTo>
                  <a:pt x="1801912" y="348709"/>
                  <a:pt x="2184336" y="6713"/>
                  <a:pt x="2653061" y="10039"/>
                </a:cubicBezTo>
                <a:close/>
                <a:moveTo>
                  <a:pt x="870977" y="24"/>
                </a:moveTo>
                <a:cubicBezTo>
                  <a:pt x="1339703" y="3351"/>
                  <a:pt x="1717234" y="350739"/>
                  <a:pt x="1714217" y="775939"/>
                </a:cubicBezTo>
                <a:lnTo>
                  <a:pt x="1708754" y="1545830"/>
                </a:lnTo>
                <a:lnTo>
                  <a:pt x="860052" y="1539808"/>
                </a:lnTo>
                <a:cubicBezTo>
                  <a:pt x="391327" y="1536482"/>
                  <a:pt x="13795" y="1189093"/>
                  <a:pt x="16813" y="763894"/>
                </a:cubicBezTo>
                <a:lnTo>
                  <a:pt x="16812" y="763894"/>
                </a:lnTo>
                <a:cubicBezTo>
                  <a:pt x="19829" y="338694"/>
                  <a:pt x="402252" y="-3302"/>
                  <a:pt x="870977" y="24"/>
                </a:cubicBez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92590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DBA4BB-EBF3-4384-A760-52A7E33F0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3C60185-FB44-4AFF-8742-005331AD49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1A28F18C-4D15-47E6-8A1A-D973ADC15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A54C288-2786-450B-805F-FE835DC08034}"/>
              </a:ext>
            </a:extLst>
          </p:cNvPr>
          <p:cNvSpPr>
            <a:spLocks noGrp="1"/>
          </p:cNvSpPr>
          <p:nvPr>
            <p:ph type="dt" sz="half" idx="10"/>
          </p:nvPr>
        </p:nvSpPr>
        <p:spPr/>
        <p:txBody>
          <a:bodyPr/>
          <a:lstStyle/>
          <a:p>
            <a:fld id="{D04D571B-8B49-4B0D-A6E3-D46D3BF0F1F0}" type="datetimeFigureOut">
              <a:rPr lang="en-US" smtClean="0"/>
              <a:t>11/25/2019</a:t>
            </a:fld>
            <a:endParaRPr lang="en-US" dirty="0"/>
          </a:p>
        </p:txBody>
      </p:sp>
      <p:sp>
        <p:nvSpPr>
          <p:cNvPr id="6" name="Footer Placeholder 5">
            <a:extLst>
              <a:ext uri="{FF2B5EF4-FFF2-40B4-BE49-F238E27FC236}">
                <a16:creationId xmlns="" xmlns:a16="http://schemas.microsoft.com/office/drawing/2014/main" id="{2C74402A-A16E-4B68-8592-6C121F2FDC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53011D4B-B902-4119-9142-1C49E3D2CEDA}"/>
              </a:ext>
            </a:extLst>
          </p:cNvPr>
          <p:cNvSpPr>
            <a:spLocks noGrp="1"/>
          </p:cNvSpPr>
          <p:nvPr>
            <p:ph type="sldNum" sz="quarter" idx="12"/>
          </p:nvPr>
        </p:nvSpPr>
        <p:spPr/>
        <p:txBody>
          <a:bodyPr/>
          <a:lstStyle/>
          <a:p>
            <a:fld id="{20E73BA4-05D4-4BD6-84E0-BFF4D9BA3DB6}" type="slidenum">
              <a:rPr lang="en-US" smtClean="0"/>
              <a:t>‹#›</a:t>
            </a:fld>
            <a:endParaRPr lang="en-US" dirty="0"/>
          </a:p>
        </p:txBody>
      </p:sp>
    </p:spTree>
    <p:extLst>
      <p:ext uri="{BB962C8B-B14F-4D97-AF65-F5344CB8AC3E}">
        <p14:creationId xmlns:p14="http://schemas.microsoft.com/office/powerpoint/2010/main" val="1531175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2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1" name="Picture Placeholder 20"/>
          <p:cNvSpPr>
            <a:spLocks noGrp="1"/>
          </p:cNvSpPr>
          <p:nvPr>
            <p:ph type="pic" sz="quarter" idx="21" hasCustomPrompt="1"/>
          </p:nvPr>
        </p:nvSpPr>
        <p:spPr>
          <a:xfrm flipH="1">
            <a:off x="507999"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2" hasCustomPrompt="1"/>
          </p:nvPr>
        </p:nvSpPr>
        <p:spPr>
          <a:xfrm>
            <a:off x="3445381"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3" hasCustomPrompt="1"/>
          </p:nvPr>
        </p:nvSpPr>
        <p:spPr>
          <a:xfrm>
            <a:off x="6382761"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24" hasCustomPrompt="1"/>
          </p:nvPr>
        </p:nvSpPr>
        <p:spPr>
          <a:xfrm>
            <a:off x="9320142" y="2108201"/>
            <a:ext cx="2345676" cy="1885953"/>
          </a:xfrm>
          <a:custGeom>
            <a:avLst/>
            <a:gdLst>
              <a:gd name="connsiteX0" fmla="*/ 215526 w 1759257"/>
              <a:gd name="connsiteY0" fmla="*/ 767887 h 1414465"/>
              <a:gd name="connsiteX1" fmla="*/ 215526 w 1759257"/>
              <a:gd name="connsiteY1" fmla="*/ 1198939 h 1414465"/>
              <a:gd name="connsiteX2" fmla="*/ 646578 w 1759257"/>
              <a:gd name="connsiteY2" fmla="*/ 1198939 h 1414465"/>
              <a:gd name="connsiteX3" fmla="*/ 431052 w 1759257"/>
              <a:gd name="connsiteY3" fmla="*/ 1414465 h 1414465"/>
              <a:gd name="connsiteX4" fmla="*/ 0 w 1759257"/>
              <a:gd name="connsiteY4" fmla="*/ 1414465 h 1414465"/>
              <a:gd name="connsiteX5" fmla="*/ 0 w 1759257"/>
              <a:gd name="connsiteY5" fmla="*/ 983413 h 1414465"/>
              <a:gd name="connsiteX6" fmla="*/ 215529 w 1759257"/>
              <a:gd name="connsiteY6" fmla="*/ 232875 h 1414465"/>
              <a:gd name="connsiteX7" fmla="*/ 1543730 w 1759257"/>
              <a:gd name="connsiteY7" fmla="*/ 232875 h 1414465"/>
              <a:gd name="connsiteX8" fmla="*/ 1543730 w 1759257"/>
              <a:gd name="connsiteY8" fmla="*/ 1181590 h 1414465"/>
              <a:gd name="connsiteX9" fmla="*/ 1543731 w 1759257"/>
              <a:gd name="connsiteY9" fmla="*/ 1181590 h 1414465"/>
              <a:gd name="connsiteX10" fmla="*/ 1543731 w 1759257"/>
              <a:gd name="connsiteY10" fmla="*/ 750538 h 1414465"/>
              <a:gd name="connsiteX11" fmla="*/ 1759257 w 1759257"/>
              <a:gd name="connsiteY11" fmla="*/ 966064 h 1414465"/>
              <a:gd name="connsiteX12" fmla="*/ 1759257 w 1759257"/>
              <a:gd name="connsiteY12" fmla="*/ 1397116 h 1414465"/>
              <a:gd name="connsiteX13" fmla="*/ 1328205 w 1759257"/>
              <a:gd name="connsiteY13" fmla="*/ 1397116 h 1414465"/>
              <a:gd name="connsiteX14" fmla="*/ 1112679 w 1759257"/>
              <a:gd name="connsiteY14" fmla="*/ 1181590 h 1414465"/>
              <a:gd name="connsiteX15" fmla="*/ 215529 w 1759257"/>
              <a:gd name="connsiteY15" fmla="*/ 1181590 h 1414465"/>
              <a:gd name="connsiteX16" fmla="*/ 1328205 w 1759257"/>
              <a:gd name="connsiteY16" fmla="*/ 14320 h 1414465"/>
              <a:gd name="connsiteX17" fmla="*/ 1759257 w 1759257"/>
              <a:gd name="connsiteY17" fmla="*/ 14320 h 1414465"/>
              <a:gd name="connsiteX18" fmla="*/ 1759257 w 1759257"/>
              <a:gd name="connsiteY18" fmla="*/ 445372 h 1414465"/>
              <a:gd name="connsiteX19" fmla="*/ 1543731 w 1759257"/>
              <a:gd name="connsiteY19" fmla="*/ 660898 h 1414465"/>
              <a:gd name="connsiteX20" fmla="*/ 1543731 w 1759257"/>
              <a:gd name="connsiteY20" fmla="*/ 229846 h 1414465"/>
              <a:gd name="connsiteX21" fmla="*/ 1112679 w 1759257"/>
              <a:gd name="connsiteY21" fmla="*/ 229846 h 1414465"/>
              <a:gd name="connsiteX22" fmla="*/ 1 w 1759257"/>
              <a:gd name="connsiteY22" fmla="*/ 0 h 1414465"/>
              <a:gd name="connsiteX23" fmla="*/ 431053 w 1759257"/>
              <a:gd name="connsiteY23" fmla="*/ 0 h 1414465"/>
              <a:gd name="connsiteX24" fmla="*/ 646579 w 1759257"/>
              <a:gd name="connsiteY24" fmla="*/ 215526 h 1414465"/>
              <a:gd name="connsiteX25" fmla="*/ 215527 w 1759257"/>
              <a:gd name="connsiteY25" fmla="*/ 215526 h 1414465"/>
              <a:gd name="connsiteX26" fmla="*/ 215527 w 1759257"/>
              <a:gd name="connsiteY26" fmla="*/ 646578 h 1414465"/>
              <a:gd name="connsiteX27" fmla="*/ 1 w 1759257"/>
              <a:gd name="connsiteY27" fmla="*/ 431052 h 14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57" h="1414465">
                <a:moveTo>
                  <a:pt x="215526" y="767887"/>
                </a:moveTo>
                <a:lnTo>
                  <a:pt x="215526" y="1198939"/>
                </a:lnTo>
                <a:lnTo>
                  <a:pt x="646578" y="1198939"/>
                </a:lnTo>
                <a:lnTo>
                  <a:pt x="431052" y="1414465"/>
                </a:lnTo>
                <a:lnTo>
                  <a:pt x="0" y="1414465"/>
                </a:lnTo>
                <a:lnTo>
                  <a:pt x="0" y="983413"/>
                </a:lnTo>
                <a:close/>
                <a:moveTo>
                  <a:pt x="215529" y="232875"/>
                </a:moveTo>
                <a:lnTo>
                  <a:pt x="1543730" y="232875"/>
                </a:lnTo>
                <a:lnTo>
                  <a:pt x="1543730" y="1181590"/>
                </a:lnTo>
                <a:lnTo>
                  <a:pt x="1543731" y="1181590"/>
                </a:lnTo>
                <a:lnTo>
                  <a:pt x="1543731" y="750538"/>
                </a:lnTo>
                <a:lnTo>
                  <a:pt x="1759257" y="966064"/>
                </a:lnTo>
                <a:lnTo>
                  <a:pt x="1759257" y="1397116"/>
                </a:lnTo>
                <a:lnTo>
                  <a:pt x="1328205" y="1397116"/>
                </a:lnTo>
                <a:lnTo>
                  <a:pt x="1112679" y="1181590"/>
                </a:lnTo>
                <a:lnTo>
                  <a:pt x="215529" y="1181590"/>
                </a:lnTo>
                <a:close/>
                <a:moveTo>
                  <a:pt x="1328205" y="14320"/>
                </a:moveTo>
                <a:lnTo>
                  <a:pt x="1759257" y="14320"/>
                </a:lnTo>
                <a:lnTo>
                  <a:pt x="1759257" y="445372"/>
                </a:lnTo>
                <a:lnTo>
                  <a:pt x="1543731" y="660898"/>
                </a:lnTo>
                <a:lnTo>
                  <a:pt x="1543731" y="229846"/>
                </a:lnTo>
                <a:lnTo>
                  <a:pt x="1112679" y="229846"/>
                </a:lnTo>
                <a:close/>
                <a:moveTo>
                  <a:pt x="1" y="0"/>
                </a:moveTo>
                <a:lnTo>
                  <a:pt x="431053" y="0"/>
                </a:lnTo>
                <a:lnTo>
                  <a:pt x="646579" y="215526"/>
                </a:lnTo>
                <a:lnTo>
                  <a:pt x="215527" y="215526"/>
                </a:lnTo>
                <a:lnTo>
                  <a:pt x="215527" y="646578"/>
                </a:lnTo>
                <a:lnTo>
                  <a:pt x="1" y="431052"/>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46647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8_S2">
    <p:spTree>
      <p:nvGrpSpPr>
        <p:cNvPr id="1" name=""/>
        <p:cNvGrpSpPr/>
        <p:nvPr/>
      </p:nvGrpSpPr>
      <p:grpSpPr>
        <a:xfrm>
          <a:off x="0" y="0"/>
          <a:ext cx="0" cy="0"/>
          <a:chOff x="0" y="0"/>
          <a:chExt cx="0" cy="0"/>
        </a:xfrm>
      </p:grpSpPr>
      <p:sp>
        <p:nvSpPr>
          <p:cNvPr id="77" name="Picture Placeholder 9"/>
          <p:cNvSpPr>
            <a:spLocks noGrp="1"/>
          </p:cNvSpPr>
          <p:nvPr>
            <p:ph type="pic" sz="quarter" idx="29" hasCustomPrompt="1"/>
          </p:nvPr>
        </p:nvSpPr>
        <p:spPr>
          <a:xfrm>
            <a:off x="0" y="3421211"/>
            <a:ext cx="6096000" cy="343678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79" name="Picture Placeholder 9"/>
          <p:cNvSpPr>
            <a:spLocks noGrp="1"/>
          </p:cNvSpPr>
          <p:nvPr>
            <p:ph type="pic" sz="quarter" idx="30" hasCustomPrompt="1"/>
          </p:nvPr>
        </p:nvSpPr>
        <p:spPr>
          <a:xfrm>
            <a:off x="6096000" y="0"/>
            <a:ext cx="6096000" cy="3436789"/>
          </a:xfrm>
          <a:custGeom>
            <a:avLst/>
            <a:gdLst>
              <a:gd name="connsiteX0" fmla="*/ 0 w 3220624"/>
              <a:gd name="connsiteY0" fmla="*/ 0 h 1986847"/>
              <a:gd name="connsiteX1" fmla="*/ 3220624 w 3220624"/>
              <a:gd name="connsiteY1" fmla="*/ 0 h 1986847"/>
              <a:gd name="connsiteX2" fmla="*/ 3220624 w 3220624"/>
              <a:gd name="connsiteY2" fmla="*/ 1986847 h 1986847"/>
              <a:gd name="connsiteX3" fmla="*/ 0 w 3220624"/>
              <a:gd name="connsiteY3" fmla="*/ 1986847 h 1986847"/>
            </a:gdLst>
            <a:ahLst/>
            <a:cxnLst>
              <a:cxn ang="0">
                <a:pos x="connsiteX0" y="connsiteY0"/>
              </a:cxn>
              <a:cxn ang="0">
                <a:pos x="connsiteX1" y="connsiteY1"/>
              </a:cxn>
              <a:cxn ang="0">
                <a:pos x="connsiteX2" y="connsiteY2"/>
              </a:cxn>
              <a:cxn ang="0">
                <a:pos x="connsiteX3" y="connsiteY3"/>
              </a:cxn>
            </a:cxnLst>
            <a:rect l="l" t="t" r="r" b="b"/>
            <a:pathLst>
              <a:path w="3220624" h="1986847">
                <a:moveTo>
                  <a:pt x="0" y="0"/>
                </a:moveTo>
                <a:lnTo>
                  <a:pt x="3220624" y="0"/>
                </a:lnTo>
                <a:lnTo>
                  <a:pt x="3220624" y="1986847"/>
                </a:lnTo>
                <a:lnTo>
                  <a:pt x="0" y="198684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144794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1" name="Picture Placeholder 50"/>
          <p:cNvSpPr>
            <a:spLocks noGrp="1"/>
          </p:cNvSpPr>
          <p:nvPr>
            <p:ph type="pic" sz="quarter" idx="26" hasCustomPrompt="1"/>
          </p:nvPr>
        </p:nvSpPr>
        <p:spPr>
          <a:xfrm>
            <a:off x="4983983" y="2050975"/>
            <a:ext cx="2224035" cy="4142264"/>
          </a:xfrm>
          <a:custGeom>
            <a:avLst/>
            <a:gdLst>
              <a:gd name="connsiteX0" fmla="*/ 1004163 w 1758534"/>
              <a:gd name="connsiteY0" fmla="*/ 2894362 h 3356140"/>
              <a:gd name="connsiteX1" fmla="*/ 1004163 w 1758534"/>
              <a:gd name="connsiteY1" fmla="*/ 2895932 h 3356140"/>
              <a:gd name="connsiteX2" fmla="*/ 1080327 w 1758534"/>
              <a:gd name="connsiteY2" fmla="*/ 2895932 h 3356140"/>
              <a:gd name="connsiteX3" fmla="*/ 754376 w 1758534"/>
              <a:gd name="connsiteY3" fmla="*/ 2894362 h 3356140"/>
              <a:gd name="connsiteX4" fmla="*/ 678210 w 1758534"/>
              <a:gd name="connsiteY4" fmla="*/ 2895932 h 3356140"/>
              <a:gd name="connsiteX5" fmla="*/ 754376 w 1758534"/>
              <a:gd name="connsiteY5" fmla="*/ 2895932 h 3356140"/>
              <a:gd name="connsiteX6" fmla="*/ 1154013 w 1758534"/>
              <a:gd name="connsiteY6" fmla="*/ 1464226 h 3356140"/>
              <a:gd name="connsiteX7" fmla="*/ 629037 w 1758534"/>
              <a:gd name="connsiteY7" fmla="*/ 1604893 h 3356140"/>
              <a:gd name="connsiteX8" fmla="*/ 629037 w 1758534"/>
              <a:gd name="connsiteY8" fmla="*/ 1801170 h 3356140"/>
              <a:gd name="connsiteX9" fmla="*/ 1154013 w 1758534"/>
              <a:gd name="connsiteY9" fmla="*/ 1801170 h 3356140"/>
              <a:gd name="connsiteX10" fmla="*/ 1626826 w 1758534"/>
              <a:gd name="connsiteY10" fmla="*/ 1033862 h 3356140"/>
              <a:gd name="connsiteX11" fmla="*/ 1753295 w 1758534"/>
              <a:gd name="connsiteY11" fmla="*/ 1145602 h 3356140"/>
              <a:gd name="connsiteX12" fmla="*/ 1645347 w 1758534"/>
              <a:gd name="connsiteY12" fmla="*/ 1332574 h 3356140"/>
              <a:gd name="connsiteX13" fmla="*/ 1403800 w 1758534"/>
              <a:gd name="connsiteY13" fmla="*/ 1397296 h 3356140"/>
              <a:gd name="connsiteX14" fmla="*/ 1403800 w 1758534"/>
              <a:gd name="connsiteY14" fmla="*/ 1801170 h 3356140"/>
              <a:gd name="connsiteX15" fmla="*/ 1505182 w 1758534"/>
              <a:gd name="connsiteY15" fmla="*/ 1801170 h 3356140"/>
              <a:gd name="connsiteX16" fmla="*/ 1658265 w 1758534"/>
              <a:gd name="connsiteY16" fmla="*/ 1954253 h 3356140"/>
              <a:gd name="connsiteX17" fmla="*/ 1658265 w 1758534"/>
              <a:gd name="connsiteY17" fmla="*/ 2212573 h 3356140"/>
              <a:gd name="connsiteX18" fmla="*/ 1613428 w 1758534"/>
              <a:gd name="connsiteY18" fmla="*/ 2320819 h 3356140"/>
              <a:gd name="connsiteX19" fmla="*/ 1570186 w 1758534"/>
              <a:gd name="connsiteY19" fmla="*/ 2349974 h 3356140"/>
              <a:gd name="connsiteX20" fmla="*/ 1580164 w 1758534"/>
              <a:gd name="connsiteY20" fmla="*/ 2349780 h 3356140"/>
              <a:gd name="connsiteX21" fmla="*/ 1395999 w 1758534"/>
              <a:gd name="connsiteY21" fmla="*/ 2603802 h 3356140"/>
              <a:gd name="connsiteX22" fmla="*/ 1380122 w 1758534"/>
              <a:gd name="connsiteY22" fmla="*/ 2854648 h 3356140"/>
              <a:gd name="connsiteX23" fmla="*/ 1316617 w 1758534"/>
              <a:gd name="connsiteY23" fmla="*/ 2902277 h 3356140"/>
              <a:gd name="connsiteX24" fmla="*/ 1234060 w 1758534"/>
              <a:gd name="connsiteY24" fmla="*/ 2899102 h 3356140"/>
              <a:gd name="connsiteX25" fmla="*/ 1222423 w 1758534"/>
              <a:gd name="connsiteY25" fmla="*/ 2898862 h 3356140"/>
              <a:gd name="connsiteX26" fmla="*/ 1240662 w 1758534"/>
              <a:gd name="connsiteY26" fmla="*/ 2902544 h 3356140"/>
              <a:gd name="connsiteX27" fmla="*/ 1292051 w 1758534"/>
              <a:gd name="connsiteY27" fmla="*/ 2980073 h 3356140"/>
              <a:gd name="connsiteX28" fmla="*/ 1207910 w 1758534"/>
              <a:gd name="connsiteY28" fmla="*/ 3064214 h 3356140"/>
              <a:gd name="connsiteX29" fmla="*/ 1292051 w 1758534"/>
              <a:gd name="connsiteY29" fmla="*/ 3148355 h 3356140"/>
              <a:gd name="connsiteX30" fmla="*/ 1207910 w 1758534"/>
              <a:gd name="connsiteY30" fmla="*/ 3232496 h 3356140"/>
              <a:gd name="connsiteX31" fmla="*/ 1047633 w 1758534"/>
              <a:gd name="connsiteY31" fmla="*/ 3232496 h 3356140"/>
              <a:gd name="connsiteX32" fmla="*/ 1109055 w 1758534"/>
              <a:gd name="connsiteY32" fmla="*/ 3293918 h 3356140"/>
              <a:gd name="connsiteX33" fmla="*/ 1109054 w 1758534"/>
              <a:gd name="connsiteY33" fmla="*/ 3293918 h 3356140"/>
              <a:gd name="connsiteX34" fmla="*/ 1047632 w 1758534"/>
              <a:gd name="connsiteY34" fmla="*/ 3355340 h 3356140"/>
              <a:gd name="connsiteX35" fmla="*/ 1004163 w 1758534"/>
              <a:gd name="connsiteY35" fmla="*/ 3355340 h 3356140"/>
              <a:gd name="connsiteX36" fmla="*/ 1004163 w 1758534"/>
              <a:gd name="connsiteY36" fmla="*/ 3356140 h 3356140"/>
              <a:gd name="connsiteX37" fmla="*/ 754376 w 1758534"/>
              <a:gd name="connsiteY37" fmla="*/ 3356140 h 3356140"/>
              <a:gd name="connsiteX38" fmla="*/ 754376 w 1758534"/>
              <a:gd name="connsiteY38" fmla="*/ 3355339 h 3356140"/>
              <a:gd name="connsiteX39" fmla="*/ 710899 w 1758534"/>
              <a:gd name="connsiteY39" fmla="*/ 3355339 h 3356140"/>
              <a:gd name="connsiteX40" fmla="*/ 654304 w 1758534"/>
              <a:gd name="connsiteY40" fmla="*/ 3317825 h 3356140"/>
              <a:gd name="connsiteX41" fmla="*/ 649477 w 1758534"/>
              <a:gd name="connsiteY41" fmla="*/ 3293918 h 3356140"/>
              <a:gd name="connsiteX42" fmla="*/ 654304 w 1758534"/>
              <a:gd name="connsiteY42" fmla="*/ 3270010 h 3356140"/>
              <a:gd name="connsiteX43" fmla="*/ 710899 w 1758534"/>
              <a:gd name="connsiteY43" fmla="*/ 3232496 h 3356140"/>
              <a:gd name="connsiteX44" fmla="*/ 550623 w 1758534"/>
              <a:gd name="connsiteY44" fmla="*/ 3232496 h 3356140"/>
              <a:gd name="connsiteX45" fmla="*/ 466482 w 1758534"/>
              <a:gd name="connsiteY45" fmla="*/ 3148355 h 3356140"/>
              <a:gd name="connsiteX46" fmla="*/ 550623 w 1758534"/>
              <a:gd name="connsiteY46" fmla="*/ 3064214 h 3356140"/>
              <a:gd name="connsiteX47" fmla="*/ 466482 w 1758534"/>
              <a:gd name="connsiteY47" fmla="*/ 2980073 h 3356140"/>
              <a:gd name="connsiteX48" fmla="*/ 517872 w 1758534"/>
              <a:gd name="connsiteY48" fmla="*/ 2902544 h 3356140"/>
              <a:gd name="connsiteX49" fmla="*/ 536110 w 1758534"/>
              <a:gd name="connsiteY49" fmla="*/ 2898862 h 3356140"/>
              <a:gd name="connsiteX50" fmla="*/ 524474 w 1758534"/>
              <a:gd name="connsiteY50" fmla="*/ 2899102 h 3356140"/>
              <a:gd name="connsiteX51" fmla="*/ 441917 w 1758534"/>
              <a:gd name="connsiteY51" fmla="*/ 2902277 h 3356140"/>
              <a:gd name="connsiteX52" fmla="*/ 378412 w 1758534"/>
              <a:gd name="connsiteY52" fmla="*/ 2854648 h 3356140"/>
              <a:gd name="connsiteX53" fmla="*/ 362535 w 1758534"/>
              <a:gd name="connsiteY53" fmla="*/ 2603802 h 3356140"/>
              <a:gd name="connsiteX54" fmla="*/ 178370 w 1758534"/>
              <a:gd name="connsiteY54" fmla="*/ 2349780 h 3356140"/>
              <a:gd name="connsiteX55" fmla="*/ 188347 w 1758534"/>
              <a:gd name="connsiteY55" fmla="*/ 2349974 h 3356140"/>
              <a:gd name="connsiteX56" fmla="*/ 145105 w 1758534"/>
              <a:gd name="connsiteY56" fmla="*/ 2320819 h 3356140"/>
              <a:gd name="connsiteX57" fmla="*/ 100268 w 1758534"/>
              <a:gd name="connsiteY57" fmla="*/ 2212573 h 3356140"/>
              <a:gd name="connsiteX58" fmla="*/ 100268 w 1758534"/>
              <a:gd name="connsiteY58" fmla="*/ 1954253 h 3356140"/>
              <a:gd name="connsiteX59" fmla="*/ 253351 w 1758534"/>
              <a:gd name="connsiteY59" fmla="*/ 1801170 h 3356140"/>
              <a:gd name="connsiteX60" fmla="*/ 379250 w 1758534"/>
              <a:gd name="connsiteY60" fmla="*/ 1801170 h 3356140"/>
              <a:gd name="connsiteX61" fmla="*/ 379250 w 1758534"/>
              <a:gd name="connsiteY61" fmla="*/ 1671823 h 3356140"/>
              <a:gd name="connsiteX62" fmla="*/ 192211 w 1758534"/>
              <a:gd name="connsiteY62" fmla="*/ 1721940 h 3356140"/>
              <a:gd name="connsiteX63" fmla="*/ 5239 w 1758534"/>
              <a:gd name="connsiteY63" fmla="*/ 1613992 h 3356140"/>
              <a:gd name="connsiteX64" fmla="*/ 113187 w 1758534"/>
              <a:gd name="connsiteY64" fmla="*/ 1427020 h 3356140"/>
              <a:gd name="connsiteX65" fmla="*/ 1566323 w 1758534"/>
              <a:gd name="connsiteY65" fmla="*/ 1037654 h 3356140"/>
              <a:gd name="connsiteX66" fmla="*/ 1626826 w 1758534"/>
              <a:gd name="connsiteY66" fmla="*/ 1033862 h 3356140"/>
              <a:gd name="connsiteX67" fmla="*/ 1626826 w 1758534"/>
              <a:gd name="connsiteY67" fmla="*/ 631379 h 3356140"/>
              <a:gd name="connsiteX68" fmla="*/ 1753295 w 1758534"/>
              <a:gd name="connsiteY68" fmla="*/ 743119 h 3356140"/>
              <a:gd name="connsiteX69" fmla="*/ 1645347 w 1758534"/>
              <a:gd name="connsiteY69" fmla="*/ 930091 h 3356140"/>
              <a:gd name="connsiteX70" fmla="*/ 192211 w 1758534"/>
              <a:gd name="connsiteY70" fmla="*/ 1319457 h 3356140"/>
              <a:gd name="connsiteX71" fmla="*/ 5239 w 1758534"/>
              <a:gd name="connsiteY71" fmla="*/ 1211509 h 3356140"/>
              <a:gd name="connsiteX72" fmla="*/ 113187 w 1758534"/>
              <a:gd name="connsiteY72" fmla="*/ 1024537 h 3356140"/>
              <a:gd name="connsiteX73" fmla="*/ 1566323 w 1758534"/>
              <a:gd name="connsiteY73" fmla="*/ 635171 h 3356140"/>
              <a:gd name="connsiteX74" fmla="*/ 1626826 w 1758534"/>
              <a:gd name="connsiteY74" fmla="*/ 631379 h 3356140"/>
              <a:gd name="connsiteX75" fmla="*/ 1626826 w 1758534"/>
              <a:gd name="connsiteY75" fmla="*/ 214961 h 3356140"/>
              <a:gd name="connsiteX76" fmla="*/ 1753295 w 1758534"/>
              <a:gd name="connsiteY76" fmla="*/ 326701 h 3356140"/>
              <a:gd name="connsiteX77" fmla="*/ 1645347 w 1758534"/>
              <a:gd name="connsiteY77" fmla="*/ 513673 h 3356140"/>
              <a:gd name="connsiteX78" fmla="*/ 192211 w 1758534"/>
              <a:gd name="connsiteY78" fmla="*/ 903039 h 3356140"/>
              <a:gd name="connsiteX79" fmla="*/ 5239 w 1758534"/>
              <a:gd name="connsiteY79" fmla="*/ 795091 h 3356140"/>
              <a:gd name="connsiteX80" fmla="*/ 113187 w 1758534"/>
              <a:gd name="connsiteY80" fmla="*/ 608119 h 3356140"/>
              <a:gd name="connsiteX81" fmla="*/ 1566323 w 1758534"/>
              <a:gd name="connsiteY81" fmla="*/ 218753 h 3356140"/>
              <a:gd name="connsiteX82" fmla="*/ 1626826 w 1758534"/>
              <a:gd name="connsiteY82" fmla="*/ 214961 h 3356140"/>
              <a:gd name="connsiteX83" fmla="*/ 921576 w 1758534"/>
              <a:gd name="connsiteY83" fmla="*/ 1448 h 3356140"/>
              <a:gd name="connsiteX84" fmla="*/ 1048045 w 1758534"/>
              <a:gd name="connsiteY84" fmla="*/ 113188 h 3356140"/>
              <a:gd name="connsiteX85" fmla="*/ 940097 w 1758534"/>
              <a:gd name="connsiteY85" fmla="*/ 300160 h 3356140"/>
              <a:gd name="connsiteX86" fmla="*/ 192213 w 1758534"/>
              <a:gd name="connsiteY86" fmla="*/ 500554 h 3356140"/>
              <a:gd name="connsiteX87" fmla="*/ 5241 w 1758534"/>
              <a:gd name="connsiteY87" fmla="*/ 392606 h 3356140"/>
              <a:gd name="connsiteX88" fmla="*/ 113189 w 1758534"/>
              <a:gd name="connsiteY88" fmla="*/ 205634 h 3356140"/>
              <a:gd name="connsiteX89" fmla="*/ 861073 w 1758534"/>
              <a:gd name="connsiteY89" fmla="*/ 5239 h 3356140"/>
              <a:gd name="connsiteX90" fmla="*/ 921576 w 1758534"/>
              <a:gd name="connsiteY90" fmla="*/ 1448 h 335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758534" h="3356140">
                <a:moveTo>
                  <a:pt x="1004163" y="2894362"/>
                </a:moveTo>
                <a:lnTo>
                  <a:pt x="1004163" y="2895932"/>
                </a:lnTo>
                <a:lnTo>
                  <a:pt x="1080327" y="2895932"/>
                </a:lnTo>
                <a:close/>
                <a:moveTo>
                  <a:pt x="754376" y="2894362"/>
                </a:moveTo>
                <a:lnTo>
                  <a:pt x="678210" y="2895932"/>
                </a:lnTo>
                <a:lnTo>
                  <a:pt x="754376" y="2895932"/>
                </a:lnTo>
                <a:close/>
                <a:moveTo>
                  <a:pt x="1154013" y="1464226"/>
                </a:moveTo>
                <a:lnTo>
                  <a:pt x="629037" y="1604893"/>
                </a:lnTo>
                <a:lnTo>
                  <a:pt x="629037" y="1801170"/>
                </a:lnTo>
                <a:lnTo>
                  <a:pt x="1154013" y="1801170"/>
                </a:lnTo>
                <a:close/>
                <a:moveTo>
                  <a:pt x="1626826" y="1033862"/>
                </a:moveTo>
                <a:cubicBezTo>
                  <a:pt x="1685750" y="1042066"/>
                  <a:pt x="1736929" y="1084522"/>
                  <a:pt x="1753295" y="1145602"/>
                </a:cubicBezTo>
                <a:cubicBezTo>
                  <a:pt x="1775117" y="1227042"/>
                  <a:pt x="1726787" y="1310752"/>
                  <a:pt x="1645347" y="1332574"/>
                </a:cubicBezTo>
                <a:lnTo>
                  <a:pt x="1403800" y="1397296"/>
                </a:lnTo>
                <a:lnTo>
                  <a:pt x="1403800" y="1801170"/>
                </a:lnTo>
                <a:lnTo>
                  <a:pt x="1505182" y="1801170"/>
                </a:lnTo>
                <a:cubicBezTo>
                  <a:pt x="1589727" y="1801170"/>
                  <a:pt x="1658265" y="1869708"/>
                  <a:pt x="1658265" y="1954253"/>
                </a:cubicBezTo>
                <a:lnTo>
                  <a:pt x="1658265" y="2212573"/>
                </a:lnTo>
                <a:cubicBezTo>
                  <a:pt x="1658265" y="2254846"/>
                  <a:pt x="1641131" y="2293116"/>
                  <a:pt x="1613428" y="2320819"/>
                </a:cubicBezTo>
                <a:lnTo>
                  <a:pt x="1570186" y="2349974"/>
                </a:lnTo>
                <a:lnTo>
                  <a:pt x="1580164" y="2349780"/>
                </a:lnTo>
                <a:lnTo>
                  <a:pt x="1395999" y="2603802"/>
                </a:lnTo>
                <a:lnTo>
                  <a:pt x="1380122" y="2854648"/>
                </a:lnTo>
                <a:lnTo>
                  <a:pt x="1316617" y="2902277"/>
                </a:lnTo>
                <a:lnTo>
                  <a:pt x="1234060" y="2899102"/>
                </a:lnTo>
                <a:lnTo>
                  <a:pt x="1222423" y="2898862"/>
                </a:lnTo>
                <a:lnTo>
                  <a:pt x="1240662" y="2902544"/>
                </a:lnTo>
                <a:cubicBezTo>
                  <a:pt x="1270861" y="2915318"/>
                  <a:pt x="1292051" y="2945221"/>
                  <a:pt x="1292051" y="2980073"/>
                </a:cubicBezTo>
                <a:cubicBezTo>
                  <a:pt x="1292051" y="3026543"/>
                  <a:pt x="1254380" y="3064214"/>
                  <a:pt x="1207910" y="3064214"/>
                </a:cubicBezTo>
                <a:cubicBezTo>
                  <a:pt x="1254380" y="3064214"/>
                  <a:pt x="1292051" y="3101885"/>
                  <a:pt x="1292051" y="3148355"/>
                </a:cubicBezTo>
                <a:cubicBezTo>
                  <a:pt x="1292051" y="3194825"/>
                  <a:pt x="1254380" y="3232496"/>
                  <a:pt x="1207910" y="3232496"/>
                </a:cubicBezTo>
                <a:lnTo>
                  <a:pt x="1047633" y="3232496"/>
                </a:lnTo>
                <a:cubicBezTo>
                  <a:pt x="1081555" y="3232496"/>
                  <a:pt x="1109055" y="3259996"/>
                  <a:pt x="1109055" y="3293918"/>
                </a:cubicBezTo>
                <a:lnTo>
                  <a:pt x="1109054" y="3293918"/>
                </a:lnTo>
                <a:cubicBezTo>
                  <a:pt x="1109054" y="3327840"/>
                  <a:pt x="1081554" y="3355340"/>
                  <a:pt x="1047632" y="3355340"/>
                </a:cubicBezTo>
                <a:lnTo>
                  <a:pt x="1004163" y="3355340"/>
                </a:lnTo>
                <a:lnTo>
                  <a:pt x="1004163" y="3356140"/>
                </a:lnTo>
                <a:lnTo>
                  <a:pt x="754376" y="3356140"/>
                </a:lnTo>
                <a:lnTo>
                  <a:pt x="754376" y="3355339"/>
                </a:lnTo>
                <a:lnTo>
                  <a:pt x="710899" y="3355339"/>
                </a:lnTo>
                <a:cubicBezTo>
                  <a:pt x="685458" y="3355339"/>
                  <a:pt x="663629" y="3339870"/>
                  <a:pt x="654304" y="3317825"/>
                </a:cubicBezTo>
                <a:lnTo>
                  <a:pt x="649477" y="3293918"/>
                </a:lnTo>
                <a:lnTo>
                  <a:pt x="654304" y="3270010"/>
                </a:lnTo>
                <a:cubicBezTo>
                  <a:pt x="663629" y="3247965"/>
                  <a:pt x="685458" y="3232496"/>
                  <a:pt x="710899" y="3232496"/>
                </a:cubicBezTo>
                <a:lnTo>
                  <a:pt x="550623" y="3232496"/>
                </a:lnTo>
                <a:cubicBezTo>
                  <a:pt x="504153" y="3232496"/>
                  <a:pt x="466482" y="3194825"/>
                  <a:pt x="466482" y="3148355"/>
                </a:cubicBezTo>
                <a:cubicBezTo>
                  <a:pt x="466482" y="3101885"/>
                  <a:pt x="504153" y="3064214"/>
                  <a:pt x="550623" y="3064214"/>
                </a:cubicBezTo>
                <a:cubicBezTo>
                  <a:pt x="504153" y="3064214"/>
                  <a:pt x="466482" y="3026543"/>
                  <a:pt x="466482" y="2980073"/>
                </a:cubicBezTo>
                <a:cubicBezTo>
                  <a:pt x="466482" y="2945221"/>
                  <a:pt x="487672" y="2915318"/>
                  <a:pt x="517872" y="2902544"/>
                </a:cubicBezTo>
                <a:lnTo>
                  <a:pt x="536110" y="2898862"/>
                </a:lnTo>
                <a:lnTo>
                  <a:pt x="524474" y="2899102"/>
                </a:lnTo>
                <a:lnTo>
                  <a:pt x="441917" y="2902277"/>
                </a:lnTo>
                <a:lnTo>
                  <a:pt x="378412" y="2854648"/>
                </a:lnTo>
                <a:lnTo>
                  <a:pt x="362535" y="2603802"/>
                </a:lnTo>
                <a:lnTo>
                  <a:pt x="178370" y="2349780"/>
                </a:lnTo>
                <a:lnTo>
                  <a:pt x="188347" y="2349974"/>
                </a:lnTo>
                <a:lnTo>
                  <a:pt x="145105" y="2320819"/>
                </a:lnTo>
                <a:cubicBezTo>
                  <a:pt x="117402" y="2293116"/>
                  <a:pt x="100268" y="2254846"/>
                  <a:pt x="100268" y="2212573"/>
                </a:cubicBezTo>
                <a:lnTo>
                  <a:pt x="100268" y="1954253"/>
                </a:lnTo>
                <a:cubicBezTo>
                  <a:pt x="100268" y="1869708"/>
                  <a:pt x="168806" y="1801170"/>
                  <a:pt x="253351" y="1801170"/>
                </a:cubicBezTo>
                <a:lnTo>
                  <a:pt x="379250" y="1801170"/>
                </a:lnTo>
                <a:lnTo>
                  <a:pt x="379250" y="1671823"/>
                </a:lnTo>
                <a:lnTo>
                  <a:pt x="192211" y="1721940"/>
                </a:lnTo>
                <a:cubicBezTo>
                  <a:pt x="110771" y="1743762"/>
                  <a:pt x="27061" y="1695432"/>
                  <a:pt x="5239" y="1613992"/>
                </a:cubicBezTo>
                <a:cubicBezTo>
                  <a:pt x="-16583" y="1532552"/>
                  <a:pt x="31747" y="1448842"/>
                  <a:pt x="113187" y="1427020"/>
                </a:cubicBezTo>
                <a:lnTo>
                  <a:pt x="1566323" y="1037654"/>
                </a:lnTo>
                <a:cubicBezTo>
                  <a:pt x="1586683" y="1032198"/>
                  <a:pt x="1607185" y="1031127"/>
                  <a:pt x="1626826" y="1033862"/>
                </a:cubicBezTo>
                <a:close/>
                <a:moveTo>
                  <a:pt x="1626826" y="631379"/>
                </a:moveTo>
                <a:cubicBezTo>
                  <a:pt x="1685750" y="639583"/>
                  <a:pt x="1736929" y="682039"/>
                  <a:pt x="1753295" y="743119"/>
                </a:cubicBezTo>
                <a:cubicBezTo>
                  <a:pt x="1775117" y="824559"/>
                  <a:pt x="1726787" y="908269"/>
                  <a:pt x="1645347" y="930091"/>
                </a:cubicBezTo>
                <a:lnTo>
                  <a:pt x="192211" y="1319457"/>
                </a:lnTo>
                <a:cubicBezTo>
                  <a:pt x="110771" y="1341279"/>
                  <a:pt x="27061" y="1292949"/>
                  <a:pt x="5239" y="1211509"/>
                </a:cubicBezTo>
                <a:cubicBezTo>
                  <a:pt x="-16583" y="1130069"/>
                  <a:pt x="31747" y="1046359"/>
                  <a:pt x="113187" y="1024537"/>
                </a:cubicBezTo>
                <a:lnTo>
                  <a:pt x="1566323" y="635171"/>
                </a:lnTo>
                <a:cubicBezTo>
                  <a:pt x="1586683" y="629715"/>
                  <a:pt x="1607185" y="628644"/>
                  <a:pt x="1626826" y="631379"/>
                </a:cubicBezTo>
                <a:close/>
                <a:moveTo>
                  <a:pt x="1626826" y="214961"/>
                </a:moveTo>
                <a:cubicBezTo>
                  <a:pt x="1685750" y="223165"/>
                  <a:pt x="1736929" y="265621"/>
                  <a:pt x="1753295" y="326701"/>
                </a:cubicBezTo>
                <a:cubicBezTo>
                  <a:pt x="1775117" y="408141"/>
                  <a:pt x="1726787" y="491851"/>
                  <a:pt x="1645347" y="513673"/>
                </a:cubicBezTo>
                <a:lnTo>
                  <a:pt x="192211" y="903039"/>
                </a:lnTo>
                <a:cubicBezTo>
                  <a:pt x="110771" y="924861"/>
                  <a:pt x="27061" y="876531"/>
                  <a:pt x="5239" y="795091"/>
                </a:cubicBezTo>
                <a:cubicBezTo>
                  <a:pt x="-16583" y="713651"/>
                  <a:pt x="31747" y="629941"/>
                  <a:pt x="113187" y="608119"/>
                </a:cubicBezTo>
                <a:lnTo>
                  <a:pt x="1566323" y="218753"/>
                </a:lnTo>
                <a:cubicBezTo>
                  <a:pt x="1586683" y="213297"/>
                  <a:pt x="1607185" y="212226"/>
                  <a:pt x="1626826" y="214961"/>
                </a:cubicBezTo>
                <a:close/>
                <a:moveTo>
                  <a:pt x="921576" y="1448"/>
                </a:moveTo>
                <a:cubicBezTo>
                  <a:pt x="980500" y="9652"/>
                  <a:pt x="1031679" y="52108"/>
                  <a:pt x="1048045" y="113188"/>
                </a:cubicBezTo>
                <a:cubicBezTo>
                  <a:pt x="1069867" y="194628"/>
                  <a:pt x="1021537" y="278338"/>
                  <a:pt x="940097" y="300160"/>
                </a:cubicBezTo>
                <a:lnTo>
                  <a:pt x="192213" y="500554"/>
                </a:lnTo>
                <a:cubicBezTo>
                  <a:pt x="110773" y="522376"/>
                  <a:pt x="27063" y="474046"/>
                  <a:pt x="5241" y="392606"/>
                </a:cubicBezTo>
                <a:cubicBezTo>
                  <a:pt x="-16581" y="311166"/>
                  <a:pt x="31749" y="227456"/>
                  <a:pt x="113189" y="205634"/>
                </a:cubicBezTo>
                <a:lnTo>
                  <a:pt x="861073" y="5239"/>
                </a:lnTo>
                <a:cubicBezTo>
                  <a:pt x="881433" y="-216"/>
                  <a:pt x="901935" y="-1287"/>
                  <a:pt x="921576" y="1448"/>
                </a:cubicBezTo>
                <a:close/>
              </a:path>
            </a:pathLst>
          </a:custGeom>
          <a:solidFill>
            <a:schemeClr val="tx2">
              <a:lumMod val="10000"/>
              <a:lumOff val="90000"/>
            </a:schemeClr>
          </a:solidFill>
          <a:ln w="38100">
            <a:noFill/>
          </a:ln>
          <a:effectLst/>
        </p:spPr>
        <p:txBody>
          <a:bodyPr wrap="square" lIns="0" tIns="0" rIns="0" bIns="274320" anchor="b">
            <a:noAutofit/>
          </a:bodyPr>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724575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0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5" name="Picture Placeholder 14"/>
          <p:cNvSpPr>
            <a:spLocks noGrp="1"/>
          </p:cNvSpPr>
          <p:nvPr>
            <p:ph type="pic" sz="quarter" idx="22" hasCustomPrompt="1"/>
          </p:nvPr>
        </p:nvSpPr>
        <p:spPr>
          <a:xfrm>
            <a:off x="7772151" y="1608668"/>
            <a:ext cx="3893667" cy="4996877"/>
          </a:xfrm>
          <a:custGeom>
            <a:avLst/>
            <a:gdLst>
              <a:gd name="connsiteX0" fmla="*/ 685800 w 3225049"/>
              <a:gd name="connsiteY0" fmla="*/ 2819179 h 3554841"/>
              <a:gd name="connsiteX1" fmla="*/ 2708622 w 3225049"/>
              <a:gd name="connsiteY1" fmla="*/ 2819179 h 3554841"/>
              <a:gd name="connsiteX2" fmla="*/ 2776300 w 3225049"/>
              <a:gd name="connsiteY2" fmla="*/ 2952527 h 3554841"/>
              <a:gd name="connsiteX3" fmla="*/ 3052652 w 3225049"/>
              <a:gd name="connsiteY3" fmla="*/ 3554841 h 3554841"/>
              <a:gd name="connsiteX4" fmla="*/ 1232864 w 3225049"/>
              <a:gd name="connsiteY4" fmla="*/ 3554841 h 3554841"/>
              <a:gd name="connsiteX5" fmla="*/ 1484777 w 3225049"/>
              <a:gd name="connsiteY5" fmla="*/ 3124831 h 3554841"/>
              <a:gd name="connsiteX6" fmla="*/ 1390780 w 3225049"/>
              <a:gd name="connsiteY6" fmla="*/ 2828169 h 3554841"/>
              <a:gd name="connsiteX7" fmla="*/ 1012911 w 3225049"/>
              <a:gd name="connsiteY7" fmla="*/ 2871619 h 3554841"/>
              <a:gd name="connsiteX8" fmla="*/ 685800 w 3225049"/>
              <a:gd name="connsiteY8" fmla="*/ 2819179 h 3554841"/>
              <a:gd name="connsiteX9" fmla="*/ 124918 w 3225049"/>
              <a:gd name="connsiteY9" fmla="*/ 1871932 h 3554841"/>
              <a:gd name="connsiteX10" fmla="*/ 2971800 w 3225049"/>
              <a:gd name="connsiteY10" fmla="*/ 1871932 h 3554841"/>
              <a:gd name="connsiteX11" fmla="*/ 2598628 w 3225049"/>
              <a:gd name="connsiteY11" fmla="*/ 2288631 h 3554841"/>
              <a:gd name="connsiteX12" fmla="*/ 2648641 w 3225049"/>
              <a:gd name="connsiteY12" fmla="*/ 2610899 h 3554841"/>
              <a:gd name="connsiteX13" fmla="*/ 578880 w 3225049"/>
              <a:gd name="connsiteY13" fmla="*/ 2610899 h 3554841"/>
              <a:gd name="connsiteX14" fmla="*/ 575033 w 3225049"/>
              <a:gd name="connsiteY14" fmla="*/ 2607901 h 3554841"/>
              <a:gd name="connsiteX15" fmla="*/ 557721 w 3225049"/>
              <a:gd name="connsiteY15" fmla="*/ 2375569 h 3554841"/>
              <a:gd name="connsiteX16" fmla="*/ 461543 w 3225049"/>
              <a:gd name="connsiteY16" fmla="*/ 2315612 h 3554841"/>
              <a:gd name="connsiteX17" fmla="*/ 488473 w 3225049"/>
              <a:gd name="connsiteY17" fmla="*/ 2237668 h 3554841"/>
              <a:gd name="connsiteX18" fmla="*/ 403836 w 3225049"/>
              <a:gd name="connsiteY18" fmla="*/ 2182208 h 3554841"/>
              <a:gd name="connsiteX19" fmla="*/ 450001 w 3225049"/>
              <a:gd name="connsiteY19" fmla="*/ 2053301 h 3554841"/>
              <a:gd name="connsiteX20" fmla="*/ 415377 w 3225049"/>
              <a:gd name="connsiteY20" fmla="*/ 1996342 h 3554841"/>
              <a:gd name="connsiteX21" fmla="*/ 115300 w 3225049"/>
              <a:gd name="connsiteY21" fmla="*/ 1924394 h 3554841"/>
              <a:gd name="connsiteX22" fmla="*/ 124918 w 3225049"/>
              <a:gd name="connsiteY22" fmla="*/ 1871932 h 3554841"/>
              <a:gd name="connsiteX23" fmla="*/ 336693 w 3225049"/>
              <a:gd name="connsiteY23" fmla="*/ 934502 h 3554841"/>
              <a:gd name="connsiteX24" fmla="*/ 3173950 w 3225049"/>
              <a:gd name="connsiteY24" fmla="*/ 934502 h 3554841"/>
              <a:gd name="connsiteX25" fmla="*/ 3038451 w 3225049"/>
              <a:gd name="connsiteY25" fmla="*/ 1675639 h 3554841"/>
              <a:gd name="connsiteX26" fmla="*/ 0 w 3225049"/>
              <a:gd name="connsiteY26" fmla="*/ 1675639 h 3554841"/>
              <a:gd name="connsiteX27" fmla="*/ 353117 w 3225049"/>
              <a:gd name="connsiteY27" fmla="*/ 1276565 h 3554841"/>
              <a:gd name="connsiteX28" fmla="*/ 336693 w 3225049"/>
              <a:gd name="connsiteY28" fmla="*/ 934502 h 3554841"/>
              <a:gd name="connsiteX29" fmla="*/ 1672271 w 3225049"/>
              <a:gd name="connsiteY29" fmla="*/ 2365 h 3554841"/>
              <a:gd name="connsiteX30" fmla="*/ 2814260 w 3225049"/>
              <a:gd name="connsiteY30" fmla="*/ 369442 h 3554841"/>
              <a:gd name="connsiteX31" fmla="*/ 3098991 w 3225049"/>
              <a:gd name="connsiteY31" fmla="*/ 738209 h 3554841"/>
              <a:gd name="connsiteX32" fmla="*/ 366359 w 3225049"/>
              <a:gd name="connsiteY32" fmla="*/ 738209 h 3554841"/>
              <a:gd name="connsiteX33" fmla="*/ 929890 w 3225049"/>
              <a:gd name="connsiteY33" fmla="*/ 134091 h 3554841"/>
              <a:gd name="connsiteX34" fmla="*/ 1672271 w 3225049"/>
              <a:gd name="connsiteY34" fmla="*/ 2365 h 35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25049" h="3554841">
                <a:moveTo>
                  <a:pt x="685800" y="2819179"/>
                </a:moveTo>
                <a:cubicBezTo>
                  <a:pt x="685800" y="2819179"/>
                  <a:pt x="685800" y="2819179"/>
                  <a:pt x="2708622" y="2819179"/>
                </a:cubicBezTo>
                <a:cubicBezTo>
                  <a:pt x="2725542" y="2859633"/>
                  <a:pt x="2748101" y="2904582"/>
                  <a:pt x="2776300" y="2952527"/>
                </a:cubicBezTo>
                <a:cubicBezTo>
                  <a:pt x="2962415" y="3267169"/>
                  <a:pt x="3052652" y="3554841"/>
                  <a:pt x="3052652" y="3554841"/>
                </a:cubicBezTo>
                <a:cubicBezTo>
                  <a:pt x="3052652" y="3554841"/>
                  <a:pt x="3052652" y="3554841"/>
                  <a:pt x="1232864" y="3554841"/>
                </a:cubicBezTo>
                <a:cubicBezTo>
                  <a:pt x="1232864" y="3554841"/>
                  <a:pt x="1232864" y="3554841"/>
                  <a:pt x="1484777" y="3124831"/>
                </a:cubicBezTo>
                <a:cubicBezTo>
                  <a:pt x="1484777" y="3124831"/>
                  <a:pt x="1430258" y="2850643"/>
                  <a:pt x="1390780" y="2828169"/>
                </a:cubicBezTo>
                <a:cubicBezTo>
                  <a:pt x="1351301" y="2807193"/>
                  <a:pt x="1148267" y="2858135"/>
                  <a:pt x="1012911" y="2871619"/>
                </a:cubicBezTo>
                <a:cubicBezTo>
                  <a:pt x="881314" y="2883606"/>
                  <a:pt x="747838" y="2904582"/>
                  <a:pt x="685800" y="2819179"/>
                </a:cubicBezTo>
                <a:close/>
                <a:moveTo>
                  <a:pt x="124918" y="1871932"/>
                </a:moveTo>
                <a:cubicBezTo>
                  <a:pt x="124918" y="1871932"/>
                  <a:pt x="124918" y="1871932"/>
                  <a:pt x="2971800" y="1871932"/>
                </a:cubicBezTo>
                <a:cubicBezTo>
                  <a:pt x="2879469" y="2009832"/>
                  <a:pt x="2754437" y="2147733"/>
                  <a:pt x="2598628" y="2288631"/>
                </a:cubicBezTo>
                <a:cubicBezTo>
                  <a:pt x="2598628" y="2288631"/>
                  <a:pt x="2548615" y="2390558"/>
                  <a:pt x="2648641" y="2610899"/>
                </a:cubicBezTo>
                <a:cubicBezTo>
                  <a:pt x="2648641" y="2610899"/>
                  <a:pt x="2648641" y="2610899"/>
                  <a:pt x="578880" y="2610899"/>
                </a:cubicBezTo>
                <a:cubicBezTo>
                  <a:pt x="576957" y="2609400"/>
                  <a:pt x="576957" y="2609400"/>
                  <a:pt x="575033" y="2607901"/>
                </a:cubicBezTo>
                <a:cubicBezTo>
                  <a:pt x="511555" y="2516467"/>
                  <a:pt x="546180" y="2422035"/>
                  <a:pt x="557721" y="2375569"/>
                </a:cubicBezTo>
                <a:cubicBezTo>
                  <a:pt x="557721" y="2375569"/>
                  <a:pt x="557721" y="2375569"/>
                  <a:pt x="461543" y="2315612"/>
                </a:cubicBezTo>
                <a:cubicBezTo>
                  <a:pt x="461543" y="2315612"/>
                  <a:pt x="438460" y="2258653"/>
                  <a:pt x="488473" y="2237668"/>
                </a:cubicBezTo>
                <a:cubicBezTo>
                  <a:pt x="488473" y="2237668"/>
                  <a:pt x="455772" y="2207690"/>
                  <a:pt x="403836" y="2182208"/>
                </a:cubicBezTo>
                <a:cubicBezTo>
                  <a:pt x="351899" y="2156726"/>
                  <a:pt x="421148" y="2078783"/>
                  <a:pt x="450001" y="2053301"/>
                </a:cubicBezTo>
                <a:cubicBezTo>
                  <a:pt x="450001" y="2053301"/>
                  <a:pt x="450001" y="2053301"/>
                  <a:pt x="415377" y="1996342"/>
                </a:cubicBezTo>
                <a:cubicBezTo>
                  <a:pt x="415377" y="1996342"/>
                  <a:pt x="178778" y="1988848"/>
                  <a:pt x="115300" y="1924394"/>
                </a:cubicBezTo>
                <a:cubicBezTo>
                  <a:pt x="103759" y="1912403"/>
                  <a:pt x="109530" y="1894416"/>
                  <a:pt x="124918" y="1871932"/>
                </a:cubicBezTo>
                <a:close/>
                <a:moveTo>
                  <a:pt x="336693" y="934502"/>
                </a:moveTo>
                <a:cubicBezTo>
                  <a:pt x="336693" y="934502"/>
                  <a:pt x="336693" y="934502"/>
                  <a:pt x="3173950" y="934502"/>
                </a:cubicBezTo>
                <a:cubicBezTo>
                  <a:pt x="3276600" y="1173046"/>
                  <a:pt x="3221169" y="1420592"/>
                  <a:pt x="3038451" y="1675639"/>
                </a:cubicBezTo>
                <a:cubicBezTo>
                  <a:pt x="3038451" y="1675639"/>
                  <a:pt x="3038451" y="1675639"/>
                  <a:pt x="0" y="1675639"/>
                </a:cubicBezTo>
                <a:cubicBezTo>
                  <a:pt x="75961" y="1575120"/>
                  <a:pt x="388018" y="1381585"/>
                  <a:pt x="353117" y="1276565"/>
                </a:cubicBezTo>
                <a:cubicBezTo>
                  <a:pt x="334640" y="1224055"/>
                  <a:pt x="312057" y="1089030"/>
                  <a:pt x="336693" y="934502"/>
                </a:cubicBezTo>
                <a:close/>
                <a:moveTo>
                  <a:pt x="1672271" y="2365"/>
                </a:moveTo>
                <a:cubicBezTo>
                  <a:pt x="2079259" y="-16447"/>
                  <a:pt x="2470703" y="74316"/>
                  <a:pt x="2814260" y="369442"/>
                </a:cubicBezTo>
                <a:cubicBezTo>
                  <a:pt x="2954648" y="490865"/>
                  <a:pt x="3047581" y="613788"/>
                  <a:pt x="3098991" y="738209"/>
                </a:cubicBezTo>
                <a:cubicBezTo>
                  <a:pt x="3098991" y="738209"/>
                  <a:pt x="3098991" y="738209"/>
                  <a:pt x="366359" y="738209"/>
                </a:cubicBezTo>
                <a:cubicBezTo>
                  <a:pt x="401950" y="511852"/>
                  <a:pt x="536407" y="243522"/>
                  <a:pt x="929890" y="134091"/>
                </a:cubicBezTo>
                <a:cubicBezTo>
                  <a:pt x="1178289" y="64385"/>
                  <a:pt x="1428078" y="13652"/>
                  <a:pt x="1672271" y="2365"/>
                </a:cubicBezTo>
                <a:close/>
              </a:path>
            </a:pathLst>
          </a:custGeom>
          <a:solidFill>
            <a:schemeClr val="tx2">
              <a:lumMod val="10000"/>
              <a:lumOff val="90000"/>
            </a:schemeClr>
          </a:solidFill>
          <a:ln w="38100">
            <a:noFill/>
          </a:ln>
          <a:effectLst/>
        </p:spPr>
        <p:txBody>
          <a:bodyPr wrap="square" lIns="0" tIns="1008000" rIns="0" bIns="274320" anchor="ctr">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620910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1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70" name="Picture Placeholder 69"/>
          <p:cNvSpPr>
            <a:spLocks noGrp="1"/>
          </p:cNvSpPr>
          <p:nvPr>
            <p:ph type="pic" sz="quarter" idx="26" hasCustomPrompt="1"/>
          </p:nvPr>
        </p:nvSpPr>
        <p:spPr>
          <a:xfrm>
            <a:off x="504669" y="1845735"/>
            <a:ext cx="4881912" cy="4538128"/>
          </a:xfrm>
          <a:prstGeom prst="rect">
            <a:avLst/>
          </a:prstGeom>
          <a:solidFill>
            <a:schemeClr val="tx2">
              <a:lumMod val="10000"/>
              <a:lumOff val="90000"/>
            </a:schemeClr>
          </a:solidFill>
          <a:ln w="38100">
            <a:noFill/>
          </a:ln>
          <a:effectLst/>
        </p:spPr>
        <p:txBody>
          <a:bodyPr wrap="square" lIns="0" tIns="0" rIns="0" bIns="274320" anchor="b">
            <a:noAutofit/>
          </a:bodyPr>
          <a:lstStyle>
            <a:lvl1pPr algn="ctr" rtl="0">
              <a:buNone/>
              <a:defRPr sz="3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413404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3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0" name="Picture Placeholder 19"/>
          <p:cNvSpPr>
            <a:spLocks noGrp="1"/>
          </p:cNvSpPr>
          <p:nvPr>
            <p:ph type="pic" sz="quarter" idx="25" hasCustomPrompt="1"/>
          </p:nvPr>
        </p:nvSpPr>
        <p:spPr>
          <a:xfrm>
            <a:off x="2979936" y="3053437"/>
            <a:ext cx="2100064" cy="2100064"/>
          </a:xfrm>
          <a:custGeom>
            <a:avLst/>
            <a:gdLst>
              <a:gd name="connsiteX0" fmla="*/ 785486 w 1575048"/>
              <a:gd name="connsiteY0" fmla="*/ 0 h 1575048"/>
              <a:gd name="connsiteX1" fmla="*/ 1010322 w 1575048"/>
              <a:gd name="connsiteY1" fmla="*/ 316908 h 1575048"/>
              <a:gd name="connsiteX2" fmla="*/ 1125437 w 1575048"/>
              <a:gd name="connsiteY2" fmla="*/ 236371 h 1575048"/>
              <a:gd name="connsiteX3" fmla="*/ 1327006 w 1575048"/>
              <a:gd name="connsiteY3" fmla="*/ 248043 h 1575048"/>
              <a:gd name="connsiteX4" fmla="*/ 1338677 w 1575048"/>
              <a:gd name="connsiteY4" fmla="*/ 449611 h 1575048"/>
              <a:gd name="connsiteX5" fmla="*/ 1258141 w 1575048"/>
              <a:gd name="connsiteY5" fmla="*/ 564727 h 1575048"/>
              <a:gd name="connsiteX6" fmla="*/ 1575048 w 1575048"/>
              <a:gd name="connsiteY6" fmla="*/ 789563 h 1575048"/>
              <a:gd name="connsiteX7" fmla="*/ 1353571 w 1575048"/>
              <a:gd name="connsiteY7" fmla="*/ 1103252 h 1575048"/>
              <a:gd name="connsiteX8" fmla="*/ 1238333 w 1575048"/>
              <a:gd name="connsiteY8" fmla="*/ 1022540 h 1575048"/>
              <a:gd name="connsiteX9" fmla="*/ 1036782 w 1575048"/>
              <a:gd name="connsiteY9" fmla="*/ 1033905 h 1575048"/>
              <a:gd name="connsiteX10" fmla="*/ 1025418 w 1575048"/>
              <a:gd name="connsiteY10" fmla="*/ 1235456 h 1575048"/>
              <a:gd name="connsiteX11" fmla="*/ 1103252 w 1575048"/>
              <a:gd name="connsiteY11" fmla="*/ 1353571 h 1575048"/>
              <a:gd name="connsiteX12" fmla="*/ 789563 w 1575048"/>
              <a:gd name="connsiteY12" fmla="*/ 1575048 h 1575048"/>
              <a:gd name="connsiteX13" fmla="*/ 567604 w 1575048"/>
              <a:gd name="connsiteY13" fmla="*/ 1255263 h 1575048"/>
              <a:gd name="connsiteX14" fmla="*/ 452489 w 1575048"/>
              <a:gd name="connsiteY14" fmla="*/ 1335800 h 1575048"/>
              <a:gd name="connsiteX15" fmla="*/ 250920 w 1575048"/>
              <a:gd name="connsiteY15" fmla="*/ 1324128 h 1575048"/>
              <a:gd name="connsiteX16" fmla="*/ 239249 w 1575048"/>
              <a:gd name="connsiteY16" fmla="*/ 1122560 h 1575048"/>
              <a:gd name="connsiteX17" fmla="*/ 319785 w 1575048"/>
              <a:gd name="connsiteY17" fmla="*/ 1007444 h 1575048"/>
              <a:gd name="connsiteX18" fmla="*/ 0 w 1575048"/>
              <a:gd name="connsiteY18" fmla="*/ 785485 h 1575048"/>
              <a:gd name="connsiteX19" fmla="*/ 218596 w 1575048"/>
              <a:gd name="connsiteY19" fmla="*/ 468915 h 1575048"/>
              <a:gd name="connsiteX20" fmla="*/ 339593 w 1575048"/>
              <a:gd name="connsiteY20" fmla="*/ 549631 h 1575048"/>
              <a:gd name="connsiteX21" fmla="*/ 538263 w 1575048"/>
              <a:gd name="connsiteY21" fmla="*/ 535385 h 1575048"/>
              <a:gd name="connsiteX22" fmla="*/ 552509 w 1575048"/>
              <a:gd name="connsiteY22" fmla="*/ 336716 h 1575048"/>
              <a:gd name="connsiteX23" fmla="*/ 468915 w 1575048"/>
              <a:gd name="connsiteY23" fmla="*/ 218595 h 1575048"/>
              <a:gd name="connsiteX24" fmla="*/ 785486 w 1575048"/>
              <a:gd name="connsiteY24" fmla="*/ 0 h 157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5048" h="1575048">
                <a:moveTo>
                  <a:pt x="785486" y="0"/>
                </a:moveTo>
                <a:cubicBezTo>
                  <a:pt x="785486" y="0"/>
                  <a:pt x="866267" y="207380"/>
                  <a:pt x="1010322" y="316908"/>
                </a:cubicBezTo>
                <a:cubicBezTo>
                  <a:pt x="1088112" y="377435"/>
                  <a:pt x="1102455" y="305460"/>
                  <a:pt x="1125437" y="236371"/>
                </a:cubicBezTo>
                <a:cubicBezTo>
                  <a:pt x="1148425" y="173042"/>
                  <a:pt x="1226149" y="147186"/>
                  <a:pt x="1327006" y="248043"/>
                </a:cubicBezTo>
                <a:cubicBezTo>
                  <a:pt x="1427863" y="348899"/>
                  <a:pt x="1402007" y="426624"/>
                  <a:pt x="1338677" y="449611"/>
                </a:cubicBezTo>
                <a:cubicBezTo>
                  <a:pt x="1269588" y="472594"/>
                  <a:pt x="1197614" y="486936"/>
                  <a:pt x="1258141" y="564727"/>
                </a:cubicBezTo>
                <a:cubicBezTo>
                  <a:pt x="1367668" y="708781"/>
                  <a:pt x="1575048" y="789563"/>
                  <a:pt x="1575048" y="789563"/>
                </a:cubicBezTo>
                <a:cubicBezTo>
                  <a:pt x="1575048" y="789563"/>
                  <a:pt x="1497459" y="993943"/>
                  <a:pt x="1353571" y="1103252"/>
                </a:cubicBezTo>
                <a:cubicBezTo>
                  <a:pt x="1275873" y="1163661"/>
                  <a:pt x="1261421" y="1091664"/>
                  <a:pt x="1238333" y="1022540"/>
                </a:cubicBezTo>
                <a:cubicBezTo>
                  <a:pt x="1215249" y="959175"/>
                  <a:pt x="1137485" y="933201"/>
                  <a:pt x="1036782" y="1033905"/>
                </a:cubicBezTo>
                <a:cubicBezTo>
                  <a:pt x="936079" y="1134608"/>
                  <a:pt x="959176" y="1215249"/>
                  <a:pt x="1025418" y="1235456"/>
                </a:cubicBezTo>
                <a:cubicBezTo>
                  <a:pt x="1094541" y="1258544"/>
                  <a:pt x="1166538" y="1272995"/>
                  <a:pt x="1103252" y="1353571"/>
                </a:cubicBezTo>
                <a:cubicBezTo>
                  <a:pt x="996821" y="1494582"/>
                  <a:pt x="789563" y="1575048"/>
                  <a:pt x="789563" y="1575048"/>
                </a:cubicBezTo>
                <a:cubicBezTo>
                  <a:pt x="789563" y="1575048"/>
                  <a:pt x="711659" y="1364791"/>
                  <a:pt x="567604" y="1255263"/>
                </a:cubicBezTo>
                <a:cubicBezTo>
                  <a:pt x="489814" y="1194736"/>
                  <a:pt x="472594" y="1269588"/>
                  <a:pt x="452489" y="1335800"/>
                </a:cubicBezTo>
                <a:cubicBezTo>
                  <a:pt x="429502" y="1399129"/>
                  <a:pt x="351777" y="1424985"/>
                  <a:pt x="250920" y="1324128"/>
                </a:cubicBezTo>
                <a:cubicBezTo>
                  <a:pt x="150063" y="1223272"/>
                  <a:pt x="175919" y="1145547"/>
                  <a:pt x="239249" y="1122560"/>
                </a:cubicBezTo>
                <a:cubicBezTo>
                  <a:pt x="305460" y="1102454"/>
                  <a:pt x="380313" y="1085235"/>
                  <a:pt x="319785" y="1007444"/>
                </a:cubicBezTo>
                <a:cubicBezTo>
                  <a:pt x="210258" y="863390"/>
                  <a:pt x="0" y="785485"/>
                  <a:pt x="0" y="785485"/>
                </a:cubicBezTo>
                <a:cubicBezTo>
                  <a:pt x="0" y="785485"/>
                  <a:pt x="80467" y="578228"/>
                  <a:pt x="218596" y="468915"/>
                </a:cubicBezTo>
                <a:cubicBezTo>
                  <a:pt x="302053" y="408511"/>
                  <a:pt x="316505" y="480507"/>
                  <a:pt x="339593" y="549631"/>
                </a:cubicBezTo>
                <a:cubicBezTo>
                  <a:pt x="359799" y="615873"/>
                  <a:pt x="437559" y="636088"/>
                  <a:pt x="538263" y="535385"/>
                </a:cubicBezTo>
                <a:cubicBezTo>
                  <a:pt x="638966" y="434682"/>
                  <a:pt x="615873" y="359799"/>
                  <a:pt x="552509" y="336716"/>
                </a:cubicBezTo>
                <a:cubicBezTo>
                  <a:pt x="483385" y="313628"/>
                  <a:pt x="411388" y="299176"/>
                  <a:pt x="468915" y="218595"/>
                </a:cubicBezTo>
                <a:cubicBezTo>
                  <a:pt x="581106" y="77589"/>
                  <a:pt x="785486" y="0"/>
                  <a:pt x="785486" y="0"/>
                </a:cubicBezTo>
                <a:close/>
              </a:path>
            </a:pathLst>
          </a:custGeom>
          <a:solidFill>
            <a:schemeClr val="tx2">
              <a:lumMod val="10000"/>
              <a:lumOff val="90000"/>
            </a:schemeClr>
          </a:solidFill>
          <a:ln w="12700">
            <a:solidFill>
              <a:schemeClr val="accent2"/>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26" hasCustomPrompt="1"/>
          </p:nvPr>
        </p:nvSpPr>
        <p:spPr>
          <a:xfrm>
            <a:off x="508001" y="3053194"/>
            <a:ext cx="2095132" cy="2095132"/>
          </a:xfrm>
          <a:custGeom>
            <a:avLst/>
            <a:gdLst>
              <a:gd name="connsiteX0" fmla="*/ 784257 w 1571349"/>
              <a:gd name="connsiteY0" fmla="*/ 0 h 1571349"/>
              <a:gd name="connsiteX1" fmla="*/ 1003551 w 1571349"/>
              <a:gd name="connsiteY1" fmla="*/ 316966 h 1571349"/>
              <a:gd name="connsiteX2" fmla="*/ 1124278 w 1571349"/>
              <a:gd name="connsiteY2" fmla="*/ 236603 h 1571349"/>
              <a:gd name="connsiteX3" fmla="*/ 1319998 w 1571349"/>
              <a:gd name="connsiteY3" fmla="*/ 248467 h 1571349"/>
              <a:gd name="connsiteX4" fmla="*/ 1334746 w 1571349"/>
              <a:gd name="connsiteY4" fmla="*/ 447071 h 1571349"/>
              <a:gd name="connsiteX5" fmla="*/ 1254383 w 1571349"/>
              <a:gd name="connsiteY5" fmla="*/ 567798 h 1571349"/>
              <a:gd name="connsiteX6" fmla="*/ 1571349 w 1571349"/>
              <a:gd name="connsiteY6" fmla="*/ 787092 h 1571349"/>
              <a:gd name="connsiteX7" fmla="*/ 1353198 w 1571349"/>
              <a:gd name="connsiteY7" fmla="*/ 1103270 h 1571349"/>
              <a:gd name="connsiteX8" fmla="*/ 1235063 w 1571349"/>
              <a:gd name="connsiteY8" fmla="*/ 1025353 h 1571349"/>
              <a:gd name="connsiteX9" fmla="*/ 1033629 w 1571349"/>
              <a:gd name="connsiteY9" fmla="*/ 1036501 h 1571349"/>
              <a:gd name="connsiteX10" fmla="*/ 1025353 w 1571349"/>
              <a:gd name="connsiteY10" fmla="*/ 1235062 h 1571349"/>
              <a:gd name="connsiteX11" fmla="*/ 1103270 w 1571349"/>
              <a:gd name="connsiteY11" fmla="*/ 1353198 h 1571349"/>
              <a:gd name="connsiteX12" fmla="*/ 787093 w 1571349"/>
              <a:gd name="connsiteY12" fmla="*/ 1571349 h 1571349"/>
              <a:gd name="connsiteX13" fmla="*/ 567799 w 1571349"/>
              <a:gd name="connsiteY13" fmla="*/ 1254382 h 1571349"/>
              <a:gd name="connsiteX14" fmla="*/ 447071 w 1571349"/>
              <a:gd name="connsiteY14" fmla="*/ 1334746 h 1571349"/>
              <a:gd name="connsiteX15" fmla="*/ 245595 w 1571349"/>
              <a:gd name="connsiteY15" fmla="*/ 1322870 h 1571349"/>
              <a:gd name="connsiteX16" fmla="*/ 236603 w 1571349"/>
              <a:gd name="connsiteY16" fmla="*/ 1124278 h 1571349"/>
              <a:gd name="connsiteX17" fmla="*/ 316967 w 1571349"/>
              <a:gd name="connsiteY17" fmla="*/ 1003550 h 1571349"/>
              <a:gd name="connsiteX18" fmla="*/ 0 w 1571349"/>
              <a:gd name="connsiteY18" fmla="*/ 784256 h 1571349"/>
              <a:gd name="connsiteX19" fmla="*/ 218152 w 1571349"/>
              <a:gd name="connsiteY19" fmla="*/ 468079 h 1571349"/>
              <a:gd name="connsiteX20" fmla="*/ 336287 w 1571349"/>
              <a:gd name="connsiteY20" fmla="*/ 545996 h 1571349"/>
              <a:gd name="connsiteX21" fmla="*/ 534848 w 1571349"/>
              <a:gd name="connsiteY21" fmla="*/ 537721 h 1571349"/>
              <a:gd name="connsiteX22" fmla="*/ 545997 w 1571349"/>
              <a:gd name="connsiteY22" fmla="*/ 336286 h 1571349"/>
              <a:gd name="connsiteX23" fmla="*/ 468080 w 1571349"/>
              <a:gd name="connsiteY23" fmla="*/ 218151 h 1571349"/>
              <a:gd name="connsiteX24" fmla="*/ 784257 w 1571349"/>
              <a:gd name="connsiteY24" fmla="*/ 0 h 157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1349" h="1571349">
                <a:moveTo>
                  <a:pt x="784257" y="0"/>
                </a:moveTo>
                <a:cubicBezTo>
                  <a:pt x="784257" y="0"/>
                  <a:pt x="859457" y="207345"/>
                  <a:pt x="1003551" y="316966"/>
                </a:cubicBezTo>
                <a:cubicBezTo>
                  <a:pt x="1081364" y="377543"/>
                  <a:pt x="1101380" y="305631"/>
                  <a:pt x="1124278" y="236603"/>
                </a:cubicBezTo>
                <a:cubicBezTo>
                  <a:pt x="1144305" y="170447"/>
                  <a:pt x="1221972" y="150441"/>
                  <a:pt x="1319998" y="248467"/>
                </a:cubicBezTo>
                <a:cubicBezTo>
                  <a:pt x="1420908" y="349377"/>
                  <a:pt x="1400902" y="427045"/>
                  <a:pt x="1334746" y="447071"/>
                </a:cubicBezTo>
                <a:cubicBezTo>
                  <a:pt x="1265718" y="469969"/>
                  <a:pt x="1193806" y="489985"/>
                  <a:pt x="1254383" y="567798"/>
                </a:cubicBezTo>
                <a:cubicBezTo>
                  <a:pt x="1364004" y="711892"/>
                  <a:pt x="1571349" y="787092"/>
                  <a:pt x="1571349" y="787092"/>
                </a:cubicBezTo>
                <a:cubicBezTo>
                  <a:pt x="1571349" y="787092"/>
                  <a:pt x="1494025" y="997041"/>
                  <a:pt x="1353198" y="1103270"/>
                </a:cubicBezTo>
                <a:cubicBezTo>
                  <a:pt x="1275603" y="1163566"/>
                  <a:pt x="1258211" y="1094464"/>
                  <a:pt x="1235063" y="1025353"/>
                </a:cubicBezTo>
                <a:cubicBezTo>
                  <a:pt x="1214798" y="959124"/>
                  <a:pt x="1134174" y="935955"/>
                  <a:pt x="1033629" y="1036501"/>
                </a:cubicBezTo>
                <a:cubicBezTo>
                  <a:pt x="935956" y="1134174"/>
                  <a:pt x="959125" y="1214797"/>
                  <a:pt x="1025353" y="1235062"/>
                </a:cubicBezTo>
                <a:cubicBezTo>
                  <a:pt x="1091592" y="1261083"/>
                  <a:pt x="1163567" y="1275603"/>
                  <a:pt x="1103270" y="1353198"/>
                </a:cubicBezTo>
                <a:cubicBezTo>
                  <a:pt x="994169" y="1496897"/>
                  <a:pt x="787093" y="1571349"/>
                  <a:pt x="787093" y="1571349"/>
                </a:cubicBezTo>
                <a:cubicBezTo>
                  <a:pt x="787093" y="1571349"/>
                  <a:pt x="709020" y="1366876"/>
                  <a:pt x="567799" y="1254382"/>
                </a:cubicBezTo>
                <a:cubicBezTo>
                  <a:pt x="487113" y="1196678"/>
                  <a:pt x="469970" y="1265717"/>
                  <a:pt x="447071" y="1334746"/>
                </a:cubicBezTo>
                <a:cubicBezTo>
                  <a:pt x="427045" y="1400902"/>
                  <a:pt x="346505" y="1423780"/>
                  <a:pt x="245595" y="1322870"/>
                </a:cubicBezTo>
                <a:cubicBezTo>
                  <a:pt x="147569" y="1224844"/>
                  <a:pt x="170447" y="1144304"/>
                  <a:pt x="236603" y="1124278"/>
                </a:cubicBezTo>
                <a:cubicBezTo>
                  <a:pt x="305632" y="1101379"/>
                  <a:pt x="374671" y="1084236"/>
                  <a:pt x="316967" y="1003550"/>
                </a:cubicBezTo>
                <a:cubicBezTo>
                  <a:pt x="204473" y="862329"/>
                  <a:pt x="0" y="784256"/>
                  <a:pt x="0" y="784256"/>
                </a:cubicBezTo>
                <a:cubicBezTo>
                  <a:pt x="0" y="784256"/>
                  <a:pt x="74452" y="577181"/>
                  <a:pt x="218152" y="468079"/>
                </a:cubicBezTo>
                <a:cubicBezTo>
                  <a:pt x="295747" y="407783"/>
                  <a:pt x="310266" y="479757"/>
                  <a:pt x="336287" y="545996"/>
                </a:cubicBezTo>
                <a:cubicBezTo>
                  <a:pt x="356552" y="612225"/>
                  <a:pt x="437175" y="635393"/>
                  <a:pt x="534848" y="537721"/>
                </a:cubicBezTo>
                <a:cubicBezTo>
                  <a:pt x="635394" y="437175"/>
                  <a:pt x="612225" y="356551"/>
                  <a:pt x="545997" y="336286"/>
                </a:cubicBezTo>
                <a:cubicBezTo>
                  <a:pt x="476885" y="313138"/>
                  <a:pt x="407783" y="295746"/>
                  <a:pt x="468080" y="218151"/>
                </a:cubicBezTo>
                <a:cubicBezTo>
                  <a:pt x="574308" y="77324"/>
                  <a:pt x="784257" y="0"/>
                  <a:pt x="784257" y="0"/>
                </a:cubicBezTo>
                <a:close/>
              </a:path>
            </a:pathLst>
          </a:custGeom>
          <a:solidFill>
            <a:schemeClr val="tx2">
              <a:lumMod val="10000"/>
              <a:lumOff val="90000"/>
            </a:schemeClr>
          </a:solidFill>
          <a:ln w="12700">
            <a:solidFill>
              <a:schemeClr val="accent4"/>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7" hasCustomPrompt="1"/>
          </p:nvPr>
        </p:nvSpPr>
        <p:spPr>
          <a:xfrm>
            <a:off x="1729252" y="1803400"/>
            <a:ext cx="2096017" cy="2096019"/>
          </a:xfrm>
          <a:custGeom>
            <a:avLst/>
            <a:gdLst>
              <a:gd name="connsiteX0" fmla="*/ 785653 w 1572013"/>
              <a:gd name="connsiteY0" fmla="*/ 0 h 1572014"/>
              <a:gd name="connsiteX1" fmla="*/ 1102457 w 1572013"/>
              <a:gd name="connsiteY1" fmla="*/ 218958 h 1572014"/>
              <a:gd name="connsiteX2" fmla="*/ 1024774 w 1572013"/>
              <a:gd name="connsiteY2" fmla="*/ 336968 h 1572014"/>
              <a:gd name="connsiteX3" fmla="*/ 1033500 w 1572013"/>
              <a:gd name="connsiteY3" fmla="*/ 535633 h 1572014"/>
              <a:gd name="connsiteX4" fmla="*/ 1235046 w 1572013"/>
              <a:gd name="connsiteY4" fmla="*/ 547240 h 1572014"/>
              <a:gd name="connsiteX5" fmla="*/ 1353056 w 1572013"/>
              <a:gd name="connsiteY5" fmla="*/ 469556 h 1572014"/>
              <a:gd name="connsiteX6" fmla="*/ 1572013 w 1572013"/>
              <a:gd name="connsiteY6" fmla="*/ 786361 h 1572014"/>
              <a:gd name="connsiteX7" fmla="*/ 1255406 w 1572013"/>
              <a:gd name="connsiteY7" fmla="*/ 1005033 h 1572014"/>
              <a:gd name="connsiteX8" fmla="*/ 1338954 w 1572013"/>
              <a:gd name="connsiteY8" fmla="*/ 1123116 h 1572014"/>
              <a:gd name="connsiteX9" fmla="*/ 1324648 w 1572013"/>
              <a:gd name="connsiteY9" fmla="*/ 1321770 h 1572014"/>
              <a:gd name="connsiteX10" fmla="*/ 1125993 w 1572013"/>
              <a:gd name="connsiteY10" fmla="*/ 1336077 h 1572014"/>
              <a:gd name="connsiteX11" fmla="*/ 1005033 w 1572013"/>
              <a:gd name="connsiteY11" fmla="*/ 1255406 h 1572014"/>
              <a:gd name="connsiteX12" fmla="*/ 786360 w 1572013"/>
              <a:gd name="connsiteY12" fmla="*/ 1572014 h 1572014"/>
              <a:gd name="connsiteX13" fmla="*/ 469556 w 1572013"/>
              <a:gd name="connsiteY13" fmla="*/ 1353056 h 1572014"/>
              <a:gd name="connsiteX14" fmla="*/ 550118 w 1572013"/>
              <a:gd name="connsiteY14" fmla="*/ 1232168 h 1572014"/>
              <a:gd name="connsiteX15" fmla="*/ 535632 w 1572013"/>
              <a:gd name="connsiteY15" fmla="*/ 1033501 h 1572014"/>
              <a:gd name="connsiteX16" fmla="*/ 339845 w 1572013"/>
              <a:gd name="connsiteY16" fmla="*/ 1021896 h 1572014"/>
              <a:gd name="connsiteX17" fmla="*/ 218957 w 1572013"/>
              <a:gd name="connsiteY17" fmla="*/ 1102458 h 1572014"/>
              <a:gd name="connsiteX18" fmla="*/ 0 w 1572013"/>
              <a:gd name="connsiteY18" fmla="*/ 785653 h 1572014"/>
              <a:gd name="connsiteX19" fmla="*/ 316607 w 1572013"/>
              <a:gd name="connsiteY19" fmla="*/ 566981 h 1572014"/>
              <a:gd name="connsiteX20" fmla="*/ 235937 w 1572013"/>
              <a:gd name="connsiteY20" fmla="*/ 446021 h 1572014"/>
              <a:gd name="connsiteX21" fmla="*/ 250243 w 1572013"/>
              <a:gd name="connsiteY21" fmla="*/ 247366 h 1572014"/>
              <a:gd name="connsiteX22" fmla="*/ 448898 w 1572013"/>
              <a:gd name="connsiteY22" fmla="*/ 233060 h 1572014"/>
              <a:gd name="connsiteX23" fmla="*/ 566980 w 1572013"/>
              <a:gd name="connsiteY23" fmla="*/ 316608 h 1572014"/>
              <a:gd name="connsiteX24" fmla="*/ 785653 w 1572013"/>
              <a:gd name="connsiteY24"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2013" h="1572014">
                <a:moveTo>
                  <a:pt x="785653" y="0"/>
                </a:moveTo>
                <a:cubicBezTo>
                  <a:pt x="785653" y="0"/>
                  <a:pt x="992985" y="74951"/>
                  <a:pt x="1102457" y="218958"/>
                </a:cubicBezTo>
                <a:cubicBezTo>
                  <a:pt x="1162954" y="296722"/>
                  <a:pt x="1093863" y="313966"/>
                  <a:pt x="1024774" y="336968"/>
                </a:cubicBezTo>
                <a:cubicBezTo>
                  <a:pt x="958562" y="357092"/>
                  <a:pt x="935565" y="437698"/>
                  <a:pt x="1033500" y="535633"/>
                </a:cubicBezTo>
                <a:cubicBezTo>
                  <a:pt x="1134316" y="636448"/>
                  <a:pt x="1214921" y="613451"/>
                  <a:pt x="1235046" y="547240"/>
                </a:cubicBezTo>
                <a:cubicBezTo>
                  <a:pt x="1258048" y="478151"/>
                  <a:pt x="1275292" y="409059"/>
                  <a:pt x="1353056" y="469556"/>
                </a:cubicBezTo>
                <a:cubicBezTo>
                  <a:pt x="1497062" y="579029"/>
                  <a:pt x="1572013" y="786361"/>
                  <a:pt x="1572013" y="786361"/>
                </a:cubicBezTo>
                <a:cubicBezTo>
                  <a:pt x="1572013" y="786361"/>
                  <a:pt x="1367629" y="864006"/>
                  <a:pt x="1255406" y="1005033"/>
                </a:cubicBezTo>
                <a:cubicBezTo>
                  <a:pt x="1197859" y="1085623"/>
                  <a:pt x="1269844" y="1100052"/>
                  <a:pt x="1338954" y="1123116"/>
                </a:cubicBezTo>
                <a:cubicBezTo>
                  <a:pt x="1402306" y="1146177"/>
                  <a:pt x="1425372" y="1221046"/>
                  <a:pt x="1324648" y="1321770"/>
                </a:cubicBezTo>
                <a:cubicBezTo>
                  <a:pt x="1223923" y="1422495"/>
                  <a:pt x="1146177" y="1402306"/>
                  <a:pt x="1125993" y="1336077"/>
                </a:cubicBezTo>
                <a:cubicBezTo>
                  <a:pt x="1102929" y="1266967"/>
                  <a:pt x="1088501" y="1194982"/>
                  <a:pt x="1005033" y="1255406"/>
                </a:cubicBezTo>
                <a:cubicBezTo>
                  <a:pt x="866883" y="1364751"/>
                  <a:pt x="786360" y="1572014"/>
                  <a:pt x="786360" y="1572014"/>
                </a:cubicBezTo>
                <a:cubicBezTo>
                  <a:pt x="786360" y="1572014"/>
                  <a:pt x="579028" y="1497063"/>
                  <a:pt x="469556" y="1353056"/>
                </a:cubicBezTo>
                <a:cubicBezTo>
                  <a:pt x="409059" y="1275292"/>
                  <a:pt x="481028" y="1255170"/>
                  <a:pt x="550118" y="1232168"/>
                </a:cubicBezTo>
                <a:cubicBezTo>
                  <a:pt x="616329" y="1212044"/>
                  <a:pt x="636448" y="1134316"/>
                  <a:pt x="535632" y="1033501"/>
                </a:cubicBezTo>
                <a:cubicBezTo>
                  <a:pt x="437697" y="935566"/>
                  <a:pt x="359970" y="955685"/>
                  <a:pt x="339845" y="1021896"/>
                </a:cubicBezTo>
                <a:cubicBezTo>
                  <a:pt x="316843" y="1090985"/>
                  <a:pt x="296722" y="1162955"/>
                  <a:pt x="218957" y="1102458"/>
                </a:cubicBezTo>
                <a:cubicBezTo>
                  <a:pt x="74951" y="992986"/>
                  <a:pt x="0" y="785653"/>
                  <a:pt x="0" y="785653"/>
                </a:cubicBezTo>
                <a:cubicBezTo>
                  <a:pt x="0" y="785653"/>
                  <a:pt x="207262" y="705131"/>
                  <a:pt x="316607" y="566981"/>
                </a:cubicBezTo>
                <a:cubicBezTo>
                  <a:pt x="377032" y="483513"/>
                  <a:pt x="305047" y="469085"/>
                  <a:pt x="235937" y="446021"/>
                </a:cubicBezTo>
                <a:cubicBezTo>
                  <a:pt x="169708" y="425837"/>
                  <a:pt x="149519" y="348091"/>
                  <a:pt x="250243" y="247366"/>
                </a:cubicBezTo>
                <a:cubicBezTo>
                  <a:pt x="350968" y="146641"/>
                  <a:pt x="425836" y="169708"/>
                  <a:pt x="448898" y="233060"/>
                </a:cubicBezTo>
                <a:cubicBezTo>
                  <a:pt x="471962" y="302169"/>
                  <a:pt x="486390" y="374155"/>
                  <a:pt x="566980" y="316608"/>
                </a:cubicBezTo>
                <a:cubicBezTo>
                  <a:pt x="708008" y="204385"/>
                  <a:pt x="785653" y="0"/>
                  <a:pt x="785653" y="0"/>
                </a:cubicBezTo>
                <a:close/>
              </a:path>
            </a:pathLst>
          </a:custGeom>
          <a:solidFill>
            <a:schemeClr val="tx2">
              <a:lumMod val="10000"/>
              <a:lumOff val="90000"/>
            </a:schemeClr>
          </a:solidFill>
          <a:ln w="12700">
            <a:solidFill>
              <a:schemeClr val="accent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28" hasCustomPrompt="1"/>
          </p:nvPr>
        </p:nvSpPr>
        <p:spPr>
          <a:xfrm>
            <a:off x="1731419" y="4276989"/>
            <a:ext cx="2098411" cy="2098412"/>
          </a:xfrm>
          <a:custGeom>
            <a:avLst/>
            <a:gdLst>
              <a:gd name="connsiteX0" fmla="*/ 784215 w 1573808"/>
              <a:gd name="connsiteY0" fmla="*/ 0 h 1573809"/>
              <a:gd name="connsiteX1" fmla="*/ 1103931 w 1573808"/>
              <a:gd name="connsiteY1" fmla="*/ 222049 h 1573809"/>
              <a:gd name="connsiteX2" fmla="*/ 1023553 w 1573808"/>
              <a:gd name="connsiteY2" fmla="*/ 337007 h 1573809"/>
              <a:gd name="connsiteX3" fmla="*/ 1035382 w 1573808"/>
              <a:gd name="connsiteY3" fmla="*/ 538426 h 1573809"/>
              <a:gd name="connsiteX4" fmla="*/ 1236801 w 1573808"/>
              <a:gd name="connsiteY4" fmla="*/ 550255 h 1573809"/>
              <a:gd name="connsiteX5" fmla="*/ 1351760 w 1573808"/>
              <a:gd name="connsiteY5" fmla="*/ 469878 h 1573809"/>
              <a:gd name="connsiteX6" fmla="*/ 1573808 w 1573808"/>
              <a:gd name="connsiteY6" fmla="*/ 789594 h 1573809"/>
              <a:gd name="connsiteX7" fmla="*/ 1257669 w 1573808"/>
              <a:gd name="connsiteY7" fmla="*/ 1007755 h 1573809"/>
              <a:gd name="connsiteX8" fmla="*/ 1335540 w 1573808"/>
              <a:gd name="connsiteY8" fmla="*/ 1125842 h 1573809"/>
              <a:gd name="connsiteX9" fmla="*/ 1324351 w 1573808"/>
              <a:gd name="connsiteY9" fmla="*/ 1327224 h 1573809"/>
              <a:gd name="connsiteX10" fmla="*/ 1125841 w 1573808"/>
              <a:gd name="connsiteY10" fmla="*/ 1335540 h 1573809"/>
              <a:gd name="connsiteX11" fmla="*/ 1007754 w 1573808"/>
              <a:gd name="connsiteY11" fmla="*/ 1257669 h 1573809"/>
              <a:gd name="connsiteX12" fmla="*/ 789594 w 1573808"/>
              <a:gd name="connsiteY12" fmla="*/ 1573809 h 1573809"/>
              <a:gd name="connsiteX13" fmla="*/ 469877 w 1573808"/>
              <a:gd name="connsiteY13" fmla="*/ 1351760 h 1573809"/>
              <a:gd name="connsiteX14" fmla="*/ 550255 w 1573808"/>
              <a:gd name="connsiteY14" fmla="*/ 1236802 h 1573809"/>
              <a:gd name="connsiteX15" fmla="*/ 538426 w 1573808"/>
              <a:gd name="connsiteY15" fmla="*/ 1035383 h 1573809"/>
              <a:gd name="connsiteX16" fmla="*/ 337007 w 1573808"/>
              <a:gd name="connsiteY16" fmla="*/ 1023554 h 1573809"/>
              <a:gd name="connsiteX17" fmla="*/ 222049 w 1573808"/>
              <a:gd name="connsiteY17" fmla="*/ 1103931 h 1573809"/>
              <a:gd name="connsiteX18" fmla="*/ 0 w 1573808"/>
              <a:gd name="connsiteY18" fmla="*/ 784215 h 1573809"/>
              <a:gd name="connsiteX19" fmla="*/ 316139 w 1573808"/>
              <a:gd name="connsiteY19" fmla="*/ 566054 h 1573809"/>
              <a:gd name="connsiteX20" fmla="*/ 238269 w 1573808"/>
              <a:gd name="connsiteY20" fmla="*/ 447968 h 1573809"/>
              <a:gd name="connsiteX21" fmla="*/ 246584 w 1573808"/>
              <a:gd name="connsiteY21" fmla="*/ 249457 h 1573809"/>
              <a:gd name="connsiteX22" fmla="*/ 447967 w 1573808"/>
              <a:gd name="connsiteY22" fmla="*/ 238269 h 1573809"/>
              <a:gd name="connsiteX23" fmla="*/ 566054 w 1573808"/>
              <a:gd name="connsiteY23" fmla="*/ 316140 h 1573809"/>
              <a:gd name="connsiteX24" fmla="*/ 784215 w 1573808"/>
              <a:gd name="connsiteY24" fmla="*/ 0 h 15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808" h="1573809">
                <a:moveTo>
                  <a:pt x="784215" y="0"/>
                </a:moveTo>
                <a:cubicBezTo>
                  <a:pt x="784215" y="0"/>
                  <a:pt x="994370" y="78017"/>
                  <a:pt x="1103931" y="222049"/>
                </a:cubicBezTo>
                <a:cubicBezTo>
                  <a:pt x="1164475" y="299828"/>
                  <a:pt x="1089696" y="316972"/>
                  <a:pt x="1023553" y="337007"/>
                </a:cubicBezTo>
                <a:cubicBezTo>
                  <a:pt x="960293" y="359924"/>
                  <a:pt x="934522" y="437566"/>
                  <a:pt x="1035382" y="538426"/>
                </a:cubicBezTo>
                <a:cubicBezTo>
                  <a:pt x="1136243" y="639287"/>
                  <a:pt x="1213885" y="613516"/>
                  <a:pt x="1236801" y="550255"/>
                </a:cubicBezTo>
                <a:cubicBezTo>
                  <a:pt x="1256836" y="484113"/>
                  <a:pt x="1273980" y="409334"/>
                  <a:pt x="1351760" y="469878"/>
                </a:cubicBezTo>
                <a:cubicBezTo>
                  <a:pt x="1495791" y="579438"/>
                  <a:pt x="1573808" y="789594"/>
                  <a:pt x="1573808" y="789594"/>
                </a:cubicBezTo>
                <a:cubicBezTo>
                  <a:pt x="1573808" y="789594"/>
                  <a:pt x="1363899" y="866943"/>
                  <a:pt x="1257669" y="1007755"/>
                </a:cubicBezTo>
                <a:cubicBezTo>
                  <a:pt x="1197372" y="1085342"/>
                  <a:pt x="1266451" y="1102715"/>
                  <a:pt x="1335540" y="1125842"/>
                </a:cubicBezTo>
                <a:cubicBezTo>
                  <a:pt x="1401746" y="1146087"/>
                  <a:pt x="1424891" y="1226684"/>
                  <a:pt x="1324351" y="1327224"/>
                </a:cubicBezTo>
                <a:cubicBezTo>
                  <a:pt x="1226683" y="1424892"/>
                  <a:pt x="1146086" y="1401747"/>
                  <a:pt x="1125841" y="1335540"/>
                </a:cubicBezTo>
                <a:cubicBezTo>
                  <a:pt x="1099842" y="1269324"/>
                  <a:pt x="1085341" y="1197373"/>
                  <a:pt x="1007754" y="1257669"/>
                </a:cubicBezTo>
                <a:cubicBezTo>
                  <a:pt x="864070" y="1366773"/>
                  <a:pt x="789594" y="1573809"/>
                  <a:pt x="789594" y="1573809"/>
                </a:cubicBezTo>
                <a:cubicBezTo>
                  <a:pt x="789594" y="1573809"/>
                  <a:pt x="579438" y="1495792"/>
                  <a:pt x="469877" y="1351760"/>
                </a:cubicBezTo>
                <a:cubicBezTo>
                  <a:pt x="409334" y="1273981"/>
                  <a:pt x="481240" y="1259709"/>
                  <a:pt x="550255" y="1236802"/>
                </a:cubicBezTo>
                <a:cubicBezTo>
                  <a:pt x="613515" y="1213885"/>
                  <a:pt x="639286" y="1136243"/>
                  <a:pt x="538426" y="1035383"/>
                </a:cubicBezTo>
                <a:cubicBezTo>
                  <a:pt x="437565" y="934522"/>
                  <a:pt x="359923" y="960293"/>
                  <a:pt x="337007" y="1023554"/>
                </a:cubicBezTo>
                <a:cubicBezTo>
                  <a:pt x="314099" y="1092569"/>
                  <a:pt x="299828" y="1164475"/>
                  <a:pt x="222049" y="1103931"/>
                </a:cubicBezTo>
                <a:cubicBezTo>
                  <a:pt x="78017" y="994371"/>
                  <a:pt x="0" y="784215"/>
                  <a:pt x="0" y="784215"/>
                </a:cubicBezTo>
                <a:cubicBezTo>
                  <a:pt x="0" y="784215"/>
                  <a:pt x="207036" y="709738"/>
                  <a:pt x="316139" y="566054"/>
                </a:cubicBezTo>
                <a:cubicBezTo>
                  <a:pt x="376436" y="488467"/>
                  <a:pt x="304484" y="473967"/>
                  <a:pt x="238269" y="447968"/>
                </a:cubicBezTo>
                <a:cubicBezTo>
                  <a:pt x="172062" y="427722"/>
                  <a:pt x="148917" y="347125"/>
                  <a:pt x="246584" y="249457"/>
                </a:cubicBezTo>
                <a:cubicBezTo>
                  <a:pt x="347125" y="148917"/>
                  <a:pt x="427722" y="172062"/>
                  <a:pt x="447967" y="238269"/>
                </a:cubicBezTo>
                <a:cubicBezTo>
                  <a:pt x="471094" y="307357"/>
                  <a:pt x="488467" y="376437"/>
                  <a:pt x="566054" y="316140"/>
                </a:cubicBezTo>
                <a:cubicBezTo>
                  <a:pt x="706865" y="209909"/>
                  <a:pt x="784215" y="0"/>
                  <a:pt x="784215" y="0"/>
                </a:cubicBezTo>
                <a:close/>
              </a:path>
            </a:pathLst>
          </a:custGeom>
          <a:solidFill>
            <a:schemeClr val="tx2">
              <a:lumMod val="10000"/>
              <a:lumOff val="90000"/>
            </a:schemeClr>
          </a:solidFill>
          <a:ln w="12700">
            <a:solidFill>
              <a:schemeClr val="accent3"/>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6218746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4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54" name="Picture Placeholder 53"/>
          <p:cNvSpPr>
            <a:spLocks noGrp="1"/>
          </p:cNvSpPr>
          <p:nvPr>
            <p:ph type="pic" sz="quarter" idx="14" hasCustomPrompt="1"/>
          </p:nvPr>
        </p:nvSpPr>
        <p:spPr>
          <a:xfrm>
            <a:off x="2540149" y="3079712"/>
            <a:ext cx="1814799" cy="2076488"/>
          </a:xfrm>
          <a:custGeom>
            <a:avLst/>
            <a:gdLst>
              <a:gd name="connsiteX0" fmla="*/ 678347 w 1361099"/>
              <a:gd name="connsiteY0" fmla="*/ 0 h 1557366"/>
              <a:gd name="connsiteX1" fmla="*/ 841328 w 1361099"/>
              <a:gd name="connsiteY1" fmla="*/ 133250 h 1557366"/>
              <a:gd name="connsiteX2" fmla="*/ 872163 w 1361099"/>
              <a:gd name="connsiteY2" fmla="*/ 278993 h 1557366"/>
              <a:gd name="connsiteX3" fmla="*/ 1281818 w 1361099"/>
              <a:gd name="connsiteY3" fmla="*/ 208204 h 1557366"/>
              <a:gd name="connsiteX4" fmla="*/ 1356701 w 1361099"/>
              <a:gd name="connsiteY4" fmla="*/ 595464 h 1557366"/>
              <a:gd name="connsiteX5" fmla="*/ 1206934 w 1361099"/>
              <a:gd name="connsiteY5" fmla="*/ 624612 h 1557366"/>
              <a:gd name="connsiteX6" fmla="*/ 1061573 w 1361099"/>
              <a:gd name="connsiteY6" fmla="*/ 778683 h 1557366"/>
              <a:gd name="connsiteX7" fmla="*/ 1206934 w 1361099"/>
              <a:gd name="connsiteY7" fmla="*/ 928590 h 1557366"/>
              <a:gd name="connsiteX8" fmla="*/ 1356701 w 1361099"/>
              <a:gd name="connsiteY8" fmla="*/ 957739 h 1557366"/>
              <a:gd name="connsiteX9" fmla="*/ 1281818 w 1361099"/>
              <a:gd name="connsiteY9" fmla="*/ 1344998 h 1557366"/>
              <a:gd name="connsiteX10" fmla="*/ 872163 w 1361099"/>
              <a:gd name="connsiteY10" fmla="*/ 1274209 h 1557366"/>
              <a:gd name="connsiteX11" fmla="*/ 841328 w 1361099"/>
              <a:gd name="connsiteY11" fmla="*/ 1419952 h 1557366"/>
              <a:gd name="connsiteX12" fmla="*/ 678347 w 1361099"/>
              <a:gd name="connsiteY12" fmla="*/ 1557366 h 1557366"/>
              <a:gd name="connsiteX13" fmla="*/ 519771 w 1361099"/>
              <a:gd name="connsiteY13" fmla="*/ 1419952 h 1557366"/>
              <a:gd name="connsiteX14" fmla="*/ 488937 w 1361099"/>
              <a:gd name="connsiteY14" fmla="*/ 1274209 h 1557366"/>
              <a:gd name="connsiteX15" fmla="*/ 79281 w 1361099"/>
              <a:gd name="connsiteY15" fmla="*/ 1344998 h 1557366"/>
              <a:gd name="connsiteX16" fmla="*/ 4398 w 1361099"/>
              <a:gd name="connsiteY16" fmla="*/ 957739 h 1557366"/>
              <a:gd name="connsiteX17" fmla="*/ 154165 w 1361099"/>
              <a:gd name="connsiteY17" fmla="*/ 928590 h 1557366"/>
              <a:gd name="connsiteX18" fmla="*/ 299526 w 1361099"/>
              <a:gd name="connsiteY18" fmla="*/ 778683 h 1557366"/>
              <a:gd name="connsiteX19" fmla="*/ 154165 w 1361099"/>
              <a:gd name="connsiteY19" fmla="*/ 624612 h 1557366"/>
              <a:gd name="connsiteX20" fmla="*/ 4398 w 1361099"/>
              <a:gd name="connsiteY20" fmla="*/ 595464 h 1557366"/>
              <a:gd name="connsiteX21" fmla="*/ 79281 w 1361099"/>
              <a:gd name="connsiteY21" fmla="*/ 208204 h 1557366"/>
              <a:gd name="connsiteX22" fmla="*/ 488937 w 1361099"/>
              <a:gd name="connsiteY22" fmla="*/ 278993 h 1557366"/>
              <a:gd name="connsiteX23" fmla="*/ 519771 w 1361099"/>
              <a:gd name="connsiteY23" fmla="*/ 133250 h 1557366"/>
              <a:gd name="connsiteX24" fmla="*/ 678347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78347" y="0"/>
                </a:moveTo>
                <a:cubicBezTo>
                  <a:pt x="832518" y="0"/>
                  <a:pt x="876567" y="70789"/>
                  <a:pt x="841328" y="133250"/>
                </a:cubicBezTo>
                <a:cubicBezTo>
                  <a:pt x="806089" y="199876"/>
                  <a:pt x="766445" y="266501"/>
                  <a:pt x="872163" y="278993"/>
                </a:cubicBezTo>
                <a:cubicBezTo>
                  <a:pt x="1065978" y="303978"/>
                  <a:pt x="1281818" y="208204"/>
                  <a:pt x="1281818" y="208204"/>
                </a:cubicBezTo>
                <a:cubicBezTo>
                  <a:pt x="1281818" y="208204"/>
                  <a:pt x="1383130" y="416408"/>
                  <a:pt x="1356701" y="595464"/>
                </a:cubicBezTo>
                <a:cubicBezTo>
                  <a:pt x="1343486" y="695402"/>
                  <a:pt x="1277413" y="657925"/>
                  <a:pt x="1206934" y="624612"/>
                </a:cubicBezTo>
                <a:cubicBezTo>
                  <a:pt x="1140861" y="591300"/>
                  <a:pt x="1061573" y="632940"/>
                  <a:pt x="1061573" y="778683"/>
                </a:cubicBezTo>
                <a:cubicBezTo>
                  <a:pt x="1061573" y="920262"/>
                  <a:pt x="1140861" y="961903"/>
                  <a:pt x="1206934" y="928590"/>
                </a:cubicBezTo>
                <a:cubicBezTo>
                  <a:pt x="1277413" y="899441"/>
                  <a:pt x="1343486" y="857801"/>
                  <a:pt x="1356701" y="957739"/>
                </a:cubicBezTo>
                <a:cubicBezTo>
                  <a:pt x="1383130" y="1140958"/>
                  <a:pt x="1281818" y="1344998"/>
                  <a:pt x="1281818" y="1344998"/>
                </a:cubicBezTo>
                <a:cubicBezTo>
                  <a:pt x="1281818" y="1344998"/>
                  <a:pt x="1065978" y="1253388"/>
                  <a:pt x="872163" y="1274209"/>
                </a:cubicBezTo>
                <a:cubicBezTo>
                  <a:pt x="766445" y="1290865"/>
                  <a:pt x="806089" y="1353326"/>
                  <a:pt x="841328" y="1419952"/>
                </a:cubicBezTo>
                <a:cubicBezTo>
                  <a:pt x="876567" y="1482413"/>
                  <a:pt x="832518" y="1557366"/>
                  <a:pt x="678347" y="1557366"/>
                </a:cubicBezTo>
                <a:cubicBezTo>
                  <a:pt x="528581" y="1557366"/>
                  <a:pt x="484532" y="1482413"/>
                  <a:pt x="519771" y="1419952"/>
                </a:cubicBezTo>
                <a:cubicBezTo>
                  <a:pt x="555010" y="1353326"/>
                  <a:pt x="594654" y="1290865"/>
                  <a:pt x="488937" y="1274209"/>
                </a:cubicBezTo>
                <a:cubicBezTo>
                  <a:pt x="295121" y="1253388"/>
                  <a:pt x="79281" y="1344998"/>
                  <a:pt x="79281" y="1344998"/>
                </a:cubicBezTo>
                <a:cubicBezTo>
                  <a:pt x="79281" y="1344998"/>
                  <a:pt x="-22031" y="1140958"/>
                  <a:pt x="4398" y="957739"/>
                </a:cubicBezTo>
                <a:cubicBezTo>
                  <a:pt x="17613" y="857801"/>
                  <a:pt x="83686" y="899441"/>
                  <a:pt x="154165" y="928590"/>
                </a:cubicBezTo>
                <a:cubicBezTo>
                  <a:pt x="220238" y="961903"/>
                  <a:pt x="299526" y="920262"/>
                  <a:pt x="299526" y="778683"/>
                </a:cubicBezTo>
                <a:cubicBezTo>
                  <a:pt x="299526" y="632940"/>
                  <a:pt x="220238" y="591300"/>
                  <a:pt x="154165" y="624612"/>
                </a:cubicBezTo>
                <a:cubicBezTo>
                  <a:pt x="83686" y="657925"/>
                  <a:pt x="17613" y="695402"/>
                  <a:pt x="4398" y="595464"/>
                </a:cubicBezTo>
                <a:cubicBezTo>
                  <a:pt x="-22031" y="416408"/>
                  <a:pt x="79281" y="208204"/>
                  <a:pt x="79281" y="208204"/>
                </a:cubicBezTo>
                <a:cubicBezTo>
                  <a:pt x="79281" y="208204"/>
                  <a:pt x="295121" y="303978"/>
                  <a:pt x="488937" y="278993"/>
                </a:cubicBezTo>
                <a:cubicBezTo>
                  <a:pt x="594654" y="266501"/>
                  <a:pt x="555010" y="199876"/>
                  <a:pt x="519771" y="133250"/>
                </a:cubicBezTo>
                <a:cubicBezTo>
                  <a:pt x="484532" y="70789"/>
                  <a:pt x="528581" y="0"/>
                  <a:pt x="678347" y="0"/>
                </a:cubicBezTo>
                <a:close/>
              </a:path>
            </a:pathLst>
          </a:custGeom>
          <a:solidFill>
            <a:schemeClr val="tx2">
              <a:lumMod val="10000"/>
              <a:lumOff val="90000"/>
            </a:schemeClr>
          </a:solidFill>
          <a:ln w="28575">
            <a:solidFill>
              <a:schemeClr val="accent1"/>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
        <p:nvSpPr>
          <p:cNvPr id="52" name="Picture Placeholder 51"/>
          <p:cNvSpPr>
            <a:spLocks noGrp="1"/>
          </p:cNvSpPr>
          <p:nvPr>
            <p:ph type="pic" sz="quarter" idx="15" hasCustomPrompt="1"/>
          </p:nvPr>
        </p:nvSpPr>
        <p:spPr>
          <a:xfrm>
            <a:off x="6180898" y="3079712"/>
            <a:ext cx="1814799" cy="2076488"/>
          </a:xfrm>
          <a:custGeom>
            <a:avLst/>
            <a:gdLst>
              <a:gd name="connsiteX0" fmla="*/ 682752 w 1361099"/>
              <a:gd name="connsiteY0" fmla="*/ 0 h 1557366"/>
              <a:gd name="connsiteX1" fmla="*/ 841328 w 1361099"/>
              <a:gd name="connsiteY1" fmla="*/ 137414 h 1557366"/>
              <a:gd name="connsiteX2" fmla="*/ 872163 w 1361099"/>
              <a:gd name="connsiteY2" fmla="*/ 283157 h 1557366"/>
              <a:gd name="connsiteX3" fmla="*/ 1281818 w 1361099"/>
              <a:gd name="connsiteY3" fmla="*/ 212368 h 1557366"/>
              <a:gd name="connsiteX4" fmla="*/ 1356701 w 1361099"/>
              <a:gd name="connsiteY4" fmla="*/ 599628 h 1557366"/>
              <a:gd name="connsiteX5" fmla="*/ 1206935 w 1361099"/>
              <a:gd name="connsiteY5" fmla="*/ 628776 h 1557366"/>
              <a:gd name="connsiteX6" fmla="*/ 1061573 w 1361099"/>
              <a:gd name="connsiteY6" fmla="*/ 778683 h 1557366"/>
              <a:gd name="connsiteX7" fmla="*/ 1206935 w 1361099"/>
              <a:gd name="connsiteY7" fmla="*/ 932754 h 1557366"/>
              <a:gd name="connsiteX8" fmla="*/ 1356701 w 1361099"/>
              <a:gd name="connsiteY8" fmla="*/ 961903 h 1557366"/>
              <a:gd name="connsiteX9" fmla="*/ 1281818 w 1361099"/>
              <a:gd name="connsiteY9" fmla="*/ 1349162 h 1557366"/>
              <a:gd name="connsiteX10" fmla="*/ 872163 w 1361099"/>
              <a:gd name="connsiteY10" fmla="*/ 1278373 h 1557366"/>
              <a:gd name="connsiteX11" fmla="*/ 841328 w 1361099"/>
              <a:gd name="connsiteY11" fmla="*/ 1424116 h 1557366"/>
              <a:gd name="connsiteX12" fmla="*/ 682752 w 1361099"/>
              <a:gd name="connsiteY12" fmla="*/ 1557366 h 1557366"/>
              <a:gd name="connsiteX13" fmla="*/ 519771 w 1361099"/>
              <a:gd name="connsiteY13" fmla="*/ 1424116 h 1557366"/>
              <a:gd name="connsiteX14" fmla="*/ 488937 w 1361099"/>
              <a:gd name="connsiteY14" fmla="*/ 1278373 h 1557366"/>
              <a:gd name="connsiteX15" fmla="*/ 79281 w 1361099"/>
              <a:gd name="connsiteY15" fmla="*/ 1349162 h 1557366"/>
              <a:gd name="connsiteX16" fmla="*/ 4398 w 1361099"/>
              <a:gd name="connsiteY16" fmla="*/ 961903 h 1557366"/>
              <a:gd name="connsiteX17" fmla="*/ 154165 w 1361099"/>
              <a:gd name="connsiteY17" fmla="*/ 932754 h 1557366"/>
              <a:gd name="connsiteX18" fmla="*/ 299526 w 1361099"/>
              <a:gd name="connsiteY18" fmla="*/ 778683 h 1557366"/>
              <a:gd name="connsiteX19" fmla="*/ 154165 w 1361099"/>
              <a:gd name="connsiteY19" fmla="*/ 628776 h 1557366"/>
              <a:gd name="connsiteX20" fmla="*/ 4398 w 1361099"/>
              <a:gd name="connsiteY20" fmla="*/ 599628 h 1557366"/>
              <a:gd name="connsiteX21" fmla="*/ 79281 w 1361099"/>
              <a:gd name="connsiteY21" fmla="*/ 212368 h 1557366"/>
              <a:gd name="connsiteX22" fmla="*/ 488937 w 1361099"/>
              <a:gd name="connsiteY22" fmla="*/ 283157 h 1557366"/>
              <a:gd name="connsiteX23" fmla="*/ 519771 w 1361099"/>
              <a:gd name="connsiteY23" fmla="*/ 137414 h 1557366"/>
              <a:gd name="connsiteX24" fmla="*/ 682752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82752" y="0"/>
                </a:moveTo>
                <a:cubicBezTo>
                  <a:pt x="832519" y="0"/>
                  <a:pt x="876567" y="74953"/>
                  <a:pt x="841328" y="137414"/>
                </a:cubicBezTo>
                <a:cubicBezTo>
                  <a:pt x="806089" y="204040"/>
                  <a:pt x="766445" y="266501"/>
                  <a:pt x="872163" y="283157"/>
                </a:cubicBezTo>
                <a:cubicBezTo>
                  <a:pt x="1065978" y="303978"/>
                  <a:pt x="1281818" y="212368"/>
                  <a:pt x="1281818" y="212368"/>
                </a:cubicBezTo>
                <a:cubicBezTo>
                  <a:pt x="1281818" y="212368"/>
                  <a:pt x="1383130" y="416408"/>
                  <a:pt x="1356701" y="599628"/>
                </a:cubicBezTo>
                <a:cubicBezTo>
                  <a:pt x="1343486" y="699566"/>
                  <a:pt x="1277413" y="657925"/>
                  <a:pt x="1206935" y="628776"/>
                </a:cubicBezTo>
                <a:cubicBezTo>
                  <a:pt x="1140861" y="595464"/>
                  <a:pt x="1061573" y="637104"/>
                  <a:pt x="1061573" y="778683"/>
                </a:cubicBezTo>
                <a:cubicBezTo>
                  <a:pt x="1061573" y="924426"/>
                  <a:pt x="1140861" y="966067"/>
                  <a:pt x="1206935" y="932754"/>
                </a:cubicBezTo>
                <a:cubicBezTo>
                  <a:pt x="1277413" y="899441"/>
                  <a:pt x="1343486" y="861965"/>
                  <a:pt x="1356701" y="961903"/>
                </a:cubicBezTo>
                <a:cubicBezTo>
                  <a:pt x="1383130" y="1140958"/>
                  <a:pt x="1281818" y="1349162"/>
                  <a:pt x="1281818" y="1349162"/>
                </a:cubicBezTo>
                <a:cubicBezTo>
                  <a:pt x="1281818" y="1349162"/>
                  <a:pt x="1065978" y="1253388"/>
                  <a:pt x="872163" y="1278373"/>
                </a:cubicBezTo>
                <a:cubicBezTo>
                  <a:pt x="766445" y="1290865"/>
                  <a:pt x="806089" y="1357490"/>
                  <a:pt x="841328" y="1424116"/>
                </a:cubicBezTo>
                <a:cubicBezTo>
                  <a:pt x="876567" y="1486577"/>
                  <a:pt x="832519" y="1557366"/>
                  <a:pt x="682752" y="1557366"/>
                </a:cubicBezTo>
                <a:cubicBezTo>
                  <a:pt x="528581" y="1557366"/>
                  <a:pt x="484532" y="1486577"/>
                  <a:pt x="519771" y="1424116"/>
                </a:cubicBezTo>
                <a:cubicBezTo>
                  <a:pt x="555010" y="1357490"/>
                  <a:pt x="594654" y="1290865"/>
                  <a:pt x="488937" y="1278373"/>
                </a:cubicBezTo>
                <a:cubicBezTo>
                  <a:pt x="295121" y="1253388"/>
                  <a:pt x="79281" y="1349162"/>
                  <a:pt x="79281" y="1349162"/>
                </a:cubicBezTo>
                <a:cubicBezTo>
                  <a:pt x="79281" y="1349162"/>
                  <a:pt x="-22031" y="1140958"/>
                  <a:pt x="4398" y="961903"/>
                </a:cubicBezTo>
                <a:cubicBezTo>
                  <a:pt x="17613" y="861965"/>
                  <a:pt x="83686" y="899441"/>
                  <a:pt x="154165" y="932754"/>
                </a:cubicBezTo>
                <a:cubicBezTo>
                  <a:pt x="220238" y="966067"/>
                  <a:pt x="299526" y="924426"/>
                  <a:pt x="299526" y="778683"/>
                </a:cubicBezTo>
                <a:cubicBezTo>
                  <a:pt x="299526" y="637104"/>
                  <a:pt x="220238" y="595464"/>
                  <a:pt x="154165" y="628776"/>
                </a:cubicBezTo>
                <a:cubicBezTo>
                  <a:pt x="83686" y="657925"/>
                  <a:pt x="17613" y="699566"/>
                  <a:pt x="4398" y="599628"/>
                </a:cubicBezTo>
                <a:cubicBezTo>
                  <a:pt x="-22031" y="416408"/>
                  <a:pt x="79281" y="212368"/>
                  <a:pt x="79281" y="212368"/>
                </a:cubicBezTo>
                <a:cubicBezTo>
                  <a:pt x="79281" y="212368"/>
                  <a:pt x="295121" y="303978"/>
                  <a:pt x="488937" y="283157"/>
                </a:cubicBezTo>
                <a:cubicBezTo>
                  <a:pt x="594654" y="266501"/>
                  <a:pt x="555010" y="204040"/>
                  <a:pt x="519771" y="137414"/>
                </a:cubicBezTo>
                <a:cubicBezTo>
                  <a:pt x="484532" y="74953"/>
                  <a:pt x="528581" y="0"/>
                  <a:pt x="682752" y="0"/>
                </a:cubicBezTo>
                <a:close/>
              </a:path>
            </a:pathLst>
          </a:custGeom>
          <a:solidFill>
            <a:schemeClr val="tx2">
              <a:lumMod val="10000"/>
              <a:lumOff val="90000"/>
            </a:schemeClr>
          </a:solidFill>
          <a:ln w="28575">
            <a:solidFill>
              <a:schemeClr val="accent2"/>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
        <p:nvSpPr>
          <p:cNvPr id="51" name="Picture Placeholder 50"/>
          <p:cNvSpPr>
            <a:spLocks noGrp="1"/>
          </p:cNvSpPr>
          <p:nvPr>
            <p:ph type="pic" sz="quarter" idx="16" hasCustomPrompt="1"/>
          </p:nvPr>
        </p:nvSpPr>
        <p:spPr>
          <a:xfrm>
            <a:off x="9821647" y="3079712"/>
            <a:ext cx="1814799" cy="2076488"/>
          </a:xfrm>
          <a:custGeom>
            <a:avLst/>
            <a:gdLst>
              <a:gd name="connsiteX0" fmla="*/ 682752 w 1361099"/>
              <a:gd name="connsiteY0" fmla="*/ 0 h 1557366"/>
              <a:gd name="connsiteX1" fmla="*/ 841328 w 1361099"/>
              <a:gd name="connsiteY1" fmla="*/ 137414 h 1557366"/>
              <a:gd name="connsiteX2" fmla="*/ 872163 w 1361099"/>
              <a:gd name="connsiteY2" fmla="*/ 283157 h 1557366"/>
              <a:gd name="connsiteX3" fmla="*/ 1281817 w 1361099"/>
              <a:gd name="connsiteY3" fmla="*/ 212368 h 1557366"/>
              <a:gd name="connsiteX4" fmla="*/ 1356701 w 1361099"/>
              <a:gd name="connsiteY4" fmla="*/ 599628 h 1557366"/>
              <a:gd name="connsiteX5" fmla="*/ 1206934 w 1361099"/>
              <a:gd name="connsiteY5" fmla="*/ 628776 h 1557366"/>
              <a:gd name="connsiteX6" fmla="*/ 1061573 w 1361099"/>
              <a:gd name="connsiteY6" fmla="*/ 778683 h 1557366"/>
              <a:gd name="connsiteX7" fmla="*/ 1206934 w 1361099"/>
              <a:gd name="connsiteY7" fmla="*/ 932754 h 1557366"/>
              <a:gd name="connsiteX8" fmla="*/ 1356701 w 1361099"/>
              <a:gd name="connsiteY8" fmla="*/ 961903 h 1557366"/>
              <a:gd name="connsiteX9" fmla="*/ 1281817 w 1361099"/>
              <a:gd name="connsiteY9" fmla="*/ 1349162 h 1557366"/>
              <a:gd name="connsiteX10" fmla="*/ 872163 w 1361099"/>
              <a:gd name="connsiteY10" fmla="*/ 1278373 h 1557366"/>
              <a:gd name="connsiteX11" fmla="*/ 841328 w 1361099"/>
              <a:gd name="connsiteY11" fmla="*/ 1424116 h 1557366"/>
              <a:gd name="connsiteX12" fmla="*/ 682752 w 1361099"/>
              <a:gd name="connsiteY12" fmla="*/ 1557366 h 1557366"/>
              <a:gd name="connsiteX13" fmla="*/ 519771 w 1361099"/>
              <a:gd name="connsiteY13" fmla="*/ 1424116 h 1557366"/>
              <a:gd name="connsiteX14" fmla="*/ 488936 w 1361099"/>
              <a:gd name="connsiteY14" fmla="*/ 1278373 h 1557366"/>
              <a:gd name="connsiteX15" fmla="*/ 79281 w 1361099"/>
              <a:gd name="connsiteY15" fmla="*/ 1349162 h 1557366"/>
              <a:gd name="connsiteX16" fmla="*/ 4398 w 1361099"/>
              <a:gd name="connsiteY16" fmla="*/ 961903 h 1557366"/>
              <a:gd name="connsiteX17" fmla="*/ 154165 w 1361099"/>
              <a:gd name="connsiteY17" fmla="*/ 932754 h 1557366"/>
              <a:gd name="connsiteX18" fmla="*/ 299526 w 1361099"/>
              <a:gd name="connsiteY18" fmla="*/ 778683 h 1557366"/>
              <a:gd name="connsiteX19" fmla="*/ 154165 w 1361099"/>
              <a:gd name="connsiteY19" fmla="*/ 628776 h 1557366"/>
              <a:gd name="connsiteX20" fmla="*/ 4398 w 1361099"/>
              <a:gd name="connsiteY20" fmla="*/ 599628 h 1557366"/>
              <a:gd name="connsiteX21" fmla="*/ 79281 w 1361099"/>
              <a:gd name="connsiteY21" fmla="*/ 212368 h 1557366"/>
              <a:gd name="connsiteX22" fmla="*/ 488936 w 1361099"/>
              <a:gd name="connsiteY22" fmla="*/ 283157 h 1557366"/>
              <a:gd name="connsiteX23" fmla="*/ 519771 w 1361099"/>
              <a:gd name="connsiteY23" fmla="*/ 137414 h 1557366"/>
              <a:gd name="connsiteX24" fmla="*/ 682752 w 1361099"/>
              <a:gd name="connsiteY24" fmla="*/ 0 h 155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099" h="1557366">
                <a:moveTo>
                  <a:pt x="682752" y="0"/>
                </a:moveTo>
                <a:cubicBezTo>
                  <a:pt x="832519" y="0"/>
                  <a:pt x="876567" y="74953"/>
                  <a:pt x="841328" y="137414"/>
                </a:cubicBezTo>
                <a:cubicBezTo>
                  <a:pt x="806089" y="204040"/>
                  <a:pt x="766445" y="266501"/>
                  <a:pt x="872163" y="283157"/>
                </a:cubicBezTo>
                <a:cubicBezTo>
                  <a:pt x="1065978" y="303978"/>
                  <a:pt x="1281817" y="212368"/>
                  <a:pt x="1281817" y="212368"/>
                </a:cubicBezTo>
                <a:cubicBezTo>
                  <a:pt x="1281817" y="212368"/>
                  <a:pt x="1383130" y="416408"/>
                  <a:pt x="1356701" y="599628"/>
                </a:cubicBezTo>
                <a:cubicBezTo>
                  <a:pt x="1343486" y="699566"/>
                  <a:pt x="1277413" y="657925"/>
                  <a:pt x="1206934" y="628776"/>
                </a:cubicBezTo>
                <a:cubicBezTo>
                  <a:pt x="1140861" y="595464"/>
                  <a:pt x="1061573" y="637104"/>
                  <a:pt x="1061573" y="778683"/>
                </a:cubicBezTo>
                <a:cubicBezTo>
                  <a:pt x="1061573" y="924426"/>
                  <a:pt x="1140861" y="966067"/>
                  <a:pt x="1206934" y="932754"/>
                </a:cubicBezTo>
                <a:cubicBezTo>
                  <a:pt x="1277413" y="899441"/>
                  <a:pt x="1343486" y="861965"/>
                  <a:pt x="1356701" y="961903"/>
                </a:cubicBezTo>
                <a:cubicBezTo>
                  <a:pt x="1383130" y="1140958"/>
                  <a:pt x="1281817" y="1349162"/>
                  <a:pt x="1281817" y="1349162"/>
                </a:cubicBezTo>
                <a:cubicBezTo>
                  <a:pt x="1281817" y="1349162"/>
                  <a:pt x="1065978" y="1253388"/>
                  <a:pt x="872163" y="1278373"/>
                </a:cubicBezTo>
                <a:cubicBezTo>
                  <a:pt x="766445" y="1290865"/>
                  <a:pt x="806089" y="1357490"/>
                  <a:pt x="841328" y="1424116"/>
                </a:cubicBezTo>
                <a:cubicBezTo>
                  <a:pt x="876567" y="1486577"/>
                  <a:pt x="832519" y="1557366"/>
                  <a:pt x="682752" y="1557366"/>
                </a:cubicBezTo>
                <a:cubicBezTo>
                  <a:pt x="528581" y="1557366"/>
                  <a:pt x="484532" y="1486577"/>
                  <a:pt x="519771" y="1424116"/>
                </a:cubicBezTo>
                <a:cubicBezTo>
                  <a:pt x="555010" y="1357490"/>
                  <a:pt x="594654" y="1290865"/>
                  <a:pt x="488936" y="1278373"/>
                </a:cubicBezTo>
                <a:cubicBezTo>
                  <a:pt x="295121" y="1253388"/>
                  <a:pt x="79281" y="1349162"/>
                  <a:pt x="79281" y="1349162"/>
                </a:cubicBezTo>
                <a:cubicBezTo>
                  <a:pt x="79281" y="1349162"/>
                  <a:pt x="-22031" y="1140958"/>
                  <a:pt x="4398" y="961903"/>
                </a:cubicBezTo>
                <a:cubicBezTo>
                  <a:pt x="17613" y="861965"/>
                  <a:pt x="83686" y="899441"/>
                  <a:pt x="154165" y="932754"/>
                </a:cubicBezTo>
                <a:cubicBezTo>
                  <a:pt x="220238" y="966067"/>
                  <a:pt x="299526" y="924426"/>
                  <a:pt x="299526" y="778683"/>
                </a:cubicBezTo>
                <a:cubicBezTo>
                  <a:pt x="299526" y="637104"/>
                  <a:pt x="220238" y="595464"/>
                  <a:pt x="154165" y="628776"/>
                </a:cubicBezTo>
                <a:cubicBezTo>
                  <a:pt x="83686" y="657925"/>
                  <a:pt x="17613" y="699566"/>
                  <a:pt x="4398" y="599628"/>
                </a:cubicBezTo>
                <a:cubicBezTo>
                  <a:pt x="-22031" y="416408"/>
                  <a:pt x="79281" y="212368"/>
                  <a:pt x="79281" y="212368"/>
                </a:cubicBezTo>
                <a:cubicBezTo>
                  <a:pt x="79281" y="212368"/>
                  <a:pt x="295121" y="303978"/>
                  <a:pt x="488936" y="283157"/>
                </a:cubicBezTo>
                <a:cubicBezTo>
                  <a:pt x="594654" y="266501"/>
                  <a:pt x="555010" y="204040"/>
                  <a:pt x="519771" y="137414"/>
                </a:cubicBezTo>
                <a:cubicBezTo>
                  <a:pt x="484532" y="74953"/>
                  <a:pt x="528581" y="0"/>
                  <a:pt x="682752" y="0"/>
                </a:cubicBezTo>
                <a:close/>
              </a:path>
            </a:pathLst>
          </a:custGeom>
          <a:solidFill>
            <a:schemeClr val="tx2">
              <a:lumMod val="10000"/>
              <a:lumOff val="90000"/>
            </a:schemeClr>
          </a:solidFill>
          <a:ln w="28575">
            <a:solidFill>
              <a:schemeClr val="accent3"/>
            </a:solidFill>
          </a:ln>
        </p:spPr>
        <p:txBody>
          <a:bodyPr wrap="square" lIns="0" tIns="0" rIns="0" bIns="182880" anchor="b">
            <a:noAutofit/>
          </a:bodyPr>
          <a:lstStyle>
            <a:lvl1pPr algn="ctr" rtl="0">
              <a:buNone/>
              <a:defRPr sz="6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553208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2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11" name="Picture Placeholder 10"/>
          <p:cNvSpPr>
            <a:spLocks noGrp="1"/>
          </p:cNvSpPr>
          <p:nvPr>
            <p:ph type="pic" sz="quarter" idx="19" hasCustomPrompt="1"/>
          </p:nvPr>
        </p:nvSpPr>
        <p:spPr>
          <a:xfrm>
            <a:off x="512298" y="1472266"/>
            <a:ext cx="4640657" cy="4965703"/>
          </a:xfrm>
          <a:custGeom>
            <a:avLst/>
            <a:gdLst>
              <a:gd name="connsiteX0" fmla="*/ 294443 w 3480493"/>
              <a:gd name="connsiteY0" fmla="*/ 2098440 h 2971800"/>
              <a:gd name="connsiteX1" fmla="*/ 710045 w 3480493"/>
              <a:gd name="connsiteY1" fmla="*/ 2099547 h 2971800"/>
              <a:gd name="connsiteX2" fmla="*/ 694548 w 3480493"/>
              <a:gd name="connsiteY2" fmla="*/ 2121685 h 2971800"/>
              <a:gd name="connsiteX3" fmla="*/ 684687 w 3480493"/>
              <a:gd name="connsiteY3" fmla="*/ 2146037 h 2971800"/>
              <a:gd name="connsiteX4" fmla="*/ 677643 w 3480493"/>
              <a:gd name="connsiteY4" fmla="*/ 2171497 h 2971800"/>
              <a:gd name="connsiteX5" fmla="*/ 674825 w 3480493"/>
              <a:gd name="connsiteY5" fmla="*/ 2198063 h 2971800"/>
              <a:gd name="connsiteX6" fmla="*/ 694548 w 3480493"/>
              <a:gd name="connsiteY6" fmla="*/ 2276654 h 2971800"/>
              <a:gd name="connsiteX7" fmla="*/ 748084 w 3480493"/>
              <a:gd name="connsiteY7" fmla="*/ 2340855 h 2971800"/>
              <a:gd name="connsiteX8" fmla="*/ 828386 w 3480493"/>
              <a:gd name="connsiteY8" fmla="*/ 2384025 h 2971800"/>
              <a:gd name="connsiteX9" fmla="*/ 927004 w 3480493"/>
              <a:gd name="connsiteY9" fmla="*/ 2399522 h 2971800"/>
              <a:gd name="connsiteX10" fmla="*/ 1025621 w 3480493"/>
              <a:gd name="connsiteY10" fmla="*/ 2384025 h 2971800"/>
              <a:gd name="connsiteX11" fmla="*/ 1107333 w 3480493"/>
              <a:gd name="connsiteY11" fmla="*/ 2340855 h 2971800"/>
              <a:gd name="connsiteX12" fmla="*/ 1162277 w 3480493"/>
              <a:gd name="connsiteY12" fmla="*/ 2277761 h 2971800"/>
              <a:gd name="connsiteX13" fmla="*/ 1182000 w 3480493"/>
              <a:gd name="connsiteY13" fmla="*/ 2199170 h 2971800"/>
              <a:gd name="connsiteX14" fmla="*/ 1180591 w 3480493"/>
              <a:gd name="connsiteY14" fmla="*/ 2172604 h 2971800"/>
              <a:gd name="connsiteX15" fmla="*/ 1173547 w 3480493"/>
              <a:gd name="connsiteY15" fmla="*/ 2147144 h 2971800"/>
              <a:gd name="connsiteX16" fmla="*/ 1163685 w 3480493"/>
              <a:gd name="connsiteY16" fmla="*/ 2122792 h 2971800"/>
              <a:gd name="connsiteX17" fmla="*/ 1149597 w 3480493"/>
              <a:gd name="connsiteY17" fmla="*/ 2099547 h 2971800"/>
              <a:gd name="connsiteX18" fmla="*/ 1740247 w 3480493"/>
              <a:gd name="connsiteY18" fmla="*/ 2100629 h 2971800"/>
              <a:gd name="connsiteX19" fmla="*/ 2330896 w 3480493"/>
              <a:gd name="connsiteY19" fmla="*/ 2099547 h 2971800"/>
              <a:gd name="connsiteX20" fmla="*/ 2316808 w 3480493"/>
              <a:gd name="connsiteY20" fmla="*/ 2122792 h 2971800"/>
              <a:gd name="connsiteX21" fmla="*/ 2306946 w 3480493"/>
              <a:gd name="connsiteY21" fmla="*/ 2147144 h 2971800"/>
              <a:gd name="connsiteX22" fmla="*/ 2299902 w 3480493"/>
              <a:gd name="connsiteY22" fmla="*/ 2172604 h 2971800"/>
              <a:gd name="connsiteX23" fmla="*/ 2298493 w 3480493"/>
              <a:gd name="connsiteY23" fmla="*/ 2199170 h 2971800"/>
              <a:gd name="connsiteX24" fmla="*/ 2318216 w 3480493"/>
              <a:gd name="connsiteY24" fmla="*/ 2277761 h 2971800"/>
              <a:gd name="connsiteX25" fmla="*/ 2373160 w 3480493"/>
              <a:gd name="connsiteY25" fmla="*/ 2340855 h 2971800"/>
              <a:gd name="connsiteX26" fmla="*/ 2454872 w 3480493"/>
              <a:gd name="connsiteY26" fmla="*/ 2384025 h 2971800"/>
              <a:gd name="connsiteX27" fmla="*/ 2553489 w 3480493"/>
              <a:gd name="connsiteY27" fmla="*/ 2399522 h 2971800"/>
              <a:gd name="connsiteX28" fmla="*/ 2652107 w 3480493"/>
              <a:gd name="connsiteY28" fmla="*/ 2384025 h 2971800"/>
              <a:gd name="connsiteX29" fmla="*/ 2732409 w 3480493"/>
              <a:gd name="connsiteY29" fmla="*/ 2340855 h 2971800"/>
              <a:gd name="connsiteX30" fmla="*/ 2785945 w 3480493"/>
              <a:gd name="connsiteY30" fmla="*/ 2276654 h 2971800"/>
              <a:gd name="connsiteX31" fmla="*/ 2805668 w 3480493"/>
              <a:gd name="connsiteY31" fmla="*/ 2198063 h 2971800"/>
              <a:gd name="connsiteX32" fmla="*/ 2802850 w 3480493"/>
              <a:gd name="connsiteY32" fmla="*/ 2171497 h 2971800"/>
              <a:gd name="connsiteX33" fmla="*/ 2795806 w 3480493"/>
              <a:gd name="connsiteY33" fmla="*/ 2146037 h 2971800"/>
              <a:gd name="connsiteX34" fmla="*/ 2785945 w 3480493"/>
              <a:gd name="connsiteY34" fmla="*/ 2121685 h 2971800"/>
              <a:gd name="connsiteX35" fmla="*/ 2770448 w 3480493"/>
              <a:gd name="connsiteY35" fmla="*/ 2099547 h 2971800"/>
              <a:gd name="connsiteX36" fmla="*/ 3186050 w 3480493"/>
              <a:gd name="connsiteY36" fmla="*/ 2098440 h 2971800"/>
              <a:gd name="connsiteX37" fmla="*/ 3350882 w 3480493"/>
              <a:gd name="connsiteY37" fmla="*/ 2201383 h 2971800"/>
              <a:gd name="connsiteX38" fmla="*/ 3436820 w 3480493"/>
              <a:gd name="connsiteY38" fmla="*/ 2295472 h 2971800"/>
              <a:gd name="connsiteX39" fmla="*/ 3469222 w 3480493"/>
              <a:gd name="connsiteY39" fmla="*/ 2366315 h 2971800"/>
              <a:gd name="connsiteX40" fmla="*/ 3473449 w 3480493"/>
              <a:gd name="connsiteY40" fmla="*/ 2397308 h 2971800"/>
              <a:gd name="connsiteX41" fmla="*/ 3480493 w 3480493"/>
              <a:gd name="connsiteY41" fmla="*/ 2971800 h 2971800"/>
              <a:gd name="connsiteX42" fmla="*/ 1885863 w 3480493"/>
              <a:gd name="connsiteY42" fmla="*/ 2971800 h 2971800"/>
              <a:gd name="connsiteX43" fmla="*/ 1753981 w 3480493"/>
              <a:gd name="connsiteY43" fmla="*/ 2971800 h 2971800"/>
              <a:gd name="connsiteX44" fmla="*/ 1726512 w 3480493"/>
              <a:gd name="connsiteY44" fmla="*/ 2971800 h 2971800"/>
              <a:gd name="connsiteX45" fmla="*/ 1594630 w 3480493"/>
              <a:gd name="connsiteY45" fmla="*/ 2971800 h 2971800"/>
              <a:gd name="connsiteX46" fmla="*/ 0 w 3480493"/>
              <a:gd name="connsiteY46" fmla="*/ 2971800 h 2971800"/>
              <a:gd name="connsiteX47" fmla="*/ 7044 w 3480493"/>
              <a:gd name="connsiteY47" fmla="*/ 2397308 h 2971800"/>
              <a:gd name="connsiteX48" fmla="*/ 11271 w 3480493"/>
              <a:gd name="connsiteY48" fmla="*/ 2366315 h 2971800"/>
              <a:gd name="connsiteX49" fmla="*/ 43673 w 3480493"/>
              <a:gd name="connsiteY49" fmla="*/ 2295472 h 2971800"/>
              <a:gd name="connsiteX50" fmla="*/ 129611 w 3480493"/>
              <a:gd name="connsiteY50" fmla="*/ 2201383 h 2971800"/>
              <a:gd name="connsiteX51" fmla="*/ 294443 w 3480493"/>
              <a:gd name="connsiteY51" fmla="*/ 2098440 h 2971800"/>
              <a:gd name="connsiteX52" fmla="*/ 1735453 w 3480493"/>
              <a:gd name="connsiteY52" fmla="*/ 0 h 2971800"/>
              <a:gd name="connsiteX53" fmla="*/ 1740247 w 3480493"/>
              <a:gd name="connsiteY53" fmla="*/ 318 h 2971800"/>
              <a:gd name="connsiteX54" fmla="*/ 1745040 w 3480493"/>
              <a:gd name="connsiteY54" fmla="*/ 0 h 2971800"/>
              <a:gd name="connsiteX55" fmla="*/ 1745040 w 3480493"/>
              <a:gd name="connsiteY55" fmla="*/ 637 h 2971800"/>
              <a:gd name="connsiteX56" fmla="*/ 1925601 w 3480493"/>
              <a:gd name="connsiteY56" fmla="*/ 12627 h 2971800"/>
              <a:gd name="connsiteX57" fmla="*/ 2324548 w 3480493"/>
              <a:gd name="connsiteY57" fmla="*/ 150549 h 2971800"/>
              <a:gd name="connsiteX58" fmla="*/ 2550039 w 3480493"/>
              <a:gd name="connsiteY58" fmla="*/ 472680 h 2971800"/>
              <a:gd name="connsiteX59" fmla="*/ 2558495 w 3480493"/>
              <a:gd name="connsiteY59" fmla="*/ 800345 h 2971800"/>
              <a:gd name="connsiteX60" fmla="*/ 2499304 w 3480493"/>
              <a:gd name="connsiteY60" fmla="*/ 968606 h 2971800"/>
              <a:gd name="connsiteX61" fmla="*/ 2511987 w 3480493"/>
              <a:gd name="connsiteY61" fmla="*/ 959750 h 2971800"/>
              <a:gd name="connsiteX62" fmla="*/ 2526081 w 3480493"/>
              <a:gd name="connsiteY62" fmla="*/ 948680 h 2971800"/>
              <a:gd name="connsiteX63" fmla="*/ 2541583 w 3480493"/>
              <a:gd name="connsiteY63" fmla="*/ 936504 h 2971800"/>
              <a:gd name="connsiteX64" fmla="*/ 2557086 w 3480493"/>
              <a:gd name="connsiteY64" fmla="*/ 924327 h 2971800"/>
              <a:gd name="connsiteX65" fmla="*/ 2566951 w 3480493"/>
              <a:gd name="connsiteY65" fmla="*/ 917685 h 2971800"/>
              <a:gd name="connsiteX66" fmla="*/ 2575407 w 3480493"/>
              <a:gd name="connsiteY66" fmla="*/ 913257 h 2971800"/>
              <a:gd name="connsiteX67" fmla="*/ 2585272 w 3480493"/>
              <a:gd name="connsiteY67" fmla="*/ 909936 h 2971800"/>
              <a:gd name="connsiteX68" fmla="*/ 2593728 w 3480493"/>
              <a:gd name="connsiteY68" fmla="*/ 909936 h 2971800"/>
              <a:gd name="connsiteX69" fmla="*/ 2619096 w 3480493"/>
              <a:gd name="connsiteY69" fmla="*/ 918792 h 2971800"/>
              <a:gd name="connsiteX70" fmla="*/ 2640235 w 3480493"/>
              <a:gd name="connsiteY70" fmla="*/ 942038 h 2971800"/>
              <a:gd name="connsiteX71" fmla="*/ 2654329 w 3480493"/>
              <a:gd name="connsiteY71" fmla="*/ 975248 h 2971800"/>
              <a:gd name="connsiteX72" fmla="*/ 2662785 w 3480493"/>
              <a:gd name="connsiteY72" fmla="*/ 1013992 h 2971800"/>
              <a:gd name="connsiteX73" fmla="*/ 2657147 w 3480493"/>
              <a:gd name="connsiteY73" fmla="*/ 1063806 h 2971800"/>
              <a:gd name="connsiteX74" fmla="*/ 2633189 w 3480493"/>
              <a:gd name="connsiteY74" fmla="*/ 1112513 h 2971800"/>
              <a:gd name="connsiteX75" fmla="*/ 2606412 w 3480493"/>
              <a:gd name="connsiteY75" fmla="*/ 1164541 h 2971800"/>
              <a:gd name="connsiteX76" fmla="*/ 2590909 w 3480493"/>
              <a:gd name="connsiteY76" fmla="*/ 1225425 h 2971800"/>
              <a:gd name="connsiteX77" fmla="*/ 2585272 w 3480493"/>
              <a:gd name="connsiteY77" fmla="*/ 1251992 h 2971800"/>
              <a:gd name="connsiteX78" fmla="*/ 2572588 w 3480493"/>
              <a:gd name="connsiteY78" fmla="*/ 1267490 h 2971800"/>
              <a:gd name="connsiteX79" fmla="*/ 2555676 w 3480493"/>
              <a:gd name="connsiteY79" fmla="*/ 1276346 h 2971800"/>
              <a:gd name="connsiteX80" fmla="*/ 2537355 w 3480493"/>
              <a:gd name="connsiteY80" fmla="*/ 1278560 h 2971800"/>
              <a:gd name="connsiteX81" fmla="*/ 2514806 w 3480493"/>
              <a:gd name="connsiteY81" fmla="*/ 1276346 h 2971800"/>
              <a:gd name="connsiteX82" fmla="*/ 2496485 w 3480493"/>
              <a:gd name="connsiteY82" fmla="*/ 1271918 h 2971800"/>
              <a:gd name="connsiteX83" fmla="*/ 2482392 w 3480493"/>
              <a:gd name="connsiteY83" fmla="*/ 1266383 h 2971800"/>
              <a:gd name="connsiteX84" fmla="*/ 2476754 w 3480493"/>
              <a:gd name="connsiteY84" fmla="*/ 1264169 h 2971800"/>
              <a:gd name="connsiteX85" fmla="*/ 2448568 w 3480493"/>
              <a:gd name="connsiteY85" fmla="*/ 1305127 h 2971800"/>
              <a:gd name="connsiteX86" fmla="*/ 2390786 w 3480493"/>
              <a:gd name="connsiteY86" fmla="*/ 1389258 h 2971800"/>
              <a:gd name="connsiteX87" fmla="*/ 2324548 w 3480493"/>
              <a:gd name="connsiteY87" fmla="*/ 1485565 h 2971800"/>
              <a:gd name="connsiteX88" fmla="*/ 2273813 w 3480493"/>
              <a:gd name="connsiteY88" fmla="*/ 1559732 h 2971800"/>
              <a:gd name="connsiteX89" fmla="*/ 2263947 w 3480493"/>
              <a:gd name="connsiteY89" fmla="*/ 1585193 h 2971800"/>
              <a:gd name="connsiteX90" fmla="*/ 2265357 w 3480493"/>
              <a:gd name="connsiteY90" fmla="*/ 1613974 h 2971800"/>
              <a:gd name="connsiteX91" fmla="*/ 2273813 w 3480493"/>
              <a:gd name="connsiteY91" fmla="*/ 1646077 h 2971800"/>
              <a:gd name="connsiteX92" fmla="*/ 2287906 w 3480493"/>
              <a:gd name="connsiteY92" fmla="*/ 1677072 h 2971800"/>
              <a:gd name="connsiteX93" fmla="*/ 2318911 w 3480493"/>
              <a:gd name="connsiteY93" fmla="*/ 1723565 h 2971800"/>
              <a:gd name="connsiteX94" fmla="*/ 2359781 w 3480493"/>
              <a:gd name="connsiteY94" fmla="*/ 1763416 h 2971800"/>
              <a:gd name="connsiteX95" fmla="*/ 2409107 w 3480493"/>
              <a:gd name="connsiteY95" fmla="*/ 1797733 h 2971800"/>
              <a:gd name="connsiteX96" fmla="*/ 2466889 w 3480493"/>
              <a:gd name="connsiteY96" fmla="*/ 1823193 h 2971800"/>
              <a:gd name="connsiteX97" fmla="*/ 2573997 w 3480493"/>
              <a:gd name="connsiteY97" fmla="*/ 1861938 h 2971800"/>
              <a:gd name="connsiteX98" fmla="*/ 2714929 w 3480493"/>
              <a:gd name="connsiteY98" fmla="*/ 1912859 h 2971800"/>
              <a:gd name="connsiteX99" fmla="*/ 2882638 w 3480493"/>
              <a:gd name="connsiteY99" fmla="*/ 1971528 h 2971800"/>
              <a:gd name="connsiteX100" fmla="*/ 3072896 w 3480493"/>
              <a:gd name="connsiteY100" fmla="*/ 2037947 h 2971800"/>
              <a:gd name="connsiteX101" fmla="*/ 3088399 w 3480493"/>
              <a:gd name="connsiteY101" fmla="*/ 2043482 h 2971800"/>
              <a:gd name="connsiteX102" fmla="*/ 3103901 w 3480493"/>
              <a:gd name="connsiteY102" fmla="*/ 2049017 h 2971800"/>
              <a:gd name="connsiteX103" fmla="*/ 3119404 w 3480493"/>
              <a:gd name="connsiteY103" fmla="*/ 2055659 h 2971800"/>
              <a:gd name="connsiteX104" fmla="*/ 3133497 w 3480493"/>
              <a:gd name="connsiteY104" fmla="*/ 2061194 h 2971800"/>
              <a:gd name="connsiteX105" fmla="*/ 2758618 w 3480493"/>
              <a:gd name="connsiteY105" fmla="*/ 2061194 h 2971800"/>
              <a:gd name="connsiteX106" fmla="*/ 2734660 w 3480493"/>
              <a:gd name="connsiteY106" fmla="*/ 2061194 h 2971800"/>
              <a:gd name="connsiteX107" fmla="*/ 2709292 w 3480493"/>
              <a:gd name="connsiteY107" fmla="*/ 2061194 h 2971800"/>
              <a:gd name="connsiteX108" fmla="*/ 2717748 w 3480493"/>
              <a:gd name="connsiteY108" fmla="*/ 2067836 h 2971800"/>
              <a:gd name="connsiteX109" fmla="*/ 2726204 w 3480493"/>
              <a:gd name="connsiteY109" fmla="*/ 2074477 h 2971800"/>
              <a:gd name="connsiteX110" fmla="*/ 2733250 w 3480493"/>
              <a:gd name="connsiteY110" fmla="*/ 2082226 h 2971800"/>
              <a:gd name="connsiteX111" fmla="*/ 2741706 w 3480493"/>
              <a:gd name="connsiteY111" fmla="*/ 2089975 h 2971800"/>
              <a:gd name="connsiteX112" fmla="*/ 2758618 w 3480493"/>
              <a:gd name="connsiteY112" fmla="*/ 2112115 h 2971800"/>
              <a:gd name="connsiteX113" fmla="*/ 2771302 w 3480493"/>
              <a:gd name="connsiteY113" fmla="*/ 2135361 h 2971800"/>
              <a:gd name="connsiteX114" fmla="*/ 2779758 w 3480493"/>
              <a:gd name="connsiteY114" fmla="*/ 2161929 h 2971800"/>
              <a:gd name="connsiteX115" fmla="*/ 2782577 w 3480493"/>
              <a:gd name="connsiteY115" fmla="*/ 2188496 h 2971800"/>
              <a:gd name="connsiteX116" fmla="*/ 2765665 w 3480493"/>
              <a:gd name="connsiteY116" fmla="*/ 2256022 h 2971800"/>
              <a:gd name="connsiteX117" fmla="*/ 2719157 w 3480493"/>
              <a:gd name="connsiteY117" fmla="*/ 2311371 h 2971800"/>
              <a:gd name="connsiteX118" fmla="*/ 2650101 w 3480493"/>
              <a:gd name="connsiteY118" fmla="*/ 2347901 h 2971800"/>
              <a:gd name="connsiteX119" fmla="*/ 2565542 w 3480493"/>
              <a:gd name="connsiteY119" fmla="*/ 2362292 h 2971800"/>
              <a:gd name="connsiteX120" fmla="*/ 2479573 w 3480493"/>
              <a:gd name="connsiteY120" fmla="*/ 2349008 h 2971800"/>
              <a:gd name="connsiteX121" fmla="*/ 2410516 w 3480493"/>
              <a:gd name="connsiteY121" fmla="*/ 2311371 h 2971800"/>
              <a:gd name="connsiteX122" fmla="*/ 2362600 w 3480493"/>
              <a:gd name="connsiteY122" fmla="*/ 2257129 h 2971800"/>
              <a:gd name="connsiteX123" fmla="*/ 2345688 w 3480493"/>
              <a:gd name="connsiteY123" fmla="*/ 2189603 h 2971800"/>
              <a:gd name="connsiteX124" fmla="*/ 2348506 w 3480493"/>
              <a:gd name="connsiteY124" fmla="*/ 2163036 h 2971800"/>
              <a:gd name="connsiteX125" fmla="*/ 2355553 w 3480493"/>
              <a:gd name="connsiteY125" fmla="*/ 2136468 h 2971800"/>
              <a:gd name="connsiteX126" fmla="*/ 2368237 w 3480493"/>
              <a:gd name="connsiteY126" fmla="*/ 2112115 h 2971800"/>
              <a:gd name="connsiteX127" fmla="*/ 2385149 w 3480493"/>
              <a:gd name="connsiteY127" fmla="*/ 2089975 h 2971800"/>
              <a:gd name="connsiteX128" fmla="*/ 2392195 w 3480493"/>
              <a:gd name="connsiteY128" fmla="*/ 2082226 h 2971800"/>
              <a:gd name="connsiteX129" fmla="*/ 2400651 w 3480493"/>
              <a:gd name="connsiteY129" fmla="*/ 2075584 h 2971800"/>
              <a:gd name="connsiteX130" fmla="*/ 2407698 w 3480493"/>
              <a:gd name="connsiteY130" fmla="*/ 2068943 h 2971800"/>
              <a:gd name="connsiteX131" fmla="*/ 2417563 w 3480493"/>
              <a:gd name="connsiteY131" fmla="*/ 2062301 h 2971800"/>
              <a:gd name="connsiteX132" fmla="*/ 2390786 w 3480493"/>
              <a:gd name="connsiteY132" fmla="*/ 2062301 h 2971800"/>
              <a:gd name="connsiteX133" fmla="*/ 2368237 w 3480493"/>
              <a:gd name="connsiteY133" fmla="*/ 2062301 h 2971800"/>
              <a:gd name="connsiteX134" fmla="*/ 1849161 w 3480493"/>
              <a:gd name="connsiteY134" fmla="*/ 2063213 h 2971800"/>
              <a:gd name="connsiteX135" fmla="*/ 1742222 w 3480493"/>
              <a:gd name="connsiteY135" fmla="*/ 2063401 h 2971800"/>
              <a:gd name="connsiteX136" fmla="*/ 1742222 w 3480493"/>
              <a:gd name="connsiteY136" fmla="*/ 2063408 h 2971800"/>
              <a:gd name="connsiteX137" fmla="*/ 1740247 w 3480493"/>
              <a:gd name="connsiteY137" fmla="*/ 2063405 h 2971800"/>
              <a:gd name="connsiteX138" fmla="*/ 1738271 w 3480493"/>
              <a:gd name="connsiteY138" fmla="*/ 2063408 h 2971800"/>
              <a:gd name="connsiteX139" fmla="*/ 1738271 w 3480493"/>
              <a:gd name="connsiteY139" fmla="*/ 2063401 h 2971800"/>
              <a:gd name="connsiteX140" fmla="*/ 1631332 w 3480493"/>
              <a:gd name="connsiteY140" fmla="*/ 2063213 h 2971800"/>
              <a:gd name="connsiteX141" fmla="*/ 1112256 w 3480493"/>
              <a:gd name="connsiteY141" fmla="*/ 2062301 h 2971800"/>
              <a:gd name="connsiteX142" fmla="*/ 1089707 w 3480493"/>
              <a:gd name="connsiteY142" fmla="*/ 2062301 h 2971800"/>
              <a:gd name="connsiteX143" fmla="*/ 1062930 w 3480493"/>
              <a:gd name="connsiteY143" fmla="*/ 2062301 h 2971800"/>
              <a:gd name="connsiteX144" fmla="*/ 1072795 w 3480493"/>
              <a:gd name="connsiteY144" fmla="*/ 2068943 h 2971800"/>
              <a:gd name="connsiteX145" fmla="*/ 1079842 w 3480493"/>
              <a:gd name="connsiteY145" fmla="*/ 2075584 h 2971800"/>
              <a:gd name="connsiteX146" fmla="*/ 1088298 w 3480493"/>
              <a:gd name="connsiteY146" fmla="*/ 2082226 h 2971800"/>
              <a:gd name="connsiteX147" fmla="*/ 1095344 w 3480493"/>
              <a:gd name="connsiteY147" fmla="*/ 2089975 h 2971800"/>
              <a:gd name="connsiteX148" fmla="*/ 1112256 w 3480493"/>
              <a:gd name="connsiteY148" fmla="*/ 2112115 h 2971800"/>
              <a:gd name="connsiteX149" fmla="*/ 1124940 w 3480493"/>
              <a:gd name="connsiteY149" fmla="*/ 2136468 h 2971800"/>
              <a:gd name="connsiteX150" fmla="*/ 1131987 w 3480493"/>
              <a:gd name="connsiteY150" fmla="*/ 2163036 h 2971800"/>
              <a:gd name="connsiteX151" fmla="*/ 1134805 w 3480493"/>
              <a:gd name="connsiteY151" fmla="*/ 2189603 h 2971800"/>
              <a:gd name="connsiteX152" fmla="*/ 1117893 w 3480493"/>
              <a:gd name="connsiteY152" fmla="*/ 2257129 h 2971800"/>
              <a:gd name="connsiteX153" fmla="*/ 1069977 w 3480493"/>
              <a:gd name="connsiteY153" fmla="*/ 2311371 h 2971800"/>
              <a:gd name="connsiteX154" fmla="*/ 1000920 w 3480493"/>
              <a:gd name="connsiteY154" fmla="*/ 2349008 h 2971800"/>
              <a:gd name="connsiteX155" fmla="*/ 914951 w 3480493"/>
              <a:gd name="connsiteY155" fmla="*/ 2362292 h 2971800"/>
              <a:gd name="connsiteX156" fmla="*/ 830392 w 3480493"/>
              <a:gd name="connsiteY156" fmla="*/ 2347901 h 2971800"/>
              <a:gd name="connsiteX157" fmla="*/ 761336 w 3480493"/>
              <a:gd name="connsiteY157" fmla="*/ 2311371 h 2971800"/>
              <a:gd name="connsiteX158" fmla="*/ 714828 w 3480493"/>
              <a:gd name="connsiteY158" fmla="*/ 2256022 h 2971800"/>
              <a:gd name="connsiteX159" fmla="*/ 697916 w 3480493"/>
              <a:gd name="connsiteY159" fmla="*/ 2188496 h 2971800"/>
              <a:gd name="connsiteX160" fmla="*/ 700735 w 3480493"/>
              <a:gd name="connsiteY160" fmla="*/ 2161929 h 2971800"/>
              <a:gd name="connsiteX161" fmla="*/ 709191 w 3480493"/>
              <a:gd name="connsiteY161" fmla="*/ 2135361 h 2971800"/>
              <a:gd name="connsiteX162" fmla="*/ 721875 w 3480493"/>
              <a:gd name="connsiteY162" fmla="*/ 2112115 h 2971800"/>
              <a:gd name="connsiteX163" fmla="*/ 738787 w 3480493"/>
              <a:gd name="connsiteY163" fmla="*/ 2089975 h 2971800"/>
              <a:gd name="connsiteX164" fmla="*/ 747243 w 3480493"/>
              <a:gd name="connsiteY164" fmla="*/ 2082226 h 2971800"/>
              <a:gd name="connsiteX165" fmla="*/ 754289 w 3480493"/>
              <a:gd name="connsiteY165" fmla="*/ 2074477 h 2971800"/>
              <a:gd name="connsiteX166" fmla="*/ 762745 w 3480493"/>
              <a:gd name="connsiteY166" fmla="*/ 2067836 h 2971800"/>
              <a:gd name="connsiteX167" fmla="*/ 771201 w 3480493"/>
              <a:gd name="connsiteY167" fmla="*/ 2061194 h 2971800"/>
              <a:gd name="connsiteX168" fmla="*/ 745833 w 3480493"/>
              <a:gd name="connsiteY168" fmla="*/ 2061194 h 2971800"/>
              <a:gd name="connsiteX169" fmla="*/ 721875 w 3480493"/>
              <a:gd name="connsiteY169" fmla="*/ 2061194 h 2971800"/>
              <a:gd name="connsiteX170" fmla="*/ 346996 w 3480493"/>
              <a:gd name="connsiteY170" fmla="*/ 2061194 h 2971800"/>
              <a:gd name="connsiteX171" fmla="*/ 361089 w 3480493"/>
              <a:gd name="connsiteY171" fmla="*/ 2055659 h 2971800"/>
              <a:gd name="connsiteX172" fmla="*/ 376592 w 3480493"/>
              <a:gd name="connsiteY172" fmla="*/ 2049017 h 2971800"/>
              <a:gd name="connsiteX173" fmla="*/ 392094 w 3480493"/>
              <a:gd name="connsiteY173" fmla="*/ 2043482 h 2971800"/>
              <a:gd name="connsiteX174" fmla="*/ 407597 w 3480493"/>
              <a:gd name="connsiteY174" fmla="*/ 2037947 h 2971800"/>
              <a:gd name="connsiteX175" fmla="*/ 597855 w 3480493"/>
              <a:gd name="connsiteY175" fmla="*/ 1971528 h 2971800"/>
              <a:gd name="connsiteX176" fmla="*/ 765564 w 3480493"/>
              <a:gd name="connsiteY176" fmla="*/ 1912859 h 2971800"/>
              <a:gd name="connsiteX177" fmla="*/ 906496 w 3480493"/>
              <a:gd name="connsiteY177" fmla="*/ 1861938 h 2971800"/>
              <a:gd name="connsiteX178" fmla="*/ 1013604 w 3480493"/>
              <a:gd name="connsiteY178" fmla="*/ 1823193 h 2971800"/>
              <a:gd name="connsiteX179" fmla="*/ 1071386 w 3480493"/>
              <a:gd name="connsiteY179" fmla="*/ 1797733 h 2971800"/>
              <a:gd name="connsiteX180" fmla="*/ 1120712 w 3480493"/>
              <a:gd name="connsiteY180" fmla="*/ 1763416 h 2971800"/>
              <a:gd name="connsiteX181" fmla="*/ 1161582 w 3480493"/>
              <a:gd name="connsiteY181" fmla="*/ 1723565 h 2971800"/>
              <a:gd name="connsiteX182" fmla="*/ 1192587 w 3480493"/>
              <a:gd name="connsiteY182" fmla="*/ 1677072 h 2971800"/>
              <a:gd name="connsiteX183" fmla="*/ 1206680 w 3480493"/>
              <a:gd name="connsiteY183" fmla="*/ 1646077 h 2971800"/>
              <a:gd name="connsiteX184" fmla="*/ 1215136 w 3480493"/>
              <a:gd name="connsiteY184" fmla="*/ 1613974 h 2971800"/>
              <a:gd name="connsiteX185" fmla="*/ 1216546 w 3480493"/>
              <a:gd name="connsiteY185" fmla="*/ 1585193 h 2971800"/>
              <a:gd name="connsiteX186" fmla="*/ 1206680 w 3480493"/>
              <a:gd name="connsiteY186" fmla="*/ 1559732 h 2971800"/>
              <a:gd name="connsiteX187" fmla="*/ 1155945 w 3480493"/>
              <a:gd name="connsiteY187" fmla="*/ 1485565 h 2971800"/>
              <a:gd name="connsiteX188" fmla="*/ 1089707 w 3480493"/>
              <a:gd name="connsiteY188" fmla="*/ 1389258 h 2971800"/>
              <a:gd name="connsiteX189" fmla="*/ 1031925 w 3480493"/>
              <a:gd name="connsiteY189" fmla="*/ 1305127 h 2971800"/>
              <a:gd name="connsiteX190" fmla="*/ 1003739 w 3480493"/>
              <a:gd name="connsiteY190" fmla="*/ 1264169 h 2971800"/>
              <a:gd name="connsiteX191" fmla="*/ 998101 w 3480493"/>
              <a:gd name="connsiteY191" fmla="*/ 1266383 h 2971800"/>
              <a:gd name="connsiteX192" fmla="*/ 984008 w 3480493"/>
              <a:gd name="connsiteY192" fmla="*/ 1271918 h 2971800"/>
              <a:gd name="connsiteX193" fmla="*/ 965687 w 3480493"/>
              <a:gd name="connsiteY193" fmla="*/ 1276346 h 2971800"/>
              <a:gd name="connsiteX194" fmla="*/ 943138 w 3480493"/>
              <a:gd name="connsiteY194" fmla="*/ 1278560 h 2971800"/>
              <a:gd name="connsiteX195" fmla="*/ 924817 w 3480493"/>
              <a:gd name="connsiteY195" fmla="*/ 1276346 h 2971800"/>
              <a:gd name="connsiteX196" fmla="*/ 907905 w 3480493"/>
              <a:gd name="connsiteY196" fmla="*/ 1267490 h 2971800"/>
              <a:gd name="connsiteX197" fmla="*/ 895221 w 3480493"/>
              <a:gd name="connsiteY197" fmla="*/ 1251992 h 2971800"/>
              <a:gd name="connsiteX198" fmla="*/ 889584 w 3480493"/>
              <a:gd name="connsiteY198" fmla="*/ 1225425 h 2971800"/>
              <a:gd name="connsiteX199" fmla="*/ 874081 w 3480493"/>
              <a:gd name="connsiteY199" fmla="*/ 1164541 h 2971800"/>
              <a:gd name="connsiteX200" fmla="*/ 847304 w 3480493"/>
              <a:gd name="connsiteY200" fmla="*/ 1112513 h 2971800"/>
              <a:gd name="connsiteX201" fmla="*/ 823346 w 3480493"/>
              <a:gd name="connsiteY201" fmla="*/ 1063806 h 2971800"/>
              <a:gd name="connsiteX202" fmla="*/ 817708 w 3480493"/>
              <a:gd name="connsiteY202" fmla="*/ 1013992 h 2971800"/>
              <a:gd name="connsiteX203" fmla="*/ 826164 w 3480493"/>
              <a:gd name="connsiteY203" fmla="*/ 975248 h 2971800"/>
              <a:gd name="connsiteX204" fmla="*/ 840258 w 3480493"/>
              <a:gd name="connsiteY204" fmla="*/ 942038 h 2971800"/>
              <a:gd name="connsiteX205" fmla="*/ 861397 w 3480493"/>
              <a:gd name="connsiteY205" fmla="*/ 918792 h 2971800"/>
              <a:gd name="connsiteX206" fmla="*/ 886765 w 3480493"/>
              <a:gd name="connsiteY206" fmla="*/ 909936 h 2971800"/>
              <a:gd name="connsiteX207" fmla="*/ 895221 w 3480493"/>
              <a:gd name="connsiteY207" fmla="*/ 909936 h 2971800"/>
              <a:gd name="connsiteX208" fmla="*/ 905086 w 3480493"/>
              <a:gd name="connsiteY208" fmla="*/ 913257 h 2971800"/>
              <a:gd name="connsiteX209" fmla="*/ 913542 w 3480493"/>
              <a:gd name="connsiteY209" fmla="*/ 917685 h 2971800"/>
              <a:gd name="connsiteX210" fmla="*/ 923407 w 3480493"/>
              <a:gd name="connsiteY210" fmla="*/ 924327 h 2971800"/>
              <a:gd name="connsiteX211" fmla="*/ 938910 w 3480493"/>
              <a:gd name="connsiteY211" fmla="*/ 936504 h 2971800"/>
              <a:gd name="connsiteX212" fmla="*/ 954412 w 3480493"/>
              <a:gd name="connsiteY212" fmla="*/ 948680 h 2971800"/>
              <a:gd name="connsiteX213" fmla="*/ 968506 w 3480493"/>
              <a:gd name="connsiteY213" fmla="*/ 959750 h 2971800"/>
              <a:gd name="connsiteX214" fmla="*/ 981189 w 3480493"/>
              <a:gd name="connsiteY214" fmla="*/ 968606 h 2971800"/>
              <a:gd name="connsiteX215" fmla="*/ 921998 w 3480493"/>
              <a:gd name="connsiteY215" fmla="*/ 800345 h 2971800"/>
              <a:gd name="connsiteX216" fmla="*/ 930454 w 3480493"/>
              <a:gd name="connsiteY216" fmla="*/ 472680 h 2971800"/>
              <a:gd name="connsiteX217" fmla="*/ 1155945 w 3480493"/>
              <a:gd name="connsiteY217" fmla="*/ 150549 h 2971800"/>
              <a:gd name="connsiteX218" fmla="*/ 1554892 w 3480493"/>
              <a:gd name="connsiteY218" fmla="*/ 12627 h 2971800"/>
              <a:gd name="connsiteX219" fmla="*/ 1735453 w 3480493"/>
              <a:gd name="connsiteY219" fmla="*/ 637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480493" h="2971800">
                <a:moveTo>
                  <a:pt x="294443" y="2098440"/>
                </a:moveTo>
                <a:cubicBezTo>
                  <a:pt x="710045" y="2099547"/>
                  <a:pt x="710045" y="2099547"/>
                  <a:pt x="710045" y="2099547"/>
                </a:cubicBezTo>
                <a:cubicBezTo>
                  <a:pt x="704410" y="2106188"/>
                  <a:pt x="698775" y="2113937"/>
                  <a:pt x="694548" y="2121685"/>
                </a:cubicBezTo>
                <a:cubicBezTo>
                  <a:pt x="690322" y="2129434"/>
                  <a:pt x="687504" y="2138289"/>
                  <a:pt x="684687" y="2146037"/>
                </a:cubicBezTo>
                <a:cubicBezTo>
                  <a:pt x="681869" y="2154893"/>
                  <a:pt x="679051" y="2162641"/>
                  <a:pt x="677643" y="2171497"/>
                </a:cubicBezTo>
                <a:cubicBezTo>
                  <a:pt x="676234" y="2180352"/>
                  <a:pt x="674825" y="2189207"/>
                  <a:pt x="674825" y="2198063"/>
                </a:cubicBezTo>
                <a:cubicBezTo>
                  <a:pt x="674825" y="2225736"/>
                  <a:pt x="681869" y="2252302"/>
                  <a:pt x="694548" y="2276654"/>
                </a:cubicBezTo>
                <a:cubicBezTo>
                  <a:pt x="707228" y="2301006"/>
                  <a:pt x="725542" y="2322038"/>
                  <a:pt x="748084" y="2340855"/>
                </a:cubicBezTo>
                <a:cubicBezTo>
                  <a:pt x="770625" y="2358566"/>
                  <a:pt x="798801" y="2372956"/>
                  <a:pt x="828386" y="2384025"/>
                </a:cubicBezTo>
                <a:cubicBezTo>
                  <a:pt x="859380" y="2393988"/>
                  <a:pt x="891783" y="2399522"/>
                  <a:pt x="927004" y="2399522"/>
                </a:cubicBezTo>
                <a:cubicBezTo>
                  <a:pt x="962224" y="2399522"/>
                  <a:pt x="996036" y="2393988"/>
                  <a:pt x="1025621" y="2384025"/>
                </a:cubicBezTo>
                <a:cubicBezTo>
                  <a:pt x="1056615" y="2374063"/>
                  <a:pt x="1083383" y="2359673"/>
                  <a:pt x="1107333" y="2340855"/>
                </a:cubicBezTo>
                <a:cubicBezTo>
                  <a:pt x="1129874" y="2323145"/>
                  <a:pt x="1149597" y="2301006"/>
                  <a:pt x="1162277" y="2277761"/>
                </a:cubicBezTo>
                <a:cubicBezTo>
                  <a:pt x="1174956" y="2253409"/>
                  <a:pt x="1182000" y="2226843"/>
                  <a:pt x="1182000" y="2199170"/>
                </a:cubicBezTo>
                <a:cubicBezTo>
                  <a:pt x="1182000" y="2190314"/>
                  <a:pt x="1182000" y="2181459"/>
                  <a:pt x="1180591" y="2172604"/>
                </a:cubicBezTo>
                <a:cubicBezTo>
                  <a:pt x="1179182" y="2163748"/>
                  <a:pt x="1176365" y="2154893"/>
                  <a:pt x="1173547" y="2147144"/>
                </a:cubicBezTo>
                <a:cubicBezTo>
                  <a:pt x="1170730" y="2138289"/>
                  <a:pt x="1167912" y="2130541"/>
                  <a:pt x="1163685" y="2122792"/>
                </a:cubicBezTo>
                <a:cubicBezTo>
                  <a:pt x="1159459" y="2115044"/>
                  <a:pt x="1153824" y="2107295"/>
                  <a:pt x="1149597" y="2099547"/>
                </a:cubicBezTo>
                <a:lnTo>
                  <a:pt x="1740247" y="2100629"/>
                </a:lnTo>
                <a:lnTo>
                  <a:pt x="2330896" y="2099547"/>
                </a:lnTo>
                <a:cubicBezTo>
                  <a:pt x="2326669" y="2107295"/>
                  <a:pt x="2321034" y="2115044"/>
                  <a:pt x="2316808" y="2122792"/>
                </a:cubicBezTo>
                <a:cubicBezTo>
                  <a:pt x="2312581" y="2130541"/>
                  <a:pt x="2309763" y="2138289"/>
                  <a:pt x="2306946" y="2147144"/>
                </a:cubicBezTo>
                <a:cubicBezTo>
                  <a:pt x="2304128" y="2154893"/>
                  <a:pt x="2301311" y="2163748"/>
                  <a:pt x="2299902" y="2172604"/>
                </a:cubicBezTo>
                <a:cubicBezTo>
                  <a:pt x="2298493" y="2181459"/>
                  <a:pt x="2298493" y="2190314"/>
                  <a:pt x="2298493" y="2199170"/>
                </a:cubicBezTo>
                <a:cubicBezTo>
                  <a:pt x="2298493" y="2226843"/>
                  <a:pt x="2305537" y="2253409"/>
                  <a:pt x="2318216" y="2277761"/>
                </a:cubicBezTo>
                <a:cubicBezTo>
                  <a:pt x="2330896" y="2301006"/>
                  <a:pt x="2350619" y="2323145"/>
                  <a:pt x="2373160" y="2340855"/>
                </a:cubicBezTo>
                <a:cubicBezTo>
                  <a:pt x="2397110" y="2359673"/>
                  <a:pt x="2423878" y="2374063"/>
                  <a:pt x="2454872" y="2384025"/>
                </a:cubicBezTo>
                <a:cubicBezTo>
                  <a:pt x="2484457" y="2393988"/>
                  <a:pt x="2518269" y="2399522"/>
                  <a:pt x="2553489" y="2399522"/>
                </a:cubicBezTo>
                <a:cubicBezTo>
                  <a:pt x="2588710" y="2399522"/>
                  <a:pt x="2621113" y="2393988"/>
                  <a:pt x="2652107" y="2384025"/>
                </a:cubicBezTo>
                <a:cubicBezTo>
                  <a:pt x="2681692" y="2372956"/>
                  <a:pt x="2709868" y="2358566"/>
                  <a:pt x="2732409" y="2340855"/>
                </a:cubicBezTo>
                <a:cubicBezTo>
                  <a:pt x="2754951" y="2322038"/>
                  <a:pt x="2773265" y="2301006"/>
                  <a:pt x="2785945" y="2276654"/>
                </a:cubicBezTo>
                <a:cubicBezTo>
                  <a:pt x="2798624" y="2252302"/>
                  <a:pt x="2805668" y="2225736"/>
                  <a:pt x="2805668" y="2198063"/>
                </a:cubicBezTo>
                <a:cubicBezTo>
                  <a:pt x="2805668" y="2189207"/>
                  <a:pt x="2804259" y="2180352"/>
                  <a:pt x="2802850" y="2171497"/>
                </a:cubicBezTo>
                <a:cubicBezTo>
                  <a:pt x="2801442" y="2162641"/>
                  <a:pt x="2798624" y="2154893"/>
                  <a:pt x="2795806" y="2146037"/>
                </a:cubicBezTo>
                <a:cubicBezTo>
                  <a:pt x="2792989" y="2138289"/>
                  <a:pt x="2790171" y="2129434"/>
                  <a:pt x="2785945" y="2121685"/>
                </a:cubicBezTo>
                <a:cubicBezTo>
                  <a:pt x="2781718" y="2113937"/>
                  <a:pt x="2776083" y="2106188"/>
                  <a:pt x="2770448" y="2099547"/>
                </a:cubicBezTo>
                <a:cubicBezTo>
                  <a:pt x="2770448" y="2099547"/>
                  <a:pt x="2770448" y="2099547"/>
                  <a:pt x="3186050" y="2098440"/>
                </a:cubicBezTo>
                <a:cubicBezTo>
                  <a:pt x="3256491" y="2132754"/>
                  <a:pt x="3311435" y="2167069"/>
                  <a:pt x="3350882" y="2201383"/>
                </a:cubicBezTo>
                <a:cubicBezTo>
                  <a:pt x="3391737" y="2234591"/>
                  <a:pt x="3418505" y="2267799"/>
                  <a:pt x="3436820" y="2295472"/>
                </a:cubicBezTo>
                <a:cubicBezTo>
                  <a:pt x="3455134" y="2324252"/>
                  <a:pt x="3464996" y="2348604"/>
                  <a:pt x="3469222" y="2366315"/>
                </a:cubicBezTo>
                <a:cubicBezTo>
                  <a:pt x="3473449" y="2384025"/>
                  <a:pt x="3473449" y="2395094"/>
                  <a:pt x="3473449" y="2397308"/>
                </a:cubicBezTo>
                <a:cubicBezTo>
                  <a:pt x="3473449" y="2397308"/>
                  <a:pt x="3473449" y="2397308"/>
                  <a:pt x="3480493" y="2971800"/>
                </a:cubicBezTo>
                <a:cubicBezTo>
                  <a:pt x="3480493" y="2971800"/>
                  <a:pt x="3480493" y="2971800"/>
                  <a:pt x="1885863" y="2971800"/>
                </a:cubicBezTo>
                <a:lnTo>
                  <a:pt x="1753981" y="2971800"/>
                </a:lnTo>
                <a:lnTo>
                  <a:pt x="1726512" y="2971800"/>
                </a:lnTo>
                <a:lnTo>
                  <a:pt x="1594630" y="2971800"/>
                </a:lnTo>
                <a:cubicBezTo>
                  <a:pt x="0" y="2971800"/>
                  <a:pt x="0" y="2971800"/>
                  <a:pt x="0" y="2971800"/>
                </a:cubicBezTo>
                <a:cubicBezTo>
                  <a:pt x="7044" y="2397308"/>
                  <a:pt x="7044" y="2397308"/>
                  <a:pt x="7044" y="2397308"/>
                </a:cubicBezTo>
                <a:cubicBezTo>
                  <a:pt x="7044" y="2395094"/>
                  <a:pt x="7044" y="2384025"/>
                  <a:pt x="11271" y="2366315"/>
                </a:cubicBezTo>
                <a:cubicBezTo>
                  <a:pt x="15497" y="2348604"/>
                  <a:pt x="25359" y="2324252"/>
                  <a:pt x="43673" y="2295472"/>
                </a:cubicBezTo>
                <a:cubicBezTo>
                  <a:pt x="61988" y="2267799"/>
                  <a:pt x="88756" y="2234591"/>
                  <a:pt x="129611" y="2201383"/>
                </a:cubicBezTo>
                <a:cubicBezTo>
                  <a:pt x="169058" y="2167069"/>
                  <a:pt x="224002" y="2132754"/>
                  <a:pt x="294443" y="2098440"/>
                </a:cubicBezTo>
                <a:close/>
                <a:moveTo>
                  <a:pt x="1735453" y="0"/>
                </a:moveTo>
                <a:lnTo>
                  <a:pt x="1740247" y="318"/>
                </a:lnTo>
                <a:lnTo>
                  <a:pt x="1745040" y="0"/>
                </a:lnTo>
                <a:lnTo>
                  <a:pt x="1745040" y="637"/>
                </a:lnTo>
                <a:lnTo>
                  <a:pt x="1925601" y="12627"/>
                </a:lnTo>
                <a:cubicBezTo>
                  <a:pt x="2100202" y="34939"/>
                  <a:pt x="2229419" y="84961"/>
                  <a:pt x="2324548" y="150549"/>
                </a:cubicBezTo>
                <a:cubicBezTo>
                  <a:pt x="2452796" y="239107"/>
                  <a:pt x="2519034" y="355340"/>
                  <a:pt x="2550039" y="472680"/>
                </a:cubicBezTo>
                <a:cubicBezTo>
                  <a:pt x="2581044" y="590019"/>
                  <a:pt x="2575407" y="708466"/>
                  <a:pt x="2558495" y="800345"/>
                </a:cubicBezTo>
                <a:cubicBezTo>
                  <a:pt x="2541583" y="892224"/>
                  <a:pt x="2513397" y="957536"/>
                  <a:pt x="2499304" y="968606"/>
                </a:cubicBezTo>
                <a:cubicBezTo>
                  <a:pt x="2503532" y="966392"/>
                  <a:pt x="2507759" y="963071"/>
                  <a:pt x="2511987" y="959750"/>
                </a:cubicBezTo>
                <a:cubicBezTo>
                  <a:pt x="2516215" y="955322"/>
                  <a:pt x="2521853" y="952001"/>
                  <a:pt x="2526081" y="948680"/>
                </a:cubicBezTo>
                <a:cubicBezTo>
                  <a:pt x="2531718" y="944252"/>
                  <a:pt x="2535946" y="940932"/>
                  <a:pt x="2541583" y="936504"/>
                </a:cubicBezTo>
                <a:cubicBezTo>
                  <a:pt x="2545811" y="932076"/>
                  <a:pt x="2551448" y="928755"/>
                  <a:pt x="2557086" y="924327"/>
                </a:cubicBezTo>
                <a:cubicBezTo>
                  <a:pt x="2559904" y="922113"/>
                  <a:pt x="2562723" y="919899"/>
                  <a:pt x="2566951" y="917685"/>
                </a:cubicBezTo>
                <a:cubicBezTo>
                  <a:pt x="2569769" y="915471"/>
                  <a:pt x="2572588" y="914364"/>
                  <a:pt x="2575407" y="913257"/>
                </a:cubicBezTo>
                <a:cubicBezTo>
                  <a:pt x="2578225" y="912150"/>
                  <a:pt x="2582453" y="911043"/>
                  <a:pt x="2585272" y="909936"/>
                </a:cubicBezTo>
                <a:cubicBezTo>
                  <a:pt x="2588091" y="909936"/>
                  <a:pt x="2590909" y="909936"/>
                  <a:pt x="2593728" y="909936"/>
                </a:cubicBezTo>
                <a:cubicBezTo>
                  <a:pt x="2602184" y="909936"/>
                  <a:pt x="2610640" y="913257"/>
                  <a:pt x="2619096" y="918792"/>
                </a:cubicBezTo>
                <a:cubicBezTo>
                  <a:pt x="2627552" y="924327"/>
                  <a:pt x="2634598" y="932076"/>
                  <a:pt x="2640235" y="942038"/>
                </a:cubicBezTo>
                <a:cubicBezTo>
                  <a:pt x="2645873" y="950894"/>
                  <a:pt x="2651510" y="963071"/>
                  <a:pt x="2654329" y="975248"/>
                </a:cubicBezTo>
                <a:cubicBezTo>
                  <a:pt x="2658557" y="987425"/>
                  <a:pt x="2661375" y="1000708"/>
                  <a:pt x="2662785" y="1013992"/>
                </a:cubicBezTo>
                <a:cubicBezTo>
                  <a:pt x="2665603" y="1031704"/>
                  <a:pt x="2662785" y="1048308"/>
                  <a:pt x="2657147" y="1063806"/>
                </a:cubicBezTo>
                <a:cubicBezTo>
                  <a:pt x="2651510" y="1080411"/>
                  <a:pt x="2643054" y="1095908"/>
                  <a:pt x="2633189" y="1112513"/>
                </a:cubicBezTo>
                <a:cubicBezTo>
                  <a:pt x="2624733" y="1129118"/>
                  <a:pt x="2614868" y="1145723"/>
                  <a:pt x="2606412" y="1164541"/>
                </a:cubicBezTo>
                <a:cubicBezTo>
                  <a:pt x="2599365" y="1183360"/>
                  <a:pt x="2593728" y="1203285"/>
                  <a:pt x="2590909" y="1225425"/>
                </a:cubicBezTo>
                <a:cubicBezTo>
                  <a:pt x="2590909" y="1236495"/>
                  <a:pt x="2588091" y="1244244"/>
                  <a:pt x="2585272" y="1251992"/>
                </a:cubicBezTo>
                <a:cubicBezTo>
                  <a:pt x="2582453" y="1258634"/>
                  <a:pt x="2576816" y="1264169"/>
                  <a:pt x="2572588" y="1267490"/>
                </a:cubicBezTo>
                <a:cubicBezTo>
                  <a:pt x="2566951" y="1271918"/>
                  <a:pt x="2561314" y="1274132"/>
                  <a:pt x="2555676" y="1276346"/>
                </a:cubicBezTo>
                <a:cubicBezTo>
                  <a:pt x="2550039" y="1278560"/>
                  <a:pt x="2542992" y="1278560"/>
                  <a:pt x="2537355" y="1278560"/>
                </a:cubicBezTo>
                <a:cubicBezTo>
                  <a:pt x="2528899" y="1278560"/>
                  <a:pt x="2521853" y="1277453"/>
                  <a:pt x="2514806" y="1276346"/>
                </a:cubicBezTo>
                <a:cubicBezTo>
                  <a:pt x="2507759" y="1275239"/>
                  <a:pt x="2502122" y="1273025"/>
                  <a:pt x="2496485" y="1271918"/>
                </a:cubicBezTo>
                <a:cubicBezTo>
                  <a:pt x="2490848" y="1269704"/>
                  <a:pt x="2486620" y="1268597"/>
                  <a:pt x="2482392" y="1266383"/>
                </a:cubicBezTo>
                <a:cubicBezTo>
                  <a:pt x="2479573" y="1265276"/>
                  <a:pt x="2476754" y="1264169"/>
                  <a:pt x="2476754" y="1264169"/>
                </a:cubicBezTo>
                <a:cubicBezTo>
                  <a:pt x="2475345" y="1266383"/>
                  <a:pt x="2464071" y="1281881"/>
                  <a:pt x="2448568" y="1305127"/>
                </a:cubicBezTo>
                <a:cubicBezTo>
                  <a:pt x="2433066" y="1327267"/>
                  <a:pt x="2413335" y="1358262"/>
                  <a:pt x="2390786" y="1389258"/>
                </a:cubicBezTo>
                <a:cubicBezTo>
                  <a:pt x="2369646" y="1421360"/>
                  <a:pt x="2345688" y="1455676"/>
                  <a:pt x="2324548" y="1485565"/>
                </a:cubicBezTo>
                <a:cubicBezTo>
                  <a:pt x="2304818" y="1515453"/>
                  <a:pt x="2286496" y="1542021"/>
                  <a:pt x="2273813" y="1559732"/>
                </a:cubicBezTo>
                <a:cubicBezTo>
                  <a:pt x="2268175" y="1567481"/>
                  <a:pt x="2265357" y="1576337"/>
                  <a:pt x="2263947" y="1585193"/>
                </a:cubicBezTo>
                <a:cubicBezTo>
                  <a:pt x="2262538" y="1594049"/>
                  <a:pt x="2263947" y="1604012"/>
                  <a:pt x="2265357" y="1613974"/>
                </a:cubicBezTo>
                <a:cubicBezTo>
                  <a:pt x="2266766" y="1623937"/>
                  <a:pt x="2269585" y="1635007"/>
                  <a:pt x="2273813" y="1646077"/>
                </a:cubicBezTo>
                <a:cubicBezTo>
                  <a:pt x="2278041" y="1656040"/>
                  <a:pt x="2282268" y="1667109"/>
                  <a:pt x="2287906" y="1677072"/>
                </a:cubicBezTo>
                <a:cubicBezTo>
                  <a:pt x="2296362" y="1693677"/>
                  <a:pt x="2307636" y="1709175"/>
                  <a:pt x="2318911" y="1723565"/>
                </a:cubicBezTo>
                <a:cubicBezTo>
                  <a:pt x="2331595" y="1737956"/>
                  <a:pt x="2344279" y="1751240"/>
                  <a:pt x="2359781" y="1763416"/>
                </a:cubicBezTo>
                <a:cubicBezTo>
                  <a:pt x="2375284" y="1775593"/>
                  <a:pt x="2392195" y="1787770"/>
                  <a:pt x="2409107" y="1797733"/>
                </a:cubicBezTo>
                <a:cubicBezTo>
                  <a:pt x="2427428" y="1807696"/>
                  <a:pt x="2445749" y="1816551"/>
                  <a:pt x="2466889" y="1823193"/>
                </a:cubicBezTo>
                <a:cubicBezTo>
                  <a:pt x="2496485" y="1834263"/>
                  <a:pt x="2533127" y="1847547"/>
                  <a:pt x="2573997" y="1861938"/>
                </a:cubicBezTo>
                <a:cubicBezTo>
                  <a:pt x="2616277" y="1877435"/>
                  <a:pt x="2662785" y="1894040"/>
                  <a:pt x="2714929" y="1912859"/>
                </a:cubicBezTo>
                <a:cubicBezTo>
                  <a:pt x="2765665" y="1930570"/>
                  <a:pt x="2822038" y="1950496"/>
                  <a:pt x="2882638" y="1971528"/>
                </a:cubicBezTo>
                <a:cubicBezTo>
                  <a:pt x="2941830" y="1992561"/>
                  <a:pt x="3005249" y="2014701"/>
                  <a:pt x="3072896" y="2037947"/>
                </a:cubicBezTo>
                <a:cubicBezTo>
                  <a:pt x="3078534" y="2040161"/>
                  <a:pt x="3082762" y="2042375"/>
                  <a:pt x="3088399" y="2043482"/>
                </a:cubicBezTo>
                <a:cubicBezTo>
                  <a:pt x="3094036" y="2045696"/>
                  <a:pt x="3099673" y="2047910"/>
                  <a:pt x="3103901" y="2049017"/>
                </a:cubicBezTo>
                <a:cubicBezTo>
                  <a:pt x="3109539" y="2051231"/>
                  <a:pt x="3113767" y="2053445"/>
                  <a:pt x="3119404" y="2055659"/>
                </a:cubicBezTo>
                <a:cubicBezTo>
                  <a:pt x="3123632" y="2056766"/>
                  <a:pt x="3129269" y="2058980"/>
                  <a:pt x="3133497" y="2061194"/>
                </a:cubicBezTo>
                <a:cubicBezTo>
                  <a:pt x="3133497" y="2061194"/>
                  <a:pt x="3133497" y="2061194"/>
                  <a:pt x="2758618" y="2061194"/>
                </a:cubicBezTo>
                <a:cubicBezTo>
                  <a:pt x="2758618" y="2061194"/>
                  <a:pt x="2758618" y="2061194"/>
                  <a:pt x="2734660" y="2061194"/>
                </a:cubicBezTo>
                <a:cubicBezTo>
                  <a:pt x="2734660" y="2061194"/>
                  <a:pt x="2734660" y="2061194"/>
                  <a:pt x="2709292" y="2061194"/>
                </a:cubicBezTo>
                <a:cubicBezTo>
                  <a:pt x="2712111" y="2063408"/>
                  <a:pt x="2714929" y="2065622"/>
                  <a:pt x="2717748" y="2067836"/>
                </a:cubicBezTo>
                <a:cubicBezTo>
                  <a:pt x="2720567" y="2070050"/>
                  <a:pt x="2723385" y="2072263"/>
                  <a:pt x="2726204" y="2074477"/>
                </a:cubicBezTo>
                <a:cubicBezTo>
                  <a:pt x="2729022" y="2076691"/>
                  <a:pt x="2731841" y="2080012"/>
                  <a:pt x="2733250" y="2082226"/>
                </a:cubicBezTo>
                <a:cubicBezTo>
                  <a:pt x="2736069" y="2084440"/>
                  <a:pt x="2738888" y="2086654"/>
                  <a:pt x="2741706" y="2089975"/>
                </a:cubicBezTo>
                <a:cubicBezTo>
                  <a:pt x="2747344" y="2096617"/>
                  <a:pt x="2752981" y="2104366"/>
                  <a:pt x="2758618" y="2112115"/>
                </a:cubicBezTo>
                <a:cubicBezTo>
                  <a:pt x="2762846" y="2119864"/>
                  <a:pt x="2767074" y="2127612"/>
                  <a:pt x="2771302" y="2135361"/>
                </a:cubicBezTo>
                <a:cubicBezTo>
                  <a:pt x="2774121" y="2144217"/>
                  <a:pt x="2776939" y="2153073"/>
                  <a:pt x="2779758" y="2161929"/>
                </a:cubicBezTo>
                <a:cubicBezTo>
                  <a:pt x="2781167" y="2170785"/>
                  <a:pt x="2782577" y="2179640"/>
                  <a:pt x="2782577" y="2188496"/>
                </a:cubicBezTo>
                <a:cubicBezTo>
                  <a:pt x="2782577" y="2212850"/>
                  <a:pt x="2776939" y="2234989"/>
                  <a:pt x="2765665" y="2256022"/>
                </a:cubicBezTo>
                <a:cubicBezTo>
                  <a:pt x="2754390" y="2277055"/>
                  <a:pt x="2738888" y="2295873"/>
                  <a:pt x="2719157" y="2311371"/>
                </a:cubicBezTo>
                <a:cubicBezTo>
                  <a:pt x="2699427" y="2326869"/>
                  <a:pt x="2675468" y="2339045"/>
                  <a:pt x="2650101" y="2347901"/>
                </a:cubicBezTo>
                <a:cubicBezTo>
                  <a:pt x="2623324" y="2356757"/>
                  <a:pt x="2595137" y="2362292"/>
                  <a:pt x="2565542" y="2362292"/>
                </a:cubicBezTo>
                <a:cubicBezTo>
                  <a:pt x="2534537" y="2362292"/>
                  <a:pt x="2506350" y="2357864"/>
                  <a:pt x="2479573" y="2349008"/>
                </a:cubicBezTo>
                <a:cubicBezTo>
                  <a:pt x="2454205" y="2340152"/>
                  <a:pt x="2430247" y="2326869"/>
                  <a:pt x="2410516" y="2311371"/>
                </a:cubicBezTo>
                <a:cubicBezTo>
                  <a:pt x="2390786" y="2295873"/>
                  <a:pt x="2373874" y="2277055"/>
                  <a:pt x="2362600" y="2257129"/>
                </a:cubicBezTo>
                <a:cubicBezTo>
                  <a:pt x="2351325" y="2236096"/>
                  <a:pt x="2345688" y="2213957"/>
                  <a:pt x="2345688" y="2189603"/>
                </a:cubicBezTo>
                <a:cubicBezTo>
                  <a:pt x="2345688" y="2180747"/>
                  <a:pt x="2345688" y="2171892"/>
                  <a:pt x="2348506" y="2163036"/>
                </a:cubicBezTo>
                <a:cubicBezTo>
                  <a:pt x="2349916" y="2153073"/>
                  <a:pt x="2352734" y="2145324"/>
                  <a:pt x="2355553" y="2136468"/>
                </a:cubicBezTo>
                <a:cubicBezTo>
                  <a:pt x="2359781" y="2128719"/>
                  <a:pt x="2364009" y="2119864"/>
                  <a:pt x="2368237" y="2112115"/>
                </a:cubicBezTo>
                <a:cubicBezTo>
                  <a:pt x="2373874" y="2104366"/>
                  <a:pt x="2379511" y="2096617"/>
                  <a:pt x="2385149" y="2089975"/>
                </a:cubicBezTo>
                <a:cubicBezTo>
                  <a:pt x="2387967" y="2087761"/>
                  <a:pt x="2390786" y="2084440"/>
                  <a:pt x="2392195" y="2082226"/>
                </a:cubicBezTo>
                <a:cubicBezTo>
                  <a:pt x="2395014" y="2080012"/>
                  <a:pt x="2397833" y="2077798"/>
                  <a:pt x="2400651" y="2075584"/>
                </a:cubicBezTo>
                <a:cubicBezTo>
                  <a:pt x="2403470" y="2073370"/>
                  <a:pt x="2404879" y="2071156"/>
                  <a:pt x="2407698" y="2068943"/>
                </a:cubicBezTo>
                <a:cubicBezTo>
                  <a:pt x="2410516" y="2066729"/>
                  <a:pt x="2413335" y="2064515"/>
                  <a:pt x="2417563" y="2062301"/>
                </a:cubicBezTo>
                <a:cubicBezTo>
                  <a:pt x="2417563" y="2062301"/>
                  <a:pt x="2417563" y="2062301"/>
                  <a:pt x="2390786" y="2062301"/>
                </a:cubicBezTo>
                <a:cubicBezTo>
                  <a:pt x="2390786" y="2062301"/>
                  <a:pt x="2390786" y="2062301"/>
                  <a:pt x="2368237" y="2062301"/>
                </a:cubicBezTo>
                <a:cubicBezTo>
                  <a:pt x="2368237" y="2062301"/>
                  <a:pt x="2368237" y="2062301"/>
                  <a:pt x="1849161" y="2063213"/>
                </a:cubicBezTo>
                <a:lnTo>
                  <a:pt x="1742222" y="2063401"/>
                </a:lnTo>
                <a:lnTo>
                  <a:pt x="1742222" y="2063408"/>
                </a:lnTo>
                <a:lnTo>
                  <a:pt x="1740247" y="2063405"/>
                </a:lnTo>
                <a:lnTo>
                  <a:pt x="1738271" y="2063408"/>
                </a:lnTo>
                <a:lnTo>
                  <a:pt x="1738271" y="2063401"/>
                </a:lnTo>
                <a:lnTo>
                  <a:pt x="1631332" y="2063213"/>
                </a:lnTo>
                <a:cubicBezTo>
                  <a:pt x="1112256" y="2062301"/>
                  <a:pt x="1112256" y="2062301"/>
                  <a:pt x="1112256" y="2062301"/>
                </a:cubicBezTo>
                <a:cubicBezTo>
                  <a:pt x="1089707" y="2062301"/>
                  <a:pt x="1089707" y="2062301"/>
                  <a:pt x="1089707" y="2062301"/>
                </a:cubicBezTo>
                <a:cubicBezTo>
                  <a:pt x="1062930" y="2062301"/>
                  <a:pt x="1062930" y="2062301"/>
                  <a:pt x="1062930" y="2062301"/>
                </a:cubicBezTo>
                <a:cubicBezTo>
                  <a:pt x="1067158" y="2064515"/>
                  <a:pt x="1069977" y="2066729"/>
                  <a:pt x="1072795" y="2068943"/>
                </a:cubicBezTo>
                <a:cubicBezTo>
                  <a:pt x="1075614" y="2071156"/>
                  <a:pt x="1077023" y="2073370"/>
                  <a:pt x="1079842" y="2075584"/>
                </a:cubicBezTo>
                <a:cubicBezTo>
                  <a:pt x="1082660" y="2077798"/>
                  <a:pt x="1085479" y="2080012"/>
                  <a:pt x="1088298" y="2082226"/>
                </a:cubicBezTo>
                <a:cubicBezTo>
                  <a:pt x="1089707" y="2084440"/>
                  <a:pt x="1092526" y="2087761"/>
                  <a:pt x="1095344" y="2089975"/>
                </a:cubicBezTo>
                <a:cubicBezTo>
                  <a:pt x="1100982" y="2096617"/>
                  <a:pt x="1106619" y="2104366"/>
                  <a:pt x="1112256" y="2112115"/>
                </a:cubicBezTo>
                <a:cubicBezTo>
                  <a:pt x="1116484" y="2119864"/>
                  <a:pt x="1120712" y="2128719"/>
                  <a:pt x="1124940" y="2136468"/>
                </a:cubicBezTo>
                <a:cubicBezTo>
                  <a:pt x="1127759" y="2145324"/>
                  <a:pt x="1130577" y="2153073"/>
                  <a:pt x="1131987" y="2163036"/>
                </a:cubicBezTo>
                <a:cubicBezTo>
                  <a:pt x="1134805" y="2171892"/>
                  <a:pt x="1134805" y="2180747"/>
                  <a:pt x="1134805" y="2189603"/>
                </a:cubicBezTo>
                <a:cubicBezTo>
                  <a:pt x="1134805" y="2213957"/>
                  <a:pt x="1129168" y="2236096"/>
                  <a:pt x="1117893" y="2257129"/>
                </a:cubicBezTo>
                <a:cubicBezTo>
                  <a:pt x="1106619" y="2277055"/>
                  <a:pt x="1089707" y="2295873"/>
                  <a:pt x="1069977" y="2311371"/>
                </a:cubicBezTo>
                <a:cubicBezTo>
                  <a:pt x="1050246" y="2326869"/>
                  <a:pt x="1026288" y="2340152"/>
                  <a:pt x="1000920" y="2349008"/>
                </a:cubicBezTo>
                <a:cubicBezTo>
                  <a:pt x="974143" y="2357864"/>
                  <a:pt x="945956" y="2362292"/>
                  <a:pt x="914951" y="2362292"/>
                </a:cubicBezTo>
                <a:cubicBezTo>
                  <a:pt x="885356" y="2362292"/>
                  <a:pt x="857169" y="2356757"/>
                  <a:pt x="830392" y="2347901"/>
                </a:cubicBezTo>
                <a:cubicBezTo>
                  <a:pt x="805025" y="2339045"/>
                  <a:pt x="781066" y="2326869"/>
                  <a:pt x="761336" y="2311371"/>
                </a:cubicBezTo>
                <a:cubicBezTo>
                  <a:pt x="741605" y="2295873"/>
                  <a:pt x="726103" y="2277055"/>
                  <a:pt x="714828" y="2256022"/>
                </a:cubicBezTo>
                <a:cubicBezTo>
                  <a:pt x="703554" y="2234989"/>
                  <a:pt x="697916" y="2212850"/>
                  <a:pt x="697916" y="2188496"/>
                </a:cubicBezTo>
                <a:cubicBezTo>
                  <a:pt x="697916" y="2179640"/>
                  <a:pt x="699326" y="2170785"/>
                  <a:pt x="700735" y="2161929"/>
                </a:cubicBezTo>
                <a:cubicBezTo>
                  <a:pt x="703554" y="2153073"/>
                  <a:pt x="706372" y="2144217"/>
                  <a:pt x="709191" y="2135361"/>
                </a:cubicBezTo>
                <a:cubicBezTo>
                  <a:pt x="713419" y="2127612"/>
                  <a:pt x="717647" y="2119864"/>
                  <a:pt x="721875" y="2112115"/>
                </a:cubicBezTo>
                <a:cubicBezTo>
                  <a:pt x="727512" y="2104366"/>
                  <a:pt x="733149" y="2096617"/>
                  <a:pt x="738787" y="2089975"/>
                </a:cubicBezTo>
                <a:cubicBezTo>
                  <a:pt x="741605" y="2086654"/>
                  <a:pt x="744424" y="2084440"/>
                  <a:pt x="747243" y="2082226"/>
                </a:cubicBezTo>
                <a:cubicBezTo>
                  <a:pt x="748652" y="2080012"/>
                  <a:pt x="751471" y="2076691"/>
                  <a:pt x="754289" y="2074477"/>
                </a:cubicBezTo>
                <a:cubicBezTo>
                  <a:pt x="757108" y="2072263"/>
                  <a:pt x="759926" y="2070050"/>
                  <a:pt x="762745" y="2067836"/>
                </a:cubicBezTo>
                <a:cubicBezTo>
                  <a:pt x="765564" y="2065622"/>
                  <a:pt x="768382" y="2063408"/>
                  <a:pt x="771201" y="2061194"/>
                </a:cubicBezTo>
                <a:cubicBezTo>
                  <a:pt x="745833" y="2061194"/>
                  <a:pt x="745833" y="2061194"/>
                  <a:pt x="745833" y="2061194"/>
                </a:cubicBezTo>
                <a:cubicBezTo>
                  <a:pt x="721875" y="2061194"/>
                  <a:pt x="721875" y="2061194"/>
                  <a:pt x="721875" y="2061194"/>
                </a:cubicBezTo>
                <a:cubicBezTo>
                  <a:pt x="346996" y="2061194"/>
                  <a:pt x="346996" y="2061194"/>
                  <a:pt x="346996" y="2061194"/>
                </a:cubicBezTo>
                <a:cubicBezTo>
                  <a:pt x="351224" y="2058980"/>
                  <a:pt x="356861" y="2056766"/>
                  <a:pt x="361089" y="2055659"/>
                </a:cubicBezTo>
                <a:cubicBezTo>
                  <a:pt x="366726" y="2053445"/>
                  <a:pt x="370954" y="2051231"/>
                  <a:pt x="376592" y="2049017"/>
                </a:cubicBezTo>
                <a:cubicBezTo>
                  <a:pt x="380820" y="2047910"/>
                  <a:pt x="386457" y="2045696"/>
                  <a:pt x="392094" y="2043482"/>
                </a:cubicBezTo>
                <a:cubicBezTo>
                  <a:pt x="397731" y="2042375"/>
                  <a:pt x="401959" y="2040161"/>
                  <a:pt x="407597" y="2037947"/>
                </a:cubicBezTo>
                <a:cubicBezTo>
                  <a:pt x="475244" y="2014701"/>
                  <a:pt x="538663" y="1992561"/>
                  <a:pt x="597855" y="1971528"/>
                </a:cubicBezTo>
                <a:cubicBezTo>
                  <a:pt x="658455" y="1950496"/>
                  <a:pt x="714828" y="1930570"/>
                  <a:pt x="765564" y="1912859"/>
                </a:cubicBezTo>
                <a:cubicBezTo>
                  <a:pt x="817708" y="1894040"/>
                  <a:pt x="864216" y="1877435"/>
                  <a:pt x="906496" y="1861938"/>
                </a:cubicBezTo>
                <a:cubicBezTo>
                  <a:pt x="947366" y="1847547"/>
                  <a:pt x="984008" y="1834263"/>
                  <a:pt x="1013604" y="1823193"/>
                </a:cubicBezTo>
                <a:cubicBezTo>
                  <a:pt x="1034744" y="1816551"/>
                  <a:pt x="1053065" y="1807696"/>
                  <a:pt x="1071386" y="1797733"/>
                </a:cubicBezTo>
                <a:cubicBezTo>
                  <a:pt x="1088298" y="1787770"/>
                  <a:pt x="1105209" y="1775593"/>
                  <a:pt x="1120712" y="1763416"/>
                </a:cubicBezTo>
                <a:cubicBezTo>
                  <a:pt x="1136214" y="1751240"/>
                  <a:pt x="1148898" y="1737956"/>
                  <a:pt x="1161582" y="1723565"/>
                </a:cubicBezTo>
                <a:cubicBezTo>
                  <a:pt x="1172857" y="1709175"/>
                  <a:pt x="1184131" y="1693677"/>
                  <a:pt x="1192587" y="1677072"/>
                </a:cubicBezTo>
                <a:cubicBezTo>
                  <a:pt x="1198225" y="1667109"/>
                  <a:pt x="1202452" y="1656040"/>
                  <a:pt x="1206680" y="1646077"/>
                </a:cubicBezTo>
                <a:cubicBezTo>
                  <a:pt x="1210908" y="1635007"/>
                  <a:pt x="1213727" y="1623937"/>
                  <a:pt x="1215136" y="1613974"/>
                </a:cubicBezTo>
                <a:cubicBezTo>
                  <a:pt x="1216546" y="1604012"/>
                  <a:pt x="1217955" y="1594049"/>
                  <a:pt x="1216546" y="1585193"/>
                </a:cubicBezTo>
                <a:cubicBezTo>
                  <a:pt x="1215136" y="1576337"/>
                  <a:pt x="1212318" y="1567481"/>
                  <a:pt x="1206680" y="1559732"/>
                </a:cubicBezTo>
                <a:cubicBezTo>
                  <a:pt x="1193997" y="1542021"/>
                  <a:pt x="1175675" y="1515453"/>
                  <a:pt x="1155945" y="1485565"/>
                </a:cubicBezTo>
                <a:cubicBezTo>
                  <a:pt x="1134805" y="1455676"/>
                  <a:pt x="1110847" y="1421360"/>
                  <a:pt x="1089707" y="1389258"/>
                </a:cubicBezTo>
                <a:cubicBezTo>
                  <a:pt x="1067158" y="1358262"/>
                  <a:pt x="1047427" y="1327267"/>
                  <a:pt x="1031925" y="1305127"/>
                </a:cubicBezTo>
                <a:cubicBezTo>
                  <a:pt x="1016422" y="1281881"/>
                  <a:pt x="1005148" y="1266383"/>
                  <a:pt x="1003739" y="1264169"/>
                </a:cubicBezTo>
                <a:cubicBezTo>
                  <a:pt x="1003739" y="1264169"/>
                  <a:pt x="1000920" y="1265276"/>
                  <a:pt x="998101" y="1266383"/>
                </a:cubicBezTo>
                <a:cubicBezTo>
                  <a:pt x="993873" y="1268597"/>
                  <a:pt x="989645" y="1269704"/>
                  <a:pt x="984008" y="1271918"/>
                </a:cubicBezTo>
                <a:cubicBezTo>
                  <a:pt x="978371" y="1273025"/>
                  <a:pt x="972734" y="1275239"/>
                  <a:pt x="965687" y="1276346"/>
                </a:cubicBezTo>
                <a:cubicBezTo>
                  <a:pt x="958640" y="1277453"/>
                  <a:pt x="951594" y="1278560"/>
                  <a:pt x="943138" y="1278560"/>
                </a:cubicBezTo>
                <a:cubicBezTo>
                  <a:pt x="937501" y="1278560"/>
                  <a:pt x="930454" y="1278560"/>
                  <a:pt x="924817" y="1276346"/>
                </a:cubicBezTo>
                <a:cubicBezTo>
                  <a:pt x="919179" y="1274132"/>
                  <a:pt x="913542" y="1271918"/>
                  <a:pt x="907905" y="1267490"/>
                </a:cubicBezTo>
                <a:cubicBezTo>
                  <a:pt x="903677" y="1264169"/>
                  <a:pt x="898040" y="1258634"/>
                  <a:pt x="895221" y="1251992"/>
                </a:cubicBezTo>
                <a:cubicBezTo>
                  <a:pt x="892402" y="1244244"/>
                  <a:pt x="889584" y="1236495"/>
                  <a:pt x="889584" y="1225425"/>
                </a:cubicBezTo>
                <a:cubicBezTo>
                  <a:pt x="886765" y="1203285"/>
                  <a:pt x="881128" y="1183360"/>
                  <a:pt x="874081" y="1164541"/>
                </a:cubicBezTo>
                <a:cubicBezTo>
                  <a:pt x="865625" y="1145723"/>
                  <a:pt x="855760" y="1129118"/>
                  <a:pt x="847304" y="1112513"/>
                </a:cubicBezTo>
                <a:cubicBezTo>
                  <a:pt x="837439" y="1095908"/>
                  <a:pt x="828983" y="1080411"/>
                  <a:pt x="823346" y="1063806"/>
                </a:cubicBezTo>
                <a:cubicBezTo>
                  <a:pt x="817708" y="1048308"/>
                  <a:pt x="814890" y="1031704"/>
                  <a:pt x="817708" y="1013992"/>
                </a:cubicBezTo>
                <a:cubicBezTo>
                  <a:pt x="819118" y="1000708"/>
                  <a:pt x="821936" y="987425"/>
                  <a:pt x="826164" y="975248"/>
                </a:cubicBezTo>
                <a:cubicBezTo>
                  <a:pt x="828983" y="963071"/>
                  <a:pt x="834620" y="950894"/>
                  <a:pt x="840258" y="942038"/>
                </a:cubicBezTo>
                <a:cubicBezTo>
                  <a:pt x="845895" y="932076"/>
                  <a:pt x="852941" y="924327"/>
                  <a:pt x="861397" y="918792"/>
                </a:cubicBezTo>
                <a:cubicBezTo>
                  <a:pt x="869853" y="913257"/>
                  <a:pt x="878309" y="909936"/>
                  <a:pt x="886765" y="909936"/>
                </a:cubicBezTo>
                <a:cubicBezTo>
                  <a:pt x="889584" y="909936"/>
                  <a:pt x="892402" y="909936"/>
                  <a:pt x="895221" y="909936"/>
                </a:cubicBezTo>
                <a:cubicBezTo>
                  <a:pt x="898040" y="911043"/>
                  <a:pt x="902268" y="912150"/>
                  <a:pt x="905086" y="913257"/>
                </a:cubicBezTo>
                <a:cubicBezTo>
                  <a:pt x="907905" y="914364"/>
                  <a:pt x="910724" y="915471"/>
                  <a:pt x="913542" y="917685"/>
                </a:cubicBezTo>
                <a:cubicBezTo>
                  <a:pt x="917770" y="919899"/>
                  <a:pt x="920589" y="922113"/>
                  <a:pt x="923407" y="924327"/>
                </a:cubicBezTo>
                <a:cubicBezTo>
                  <a:pt x="929045" y="928755"/>
                  <a:pt x="934682" y="932076"/>
                  <a:pt x="938910" y="936504"/>
                </a:cubicBezTo>
                <a:cubicBezTo>
                  <a:pt x="944547" y="940932"/>
                  <a:pt x="948775" y="944252"/>
                  <a:pt x="954412" y="948680"/>
                </a:cubicBezTo>
                <a:cubicBezTo>
                  <a:pt x="958640" y="952001"/>
                  <a:pt x="964278" y="955322"/>
                  <a:pt x="968506" y="959750"/>
                </a:cubicBezTo>
                <a:cubicBezTo>
                  <a:pt x="972734" y="963071"/>
                  <a:pt x="976961" y="966392"/>
                  <a:pt x="981189" y="968606"/>
                </a:cubicBezTo>
                <a:cubicBezTo>
                  <a:pt x="967096" y="957536"/>
                  <a:pt x="938910" y="892224"/>
                  <a:pt x="921998" y="800345"/>
                </a:cubicBezTo>
                <a:cubicBezTo>
                  <a:pt x="905086" y="708466"/>
                  <a:pt x="899449" y="590019"/>
                  <a:pt x="930454" y="472680"/>
                </a:cubicBezTo>
                <a:cubicBezTo>
                  <a:pt x="961459" y="355340"/>
                  <a:pt x="1027697" y="239107"/>
                  <a:pt x="1155945" y="150549"/>
                </a:cubicBezTo>
                <a:cubicBezTo>
                  <a:pt x="1251074" y="84961"/>
                  <a:pt x="1380291" y="34939"/>
                  <a:pt x="1554892" y="12627"/>
                </a:cubicBezTo>
                <a:lnTo>
                  <a:pt x="1735453" y="637"/>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717568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8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21" name="Picture Placeholder 20"/>
          <p:cNvSpPr>
            <a:spLocks noGrp="1"/>
          </p:cNvSpPr>
          <p:nvPr>
            <p:ph type="pic" sz="quarter" idx="18" hasCustomPrompt="1"/>
          </p:nvPr>
        </p:nvSpPr>
        <p:spPr>
          <a:xfrm>
            <a:off x="-961" y="4404743"/>
            <a:ext cx="2509327" cy="2452959"/>
          </a:xfrm>
          <a:custGeom>
            <a:avLst/>
            <a:gdLst>
              <a:gd name="connsiteX0" fmla="*/ 629301 w 1881995"/>
              <a:gd name="connsiteY0" fmla="*/ 0 h 1839719"/>
              <a:gd name="connsiteX1" fmla="*/ 1881995 w 1881995"/>
              <a:gd name="connsiteY1" fmla="*/ 1252693 h 1839719"/>
              <a:gd name="connsiteX2" fmla="*/ 1294968 w 1881995"/>
              <a:gd name="connsiteY2" fmla="*/ 1839719 h 1839719"/>
              <a:gd name="connsiteX3" fmla="*/ 0 w 1881995"/>
              <a:gd name="connsiteY3" fmla="*/ 1839719 h 1839719"/>
              <a:gd name="connsiteX4" fmla="*/ 0 w 1881995"/>
              <a:gd name="connsiteY4" fmla="*/ 629301 h 183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95" h="1839719">
                <a:moveTo>
                  <a:pt x="629301" y="0"/>
                </a:moveTo>
                <a:lnTo>
                  <a:pt x="1881995" y="1252693"/>
                </a:lnTo>
                <a:lnTo>
                  <a:pt x="1294968" y="1839719"/>
                </a:lnTo>
                <a:lnTo>
                  <a:pt x="0" y="1839719"/>
                </a:lnTo>
                <a:lnTo>
                  <a:pt x="0" y="629301"/>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067">
                <a:solidFill>
                  <a:schemeClr val="tx1">
                    <a:lumMod val="75000"/>
                    <a:lumOff val="25000"/>
                  </a:schemeClr>
                </a:solidFill>
              </a:defRPr>
            </a:lvl1pPr>
          </a:lstStyle>
          <a:p>
            <a:r>
              <a:rPr lang="en-US" dirty="0"/>
              <a:t>Image Holder</a:t>
            </a:r>
          </a:p>
        </p:txBody>
      </p:sp>
      <p:sp>
        <p:nvSpPr>
          <p:cNvPr id="33" name="Picture Placeholder 32"/>
          <p:cNvSpPr>
            <a:spLocks noGrp="1"/>
          </p:cNvSpPr>
          <p:nvPr>
            <p:ph type="pic" sz="quarter" idx="19" hasCustomPrompt="1"/>
          </p:nvPr>
        </p:nvSpPr>
        <p:spPr>
          <a:xfrm>
            <a:off x="8482133" y="1676057"/>
            <a:ext cx="3709868" cy="4902265"/>
          </a:xfrm>
          <a:custGeom>
            <a:avLst/>
            <a:gdLst>
              <a:gd name="connsiteX0" fmla="*/ 1838352 w 2782401"/>
              <a:gd name="connsiteY0" fmla="*/ 0 h 3676699"/>
              <a:gd name="connsiteX1" fmla="*/ 2782401 w 2782401"/>
              <a:gd name="connsiteY1" fmla="*/ 944049 h 3676699"/>
              <a:gd name="connsiteX2" fmla="*/ 2782401 w 2782401"/>
              <a:gd name="connsiteY2" fmla="*/ 2732651 h 3676699"/>
              <a:gd name="connsiteX3" fmla="*/ 1838352 w 2782401"/>
              <a:gd name="connsiteY3" fmla="*/ 3676699 h 3676699"/>
              <a:gd name="connsiteX4" fmla="*/ 0 w 2782401"/>
              <a:gd name="connsiteY4" fmla="*/ 1838350 h 367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01" h="3676699">
                <a:moveTo>
                  <a:pt x="1838352" y="0"/>
                </a:moveTo>
                <a:lnTo>
                  <a:pt x="2782401" y="944049"/>
                </a:lnTo>
                <a:lnTo>
                  <a:pt x="2782401" y="2732651"/>
                </a:lnTo>
                <a:lnTo>
                  <a:pt x="1838352" y="3676699"/>
                </a:lnTo>
                <a:lnTo>
                  <a:pt x="0" y="1838350"/>
                </a:lnTo>
                <a:close/>
              </a:path>
            </a:pathLst>
          </a:custGeom>
          <a:solidFill>
            <a:schemeClr val="bg1">
              <a:lumMod val="95000"/>
            </a:schemeClr>
          </a:solidFill>
          <a:ln w="3810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956385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9_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smtClean="0"/>
              <a:t>Click to edit Master title style</a:t>
            </a:r>
            <a:endParaRPr lang="en-US" dirty="0"/>
          </a:p>
        </p:txBody>
      </p:sp>
      <p:sp>
        <p:nvSpPr>
          <p:cNvPr id="39" name="Picture Placeholder 38"/>
          <p:cNvSpPr>
            <a:spLocks noGrp="1"/>
          </p:cNvSpPr>
          <p:nvPr>
            <p:ph type="pic" sz="quarter" idx="13" hasCustomPrompt="1"/>
          </p:nvPr>
        </p:nvSpPr>
        <p:spPr>
          <a:xfrm rot="1109790">
            <a:off x="385073" y="4070329"/>
            <a:ext cx="2686113" cy="1808209"/>
          </a:xfrm>
          <a:custGeom>
            <a:avLst/>
            <a:gdLst>
              <a:gd name="connsiteX0" fmla="*/ 0 w 2014585"/>
              <a:gd name="connsiteY0" fmla="*/ 118473 h 1356157"/>
              <a:gd name="connsiteX1" fmla="*/ 1938961 w 2014585"/>
              <a:gd name="connsiteY1" fmla="*/ 0 h 1356157"/>
              <a:gd name="connsiteX2" fmla="*/ 2014585 w 2014585"/>
              <a:gd name="connsiteY2" fmla="*/ 1237684 h 1356157"/>
              <a:gd name="connsiteX3" fmla="*/ 75624 w 2014585"/>
              <a:gd name="connsiteY3" fmla="*/ 1356157 h 1356157"/>
            </a:gdLst>
            <a:ahLst/>
            <a:cxnLst>
              <a:cxn ang="0">
                <a:pos x="connsiteX0" y="connsiteY0"/>
              </a:cxn>
              <a:cxn ang="0">
                <a:pos x="connsiteX1" y="connsiteY1"/>
              </a:cxn>
              <a:cxn ang="0">
                <a:pos x="connsiteX2" y="connsiteY2"/>
              </a:cxn>
              <a:cxn ang="0">
                <a:pos x="connsiteX3" y="connsiteY3"/>
              </a:cxn>
            </a:cxnLst>
            <a:rect l="l" t="t" r="r" b="b"/>
            <a:pathLst>
              <a:path w="2014585" h="1356157">
                <a:moveTo>
                  <a:pt x="0" y="118473"/>
                </a:moveTo>
                <a:lnTo>
                  <a:pt x="1938961" y="0"/>
                </a:lnTo>
                <a:lnTo>
                  <a:pt x="2014585" y="1237684"/>
                </a:lnTo>
                <a:lnTo>
                  <a:pt x="75624" y="1356157"/>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0" name="Picture Placeholder 39"/>
          <p:cNvSpPr>
            <a:spLocks noGrp="1"/>
          </p:cNvSpPr>
          <p:nvPr>
            <p:ph type="pic" sz="quarter" idx="14" hasCustomPrompt="1"/>
          </p:nvPr>
        </p:nvSpPr>
        <p:spPr>
          <a:xfrm rot="20217248">
            <a:off x="3109059" y="2204581"/>
            <a:ext cx="2796015" cy="1999575"/>
          </a:xfrm>
          <a:custGeom>
            <a:avLst/>
            <a:gdLst>
              <a:gd name="connsiteX0" fmla="*/ 2097011 w 2097011"/>
              <a:gd name="connsiteY0" fmla="*/ 271895 h 1499681"/>
              <a:gd name="connsiteX1" fmla="*/ 1923455 w 2097011"/>
              <a:gd name="connsiteY1" fmla="*/ 1499681 h 1499681"/>
              <a:gd name="connsiteX2" fmla="*/ 0 w 2097011"/>
              <a:gd name="connsiteY2" fmla="*/ 1227786 h 1499681"/>
              <a:gd name="connsiteX3" fmla="*/ 173556 w 2097011"/>
              <a:gd name="connsiteY3" fmla="*/ 0 h 1499681"/>
            </a:gdLst>
            <a:ahLst/>
            <a:cxnLst>
              <a:cxn ang="0">
                <a:pos x="connsiteX0" y="connsiteY0"/>
              </a:cxn>
              <a:cxn ang="0">
                <a:pos x="connsiteX1" y="connsiteY1"/>
              </a:cxn>
              <a:cxn ang="0">
                <a:pos x="connsiteX2" y="connsiteY2"/>
              </a:cxn>
              <a:cxn ang="0">
                <a:pos x="connsiteX3" y="connsiteY3"/>
              </a:cxn>
            </a:cxnLst>
            <a:rect l="l" t="t" r="r" b="b"/>
            <a:pathLst>
              <a:path w="2097011" h="1499681">
                <a:moveTo>
                  <a:pt x="2097011" y="271895"/>
                </a:moveTo>
                <a:lnTo>
                  <a:pt x="1923455" y="1499681"/>
                </a:lnTo>
                <a:lnTo>
                  <a:pt x="0" y="1227786"/>
                </a:lnTo>
                <a:lnTo>
                  <a:pt x="173556" y="0"/>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1" name="Picture Placeholder 40"/>
          <p:cNvSpPr>
            <a:spLocks noGrp="1"/>
          </p:cNvSpPr>
          <p:nvPr>
            <p:ph type="pic" sz="quarter" idx="15" hasCustomPrompt="1"/>
          </p:nvPr>
        </p:nvSpPr>
        <p:spPr>
          <a:xfrm rot="1800000">
            <a:off x="5751751" y="4056236"/>
            <a:ext cx="2590103" cy="1653323"/>
          </a:xfrm>
          <a:custGeom>
            <a:avLst/>
            <a:gdLst>
              <a:gd name="connsiteX0" fmla="*/ 0 w 1942577"/>
              <a:gd name="connsiteY0" fmla="*/ 0 h 1239992"/>
              <a:gd name="connsiteX1" fmla="*/ 1942577 w 1942577"/>
              <a:gd name="connsiteY1" fmla="*/ 0 h 1239992"/>
              <a:gd name="connsiteX2" fmla="*/ 1942577 w 1942577"/>
              <a:gd name="connsiteY2" fmla="*/ 1239992 h 1239992"/>
              <a:gd name="connsiteX3" fmla="*/ 0 w 1942577"/>
              <a:gd name="connsiteY3" fmla="*/ 1239992 h 1239992"/>
            </a:gdLst>
            <a:ahLst/>
            <a:cxnLst>
              <a:cxn ang="0">
                <a:pos x="connsiteX0" y="connsiteY0"/>
              </a:cxn>
              <a:cxn ang="0">
                <a:pos x="connsiteX1" y="connsiteY1"/>
              </a:cxn>
              <a:cxn ang="0">
                <a:pos x="connsiteX2" y="connsiteY2"/>
              </a:cxn>
              <a:cxn ang="0">
                <a:pos x="connsiteX3" y="connsiteY3"/>
              </a:cxn>
            </a:cxnLst>
            <a:rect l="l" t="t" r="r" b="b"/>
            <a:pathLst>
              <a:path w="1942577" h="1239992">
                <a:moveTo>
                  <a:pt x="0" y="0"/>
                </a:moveTo>
                <a:lnTo>
                  <a:pt x="1942577" y="0"/>
                </a:lnTo>
                <a:lnTo>
                  <a:pt x="1942577" y="1239992"/>
                </a:lnTo>
                <a:lnTo>
                  <a:pt x="0" y="1239992"/>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2" name="Picture Placeholder 41"/>
          <p:cNvSpPr>
            <a:spLocks noGrp="1"/>
          </p:cNvSpPr>
          <p:nvPr>
            <p:ph type="pic" sz="quarter" idx="16" hasCustomPrompt="1"/>
          </p:nvPr>
        </p:nvSpPr>
        <p:spPr>
          <a:xfrm rot="20700000">
            <a:off x="8753529" y="2377706"/>
            <a:ext cx="2590103" cy="1653324"/>
          </a:xfrm>
          <a:custGeom>
            <a:avLst/>
            <a:gdLst>
              <a:gd name="connsiteX0" fmla="*/ 1942577 w 1942577"/>
              <a:gd name="connsiteY0" fmla="*/ 0 h 1239993"/>
              <a:gd name="connsiteX1" fmla="*/ 1942577 w 1942577"/>
              <a:gd name="connsiteY1" fmla="*/ 1239993 h 1239993"/>
              <a:gd name="connsiteX2" fmla="*/ 0 w 1942577"/>
              <a:gd name="connsiteY2" fmla="*/ 1239992 h 1239993"/>
              <a:gd name="connsiteX3" fmla="*/ 0 w 1942577"/>
              <a:gd name="connsiteY3" fmla="*/ 0 h 1239993"/>
            </a:gdLst>
            <a:ahLst/>
            <a:cxnLst>
              <a:cxn ang="0">
                <a:pos x="connsiteX0" y="connsiteY0"/>
              </a:cxn>
              <a:cxn ang="0">
                <a:pos x="connsiteX1" y="connsiteY1"/>
              </a:cxn>
              <a:cxn ang="0">
                <a:pos x="connsiteX2" y="connsiteY2"/>
              </a:cxn>
              <a:cxn ang="0">
                <a:pos x="connsiteX3" y="connsiteY3"/>
              </a:cxn>
            </a:cxnLst>
            <a:rect l="l" t="t" r="r" b="b"/>
            <a:pathLst>
              <a:path w="1942577" h="1239993">
                <a:moveTo>
                  <a:pt x="1942577" y="0"/>
                </a:moveTo>
                <a:lnTo>
                  <a:pt x="1942577" y="1239993"/>
                </a:lnTo>
                <a:lnTo>
                  <a:pt x="0" y="1239992"/>
                </a:lnTo>
                <a:lnTo>
                  <a:pt x="0" y="0"/>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51342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63" Type="http://schemas.openxmlformats.org/officeDocument/2006/relationships/slideLayout" Target="../slideLayouts/slideLayout125.xml"/><Relationship Id="rId68" Type="http://schemas.openxmlformats.org/officeDocument/2006/relationships/slideLayout" Target="../slideLayouts/slideLayout130.xml"/><Relationship Id="rId76" Type="http://schemas.openxmlformats.org/officeDocument/2006/relationships/theme" Target="../theme/theme5.xml"/><Relationship Id="rId7" Type="http://schemas.openxmlformats.org/officeDocument/2006/relationships/slideLayout" Target="../slideLayouts/slideLayout69.xml"/><Relationship Id="rId71" Type="http://schemas.openxmlformats.org/officeDocument/2006/relationships/slideLayout" Target="../slideLayouts/slideLayout133.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66" Type="http://schemas.openxmlformats.org/officeDocument/2006/relationships/slideLayout" Target="../slideLayouts/slideLayout128.xml"/><Relationship Id="rId74" Type="http://schemas.openxmlformats.org/officeDocument/2006/relationships/slideLayout" Target="../slideLayouts/slideLayout13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61" Type="http://schemas.openxmlformats.org/officeDocument/2006/relationships/slideLayout" Target="../slideLayouts/slideLayout123.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slideLayout" Target="../slideLayouts/slideLayout127.xml"/><Relationship Id="rId73" Type="http://schemas.openxmlformats.org/officeDocument/2006/relationships/slideLayout" Target="../slideLayouts/slideLayout13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64" Type="http://schemas.openxmlformats.org/officeDocument/2006/relationships/slideLayout" Target="../slideLayouts/slideLayout126.xml"/><Relationship Id="rId69" Type="http://schemas.openxmlformats.org/officeDocument/2006/relationships/slideLayout" Target="../slideLayouts/slideLayout131.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72" Type="http://schemas.openxmlformats.org/officeDocument/2006/relationships/slideLayout" Target="../slideLayouts/slideLayout134.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67" Type="http://schemas.openxmlformats.org/officeDocument/2006/relationships/slideLayout" Target="../slideLayouts/slideLayout129.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70" Type="http://schemas.openxmlformats.org/officeDocument/2006/relationships/slideLayout" Target="../slideLayouts/slideLayout132.xml"/><Relationship Id="rId75" Type="http://schemas.openxmlformats.org/officeDocument/2006/relationships/slideLayout" Target="../slideLayouts/slideLayout137.xml"/><Relationship Id="rId1" Type="http://schemas.openxmlformats.org/officeDocument/2006/relationships/slideLayout" Target="../slideLayouts/slideLayout63.xml"/><Relationship Id="rId6"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9" Type="http://schemas.openxmlformats.org/officeDocument/2006/relationships/slideLayout" Target="../slideLayouts/slideLayout187.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42" Type="http://schemas.openxmlformats.org/officeDocument/2006/relationships/slideLayout" Target="../slideLayouts/slideLayout190.xml"/><Relationship Id="rId47" Type="http://schemas.openxmlformats.org/officeDocument/2006/relationships/slideLayout" Target="../slideLayouts/slideLayout195.xml"/><Relationship Id="rId50" Type="http://schemas.openxmlformats.org/officeDocument/2006/relationships/slideLayout" Target="../slideLayouts/slideLayout198.xml"/><Relationship Id="rId55" Type="http://schemas.openxmlformats.org/officeDocument/2006/relationships/slideLayout" Target="../slideLayouts/slideLayout203.xml"/><Relationship Id="rId63" Type="http://schemas.openxmlformats.org/officeDocument/2006/relationships/slideLayout" Target="../slideLayouts/slideLayout211.xml"/><Relationship Id="rId68" Type="http://schemas.openxmlformats.org/officeDocument/2006/relationships/slideLayout" Target="../slideLayouts/slideLayout216.xml"/><Relationship Id="rId7" Type="http://schemas.openxmlformats.org/officeDocument/2006/relationships/slideLayout" Target="../slideLayouts/slideLayout155.xml"/><Relationship Id="rId71" Type="http://schemas.openxmlformats.org/officeDocument/2006/relationships/slideLayout" Target="../slideLayouts/slideLayout219.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9" Type="http://schemas.openxmlformats.org/officeDocument/2006/relationships/slideLayout" Target="../slideLayouts/slideLayout177.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slideLayout" Target="../slideLayouts/slideLayout185.xml"/><Relationship Id="rId40" Type="http://schemas.openxmlformats.org/officeDocument/2006/relationships/slideLayout" Target="../slideLayouts/slideLayout188.xml"/><Relationship Id="rId45" Type="http://schemas.openxmlformats.org/officeDocument/2006/relationships/slideLayout" Target="../slideLayouts/slideLayout193.xml"/><Relationship Id="rId53" Type="http://schemas.openxmlformats.org/officeDocument/2006/relationships/slideLayout" Target="../slideLayouts/slideLayout201.xml"/><Relationship Id="rId58" Type="http://schemas.openxmlformats.org/officeDocument/2006/relationships/slideLayout" Target="../slideLayouts/slideLayout206.xml"/><Relationship Id="rId66" Type="http://schemas.openxmlformats.org/officeDocument/2006/relationships/slideLayout" Target="../slideLayouts/slideLayout214.xml"/><Relationship Id="rId74" Type="http://schemas.openxmlformats.org/officeDocument/2006/relationships/slideLayout" Target="../slideLayouts/slideLayout22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49" Type="http://schemas.openxmlformats.org/officeDocument/2006/relationships/slideLayout" Target="../slideLayouts/slideLayout197.xml"/><Relationship Id="rId57" Type="http://schemas.openxmlformats.org/officeDocument/2006/relationships/slideLayout" Target="../slideLayouts/slideLayout205.xml"/><Relationship Id="rId61" Type="http://schemas.openxmlformats.org/officeDocument/2006/relationships/slideLayout" Target="../slideLayouts/slideLayout209.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4" Type="http://schemas.openxmlformats.org/officeDocument/2006/relationships/slideLayout" Target="../slideLayouts/slideLayout192.xml"/><Relationship Id="rId52" Type="http://schemas.openxmlformats.org/officeDocument/2006/relationships/slideLayout" Target="../slideLayouts/slideLayout200.xml"/><Relationship Id="rId60" Type="http://schemas.openxmlformats.org/officeDocument/2006/relationships/slideLayout" Target="../slideLayouts/slideLayout208.xml"/><Relationship Id="rId65" Type="http://schemas.openxmlformats.org/officeDocument/2006/relationships/slideLayout" Target="../slideLayouts/slideLayout213.xml"/><Relationship Id="rId73" Type="http://schemas.openxmlformats.org/officeDocument/2006/relationships/slideLayout" Target="../slideLayouts/slideLayout221.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43" Type="http://schemas.openxmlformats.org/officeDocument/2006/relationships/slideLayout" Target="../slideLayouts/slideLayout191.xml"/><Relationship Id="rId48" Type="http://schemas.openxmlformats.org/officeDocument/2006/relationships/slideLayout" Target="../slideLayouts/slideLayout196.xml"/><Relationship Id="rId56" Type="http://schemas.openxmlformats.org/officeDocument/2006/relationships/slideLayout" Target="../slideLayouts/slideLayout204.xml"/><Relationship Id="rId64" Type="http://schemas.openxmlformats.org/officeDocument/2006/relationships/slideLayout" Target="../slideLayouts/slideLayout212.xml"/><Relationship Id="rId69" Type="http://schemas.openxmlformats.org/officeDocument/2006/relationships/slideLayout" Target="../slideLayouts/slideLayout217.xml"/><Relationship Id="rId8" Type="http://schemas.openxmlformats.org/officeDocument/2006/relationships/slideLayout" Target="../slideLayouts/slideLayout156.xml"/><Relationship Id="rId51" Type="http://schemas.openxmlformats.org/officeDocument/2006/relationships/slideLayout" Target="../slideLayouts/slideLayout199.xml"/><Relationship Id="rId72" Type="http://schemas.openxmlformats.org/officeDocument/2006/relationships/slideLayout" Target="../slideLayouts/slideLayout220.xml"/><Relationship Id="rId3" Type="http://schemas.openxmlformats.org/officeDocument/2006/relationships/slideLayout" Target="../slideLayouts/slideLayout151.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38" Type="http://schemas.openxmlformats.org/officeDocument/2006/relationships/slideLayout" Target="../slideLayouts/slideLayout186.xml"/><Relationship Id="rId46" Type="http://schemas.openxmlformats.org/officeDocument/2006/relationships/slideLayout" Target="../slideLayouts/slideLayout194.xml"/><Relationship Id="rId59" Type="http://schemas.openxmlformats.org/officeDocument/2006/relationships/slideLayout" Target="../slideLayouts/slideLayout207.xml"/><Relationship Id="rId67" Type="http://schemas.openxmlformats.org/officeDocument/2006/relationships/slideLayout" Target="../slideLayouts/slideLayout215.xml"/><Relationship Id="rId20" Type="http://schemas.openxmlformats.org/officeDocument/2006/relationships/slideLayout" Target="../slideLayouts/slideLayout168.xml"/><Relationship Id="rId41" Type="http://schemas.openxmlformats.org/officeDocument/2006/relationships/slideLayout" Target="../slideLayouts/slideLayout189.xml"/><Relationship Id="rId54" Type="http://schemas.openxmlformats.org/officeDocument/2006/relationships/slideLayout" Target="../slideLayouts/slideLayout202.xml"/><Relationship Id="rId62" Type="http://schemas.openxmlformats.org/officeDocument/2006/relationships/slideLayout" Target="../slideLayouts/slideLayout210.xml"/><Relationship Id="rId70" Type="http://schemas.openxmlformats.org/officeDocument/2006/relationships/slideLayout" Target="../slideLayouts/slideLayout218.xml"/><Relationship Id="rId75" Type="http://schemas.openxmlformats.org/officeDocument/2006/relationships/theme" Target="../theme/theme7.xml"/><Relationship Id="rId1" Type="http://schemas.openxmlformats.org/officeDocument/2006/relationships/slideLayout" Target="../slideLayouts/slideLayout149.xml"/><Relationship Id="rId6"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318F5C2-90D6-4B0B-96A4-671E3CA5D4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EAC98D0-B236-43A3-8F91-530CDA52A2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C158E4-925B-4A48-B084-5E7A0AFA9E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D571B-8B49-4B0D-A6E3-D46D3BF0F1F0}" type="datetimeFigureOut">
              <a:rPr lang="en-US" smtClean="0"/>
              <a:t>11/25/2019</a:t>
            </a:fld>
            <a:endParaRPr lang="en-US" dirty="0"/>
          </a:p>
        </p:txBody>
      </p:sp>
      <p:sp>
        <p:nvSpPr>
          <p:cNvPr id="5" name="Footer Placeholder 4">
            <a:extLst>
              <a:ext uri="{FF2B5EF4-FFF2-40B4-BE49-F238E27FC236}">
                <a16:creationId xmlns="" xmlns:a16="http://schemas.microsoft.com/office/drawing/2014/main" id="{48D805FC-E60B-4C73-88F0-08ACC549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81016CF5-8417-48EC-8793-CC72D276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73BA4-05D4-4BD6-84E0-BFF4D9BA3DB6}" type="slidenum">
              <a:rPr lang="en-US" smtClean="0"/>
              <a:t>‹#›</a:t>
            </a:fld>
            <a:endParaRPr lang="en-US" dirty="0"/>
          </a:p>
        </p:txBody>
      </p:sp>
    </p:spTree>
    <p:extLst>
      <p:ext uri="{BB962C8B-B14F-4D97-AF65-F5344CB8AC3E}">
        <p14:creationId xmlns:p14="http://schemas.microsoft.com/office/powerpoint/2010/main" val="424751769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4130" r:id="rId13"/>
    <p:sldLayoutId id="2147484131" r:id="rId14"/>
    <p:sldLayoutId id="214748413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9887F20-5C0B-4421-8F36-086A99774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14BD2FBC-B18B-4AA8-AE1B-071911A81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xmlns="" id="{F32A16CF-130B-4271-A62E-0C4907A78A46}"/>
              </a:ext>
            </a:extLst>
          </p:cNvPr>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a:solidFill>
                  <a:schemeClr val="bg2">
                    <a:lumMod val="2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
        <p:nvSpPr>
          <p:cNvPr id="7" name="Right Triangle 6">
            <a:extLst>
              <a:ext uri="{FF2B5EF4-FFF2-40B4-BE49-F238E27FC236}">
                <a16:creationId xmlns:a16="http://schemas.microsoft.com/office/drawing/2014/main" xmlns="" id="{447F499D-6E15-46DA-9374-5248349F969A}"/>
              </a:ext>
            </a:extLst>
          </p:cNvPr>
          <p:cNvSpPr/>
          <p:nvPr/>
        </p:nvSpPr>
        <p:spPr bwMode="auto">
          <a:xfrm rot="5400000">
            <a:off x="221948" y="207033"/>
            <a:ext cx="1219200" cy="1219200"/>
          </a:xfrm>
          <a:prstGeom prst="rtTriangle">
            <a:avLst/>
          </a:prstGeom>
          <a:solidFill>
            <a:srgbClr val="00206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Right Triangle 7">
            <a:extLst>
              <a:ext uri="{FF2B5EF4-FFF2-40B4-BE49-F238E27FC236}">
                <a16:creationId xmlns:a16="http://schemas.microsoft.com/office/drawing/2014/main" xmlns="" id="{41C05373-E147-4495-9DA9-E2F8BA039B28}"/>
              </a:ext>
            </a:extLst>
          </p:cNvPr>
          <p:cNvSpPr/>
          <p:nvPr/>
        </p:nvSpPr>
        <p:spPr bwMode="auto">
          <a:xfrm rot="16200000">
            <a:off x="10668000" y="5431768"/>
            <a:ext cx="1219200" cy="1219200"/>
          </a:xfrm>
          <a:prstGeom prst="rtTriangle">
            <a:avLst/>
          </a:prstGeom>
          <a:solidFill>
            <a:srgbClr val="C0000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Tree>
    <p:extLst>
      <p:ext uri="{BB962C8B-B14F-4D97-AF65-F5344CB8AC3E}">
        <p14:creationId xmlns:p14="http://schemas.microsoft.com/office/powerpoint/2010/main" val="335881713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Lst>
  <p:hf sldNum="0" hdr="0" ftr="0" dt="0"/>
  <p:txStyles>
    <p:titleStyle>
      <a:lvl1pPr algn="l" defTabSz="914400"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228600" indent="-228600" algn="l" defTabSz="914400" rtl="0" eaLnBrk="1" latinLnBrk="0" hangingPunct="1">
        <a:lnSpc>
          <a:spcPct val="114000"/>
        </a:lnSpc>
        <a:spcBef>
          <a:spcPts val="0"/>
        </a:spcBef>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114000"/>
        </a:lnSpc>
        <a:spcBef>
          <a:spcPts val="0"/>
        </a:spcBef>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114000"/>
        </a:lnSpc>
        <a:spcBef>
          <a:spcPts val="0"/>
        </a:spcBef>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114000"/>
        </a:lnSpc>
        <a:spcBef>
          <a:spcPts val="0"/>
        </a:spcBef>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114000"/>
        </a:lnSpc>
        <a:spcBef>
          <a:spcPts val="0"/>
        </a:spcBef>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246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fld id="{DD608173-33D8-4FC9-B04B-50A3F0807E62}" type="datetimeFigureOut">
              <a:rPr lang="en-US" smtClean="0"/>
              <a:t>11/25/2019</a:t>
            </a:fld>
            <a:endParaRPr lang="en-US"/>
          </a:p>
        </p:txBody>
      </p:sp>
      <p:sp>
        <p:nvSpPr>
          <p:cNvPr id="6246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endParaRPr lang="en-US"/>
          </a:p>
        </p:txBody>
      </p:sp>
      <p:sp>
        <p:nvSpPr>
          <p:cNvPr id="6247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9CEAC47-59C2-40A1-AD8F-DF32C9A740C0}" type="slidenum">
              <a:rPr lang="en-US" smtClean="0"/>
              <a:t>‹#›</a:t>
            </a:fld>
            <a:endParaRPr lang="en-US"/>
          </a:p>
        </p:txBody>
      </p:sp>
    </p:spTree>
    <p:extLst>
      <p:ext uri="{BB962C8B-B14F-4D97-AF65-F5344CB8AC3E}">
        <p14:creationId xmlns:p14="http://schemas.microsoft.com/office/powerpoint/2010/main" val="386140900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Lst>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336800" y="381000"/>
            <a:ext cx="9245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6147" name="Rectangle 3"/>
          <p:cNvSpPr>
            <a:spLocks noGrp="1" noChangeArrowheads="1"/>
          </p:cNvSpPr>
          <p:nvPr>
            <p:ph type="body" idx="1"/>
          </p:nvPr>
        </p:nvSpPr>
        <p:spPr bwMode="auto">
          <a:xfrm>
            <a:off x="2336800" y="1600200"/>
            <a:ext cx="92456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36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536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536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B0C49B8-DDFA-44D2-95AF-B563D6BE7587}" type="slidenum">
              <a:rPr lang="en-US"/>
              <a:pPr>
                <a:defRPr/>
              </a:pPr>
              <a:t>‹#›</a:t>
            </a:fld>
            <a:endParaRPr lang="en-US"/>
          </a:p>
        </p:txBody>
      </p:sp>
    </p:spTree>
    <p:extLst>
      <p:ext uri="{BB962C8B-B14F-4D97-AF65-F5344CB8AC3E}">
        <p14:creationId xmlns:p14="http://schemas.microsoft.com/office/powerpoint/2010/main" val="143136663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73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3999" r:id="rId31"/>
    <p:sldLayoutId id="2147484000" r:id="rId32"/>
    <p:sldLayoutId id="2147484001" r:id="rId33"/>
    <p:sldLayoutId id="2147484002" r:id="rId34"/>
    <p:sldLayoutId id="2147484003" r:id="rId35"/>
    <p:sldLayoutId id="2147484004" r:id="rId36"/>
    <p:sldLayoutId id="2147484005" r:id="rId37"/>
    <p:sldLayoutId id="2147484006" r:id="rId38"/>
    <p:sldLayoutId id="2147484007" r:id="rId39"/>
    <p:sldLayoutId id="2147484008" r:id="rId40"/>
    <p:sldLayoutId id="2147484009" r:id="rId41"/>
    <p:sldLayoutId id="2147484010" r:id="rId42"/>
    <p:sldLayoutId id="2147484011" r:id="rId43"/>
    <p:sldLayoutId id="2147484012" r:id="rId44"/>
    <p:sldLayoutId id="2147484013" r:id="rId45"/>
    <p:sldLayoutId id="2147484014" r:id="rId46"/>
    <p:sldLayoutId id="2147484015" r:id="rId47"/>
    <p:sldLayoutId id="2147484016" r:id="rId48"/>
    <p:sldLayoutId id="2147484017" r:id="rId49"/>
    <p:sldLayoutId id="2147484018" r:id="rId50"/>
    <p:sldLayoutId id="2147484019" r:id="rId51"/>
    <p:sldLayoutId id="2147484020" r:id="rId52"/>
    <p:sldLayoutId id="2147484021" r:id="rId53"/>
    <p:sldLayoutId id="2147484022" r:id="rId54"/>
    <p:sldLayoutId id="2147484023" r:id="rId55"/>
    <p:sldLayoutId id="2147484024" r:id="rId56"/>
    <p:sldLayoutId id="2147484025" r:id="rId57"/>
    <p:sldLayoutId id="2147484026" r:id="rId58"/>
    <p:sldLayoutId id="2147484027" r:id="rId59"/>
    <p:sldLayoutId id="2147484028" r:id="rId60"/>
    <p:sldLayoutId id="2147484029" r:id="rId61"/>
    <p:sldLayoutId id="2147484030" r:id="rId62"/>
    <p:sldLayoutId id="2147484031" r:id="rId63"/>
    <p:sldLayoutId id="2147484032" r:id="rId64"/>
    <p:sldLayoutId id="2147484033" r:id="rId65"/>
    <p:sldLayoutId id="2147484034" r:id="rId66"/>
    <p:sldLayoutId id="2147484035" r:id="rId67"/>
    <p:sldLayoutId id="2147484036" r:id="rId68"/>
    <p:sldLayoutId id="2147484037" r:id="rId69"/>
    <p:sldLayoutId id="2147484038" r:id="rId70"/>
    <p:sldLayoutId id="2147484039" r:id="rId71"/>
    <p:sldLayoutId id="2147484040" r:id="rId72"/>
    <p:sldLayoutId id="2147484041" r:id="rId73"/>
    <p:sldLayoutId id="2147484042" r:id="rId74"/>
    <p:sldLayoutId id="2147484133" r:id="rId75"/>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08A3EBC-E57D-47FA-B498-7228672195F8}"/>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131CD612-C291-4EFD-A0B3-07C13C75594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xmlns="" id="{C8013A31-6D91-4460-A0FE-37597C1970C5}"/>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rgbClr val="C00000"/>
                </a:solidFill>
              </a:defRPr>
            </a:lvl1pPr>
          </a:lstStyle>
          <a:p>
            <a:fld id="{146ED5EE-7677-411D-B14E-BD83209095E6}" type="slidenum">
              <a:rPr lang="en-US" smtClean="0"/>
              <a:pPr/>
              <a:t>‹#›</a:t>
            </a:fld>
            <a:endParaRPr lang="en-US" dirty="0"/>
          </a:p>
        </p:txBody>
      </p:sp>
    </p:spTree>
    <p:extLst>
      <p:ext uri="{BB962C8B-B14F-4D97-AF65-F5344CB8AC3E}">
        <p14:creationId xmlns:p14="http://schemas.microsoft.com/office/powerpoint/2010/main" val="30352568"/>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hf hdr="0" ftr="0" dt="0"/>
  <p:txStyles>
    <p:titleStyle>
      <a:lvl1pPr algn="l" defTabSz="1219170" rtl="0" eaLnBrk="1" latinLnBrk="0" hangingPunct="1">
        <a:lnSpc>
          <a:spcPct val="90000"/>
        </a:lnSpc>
        <a:spcBef>
          <a:spcPct val="0"/>
        </a:spcBef>
        <a:buNone/>
        <a:defRPr sz="5867" kern="1200">
          <a:solidFill>
            <a:srgbClr val="002060"/>
          </a:solidFill>
          <a:latin typeface="+mj-lt"/>
          <a:ea typeface="+mj-ea"/>
          <a:cs typeface="+mj-cs"/>
        </a:defRPr>
      </a:lvl1pPr>
    </p:titleStyle>
    <p:bodyStyle>
      <a:lvl1pPr marL="304792" indent="-304792" algn="l" defTabSz="1219170" rtl="0" eaLnBrk="1" latinLnBrk="0" hangingPunct="1">
        <a:lnSpc>
          <a:spcPct val="90000"/>
        </a:lnSpc>
        <a:spcBef>
          <a:spcPts val="1333"/>
        </a:spcBef>
        <a:buClr>
          <a:srgbClr val="C00000"/>
        </a:buClr>
        <a:buFont typeface="Wingdings" panose="05000000000000000000" pitchFamily="2" charset="2"/>
        <a:buChar char="§"/>
        <a:defRPr sz="3733" kern="1200">
          <a:solidFill>
            <a:schemeClr val="tx1">
              <a:lumMod val="65000"/>
              <a:lumOff val="35000"/>
            </a:schemeClr>
          </a:solidFill>
          <a:latin typeface="+mn-lt"/>
          <a:ea typeface="+mn-ea"/>
          <a:cs typeface="+mn-cs"/>
        </a:defRPr>
      </a:lvl1pPr>
      <a:lvl2pPr marL="914377" indent="-304792" algn="l" defTabSz="1219170" rtl="0" eaLnBrk="1" latinLnBrk="0" hangingPunct="1">
        <a:lnSpc>
          <a:spcPct val="90000"/>
        </a:lnSpc>
        <a:spcBef>
          <a:spcPts val="667"/>
        </a:spcBef>
        <a:buClr>
          <a:srgbClr val="C00000"/>
        </a:buClr>
        <a:buFont typeface="Wingdings" panose="05000000000000000000" pitchFamily="2" charset="2"/>
        <a:buChar char="§"/>
        <a:defRPr sz="3200" kern="1200">
          <a:solidFill>
            <a:schemeClr val="tx1">
              <a:lumMod val="65000"/>
              <a:lumOff val="35000"/>
            </a:schemeClr>
          </a:solidFill>
          <a:latin typeface="+mn-lt"/>
          <a:ea typeface="+mn-ea"/>
          <a:cs typeface="+mn-cs"/>
        </a:defRPr>
      </a:lvl2pPr>
      <a:lvl3pPr marL="1523962" indent="-304792" algn="l" defTabSz="1219170" rtl="0" eaLnBrk="1" latinLnBrk="0" hangingPunct="1">
        <a:lnSpc>
          <a:spcPct val="90000"/>
        </a:lnSpc>
        <a:spcBef>
          <a:spcPts val="667"/>
        </a:spcBef>
        <a:buClr>
          <a:srgbClr val="C00000"/>
        </a:buClr>
        <a:buFont typeface="Wingdings" panose="05000000000000000000" pitchFamily="2" charset="2"/>
        <a:buChar char="§"/>
        <a:defRPr sz="2667" kern="1200">
          <a:solidFill>
            <a:schemeClr val="tx1">
              <a:lumMod val="65000"/>
              <a:lumOff val="35000"/>
            </a:schemeClr>
          </a:solidFill>
          <a:latin typeface="+mn-lt"/>
          <a:ea typeface="+mn-ea"/>
          <a:cs typeface="+mn-cs"/>
        </a:defRPr>
      </a:lvl3pPr>
      <a:lvl4pPr marL="2133547" indent="-304792" algn="l" defTabSz="1219170" rtl="0" eaLnBrk="1" latinLnBrk="0" hangingPunct="1">
        <a:lnSpc>
          <a:spcPct val="90000"/>
        </a:lnSpc>
        <a:spcBef>
          <a:spcPts val="667"/>
        </a:spcBef>
        <a:buClr>
          <a:srgbClr val="C00000"/>
        </a:buClr>
        <a:buFont typeface="Wingdings" panose="05000000000000000000" pitchFamily="2" charset="2"/>
        <a:buChar char="§"/>
        <a:defRPr sz="2400" kern="1200">
          <a:solidFill>
            <a:schemeClr val="tx1">
              <a:lumMod val="65000"/>
              <a:lumOff val="35000"/>
            </a:schemeClr>
          </a:solidFill>
          <a:latin typeface="+mn-lt"/>
          <a:ea typeface="+mn-ea"/>
          <a:cs typeface="+mn-cs"/>
        </a:defRPr>
      </a:lvl4pPr>
      <a:lvl5pPr marL="2743131" indent="-304792" algn="l" defTabSz="1219170" rtl="0" eaLnBrk="1" latinLnBrk="0" hangingPunct="1">
        <a:lnSpc>
          <a:spcPct val="90000"/>
        </a:lnSpc>
        <a:spcBef>
          <a:spcPts val="667"/>
        </a:spcBef>
        <a:buClr>
          <a:srgbClr val="C00000"/>
        </a:buClr>
        <a:buFont typeface="Wingdings" panose="05000000000000000000" pitchFamily="2" charset="2"/>
        <a:buChar char="§"/>
        <a:defRPr sz="2400" kern="1200">
          <a:solidFill>
            <a:schemeClr val="tx1">
              <a:lumMod val="65000"/>
              <a:lumOff val="35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32412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 id="2147484081" r:id="rId26"/>
    <p:sldLayoutId id="2147484082" r:id="rId27"/>
    <p:sldLayoutId id="2147484083" r:id="rId28"/>
    <p:sldLayoutId id="2147484084" r:id="rId29"/>
    <p:sldLayoutId id="2147484085" r:id="rId30"/>
    <p:sldLayoutId id="2147484086" r:id="rId31"/>
    <p:sldLayoutId id="2147484087" r:id="rId32"/>
    <p:sldLayoutId id="2147484088" r:id="rId33"/>
    <p:sldLayoutId id="2147484089" r:id="rId34"/>
    <p:sldLayoutId id="2147484090" r:id="rId35"/>
    <p:sldLayoutId id="2147484091" r:id="rId36"/>
    <p:sldLayoutId id="2147484092" r:id="rId37"/>
    <p:sldLayoutId id="2147484093" r:id="rId38"/>
    <p:sldLayoutId id="2147484094" r:id="rId39"/>
    <p:sldLayoutId id="2147484095" r:id="rId40"/>
    <p:sldLayoutId id="2147484096" r:id="rId41"/>
    <p:sldLayoutId id="2147484097" r:id="rId42"/>
    <p:sldLayoutId id="2147484098" r:id="rId43"/>
    <p:sldLayoutId id="2147484099" r:id="rId44"/>
    <p:sldLayoutId id="2147484100" r:id="rId45"/>
    <p:sldLayoutId id="2147484101" r:id="rId46"/>
    <p:sldLayoutId id="2147484102" r:id="rId47"/>
    <p:sldLayoutId id="2147484103" r:id="rId48"/>
    <p:sldLayoutId id="2147484104" r:id="rId49"/>
    <p:sldLayoutId id="2147484105" r:id="rId50"/>
    <p:sldLayoutId id="2147484106" r:id="rId51"/>
    <p:sldLayoutId id="2147484107" r:id="rId52"/>
    <p:sldLayoutId id="2147484108" r:id="rId53"/>
    <p:sldLayoutId id="2147484109" r:id="rId54"/>
    <p:sldLayoutId id="2147484110" r:id="rId55"/>
    <p:sldLayoutId id="2147484111" r:id="rId56"/>
    <p:sldLayoutId id="2147484112" r:id="rId57"/>
    <p:sldLayoutId id="2147484113" r:id="rId58"/>
    <p:sldLayoutId id="2147484114" r:id="rId59"/>
    <p:sldLayoutId id="2147484115" r:id="rId60"/>
    <p:sldLayoutId id="2147484116" r:id="rId61"/>
    <p:sldLayoutId id="2147484117" r:id="rId62"/>
    <p:sldLayoutId id="2147484118" r:id="rId63"/>
    <p:sldLayoutId id="2147484119" r:id="rId64"/>
    <p:sldLayoutId id="2147484120" r:id="rId65"/>
    <p:sldLayoutId id="2147484121" r:id="rId66"/>
    <p:sldLayoutId id="2147484122" r:id="rId67"/>
    <p:sldLayoutId id="2147484123" r:id="rId68"/>
    <p:sldLayoutId id="2147484124" r:id="rId69"/>
    <p:sldLayoutId id="2147484125" r:id="rId70"/>
    <p:sldLayoutId id="2147484126" r:id="rId71"/>
    <p:sldLayoutId id="2147484127" r:id="rId72"/>
    <p:sldLayoutId id="2147484128" r:id="rId73"/>
    <p:sldLayoutId id="2147484129" r:id="rId7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7.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store.samhsa.gov/product/National-Suicide-Prevention-Lifeline-Wallet-Card-Suicide-Prevention-Learn-the-Warning-Signs/SVP13-0126" TargetMode="Externa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37.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6.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hyperlink" Target="https://seizetheawkward.org/" TargetMode="External"/><Relationship Id="rId5" Type="http://schemas.openxmlformats.org/officeDocument/2006/relationships/hyperlink" Target="https://www.bethe1to.com/" TargetMode="Externa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74.xml"/><Relationship Id="rId5" Type="http://schemas.openxmlformats.org/officeDocument/2006/relationships/image" Target="../media/image82.jpg"/><Relationship Id="rId4" Type="http://schemas.openxmlformats.org/officeDocument/2006/relationships/hyperlink" Target="http://www.sprc.org/"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hyperlink" Target="https://afsp.org/about-suicide/suicide-statistics/" TargetMode="Externa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s://afsp.org/about-suicide/suicide-statistic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F3B464D-2172-405B-88DC-43990AFF4AE0}"/>
              </a:ext>
            </a:extLst>
          </p:cNvPr>
          <p:cNvSpPr/>
          <p:nvPr/>
        </p:nvSpPr>
        <p:spPr bwMode="auto">
          <a:xfrm>
            <a:off x="0" y="1"/>
            <a:ext cx="12192000" cy="3858223"/>
          </a:xfrm>
          <a:prstGeom prst="rect">
            <a:avLst/>
          </a:prstGeom>
          <a:solidFill>
            <a:schemeClr val="tx2"/>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ZoneTexte 25"/>
          <p:cNvSpPr txBox="1"/>
          <p:nvPr/>
        </p:nvSpPr>
        <p:spPr>
          <a:xfrm>
            <a:off x="4165600" y="369258"/>
            <a:ext cx="7610805" cy="3559885"/>
          </a:xfrm>
          <a:prstGeom prst="rect">
            <a:avLst/>
          </a:prstGeom>
          <a:noFill/>
        </p:spPr>
        <p:txBody>
          <a:bodyPr wrap="square" rtlCol="0" anchor="ctr" anchorCtr="0">
            <a:spAutoFit/>
          </a:bodyPr>
          <a:lstStyle/>
          <a:p>
            <a:pPr algn="ctr"/>
            <a:r>
              <a:rPr lang="en-US" sz="5400" dirty="0" smtClean="0">
                <a:solidFill>
                  <a:schemeClr val="bg2"/>
                </a:solidFill>
              </a:rPr>
              <a:t>Suicide Prevention In </a:t>
            </a:r>
          </a:p>
          <a:p>
            <a:pPr algn="ctr"/>
            <a:r>
              <a:rPr lang="en-US" sz="5400" dirty="0" smtClean="0">
                <a:solidFill>
                  <a:schemeClr val="bg2"/>
                </a:solidFill>
              </a:rPr>
              <a:t>Job Corps</a:t>
            </a:r>
            <a:br>
              <a:rPr lang="en-US" sz="5400" dirty="0" smtClean="0">
                <a:solidFill>
                  <a:schemeClr val="bg2"/>
                </a:solidFill>
              </a:rPr>
            </a:br>
            <a:r>
              <a:rPr lang="en-US" sz="4000" dirty="0" smtClean="0">
                <a:solidFill>
                  <a:schemeClr val="bg2"/>
                </a:solidFill>
              </a:rPr>
              <a:t>What’s Going On And What Can We Do About It?</a:t>
            </a:r>
            <a:br>
              <a:rPr lang="en-US" sz="4000" dirty="0" smtClean="0">
                <a:solidFill>
                  <a:schemeClr val="bg2"/>
                </a:solidFill>
              </a:rPr>
            </a:br>
            <a:endParaRPr lang="fr-CA" sz="3733" dirty="0">
              <a:solidFill>
                <a:schemeClr val="bg2"/>
              </a:solidFill>
              <a:latin typeface="Calibri" panose="020F0502020204030204" pitchFamily="34" charset="0"/>
              <a:cs typeface="Calibri" panose="020F0502020204030204" pitchFamily="34" charset="0"/>
            </a:endParaRPr>
          </a:p>
        </p:txBody>
      </p:sp>
      <p:sp>
        <p:nvSpPr>
          <p:cNvPr id="10" name="ZoneTexte 13"/>
          <p:cNvSpPr txBox="1"/>
          <p:nvPr/>
        </p:nvSpPr>
        <p:spPr>
          <a:xfrm>
            <a:off x="4516603" y="4003484"/>
            <a:ext cx="6908800" cy="1631216"/>
          </a:xfrm>
          <a:prstGeom prst="rect">
            <a:avLst/>
          </a:prstGeom>
          <a:noFill/>
        </p:spPr>
        <p:txBody>
          <a:bodyPr wrap="square" rtlCol="0">
            <a:spAutoFit/>
          </a:bodyPr>
          <a:lstStyle/>
          <a:p>
            <a:pPr algn="ctr"/>
            <a:r>
              <a:rPr lang="en-US" sz="2000" dirty="0"/>
              <a:t>Valerie Cherry, PhD</a:t>
            </a:r>
          </a:p>
          <a:p>
            <a:pPr algn="ctr"/>
            <a:r>
              <a:rPr lang="en-US" sz="2000" dirty="0" smtClean="0"/>
              <a:t>Lead/Region </a:t>
            </a:r>
            <a:r>
              <a:rPr lang="en-US" sz="2000" dirty="0"/>
              <a:t>2 Mental Health </a:t>
            </a:r>
            <a:r>
              <a:rPr lang="en-US" sz="2000" dirty="0" smtClean="0"/>
              <a:t>Specialist</a:t>
            </a:r>
          </a:p>
          <a:p>
            <a:pPr algn="ctr"/>
            <a:endParaRPr lang="en-US" sz="2000" dirty="0" smtClean="0"/>
          </a:p>
          <a:p>
            <a:pPr algn="ctr"/>
            <a:r>
              <a:rPr lang="en-US" sz="2000" dirty="0" smtClean="0"/>
              <a:t>Julie Klinger-Luht, MPH</a:t>
            </a:r>
          </a:p>
          <a:p>
            <a:pPr algn="ctr"/>
            <a:r>
              <a:rPr lang="en-US" sz="2000" dirty="0" err="1" smtClean="0"/>
              <a:t>Humanitas</a:t>
            </a:r>
            <a:endParaRPr lang="en-US" sz="2000" dirty="0"/>
          </a:p>
        </p:txBody>
      </p:sp>
      <p:sp>
        <p:nvSpPr>
          <p:cNvPr id="12" name="ZoneTexte 13">
            <a:extLst>
              <a:ext uri="{FF2B5EF4-FFF2-40B4-BE49-F238E27FC236}">
                <a16:creationId xmlns="" xmlns:a16="http://schemas.microsoft.com/office/drawing/2014/main" id="{2B132209-9F03-4E35-9EC0-A819FAF598ED}"/>
              </a:ext>
            </a:extLst>
          </p:cNvPr>
          <p:cNvSpPr txBox="1"/>
          <p:nvPr/>
        </p:nvSpPr>
        <p:spPr>
          <a:xfrm>
            <a:off x="4516603" y="5498253"/>
            <a:ext cx="6908800" cy="646331"/>
          </a:xfrm>
          <a:prstGeom prst="rect">
            <a:avLst/>
          </a:prstGeom>
          <a:noFill/>
        </p:spPr>
        <p:txBody>
          <a:bodyPr wrap="square" rtlCol="0">
            <a:spAutoFit/>
          </a:bodyPr>
          <a:lstStyle/>
          <a:p>
            <a:pPr algn="ctr">
              <a:lnSpc>
                <a:spcPct val="150000"/>
              </a:lnSpc>
            </a:pPr>
            <a:r>
              <a:rPr lang="en-US" sz="2400" b="1" dirty="0" smtClean="0">
                <a:solidFill>
                  <a:srgbClr val="C00000"/>
                </a:solidFill>
                <a:latin typeface="Calibri Light" panose="020F0302020204030204" pitchFamily="34" charset="0"/>
                <a:cs typeface="Calibri Light" panose="020F0302020204030204" pitchFamily="34" charset="0"/>
              </a:rPr>
              <a:t>November 26, 2019</a:t>
            </a:r>
            <a:endParaRPr lang="fr-CA" sz="1400" dirty="0">
              <a:solidFill>
                <a:srgbClr val="C00000"/>
              </a:solidFill>
              <a:latin typeface="Calibri Light" panose="020F0302020204030204" pitchFamily="34" charset="0"/>
              <a:cs typeface="Calibri Light" panose="020F0302020204030204" pitchFamily="34" charset="0"/>
            </a:endParaRPr>
          </a:p>
        </p:txBody>
      </p:sp>
      <p:pic>
        <p:nvPicPr>
          <p:cNvPr id="13" name="Picture 12" descr="A close up of a logo&#10;&#10;Description automatically generated">
            <a:extLst>
              <a:ext uri="{FF2B5EF4-FFF2-40B4-BE49-F238E27FC236}">
                <a16:creationId xmlns="" xmlns:a16="http://schemas.microsoft.com/office/drawing/2014/main" id="{0C43579D-9ED6-4B2B-825B-1F8822784C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2581" y="5496884"/>
            <a:ext cx="1153824" cy="1153824"/>
          </a:xfrm>
          <a:prstGeom prst="rect">
            <a:avLst/>
          </a:prstGeom>
        </p:spPr>
      </p:pic>
      <p:pic>
        <p:nvPicPr>
          <p:cNvPr id="15" name="Picture 14" descr="A close up of a sign&#10;&#10;Description automatically generated">
            <a:extLst>
              <a:ext uri="{FF2B5EF4-FFF2-40B4-BE49-F238E27FC236}">
                <a16:creationId xmlns="" xmlns:a16="http://schemas.microsoft.com/office/drawing/2014/main" id="{0BB62679-F0C2-4E04-92FE-185CF6ED3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189" y="5530053"/>
            <a:ext cx="1015839" cy="1153824"/>
          </a:xfrm>
          <a:prstGeom prst="rect">
            <a:avLst/>
          </a:prstGeom>
        </p:spPr>
      </p:pic>
      <p:pic>
        <p:nvPicPr>
          <p:cNvPr id="5" name="Picture Placeholder 4"/>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0987" r="20987"/>
          <a:stretch>
            <a:fillRect/>
          </a:stretch>
        </p:blipFill>
        <p:spPr>
          <a:xfrm>
            <a:off x="474650" y="1933198"/>
            <a:ext cx="3386667" cy="3859591"/>
          </a:xfrm>
        </p:spPr>
      </p:pic>
    </p:spTree>
    <p:extLst>
      <p:ext uri="{BB962C8B-B14F-4D97-AF65-F5344CB8AC3E}">
        <p14:creationId xmlns:p14="http://schemas.microsoft.com/office/powerpoint/2010/main" val="396603548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494" y="1061948"/>
            <a:ext cx="4093140" cy="6139710"/>
          </a:xfrm>
          <a:prstGeom prst="rect">
            <a:avLst/>
          </a:prstGeom>
        </p:spPr>
      </p:pic>
      <p:sp>
        <p:nvSpPr>
          <p:cNvPr id="7" name="Title 6"/>
          <p:cNvSpPr>
            <a:spLocks noGrp="1"/>
          </p:cNvSpPr>
          <p:nvPr>
            <p:ph type="title"/>
          </p:nvPr>
        </p:nvSpPr>
        <p:spPr/>
        <p:txBody>
          <a:bodyPr/>
          <a:lstStyle/>
          <a:p>
            <a:r>
              <a:rPr lang="en-US" dirty="0" smtClean="0"/>
              <a:t>Suicide Rates in African American Females</a:t>
            </a:r>
            <a:endParaRPr lang="en-US" dirty="0"/>
          </a:p>
        </p:txBody>
      </p:sp>
      <p:grpSp>
        <p:nvGrpSpPr>
          <p:cNvPr id="19" name="Group 18"/>
          <p:cNvGrpSpPr/>
          <p:nvPr/>
        </p:nvGrpSpPr>
        <p:grpSpPr>
          <a:xfrm>
            <a:off x="376136" y="1499771"/>
            <a:ext cx="3197157" cy="2944238"/>
            <a:chOff x="914400" y="2172511"/>
            <a:chExt cx="3197157" cy="2944238"/>
          </a:xfrm>
        </p:grpSpPr>
        <p:sp>
          <p:nvSpPr>
            <p:cNvPr id="8" name="Oval 7"/>
            <p:cNvSpPr/>
            <p:nvPr/>
          </p:nvSpPr>
          <p:spPr>
            <a:xfrm>
              <a:off x="914400" y="2172511"/>
              <a:ext cx="3197157" cy="2944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52015" y="2490281"/>
              <a:ext cx="985738" cy="523220"/>
            </a:xfrm>
            <a:prstGeom prst="rect">
              <a:avLst/>
            </a:prstGeom>
            <a:noFill/>
          </p:spPr>
          <p:txBody>
            <a:bodyPr wrap="square" rtlCol="0">
              <a:spAutoFit/>
            </a:bodyPr>
            <a:lstStyle/>
            <a:p>
              <a:pPr lvl="0"/>
              <a:r>
                <a:rPr lang="en-US" altLang="en-US" sz="2800" b="1" dirty="0">
                  <a:solidFill>
                    <a:schemeClr val="bg1"/>
                  </a:solidFill>
                  <a:latin typeface="Calibri" panose="020F0502020204030204" pitchFamily="34" charset="0"/>
                  <a:cs typeface="Calibri" panose="020F0502020204030204" pitchFamily="34" charset="0"/>
                </a:rPr>
                <a:t>182</a:t>
              </a:r>
              <a:r>
                <a:rPr lang="en-US" altLang="en-US" sz="2800" b="1" dirty="0" smtClean="0">
                  <a:solidFill>
                    <a:schemeClr val="bg1"/>
                  </a:solidFill>
                  <a:latin typeface="Calibri" panose="020F0502020204030204" pitchFamily="34" charset="0"/>
                  <a:cs typeface="Calibri" panose="020F0502020204030204" pitchFamily="34" charset="0"/>
                </a:rPr>
                <a:t>%</a:t>
              </a:r>
              <a:endParaRPr lang="en-US" sz="2800" dirty="0">
                <a:solidFill>
                  <a:schemeClr val="bg1"/>
                </a:solidFill>
              </a:endParaRPr>
            </a:p>
          </p:txBody>
        </p:sp>
        <p:sp>
          <p:nvSpPr>
            <p:cNvPr id="12" name="Up Arrow 11"/>
            <p:cNvSpPr/>
            <p:nvPr/>
          </p:nvSpPr>
          <p:spPr>
            <a:xfrm>
              <a:off x="2059024" y="3117261"/>
              <a:ext cx="774968" cy="87741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93883" y="4134500"/>
              <a:ext cx="1835952" cy="461665"/>
            </a:xfrm>
            <a:prstGeom prst="rect">
              <a:avLst/>
            </a:prstGeom>
          </p:spPr>
          <p:txBody>
            <a:bodyPr wrap="none">
              <a:spAutoFit/>
            </a:bodyPr>
            <a:lstStyle/>
            <a:p>
              <a:pPr lvl="0" defTabSz="457200" fontAlgn="base">
                <a:lnSpc>
                  <a:spcPct val="100000"/>
                </a:lnSpc>
                <a:spcBef>
                  <a:spcPct val="0"/>
                </a:spcBef>
                <a:spcAft>
                  <a:spcPct val="0"/>
                </a:spcAft>
                <a:defRPr/>
              </a:pPr>
              <a:r>
                <a:rPr lang="en-US" altLang="en-US" sz="2400" b="1" dirty="0">
                  <a:solidFill>
                    <a:schemeClr val="bg1"/>
                  </a:solidFill>
                  <a:latin typeface="Calibri" panose="020F0502020204030204" pitchFamily="34" charset="0"/>
                  <a:cs typeface="Calibri" panose="020F0502020204030204" pitchFamily="34" charset="0"/>
                </a:rPr>
                <a:t>2001 to 2017</a:t>
              </a:r>
            </a:p>
          </p:txBody>
        </p:sp>
      </p:grpSp>
      <p:grpSp>
        <p:nvGrpSpPr>
          <p:cNvPr id="18" name="Group 17"/>
          <p:cNvGrpSpPr/>
          <p:nvPr/>
        </p:nvGrpSpPr>
        <p:grpSpPr>
          <a:xfrm>
            <a:off x="1936948" y="3855084"/>
            <a:ext cx="3197157" cy="2944238"/>
            <a:chOff x="7876163" y="2172511"/>
            <a:chExt cx="3197157" cy="2944238"/>
          </a:xfrm>
          <a:solidFill>
            <a:srgbClr val="FFC000"/>
          </a:solidFill>
        </p:grpSpPr>
        <p:sp>
          <p:nvSpPr>
            <p:cNvPr id="10" name="Oval 9"/>
            <p:cNvSpPr/>
            <p:nvPr/>
          </p:nvSpPr>
          <p:spPr>
            <a:xfrm>
              <a:off x="7876163" y="2172511"/>
              <a:ext cx="3197157" cy="294423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65787" y="2853447"/>
              <a:ext cx="2243847" cy="1754326"/>
            </a:xfrm>
            <a:prstGeom prst="rect">
              <a:avLst/>
            </a:prstGeom>
            <a:grpFill/>
          </p:spPr>
          <p:txBody>
            <a:bodyPr wrap="square" rtlCol="0">
              <a:spAutoFit/>
            </a:bodyPr>
            <a:lstStyle/>
            <a:p>
              <a:pPr lvl="0" algn="ctr"/>
              <a:r>
                <a:rPr lang="en-US" altLang="en-US" b="1" dirty="0">
                  <a:solidFill>
                    <a:schemeClr val="bg1"/>
                  </a:solidFill>
                  <a:latin typeface="Calibri" panose="020F0502020204030204" pitchFamily="34" charset="0"/>
                  <a:cs typeface="Calibri" panose="020F0502020204030204" pitchFamily="34" charset="0"/>
                </a:rPr>
                <a:t>94,760 AA females made suicide attempts serious enough that they had to be treated by health </a:t>
              </a:r>
              <a:r>
                <a:rPr lang="en-US" altLang="en-US" b="1" dirty="0" smtClean="0">
                  <a:solidFill>
                    <a:schemeClr val="bg1"/>
                  </a:solidFill>
                  <a:latin typeface="Calibri" panose="020F0502020204030204" pitchFamily="34" charset="0"/>
                  <a:cs typeface="Calibri" panose="020F0502020204030204" pitchFamily="34" charset="0"/>
                </a:rPr>
                <a:t>professionals</a:t>
              </a:r>
              <a:endParaRPr lang="en-US" b="1" dirty="0">
                <a:solidFill>
                  <a:schemeClr val="bg1"/>
                </a:solidFill>
              </a:endParaRPr>
            </a:p>
          </p:txBody>
        </p:sp>
        <p:sp>
          <p:nvSpPr>
            <p:cNvPr id="16" name="TextBox 15"/>
            <p:cNvSpPr txBox="1"/>
            <p:nvPr/>
          </p:nvSpPr>
          <p:spPr>
            <a:xfrm>
              <a:off x="8758135" y="2371624"/>
              <a:ext cx="1160834" cy="523220"/>
            </a:xfrm>
            <a:prstGeom prst="rect">
              <a:avLst/>
            </a:prstGeom>
            <a:grpFill/>
          </p:spPr>
          <p:txBody>
            <a:bodyPr wrap="square" rtlCol="0">
              <a:spAutoFit/>
            </a:bodyPr>
            <a:lstStyle/>
            <a:p>
              <a:pPr algn="ctr"/>
              <a:r>
                <a:rPr lang="en-US" sz="2800" b="1" dirty="0" smtClean="0">
                  <a:solidFill>
                    <a:schemeClr val="bg1"/>
                  </a:solidFill>
                </a:rPr>
                <a:t>2017</a:t>
              </a:r>
              <a:endParaRPr lang="en-US" sz="2800" b="1" dirty="0">
                <a:solidFill>
                  <a:schemeClr val="bg1"/>
                </a:solidFill>
              </a:endParaRPr>
            </a:p>
          </p:txBody>
        </p:sp>
      </p:grpSp>
      <p:grpSp>
        <p:nvGrpSpPr>
          <p:cNvPr id="20" name="Group 19"/>
          <p:cNvGrpSpPr/>
          <p:nvPr/>
        </p:nvGrpSpPr>
        <p:grpSpPr>
          <a:xfrm>
            <a:off x="3629478" y="1545777"/>
            <a:ext cx="3197157" cy="2944238"/>
            <a:chOff x="4366099" y="2258491"/>
            <a:chExt cx="3197157" cy="2944238"/>
          </a:xfrm>
          <a:solidFill>
            <a:schemeClr val="accent5"/>
          </a:solidFill>
        </p:grpSpPr>
        <p:sp>
          <p:nvSpPr>
            <p:cNvPr id="9" name="Oval 8"/>
            <p:cNvSpPr/>
            <p:nvPr/>
          </p:nvSpPr>
          <p:spPr>
            <a:xfrm>
              <a:off x="4366099" y="2258491"/>
              <a:ext cx="3197157" cy="294423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00153" y="2800990"/>
              <a:ext cx="2329047" cy="1938992"/>
            </a:xfrm>
            <a:prstGeom prst="rect">
              <a:avLst/>
            </a:prstGeom>
            <a:grpFill/>
          </p:spPr>
          <p:txBody>
            <a:bodyPr wrap="square" rtlCol="0">
              <a:spAutoFit/>
            </a:bodyPr>
            <a:lstStyle>
              <a:defPPr>
                <a:defRPr lang="en-US"/>
              </a:defPPr>
              <a:lvl1pPr>
                <a:defRPr>
                  <a:solidFill>
                    <a:prstClr val="black"/>
                  </a:solidFill>
                  <a:latin typeface="Calibri" panose="020F0502020204030204" pitchFamily="34" charset="0"/>
                  <a:cs typeface="Calibri" panose="020F0502020204030204" pitchFamily="34" charset="0"/>
                </a:defRPr>
              </a:lvl1pPr>
            </a:lstStyle>
            <a:p>
              <a:pPr lvl="0" algn="ctr"/>
              <a:r>
                <a:rPr lang="en-US" altLang="en-US" sz="2400" b="1" dirty="0">
                  <a:solidFill>
                    <a:schemeClr val="bg1"/>
                  </a:solidFill>
                </a:rPr>
                <a:t>Females used hanging</a:t>
              </a:r>
              <a:r>
                <a:rPr lang="en-US" altLang="en-US" sz="2400" b="1" dirty="0" smtClean="0">
                  <a:solidFill>
                    <a:schemeClr val="bg1"/>
                  </a:solidFill>
                </a:rPr>
                <a:t>/</a:t>
              </a:r>
            </a:p>
            <a:p>
              <a:pPr lvl="0" algn="ctr"/>
              <a:r>
                <a:rPr lang="en-US" altLang="en-US" sz="2400" b="1" dirty="0" smtClean="0">
                  <a:solidFill>
                    <a:schemeClr val="bg1"/>
                  </a:solidFill>
                </a:rPr>
                <a:t>suffocation </a:t>
              </a:r>
              <a:r>
                <a:rPr lang="en-US" altLang="en-US" sz="2400" b="1" dirty="0">
                  <a:solidFill>
                    <a:schemeClr val="bg1"/>
                  </a:solidFill>
                </a:rPr>
                <a:t>(56%) or firearms (21</a:t>
              </a:r>
              <a:r>
                <a:rPr lang="en-US" altLang="en-US" sz="2400" b="1" dirty="0" smtClean="0">
                  <a:solidFill>
                    <a:schemeClr val="bg1"/>
                  </a:solidFill>
                </a:rPr>
                <a:t>%)</a:t>
              </a:r>
              <a:endParaRPr lang="en-US" sz="2400" b="1" dirty="0">
                <a:solidFill>
                  <a:schemeClr val="bg1"/>
                </a:solidFill>
              </a:endParaRPr>
            </a:p>
          </p:txBody>
        </p:sp>
      </p:grpSp>
      <p:sp>
        <p:nvSpPr>
          <p:cNvPr id="17" name="Rectangle 16"/>
          <p:cNvSpPr/>
          <p:nvPr/>
        </p:nvSpPr>
        <p:spPr>
          <a:xfrm>
            <a:off x="5355422" y="4887603"/>
            <a:ext cx="2311355" cy="1815882"/>
          </a:xfrm>
          <a:prstGeom prst="rect">
            <a:avLst/>
          </a:prstGeom>
        </p:spPr>
        <p:txBody>
          <a:bodyPr wrap="square">
            <a:spAutoFit/>
          </a:bodyPr>
          <a:lstStyle/>
          <a:p>
            <a:pPr lvl="0" defTabSz="457200" eaLnBrk="0" fontAlgn="base" hangingPunct="0">
              <a:spcBef>
                <a:spcPct val="0"/>
              </a:spcBef>
              <a:spcAft>
                <a:spcPct val="0"/>
              </a:spcAft>
              <a:defRPr/>
            </a:pPr>
            <a:r>
              <a:rPr lang="en-US" altLang="en-US" sz="1400" dirty="0">
                <a:solidFill>
                  <a:prstClr val="black"/>
                </a:solidFill>
                <a:latin typeface="Calibri" panose="020F0502020204030204" pitchFamily="34" charset="0"/>
                <a:cs typeface="Calibri" panose="020F0502020204030204" pitchFamily="34" charset="0"/>
              </a:rPr>
              <a:t>Price, J.H. &amp; </a:t>
            </a:r>
            <a:r>
              <a:rPr lang="en-US" altLang="en-US" sz="1400" dirty="0" err="1">
                <a:solidFill>
                  <a:prstClr val="black"/>
                </a:solidFill>
                <a:latin typeface="Calibri" panose="020F0502020204030204" pitchFamily="34" charset="0"/>
                <a:cs typeface="Calibri" panose="020F0502020204030204" pitchFamily="34" charset="0"/>
              </a:rPr>
              <a:t>Khubchandani</a:t>
            </a:r>
            <a:r>
              <a:rPr lang="en-US" altLang="en-US" sz="1400" dirty="0">
                <a:solidFill>
                  <a:prstClr val="black"/>
                </a:solidFill>
                <a:latin typeface="Calibri" panose="020F0502020204030204" pitchFamily="34" charset="0"/>
                <a:cs typeface="Calibri" panose="020F0502020204030204" pitchFamily="34" charset="0"/>
              </a:rPr>
              <a:t>, J (2019). The Changing Characteristics of African-American Adolescent Suicides, 2001–2017. J Community Health 44: 756. https://doi.org/10.1007/s10900-019-00678-x</a:t>
            </a:r>
          </a:p>
        </p:txBody>
      </p:sp>
    </p:spTree>
    <p:extLst>
      <p:ext uri="{BB962C8B-B14F-4D97-AF65-F5344CB8AC3E}">
        <p14:creationId xmlns:p14="http://schemas.microsoft.com/office/powerpoint/2010/main" val="264643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Suicide Rates in African American Males</a:t>
            </a:r>
            <a:endParaRPr lang="en-US"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7101"/>
            <a:ext cx="5859543" cy="3663429"/>
          </a:xfrm>
          <a:prstGeom prst="rect">
            <a:avLst/>
          </a:prstGeom>
        </p:spPr>
      </p:pic>
      <p:grpSp>
        <p:nvGrpSpPr>
          <p:cNvPr id="23" name="Group 22"/>
          <p:cNvGrpSpPr/>
          <p:nvPr/>
        </p:nvGrpSpPr>
        <p:grpSpPr>
          <a:xfrm>
            <a:off x="5608859" y="1345958"/>
            <a:ext cx="6481865" cy="5307096"/>
            <a:chOff x="376136" y="1492226"/>
            <a:chExt cx="6481865" cy="5307096"/>
          </a:xfrm>
        </p:grpSpPr>
        <p:grpSp>
          <p:nvGrpSpPr>
            <p:cNvPr id="19" name="Group 18"/>
            <p:cNvGrpSpPr/>
            <p:nvPr/>
          </p:nvGrpSpPr>
          <p:grpSpPr>
            <a:xfrm>
              <a:off x="376136" y="1499771"/>
              <a:ext cx="3197157" cy="2944238"/>
              <a:chOff x="914400" y="2172511"/>
              <a:chExt cx="3197157" cy="2944238"/>
            </a:xfrm>
          </p:grpSpPr>
          <p:sp>
            <p:nvSpPr>
              <p:cNvPr id="8" name="Oval 7"/>
              <p:cNvSpPr/>
              <p:nvPr/>
            </p:nvSpPr>
            <p:spPr>
              <a:xfrm>
                <a:off x="914400" y="2172511"/>
                <a:ext cx="3197157" cy="2944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06620" y="2490281"/>
                <a:ext cx="1160834" cy="523220"/>
              </a:xfrm>
              <a:prstGeom prst="rect">
                <a:avLst/>
              </a:prstGeom>
              <a:noFill/>
            </p:spPr>
            <p:txBody>
              <a:bodyPr wrap="square" rtlCol="0">
                <a:spAutoFit/>
              </a:bodyPr>
              <a:lstStyle/>
              <a:p>
                <a:pPr algn="ctr"/>
                <a:r>
                  <a:rPr lang="en-US" sz="2800" b="1" dirty="0" smtClean="0">
                    <a:solidFill>
                      <a:schemeClr val="bg1"/>
                    </a:solidFill>
                  </a:rPr>
                  <a:t>60%</a:t>
                </a:r>
                <a:endParaRPr lang="en-US" sz="2800" b="1" dirty="0">
                  <a:solidFill>
                    <a:schemeClr val="bg1"/>
                  </a:solidFill>
                </a:endParaRPr>
              </a:p>
            </p:txBody>
          </p:sp>
          <p:sp>
            <p:nvSpPr>
              <p:cNvPr id="12" name="Up Arrow 11"/>
              <p:cNvSpPr/>
              <p:nvPr/>
            </p:nvSpPr>
            <p:spPr>
              <a:xfrm>
                <a:off x="2059024" y="3117261"/>
                <a:ext cx="774968" cy="87741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93883" y="4134500"/>
                <a:ext cx="1835952" cy="461665"/>
              </a:xfrm>
              <a:prstGeom prst="rect">
                <a:avLst/>
              </a:prstGeom>
            </p:spPr>
            <p:txBody>
              <a:bodyPr wrap="none">
                <a:spAutoFit/>
              </a:bodyPr>
              <a:lstStyle/>
              <a:p>
                <a:pPr lvl="0" defTabSz="457200" fontAlgn="base">
                  <a:lnSpc>
                    <a:spcPct val="100000"/>
                  </a:lnSpc>
                  <a:spcBef>
                    <a:spcPct val="0"/>
                  </a:spcBef>
                  <a:spcAft>
                    <a:spcPct val="0"/>
                  </a:spcAft>
                  <a:defRPr/>
                </a:pPr>
                <a:r>
                  <a:rPr lang="en-US" altLang="en-US" sz="2400" b="1" dirty="0">
                    <a:solidFill>
                      <a:schemeClr val="bg1"/>
                    </a:solidFill>
                    <a:latin typeface="Calibri" panose="020F0502020204030204" pitchFamily="34" charset="0"/>
                    <a:cs typeface="Calibri" panose="020F0502020204030204" pitchFamily="34" charset="0"/>
                  </a:rPr>
                  <a:t>2001 to 2017</a:t>
                </a:r>
              </a:p>
            </p:txBody>
          </p:sp>
        </p:grpSp>
        <p:grpSp>
          <p:nvGrpSpPr>
            <p:cNvPr id="18" name="Group 17"/>
            <p:cNvGrpSpPr/>
            <p:nvPr/>
          </p:nvGrpSpPr>
          <p:grpSpPr>
            <a:xfrm>
              <a:off x="1936948" y="3855084"/>
              <a:ext cx="3197157" cy="2944238"/>
              <a:chOff x="7876163" y="2172511"/>
              <a:chExt cx="3197157" cy="2944238"/>
            </a:xfrm>
            <a:solidFill>
              <a:srgbClr val="FFC000"/>
            </a:solidFill>
          </p:grpSpPr>
          <p:sp>
            <p:nvSpPr>
              <p:cNvPr id="10" name="Oval 9"/>
              <p:cNvSpPr/>
              <p:nvPr/>
            </p:nvSpPr>
            <p:spPr>
              <a:xfrm>
                <a:off x="7876163" y="2172511"/>
                <a:ext cx="3197157" cy="294423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65787" y="2853447"/>
                <a:ext cx="2243847" cy="1754326"/>
              </a:xfrm>
              <a:prstGeom prst="rect">
                <a:avLst/>
              </a:prstGeom>
              <a:grpFill/>
            </p:spPr>
            <p:txBody>
              <a:bodyPr wrap="square" rtlCol="0">
                <a:spAutoFit/>
              </a:bodyPr>
              <a:lstStyle/>
              <a:p>
                <a:pPr lvl="0" algn="ctr"/>
                <a:r>
                  <a:rPr lang="en-US" altLang="en-US" b="1" dirty="0" smtClean="0">
                    <a:solidFill>
                      <a:schemeClr val="bg1"/>
                    </a:solidFill>
                    <a:latin typeface="Calibri" panose="020F0502020204030204" pitchFamily="34" charset="0"/>
                    <a:cs typeface="Calibri" panose="020F0502020204030204" pitchFamily="34" charset="0"/>
                  </a:rPr>
                  <a:t>68,528 </a:t>
                </a:r>
                <a:r>
                  <a:rPr lang="en-US" altLang="en-US" b="1" dirty="0">
                    <a:solidFill>
                      <a:schemeClr val="bg1"/>
                    </a:solidFill>
                    <a:latin typeface="Calibri" panose="020F0502020204030204" pitchFamily="34" charset="0"/>
                    <a:cs typeface="Calibri" panose="020F0502020204030204" pitchFamily="34" charset="0"/>
                  </a:rPr>
                  <a:t>AA males </a:t>
                </a:r>
                <a:r>
                  <a:rPr lang="en-US" altLang="en-US" b="1" dirty="0" smtClean="0">
                    <a:solidFill>
                      <a:schemeClr val="bg1"/>
                    </a:solidFill>
                    <a:latin typeface="Calibri" panose="020F0502020204030204" pitchFamily="34" charset="0"/>
                    <a:cs typeface="Calibri" panose="020F0502020204030204" pitchFamily="34" charset="0"/>
                  </a:rPr>
                  <a:t>made </a:t>
                </a:r>
                <a:r>
                  <a:rPr lang="en-US" altLang="en-US" b="1" dirty="0">
                    <a:solidFill>
                      <a:schemeClr val="bg1"/>
                    </a:solidFill>
                    <a:latin typeface="Calibri" panose="020F0502020204030204" pitchFamily="34" charset="0"/>
                    <a:cs typeface="Calibri" panose="020F0502020204030204" pitchFamily="34" charset="0"/>
                  </a:rPr>
                  <a:t>suicide attempts serious enough that they had to be treated by health professionals</a:t>
                </a:r>
                <a:endParaRPr lang="en-US" b="1" dirty="0">
                  <a:solidFill>
                    <a:schemeClr val="bg1"/>
                  </a:solidFill>
                </a:endParaRPr>
              </a:p>
            </p:txBody>
          </p:sp>
          <p:sp>
            <p:nvSpPr>
              <p:cNvPr id="16" name="TextBox 15"/>
              <p:cNvSpPr txBox="1"/>
              <p:nvPr/>
            </p:nvSpPr>
            <p:spPr>
              <a:xfrm>
                <a:off x="8758135" y="2371624"/>
                <a:ext cx="1160834" cy="523220"/>
              </a:xfrm>
              <a:prstGeom prst="rect">
                <a:avLst/>
              </a:prstGeom>
              <a:grpFill/>
            </p:spPr>
            <p:txBody>
              <a:bodyPr wrap="square" rtlCol="0">
                <a:spAutoFit/>
              </a:bodyPr>
              <a:lstStyle/>
              <a:p>
                <a:pPr algn="ctr"/>
                <a:r>
                  <a:rPr lang="en-US" sz="2800" b="1" dirty="0" smtClean="0">
                    <a:solidFill>
                      <a:schemeClr val="bg1"/>
                    </a:solidFill>
                  </a:rPr>
                  <a:t>2017</a:t>
                </a:r>
                <a:endParaRPr lang="en-US" sz="2800" b="1" dirty="0">
                  <a:solidFill>
                    <a:schemeClr val="bg1"/>
                  </a:solidFill>
                </a:endParaRPr>
              </a:p>
            </p:txBody>
          </p:sp>
        </p:grpSp>
        <p:grpSp>
          <p:nvGrpSpPr>
            <p:cNvPr id="20" name="Group 19"/>
            <p:cNvGrpSpPr/>
            <p:nvPr/>
          </p:nvGrpSpPr>
          <p:grpSpPr>
            <a:xfrm>
              <a:off x="3660844" y="1492226"/>
              <a:ext cx="3197157" cy="2944238"/>
              <a:chOff x="4366099" y="2258491"/>
              <a:chExt cx="3197157" cy="2944238"/>
            </a:xfrm>
            <a:solidFill>
              <a:schemeClr val="accent5"/>
            </a:solidFill>
          </p:grpSpPr>
          <p:sp>
            <p:nvSpPr>
              <p:cNvPr id="9" name="Oval 8"/>
              <p:cNvSpPr/>
              <p:nvPr/>
            </p:nvSpPr>
            <p:spPr>
              <a:xfrm>
                <a:off x="4366099" y="2258491"/>
                <a:ext cx="3197157" cy="294423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91040" y="2835438"/>
                <a:ext cx="2459309" cy="1569660"/>
              </a:xfrm>
              <a:prstGeom prst="rect">
                <a:avLst/>
              </a:prstGeom>
              <a:grpFill/>
            </p:spPr>
            <p:txBody>
              <a:bodyPr wrap="square" rtlCol="0">
                <a:spAutoFit/>
              </a:bodyPr>
              <a:lstStyle>
                <a:defPPr>
                  <a:defRPr lang="en-US"/>
                </a:defPPr>
                <a:lvl1pPr>
                  <a:defRPr>
                    <a:solidFill>
                      <a:prstClr val="black"/>
                    </a:solidFill>
                    <a:latin typeface="Calibri" panose="020F0502020204030204" pitchFamily="34" charset="0"/>
                    <a:cs typeface="Calibri" panose="020F0502020204030204" pitchFamily="34" charset="0"/>
                  </a:defRPr>
                </a:lvl1pPr>
              </a:lstStyle>
              <a:p>
                <a:pPr algn="ctr"/>
                <a:r>
                  <a:rPr lang="en-US" altLang="en-US" sz="2400" b="1" dirty="0">
                    <a:solidFill>
                      <a:schemeClr val="bg1"/>
                    </a:solidFill>
                  </a:rPr>
                  <a:t>Likely to use firearms (52%) or to hang/suffocate themselves (34</a:t>
                </a:r>
                <a:r>
                  <a:rPr lang="en-US" altLang="en-US" sz="2400" b="1" dirty="0" smtClean="0">
                    <a:solidFill>
                      <a:schemeClr val="bg1"/>
                    </a:solidFill>
                  </a:rPr>
                  <a:t>%)</a:t>
                </a:r>
                <a:endParaRPr lang="en-US" altLang="en-US" sz="2400" b="1" dirty="0">
                  <a:solidFill>
                    <a:schemeClr val="bg1"/>
                  </a:solidFill>
                </a:endParaRPr>
              </a:p>
            </p:txBody>
          </p:sp>
        </p:grpSp>
      </p:grpSp>
    </p:spTree>
    <p:extLst>
      <p:ext uri="{BB962C8B-B14F-4D97-AF65-F5344CB8AC3E}">
        <p14:creationId xmlns:p14="http://schemas.microsoft.com/office/powerpoint/2010/main" val="3533226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0" y="1"/>
            <a:ext cx="12192000" cy="3859591"/>
          </a:xfrm>
          <a:prstGeom prst="roundRect">
            <a:avLst>
              <a:gd name="adj" fmla="val 0"/>
            </a:avLst>
          </a:prstGeom>
          <a:solidFill>
            <a:schemeClr val="tx1">
              <a:lumMod val="90000"/>
              <a:lumOff val="10000"/>
              <a:alpha val="70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3733" b="1" dirty="0"/>
          </a:p>
        </p:txBody>
      </p:sp>
      <p:sp>
        <p:nvSpPr>
          <p:cNvPr id="8" name="ZoneTexte 25"/>
          <p:cNvSpPr txBox="1"/>
          <p:nvPr/>
        </p:nvSpPr>
        <p:spPr>
          <a:xfrm>
            <a:off x="711200" y="3150569"/>
            <a:ext cx="5384800" cy="584775"/>
          </a:xfrm>
          <a:prstGeom prst="rect">
            <a:avLst/>
          </a:prstGeom>
          <a:noFill/>
        </p:spPr>
        <p:txBody>
          <a:bodyPr wrap="square" rtlCol="0" anchor="ctr" anchorCtr="0">
            <a:spAutoFit/>
          </a:bodyPr>
          <a:lstStyle/>
          <a:p>
            <a:r>
              <a:rPr lang="en-US" sz="3200" dirty="0">
                <a:solidFill>
                  <a:schemeClr val="bg1"/>
                </a:solidFill>
              </a:rPr>
              <a:t>Job Corps Specific Data</a:t>
            </a:r>
            <a:endParaRPr lang="fr-CA" sz="1400" b="1" dirty="0">
              <a:solidFill>
                <a:schemeClr val="bg1"/>
              </a:solidFill>
              <a:latin typeface="+mj-lt"/>
            </a:endParaRPr>
          </a:p>
        </p:txBody>
      </p:sp>
      <p:sp>
        <p:nvSpPr>
          <p:cNvPr id="5" name="Rectangle 4"/>
          <p:cNvSpPr/>
          <p:nvPr/>
        </p:nvSpPr>
        <p:spPr bwMode="auto">
          <a:xfrm>
            <a:off x="0" y="3245246"/>
            <a:ext cx="711200" cy="39542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1" name="Slide Number Placeholder 5">
            <a:extLst>
              <a:ext uri="{FF2B5EF4-FFF2-40B4-BE49-F238E27FC236}">
                <a16:creationId xmlns="" xmlns:a16="http://schemas.microsoft.com/office/drawing/2014/main" id="{279FC519-2605-4B4D-9864-AD89C1E353C6}"/>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12</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2" name="Picture 11" descr="A person sitting on a bench&#10;&#10;Description automatically generated">
            <a:extLst>
              <a:ext uri="{FF2B5EF4-FFF2-40B4-BE49-F238E27FC236}">
                <a16:creationId xmlns="" xmlns:a16="http://schemas.microsoft.com/office/drawing/2014/main" id="{3C62BDAD-1A0B-4212-BBA8-7D00A789A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952" y="714991"/>
            <a:ext cx="4192096" cy="5588000"/>
          </a:xfrm>
          <a:prstGeom prst="rect">
            <a:avLst/>
          </a:prstGeom>
        </p:spPr>
      </p:pic>
      <p:sp>
        <p:nvSpPr>
          <p:cNvPr id="2" name="Rectangle 1"/>
          <p:cNvSpPr/>
          <p:nvPr/>
        </p:nvSpPr>
        <p:spPr>
          <a:xfrm>
            <a:off x="711201" y="3954269"/>
            <a:ext cx="6020904" cy="646331"/>
          </a:xfrm>
          <a:prstGeom prst="rect">
            <a:avLst/>
          </a:prstGeom>
        </p:spPr>
        <p:txBody>
          <a:bodyPr wrap="square">
            <a:spAutoFit/>
          </a:bodyPr>
          <a:lstStyle/>
          <a:p>
            <a:r>
              <a:rPr lang="en-US" dirty="0"/>
              <a:t>What mental </a:t>
            </a:r>
            <a:r>
              <a:rPr lang="en-US" dirty="0" smtClean="0"/>
              <a:t>health/psychiatric </a:t>
            </a:r>
            <a:r>
              <a:rPr lang="en-US" dirty="0"/>
              <a:t>disorder is highest among students receiving a MSWR in Job Corps?  </a:t>
            </a:r>
          </a:p>
        </p:txBody>
      </p:sp>
    </p:spTree>
    <p:extLst>
      <p:ext uri="{BB962C8B-B14F-4D97-AF65-F5344CB8AC3E}">
        <p14:creationId xmlns:p14="http://schemas.microsoft.com/office/powerpoint/2010/main" val="248462838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626" name="Title 4">
            <a:extLst>
              <a:ext uri="{FF2B5EF4-FFF2-40B4-BE49-F238E27FC236}">
                <a16:creationId xmlns="" xmlns:a16="http://schemas.microsoft.com/office/drawing/2014/main" id="{F14242E2-488A-48CC-A93C-BA28664B1D84}"/>
              </a:ext>
            </a:extLst>
          </p:cNvPr>
          <p:cNvSpPr>
            <a:spLocks noGrp="1" noChangeArrowheads="1"/>
          </p:cNvSpPr>
          <p:nvPr>
            <p:ph type="title"/>
          </p:nvPr>
        </p:nvSpPr>
        <p:spPr>
          <a:xfrm>
            <a:off x="526073" y="466578"/>
            <a:ext cx="11139854" cy="930447"/>
          </a:xfrm>
        </p:spPr>
        <p:txBody>
          <a:bodyPr vert="horz" lIns="91440" tIns="45720" rIns="91440" bIns="45720" rtlCol="0" anchor="b">
            <a:normAutofit/>
          </a:bodyPr>
          <a:lstStyle/>
          <a:p>
            <a:pPr algn="ctr"/>
            <a:r>
              <a:rPr lang="en-US" altLang="en-US" sz="3000" b="1" i="1" kern="1200" dirty="0">
                <a:solidFill>
                  <a:srgbClr val="FFFFFF"/>
                </a:solidFill>
                <a:latin typeface="+mj-lt"/>
                <a:ea typeface="+mj-ea"/>
                <a:cs typeface="+mj-cs"/>
              </a:rPr>
              <a:t>Suicide-related Incidents in Job Corps </a:t>
            </a:r>
            <a:r>
              <a:rPr lang="en-US" altLang="en-US" sz="3000" kern="1200" dirty="0">
                <a:solidFill>
                  <a:srgbClr val="FFFFFF"/>
                </a:solidFill>
                <a:latin typeface="+mj-lt"/>
                <a:ea typeface="+mj-ea"/>
                <a:cs typeface="+mj-cs"/>
              </a:rPr>
              <a:t/>
            </a:r>
            <a:br>
              <a:rPr lang="en-US" altLang="en-US" sz="3000" kern="1200" dirty="0">
                <a:solidFill>
                  <a:srgbClr val="FFFFFF"/>
                </a:solidFill>
                <a:latin typeface="+mj-lt"/>
                <a:ea typeface="+mj-ea"/>
                <a:cs typeface="+mj-cs"/>
              </a:rPr>
            </a:br>
            <a:r>
              <a:rPr lang="en-US" altLang="en-US" sz="3000" b="1" kern="1200" dirty="0">
                <a:solidFill>
                  <a:srgbClr val="FFFFFF"/>
                </a:solidFill>
                <a:latin typeface="+mj-lt"/>
                <a:ea typeface="+mj-ea"/>
                <a:cs typeface="+mj-cs"/>
              </a:rPr>
              <a:t>Comparison of PY 2014 through PY 2018</a:t>
            </a:r>
            <a:endParaRPr lang="en-US" altLang="en-US" sz="3000" kern="1200" dirty="0">
              <a:solidFill>
                <a:srgbClr val="FFFFFF"/>
              </a:solidFill>
              <a:latin typeface="+mj-lt"/>
              <a:ea typeface="+mj-ea"/>
              <a:cs typeface="+mj-cs"/>
            </a:endParaRPr>
          </a:p>
        </p:txBody>
      </p:sp>
      <p:pic>
        <p:nvPicPr>
          <p:cNvPr id="3" name="Content Placeholder 2">
            <a:extLst>
              <a:ext uri="{FF2B5EF4-FFF2-40B4-BE49-F238E27FC236}">
                <a16:creationId xmlns="" xmlns:a16="http://schemas.microsoft.com/office/drawing/2014/main" id="{479A461F-F466-46DA-B4F5-EE21DC3D3B93}"/>
              </a:ext>
            </a:extLst>
          </p:cNvPr>
          <p:cNvPicPr>
            <a:picLocks noGrp="1" noChangeAspect="1"/>
          </p:cNvPicPr>
          <p:nvPr>
            <p:ph idx="1"/>
          </p:nvPr>
        </p:nvPicPr>
        <p:blipFill>
          <a:blip r:embed="rId2"/>
          <a:stretch>
            <a:fillRect/>
          </a:stretch>
        </p:blipFill>
        <p:spPr>
          <a:xfrm>
            <a:off x="738267" y="2509911"/>
            <a:ext cx="10660366" cy="3997637"/>
          </a:xfrm>
          <a:prstGeom prst="rect">
            <a:avLst/>
          </a:prstGeom>
        </p:spPr>
      </p:pic>
      <p:cxnSp>
        <p:nvCxnSpPr>
          <p:cNvPr id="137" name="Straight Connector 136">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625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r>
              <a:rPr lang="en-US" altLang="en-US" dirty="0"/>
              <a:t>Suicides of Job Corps Students</a:t>
            </a:r>
            <a:endParaRPr lang="en-US" dirty="0"/>
          </a:p>
        </p:txBody>
      </p:sp>
      <p:sp>
        <p:nvSpPr>
          <p:cNvPr id="7" name="Content Placeholder 6"/>
          <p:cNvSpPr>
            <a:spLocks noGrp="1"/>
          </p:cNvSpPr>
          <p:nvPr>
            <p:ph sz="half" idx="2"/>
          </p:nvPr>
        </p:nvSpPr>
        <p:spPr/>
        <p:txBody>
          <a:bodyPr/>
          <a:lstStyle/>
          <a:p>
            <a:r>
              <a:rPr lang="en-US" altLang="en-US" i="1" dirty="0"/>
              <a:t>All </a:t>
            </a:r>
            <a:r>
              <a:rPr lang="en-US" altLang="en-US" i="1" dirty="0" smtClean="0"/>
              <a:t>male </a:t>
            </a:r>
            <a:endParaRPr lang="en-US" altLang="en-US" i="1" dirty="0"/>
          </a:p>
          <a:p>
            <a:r>
              <a:rPr lang="en-US" altLang="en-US" i="1" dirty="0"/>
              <a:t>PY15-PY18 only</a:t>
            </a:r>
          </a:p>
          <a:p>
            <a:pPr lvl="1"/>
            <a:r>
              <a:rPr lang="en-US" altLang="en-US" i="1" dirty="0"/>
              <a:t>Five white, one Hispanic/Latino, one black</a:t>
            </a:r>
          </a:p>
          <a:p>
            <a:pPr lvl="1"/>
            <a:r>
              <a:rPr lang="en-US" altLang="en-US" i="1" dirty="0"/>
              <a:t>The average age was 19 </a:t>
            </a:r>
          </a:p>
          <a:p>
            <a:pPr lvl="1"/>
            <a:r>
              <a:rPr lang="en-US" altLang="en-US" i="1" dirty="0"/>
              <a:t>Average length of stay in the program was 206 days, with a range of 7 days to 516 days </a:t>
            </a:r>
          </a:p>
          <a:p>
            <a:endParaRPr lang="en-US" dirty="0"/>
          </a:p>
        </p:txBody>
      </p:sp>
      <p:graphicFrame>
        <p:nvGraphicFramePr>
          <p:cNvPr id="8" name="Content Placeholder 5"/>
          <p:cNvGraphicFramePr>
            <a:graphicFrameLocks noGrp="1"/>
          </p:cNvGraphicFramePr>
          <p:nvPr>
            <p:ph sz="half" idx="1"/>
            <p:extLst>
              <p:ext uri="{D42A27DB-BD31-4B8C-83A1-F6EECF244321}">
                <p14:modId xmlns:p14="http://schemas.microsoft.com/office/powerpoint/2010/main" val="3816272014"/>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1741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60986" y="1090354"/>
            <a:ext cx="12460310" cy="337238"/>
          </a:xfrm>
        </p:spPr>
        <p:txBody>
          <a:bodyPr/>
          <a:lstStyle/>
          <a:p>
            <a:r>
              <a:rPr lang="en-US" sz="1400" dirty="0"/>
              <a:t>19-year-old Native </a:t>
            </a:r>
            <a:r>
              <a:rPr lang="en-US" sz="1400" dirty="0" smtClean="0"/>
              <a:t>Hawaiian/Pacific Islander student | 24-year-old White </a:t>
            </a:r>
            <a:r>
              <a:rPr lang="en-US" sz="1400" dirty="0"/>
              <a:t>student</a:t>
            </a:r>
            <a:r>
              <a:rPr lang="en-US" sz="1400" dirty="0" smtClean="0"/>
              <a:t> | 21-year-old </a:t>
            </a:r>
            <a:r>
              <a:rPr lang="en-US" sz="1400" dirty="0"/>
              <a:t>African </a:t>
            </a:r>
            <a:r>
              <a:rPr lang="en-US" sz="1400" dirty="0" smtClean="0"/>
              <a:t>American </a:t>
            </a:r>
            <a:r>
              <a:rPr lang="en-US" sz="1400" dirty="0"/>
              <a:t>student</a:t>
            </a:r>
          </a:p>
        </p:txBody>
      </p:sp>
      <p:sp>
        <p:nvSpPr>
          <p:cNvPr id="3" name="Title 2"/>
          <p:cNvSpPr>
            <a:spLocks noGrp="1"/>
          </p:cNvSpPr>
          <p:nvPr>
            <p:ph type="title"/>
          </p:nvPr>
        </p:nvSpPr>
        <p:spPr/>
        <p:txBody>
          <a:bodyPr/>
          <a:lstStyle/>
          <a:p>
            <a:r>
              <a:rPr lang="en-US" dirty="0" smtClean="0"/>
              <a:t>3 Suicides in PY19 YTD</a:t>
            </a:r>
            <a:endParaRPr lang="en-US" dirty="0"/>
          </a:p>
        </p:txBody>
      </p:sp>
      <p:grpSp>
        <p:nvGrpSpPr>
          <p:cNvPr id="23" name="Group 22">
            <a:extLst>
              <a:ext uri="{FF2B5EF4-FFF2-40B4-BE49-F238E27FC236}">
                <a16:creationId xmlns:a16="http://schemas.microsoft.com/office/drawing/2014/main" xmlns="" id="{62AB7F2C-AF87-401F-8E73-971CB697FF0E}"/>
              </a:ext>
            </a:extLst>
          </p:cNvPr>
          <p:cNvGrpSpPr/>
          <p:nvPr/>
        </p:nvGrpSpPr>
        <p:grpSpPr>
          <a:xfrm>
            <a:off x="779612" y="1511625"/>
            <a:ext cx="10614594" cy="4622555"/>
            <a:chOff x="1049857" y="1481912"/>
            <a:chExt cx="10614594" cy="4622555"/>
          </a:xfrm>
        </p:grpSpPr>
        <p:grpSp>
          <p:nvGrpSpPr>
            <p:cNvPr id="13" name="Group 12"/>
            <p:cNvGrpSpPr/>
            <p:nvPr/>
          </p:nvGrpSpPr>
          <p:grpSpPr>
            <a:xfrm>
              <a:off x="1740705" y="1481912"/>
              <a:ext cx="1098051" cy="1284952"/>
              <a:chOff x="1302731" y="1733550"/>
              <a:chExt cx="823538" cy="963714"/>
            </a:xfrm>
          </p:grpSpPr>
          <p:sp>
            <p:nvSpPr>
              <p:cNvPr id="5" name="Oval 227"/>
              <p:cNvSpPr>
                <a:spLocks noChangeArrowheads="1"/>
              </p:cNvSpPr>
              <p:nvPr/>
            </p:nvSpPr>
            <p:spPr bwMode="auto">
              <a:xfrm>
                <a:off x="1495470" y="1733550"/>
                <a:ext cx="438048" cy="438060"/>
              </a:xfrm>
              <a:prstGeom prst="ellipse">
                <a:avLst/>
              </a:pr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r>
                  <a:rPr lang="en-US" sz="2400" b="1" dirty="0">
                    <a:solidFill>
                      <a:schemeClr val="bg1"/>
                    </a:solidFill>
                  </a:rPr>
                  <a:t>1</a:t>
                </a:r>
              </a:p>
            </p:txBody>
          </p:sp>
          <p:sp>
            <p:nvSpPr>
              <p:cNvPr id="6" name="Freeform 228"/>
              <p:cNvSpPr>
                <a:spLocks/>
              </p:cNvSpPr>
              <p:nvPr/>
            </p:nvSpPr>
            <p:spPr bwMode="auto">
              <a:xfrm>
                <a:off x="1302731" y="2241686"/>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b="1">
                  <a:solidFill>
                    <a:schemeClr val="bg1"/>
                  </a:solidFill>
                </a:endParaRPr>
              </a:p>
            </p:txBody>
          </p:sp>
        </p:grpSp>
        <p:sp>
          <p:nvSpPr>
            <p:cNvPr id="7" name="Rectangle 45"/>
            <p:cNvSpPr>
              <a:spLocks noChangeArrowheads="1"/>
            </p:cNvSpPr>
            <p:nvPr/>
          </p:nvSpPr>
          <p:spPr bwMode="auto">
            <a:xfrm flipH="1">
              <a:off x="1049857" y="2766864"/>
              <a:ext cx="2540000" cy="3337603"/>
            </a:xfrm>
            <a:prstGeom prst="rect">
              <a:avLst/>
            </a:prstGeom>
            <a:solidFill>
              <a:schemeClr val="accent1"/>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algn="ctr"/>
              <a:endParaRPr lang="en-US" sz="1467" dirty="0">
                <a:solidFill>
                  <a:schemeClr val="bg1"/>
                </a:solidFill>
              </a:endParaRPr>
            </a:p>
          </p:txBody>
        </p:sp>
        <p:grpSp>
          <p:nvGrpSpPr>
            <p:cNvPr id="9" name="Group 8"/>
            <p:cNvGrpSpPr/>
            <p:nvPr/>
          </p:nvGrpSpPr>
          <p:grpSpPr>
            <a:xfrm>
              <a:off x="4397082" y="1481920"/>
              <a:ext cx="1098051" cy="1284944"/>
              <a:chOff x="3329844" y="1733553"/>
              <a:chExt cx="823538" cy="963708"/>
            </a:xfrm>
            <a:solidFill>
              <a:srgbClr val="C00000"/>
            </a:solidFill>
          </p:grpSpPr>
          <p:sp>
            <p:nvSpPr>
              <p:cNvPr id="10" name="Oval 227"/>
              <p:cNvSpPr>
                <a:spLocks noChangeArrowheads="1"/>
              </p:cNvSpPr>
              <p:nvPr/>
            </p:nvSpPr>
            <p:spPr bwMode="auto">
              <a:xfrm>
                <a:off x="3522583" y="1733553"/>
                <a:ext cx="438048" cy="43806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r>
                  <a:rPr lang="en-US" sz="2400" b="1" dirty="0">
                    <a:solidFill>
                      <a:schemeClr val="bg1"/>
                    </a:solidFill>
                  </a:rPr>
                  <a:t>2</a:t>
                </a:r>
              </a:p>
            </p:txBody>
          </p:sp>
          <p:sp>
            <p:nvSpPr>
              <p:cNvPr id="11" name="Freeform 228"/>
              <p:cNvSpPr>
                <a:spLocks/>
              </p:cNvSpPr>
              <p:nvPr/>
            </p:nvSpPr>
            <p:spPr bwMode="auto">
              <a:xfrm>
                <a:off x="3329844" y="2241683"/>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b="1">
                  <a:solidFill>
                    <a:schemeClr val="bg1"/>
                  </a:solidFill>
                </a:endParaRPr>
              </a:p>
            </p:txBody>
          </p:sp>
        </p:grpSp>
        <p:sp>
          <p:nvSpPr>
            <p:cNvPr id="12" name="Rectangle 45"/>
            <p:cNvSpPr>
              <a:spLocks noChangeArrowheads="1"/>
            </p:cNvSpPr>
            <p:nvPr/>
          </p:nvSpPr>
          <p:spPr bwMode="auto">
            <a:xfrm flipH="1">
              <a:off x="3718817" y="2766864"/>
              <a:ext cx="2540000" cy="3337603"/>
            </a:xfrm>
            <a:prstGeom prst="rect">
              <a:avLst/>
            </a:prstGeom>
            <a:solidFill>
              <a:srgbClr val="C00000"/>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algn="ctr"/>
              <a:endParaRPr lang="en-US" sz="1467" b="1" dirty="0">
                <a:solidFill>
                  <a:schemeClr val="bg1"/>
                </a:solidFill>
                <a:latin typeface="Roboto" panose="02000000000000000000" pitchFamily="2" charset="0"/>
                <a:ea typeface="Roboto" panose="02000000000000000000" pitchFamily="2" charset="0"/>
              </a:endParaRPr>
            </a:p>
          </p:txBody>
        </p:sp>
        <p:grpSp>
          <p:nvGrpSpPr>
            <p:cNvPr id="8" name="Group 7"/>
            <p:cNvGrpSpPr/>
            <p:nvPr/>
          </p:nvGrpSpPr>
          <p:grpSpPr>
            <a:xfrm>
              <a:off x="7072307" y="1486097"/>
              <a:ext cx="1098051" cy="1284952"/>
              <a:chOff x="5356957" y="1733550"/>
              <a:chExt cx="823538" cy="963714"/>
            </a:xfrm>
          </p:grpSpPr>
          <p:sp>
            <p:nvSpPr>
              <p:cNvPr id="14" name="Oval 227"/>
              <p:cNvSpPr>
                <a:spLocks noChangeArrowheads="1"/>
              </p:cNvSpPr>
              <p:nvPr/>
            </p:nvSpPr>
            <p:spPr bwMode="auto">
              <a:xfrm>
                <a:off x="5549696" y="1733550"/>
                <a:ext cx="438048" cy="438060"/>
              </a:xfrm>
              <a:prstGeom prst="ellipse">
                <a:avLst/>
              </a:pr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r>
                  <a:rPr lang="en-US" sz="2400" b="1" dirty="0">
                    <a:solidFill>
                      <a:schemeClr val="bg1"/>
                    </a:solidFill>
                  </a:rPr>
                  <a:t>3</a:t>
                </a:r>
              </a:p>
            </p:txBody>
          </p:sp>
          <p:sp>
            <p:nvSpPr>
              <p:cNvPr id="15" name="Freeform 228"/>
              <p:cNvSpPr>
                <a:spLocks/>
              </p:cNvSpPr>
              <p:nvPr/>
            </p:nvSpPr>
            <p:spPr bwMode="auto">
              <a:xfrm>
                <a:off x="5356957" y="2241686"/>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b="1">
                  <a:solidFill>
                    <a:schemeClr val="bg1"/>
                  </a:solidFill>
                </a:endParaRPr>
              </a:p>
            </p:txBody>
          </p:sp>
        </p:grpSp>
        <p:sp>
          <p:nvSpPr>
            <p:cNvPr id="16" name="Rectangle 45"/>
            <p:cNvSpPr>
              <a:spLocks noChangeArrowheads="1"/>
            </p:cNvSpPr>
            <p:nvPr/>
          </p:nvSpPr>
          <p:spPr bwMode="auto">
            <a:xfrm flipH="1">
              <a:off x="6421635" y="2766864"/>
              <a:ext cx="2540000" cy="3337603"/>
            </a:xfrm>
            <a:prstGeom prst="rect">
              <a:avLst/>
            </a:prstGeom>
            <a:solidFill>
              <a:schemeClr val="accent3"/>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algn="ctr"/>
              <a:endParaRPr lang="en-US" sz="1467" dirty="0">
                <a:solidFill>
                  <a:schemeClr val="bg1"/>
                </a:solidFill>
              </a:endParaRPr>
            </a:p>
          </p:txBody>
        </p:sp>
        <p:grpSp>
          <p:nvGrpSpPr>
            <p:cNvPr id="17" name="Group 16"/>
            <p:cNvGrpSpPr/>
            <p:nvPr/>
          </p:nvGrpSpPr>
          <p:grpSpPr>
            <a:xfrm>
              <a:off x="9693645" y="1491314"/>
              <a:ext cx="1098051" cy="1284952"/>
              <a:chOff x="7384069" y="1733550"/>
              <a:chExt cx="823538" cy="963714"/>
            </a:xfrm>
          </p:grpSpPr>
          <p:sp>
            <p:nvSpPr>
              <p:cNvPr id="18" name="Oval 227"/>
              <p:cNvSpPr>
                <a:spLocks noChangeArrowheads="1"/>
              </p:cNvSpPr>
              <p:nvPr/>
            </p:nvSpPr>
            <p:spPr bwMode="auto">
              <a:xfrm>
                <a:off x="7576808" y="1733550"/>
                <a:ext cx="438048" cy="438060"/>
              </a:xfrm>
              <a:prstGeom prst="ellipse">
                <a:avLst/>
              </a:pr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r>
                  <a:rPr lang="en-US" sz="2400" b="1" dirty="0">
                    <a:solidFill>
                      <a:schemeClr val="bg1"/>
                    </a:solidFill>
                  </a:rPr>
                  <a:t>4</a:t>
                </a:r>
              </a:p>
            </p:txBody>
          </p:sp>
          <p:sp>
            <p:nvSpPr>
              <p:cNvPr id="19" name="Freeform 228"/>
              <p:cNvSpPr>
                <a:spLocks/>
              </p:cNvSpPr>
              <p:nvPr/>
            </p:nvSpPr>
            <p:spPr bwMode="auto">
              <a:xfrm>
                <a:off x="7384069" y="2241686"/>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endParaRPr lang="en-US" sz="2400" b="1">
                  <a:solidFill>
                    <a:schemeClr val="bg1"/>
                  </a:solidFill>
                </a:endParaRPr>
              </a:p>
            </p:txBody>
          </p:sp>
        </p:grpSp>
        <p:sp>
          <p:nvSpPr>
            <p:cNvPr id="20" name="Rectangle 45"/>
            <p:cNvSpPr>
              <a:spLocks noChangeArrowheads="1"/>
            </p:cNvSpPr>
            <p:nvPr/>
          </p:nvSpPr>
          <p:spPr bwMode="auto">
            <a:xfrm flipH="1">
              <a:off x="9124451" y="2766864"/>
              <a:ext cx="2540000" cy="3337603"/>
            </a:xfrm>
            <a:prstGeom prst="rect">
              <a:avLst/>
            </a:prstGeom>
            <a:solidFill>
              <a:schemeClr val="accent5"/>
            </a:solidFill>
            <a:ln w="0">
              <a:noFill/>
              <a:prstDash val="solid"/>
              <a:miter lim="800000"/>
              <a:headEnd/>
              <a:tailEnd/>
            </a:ln>
          </p:spPr>
          <p:txBody>
            <a:bodyPr vert="horz" wrap="square" lIns="121920" tIns="60960" rIns="121920" bIns="60960" numCol="1" anchor="t" anchorCtr="0" compatLnSpc="1">
              <a:prstTxWarp prst="textNoShape">
                <a:avLst/>
              </a:prstTxWarp>
            </a:bodyPr>
            <a:lstStyle/>
            <a:p>
              <a:pPr algn="ctr"/>
              <a:endParaRPr lang="en-US" sz="1467" dirty="0">
                <a:solidFill>
                  <a:schemeClr val="bg1"/>
                </a:solidFill>
              </a:endParaRPr>
            </a:p>
          </p:txBody>
        </p:sp>
        <p:sp>
          <p:nvSpPr>
            <p:cNvPr id="4" name="Rectangle 3"/>
            <p:cNvSpPr/>
            <p:nvPr/>
          </p:nvSpPr>
          <p:spPr>
            <a:xfrm>
              <a:off x="1088076" y="3314589"/>
              <a:ext cx="2472283" cy="1477328"/>
            </a:xfrm>
            <a:prstGeom prst="rect">
              <a:avLst/>
            </a:prstGeom>
          </p:spPr>
          <p:txBody>
            <a:bodyPr wrap="square">
              <a:spAutoFit/>
            </a:bodyPr>
            <a:lstStyle/>
            <a:p>
              <a:pPr algn="ctr"/>
              <a:r>
                <a:rPr lang="en-US" dirty="0">
                  <a:solidFill>
                    <a:schemeClr val="bg1"/>
                  </a:solidFill>
                </a:rPr>
                <a:t>All were hanging/suffocation on center </a:t>
              </a:r>
              <a:r>
                <a:rPr lang="en-US" dirty="0" smtClean="0">
                  <a:solidFill>
                    <a:schemeClr val="bg1"/>
                  </a:solidFill>
                </a:rPr>
                <a:t>(shower</a:t>
              </a:r>
              <a:r>
                <a:rPr lang="en-US" dirty="0">
                  <a:solidFill>
                    <a:schemeClr val="bg1"/>
                  </a:solidFill>
                </a:rPr>
                <a:t>, closet, back of dorm room door</a:t>
              </a:r>
              <a:r>
                <a:rPr lang="en-US" dirty="0" smtClean="0">
                  <a:solidFill>
                    <a:schemeClr val="bg1"/>
                  </a:solidFill>
                </a:rPr>
                <a:t>).</a:t>
              </a:r>
              <a:endParaRPr lang="en-US" dirty="0">
                <a:solidFill>
                  <a:schemeClr val="bg1"/>
                </a:solidFill>
              </a:endParaRPr>
            </a:p>
          </p:txBody>
        </p:sp>
        <p:sp>
          <p:nvSpPr>
            <p:cNvPr id="44" name="Rectangle 43"/>
            <p:cNvSpPr/>
            <p:nvPr/>
          </p:nvSpPr>
          <p:spPr>
            <a:xfrm>
              <a:off x="3738134" y="3795628"/>
              <a:ext cx="2472283" cy="646331"/>
            </a:xfrm>
            <a:prstGeom prst="rect">
              <a:avLst/>
            </a:prstGeom>
          </p:spPr>
          <p:txBody>
            <a:bodyPr wrap="square">
              <a:spAutoFit/>
            </a:bodyPr>
            <a:lstStyle/>
            <a:p>
              <a:pPr algn="ctr"/>
              <a:r>
                <a:rPr lang="en-US" dirty="0" smtClean="0">
                  <a:solidFill>
                    <a:schemeClr val="bg1"/>
                  </a:solidFill>
                  <a:ea typeface="Roboto" panose="02000000000000000000" pitchFamily="2" charset="0"/>
                </a:rPr>
                <a:t>All had mental health histories.</a:t>
              </a:r>
              <a:endParaRPr lang="en-US" dirty="0">
                <a:solidFill>
                  <a:schemeClr val="bg1"/>
                </a:solidFill>
                <a:ea typeface="Roboto" panose="02000000000000000000" pitchFamily="2" charset="0"/>
              </a:endParaRPr>
            </a:p>
          </p:txBody>
        </p:sp>
        <p:sp>
          <p:nvSpPr>
            <p:cNvPr id="52" name="Rectangle 51"/>
            <p:cNvSpPr/>
            <p:nvPr/>
          </p:nvSpPr>
          <p:spPr>
            <a:xfrm>
              <a:off x="6421633" y="3797029"/>
              <a:ext cx="2472283" cy="369332"/>
            </a:xfrm>
            <a:prstGeom prst="rect">
              <a:avLst/>
            </a:prstGeom>
          </p:spPr>
          <p:txBody>
            <a:bodyPr wrap="square">
              <a:spAutoFit/>
            </a:bodyPr>
            <a:lstStyle/>
            <a:p>
              <a:pPr algn="ctr"/>
              <a:r>
                <a:rPr lang="en-US" dirty="0" smtClean="0">
                  <a:solidFill>
                    <a:schemeClr val="bg1"/>
                  </a:solidFill>
                  <a:ea typeface="Roboto" panose="02000000000000000000" pitchFamily="2" charset="0"/>
                </a:rPr>
                <a:t>All were male.</a:t>
              </a:r>
              <a:endParaRPr lang="en-US" dirty="0">
                <a:solidFill>
                  <a:schemeClr val="bg1"/>
                </a:solidFill>
                <a:ea typeface="Roboto" panose="02000000000000000000" pitchFamily="2" charset="0"/>
              </a:endParaRPr>
            </a:p>
          </p:txBody>
        </p:sp>
        <p:sp>
          <p:nvSpPr>
            <p:cNvPr id="53" name="Rectangle 52"/>
            <p:cNvSpPr/>
            <p:nvPr/>
          </p:nvSpPr>
          <p:spPr>
            <a:xfrm>
              <a:off x="9158309" y="3794902"/>
              <a:ext cx="2472283" cy="923330"/>
            </a:xfrm>
            <a:prstGeom prst="rect">
              <a:avLst/>
            </a:prstGeom>
            <a:solidFill>
              <a:schemeClr val="accent5"/>
            </a:solidFill>
          </p:spPr>
          <p:txBody>
            <a:bodyPr wrap="square">
              <a:spAutoFit/>
            </a:bodyPr>
            <a:lstStyle/>
            <a:p>
              <a:pPr algn="ctr"/>
              <a:r>
                <a:rPr lang="en-US" dirty="0" smtClean="0">
                  <a:solidFill>
                    <a:schemeClr val="bg1"/>
                  </a:solidFill>
                  <a:ea typeface="Roboto" panose="02000000000000000000" pitchFamily="2" charset="0"/>
                </a:rPr>
                <a:t>All had </a:t>
              </a:r>
              <a:r>
                <a:rPr lang="en-US" dirty="0">
                  <a:solidFill>
                    <a:schemeClr val="bg1"/>
                  </a:solidFill>
                  <a:ea typeface="Roboto" panose="02000000000000000000" pitchFamily="2" charset="0"/>
                </a:rPr>
                <a:t>relationship issues and difficulty sleeping.</a:t>
              </a:r>
            </a:p>
          </p:txBody>
        </p:sp>
      </p:grpSp>
      <p:sp>
        <p:nvSpPr>
          <p:cNvPr id="26" name="Slide Number Placeholder 5">
            <a:extLst>
              <a:ext uri="{FF2B5EF4-FFF2-40B4-BE49-F238E27FC236}">
                <a16:creationId xmlns="" xmlns:a16="http://schemas.microsoft.com/office/drawing/2014/main" id="{4ECF8B86-844B-44A1-B5C4-303144A9AF40}"/>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smtClean="0">
                <a:solidFill>
                  <a:schemeClr val="bg1"/>
                </a:solidFill>
                <a:latin typeface="Calibri Light" panose="020F0302020204030204" pitchFamily="34" charset="0"/>
                <a:cs typeface="Calibri Light" panose="020F0302020204030204" pitchFamily="34" charset="0"/>
              </a:rPr>
              <a:t>42</a:t>
            </a:r>
            <a:endParaRPr lang="en-US" sz="16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6227721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 xmlns:a16="http://schemas.microsoft.com/office/drawing/2014/main" id="{3D1EEDDD-2B07-4D82-AFF1-84C81FBD3103}"/>
              </a:ext>
            </a:extLst>
          </p:cNvPr>
          <p:cNvSpPr>
            <a:spLocks noGrp="1" noChangeArrowheads="1"/>
          </p:cNvSpPr>
          <p:nvPr>
            <p:ph type="title"/>
          </p:nvPr>
        </p:nvSpPr>
        <p:spPr>
          <a:xfrm>
            <a:off x="594640" y="257448"/>
            <a:ext cx="11365487" cy="1427296"/>
          </a:xfrm>
        </p:spPr>
        <p:txBody>
          <a:bodyPr>
            <a:normAutofit/>
          </a:bodyPr>
          <a:lstStyle/>
          <a:p>
            <a:pPr algn="r"/>
            <a:r>
              <a:rPr lang="en-US" altLang="en-US" dirty="0">
                <a:ea typeface="MS PGothic" panose="020B0600070205080204" pitchFamily="34" charset="-128"/>
              </a:rPr>
              <a:t>Scope of the Problem: Suicide Rates in Job Corps Lower Than National Averages</a:t>
            </a:r>
          </a:p>
        </p:txBody>
      </p:sp>
      <p:sp>
        <p:nvSpPr>
          <p:cNvPr id="9220" name="Slide Number Placeholder 1">
            <a:extLst>
              <a:ext uri="{FF2B5EF4-FFF2-40B4-BE49-F238E27FC236}">
                <a16:creationId xmlns="" xmlns:a16="http://schemas.microsoft.com/office/drawing/2014/main" id="{260FF577-717D-4632-ADAC-DB86C166CA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a:buNone/>
              <a:tabLst/>
              <a:defRPr/>
            </a:pPr>
            <a:fld id="{9E7C42F9-4D0C-4411-9C9E-FC60F5D789CF}"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Arial"/>
                <a:sym typeface="Arial"/>
              </a:rPr>
              <a:pPr marL="0" marR="0" lvl="0" indent="0" algn="r" defTabSz="914400" rtl="0" eaLnBrk="1" fontAlgn="base" latinLnBrk="0" hangingPunct="1">
                <a:lnSpc>
                  <a:spcPct val="100000"/>
                </a:lnSpc>
                <a:spcBef>
                  <a:spcPct val="0"/>
                </a:spcBef>
                <a:spcAft>
                  <a:spcPct val="0"/>
                </a:spcAft>
                <a:buClrTx/>
                <a:buSzTx/>
                <a:buFont typeface="Arial"/>
                <a:buNone/>
                <a:tabLst/>
                <a:defRPr/>
              </a:pPr>
              <a:t>16</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Arial"/>
              <a:sym typeface="Arial"/>
            </a:endParaRPr>
          </a:p>
        </p:txBody>
      </p:sp>
      <p:pic>
        <p:nvPicPr>
          <p:cNvPr id="2" name="Picture 1">
            <a:extLst>
              <a:ext uri="{FF2B5EF4-FFF2-40B4-BE49-F238E27FC236}">
                <a16:creationId xmlns="" xmlns:a16="http://schemas.microsoft.com/office/drawing/2014/main" id="{72AD85C7-69FC-4B91-9A70-4734E440E30E}"/>
              </a:ext>
            </a:extLst>
          </p:cNvPr>
          <p:cNvPicPr>
            <a:picLocks noChangeAspect="1"/>
          </p:cNvPicPr>
          <p:nvPr/>
        </p:nvPicPr>
        <p:blipFill>
          <a:blip r:embed="rId3"/>
          <a:stretch>
            <a:fillRect/>
          </a:stretch>
        </p:blipFill>
        <p:spPr>
          <a:xfrm>
            <a:off x="251892" y="2127512"/>
            <a:ext cx="6258632" cy="3377345"/>
          </a:xfrm>
          <a:prstGeom prst="rect">
            <a:avLst/>
          </a:prstGeom>
        </p:spPr>
      </p:pic>
      <p:pic>
        <p:nvPicPr>
          <p:cNvPr id="3" name="Picture 2">
            <a:extLst>
              <a:ext uri="{FF2B5EF4-FFF2-40B4-BE49-F238E27FC236}">
                <a16:creationId xmlns="" xmlns:a16="http://schemas.microsoft.com/office/drawing/2014/main" id="{97EA6749-21BC-4F8B-BBF6-6BE96F7B5CA9}"/>
              </a:ext>
            </a:extLst>
          </p:cNvPr>
          <p:cNvPicPr>
            <a:picLocks noChangeAspect="1"/>
          </p:cNvPicPr>
          <p:nvPr/>
        </p:nvPicPr>
        <p:blipFill>
          <a:blip r:embed="rId4"/>
          <a:stretch>
            <a:fillRect/>
          </a:stretch>
        </p:blipFill>
        <p:spPr>
          <a:xfrm>
            <a:off x="6566621" y="2275873"/>
            <a:ext cx="5525243" cy="2997354"/>
          </a:xfrm>
          <a:prstGeom prst="rect">
            <a:avLst/>
          </a:prstGeom>
        </p:spPr>
      </p:pic>
    </p:spTree>
    <p:extLst>
      <p:ext uri="{BB962C8B-B14F-4D97-AF65-F5344CB8AC3E}">
        <p14:creationId xmlns:p14="http://schemas.microsoft.com/office/powerpoint/2010/main" val="3352947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0" y="1"/>
            <a:ext cx="12192000" cy="3859591"/>
          </a:xfrm>
          <a:prstGeom prst="roundRect">
            <a:avLst>
              <a:gd name="adj" fmla="val 0"/>
            </a:avLst>
          </a:prstGeom>
          <a:solidFill>
            <a:schemeClr val="tx1">
              <a:lumMod val="90000"/>
              <a:lumOff val="10000"/>
              <a:alpha val="70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3733" b="1" dirty="0"/>
          </a:p>
        </p:txBody>
      </p:sp>
      <p:sp>
        <p:nvSpPr>
          <p:cNvPr id="8" name="ZoneTexte 25"/>
          <p:cNvSpPr txBox="1"/>
          <p:nvPr/>
        </p:nvSpPr>
        <p:spPr>
          <a:xfrm>
            <a:off x="711200" y="3150569"/>
            <a:ext cx="5384800" cy="584775"/>
          </a:xfrm>
          <a:prstGeom prst="rect">
            <a:avLst/>
          </a:prstGeom>
          <a:noFill/>
        </p:spPr>
        <p:txBody>
          <a:bodyPr wrap="square" rtlCol="0" anchor="ctr" anchorCtr="0">
            <a:spAutoFit/>
          </a:bodyPr>
          <a:lstStyle/>
          <a:p>
            <a:r>
              <a:rPr lang="en-US" sz="3200" dirty="0" smtClean="0">
                <a:solidFill>
                  <a:schemeClr val="bg1"/>
                </a:solidFill>
              </a:rPr>
              <a:t>Risk Factors and Warning Signs</a:t>
            </a:r>
            <a:endParaRPr lang="fr-CA" sz="1400" b="1" dirty="0">
              <a:solidFill>
                <a:schemeClr val="bg1"/>
              </a:solidFill>
              <a:latin typeface="+mj-lt"/>
            </a:endParaRPr>
          </a:p>
        </p:txBody>
      </p:sp>
      <p:sp>
        <p:nvSpPr>
          <p:cNvPr id="5" name="Rectangle 4"/>
          <p:cNvSpPr/>
          <p:nvPr/>
        </p:nvSpPr>
        <p:spPr bwMode="auto">
          <a:xfrm>
            <a:off x="0" y="3245246"/>
            <a:ext cx="711200" cy="39542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1" name="Slide Number Placeholder 5">
            <a:extLst>
              <a:ext uri="{FF2B5EF4-FFF2-40B4-BE49-F238E27FC236}">
                <a16:creationId xmlns="" xmlns:a16="http://schemas.microsoft.com/office/drawing/2014/main" id="{279FC519-2605-4B4D-9864-AD89C1E353C6}"/>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17</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 xmlns:a16="http://schemas.microsoft.com/office/drawing/2014/main" id="{07878B20-E8EF-4DD7-81CB-E2CB8389E142}"/>
              </a:ext>
            </a:extLst>
          </p:cNvPr>
          <p:cNvPicPr>
            <a:picLocks noChangeAspect="1"/>
          </p:cNvPicPr>
          <p:nvPr/>
        </p:nvPicPr>
        <p:blipFill>
          <a:blip r:embed="rId3"/>
          <a:stretch>
            <a:fillRect/>
          </a:stretch>
        </p:blipFill>
        <p:spPr>
          <a:xfrm>
            <a:off x="6517694" y="2266208"/>
            <a:ext cx="4889984" cy="2748915"/>
          </a:xfrm>
          <a:prstGeom prst="rect">
            <a:avLst/>
          </a:prstGeom>
        </p:spPr>
      </p:pic>
    </p:spTree>
    <p:extLst>
      <p:ext uri="{BB962C8B-B14F-4D97-AF65-F5344CB8AC3E}">
        <p14:creationId xmlns:p14="http://schemas.microsoft.com/office/powerpoint/2010/main" val="164749991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335" b="6335"/>
          <a:stretch>
            <a:fillRect/>
          </a:stretch>
        </p:blipFill>
        <p:spPr/>
      </p:pic>
      <p:sp>
        <p:nvSpPr>
          <p:cNvPr id="10" name="ZoneTexte 13"/>
          <p:cNvSpPr txBox="1"/>
          <p:nvPr/>
        </p:nvSpPr>
        <p:spPr>
          <a:xfrm>
            <a:off x="609600" y="4461933"/>
            <a:ext cx="11277600" cy="400110"/>
          </a:xfrm>
          <a:prstGeom prst="rect">
            <a:avLst/>
          </a:prstGeom>
          <a:noFill/>
        </p:spPr>
        <p:txBody>
          <a:bodyPr wrap="square" rtlCol="0">
            <a:spAutoFit/>
          </a:bodyPr>
          <a:lstStyle/>
          <a:p>
            <a:r>
              <a:rPr lang="en-US" sz="2000" dirty="0"/>
              <a:t>Risk factors are characteristics or conditions that increase the chance that a youth may try to take their life.</a:t>
            </a:r>
          </a:p>
        </p:txBody>
      </p:sp>
      <p:sp>
        <p:nvSpPr>
          <p:cNvPr id="5" name="Rectangle 4"/>
          <p:cNvSpPr/>
          <p:nvPr/>
        </p:nvSpPr>
        <p:spPr bwMode="auto">
          <a:xfrm>
            <a:off x="812800" y="3130157"/>
            <a:ext cx="1328928" cy="1331776"/>
          </a:xfrm>
          <a:prstGeom prst="rect">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7" name="ZoneTexte 25"/>
          <p:cNvSpPr txBox="1"/>
          <p:nvPr/>
        </p:nvSpPr>
        <p:spPr>
          <a:xfrm>
            <a:off x="2187997" y="3838236"/>
            <a:ext cx="4341140" cy="584775"/>
          </a:xfrm>
          <a:prstGeom prst="rect">
            <a:avLst/>
          </a:prstGeom>
          <a:noFill/>
        </p:spPr>
        <p:txBody>
          <a:bodyPr wrap="square" rtlCol="0" anchor="ctr" anchorCtr="0">
            <a:spAutoFit/>
          </a:bodyPr>
          <a:lstStyle/>
          <a:p>
            <a:r>
              <a:rPr lang="fr-CA" sz="3200" b="1" dirty="0" err="1" smtClean="0">
                <a:solidFill>
                  <a:schemeClr val="accent1"/>
                </a:solidFill>
                <a:latin typeface="+mj-lt"/>
              </a:rPr>
              <a:t>Risk</a:t>
            </a:r>
            <a:r>
              <a:rPr lang="fr-CA" sz="3200" b="1" dirty="0" smtClean="0">
                <a:solidFill>
                  <a:schemeClr val="accent1"/>
                </a:solidFill>
                <a:latin typeface="+mj-lt"/>
              </a:rPr>
              <a:t> </a:t>
            </a:r>
            <a:r>
              <a:rPr lang="fr-CA" sz="3200" b="1" dirty="0" err="1" smtClean="0">
                <a:solidFill>
                  <a:schemeClr val="accent1"/>
                </a:solidFill>
                <a:latin typeface="+mj-lt"/>
              </a:rPr>
              <a:t>Factors</a:t>
            </a:r>
            <a:endParaRPr lang="fr-CA" sz="1400" b="1" dirty="0">
              <a:solidFill>
                <a:schemeClr val="accent1"/>
              </a:solidFill>
              <a:latin typeface="+mj-lt"/>
            </a:endParaRPr>
          </a:p>
        </p:txBody>
      </p:sp>
      <p:sp>
        <p:nvSpPr>
          <p:cNvPr id="9" name="Slide Number Placeholder 5">
            <a:extLst>
              <a:ext uri="{FF2B5EF4-FFF2-40B4-BE49-F238E27FC236}">
                <a16:creationId xmlns="" xmlns:a16="http://schemas.microsoft.com/office/drawing/2014/main" id="{8FA7599F-5D5E-4917-B64A-CDB53053FAE8}"/>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18</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83097" y="3116729"/>
            <a:ext cx="1358631" cy="1358631"/>
          </a:xfrm>
          <a:prstGeom prst="rect">
            <a:avLst/>
          </a:prstGeom>
        </p:spPr>
      </p:pic>
    </p:spTree>
    <p:extLst>
      <p:ext uri="{BB962C8B-B14F-4D97-AF65-F5344CB8AC3E}">
        <p14:creationId xmlns:p14="http://schemas.microsoft.com/office/powerpoint/2010/main" val="393937332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908" y="1345641"/>
            <a:ext cx="9496425" cy="4772025"/>
          </a:xfrm>
          <a:prstGeom prst="rect">
            <a:avLst/>
          </a:prstGeom>
        </p:spPr>
      </p:pic>
      <p:pic>
        <p:nvPicPr>
          <p:cNvPr id="7" name="Picture 6">
            <a:extLst>
              <a:ext uri="{FF2B5EF4-FFF2-40B4-BE49-F238E27FC236}">
                <a16:creationId xmlns="" xmlns:a16="http://schemas.microsoft.com/office/drawing/2014/main" id="{382D9ACE-E480-4997-92E5-FE674E2EB6D8}"/>
              </a:ext>
            </a:extLst>
          </p:cNvPr>
          <p:cNvPicPr>
            <a:picLocks noChangeAspect="1"/>
          </p:cNvPicPr>
          <p:nvPr/>
        </p:nvPicPr>
        <p:blipFill>
          <a:blip r:embed="rId4"/>
          <a:stretch>
            <a:fillRect/>
          </a:stretch>
        </p:blipFill>
        <p:spPr>
          <a:xfrm>
            <a:off x="9498170" y="365125"/>
            <a:ext cx="2225432" cy="2225432"/>
          </a:xfrm>
          <a:prstGeom prst="rect">
            <a:avLst/>
          </a:prstGeom>
        </p:spPr>
      </p:pic>
      <p:sp>
        <p:nvSpPr>
          <p:cNvPr id="8" name="Title 7"/>
          <p:cNvSpPr>
            <a:spLocks noGrp="1"/>
          </p:cNvSpPr>
          <p:nvPr>
            <p:ph type="title"/>
          </p:nvPr>
        </p:nvSpPr>
        <p:spPr/>
        <p:txBody>
          <a:bodyPr>
            <a:normAutofit/>
          </a:bodyPr>
          <a:lstStyle/>
          <a:p>
            <a:r>
              <a:rPr lang="en-US" sz="4000" dirty="0">
                <a:solidFill>
                  <a:srgbClr val="002060"/>
                </a:solidFill>
                <a:ea typeface="MS PGothic" panose="020B0600070205080204" pitchFamily="34" charset="-128"/>
              </a:rPr>
              <a:t>Health Factors</a:t>
            </a:r>
          </a:p>
        </p:txBody>
      </p:sp>
    </p:spTree>
    <p:extLst>
      <p:ext uri="{BB962C8B-B14F-4D97-AF65-F5344CB8AC3E}">
        <p14:creationId xmlns:p14="http://schemas.microsoft.com/office/powerpoint/2010/main" val="1471271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3"/>
          <p:cNvSpPr txBox="1"/>
          <p:nvPr/>
        </p:nvSpPr>
        <p:spPr>
          <a:xfrm>
            <a:off x="5892800" y="1643611"/>
            <a:ext cx="5875864" cy="3785652"/>
          </a:xfrm>
          <a:prstGeom prst="rect">
            <a:avLst/>
          </a:prstGeom>
          <a:noFill/>
        </p:spPr>
        <p:txBody>
          <a:bodyPr wrap="square" rtlCol="0">
            <a:spAutoFit/>
          </a:bodyPr>
          <a:lstStyle/>
          <a:p>
            <a:pPr marL="457200" indent="-457200">
              <a:buFont typeface="Arial" panose="020B0604020202020204" pitchFamily="34" charset="0"/>
              <a:buChar char="•"/>
            </a:pPr>
            <a:r>
              <a:rPr lang="en-US" altLang="en-US" sz="2400" dirty="0">
                <a:ea typeface="MS PGothic" panose="020B0600070205080204" pitchFamily="34" charset="-128"/>
              </a:rPr>
              <a:t>National Trends </a:t>
            </a:r>
          </a:p>
          <a:p>
            <a:pPr marL="457200" indent="-457200">
              <a:buFont typeface="Arial" panose="020B0604020202020204" pitchFamily="34" charset="0"/>
              <a:buChar char="•"/>
            </a:pPr>
            <a:r>
              <a:rPr lang="en-US" altLang="en-US" sz="2400" dirty="0">
                <a:ea typeface="MS PGothic" panose="020B0600070205080204" pitchFamily="34" charset="-128"/>
              </a:rPr>
              <a:t>Job Corps Specific Data</a:t>
            </a:r>
          </a:p>
          <a:p>
            <a:pPr marL="457200" indent="-457200">
              <a:buFont typeface="Arial" panose="020B0604020202020204" pitchFamily="34" charset="0"/>
              <a:buChar char="•"/>
            </a:pPr>
            <a:r>
              <a:rPr lang="en-US" altLang="en-US" sz="2400" dirty="0">
                <a:ea typeface="MS PGothic" panose="020B0600070205080204" pitchFamily="34" charset="-128"/>
              </a:rPr>
              <a:t>Risk Factors &amp; Warning Signs of Youth Suicide</a:t>
            </a:r>
          </a:p>
          <a:p>
            <a:pPr marL="457200" lvl="0" indent="-457200">
              <a:buFont typeface="Arial" panose="020B0604020202020204" pitchFamily="34" charset="0"/>
              <a:buChar char="•"/>
            </a:pPr>
            <a:r>
              <a:rPr lang="en-US" altLang="en-US" sz="2400" dirty="0">
                <a:solidFill>
                  <a:prstClr val="black"/>
                </a:solidFill>
                <a:ea typeface="MS PGothic" panose="020B0600070205080204" pitchFamily="34" charset="-128"/>
              </a:rPr>
              <a:t>Protective Factors</a:t>
            </a:r>
          </a:p>
          <a:p>
            <a:pPr marL="457200" indent="-457200">
              <a:buFont typeface="Arial" panose="020B0604020202020204" pitchFamily="34" charset="0"/>
              <a:buChar char="•"/>
            </a:pPr>
            <a:r>
              <a:rPr lang="en-US" altLang="en-US" sz="2400" dirty="0">
                <a:ea typeface="MS PGothic" panose="020B0600070205080204" pitchFamily="34" charset="-128"/>
              </a:rPr>
              <a:t>Core Components of a Culturally Sensitive Job Corps Suicide Prevention Program</a:t>
            </a:r>
          </a:p>
          <a:p>
            <a:pPr marL="914400" lvl="1" indent="-457200">
              <a:buFont typeface="Arial" panose="020B0604020202020204" pitchFamily="34" charset="0"/>
              <a:buChar char="•"/>
            </a:pPr>
            <a:r>
              <a:rPr lang="en-US" altLang="en-US" sz="2400" dirty="0">
                <a:ea typeface="MS PGothic" panose="020B0600070205080204" pitchFamily="34" charset="-128"/>
              </a:rPr>
              <a:t>Planning, Training, Environment, Early Identification, Assessment, Intervention, and </a:t>
            </a:r>
            <a:r>
              <a:rPr lang="en-US" altLang="en-US" sz="2400" dirty="0" err="1">
                <a:ea typeface="MS PGothic" panose="020B0600070205080204" pitchFamily="34" charset="-128"/>
              </a:rPr>
              <a:t>Postvention</a:t>
            </a:r>
            <a:endParaRPr lang="en-US" altLang="en-US" sz="2400" dirty="0">
              <a:ea typeface="MS PGothic" panose="020B0600070205080204" pitchFamily="34" charset="-128"/>
            </a:endParaRPr>
          </a:p>
        </p:txBody>
      </p:sp>
      <p:sp>
        <p:nvSpPr>
          <p:cNvPr id="21" name="Oval 20"/>
          <p:cNvSpPr/>
          <p:nvPr/>
        </p:nvSpPr>
        <p:spPr>
          <a:xfrm flipV="1">
            <a:off x="748695" y="1032933"/>
            <a:ext cx="4792136" cy="4792136"/>
          </a:xfrm>
          <a:prstGeom prst="ellipse">
            <a:avLst/>
          </a:prstGeom>
          <a:noFill/>
          <a:ln w="28575">
            <a:solidFill>
              <a:srgbClr val="282E27">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ight Triangle 2"/>
          <p:cNvSpPr/>
          <p:nvPr/>
        </p:nvSpPr>
        <p:spPr bwMode="auto">
          <a:xfrm rot="5400000">
            <a:off x="221948" y="207033"/>
            <a:ext cx="1219200" cy="1219200"/>
          </a:xfrm>
          <a:prstGeom prst="rtTriangle">
            <a:avLst/>
          </a:prstGeom>
          <a:solidFill>
            <a:srgbClr val="00206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5" name="Right Triangle 14"/>
          <p:cNvSpPr/>
          <p:nvPr/>
        </p:nvSpPr>
        <p:spPr bwMode="auto">
          <a:xfrm rot="16200000">
            <a:off x="10668000" y="5431768"/>
            <a:ext cx="1219200" cy="1219200"/>
          </a:xfrm>
          <a:prstGeom prst="rtTriangle">
            <a:avLst/>
          </a:prstGeom>
          <a:solidFill>
            <a:srgbClr val="C0000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pic>
        <p:nvPicPr>
          <p:cNvPr id="10" name="Picture Placeholder 9" descr="A group of people sitting at a table&#10;&#10;Description automatically generated">
            <a:extLst>
              <a:ext uri="{FF2B5EF4-FFF2-40B4-BE49-F238E27FC236}">
                <a16:creationId xmlns="" xmlns:a16="http://schemas.microsoft.com/office/drawing/2014/main" id="{B9DF07E6-AC8D-4C75-9ADF-182B98840B9A}"/>
              </a:ext>
            </a:extLst>
          </p:cNvPr>
          <p:cNvPicPr>
            <a:picLocks noGrp="1" noChangeAspect="1"/>
          </p:cNvPicPr>
          <p:nvPr>
            <p:ph type="pic" sz="quarter" idx="31"/>
          </p:nvPr>
        </p:nvPicPr>
        <p:blipFill>
          <a:blip r:embed="rId3" cstate="print">
            <a:extLst>
              <a:ext uri="{28A0092B-C50C-407E-A947-70E740481C1C}">
                <a14:useLocalDpi xmlns:a14="http://schemas.microsoft.com/office/drawing/2010/main" val="0"/>
              </a:ext>
            </a:extLst>
          </a:blip>
          <a:srcRect/>
          <a:stretch>
            <a:fillRect/>
          </a:stretch>
        </p:blipFill>
        <p:spPr/>
      </p:pic>
      <p:sp>
        <p:nvSpPr>
          <p:cNvPr id="17" name="Slide Number Placeholder 5">
            <a:extLst>
              <a:ext uri="{FF2B5EF4-FFF2-40B4-BE49-F238E27FC236}">
                <a16:creationId xmlns="" xmlns:a16="http://schemas.microsoft.com/office/drawing/2014/main" id="{434D577B-10AD-4133-AA4E-4D68714C3C39}"/>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bg1"/>
                </a:solidFill>
                <a:latin typeface="Calibri Light" panose="020F0302020204030204" pitchFamily="34" charset="0"/>
                <a:cs typeface="Calibri Light" panose="020F0302020204030204" pitchFamily="34" charset="0"/>
              </a:rPr>
              <a:pPr algn="r"/>
              <a:t>2</a:t>
            </a:fld>
            <a:endParaRPr lang="en-US" sz="1600" dirty="0">
              <a:solidFill>
                <a:schemeClr val="bg1"/>
              </a:solidFill>
              <a:latin typeface="Calibri Light" panose="020F0302020204030204" pitchFamily="34" charset="0"/>
              <a:cs typeface="Calibri Light" panose="020F0302020204030204" pitchFamily="34" charset="0"/>
            </a:endParaRPr>
          </a:p>
        </p:txBody>
      </p:sp>
      <p:sp>
        <p:nvSpPr>
          <p:cNvPr id="19" name="ZoneTexte 13">
            <a:extLst>
              <a:ext uri="{FF2B5EF4-FFF2-40B4-BE49-F238E27FC236}">
                <a16:creationId xmlns="" xmlns:a16="http://schemas.microsoft.com/office/drawing/2014/main" id="{0619F1D9-02A7-487F-9BA9-C25D8EBE1FB6}"/>
              </a:ext>
            </a:extLst>
          </p:cNvPr>
          <p:cNvSpPr txBox="1"/>
          <p:nvPr/>
        </p:nvSpPr>
        <p:spPr>
          <a:xfrm>
            <a:off x="5892800" y="620633"/>
            <a:ext cx="5384800" cy="920252"/>
          </a:xfrm>
          <a:prstGeom prst="rect">
            <a:avLst/>
          </a:prstGeom>
          <a:noFill/>
        </p:spPr>
        <p:txBody>
          <a:bodyPr wrap="square" rtlCol="0">
            <a:spAutoFit/>
          </a:bodyPr>
          <a:lstStyle/>
          <a:p>
            <a:pPr algn="ctr">
              <a:lnSpc>
                <a:spcPct val="150000"/>
              </a:lnSpc>
            </a:pPr>
            <a:r>
              <a:rPr lang="en-US" altLang="en-US" sz="4000" dirty="0">
                <a:solidFill>
                  <a:srgbClr val="002060"/>
                </a:solidFill>
                <a:latin typeface="+mj-lt"/>
                <a:ea typeface="MS PGothic" panose="020B0600070205080204" pitchFamily="34" charset="-128"/>
                <a:cs typeface="+mj-cs"/>
              </a:rPr>
              <a:t>Webinar Overview</a:t>
            </a:r>
            <a:endParaRPr lang="fr-CA" sz="4000" dirty="0">
              <a:solidFill>
                <a:srgbClr val="002060"/>
              </a:solidFill>
              <a:latin typeface="+mj-lt"/>
              <a:ea typeface="MS PGothic" panose="020B0600070205080204" pitchFamily="34" charset="-128"/>
              <a:cs typeface="+mj-cs"/>
            </a:endParaRPr>
          </a:p>
        </p:txBody>
      </p:sp>
    </p:spTree>
    <p:extLst>
      <p:ext uri="{BB962C8B-B14F-4D97-AF65-F5344CB8AC3E}">
        <p14:creationId xmlns:p14="http://schemas.microsoft.com/office/powerpoint/2010/main" val="16414049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2060"/>
                </a:solidFill>
                <a:ea typeface="MS PGothic" panose="020B0600070205080204" pitchFamily="34" charset="-128"/>
              </a:rPr>
              <a:t>Environmental Factors</a:t>
            </a:r>
          </a:p>
        </p:txBody>
      </p:sp>
      <p:pic>
        <p:nvPicPr>
          <p:cNvPr id="4" name="Picture 3">
            <a:extLst>
              <a:ext uri="{FF2B5EF4-FFF2-40B4-BE49-F238E27FC236}">
                <a16:creationId xmlns="" xmlns:a16="http://schemas.microsoft.com/office/drawing/2014/main" id="{1EA5F55A-C5DD-43EA-9060-4D82DAD92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311" y="365124"/>
            <a:ext cx="2217089" cy="22170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43" y="1944754"/>
            <a:ext cx="8761105" cy="4402521"/>
          </a:xfrm>
          <a:prstGeom prst="rect">
            <a:avLst/>
          </a:prstGeom>
        </p:spPr>
      </p:pic>
    </p:spTree>
    <p:extLst>
      <p:ext uri="{BB962C8B-B14F-4D97-AF65-F5344CB8AC3E}">
        <p14:creationId xmlns:p14="http://schemas.microsoft.com/office/powerpoint/2010/main" val="511851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2060"/>
                </a:solidFill>
                <a:ea typeface="MS PGothic" panose="020B0600070205080204" pitchFamily="34" charset="-128"/>
              </a:rPr>
              <a:t>Historical Factors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85" y="1892993"/>
            <a:ext cx="9496425" cy="4772025"/>
          </a:xfrm>
          <a:prstGeom prst="rect">
            <a:avLst/>
          </a:prstGeom>
        </p:spPr>
      </p:pic>
      <p:pic>
        <p:nvPicPr>
          <p:cNvPr id="5" name="Picture 4">
            <a:extLst>
              <a:ext uri="{FF2B5EF4-FFF2-40B4-BE49-F238E27FC236}">
                <a16:creationId xmlns="" xmlns:a16="http://schemas.microsoft.com/office/drawing/2014/main" id="{8CCF41CE-FF2F-442F-B56F-69AF34502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397" y="365125"/>
            <a:ext cx="1994435" cy="199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637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250" b="26250"/>
          <a:stretch>
            <a:fillRect/>
          </a:stretch>
        </p:blipFill>
        <p:spPr/>
      </p:pic>
      <p:sp>
        <p:nvSpPr>
          <p:cNvPr id="10" name="ZoneTexte 13"/>
          <p:cNvSpPr txBox="1"/>
          <p:nvPr/>
        </p:nvSpPr>
        <p:spPr>
          <a:xfrm>
            <a:off x="609600" y="4461933"/>
            <a:ext cx="11277600" cy="400110"/>
          </a:xfrm>
          <a:prstGeom prst="rect">
            <a:avLst/>
          </a:prstGeom>
          <a:noFill/>
        </p:spPr>
        <p:txBody>
          <a:bodyPr wrap="square" rtlCol="0">
            <a:spAutoFit/>
          </a:bodyPr>
          <a:lstStyle/>
          <a:p>
            <a:r>
              <a:rPr lang="en-US" sz="2000" dirty="0" smtClean="0">
                <a:solidFill>
                  <a:srgbClr val="262626"/>
                </a:solidFill>
                <a:latin typeface="avenirnextltpro-regular"/>
              </a:rPr>
              <a:t>Look for changes </a:t>
            </a:r>
            <a:r>
              <a:rPr lang="en-US" sz="2000" dirty="0">
                <a:solidFill>
                  <a:srgbClr val="262626"/>
                </a:solidFill>
                <a:latin typeface="avenirnextltpro-regular"/>
              </a:rPr>
              <a:t>in behavior or the presence of entirely new behaviors. </a:t>
            </a:r>
          </a:p>
        </p:txBody>
      </p:sp>
      <p:sp>
        <p:nvSpPr>
          <p:cNvPr id="5" name="Rectangle 4"/>
          <p:cNvSpPr/>
          <p:nvPr/>
        </p:nvSpPr>
        <p:spPr bwMode="auto">
          <a:xfrm>
            <a:off x="812800" y="3130157"/>
            <a:ext cx="1328928" cy="1331776"/>
          </a:xfrm>
          <a:prstGeom prst="rect">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7" name="ZoneTexte 25"/>
          <p:cNvSpPr txBox="1"/>
          <p:nvPr/>
        </p:nvSpPr>
        <p:spPr>
          <a:xfrm>
            <a:off x="2187997" y="3838236"/>
            <a:ext cx="4341140" cy="584775"/>
          </a:xfrm>
          <a:prstGeom prst="rect">
            <a:avLst/>
          </a:prstGeom>
          <a:noFill/>
        </p:spPr>
        <p:txBody>
          <a:bodyPr wrap="square" rtlCol="0" anchor="ctr" anchorCtr="0">
            <a:spAutoFit/>
          </a:bodyPr>
          <a:lstStyle/>
          <a:p>
            <a:r>
              <a:rPr lang="fr-CA" sz="3200" b="1" dirty="0" smtClean="0">
                <a:solidFill>
                  <a:schemeClr val="accent1"/>
                </a:solidFill>
                <a:latin typeface="+mj-lt"/>
              </a:rPr>
              <a:t>Warning </a:t>
            </a:r>
            <a:r>
              <a:rPr lang="fr-CA" sz="3200" b="1" dirty="0" err="1" smtClean="0">
                <a:solidFill>
                  <a:schemeClr val="accent1"/>
                </a:solidFill>
                <a:latin typeface="+mj-lt"/>
              </a:rPr>
              <a:t>Signs</a:t>
            </a:r>
            <a:endParaRPr lang="fr-CA" sz="1400" b="1" dirty="0">
              <a:solidFill>
                <a:schemeClr val="accent1"/>
              </a:solidFill>
              <a:latin typeface="+mj-lt"/>
            </a:endParaRPr>
          </a:p>
        </p:txBody>
      </p:sp>
      <p:sp>
        <p:nvSpPr>
          <p:cNvPr id="9" name="Slide Number Placeholder 5">
            <a:extLst>
              <a:ext uri="{FF2B5EF4-FFF2-40B4-BE49-F238E27FC236}">
                <a16:creationId xmlns="" xmlns:a16="http://schemas.microsoft.com/office/drawing/2014/main" id="{8FA7599F-5D5E-4917-B64A-CDB53053FAE8}"/>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22</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83097" y="3116729"/>
            <a:ext cx="1358631" cy="1358631"/>
          </a:xfrm>
          <a:prstGeom prst="rect">
            <a:avLst/>
          </a:prstGeom>
        </p:spPr>
      </p:pic>
    </p:spTree>
    <p:extLst>
      <p:ext uri="{BB962C8B-B14F-4D97-AF65-F5344CB8AC3E}">
        <p14:creationId xmlns:p14="http://schemas.microsoft.com/office/powerpoint/2010/main" val="71167178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5718917" y="2797431"/>
            <a:ext cx="834344" cy="8343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5" name="Rectangle 4"/>
          <p:cNvSpPr/>
          <p:nvPr/>
        </p:nvSpPr>
        <p:spPr>
          <a:xfrm>
            <a:off x="5658457" y="284058"/>
            <a:ext cx="5898356" cy="646331"/>
          </a:xfrm>
          <a:prstGeom prst="rect">
            <a:avLst/>
          </a:prstGeom>
        </p:spPr>
        <p:txBody>
          <a:bodyPr wrap="square">
            <a:spAutoFit/>
          </a:bodyPr>
          <a:lstStyle/>
          <a:p>
            <a:r>
              <a:rPr lang="en-US" sz="3600" b="1" cap="all" dirty="0" smtClean="0">
                <a:solidFill>
                  <a:schemeClr val="tx1">
                    <a:lumMod val="75000"/>
                    <a:lumOff val="25000"/>
                  </a:schemeClr>
                </a:solidFill>
              </a:rPr>
              <a:t>Warning Signs</a:t>
            </a:r>
            <a:endParaRPr lang="en-US" sz="3600" b="1" cap="all" dirty="0">
              <a:solidFill>
                <a:schemeClr val="tx1">
                  <a:lumMod val="75000"/>
                  <a:lumOff val="25000"/>
                </a:schemeClr>
              </a:solidFill>
            </a:endParaRPr>
          </a:p>
        </p:txBody>
      </p:sp>
      <p:sp>
        <p:nvSpPr>
          <p:cNvPr id="6" name="Oval 5"/>
          <p:cNvSpPr/>
          <p:nvPr/>
        </p:nvSpPr>
        <p:spPr>
          <a:xfrm>
            <a:off x="5750304" y="1407635"/>
            <a:ext cx="834344" cy="8343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7" name="Rectangle 6"/>
          <p:cNvSpPr/>
          <p:nvPr/>
        </p:nvSpPr>
        <p:spPr>
          <a:xfrm>
            <a:off x="6780836" y="1270808"/>
            <a:ext cx="5327875" cy="984885"/>
          </a:xfrm>
          <a:prstGeom prst="rect">
            <a:avLst/>
          </a:prstGeom>
        </p:spPr>
        <p:txBody>
          <a:bodyPr wrap="square">
            <a:spAutoFit/>
          </a:bodyPr>
          <a:lstStyle/>
          <a:p>
            <a:r>
              <a:rPr lang="en-US" sz="1600" dirty="0">
                <a:solidFill>
                  <a:srgbClr val="396DFF"/>
                </a:solidFill>
                <a:latin typeface="avenirnextltpro-demi"/>
              </a:rPr>
              <a:t>Talk/Text/Social Media</a:t>
            </a:r>
          </a:p>
          <a:p>
            <a:r>
              <a:rPr lang="en-US" sz="1400" dirty="0" smtClean="0">
                <a:solidFill>
                  <a:schemeClr val="bg1">
                    <a:lumMod val="50000"/>
                  </a:schemeClr>
                </a:solidFill>
                <a:latin typeface="+mj-lt"/>
              </a:rPr>
              <a:t>Killing themselves, hopeless, no </a:t>
            </a:r>
            <a:r>
              <a:rPr lang="en-US" sz="1400" dirty="0">
                <a:solidFill>
                  <a:schemeClr val="bg1">
                    <a:lumMod val="50000"/>
                  </a:schemeClr>
                </a:solidFill>
                <a:latin typeface="+mj-lt"/>
              </a:rPr>
              <a:t>reason to </a:t>
            </a:r>
            <a:r>
              <a:rPr lang="en-US" sz="1400" dirty="0" smtClean="0">
                <a:solidFill>
                  <a:schemeClr val="bg1">
                    <a:lumMod val="50000"/>
                  </a:schemeClr>
                </a:solidFill>
                <a:latin typeface="+mj-lt"/>
              </a:rPr>
              <a:t>live, burden, trapped, unbearable pain, profound </a:t>
            </a:r>
            <a:r>
              <a:rPr lang="en-US" sz="1400" dirty="0">
                <a:solidFill>
                  <a:schemeClr val="bg1">
                    <a:lumMod val="50000"/>
                  </a:schemeClr>
                </a:solidFill>
                <a:latin typeface="+mj-lt"/>
              </a:rPr>
              <a:t>sense of loneliness, alienation and </a:t>
            </a:r>
            <a:r>
              <a:rPr lang="en-US" sz="1400" dirty="0" smtClean="0">
                <a:solidFill>
                  <a:schemeClr val="bg1">
                    <a:lumMod val="50000"/>
                  </a:schemeClr>
                </a:solidFill>
                <a:latin typeface="+mj-lt"/>
              </a:rPr>
              <a:t>isolation, sense </a:t>
            </a:r>
            <a:r>
              <a:rPr lang="en-US" sz="1400" dirty="0">
                <a:solidFill>
                  <a:schemeClr val="bg1">
                    <a:lumMod val="50000"/>
                  </a:schemeClr>
                </a:solidFill>
                <a:latin typeface="+mj-lt"/>
              </a:rPr>
              <a:t>of fearlessness</a:t>
            </a:r>
          </a:p>
        </p:txBody>
      </p:sp>
      <p:sp>
        <p:nvSpPr>
          <p:cNvPr id="18" name="Oval 17"/>
          <p:cNvSpPr/>
          <p:nvPr/>
        </p:nvSpPr>
        <p:spPr>
          <a:xfrm>
            <a:off x="5750304" y="4187228"/>
            <a:ext cx="834344" cy="83434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24" name="Rectangle 23"/>
          <p:cNvSpPr/>
          <p:nvPr/>
        </p:nvSpPr>
        <p:spPr>
          <a:xfrm>
            <a:off x="5750306" y="954580"/>
            <a:ext cx="1770743" cy="72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80835" y="2621296"/>
            <a:ext cx="5327875" cy="1200329"/>
          </a:xfrm>
          <a:prstGeom prst="rect">
            <a:avLst/>
          </a:prstGeom>
        </p:spPr>
        <p:txBody>
          <a:bodyPr wrap="square">
            <a:spAutoFit/>
          </a:bodyPr>
          <a:lstStyle/>
          <a:p>
            <a:r>
              <a:rPr lang="en-US" sz="1600" dirty="0" smtClean="0">
                <a:solidFill>
                  <a:schemeClr val="accent2"/>
                </a:solidFill>
                <a:latin typeface="avenirnextltpro-demi"/>
              </a:rPr>
              <a:t>Behavior</a:t>
            </a:r>
          </a:p>
          <a:p>
            <a:r>
              <a:rPr lang="en-US" sz="1400" dirty="0">
                <a:solidFill>
                  <a:schemeClr val="bg1">
                    <a:lumMod val="50000"/>
                  </a:schemeClr>
                </a:solidFill>
                <a:latin typeface="+mj-lt"/>
              </a:rPr>
              <a:t>Increased use of alcohol or </a:t>
            </a:r>
            <a:r>
              <a:rPr lang="en-US" sz="1400" dirty="0" smtClean="0">
                <a:solidFill>
                  <a:schemeClr val="bg1">
                    <a:lumMod val="50000"/>
                  </a:schemeClr>
                </a:solidFill>
                <a:latin typeface="+mj-lt"/>
              </a:rPr>
              <a:t>drugs, looking </a:t>
            </a:r>
            <a:r>
              <a:rPr lang="en-US" sz="1400" dirty="0">
                <a:solidFill>
                  <a:schemeClr val="bg1">
                    <a:lumMod val="50000"/>
                  </a:schemeClr>
                </a:solidFill>
                <a:latin typeface="+mj-lt"/>
              </a:rPr>
              <a:t>for a way to end their lives, </a:t>
            </a:r>
            <a:r>
              <a:rPr lang="en-US" sz="1400" dirty="0" smtClean="0">
                <a:solidFill>
                  <a:schemeClr val="bg1">
                    <a:lumMod val="50000"/>
                  </a:schemeClr>
                </a:solidFill>
                <a:latin typeface="+mj-lt"/>
              </a:rPr>
              <a:t>withdrawing </a:t>
            </a:r>
            <a:r>
              <a:rPr lang="en-US" sz="1400" dirty="0">
                <a:solidFill>
                  <a:schemeClr val="bg1">
                    <a:lumMod val="50000"/>
                  </a:schemeClr>
                </a:solidFill>
                <a:latin typeface="+mj-lt"/>
              </a:rPr>
              <a:t>from </a:t>
            </a:r>
            <a:r>
              <a:rPr lang="en-US" sz="1400" dirty="0" smtClean="0">
                <a:solidFill>
                  <a:schemeClr val="bg1">
                    <a:lumMod val="50000"/>
                  </a:schemeClr>
                </a:solidFill>
                <a:latin typeface="+mj-lt"/>
              </a:rPr>
              <a:t>activities, isolating </a:t>
            </a:r>
            <a:r>
              <a:rPr lang="en-US" sz="1400" dirty="0">
                <a:solidFill>
                  <a:schemeClr val="bg1">
                    <a:lumMod val="50000"/>
                  </a:schemeClr>
                </a:solidFill>
                <a:latin typeface="+mj-lt"/>
              </a:rPr>
              <a:t>from family and </a:t>
            </a:r>
            <a:r>
              <a:rPr lang="en-US" sz="1400" dirty="0" smtClean="0">
                <a:solidFill>
                  <a:schemeClr val="bg1">
                    <a:lumMod val="50000"/>
                  </a:schemeClr>
                </a:solidFill>
                <a:latin typeface="+mj-lt"/>
              </a:rPr>
              <a:t>friends, sleeping </a:t>
            </a:r>
            <a:r>
              <a:rPr lang="en-US" sz="1400" dirty="0">
                <a:solidFill>
                  <a:schemeClr val="bg1">
                    <a:lumMod val="50000"/>
                  </a:schemeClr>
                </a:solidFill>
                <a:latin typeface="+mj-lt"/>
              </a:rPr>
              <a:t>too much or too </a:t>
            </a:r>
            <a:r>
              <a:rPr lang="en-US" sz="1400" dirty="0" smtClean="0">
                <a:solidFill>
                  <a:schemeClr val="bg1">
                    <a:lumMod val="50000"/>
                  </a:schemeClr>
                </a:solidFill>
                <a:latin typeface="+mj-lt"/>
              </a:rPr>
              <a:t>little, visiting </a:t>
            </a:r>
            <a:r>
              <a:rPr lang="en-US" sz="1400" dirty="0">
                <a:solidFill>
                  <a:schemeClr val="bg1">
                    <a:lumMod val="50000"/>
                  </a:schemeClr>
                </a:solidFill>
                <a:latin typeface="+mj-lt"/>
              </a:rPr>
              <a:t>or calling people to say </a:t>
            </a:r>
            <a:r>
              <a:rPr lang="en-US" sz="1400" dirty="0" smtClean="0">
                <a:solidFill>
                  <a:schemeClr val="bg1">
                    <a:lumMod val="50000"/>
                  </a:schemeClr>
                </a:solidFill>
                <a:latin typeface="+mj-lt"/>
              </a:rPr>
              <a:t>goodbye, giving </a:t>
            </a:r>
            <a:r>
              <a:rPr lang="en-US" sz="1400" dirty="0">
                <a:solidFill>
                  <a:schemeClr val="bg1">
                    <a:lumMod val="50000"/>
                  </a:schemeClr>
                </a:solidFill>
                <a:latin typeface="+mj-lt"/>
              </a:rPr>
              <a:t>away prized </a:t>
            </a:r>
            <a:r>
              <a:rPr lang="en-US" sz="1400" dirty="0" smtClean="0">
                <a:solidFill>
                  <a:schemeClr val="bg1">
                    <a:lumMod val="50000"/>
                  </a:schemeClr>
                </a:solidFill>
                <a:latin typeface="+mj-lt"/>
              </a:rPr>
              <a:t>possessions, aggression, fatigue, risk-taking behaviors</a:t>
            </a:r>
            <a:endParaRPr lang="en-US" sz="1400" dirty="0">
              <a:solidFill>
                <a:schemeClr val="bg1">
                  <a:lumMod val="50000"/>
                </a:schemeClr>
              </a:solidFill>
              <a:latin typeface="+mj-lt"/>
            </a:endParaRPr>
          </a:p>
        </p:txBody>
      </p:sp>
      <p:sp>
        <p:nvSpPr>
          <p:cNvPr id="32" name="Rectangle 31"/>
          <p:cNvSpPr/>
          <p:nvPr/>
        </p:nvSpPr>
        <p:spPr>
          <a:xfrm>
            <a:off x="6780835" y="4187228"/>
            <a:ext cx="5327875" cy="892552"/>
          </a:xfrm>
          <a:prstGeom prst="rect">
            <a:avLst/>
          </a:prstGeom>
        </p:spPr>
        <p:txBody>
          <a:bodyPr wrap="square">
            <a:spAutoFit/>
          </a:bodyPr>
          <a:lstStyle/>
          <a:p>
            <a:pPr>
              <a:lnSpc>
                <a:spcPct val="150000"/>
              </a:lnSpc>
            </a:pPr>
            <a:r>
              <a:rPr lang="en-US" sz="1600" b="1" dirty="0" smtClean="0">
                <a:solidFill>
                  <a:schemeClr val="accent2"/>
                </a:solidFill>
                <a:latin typeface="+mj-lt"/>
              </a:rPr>
              <a:t>Mood</a:t>
            </a:r>
            <a:endParaRPr lang="en-US" sz="1333" dirty="0">
              <a:solidFill>
                <a:schemeClr val="accent2"/>
              </a:solidFill>
              <a:latin typeface="+mj-lt"/>
            </a:endParaRPr>
          </a:p>
          <a:p>
            <a:r>
              <a:rPr lang="en-US" sz="1400" dirty="0">
                <a:solidFill>
                  <a:schemeClr val="bg1">
                    <a:lumMod val="50000"/>
                  </a:schemeClr>
                </a:solidFill>
                <a:latin typeface="+mj-lt"/>
              </a:rPr>
              <a:t>Depression, anxiety, loss of interest, irritability, humiliation/shame, agitation/anger, relief/sudden improvement</a:t>
            </a:r>
          </a:p>
        </p:txBody>
      </p:sp>
      <p:sp>
        <p:nvSpPr>
          <p:cNvPr id="21" name="Slide Number Placeholder 5">
            <a:extLst>
              <a:ext uri="{FF2B5EF4-FFF2-40B4-BE49-F238E27FC236}">
                <a16:creationId xmlns="" xmlns:a16="http://schemas.microsoft.com/office/drawing/2014/main" id="{B8B67FA6-BC0B-4B9D-B199-C133D3EA55EB}"/>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23</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817877" y="1455391"/>
            <a:ext cx="660602" cy="660602"/>
          </a:xfrm>
          <a:prstGeom prst="rect">
            <a:avLst/>
          </a:prstGeom>
        </p:spPr>
      </p:pic>
      <p:pic>
        <p:nvPicPr>
          <p:cNvPr id="4" name="Picture 3"/>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862953" y="2900818"/>
            <a:ext cx="546273" cy="546802"/>
          </a:xfrm>
          <a:prstGeom prst="rect">
            <a:avLst/>
          </a:prstGeom>
        </p:spPr>
      </p:pic>
      <p:pic>
        <p:nvPicPr>
          <p:cNvPr id="8" name="Picture 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862953" y="4279385"/>
            <a:ext cx="650029" cy="650029"/>
          </a:xfrm>
          <a:prstGeom prst="rect">
            <a:avLst/>
          </a:prstGeo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3827" r="23827"/>
          <a:stretch>
            <a:fillRect/>
          </a:stretch>
        </p:blipFill>
        <p:spPr/>
      </p:pic>
    </p:spTree>
    <p:extLst>
      <p:ext uri="{BB962C8B-B14F-4D97-AF65-F5344CB8AC3E}">
        <p14:creationId xmlns:p14="http://schemas.microsoft.com/office/powerpoint/2010/main" val="99672138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17F011-30D0-4C23-A32C-388160DEA33A}"/>
              </a:ext>
            </a:extLst>
          </p:cNvPr>
          <p:cNvSpPr>
            <a:spLocks noGrp="1"/>
          </p:cNvSpPr>
          <p:nvPr>
            <p:ph type="title"/>
          </p:nvPr>
        </p:nvSpPr>
        <p:spPr>
          <a:xfrm>
            <a:off x="565826" y="930613"/>
            <a:ext cx="10515600" cy="1325563"/>
          </a:xfrm>
        </p:spPr>
        <p:txBody>
          <a:bodyPr/>
          <a:lstStyle/>
          <a:p>
            <a:pPr marL="342900" lvl="0" indent="-342900">
              <a:spcBef>
                <a:spcPct val="20000"/>
              </a:spcBef>
            </a:pPr>
            <a:r>
              <a:rPr lang="en-US" sz="3200" smtClean="0">
                <a:solidFill>
                  <a:srgbClr val="FFFFFF"/>
                </a:solidFill>
                <a:ea typeface="+mn-ea"/>
                <a:cs typeface="+mn-cs"/>
              </a:rPr>
              <a:t>https://www.preventyouthsuicide.org/</a:t>
            </a:r>
            <a:br>
              <a:rPr lang="en-US" sz="3200" smtClean="0">
                <a:solidFill>
                  <a:srgbClr val="FFFFFF"/>
                </a:solidFill>
                <a:ea typeface="+mn-ea"/>
                <a:cs typeface="+mn-cs"/>
              </a:rPr>
            </a:br>
            <a:endParaRPr lang="en-US" dirty="0"/>
          </a:p>
        </p:txBody>
      </p:sp>
      <p:sp>
        <p:nvSpPr>
          <p:cNvPr id="7" name="TextBox 6">
            <a:extLst>
              <a:ext uri="{FF2B5EF4-FFF2-40B4-BE49-F238E27FC236}">
                <a16:creationId xmlns="" xmlns:a16="http://schemas.microsoft.com/office/drawing/2014/main" id="{773E9845-BDBC-43B1-B9FE-11EFF5C5DA1A}"/>
              </a:ext>
            </a:extLst>
          </p:cNvPr>
          <p:cNvSpPr txBox="1"/>
          <p:nvPr/>
        </p:nvSpPr>
        <p:spPr>
          <a:xfrm>
            <a:off x="382741" y="464089"/>
            <a:ext cx="11556220" cy="584775"/>
          </a:xfrm>
          <a:prstGeom prst="rect">
            <a:avLst/>
          </a:prstGeom>
          <a:noFill/>
        </p:spPr>
        <p:txBody>
          <a:bodyPr wrap="square" rtlCol="0">
            <a:spAutoFit/>
          </a:bodyPr>
          <a:lstStyle/>
          <a:p>
            <a:pPr algn="ctr"/>
            <a:r>
              <a:rPr lang="en-US" sz="3200" b="1" dirty="0">
                <a:solidFill>
                  <a:schemeClr val="accent1"/>
                </a:solidFill>
                <a:latin typeface="+mj-lt"/>
              </a:rPr>
              <a:t>What are other risk factors or warning signs for our students?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74" y="1048864"/>
            <a:ext cx="10985844" cy="5507264"/>
          </a:xfrm>
          <a:prstGeom prst="rect">
            <a:avLst/>
          </a:prstGeom>
        </p:spPr>
      </p:pic>
    </p:spTree>
    <p:extLst>
      <p:ext uri="{BB962C8B-B14F-4D97-AF65-F5344CB8AC3E}">
        <p14:creationId xmlns:p14="http://schemas.microsoft.com/office/powerpoint/2010/main" val="252708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267" b="26267"/>
          <a:stretch>
            <a:fillRect/>
          </a:stretch>
        </p:blipFill>
        <p:spPr/>
      </p:pic>
      <p:sp>
        <p:nvSpPr>
          <p:cNvPr id="10" name="ZoneTexte 13"/>
          <p:cNvSpPr txBox="1"/>
          <p:nvPr/>
        </p:nvSpPr>
        <p:spPr>
          <a:xfrm>
            <a:off x="609600" y="4461933"/>
            <a:ext cx="11277600" cy="400110"/>
          </a:xfrm>
          <a:prstGeom prst="rect">
            <a:avLst/>
          </a:prstGeom>
          <a:noFill/>
        </p:spPr>
        <p:txBody>
          <a:bodyPr wrap="square" rtlCol="0">
            <a:spAutoFit/>
          </a:bodyPr>
          <a:lstStyle/>
          <a:p>
            <a:r>
              <a:rPr lang="en-US" sz="2000" dirty="0"/>
              <a:t>Characteristics that make it less likely that students will consider, attempt, or die by suicide. </a:t>
            </a:r>
          </a:p>
        </p:txBody>
      </p:sp>
      <p:sp>
        <p:nvSpPr>
          <p:cNvPr id="5" name="Rectangle 4"/>
          <p:cNvSpPr/>
          <p:nvPr/>
        </p:nvSpPr>
        <p:spPr bwMode="auto">
          <a:xfrm>
            <a:off x="812800" y="3130157"/>
            <a:ext cx="1328928" cy="1331776"/>
          </a:xfrm>
          <a:prstGeom prst="rect">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7" name="ZoneTexte 25"/>
          <p:cNvSpPr txBox="1"/>
          <p:nvPr/>
        </p:nvSpPr>
        <p:spPr>
          <a:xfrm>
            <a:off x="2187997" y="3838236"/>
            <a:ext cx="4341140" cy="584775"/>
          </a:xfrm>
          <a:prstGeom prst="rect">
            <a:avLst/>
          </a:prstGeom>
          <a:noFill/>
        </p:spPr>
        <p:txBody>
          <a:bodyPr wrap="square" rtlCol="0" anchor="ctr" anchorCtr="0">
            <a:spAutoFit/>
          </a:bodyPr>
          <a:lstStyle/>
          <a:p>
            <a:r>
              <a:rPr lang="fr-CA" sz="3200" b="1" dirty="0" smtClean="0">
                <a:solidFill>
                  <a:schemeClr val="accent1"/>
                </a:solidFill>
                <a:latin typeface="+mj-lt"/>
              </a:rPr>
              <a:t>Protective </a:t>
            </a:r>
            <a:r>
              <a:rPr lang="fr-CA" sz="3200" b="1" dirty="0" err="1" smtClean="0">
                <a:solidFill>
                  <a:schemeClr val="accent1"/>
                </a:solidFill>
                <a:latin typeface="+mj-lt"/>
              </a:rPr>
              <a:t>Factors</a:t>
            </a:r>
            <a:endParaRPr lang="fr-CA" sz="1400" b="1" dirty="0">
              <a:solidFill>
                <a:schemeClr val="accent1"/>
              </a:solidFill>
              <a:latin typeface="+mj-lt"/>
            </a:endParaRPr>
          </a:p>
        </p:txBody>
      </p:sp>
      <p:sp>
        <p:nvSpPr>
          <p:cNvPr id="9" name="Slide Number Placeholder 5">
            <a:extLst>
              <a:ext uri="{FF2B5EF4-FFF2-40B4-BE49-F238E27FC236}">
                <a16:creationId xmlns="" xmlns:a16="http://schemas.microsoft.com/office/drawing/2014/main" id="{8FA7599F-5D5E-4917-B64A-CDB53053FAE8}"/>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25</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1" name="Picture 10"/>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898278" y="3275698"/>
            <a:ext cx="1125076" cy="1125076"/>
          </a:xfrm>
          <a:prstGeom prst="rect">
            <a:avLst/>
          </a:prstGeom>
        </p:spPr>
      </p:pic>
    </p:spTree>
    <p:extLst>
      <p:ext uri="{BB962C8B-B14F-4D97-AF65-F5344CB8AC3E}">
        <p14:creationId xmlns:p14="http://schemas.microsoft.com/office/powerpoint/2010/main" val="419322928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9EA056-7069-4F65-908C-96A5972AE172}"/>
              </a:ext>
            </a:extLst>
          </p:cNvPr>
          <p:cNvSpPr>
            <a:spLocks noGrp="1"/>
          </p:cNvSpPr>
          <p:nvPr>
            <p:ph type="title"/>
          </p:nvPr>
        </p:nvSpPr>
        <p:spPr/>
        <p:txBody>
          <a:bodyPr/>
          <a:lstStyle/>
          <a:p>
            <a:pPr algn="r"/>
            <a:r>
              <a:rPr lang="en-US" dirty="0"/>
              <a:t>Protective Factors</a:t>
            </a:r>
          </a:p>
        </p:txBody>
      </p:sp>
      <p:sp>
        <p:nvSpPr>
          <p:cNvPr id="3" name="Content Placeholder 2">
            <a:extLst>
              <a:ext uri="{FF2B5EF4-FFF2-40B4-BE49-F238E27FC236}">
                <a16:creationId xmlns="" xmlns:a16="http://schemas.microsoft.com/office/drawing/2014/main" id="{D498C7A0-A74A-4679-B796-DD2C16827EAC}"/>
              </a:ext>
            </a:extLst>
          </p:cNvPr>
          <p:cNvSpPr>
            <a:spLocks noGrp="1"/>
          </p:cNvSpPr>
          <p:nvPr>
            <p:ph sz="half" idx="1"/>
          </p:nvPr>
        </p:nvSpPr>
        <p:spPr/>
        <p:txBody>
          <a:bodyPr>
            <a:normAutofit/>
          </a:bodyPr>
          <a:lstStyle/>
          <a:p>
            <a:r>
              <a:rPr lang="en-US" sz="2000" dirty="0"/>
              <a:t>Contact with a caring </a:t>
            </a:r>
            <a:r>
              <a:rPr lang="en-US" sz="2000" dirty="0" smtClean="0"/>
              <a:t>adult</a:t>
            </a:r>
          </a:p>
          <a:p>
            <a:r>
              <a:rPr lang="en-US" sz="2000" dirty="0" smtClean="0"/>
              <a:t>Access </a:t>
            </a:r>
            <a:r>
              <a:rPr lang="en-US" sz="2000" dirty="0"/>
              <a:t>to and care for mental/physical/substance disorders</a:t>
            </a:r>
          </a:p>
          <a:p>
            <a:r>
              <a:rPr lang="en-US" sz="2000" dirty="0"/>
              <a:t>Awareness of crisis hotline resources</a:t>
            </a:r>
          </a:p>
          <a:p>
            <a:r>
              <a:rPr lang="en-US" sz="2000" dirty="0" smtClean="0"/>
              <a:t>Strong </a:t>
            </a:r>
            <a:r>
              <a:rPr lang="en-US" sz="2000" dirty="0"/>
              <a:t>sense of belonging and connection </a:t>
            </a:r>
            <a:endParaRPr lang="en-US" sz="2000" dirty="0" smtClean="0"/>
          </a:p>
          <a:p>
            <a:r>
              <a:rPr lang="en-US" sz="2000" dirty="0"/>
              <a:t>Family warmth, stability, support and </a:t>
            </a:r>
            <a:r>
              <a:rPr lang="en-US" sz="2000" dirty="0" smtClean="0"/>
              <a:t>acceptance</a:t>
            </a:r>
          </a:p>
          <a:p>
            <a:r>
              <a:rPr lang="en-US" sz="2000" dirty="0"/>
              <a:t>Sense of positive connection or participation in a program</a:t>
            </a:r>
          </a:p>
          <a:p>
            <a:endParaRPr lang="en-US" sz="2400" dirty="0"/>
          </a:p>
          <a:p>
            <a:endParaRPr lang="en-US" sz="3100" dirty="0"/>
          </a:p>
          <a:p>
            <a:endParaRPr lang="en-US" sz="3100" dirty="0"/>
          </a:p>
          <a:p>
            <a:endParaRPr lang="en-US" dirty="0"/>
          </a:p>
        </p:txBody>
      </p:sp>
      <p:sp>
        <p:nvSpPr>
          <p:cNvPr id="5" name="Content Placeholder 4">
            <a:extLst>
              <a:ext uri="{FF2B5EF4-FFF2-40B4-BE49-F238E27FC236}">
                <a16:creationId xmlns="" xmlns:a16="http://schemas.microsoft.com/office/drawing/2014/main" id="{2BBAF82B-5329-4856-A944-8716DDCBCBE4}"/>
              </a:ext>
            </a:extLst>
          </p:cNvPr>
          <p:cNvSpPr>
            <a:spLocks noGrp="1"/>
          </p:cNvSpPr>
          <p:nvPr>
            <p:ph sz="half" idx="2"/>
          </p:nvPr>
        </p:nvSpPr>
        <p:spPr/>
        <p:txBody>
          <a:bodyPr>
            <a:normAutofit/>
          </a:bodyPr>
          <a:lstStyle/>
          <a:p>
            <a:endParaRPr lang="en-US" dirty="0"/>
          </a:p>
          <a:p>
            <a:endParaRPr lang="en-US" dirty="0"/>
          </a:p>
        </p:txBody>
      </p:sp>
      <p:sp>
        <p:nvSpPr>
          <p:cNvPr id="6" name="Text Box 4">
            <a:extLst>
              <a:ext uri="{FF2B5EF4-FFF2-40B4-BE49-F238E27FC236}">
                <a16:creationId xmlns="" xmlns:a16="http://schemas.microsoft.com/office/drawing/2014/main" id="{3BE2B627-2958-4405-A959-8DAB37670882}"/>
              </a:ext>
            </a:extLst>
          </p:cNvPr>
          <p:cNvSpPr txBox="1">
            <a:spLocks noChangeArrowheads="1"/>
          </p:cNvSpPr>
          <p:nvPr/>
        </p:nvSpPr>
        <p:spPr bwMode="auto">
          <a:xfrm>
            <a:off x="2286000" y="5410200"/>
            <a:ext cx="184731" cy="461665"/>
          </a:xfrm>
          <a:prstGeom prst="rect">
            <a:avLst/>
          </a:prstGeom>
          <a:noFill/>
          <a:ln w="9525">
            <a:noFill/>
            <a:miter lim="800000"/>
            <a:headEnd/>
            <a:tailEnd/>
          </a:ln>
          <a:effectLst/>
        </p:spPr>
        <p:txBody>
          <a:bodyPr wrap="none">
            <a:spAutoFit/>
          </a:bodyPr>
          <a:lstStyle/>
          <a:p>
            <a:pPr marL="342900" marR="0" lvl="0" indent="-342900" algn="l" defTabSz="914400" rtl="0" eaLnBrk="1" fontAlgn="base" latinLnBrk="0" hangingPunct="1">
              <a:lnSpc>
                <a:spcPct val="100000"/>
              </a:lnSpc>
              <a:spcBef>
                <a:spcPct val="0"/>
              </a:spcBef>
              <a:spcAft>
                <a:spcPct val="0"/>
              </a:spcAft>
              <a:buClrTx/>
              <a:buSzTx/>
              <a:buFont typeface="Arial"/>
              <a:buNone/>
              <a:tabLst/>
              <a:defRPr/>
            </a:pPr>
            <a:endParaRPr kumimoji="0" lang="en-US" sz="1200" b="0" i="0" u="none" strike="noStrike" kern="1200" cap="none" spc="0" normalizeH="0" baseline="0" noProof="0" dirty="0">
              <a:ln>
                <a:noFill/>
              </a:ln>
              <a:solidFill>
                <a:srgbClr val="323232"/>
              </a:solidFill>
              <a:effectLst/>
              <a:uLnTx/>
              <a:uFillTx/>
              <a:latin typeface="Arial" charset="0"/>
              <a:ea typeface="+mn-ea"/>
              <a:cs typeface="Arial" charset="0"/>
              <a:sym typeface="Arial"/>
            </a:endParaRPr>
          </a:p>
          <a:p>
            <a:pPr marL="342900" marR="0" lvl="0" indent="-342900" algn="l" defTabSz="914400" rtl="0" eaLnBrk="1" fontAlgn="base" latinLnBrk="0" hangingPunct="1">
              <a:lnSpc>
                <a:spcPct val="100000"/>
              </a:lnSpc>
              <a:spcBef>
                <a:spcPct val="0"/>
              </a:spcBef>
              <a:spcAft>
                <a:spcPct val="0"/>
              </a:spcAft>
              <a:buClrTx/>
              <a:buSzTx/>
              <a:buFont typeface="Arial"/>
              <a:buNone/>
              <a:tabLst/>
              <a:defRPr/>
            </a:pPr>
            <a:endParaRPr kumimoji="0" lang="en-US" sz="1200" b="0" i="0" u="none" strike="noStrike" kern="1200" cap="none" spc="0" normalizeH="0" baseline="0" noProof="0" dirty="0">
              <a:ln>
                <a:noFill/>
              </a:ln>
              <a:solidFill>
                <a:srgbClr val="323232"/>
              </a:solidFill>
              <a:effectLst/>
              <a:uLnTx/>
              <a:uFillTx/>
              <a:latin typeface="Arial" charset="0"/>
              <a:ea typeface="+mn-ea"/>
              <a:cs typeface="Arial" charset="0"/>
              <a:sym typeface="Arial"/>
            </a:endParaRPr>
          </a:p>
        </p:txBody>
      </p:sp>
      <p:sp>
        <p:nvSpPr>
          <p:cNvPr id="7" name="TextBox 6">
            <a:extLst>
              <a:ext uri="{FF2B5EF4-FFF2-40B4-BE49-F238E27FC236}">
                <a16:creationId xmlns="" xmlns:a16="http://schemas.microsoft.com/office/drawing/2014/main" id="{0A2B961E-1BA5-4E05-B6E6-C6A33FF1FF46}"/>
              </a:ext>
            </a:extLst>
          </p:cNvPr>
          <p:cNvSpPr txBox="1"/>
          <p:nvPr/>
        </p:nvSpPr>
        <p:spPr>
          <a:xfrm>
            <a:off x="6301740" y="5676900"/>
            <a:ext cx="5715000" cy="609600"/>
          </a:xfrm>
          <a:prstGeom prst="rect">
            <a:avLst/>
          </a:prstGeom>
          <a:noFill/>
        </p:spPr>
        <p:txBody>
          <a:bodyPr wrap="square" rtlCol="0">
            <a:spAutoFit/>
          </a:bodyPr>
          <a:lstStyle/>
          <a:p>
            <a:endParaRPr lang="en-US" dirty="0"/>
          </a:p>
        </p:txBody>
      </p:sp>
      <p:sp>
        <p:nvSpPr>
          <p:cNvPr id="9" name="TextBox 8">
            <a:extLst>
              <a:ext uri="{FF2B5EF4-FFF2-40B4-BE49-F238E27FC236}">
                <a16:creationId xmlns="" xmlns:a16="http://schemas.microsoft.com/office/drawing/2014/main" id="{9C07D4D6-723E-43BF-B74B-3A71C4CF6253}"/>
              </a:ext>
            </a:extLst>
          </p:cNvPr>
          <p:cNvSpPr txBox="1"/>
          <p:nvPr/>
        </p:nvSpPr>
        <p:spPr>
          <a:xfrm>
            <a:off x="312420" y="6286500"/>
            <a:ext cx="7985760" cy="307777"/>
          </a:xfrm>
          <a:prstGeom prst="rect">
            <a:avLst/>
          </a:prstGeom>
          <a:noFill/>
        </p:spPr>
        <p:txBody>
          <a:bodyPr wrap="square" rtlCol="0">
            <a:spAutoFit/>
          </a:bodyPr>
          <a:lstStyle/>
          <a:p>
            <a:r>
              <a:rPr lang="en-US" sz="1400" dirty="0"/>
              <a:t>https://www.cdc.gov/violenceprevention/suicide/riskprotectivefactors.html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732" y="1825625"/>
            <a:ext cx="5287248" cy="3584575"/>
          </a:xfrm>
          <a:prstGeom prst="rect">
            <a:avLst/>
          </a:prstGeom>
        </p:spPr>
      </p:pic>
    </p:spTree>
    <p:extLst>
      <p:ext uri="{BB962C8B-B14F-4D97-AF65-F5344CB8AC3E}">
        <p14:creationId xmlns:p14="http://schemas.microsoft.com/office/powerpoint/2010/main" val="1397360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Other Protective Factors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a:t>Restricted access to highly lethal means</a:t>
            </a:r>
          </a:p>
          <a:p>
            <a:r>
              <a:rPr lang="en-US" dirty="0" smtClean="0"/>
              <a:t>Resilience/Positive </a:t>
            </a:r>
            <a:r>
              <a:rPr lang="en-US" dirty="0"/>
              <a:t>self-esteem and strong problem-solving and conflict resolution skills</a:t>
            </a:r>
          </a:p>
          <a:p>
            <a:r>
              <a:rPr lang="en-US" dirty="0" smtClean="0"/>
              <a:t>Cultural</a:t>
            </a:r>
            <a:r>
              <a:rPr lang="en-US" dirty="0"/>
              <a:t>, spiritual and religious beliefs that discourage suicide and support self-preservation</a:t>
            </a:r>
          </a:p>
          <a:p>
            <a:endParaRPr lang="en-US" dirty="0"/>
          </a:p>
          <a:p>
            <a:endParaRPr lang="en-US" dirty="0"/>
          </a:p>
          <a:p>
            <a:endParaRPr lang="en-US" dirty="0"/>
          </a:p>
          <a:p>
            <a:r>
              <a:rPr lang="en-US" sz="3200" b="1" dirty="0">
                <a:solidFill>
                  <a:schemeClr val="accent5"/>
                </a:solidFill>
              </a:rPr>
              <a:t>Which ones do you think Job Corps provides? Type in Chat Box!</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909" y="1768509"/>
            <a:ext cx="5306715" cy="3542793"/>
          </a:xfrm>
          <a:prstGeom prst="rect">
            <a:avLst/>
          </a:prstGeom>
        </p:spPr>
      </p:pic>
    </p:spTree>
    <p:extLst>
      <p:ext uri="{BB962C8B-B14F-4D97-AF65-F5344CB8AC3E}">
        <p14:creationId xmlns:p14="http://schemas.microsoft.com/office/powerpoint/2010/main" val="5815269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346" b="18346"/>
          <a:stretch>
            <a:fillRect/>
          </a:stretch>
        </p:blipFill>
        <p:spPr/>
      </p:pic>
      <p:sp>
        <p:nvSpPr>
          <p:cNvPr id="10" name="ZoneTexte 13"/>
          <p:cNvSpPr txBox="1"/>
          <p:nvPr/>
        </p:nvSpPr>
        <p:spPr>
          <a:xfrm>
            <a:off x="609600" y="4461933"/>
            <a:ext cx="11277600" cy="400110"/>
          </a:xfrm>
          <a:prstGeom prst="rect">
            <a:avLst/>
          </a:prstGeom>
          <a:noFill/>
        </p:spPr>
        <p:txBody>
          <a:bodyPr wrap="square" rtlCol="0">
            <a:spAutoFit/>
          </a:bodyPr>
          <a:lstStyle/>
          <a:p>
            <a:r>
              <a:rPr lang="en-US" sz="2000" dirty="0"/>
              <a:t>Planning, Training, Environment, Early Identification, Assessment, Intervention and </a:t>
            </a:r>
            <a:r>
              <a:rPr lang="en-US" sz="2000" dirty="0" err="1"/>
              <a:t>Postvention</a:t>
            </a:r>
            <a:endParaRPr lang="en-US" sz="2000" dirty="0"/>
          </a:p>
        </p:txBody>
      </p:sp>
      <p:sp>
        <p:nvSpPr>
          <p:cNvPr id="5" name="Rectangle 4"/>
          <p:cNvSpPr/>
          <p:nvPr/>
        </p:nvSpPr>
        <p:spPr bwMode="auto">
          <a:xfrm>
            <a:off x="812800" y="3130157"/>
            <a:ext cx="1328928" cy="1331776"/>
          </a:xfrm>
          <a:prstGeom prst="rect">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7" name="ZoneTexte 25"/>
          <p:cNvSpPr txBox="1"/>
          <p:nvPr/>
        </p:nvSpPr>
        <p:spPr>
          <a:xfrm>
            <a:off x="2171431" y="3760653"/>
            <a:ext cx="9745472" cy="800219"/>
          </a:xfrm>
          <a:prstGeom prst="rect">
            <a:avLst/>
          </a:prstGeom>
          <a:noFill/>
        </p:spPr>
        <p:txBody>
          <a:bodyPr wrap="square" rtlCol="0" anchor="ctr" anchorCtr="0">
            <a:spAutoFit/>
          </a:bodyPr>
          <a:lstStyle/>
          <a:p>
            <a:r>
              <a:rPr lang="en-US" altLang="en-US" sz="3200" dirty="0">
                <a:solidFill>
                  <a:schemeClr val="accent2"/>
                </a:solidFill>
                <a:ea typeface="MS PGothic" panose="020B0600070205080204" pitchFamily="34" charset="-128"/>
              </a:rPr>
              <a:t>Core Components of a Culturally Sensitive </a:t>
            </a:r>
            <a:r>
              <a:rPr lang="en-US" altLang="en-US" sz="3200" dirty="0" smtClean="0">
                <a:solidFill>
                  <a:schemeClr val="accent2"/>
                </a:solidFill>
                <a:ea typeface="MS PGothic" panose="020B0600070205080204" pitchFamily="34" charset="-128"/>
              </a:rPr>
              <a:t>Program</a:t>
            </a:r>
            <a:r>
              <a:rPr lang="en-US" altLang="en-US" sz="3200" dirty="0">
                <a:ea typeface="MS PGothic" panose="020B0600070205080204" pitchFamily="34" charset="-128"/>
              </a:rPr>
              <a:t/>
            </a:r>
            <a:br>
              <a:rPr lang="en-US" altLang="en-US" sz="3200" dirty="0">
                <a:ea typeface="MS PGothic" panose="020B0600070205080204" pitchFamily="34" charset="-128"/>
              </a:rPr>
            </a:br>
            <a:endParaRPr lang="fr-CA" sz="1400" dirty="0">
              <a:solidFill>
                <a:schemeClr val="accent1"/>
              </a:solidFill>
              <a:latin typeface="+mj-lt"/>
            </a:endParaRPr>
          </a:p>
        </p:txBody>
      </p:sp>
      <p:sp>
        <p:nvSpPr>
          <p:cNvPr id="9" name="Slide Number Placeholder 5">
            <a:extLst>
              <a:ext uri="{FF2B5EF4-FFF2-40B4-BE49-F238E27FC236}">
                <a16:creationId xmlns="" xmlns:a16="http://schemas.microsoft.com/office/drawing/2014/main" id="{8FA7599F-5D5E-4917-B64A-CDB53053FAE8}"/>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28</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46916" y="3230305"/>
            <a:ext cx="1060696" cy="1060696"/>
          </a:xfrm>
          <a:prstGeom prst="rect">
            <a:avLst/>
          </a:prstGeom>
        </p:spPr>
      </p:pic>
    </p:spTree>
    <p:extLst>
      <p:ext uri="{BB962C8B-B14F-4D97-AF65-F5344CB8AC3E}">
        <p14:creationId xmlns:p14="http://schemas.microsoft.com/office/powerpoint/2010/main" val="194679331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2642" y="95970"/>
            <a:ext cx="10515600" cy="1325563"/>
          </a:xfrm>
        </p:spPr>
        <p:txBody>
          <a:bodyPr>
            <a:normAutofit/>
          </a:bodyPr>
          <a:lstStyle/>
          <a:p>
            <a:pPr algn="r"/>
            <a:r>
              <a:rPr lang="en-US" dirty="0"/>
              <a:t>Planning</a:t>
            </a:r>
          </a:p>
        </p:txBody>
      </p:sp>
      <p:sp>
        <p:nvSpPr>
          <p:cNvPr id="78851" name="Rectangle 3"/>
          <p:cNvSpPr>
            <a:spLocks noGrp="1" noChangeArrowheads="1"/>
          </p:cNvSpPr>
          <p:nvPr>
            <p:ph idx="1"/>
          </p:nvPr>
        </p:nvSpPr>
        <p:spPr>
          <a:xfrm>
            <a:off x="557954" y="1190824"/>
            <a:ext cx="10515600" cy="5507156"/>
          </a:xfrm>
        </p:spPr>
        <p:txBody>
          <a:bodyPr>
            <a:normAutofit/>
          </a:bodyPr>
          <a:lstStyle/>
          <a:p>
            <a:pPr marL="609600" indent="-609600">
              <a:buFontTx/>
              <a:buAutoNum type="arabicPeriod"/>
            </a:pPr>
            <a:r>
              <a:rPr lang="en-US" sz="2200" dirty="0">
                <a:latin typeface="Trebuchet MS" pitchFamily="34" charset="0"/>
              </a:rPr>
              <a:t>Center operating procedure for handling psychiatric emergencies. </a:t>
            </a:r>
          </a:p>
          <a:p>
            <a:pPr marL="609600" indent="-609600">
              <a:buFontTx/>
              <a:buAutoNum type="arabicPeriod"/>
            </a:pPr>
            <a:r>
              <a:rPr lang="en-US" sz="2200" dirty="0">
                <a:latin typeface="Trebuchet MS" pitchFamily="34" charset="0"/>
              </a:rPr>
              <a:t>Critical Incident Response Team and Plan</a:t>
            </a:r>
            <a:r>
              <a:rPr lang="en-US" sz="2200" dirty="0" smtClean="0">
                <a:latin typeface="Trebuchet MS" pitchFamily="34" charset="0"/>
              </a:rPr>
              <a:t>.</a:t>
            </a:r>
            <a:endParaRPr lang="en-US" sz="2200" dirty="0">
              <a:latin typeface="Trebuchet MS" pitchFamily="34" charset="0"/>
            </a:endParaRPr>
          </a:p>
          <a:p>
            <a:pPr marL="609600" indent="-609600">
              <a:buFontTx/>
              <a:buAutoNum type="arabicPeriod"/>
            </a:pPr>
            <a:r>
              <a:rPr lang="en-US" sz="2200" dirty="0">
                <a:latin typeface="Trebuchet MS" pitchFamily="34" charset="0"/>
              </a:rPr>
              <a:t>Become more aware of the various cultures that exist within your center and its impact on suicide prevention activities. </a:t>
            </a:r>
          </a:p>
          <a:p>
            <a:pPr lvl="1"/>
            <a:r>
              <a:rPr lang="en-US" sz="2200" dirty="0">
                <a:latin typeface="Trebuchet MS" pitchFamily="34" charset="0"/>
              </a:rPr>
              <a:t>Know the traditions, rituals, and belief systems of your diverse population. Obtain community resources to meet diverse needs, including LGBTQ resources</a:t>
            </a:r>
            <a:r>
              <a:rPr lang="en-US" sz="2200" dirty="0" smtClean="0">
                <a:latin typeface="Trebuchet MS" pitchFamily="34" charset="0"/>
              </a:rPr>
              <a:t>.</a:t>
            </a:r>
            <a:endParaRPr lang="en-US" sz="2200" dirty="0">
              <a:latin typeface="Trebuchet MS" pitchFamily="34" charset="0"/>
            </a:endParaRPr>
          </a:p>
          <a:p>
            <a:pPr marL="609600" indent="-609600">
              <a:buFontTx/>
              <a:buAutoNum type="arabicPeriod"/>
            </a:pPr>
            <a:r>
              <a:rPr lang="en-US" sz="2200" dirty="0">
                <a:latin typeface="Trebuchet MS" pitchFamily="34" charset="0"/>
              </a:rPr>
              <a:t>Seek input from your students. </a:t>
            </a:r>
            <a:r>
              <a:rPr lang="en-US" sz="2200" b="1" dirty="0">
                <a:solidFill>
                  <a:schemeClr val="accent5"/>
                </a:solidFill>
                <a:latin typeface="Trebuchet MS" pitchFamily="34" charset="0"/>
              </a:rPr>
              <a:t>They are the EYES and EARS on/off center and on social media</a:t>
            </a:r>
            <a:r>
              <a:rPr lang="en-US" sz="2200" b="1" dirty="0" smtClean="0">
                <a:solidFill>
                  <a:schemeClr val="accent5"/>
                </a:solidFill>
                <a:latin typeface="Trebuchet MS" pitchFamily="34" charset="0"/>
              </a:rPr>
              <a:t>!</a:t>
            </a:r>
            <a:endParaRPr lang="en-US" sz="2200" b="1" dirty="0">
              <a:latin typeface="Trebuchet MS" pitchFamily="34" charset="0"/>
            </a:endParaRPr>
          </a:p>
          <a:p>
            <a:pPr marL="609600" indent="-609600">
              <a:buFontTx/>
              <a:buAutoNum type="arabicPeriod"/>
            </a:pPr>
            <a:r>
              <a:rPr lang="en-US" sz="2200" dirty="0">
                <a:latin typeface="Trebuchet MS" pitchFamily="34" charset="0"/>
              </a:rPr>
              <a:t>Expand Y2Y program to address suicide prevention and response. </a:t>
            </a:r>
            <a:r>
              <a:rPr lang="en-US" sz="2200" b="1" dirty="0">
                <a:solidFill>
                  <a:schemeClr val="accent5"/>
                </a:solidFill>
                <a:latin typeface="Trebuchet MS" pitchFamily="34" charset="0"/>
              </a:rPr>
              <a:t>Peer-to-peer educational campaigns like "Seize the Awkward" and #</a:t>
            </a:r>
            <a:r>
              <a:rPr lang="en-US" sz="2200" b="1" dirty="0" err="1" smtClean="0">
                <a:solidFill>
                  <a:schemeClr val="accent5"/>
                </a:solidFill>
                <a:latin typeface="Trebuchet MS" pitchFamily="34" charset="0"/>
              </a:rPr>
              <a:t>BetheOneTo</a:t>
            </a:r>
            <a:endParaRPr lang="en-US" sz="2200" dirty="0">
              <a:solidFill>
                <a:schemeClr val="accent5"/>
              </a:solidFill>
              <a:latin typeface="Trebuchet MS" pitchFamily="34" charset="0"/>
            </a:endParaRPr>
          </a:p>
          <a:p>
            <a:pPr marL="609600" indent="-609600">
              <a:buFontTx/>
              <a:buAutoNum type="arabicPeriod"/>
            </a:pPr>
            <a:r>
              <a:rPr lang="en-US" sz="2200" dirty="0">
                <a:latin typeface="Trebuchet MS" pitchFamily="34" charset="0"/>
              </a:rPr>
              <a:t>Utilize SIR system for surveillance.</a:t>
            </a:r>
          </a:p>
          <a:p>
            <a:pPr marL="609600" indent="-609600">
              <a:buFontTx/>
              <a:buAutoNum type="arabicPeriod"/>
            </a:pPr>
            <a:endParaRPr lang="en-US" sz="2400" dirty="0">
              <a:latin typeface="Trebuchet MS" pitchFamily="34" charset="0"/>
            </a:endParaRPr>
          </a:p>
          <a:p>
            <a:pPr marL="0" indent="0">
              <a:buNone/>
            </a:pPr>
            <a:endParaRPr lang="en-US" sz="2400" dirty="0">
              <a:latin typeface="Trebuchet MS" pitchFamily="34" charset="0"/>
            </a:endParaRPr>
          </a:p>
        </p:txBody>
      </p:sp>
    </p:spTree>
    <p:extLst>
      <p:ext uri="{BB962C8B-B14F-4D97-AF65-F5344CB8AC3E}">
        <p14:creationId xmlns:p14="http://schemas.microsoft.com/office/powerpoint/2010/main" val="3219407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49DDEFC-B669-4137-9FDB-935AC607C8E9}"/>
              </a:ext>
            </a:extLst>
          </p:cNvPr>
          <p:cNvSpPr>
            <a:spLocks noGrp="1"/>
          </p:cNvSpPr>
          <p:nvPr>
            <p:ph idx="1"/>
          </p:nvPr>
        </p:nvSpPr>
        <p:spPr>
          <a:xfrm>
            <a:off x="838200" y="2054225"/>
            <a:ext cx="10515600" cy="4351338"/>
          </a:xfrm>
        </p:spPr>
        <p:txBody>
          <a:bodyPr>
            <a:normAutofit/>
          </a:bodyPr>
          <a:lstStyle/>
          <a:p>
            <a:endParaRPr lang="en-US" dirty="0"/>
          </a:p>
          <a:p>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55" y="-103761"/>
            <a:ext cx="12939664" cy="7302348"/>
          </a:xfrm>
          <a:prstGeom prst="rect">
            <a:avLst/>
          </a:prstGeom>
        </p:spPr>
      </p:pic>
      <p:sp>
        <p:nvSpPr>
          <p:cNvPr id="2" name="Title 1">
            <a:extLst>
              <a:ext uri="{FF2B5EF4-FFF2-40B4-BE49-F238E27FC236}">
                <a16:creationId xmlns="" xmlns:a16="http://schemas.microsoft.com/office/drawing/2014/main" id="{63733E70-5C45-453F-ADA4-D55ED7959CFB}"/>
              </a:ext>
            </a:extLst>
          </p:cNvPr>
          <p:cNvSpPr>
            <a:spLocks noGrp="1"/>
          </p:cNvSpPr>
          <p:nvPr>
            <p:ph type="title"/>
          </p:nvPr>
        </p:nvSpPr>
        <p:spPr>
          <a:xfrm>
            <a:off x="-1445261" y="5532437"/>
            <a:ext cx="10515600" cy="1325563"/>
          </a:xfrm>
        </p:spPr>
        <p:txBody>
          <a:bodyPr/>
          <a:lstStyle/>
          <a:p>
            <a:pPr algn="r"/>
            <a:r>
              <a:rPr lang="en-US" dirty="0"/>
              <a:t>Why </a:t>
            </a:r>
            <a:r>
              <a:rPr lang="en-US" dirty="0" smtClean="0"/>
              <a:t>does a person choose suicide?</a:t>
            </a:r>
            <a:br>
              <a:rPr lang="en-US" dirty="0" smtClean="0"/>
            </a:br>
            <a:endParaRPr lang="en-US" dirty="0"/>
          </a:p>
        </p:txBody>
      </p:sp>
    </p:spTree>
    <p:extLst>
      <p:ext uri="{BB962C8B-B14F-4D97-AF65-F5344CB8AC3E}">
        <p14:creationId xmlns:p14="http://schemas.microsoft.com/office/powerpoint/2010/main" val="660214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14941323"/>
              </p:ext>
            </p:extLst>
          </p:nvPr>
        </p:nvGraphicFramePr>
        <p:xfrm>
          <a:off x="-310474" y="1193260"/>
          <a:ext cx="5465323" cy="5035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p:cNvPicPr>
            <a:picLocks noGrp="1" noChangeAspect="1"/>
          </p:cNvPicPr>
          <p:nvPr>
            <p:ph sz="half" idx="4294967295"/>
          </p:nvPr>
        </p:nvPicPr>
        <p:blipFill>
          <a:blip r:embed="rId8">
            <a:extLst>
              <a:ext uri="{28A0092B-C50C-407E-A947-70E740481C1C}">
                <a14:useLocalDpi xmlns:a14="http://schemas.microsoft.com/office/drawing/2010/main" val="0"/>
              </a:ext>
            </a:extLst>
          </a:blip>
          <a:stretch>
            <a:fillRect/>
          </a:stretch>
        </p:blipFill>
        <p:spPr>
          <a:xfrm>
            <a:off x="7302230" y="3711052"/>
            <a:ext cx="4889770" cy="3205641"/>
          </a:xfrm>
        </p:spPr>
      </p:pic>
      <p:graphicFrame>
        <p:nvGraphicFramePr>
          <p:cNvPr id="7" name="Diagram 6"/>
          <p:cNvGraphicFramePr/>
          <p:nvPr>
            <p:extLst>
              <p:ext uri="{D42A27DB-BD31-4B8C-83A1-F6EECF244321}">
                <p14:modId xmlns:p14="http://schemas.microsoft.com/office/powerpoint/2010/main" val="4199256061"/>
              </p:ext>
            </p:extLst>
          </p:nvPr>
        </p:nvGraphicFramePr>
        <p:xfrm>
          <a:off x="2508926" y="-807395"/>
          <a:ext cx="5465323" cy="50355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3578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72311A-E1BB-4EA5-B2F2-9B68F82F4CDB}"/>
              </a:ext>
            </a:extLst>
          </p:cNvPr>
          <p:cNvSpPr>
            <a:spLocks noGrp="1"/>
          </p:cNvSpPr>
          <p:nvPr>
            <p:ph type="title"/>
          </p:nvPr>
        </p:nvSpPr>
        <p:spPr/>
        <p:txBody>
          <a:bodyPr/>
          <a:lstStyle/>
          <a:p>
            <a:r>
              <a:rPr lang="en-US" smtClean="0"/>
              <a:t>Environmental Actions</a:t>
            </a:r>
            <a:endParaRPr lang="en-US" dirty="0"/>
          </a:p>
        </p:txBody>
      </p:sp>
      <p:sp>
        <p:nvSpPr>
          <p:cNvPr id="3" name="Content Placeholder 2">
            <a:extLst>
              <a:ext uri="{FF2B5EF4-FFF2-40B4-BE49-F238E27FC236}">
                <a16:creationId xmlns="" xmlns:a16="http://schemas.microsoft.com/office/drawing/2014/main" id="{B6999F1A-0C58-46CD-82A5-F9341E347822}"/>
              </a:ext>
            </a:extLst>
          </p:cNvPr>
          <p:cNvSpPr>
            <a:spLocks noGrp="1"/>
          </p:cNvSpPr>
          <p:nvPr>
            <p:ph sz="half" idx="1"/>
          </p:nvPr>
        </p:nvSpPr>
        <p:spPr/>
        <p:txBody>
          <a:bodyPr>
            <a:normAutofit fontScale="85000" lnSpcReduction="20000"/>
          </a:bodyPr>
          <a:lstStyle/>
          <a:p>
            <a:endParaRPr lang="en-US" dirty="0" smtClean="0"/>
          </a:p>
          <a:p>
            <a:r>
              <a:rPr lang="en-US" dirty="0" smtClean="0"/>
              <a:t>Continue to remove access to means via thorough security checks and dorm room checks.</a:t>
            </a:r>
          </a:p>
          <a:p>
            <a:r>
              <a:rPr lang="en-US" dirty="0" smtClean="0"/>
              <a:t>Consider break away rods for showers, closets, lockers.</a:t>
            </a:r>
          </a:p>
          <a:p>
            <a:r>
              <a:rPr lang="en-US" dirty="0" smtClean="0"/>
              <a:t>Ensure students have information on national hotline.</a:t>
            </a:r>
          </a:p>
          <a:p>
            <a:pPr lvl="1"/>
            <a:r>
              <a:rPr lang="en-US" dirty="0" smtClean="0"/>
              <a:t>Free Wallet Cards- </a:t>
            </a:r>
            <a:r>
              <a:rPr lang="en-US" dirty="0" smtClean="0">
                <a:hlinkClick r:id="rId2"/>
              </a:rPr>
              <a:t>https://store.samhsa.gov/product/National-Suicide-Prevention-Lifeline-Wallet-Card-Suicide-Prevention-Learn-the-Warning-Signs/SVP13-0126</a:t>
            </a:r>
            <a:endParaRPr lang="en-US" dirty="0" smtClean="0"/>
          </a:p>
          <a:p>
            <a:pPr lvl="1"/>
            <a:endParaRPr lang="en-US" dirty="0" smtClean="0"/>
          </a:p>
          <a:p>
            <a:endParaRPr lang="en-US" dirty="0"/>
          </a:p>
        </p:txBody>
      </p:sp>
      <p:sp>
        <p:nvSpPr>
          <p:cNvPr id="7" name="Content Placeholder 6"/>
          <p:cNvSpPr>
            <a:spLocks noGrp="1"/>
          </p:cNvSpPr>
          <p:nvPr>
            <p:ph sz="half" idx="2"/>
          </p:nvPr>
        </p:nvSpPr>
        <p:spPr/>
        <p:txBody>
          <a:bodyPr>
            <a:normAutofit fontScale="85000" lnSpcReduction="20000"/>
          </a:bodyPr>
          <a:lstStyle/>
          <a:p>
            <a:endParaRPr lang="en-US"/>
          </a:p>
        </p:txBody>
      </p:sp>
      <p:pic>
        <p:nvPicPr>
          <p:cNvPr id="4" name="Picture 3">
            <a:extLst>
              <a:ext uri="{FF2B5EF4-FFF2-40B4-BE49-F238E27FC236}">
                <a16:creationId xmlns="" xmlns:a16="http://schemas.microsoft.com/office/drawing/2014/main" id="{0B45BF65-0273-4245-8724-87964408766A}"/>
              </a:ext>
            </a:extLst>
          </p:cNvPr>
          <p:cNvPicPr>
            <a:picLocks noChangeAspect="1"/>
          </p:cNvPicPr>
          <p:nvPr/>
        </p:nvPicPr>
        <p:blipFill rotWithShape="1">
          <a:blip r:embed="rId3"/>
          <a:srcRect l="49402" t="14560" r="26426" b="6668"/>
          <a:stretch/>
        </p:blipFill>
        <p:spPr>
          <a:xfrm>
            <a:off x="7197766" y="27127"/>
            <a:ext cx="3548055" cy="6504017"/>
          </a:xfrm>
          <a:prstGeom prst="rect">
            <a:avLst/>
          </a:prstGeom>
        </p:spPr>
      </p:pic>
    </p:spTree>
    <p:extLst>
      <p:ext uri="{BB962C8B-B14F-4D97-AF65-F5344CB8AC3E}">
        <p14:creationId xmlns:p14="http://schemas.microsoft.com/office/powerpoint/2010/main" val="2956279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 xmlns:a16="http://schemas.microsoft.com/office/drawing/2014/main" id="{C9167F8E-3A20-4FF4-A13D-6F4E207242B9}"/>
              </a:ext>
            </a:extLst>
          </p:cNvPr>
          <p:cNvSpPr>
            <a:spLocks noGrp="1" noChangeArrowheads="1"/>
          </p:cNvSpPr>
          <p:nvPr>
            <p:ph type="title"/>
          </p:nvPr>
        </p:nvSpPr>
        <p:spPr/>
        <p:txBody>
          <a:bodyPr/>
          <a:lstStyle/>
          <a:p>
            <a:r>
              <a:rPr lang="en-US" altLang="en-US" dirty="0" smtClean="0"/>
              <a:t>Clinical Areas - Early Identification</a:t>
            </a:r>
            <a:endParaRPr lang="en-US" altLang="en-US" dirty="0"/>
          </a:p>
        </p:txBody>
      </p:sp>
      <p:sp>
        <p:nvSpPr>
          <p:cNvPr id="29699" name="Content Placeholder 2">
            <a:extLst>
              <a:ext uri="{FF2B5EF4-FFF2-40B4-BE49-F238E27FC236}">
                <a16:creationId xmlns="" xmlns:a16="http://schemas.microsoft.com/office/drawing/2014/main" id="{BCB0662A-050B-4B56-8E47-E4D5485CC268}"/>
              </a:ext>
            </a:extLst>
          </p:cNvPr>
          <p:cNvSpPr>
            <a:spLocks noGrp="1" noChangeArrowheads="1"/>
          </p:cNvSpPr>
          <p:nvPr>
            <p:ph idx="1"/>
          </p:nvPr>
        </p:nvSpPr>
        <p:spPr/>
        <p:txBody>
          <a:bodyPr>
            <a:normAutofit/>
          </a:bodyPr>
          <a:lstStyle/>
          <a:p>
            <a:r>
              <a:rPr lang="en-US" altLang="en-US" dirty="0" smtClean="0"/>
              <a:t>Applicants</a:t>
            </a:r>
          </a:p>
          <a:p>
            <a:pPr lvl="1"/>
            <a:r>
              <a:rPr lang="en-US" altLang="en-US" dirty="0" smtClean="0"/>
              <a:t>ETA 6-53 Health Questionnaire</a:t>
            </a:r>
          </a:p>
          <a:p>
            <a:pPr lvl="1"/>
            <a:r>
              <a:rPr lang="en-US" altLang="en-US" dirty="0" smtClean="0"/>
              <a:t>Applicant File Review Process</a:t>
            </a:r>
          </a:p>
          <a:p>
            <a:pPr lvl="2"/>
            <a:r>
              <a:rPr lang="en-US" altLang="en-US" dirty="0" smtClean="0"/>
              <a:t>Appendix 107 – Applicant File Review Guidance – Center process </a:t>
            </a:r>
          </a:p>
          <a:p>
            <a:endParaRPr lang="en-US" altLang="en-US" dirty="0" smtClean="0"/>
          </a:p>
          <a:p>
            <a:r>
              <a:rPr lang="en-US" altLang="en-US" dirty="0" smtClean="0"/>
              <a:t>Students</a:t>
            </a:r>
          </a:p>
          <a:p>
            <a:pPr lvl="1"/>
            <a:r>
              <a:rPr lang="en-US" altLang="en-US" dirty="0" smtClean="0"/>
              <a:t>ETA 6-53 Health Questionnaire</a:t>
            </a:r>
          </a:p>
          <a:p>
            <a:pPr lvl="1"/>
            <a:r>
              <a:rPr lang="en-US" altLang="en-US" dirty="0" smtClean="0"/>
              <a:t>Health History Form</a:t>
            </a:r>
          </a:p>
          <a:p>
            <a:pPr lvl="2"/>
            <a:r>
              <a:rPr lang="en-US" altLang="en-US" dirty="0" smtClean="0"/>
              <a:t>Mental Health and TEAP Alert Questions</a:t>
            </a:r>
          </a:p>
          <a:p>
            <a:pPr lvl="1"/>
            <a:r>
              <a:rPr lang="en-US" altLang="en-US" dirty="0" smtClean="0"/>
              <a:t>Social Intake </a:t>
            </a:r>
            <a:r>
              <a:rPr lang="en-US" altLang="en-US" dirty="0" smtClean="0"/>
              <a:t>Form</a:t>
            </a:r>
            <a:endParaRPr lang="en-US" altLang="en-US" dirty="0"/>
          </a:p>
        </p:txBody>
      </p:sp>
      <p:pic>
        <p:nvPicPr>
          <p:cNvPr id="4" name="Picture 3">
            <a:extLst>
              <a:ext uri="{FF2B5EF4-FFF2-40B4-BE49-F238E27FC236}">
                <a16:creationId xmlns="" xmlns:a16="http://schemas.microsoft.com/office/drawing/2014/main" id="{6AA19E20-83B1-4D5C-9CB7-AF9563AD09AF}"/>
              </a:ext>
            </a:extLst>
          </p:cNvPr>
          <p:cNvPicPr>
            <a:picLocks noChangeAspect="1"/>
          </p:cNvPicPr>
          <p:nvPr/>
        </p:nvPicPr>
        <p:blipFill rotWithShape="1">
          <a:blip r:embed="rId3"/>
          <a:srcRect l="19189" t="27725" r="23196" b="41584"/>
          <a:stretch/>
        </p:blipFill>
        <p:spPr>
          <a:xfrm>
            <a:off x="6516176" y="3868041"/>
            <a:ext cx="5011413" cy="1501627"/>
          </a:xfrm>
          <a:prstGeom prst="rect">
            <a:avLst/>
          </a:prstGeom>
        </p:spPr>
      </p:pic>
    </p:spTree>
    <p:extLst>
      <p:ext uri="{BB962C8B-B14F-4D97-AF65-F5344CB8AC3E}">
        <p14:creationId xmlns:p14="http://schemas.microsoft.com/office/powerpoint/2010/main" val="4277881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7" y="129513"/>
            <a:ext cx="12061104" cy="1325563"/>
          </a:xfrm>
        </p:spPr>
        <p:txBody>
          <a:bodyPr>
            <a:normAutofit/>
          </a:bodyPr>
          <a:lstStyle/>
          <a:p>
            <a:pPr algn="r"/>
            <a:r>
              <a:rPr lang="en-US" dirty="0"/>
              <a:t>Assessment</a:t>
            </a:r>
            <a:r>
              <a:rPr lang="en-US" b="1" dirty="0"/>
              <a:t> </a:t>
            </a:r>
            <a:r>
              <a:rPr lang="en-US" dirty="0"/>
              <a:t/>
            </a:r>
            <a:br>
              <a:rPr lang="en-US" dirty="0"/>
            </a:br>
            <a:r>
              <a:rPr lang="en-US" b="1" dirty="0"/>
              <a:t>S</a:t>
            </a:r>
            <a:r>
              <a:rPr lang="en-US" dirty="0"/>
              <a:t>uicide </a:t>
            </a:r>
            <a:r>
              <a:rPr lang="en-US" b="1" dirty="0"/>
              <a:t>A</a:t>
            </a:r>
            <a:r>
              <a:rPr lang="en-US" dirty="0"/>
              <a:t>ssessment </a:t>
            </a:r>
            <a:r>
              <a:rPr lang="en-US" b="1" dirty="0"/>
              <a:t>F</a:t>
            </a:r>
            <a:r>
              <a:rPr lang="en-US" dirty="0"/>
              <a:t>ive </a:t>
            </a:r>
            <a:r>
              <a:rPr lang="en-US" b="1" dirty="0"/>
              <a:t>S</a:t>
            </a:r>
            <a:r>
              <a:rPr lang="en-US" dirty="0"/>
              <a:t>tep </a:t>
            </a:r>
            <a:r>
              <a:rPr lang="en-US" b="1" dirty="0"/>
              <a:t>E</a:t>
            </a:r>
            <a:r>
              <a:rPr lang="en-US" dirty="0"/>
              <a:t>valuation &amp; </a:t>
            </a:r>
            <a:r>
              <a:rPr lang="en-US" b="1" dirty="0"/>
              <a:t>T</a:t>
            </a:r>
            <a:r>
              <a:rPr lang="en-US" dirty="0"/>
              <a:t>riage </a:t>
            </a:r>
          </a:p>
        </p:txBody>
      </p:sp>
      <p:sp>
        <p:nvSpPr>
          <p:cNvPr id="6" name="TextBox 5">
            <a:extLst>
              <a:ext uri="{FF2B5EF4-FFF2-40B4-BE49-F238E27FC236}">
                <a16:creationId xmlns="" xmlns:a16="http://schemas.microsoft.com/office/drawing/2014/main" id="{0B5B496C-B48A-42DF-BC61-6E14D265F9FE}"/>
              </a:ext>
            </a:extLst>
          </p:cNvPr>
          <p:cNvSpPr txBox="1"/>
          <p:nvPr/>
        </p:nvSpPr>
        <p:spPr>
          <a:xfrm>
            <a:off x="888999" y="1612899"/>
            <a:ext cx="9139767" cy="3785652"/>
          </a:xfrm>
          <a:prstGeom prst="rect">
            <a:avLst/>
          </a:prstGeom>
          <a:noFill/>
        </p:spPr>
        <p:txBody>
          <a:bodyPr wrap="square" rtlCol="0">
            <a:spAutoFit/>
          </a:bodyPr>
          <a:lstStyle/>
          <a:p>
            <a:pPr marL="342900" indent="-342900">
              <a:buAutoNum type="arabicPeriod"/>
            </a:pPr>
            <a:r>
              <a:rPr lang="en-US" sz="2400" dirty="0"/>
              <a:t>Identify Risk Factors</a:t>
            </a:r>
          </a:p>
          <a:p>
            <a:pPr marL="342900" indent="-342900">
              <a:buAutoNum type="arabicPeriod"/>
            </a:pPr>
            <a:r>
              <a:rPr lang="en-US" sz="2400" dirty="0"/>
              <a:t>Identify Protective Factors</a:t>
            </a:r>
          </a:p>
          <a:p>
            <a:pPr marL="342900" indent="-342900">
              <a:buAutoNum type="arabicPeriod"/>
            </a:pPr>
            <a:r>
              <a:rPr lang="en-US" sz="2400" dirty="0"/>
              <a:t>Conduct Suicide Inquiry</a:t>
            </a:r>
          </a:p>
          <a:p>
            <a:pPr marL="742950" lvl="1" indent="-285750">
              <a:buFont typeface="Arial" panose="020B0604020202020204" pitchFamily="34" charset="0"/>
              <a:buChar char="•"/>
            </a:pPr>
            <a:r>
              <a:rPr lang="en-US" sz="2400" dirty="0"/>
              <a:t>Ideations, Plan, Behavior, and Intent</a:t>
            </a:r>
          </a:p>
          <a:p>
            <a:pPr marL="342900" indent="-342900">
              <a:buAutoNum type="arabicPeriod"/>
            </a:pPr>
            <a:r>
              <a:rPr lang="en-US" sz="2400" dirty="0"/>
              <a:t>Determine Risk Level/Intervention</a:t>
            </a:r>
          </a:p>
          <a:p>
            <a:pPr marL="742950" lvl="1" indent="-285750">
              <a:buFont typeface="Arial" panose="020B0604020202020204" pitchFamily="34" charset="0"/>
              <a:buChar char="•"/>
            </a:pPr>
            <a:r>
              <a:rPr lang="en-US" sz="2400" dirty="0"/>
              <a:t>Next Slide</a:t>
            </a:r>
          </a:p>
          <a:p>
            <a:pPr marL="342900" indent="-342900">
              <a:buAutoNum type="arabicPeriod"/>
            </a:pPr>
            <a:r>
              <a:rPr lang="en-US" sz="2400" dirty="0"/>
              <a:t>Document</a:t>
            </a:r>
          </a:p>
          <a:p>
            <a:pPr marL="742950" lvl="1" indent="-285750">
              <a:buFont typeface="Arial" panose="020B0604020202020204" pitchFamily="34" charset="0"/>
              <a:buChar char="•"/>
            </a:pPr>
            <a:r>
              <a:rPr lang="en-US" sz="2400" dirty="0"/>
              <a:t>Assessment of risk, rationale, intervention, and follow-up.  </a:t>
            </a:r>
          </a:p>
          <a:p>
            <a:pPr marL="1257300" lvl="2" indent="-342900">
              <a:buFont typeface="Arial" panose="020B0604020202020204" pitchFamily="34" charset="0"/>
              <a:buChar char="•"/>
            </a:pPr>
            <a:r>
              <a:rPr lang="en-US" sz="2400" dirty="0" smtClean="0"/>
              <a:t>Off-center </a:t>
            </a:r>
            <a:r>
              <a:rPr lang="en-US" sz="2400" dirty="0"/>
              <a:t>psychiatric evaluation</a:t>
            </a:r>
          </a:p>
          <a:p>
            <a:pPr marL="1257300" lvl="2" indent="-342900">
              <a:buFont typeface="Arial" panose="020B0604020202020204" pitchFamily="34" charset="0"/>
              <a:buChar char="•"/>
            </a:pPr>
            <a:r>
              <a:rPr lang="en-US" sz="2400" dirty="0"/>
              <a:t>Possible MSWR</a:t>
            </a:r>
          </a:p>
        </p:txBody>
      </p:sp>
      <p:sp>
        <p:nvSpPr>
          <p:cNvPr id="8" name="TextBox 7">
            <a:extLst>
              <a:ext uri="{FF2B5EF4-FFF2-40B4-BE49-F238E27FC236}">
                <a16:creationId xmlns="" xmlns:a16="http://schemas.microsoft.com/office/drawing/2014/main" id="{E4E27DD4-ADA7-45FA-9A84-C94E46B71055}"/>
              </a:ext>
            </a:extLst>
          </p:cNvPr>
          <p:cNvSpPr txBox="1"/>
          <p:nvPr/>
        </p:nvSpPr>
        <p:spPr>
          <a:xfrm>
            <a:off x="588433" y="5723467"/>
            <a:ext cx="10778067" cy="830997"/>
          </a:xfrm>
          <a:prstGeom prst="rect">
            <a:avLst/>
          </a:prstGeom>
          <a:noFill/>
        </p:spPr>
        <p:txBody>
          <a:bodyPr wrap="square" rtlCol="0">
            <a:spAutoFit/>
          </a:bodyPr>
          <a:lstStyle/>
          <a:p>
            <a:r>
              <a:rPr lang="en-US" sz="2400" b="1" dirty="0" smtClean="0">
                <a:solidFill>
                  <a:schemeClr val="accent1"/>
                </a:solidFill>
              </a:rPr>
              <a:t>If CMHC or CP is not on center, student would be sent to crisis unit </a:t>
            </a:r>
            <a:r>
              <a:rPr lang="en-US" sz="2400" b="1" dirty="0" smtClean="0">
                <a:solidFill>
                  <a:schemeClr val="accent1"/>
                </a:solidFill>
              </a:rPr>
              <a:t>or ER for </a:t>
            </a:r>
            <a:r>
              <a:rPr lang="en-US" sz="2400" b="1" dirty="0" smtClean="0">
                <a:solidFill>
                  <a:schemeClr val="accent1"/>
                </a:solidFill>
              </a:rPr>
              <a:t>evaluation per center operating procedure.</a:t>
            </a:r>
            <a:endParaRPr lang="en-US" sz="2400" b="1" dirty="0">
              <a:solidFill>
                <a:schemeClr val="accent1"/>
              </a:solidFill>
            </a:endParaRPr>
          </a:p>
        </p:txBody>
      </p:sp>
    </p:spTree>
    <p:extLst>
      <p:ext uri="{BB962C8B-B14F-4D97-AF65-F5344CB8AC3E}">
        <p14:creationId xmlns:p14="http://schemas.microsoft.com/office/powerpoint/2010/main" val="3138871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D5E9602-6B6A-4DD7-A8A1-5F96FE438225}"/>
              </a:ext>
            </a:extLst>
          </p:cNvPr>
          <p:cNvPicPr>
            <a:picLocks noChangeAspect="1"/>
          </p:cNvPicPr>
          <p:nvPr/>
        </p:nvPicPr>
        <p:blipFill rotWithShape="1">
          <a:blip r:embed="rId2"/>
          <a:srcRect l="23328" t="60450" r="25967" b="13865"/>
          <a:stretch/>
        </p:blipFill>
        <p:spPr>
          <a:xfrm>
            <a:off x="131750" y="129026"/>
            <a:ext cx="11928499" cy="4210848"/>
          </a:xfrm>
          <a:prstGeom prst="rect">
            <a:avLst/>
          </a:prstGeom>
        </p:spPr>
      </p:pic>
      <p:sp>
        <p:nvSpPr>
          <p:cNvPr id="4" name="Rectangle 3">
            <a:extLst>
              <a:ext uri="{FF2B5EF4-FFF2-40B4-BE49-F238E27FC236}">
                <a16:creationId xmlns="" xmlns:a16="http://schemas.microsoft.com/office/drawing/2014/main" id="{8B9F9799-E50E-41E2-B329-8FB4F67FFB20}"/>
              </a:ext>
            </a:extLst>
          </p:cNvPr>
          <p:cNvSpPr/>
          <p:nvPr/>
        </p:nvSpPr>
        <p:spPr>
          <a:xfrm>
            <a:off x="548907" y="4339874"/>
            <a:ext cx="11511342" cy="2308324"/>
          </a:xfrm>
          <a:prstGeom prst="rect">
            <a:avLst/>
          </a:prstGeom>
        </p:spPr>
        <p:txBody>
          <a:bodyPr wrap="square">
            <a:spAutoFit/>
          </a:bodyPr>
          <a:lstStyle/>
          <a:p>
            <a:r>
              <a:rPr lang="en-US" sz="2400" b="1" dirty="0"/>
              <a:t>Expand with use of </a:t>
            </a:r>
            <a:r>
              <a:rPr lang="en-US" sz="2400" b="1" dirty="0" smtClean="0"/>
              <a:t>evidence-based </a:t>
            </a:r>
            <a:r>
              <a:rPr lang="en-US" sz="2400" b="1" dirty="0"/>
              <a:t>screening tools for depression, anxiety, and suicide risk.</a:t>
            </a:r>
            <a:endParaRPr lang="en-US" dirty="0"/>
          </a:p>
          <a:p>
            <a:r>
              <a:rPr lang="en-US" sz="2400" dirty="0"/>
              <a:t>Patient Health Questionnaire – 9 (PHQ-9) and modified PHQ-9 for Adolescents</a:t>
            </a:r>
          </a:p>
          <a:p>
            <a:r>
              <a:rPr lang="en-US" sz="2400" dirty="0"/>
              <a:t>Generalized Anxiety Disorder Scale – </a:t>
            </a:r>
            <a:r>
              <a:rPr lang="en-US" sz="2400" dirty="0" smtClean="0"/>
              <a:t>7 (GAD-7</a:t>
            </a:r>
            <a:r>
              <a:rPr lang="en-US" sz="2400" dirty="0"/>
              <a:t>)</a:t>
            </a:r>
          </a:p>
          <a:p>
            <a:r>
              <a:rPr lang="en-US" sz="2400" dirty="0"/>
              <a:t>Columbia-Suicide Severity Rating Scale (C-SSRS)</a:t>
            </a:r>
          </a:p>
          <a:p>
            <a:r>
              <a:rPr lang="en-US" sz="2400" dirty="0"/>
              <a:t>Adolescent Suicide Assessment Protocol (ASAP-20)</a:t>
            </a:r>
          </a:p>
        </p:txBody>
      </p:sp>
    </p:spTree>
    <p:extLst>
      <p:ext uri="{BB962C8B-B14F-4D97-AF65-F5344CB8AC3E}">
        <p14:creationId xmlns:p14="http://schemas.microsoft.com/office/powerpoint/2010/main" val="1413320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863" b="21863"/>
          <a:stretch>
            <a:fillRect/>
          </a:stretch>
        </p:blipFill>
        <p:spPr/>
      </p:pic>
      <p:sp>
        <p:nvSpPr>
          <p:cNvPr id="10" name="ZoneTexte 13"/>
          <p:cNvSpPr txBox="1"/>
          <p:nvPr/>
        </p:nvSpPr>
        <p:spPr>
          <a:xfrm>
            <a:off x="609600" y="4461933"/>
            <a:ext cx="11277600" cy="1015663"/>
          </a:xfrm>
          <a:prstGeom prst="rect">
            <a:avLst/>
          </a:prstGeom>
          <a:noFill/>
        </p:spPr>
        <p:txBody>
          <a:bodyPr wrap="square" rtlCol="0">
            <a:spAutoFit/>
          </a:bodyPr>
          <a:lstStyle/>
          <a:p>
            <a:r>
              <a:rPr lang="en-US" altLang="en-US" sz="2000" dirty="0" smtClean="0">
                <a:solidFill>
                  <a:prstClr val="black"/>
                </a:solidFill>
                <a:ea typeface="MS PGothic" panose="020B0600070205080204" pitchFamily="34" charset="-128"/>
              </a:rPr>
              <a:t>Staff </a:t>
            </a:r>
            <a:r>
              <a:rPr lang="en-US" altLang="en-US" sz="2000" dirty="0">
                <a:solidFill>
                  <a:prstClr val="black"/>
                </a:solidFill>
                <a:ea typeface="MS PGothic" panose="020B0600070205080204" pitchFamily="34" charset="-128"/>
              </a:rPr>
              <a:t>and </a:t>
            </a:r>
            <a:r>
              <a:rPr lang="en-US" altLang="en-US" sz="2000" dirty="0" smtClean="0">
                <a:solidFill>
                  <a:prstClr val="black"/>
                </a:solidFill>
                <a:ea typeface="MS PGothic" panose="020B0600070205080204" pitchFamily="34" charset="-128"/>
              </a:rPr>
              <a:t>student roles </a:t>
            </a:r>
            <a:r>
              <a:rPr lang="en-US" altLang="en-US" sz="2000" dirty="0">
                <a:solidFill>
                  <a:prstClr val="black"/>
                </a:solidFill>
                <a:ea typeface="MS PGothic" panose="020B0600070205080204" pitchFamily="34" charset="-128"/>
              </a:rPr>
              <a:t>as </a:t>
            </a:r>
            <a:r>
              <a:rPr lang="en-US" altLang="en-US" sz="2000" dirty="0" smtClean="0">
                <a:solidFill>
                  <a:prstClr val="black"/>
                </a:solidFill>
                <a:ea typeface="MS PGothic" panose="020B0600070205080204" pitchFamily="34" charset="-128"/>
              </a:rPr>
              <a:t>gatekeepers </a:t>
            </a:r>
            <a:r>
              <a:rPr lang="en-US" altLang="en-US" sz="2000" dirty="0">
                <a:solidFill>
                  <a:prstClr val="black"/>
                </a:solidFill>
                <a:ea typeface="MS PGothic" panose="020B0600070205080204" pitchFamily="34" charset="-128"/>
              </a:rPr>
              <a:t>in </a:t>
            </a:r>
            <a:r>
              <a:rPr lang="en-US" altLang="en-US" sz="2000" dirty="0" smtClean="0">
                <a:solidFill>
                  <a:prstClr val="black"/>
                </a:solidFill>
                <a:ea typeface="MS PGothic" panose="020B0600070205080204" pitchFamily="34" charset="-128"/>
              </a:rPr>
              <a:t>suicide prevention </a:t>
            </a:r>
            <a:r>
              <a:rPr lang="en-US" altLang="en-US" sz="2000" dirty="0">
                <a:solidFill>
                  <a:prstClr val="black"/>
                </a:solidFill>
                <a:ea typeface="MS PGothic" panose="020B0600070205080204" pitchFamily="34" charset="-128"/>
              </a:rPr>
              <a:t>and </a:t>
            </a:r>
            <a:r>
              <a:rPr lang="en-US" altLang="en-US" sz="2000" dirty="0" smtClean="0">
                <a:solidFill>
                  <a:prstClr val="black"/>
                </a:solidFill>
                <a:ea typeface="MS PGothic" panose="020B0600070205080204" pitchFamily="34" charset="-128"/>
              </a:rPr>
              <a:t>intervention</a:t>
            </a:r>
            <a:r>
              <a:rPr lang="en-US" altLang="en-US" sz="2000" dirty="0">
                <a:ea typeface="MS PGothic" panose="020B0600070205080204" pitchFamily="34" charset="-128"/>
              </a:rPr>
              <a:t/>
            </a:r>
            <a:br>
              <a:rPr lang="en-US" altLang="en-US" sz="2000" dirty="0">
                <a:ea typeface="MS PGothic" panose="020B0600070205080204" pitchFamily="34" charset="-128"/>
              </a:rPr>
            </a:br>
            <a:r>
              <a:rPr lang="en-US" altLang="en-US" sz="2000" dirty="0">
                <a:ea typeface="MS PGothic" panose="020B0600070205080204" pitchFamily="34" charset="-128"/>
              </a:rPr>
              <a:t/>
            </a:r>
            <a:br>
              <a:rPr lang="en-US" altLang="en-US" sz="2000" dirty="0">
                <a:ea typeface="MS PGothic" panose="020B0600070205080204" pitchFamily="34" charset="-128"/>
              </a:rPr>
            </a:br>
            <a:endParaRPr lang="en-US" sz="2000" dirty="0"/>
          </a:p>
        </p:txBody>
      </p:sp>
      <p:sp>
        <p:nvSpPr>
          <p:cNvPr id="5" name="Rectangle 4"/>
          <p:cNvSpPr/>
          <p:nvPr/>
        </p:nvSpPr>
        <p:spPr bwMode="auto">
          <a:xfrm>
            <a:off x="812800" y="3130157"/>
            <a:ext cx="1328928" cy="1331776"/>
          </a:xfrm>
          <a:prstGeom prst="rect">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7" name="ZoneTexte 25"/>
          <p:cNvSpPr txBox="1"/>
          <p:nvPr/>
        </p:nvSpPr>
        <p:spPr>
          <a:xfrm>
            <a:off x="2171431" y="3868375"/>
            <a:ext cx="9745472" cy="584775"/>
          </a:xfrm>
          <a:prstGeom prst="rect">
            <a:avLst/>
          </a:prstGeom>
          <a:noFill/>
        </p:spPr>
        <p:txBody>
          <a:bodyPr wrap="square" rtlCol="0" anchor="ctr" anchorCtr="0">
            <a:spAutoFit/>
          </a:bodyPr>
          <a:lstStyle/>
          <a:p>
            <a:r>
              <a:rPr lang="en-US" altLang="en-US" sz="3200" dirty="0" smtClean="0">
                <a:solidFill>
                  <a:schemeClr val="accent1"/>
                </a:solidFill>
                <a:ea typeface="MS PGothic" panose="020B0600070205080204" pitchFamily="34" charset="-128"/>
              </a:rPr>
              <a:t>Gatekeeper Training</a:t>
            </a:r>
            <a:endParaRPr lang="fr-CA" sz="1400" dirty="0">
              <a:solidFill>
                <a:schemeClr val="accent1"/>
              </a:solidFill>
              <a:latin typeface="+mj-lt"/>
            </a:endParaRPr>
          </a:p>
        </p:txBody>
      </p:sp>
      <p:sp>
        <p:nvSpPr>
          <p:cNvPr id="9" name="Slide Number Placeholder 5">
            <a:extLst>
              <a:ext uri="{FF2B5EF4-FFF2-40B4-BE49-F238E27FC236}">
                <a16:creationId xmlns="" xmlns:a16="http://schemas.microsoft.com/office/drawing/2014/main" id="{8FA7599F-5D5E-4917-B64A-CDB53053FAE8}"/>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35</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46916" y="3230305"/>
            <a:ext cx="1060696" cy="1060696"/>
          </a:xfrm>
          <a:prstGeom prst="rect">
            <a:avLst/>
          </a:prstGeom>
        </p:spPr>
      </p:pic>
    </p:spTree>
    <p:extLst>
      <p:ext uri="{BB962C8B-B14F-4D97-AF65-F5344CB8AC3E}">
        <p14:creationId xmlns:p14="http://schemas.microsoft.com/office/powerpoint/2010/main" val="325503868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9"/>
        <p:cNvGrpSpPr/>
        <p:nvPr/>
      </p:nvGrpSpPr>
      <p:grpSpPr>
        <a:xfrm>
          <a:off x="0" y="0"/>
          <a:ext cx="0" cy="0"/>
          <a:chOff x="0" y="0"/>
          <a:chExt cx="0" cy="0"/>
        </a:xfrm>
      </p:grpSpPr>
      <p:sp>
        <p:nvSpPr>
          <p:cNvPr id="530" name="Google Shape;530;p5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000"/>
              <a:buFont typeface="Century Gothic"/>
              <a:buNone/>
            </a:pPr>
            <a:r>
              <a:rPr lang="en-US" dirty="0" smtClean="0"/>
              <a:t>What can we do? </a:t>
            </a:r>
            <a:br>
              <a:rPr lang="en-US" dirty="0" smtClean="0"/>
            </a:br>
            <a:r>
              <a:rPr lang="en-US" dirty="0" smtClean="0"/>
              <a:t>Gatekeeper Training</a:t>
            </a:r>
            <a:endParaRPr lang="en-US" dirty="0"/>
          </a:p>
        </p:txBody>
      </p:sp>
      <p:sp>
        <p:nvSpPr>
          <p:cNvPr id="531" name="Google Shape;531;p55"/>
          <p:cNvSpPr txBox="1">
            <a:spLocks noGrp="1"/>
          </p:cNvSpPr>
          <p:nvPr>
            <p:ph idx="1"/>
          </p:nvPr>
        </p:nvSpPr>
        <p:spPr>
          <a:xfrm>
            <a:off x="5929572" y="2194560"/>
            <a:ext cx="5576628" cy="4024125"/>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035"/>
              <a:buFont typeface="Arial" panose="020B0604020202020204" pitchFamily="34" charset="0"/>
              <a:buChar char="•"/>
            </a:pPr>
            <a:r>
              <a:rPr lang="en-US" sz="2035" dirty="0"/>
              <a:t>Gatekeepers are responsible center staff who spend time with students that might be vulnerable to depression and suicidal thoughts and student peers.</a:t>
            </a:r>
            <a:endParaRPr dirty="0"/>
          </a:p>
          <a:p>
            <a:pPr>
              <a:lnSpc>
                <a:spcPct val="90000"/>
              </a:lnSpc>
              <a:spcBef>
                <a:spcPts val="1000"/>
              </a:spcBef>
              <a:buClr>
                <a:schemeClr val="dk1"/>
              </a:buClr>
              <a:buSzPts val="2035"/>
              <a:buFont typeface="Arial" panose="020B0604020202020204" pitchFamily="34" charset="0"/>
              <a:buChar char="•"/>
            </a:pPr>
            <a:r>
              <a:rPr lang="en-US" sz="2035" dirty="0"/>
              <a:t>Research indicates that gatekeeper training can impact four important factors—knowledge, perceptions about depression and suicide prevention, reluctance, and self-efficacy—and that changes in these factors can influence intervention behavior. </a:t>
            </a:r>
            <a:endParaRPr dirty="0"/>
          </a:p>
          <a:p>
            <a:pPr>
              <a:lnSpc>
                <a:spcPct val="90000"/>
              </a:lnSpc>
              <a:spcBef>
                <a:spcPts val="1000"/>
              </a:spcBef>
              <a:buClr>
                <a:schemeClr val="dk1"/>
              </a:buClr>
              <a:buSzPts val="2035"/>
              <a:buFont typeface="Arial" panose="020B0604020202020204" pitchFamily="34" charset="0"/>
              <a:buChar char="•"/>
            </a:pPr>
            <a:r>
              <a:rPr lang="en-US" sz="2035" dirty="0"/>
              <a:t>There are several programs: SOS, QPR, MHFA, Psychological First Aid and more!</a:t>
            </a:r>
            <a:endParaRPr dirty="0"/>
          </a:p>
        </p:txBody>
      </p:sp>
      <p:sp>
        <p:nvSpPr>
          <p:cNvPr id="532" name="Google Shape;532;p5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050" b="0" i="0" u="none" strike="noStrike" kern="0" cap="none" spc="0" normalizeH="0" baseline="0" noProof="0" dirty="0">
              <a:ln>
                <a:noFill/>
              </a:ln>
              <a:solidFill>
                <a:prstClr val="black">
                  <a:tint val="75000"/>
                </a:prstClr>
              </a:solidFill>
              <a:effectLst/>
              <a:uLnTx/>
              <a:uFillTx/>
              <a:latin typeface="Arial"/>
              <a:cs typeface="Arial"/>
              <a:sym typeface="Arial"/>
            </a:endParaRPr>
          </a:p>
        </p:txBody>
      </p:sp>
      <p:pic>
        <p:nvPicPr>
          <p:cNvPr id="534" name="Google Shape;534;p55"/>
          <p:cNvPicPr preferRelativeResize="0"/>
          <p:nvPr/>
        </p:nvPicPr>
        <p:blipFill rotWithShape="1">
          <a:blip r:embed="rId3">
            <a:alphaModFix/>
          </a:blip>
          <a:srcRect r="9222" b="-4"/>
          <a:stretch/>
        </p:blipFill>
        <p:spPr>
          <a:xfrm>
            <a:off x="149157" y="1673910"/>
            <a:ext cx="5518050" cy="4141235"/>
          </a:xfrm>
          <a:prstGeom prst="rect">
            <a:avLst/>
          </a:prstGeom>
          <a:noFill/>
          <a:ln>
            <a:noFill/>
          </a:ln>
        </p:spPr>
      </p:pic>
      <p:sp>
        <p:nvSpPr>
          <p:cNvPr id="535" name="Google Shape;535;p55"/>
          <p:cNvSpPr txBox="1"/>
          <p:nvPr/>
        </p:nvSpPr>
        <p:spPr>
          <a:xfrm>
            <a:off x="524933" y="6214030"/>
            <a:ext cx="9676139"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prstClr val="black"/>
                </a:solidFill>
                <a:effectLst/>
                <a:uLnTx/>
                <a:uFillTx/>
                <a:latin typeface="Gill Sans"/>
                <a:ea typeface="Gill Sans"/>
                <a:cs typeface="Gill Sans"/>
                <a:sym typeface="Gill Sans"/>
              </a:rPr>
              <a:t>Kuhlman, </a:t>
            </a:r>
            <a:r>
              <a:rPr kumimoji="0" lang="en-US" sz="1400" b="0" i="0" u="none" strike="noStrike" kern="0" cap="none" spc="0" normalizeH="0" baseline="0" noProof="0" dirty="0">
                <a:ln>
                  <a:noFill/>
                </a:ln>
                <a:solidFill>
                  <a:prstClr val="black"/>
                </a:solidFill>
                <a:effectLst/>
                <a:uLnTx/>
                <a:uFillTx/>
                <a:latin typeface="Gill Sans"/>
                <a:ea typeface="Gill Sans"/>
                <a:cs typeface="Gill Sans"/>
                <a:sym typeface="Gill Sans"/>
              </a:rPr>
              <a:t>S. T., </a:t>
            </a:r>
            <a:r>
              <a:rPr kumimoji="0" lang="en-US" sz="1400" b="0" i="0" u="none" strike="noStrike" kern="0" cap="none" spc="0" normalizeH="0" baseline="0" noProof="0" dirty="0" err="1" smtClean="0">
                <a:ln>
                  <a:noFill/>
                </a:ln>
                <a:solidFill>
                  <a:prstClr val="black"/>
                </a:solidFill>
                <a:effectLst/>
                <a:uLnTx/>
                <a:uFillTx/>
                <a:latin typeface="Gill Sans"/>
                <a:ea typeface="Gill Sans"/>
                <a:cs typeface="Gill Sans"/>
                <a:sym typeface="Gill Sans"/>
              </a:rPr>
              <a:t>Walch</a:t>
            </a:r>
            <a:r>
              <a:rPr kumimoji="0" lang="en-US" sz="1400" b="0" i="0" u="none" strike="noStrike" kern="0" cap="none" spc="0" normalizeH="0" baseline="0" noProof="0" dirty="0" smtClean="0">
                <a:ln>
                  <a:noFill/>
                </a:ln>
                <a:solidFill>
                  <a:prstClr val="black"/>
                </a:solidFill>
                <a:effectLst/>
                <a:uLnTx/>
                <a:uFillTx/>
                <a:latin typeface="Gill Sans"/>
                <a:ea typeface="Gill Sans"/>
                <a:cs typeface="Gill Sans"/>
                <a:sym typeface="Gill Sans"/>
              </a:rPr>
              <a:t>, </a:t>
            </a:r>
            <a:r>
              <a:rPr kumimoji="0" lang="en-US" sz="1400" b="0" i="0" u="none" strike="noStrike" kern="0" cap="none" spc="0" normalizeH="0" baseline="0" noProof="0" dirty="0">
                <a:ln>
                  <a:noFill/>
                </a:ln>
                <a:solidFill>
                  <a:prstClr val="black"/>
                </a:solidFill>
                <a:effectLst/>
                <a:uLnTx/>
                <a:uFillTx/>
                <a:latin typeface="Gill Sans"/>
                <a:ea typeface="Gill Sans"/>
                <a:cs typeface="Gill Sans"/>
                <a:sym typeface="Gill Sans"/>
              </a:rPr>
              <a:t>S. E., </a:t>
            </a:r>
            <a:r>
              <a:rPr kumimoji="0" lang="en-US" sz="1400" b="0" i="0" u="none" strike="noStrike" kern="0" cap="none" spc="0" normalizeH="0" baseline="0" noProof="0" dirty="0" smtClean="0">
                <a:ln>
                  <a:noFill/>
                </a:ln>
                <a:solidFill>
                  <a:prstClr val="black"/>
                </a:solidFill>
                <a:effectLst/>
                <a:uLnTx/>
                <a:uFillTx/>
                <a:latin typeface="Gill Sans"/>
                <a:ea typeface="Gill Sans"/>
                <a:cs typeface="Gill Sans"/>
                <a:sym typeface="Gill Sans"/>
              </a:rPr>
              <a:t>Bauer, </a:t>
            </a:r>
            <a:r>
              <a:rPr kumimoji="0" lang="en-US" sz="1400" b="0" i="0" u="none" strike="noStrike" kern="0" cap="none" spc="0" normalizeH="0" baseline="0" noProof="0" dirty="0">
                <a:ln>
                  <a:noFill/>
                </a:ln>
                <a:solidFill>
                  <a:prstClr val="black"/>
                </a:solidFill>
                <a:effectLst/>
                <a:uLnTx/>
                <a:uFillTx/>
                <a:latin typeface="Gill Sans"/>
                <a:ea typeface="Gill Sans"/>
                <a:cs typeface="Gill Sans"/>
                <a:sym typeface="Gill Sans"/>
              </a:rPr>
              <a:t>K. N., &amp; </a:t>
            </a:r>
            <a:r>
              <a:rPr kumimoji="0" lang="en-US" sz="1400" b="0" i="0" u="none" strike="noStrike" kern="0" cap="none" spc="0" normalizeH="0" baseline="0" noProof="0" dirty="0" smtClean="0">
                <a:ln>
                  <a:noFill/>
                </a:ln>
                <a:solidFill>
                  <a:prstClr val="black"/>
                </a:solidFill>
                <a:effectLst/>
                <a:uLnTx/>
                <a:uFillTx/>
                <a:latin typeface="Gill Sans"/>
                <a:ea typeface="Gill Sans"/>
                <a:cs typeface="Gill Sans"/>
                <a:sym typeface="Gill Sans"/>
              </a:rPr>
              <a:t>Glenn, </a:t>
            </a:r>
            <a:r>
              <a:rPr kumimoji="0" lang="en-US" sz="1400" b="0" i="0" u="none" strike="noStrike" kern="0" cap="none" spc="0" normalizeH="0" baseline="0" noProof="0" dirty="0">
                <a:ln>
                  <a:noFill/>
                </a:ln>
                <a:solidFill>
                  <a:prstClr val="black"/>
                </a:solidFill>
                <a:effectLst/>
                <a:uLnTx/>
                <a:uFillTx/>
                <a:latin typeface="Gill Sans"/>
                <a:ea typeface="Gill Sans"/>
                <a:cs typeface="Gill Sans"/>
                <a:sym typeface="Gill Sans"/>
              </a:rPr>
              <a:t>A. D. (2017). Intention to enact and enactment of gatekeeper behaviors for suicide prevention: An application of the theory of planned behavior. Prevention Science, 18, 704–715.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0817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0"/>
        <p:cNvGrpSpPr/>
        <p:nvPr/>
      </p:nvGrpSpPr>
      <p:grpSpPr>
        <a:xfrm>
          <a:off x="0" y="0"/>
          <a:ext cx="0" cy="0"/>
          <a:chOff x="0" y="0"/>
          <a:chExt cx="0" cy="0"/>
        </a:xfrm>
      </p:grpSpPr>
      <p:sp>
        <p:nvSpPr>
          <p:cNvPr id="541" name="Google Shape;541;p5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600"/>
              <a:buFont typeface="Century Gothic"/>
              <a:buNone/>
            </a:pPr>
            <a:r>
              <a:rPr lang="en-US" dirty="0" smtClean="0"/>
              <a:t>Question-Persuade-Refer </a:t>
            </a:r>
            <a:r>
              <a:rPr lang="en-US" dirty="0"/>
              <a:t>(QPR</a:t>
            </a:r>
            <a:r>
              <a:rPr lang="en-US" dirty="0" smtClean="0"/>
              <a:t>)</a:t>
            </a:r>
            <a:endParaRPr dirty="0"/>
          </a:p>
        </p:txBody>
      </p:sp>
      <p:sp>
        <p:nvSpPr>
          <p:cNvPr id="542" name="Google Shape;542;p56"/>
          <p:cNvSpPr txBox="1">
            <a:spLocks noGrp="1"/>
          </p:cNvSpPr>
          <p:nvPr>
            <p:ph idx="1"/>
          </p:nvPr>
        </p:nvSpPr>
        <p:spPr>
          <a:xfrm>
            <a:off x="4438650" y="2194560"/>
            <a:ext cx="7067550" cy="4024125"/>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chemeClr val="dk1"/>
              </a:buClr>
              <a:buSzPts val="2035"/>
              <a:buFont typeface="Arial" panose="020B0604020202020204" pitchFamily="34" charset="0"/>
              <a:buChar char="•"/>
            </a:pPr>
            <a:r>
              <a:rPr lang="en-US" sz="2035" dirty="0"/>
              <a:t>Anyone can learn to ask the right questions to help a depressed and/or suicidal student or staff member</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Depression is an illness, like heart disease, and suicidal thoughts are a crisis in that illness, like a heart attack</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You would not leave a heart attack victim lying on the sidewalk – many have been trained in CPR</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The QPR program (N = 2,389), participants in QPR demonstrated knowledge and suicide prevention behavior gains compared with control groups.</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smtClean="0"/>
              <a:t>QPR-SAMHSA’s </a:t>
            </a:r>
            <a:r>
              <a:rPr lang="en-US" sz="2035" dirty="0"/>
              <a:t>National Registry for </a:t>
            </a:r>
            <a:r>
              <a:rPr lang="en-US" sz="2035" dirty="0" smtClean="0"/>
              <a:t>Evidence-Based </a:t>
            </a:r>
            <a:r>
              <a:rPr lang="en-US" sz="2035" dirty="0"/>
              <a:t>Programs and practices (NREPP)</a:t>
            </a:r>
            <a:endParaRPr dirty="0"/>
          </a:p>
          <a:p>
            <a:pPr marL="228600" lvl="0" indent="-99377" algn="l" rtl="0">
              <a:lnSpc>
                <a:spcPct val="90000"/>
              </a:lnSpc>
              <a:spcBef>
                <a:spcPts val="1000"/>
              </a:spcBef>
              <a:spcAft>
                <a:spcPts val="0"/>
              </a:spcAft>
              <a:buClr>
                <a:schemeClr val="dk1"/>
              </a:buClr>
              <a:buSzPts val="2035"/>
              <a:buNone/>
            </a:pPr>
            <a:endParaRPr sz="2035" dirty="0"/>
          </a:p>
        </p:txBody>
      </p:sp>
      <p:sp>
        <p:nvSpPr>
          <p:cNvPr id="543" name="Google Shape;543;p5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05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544" name="Google Shape;544;p56"/>
          <p:cNvSpPr/>
          <p:nvPr/>
        </p:nvSpPr>
        <p:spPr>
          <a:xfrm>
            <a:off x="441692" y="1742346"/>
            <a:ext cx="3703320" cy="4045683"/>
          </a:xfrm>
          <a:prstGeom prst="rect">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prstClr val="white"/>
              </a:solidFill>
              <a:effectLst/>
              <a:uLnTx/>
              <a:uFillTx/>
              <a:latin typeface="Gill Sans"/>
              <a:ea typeface="Gill Sans"/>
              <a:cs typeface="Gill Sans"/>
              <a:sym typeface="Gill Sans"/>
            </a:endParaRPr>
          </a:p>
        </p:txBody>
      </p:sp>
      <p:pic>
        <p:nvPicPr>
          <p:cNvPr id="545" name="Google Shape;545;p56"/>
          <p:cNvPicPr preferRelativeResize="0"/>
          <p:nvPr/>
        </p:nvPicPr>
        <p:blipFill rotWithShape="1">
          <a:blip r:embed="rId3">
            <a:alphaModFix/>
          </a:blip>
          <a:srcRect/>
          <a:stretch/>
        </p:blipFill>
        <p:spPr>
          <a:xfrm>
            <a:off x="441692" y="2987490"/>
            <a:ext cx="3703320" cy="1555394"/>
          </a:xfrm>
          <a:prstGeom prst="rect">
            <a:avLst/>
          </a:prstGeom>
          <a:noFill/>
          <a:ln>
            <a:noFill/>
          </a:ln>
        </p:spPr>
      </p:pic>
      <p:sp>
        <p:nvSpPr>
          <p:cNvPr id="546" name="Google Shape;546;p56"/>
          <p:cNvSpPr/>
          <p:nvPr/>
        </p:nvSpPr>
        <p:spPr>
          <a:xfrm>
            <a:off x="730386" y="6041269"/>
            <a:ext cx="10119198"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prstClr val="black"/>
                </a:solidFill>
                <a:effectLst/>
                <a:uLnTx/>
                <a:uFillTx/>
                <a:latin typeface="Gill Sans"/>
                <a:ea typeface="Gill Sans"/>
                <a:cs typeface="Gill Sans"/>
                <a:sym typeface="Gill Sans"/>
              </a:rPr>
              <a:t>Hangartner, R. B., Totura, C. M. W., Labouliere, C. D., Gryglewicz, K., and Karver, M. S. (2018). Benchmarking the “Question, Persuade, Refer” program against evaluations of established suicide prevention gatekeeper trainings. Suicide Life Threat. Behav. doi: 10.1111/sltb.12430 print].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23791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1"/>
        <p:cNvGrpSpPr/>
        <p:nvPr/>
      </p:nvGrpSpPr>
      <p:grpSpPr>
        <a:xfrm>
          <a:off x="0" y="0"/>
          <a:ext cx="0" cy="0"/>
          <a:chOff x="0" y="0"/>
          <a:chExt cx="0" cy="0"/>
        </a:xfrm>
      </p:grpSpPr>
      <p:sp>
        <p:nvSpPr>
          <p:cNvPr id="552" name="Google Shape;552;p5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600"/>
              <a:buFont typeface="Century Gothic"/>
              <a:buNone/>
            </a:pPr>
            <a:r>
              <a:rPr lang="en-US" dirty="0" smtClean="0"/>
              <a:t>First Step:</a:t>
            </a:r>
            <a:br>
              <a:rPr lang="en-US" dirty="0" smtClean="0"/>
            </a:br>
            <a:r>
              <a:rPr lang="en-US" dirty="0" smtClean="0"/>
              <a:t>Acknowledge the Student’s Distress</a:t>
            </a:r>
            <a:r>
              <a:rPr lang="en-US" sz="3600" dirty="0" smtClean="0"/>
              <a:t/>
            </a:r>
            <a:br>
              <a:rPr lang="en-US" sz="3600" dirty="0" smtClean="0"/>
            </a:br>
            <a:endParaRPr lang="en-US" sz="3600" dirty="0"/>
          </a:p>
        </p:txBody>
      </p:sp>
      <p:sp>
        <p:nvSpPr>
          <p:cNvPr id="553" name="Google Shape;553;p57"/>
          <p:cNvSpPr txBox="1">
            <a:spLocks noGrp="1"/>
          </p:cNvSpPr>
          <p:nvPr>
            <p:ph idx="1"/>
          </p:nvPr>
        </p:nvSpPr>
        <p:spPr>
          <a:xfrm>
            <a:off x="4645530" y="2158275"/>
            <a:ext cx="7333109" cy="4024125"/>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chemeClr val="dk1"/>
              </a:buClr>
              <a:buSzPts val="2035"/>
              <a:buFont typeface="Arial" panose="020B0604020202020204" pitchFamily="34" charset="0"/>
              <a:buChar char="•"/>
            </a:pPr>
            <a:r>
              <a:rPr lang="en-US" sz="2035" dirty="0"/>
              <a:t>“I’ve noticed you’ve seemed less interested in your work and you’ve been spending more time alone.”</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“Coming to JC can be really hard and a lot of students miss their families. I’m worried about you because you’ve seemed really down.”</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Actively listen</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Be attentive</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Don’t interrupt</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Don’t condemn depression or suicide </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Don’t judge</a:t>
            </a:r>
            <a:endParaRPr dirty="0"/>
          </a:p>
          <a:p>
            <a:pPr lvl="0" algn="l" rtl="0">
              <a:lnSpc>
                <a:spcPct val="90000"/>
              </a:lnSpc>
              <a:spcBef>
                <a:spcPts val="1000"/>
              </a:spcBef>
              <a:spcAft>
                <a:spcPts val="0"/>
              </a:spcAft>
              <a:buClr>
                <a:schemeClr val="dk1"/>
              </a:buClr>
              <a:buSzPts val="2035"/>
              <a:buFont typeface="Arial" panose="020B0604020202020204" pitchFamily="34" charset="0"/>
              <a:buChar char="•"/>
            </a:pPr>
            <a:r>
              <a:rPr lang="en-US" sz="2035" dirty="0"/>
              <a:t>Quiet your own fears</a:t>
            </a:r>
            <a:endParaRPr dirty="0"/>
          </a:p>
          <a:p>
            <a:pPr marL="228600" lvl="0" indent="-99377" algn="l" rtl="0">
              <a:lnSpc>
                <a:spcPct val="90000"/>
              </a:lnSpc>
              <a:spcBef>
                <a:spcPts val="1000"/>
              </a:spcBef>
              <a:spcAft>
                <a:spcPts val="0"/>
              </a:spcAft>
              <a:buClr>
                <a:schemeClr val="dk1"/>
              </a:buClr>
              <a:buSzPts val="2035"/>
              <a:buNone/>
            </a:pPr>
            <a:endParaRPr sz="2035" dirty="0"/>
          </a:p>
        </p:txBody>
      </p:sp>
      <p:sp>
        <p:nvSpPr>
          <p:cNvPr id="554" name="Google Shape;554;p57"/>
          <p:cNvSpPr/>
          <p:nvPr/>
        </p:nvSpPr>
        <p:spPr>
          <a:xfrm>
            <a:off x="446534" y="2180496"/>
            <a:ext cx="3703320" cy="4045683"/>
          </a:xfrm>
          <a:prstGeom prst="rect">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prstClr val="white"/>
              </a:solidFill>
              <a:effectLst/>
              <a:uLnTx/>
              <a:uFillTx/>
              <a:latin typeface="Gill Sans"/>
              <a:ea typeface="Gill Sans"/>
              <a:cs typeface="Gill Sans"/>
              <a:sym typeface="Gill Sans"/>
            </a:endParaRPr>
          </a:p>
        </p:txBody>
      </p:sp>
      <p:pic>
        <p:nvPicPr>
          <p:cNvPr id="555" name="Google Shape;555;p57"/>
          <p:cNvPicPr preferRelativeResize="0"/>
          <p:nvPr/>
        </p:nvPicPr>
        <p:blipFill rotWithShape="1">
          <a:blip r:embed="rId3">
            <a:alphaModFix/>
          </a:blip>
          <a:srcRect/>
          <a:stretch/>
        </p:blipFill>
        <p:spPr>
          <a:xfrm>
            <a:off x="657225" y="3256085"/>
            <a:ext cx="3305175" cy="1859160"/>
          </a:xfrm>
          <a:prstGeom prst="rect">
            <a:avLst/>
          </a:prstGeom>
          <a:noFill/>
          <a:ln>
            <a:noFill/>
          </a:ln>
        </p:spPr>
      </p:pic>
    </p:spTree>
    <p:extLst>
      <p:ext uri="{BB962C8B-B14F-4D97-AF65-F5344CB8AC3E}">
        <p14:creationId xmlns:p14="http://schemas.microsoft.com/office/powerpoint/2010/main" val="423081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8"/>
          <p:cNvSpPr txBox="1">
            <a:spLocks noGrp="1"/>
          </p:cNvSpPr>
          <p:nvPr>
            <p:ph type="title"/>
          </p:nvPr>
        </p:nvSpPr>
        <p:spPr/>
        <p:txBody>
          <a:bodyPr/>
          <a:lstStyle/>
          <a:p>
            <a:pPr lvl="0" algn="r"/>
            <a:r>
              <a:rPr lang="en-US" dirty="0" smtClean="0">
                <a:sym typeface="Gill Sans"/>
              </a:rPr>
              <a:t>How to Ask the Suicide Question</a:t>
            </a:r>
            <a:endParaRPr lang="en-US" dirty="0"/>
          </a:p>
        </p:txBody>
      </p:sp>
      <p:sp>
        <p:nvSpPr>
          <p:cNvPr id="562" name="Google Shape;562;p58"/>
          <p:cNvSpPr txBox="1">
            <a:spLocks noGrp="1"/>
          </p:cNvSpPr>
          <p:nvPr>
            <p:ph sz="half" idx="1"/>
          </p:nvPr>
        </p:nvSpPr>
        <p:spPr/>
        <p:txBody>
          <a:bodyPr/>
          <a:lstStyle/>
          <a:p>
            <a:pPr lvl="0"/>
            <a:r>
              <a:rPr lang="en-US" dirty="0" smtClean="0"/>
              <a:t>Less Direct Approach:</a:t>
            </a:r>
          </a:p>
          <a:p>
            <a:pPr lvl="1"/>
            <a:r>
              <a:rPr lang="en-US" dirty="0" smtClean="0"/>
              <a:t>“Have you been unhappy lately? </a:t>
            </a:r>
            <a:endParaRPr lang="en-US" dirty="0"/>
          </a:p>
          <a:p>
            <a:pPr lvl="1"/>
            <a:r>
              <a:rPr lang="en-US" dirty="0" smtClean="0"/>
              <a:t>Have you been very unhappy lately? </a:t>
            </a:r>
          </a:p>
          <a:p>
            <a:pPr lvl="1"/>
            <a:r>
              <a:rPr lang="en-US" dirty="0" smtClean="0"/>
              <a:t> Have you been so very unhappy lately that you’ve been thinking about ending your life?”</a:t>
            </a:r>
          </a:p>
          <a:p>
            <a:pPr lvl="1"/>
            <a:r>
              <a:rPr lang="en-US" dirty="0" smtClean="0"/>
              <a:t>“Do you ever wish you could go to sleep and never wake up?”</a:t>
            </a:r>
          </a:p>
          <a:p>
            <a:pPr lvl="0"/>
            <a:endParaRPr lang="en-US" dirty="0"/>
          </a:p>
        </p:txBody>
      </p:sp>
      <p:sp>
        <p:nvSpPr>
          <p:cNvPr id="563" name="Google Shape;563;p58"/>
          <p:cNvSpPr txBox="1"/>
          <p:nvPr/>
        </p:nvSpPr>
        <p:spPr>
          <a:xfrm>
            <a:off x="506404" y="31880"/>
            <a:ext cx="1295400" cy="11890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2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4" name="Google Shape;564;p58"/>
          <p:cNvSpPr txBox="1"/>
          <p:nvPr/>
        </p:nvSpPr>
        <p:spPr>
          <a:xfrm>
            <a:off x="1801804" y="1050252"/>
            <a:ext cx="8077200"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565" name="Google Shape;565;p58"/>
          <p:cNvPicPr preferRelativeResize="0"/>
          <p:nvPr/>
        </p:nvPicPr>
        <p:blipFill rotWithShape="1">
          <a:blip r:embed="rId3">
            <a:alphaModFix/>
          </a:blip>
          <a:srcRect/>
          <a:stretch/>
        </p:blipFill>
        <p:spPr>
          <a:xfrm>
            <a:off x="8979157" y="6227042"/>
            <a:ext cx="5791702" cy="249958"/>
          </a:xfrm>
          <a:prstGeom prst="rect">
            <a:avLst/>
          </a:prstGeom>
          <a:noFill/>
          <a:ln>
            <a:noFill/>
          </a:ln>
        </p:spPr>
      </p:pic>
      <p:pic>
        <p:nvPicPr>
          <p:cNvPr id="566" name="Google Shape;566;p58"/>
          <p:cNvPicPr preferRelativeResize="0"/>
          <p:nvPr/>
        </p:nvPicPr>
        <p:blipFill rotWithShape="1">
          <a:blip r:embed="rId4">
            <a:alphaModFix/>
          </a:blip>
          <a:srcRect/>
          <a:stretch/>
        </p:blipFill>
        <p:spPr>
          <a:xfrm>
            <a:off x="6217735" y="1825625"/>
            <a:ext cx="5522843" cy="3478010"/>
          </a:xfrm>
          <a:prstGeom prst="rect">
            <a:avLst/>
          </a:prstGeom>
          <a:noFill/>
          <a:ln>
            <a:noFill/>
          </a:ln>
        </p:spPr>
      </p:pic>
    </p:spTree>
    <p:extLst>
      <p:ext uri="{BB962C8B-B14F-4D97-AF65-F5344CB8AC3E}">
        <p14:creationId xmlns:p14="http://schemas.microsoft.com/office/powerpoint/2010/main" val="756866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000"/>
              <a:buFont typeface="Century Gothic"/>
              <a:buNone/>
            </a:pPr>
            <a:r>
              <a:rPr lang="en-US" dirty="0" smtClean="0"/>
              <a:t>Depression Through a Teen’s Eye </a:t>
            </a:r>
            <a:endParaRPr lang="en-US" dirty="0"/>
          </a:p>
        </p:txBody>
      </p:sp>
      <p:sp>
        <p:nvSpPr>
          <p:cNvPr id="192" name="Google Shape;192;p23"/>
          <p:cNvSpPr txBox="1">
            <a:spLocks noGrp="1"/>
          </p:cNvSpPr>
          <p:nvPr>
            <p:ph idx="1"/>
          </p:nvPr>
        </p:nvSpPr>
        <p:spPr>
          <a:xfrm>
            <a:off x="6096000" y="1416937"/>
            <a:ext cx="5420460" cy="40241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dirty="0"/>
              <a:t>“And no matter what I say, I am not okay. I might never be "okay". I might never be the same way I was before, and it's scary. Have you ever gotten that question- "Are you afraid of dying?" I have. And every time I get asked that I answer them no- I'm afraid of what life has become in my eyes, and every day is a struggle. I'm afraid that I'll never get to see the old me again. So no, I'm not afraid of dying, but instead of living.”</a:t>
            </a:r>
            <a:endParaRPr dirty="0"/>
          </a:p>
          <a:p>
            <a:pPr marL="228600" lvl="0" indent="-88900" algn="l" rtl="0">
              <a:lnSpc>
                <a:spcPct val="90000"/>
              </a:lnSpc>
              <a:spcBef>
                <a:spcPts val="1000"/>
              </a:spcBef>
              <a:spcAft>
                <a:spcPts val="0"/>
              </a:spcAft>
              <a:buClr>
                <a:schemeClr val="dk1"/>
              </a:buClr>
              <a:buSzPts val="2200"/>
              <a:buNone/>
            </a:pPr>
            <a:endParaRPr dirty="0"/>
          </a:p>
        </p:txBody>
      </p:sp>
      <p:sp>
        <p:nvSpPr>
          <p:cNvPr id="193" name="Google Shape;193;p23"/>
          <p:cNvSpPr/>
          <p:nvPr/>
        </p:nvSpPr>
        <p:spPr>
          <a:xfrm>
            <a:off x="446533" y="2180496"/>
            <a:ext cx="5404639" cy="4045683"/>
          </a:xfrm>
          <a:prstGeom prst="rect">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ill Sans"/>
              <a:ea typeface="Gill Sans"/>
              <a:cs typeface="Gill Sans"/>
              <a:sym typeface="Gill Sans"/>
            </a:endParaRPr>
          </a:p>
        </p:txBody>
      </p:sp>
      <p:pic>
        <p:nvPicPr>
          <p:cNvPr id="194" name="Google Shape;194;p23"/>
          <p:cNvPicPr preferRelativeResize="0"/>
          <p:nvPr/>
        </p:nvPicPr>
        <p:blipFill rotWithShape="1">
          <a:blip r:embed="rId3">
            <a:alphaModFix/>
          </a:blip>
          <a:srcRect/>
          <a:stretch/>
        </p:blipFill>
        <p:spPr>
          <a:xfrm>
            <a:off x="681101" y="2361056"/>
            <a:ext cx="4914773" cy="3649219"/>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gn="r">
              <a:spcBef>
                <a:spcPts val="0"/>
              </a:spcBef>
              <a:buClr>
                <a:schemeClr val="dk1"/>
              </a:buClr>
              <a:buSzPts val="4000"/>
            </a:pPr>
            <a:r>
              <a:rPr lang="en-US" sz="4000" dirty="0">
                <a:solidFill>
                  <a:srgbClr val="002060"/>
                </a:solidFill>
                <a:sym typeface="Gill Sans"/>
              </a:rPr>
              <a:t>How to Ask the Suicide Question</a:t>
            </a:r>
            <a:endParaRPr sz="4000" dirty="0">
              <a:solidFill>
                <a:srgbClr val="002060"/>
              </a:solidFill>
            </a:endParaRPr>
          </a:p>
        </p:txBody>
      </p:sp>
      <p:sp>
        <p:nvSpPr>
          <p:cNvPr id="573" name="Google Shape;573;p59"/>
          <p:cNvSpPr txBox="1">
            <a:spLocks noGrp="1"/>
          </p:cNvSpPr>
          <p:nvPr>
            <p:ph sz="half" idx="1"/>
          </p:nvPr>
        </p:nvSpPr>
        <p:spPr>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200"/>
              <a:buFont typeface="Arial" panose="020B0604020202020204" pitchFamily="34" charset="0"/>
              <a:buChar char="•"/>
            </a:pPr>
            <a:r>
              <a:rPr lang="en-US" dirty="0">
                <a:solidFill>
                  <a:schemeClr val="bg2">
                    <a:lumMod val="25000"/>
                  </a:schemeClr>
                </a:solidFill>
              </a:rPr>
              <a:t>Direct Approach:</a:t>
            </a:r>
            <a:endParaRPr dirty="0">
              <a:solidFill>
                <a:schemeClr val="bg2">
                  <a:lumMod val="25000"/>
                </a:schemeClr>
              </a:solidFill>
            </a:endParaRPr>
          </a:p>
          <a:p>
            <a:pPr lvl="1">
              <a:lnSpc>
                <a:spcPct val="90000"/>
              </a:lnSpc>
              <a:spcBef>
                <a:spcPts val="1000"/>
              </a:spcBef>
              <a:buClr>
                <a:schemeClr val="dk1"/>
              </a:buClr>
              <a:buSzPts val="2200"/>
              <a:buFont typeface="Arial" panose="020B0604020202020204" pitchFamily="34" charset="0"/>
              <a:buChar char="•"/>
            </a:pPr>
            <a:r>
              <a:rPr lang="en-US" sz="2000" dirty="0"/>
              <a:t>“You know, when people are as upset as you seem to be</a:t>
            </a:r>
            <a:r>
              <a:rPr lang="en-US" sz="2000" dirty="0" smtClean="0"/>
              <a:t>, </a:t>
            </a:r>
            <a:r>
              <a:rPr lang="en-US" sz="2000" dirty="0"/>
              <a:t>they sometimes wish they were dead. </a:t>
            </a:r>
            <a:r>
              <a:rPr lang="en-US" sz="2000" dirty="0" smtClean="0"/>
              <a:t>I’m </a:t>
            </a:r>
            <a:r>
              <a:rPr lang="en-US" sz="2000" dirty="0"/>
              <a:t>wondering </a:t>
            </a:r>
            <a:r>
              <a:rPr lang="en-US" sz="2000" dirty="0" smtClean="0"/>
              <a:t>if</a:t>
            </a:r>
            <a:r>
              <a:rPr lang="en-US" sz="2000" dirty="0"/>
              <a:t> </a:t>
            </a:r>
            <a:r>
              <a:rPr lang="en-US" sz="2000" dirty="0" smtClean="0"/>
              <a:t>you’re </a:t>
            </a:r>
            <a:r>
              <a:rPr lang="en-US" sz="2000" dirty="0"/>
              <a:t>feeling that way, too?”</a:t>
            </a:r>
            <a:endParaRPr sz="2000" dirty="0"/>
          </a:p>
          <a:p>
            <a:pPr lvl="1">
              <a:lnSpc>
                <a:spcPct val="90000"/>
              </a:lnSpc>
              <a:spcBef>
                <a:spcPts val="1000"/>
              </a:spcBef>
              <a:buClr>
                <a:schemeClr val="dk1"/>
              </a:buClr>
              <a:buSzPts val="2200"/>
              <a:buFont typeface="Arial" panose="020B0604020202020204" pitchFamily="34" charset="0"/>
              <a:buChar char="•"/>
            </a:pPr>
            <a:r>
              <a:rPr lang="en-US" sz="2000" dirty="0"/>
              <a:t>“You look pretty miserable, I wonder if you’re </a:t>
            </a:r>
            <a:r>
              <a:rPr lang="en-US" sz="2000" dirty="0" smtClean="0"/>
              <a:t>thinking about </a:t>
            </a:r>
            <a:r>
              <a:rPr lang="en-US" sz="2000" dirty="0"/>
              <a:t>suicide?”</a:t>
            </a:r>
            <a:endParaRPr sz="2000" dirty="0"/>
          </a:p>
          <a:p>
            <a:pPr lvl="1">
              <a:lnSpc>
                <a:spcPct val="90000"/>
              </a:lnSpc>
              <a:spcBef>
                <a:spcPts val="1000"/>
              </a:spcBef>
              <a:buClr>
                <a:schemeClr val="dk1"/>
              </a:buClr>
              <a:buSzPts val="2200"/>
              <a:buFont typeface="Arial" panose="020B0604020202020204" pitchFamily="34" charset="0"/>
              <a:buChar char="•"/>
            </a:pPr>
            <a:r>
              <a:rPr lang="en-US" sz="2000" dirty="0"/>
              <a:t>“Are you thinking about killing yourself?” </a:t>
            </a:r>
            <a:endParaRPr sz="2000" dirty="0"/>
          </a:p>
          <a:p>
            <a:pPr>
              <a:lnSpc>
                <a:spcPct val="90000"/>
              </a:lnSpc>
              <a:spcBef>
                <a:spcPts val="1000"/>
              </a:spcBef>
              <a:buClr>
                <a:schemeClr val="dk1"/>
              </a:buClr>
              <a:buSzPts val="2200"/>
              <a:buFont typeface="Arial" panose="020B0604020202020204" pitchFamily="34" charset="0"/>
              <a:buChar char="•"/>
            </a:pPr>
            <a:r>
              <a:rPr lang="en-US" sz="2400" b="1" dirty="0"/>
              <a:t>NOTE: If you cannot ask the question, find someone who can.</a:t>
            </a:r>
            <a:endParaRPr sz="2400" b="1" dirty="0"/>
          </a:p>
          <a:p>
            <a:pPr marL="228600" lvl="0" indent="-88900" algn="l" rtl="0">
              <a:lnSpc>
                <a:spcPct val="90000"/>
              </a:lnSpc>
              <a:spcBef>
                <a:spcPts val="1000"/>
              </a:spcBef>
              <a:spcAft>
                <a:spcPts val="0"/>
              </a:spcAft>
              <a:buClr>
                <a:schemeClr val="dk1"/>
              </a:buClr>
              <a:buSzPts val="2200"/>
              <a:buNone/>
            </a:pPr>
            <a:endParaRPr sz="2400"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50"/>
          </a:xfrm>
        </p:spPr>
      </p:pic>
      <p:sp>
        <p:nvSpPr>
          <p:cNvPr id="575" name="Google Shape;575;p59"/>
          <p:cNvSpPr/>
          <p:nvPr/>
        </p:nvSpPr>
        <p:spPr>
          <a:xfrm>
            <a:off x="2045803" y="717630"/>
            <a:ext cx="7221016"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76" name="Google Shape;576;p59"/>
          <p:cNvPicPr preferRelativeResize="0"/>
          <p:nvPr/>
        </p:nvPicPr>
        <p:blipFill rotWithShape="1">
          <a:blip r:embed="rId4">
            <a:alphaModFix/>
          </a:blip>
          <a:srcRect/>
          <a:stretch/>
        </p:blipFill>
        <p:spPr>
          <a:xfrm>
            <a:off x="8848528" y="6400800"/>
            <a:ext cx="5791702" cy="249958"/>
          </a:xfrm>
          <a:prstGeom prst="rect">
            <a:avLst/>
          </a:prstGeom>
          <a:noFill/>
          <a:ln>
            <a:noFill/>
          </a:ln>
        </p:spPr>
      </p:pic>
    </p:spTree>
    <p:extLst>
      <p:ext uri="{BB962C8B-B14F-4D97-AF65-F5344CB8AC3E}">
        <p14:creationId xmlns:p14="http://schemas.microsoft.com/office/powerpoint/2010/main" val="16520805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p:cNvSpPr/>
          <p:nvPr/>
        </p:nvSpPr>
        <p:spPr bwMode="auto">
          <a:xfrm>
            <a:off x="5080001" y="0"/>
            <a:ext cx="7111999" cy="6858000"/>
          </a:xfrm>
          <a:custGeom>
            <a:avLst/>
            <a:gdLst>
              <a:gd name="connsiteX0" fmla="*/ 0 w 3661261"/>
              <a:gd name="connsiteY0" fmla="*/ 0 h 5143500"/>
              <a:gd name="connsiteX1" fmla="*/ 1830630 w 3661261"/>
              <a:gd name="connsiteY1" fmla="*/ 0 h 5143500"/>
              <a:gd name="connsiteX2" fmla="*/ 1830631 w 3661261"/>
              <a:gd name="connsiteY2" fmla="*/ 0 h 5143500"/>
              <a:gd name="connsiteX3" fmla="*/ 3661261 w 3661261"/>
              <a:gd name="connsiteY3" fmla="*/ 0 h 5143500"/>
              <a:gd name="connsiteX4" fmla="*/ 3661261 w 3661261"/>
              <a:gd name="connsiteY4" fmla="*/ 5143500 h 5143500"/>
              <a:gd name="connsiteX5" fmla="*/ 1830631 w 3661261"/>
              <a:gd name="connsiteY5" fmla="*/ 5143500 h 5143500"/>
              <a:gd name="connsiteX6" fmla="*/ 1830630 w 3661261"/>
              <a:gd name="connsiteY6" fmla="*/ 5143500 h 5143500"/>
              <a:gd name="connsiteX7" fmla="*/ 0 w 3661261"/>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1261" h="5143500">
                <a:moveTo>
                  <a:pt x="0" y="0"/>
                </a:moveTo>
                <a:lnTo>
                  <a:pt x="1830630" y="0"/>
                </a:lnTo>
                <a:lnTo>
                  <a:pt x="1830631" y="0"/>
                </a:lnTo>
                <a:lnTo>
                  <a:pt x="3661261" y="0"/>
                </a:lnTo>
                <a:lnTo>
                  <a:pt x="3661261" y="5143500"/>
                </a:lnTo>
                <a:lnTo>
                  <a:pt x="1830631" y="5143500"/>
                </a:lnTo>
                <a:lnTo>
                  <a:pt x="1830630" y="5143500"/>
                </a:lnTo>
                <a:lnTo>
                  <a:pt x="0" y="5143500"/>
                </a:lnTo>
                <a:close/>
              </a:path>
            </a:pathLst>
          </a:custGeom>
          <a:solidFill>
            <a:schemeClr val="bg2">
              <a:lumMod val="2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pic>
        <p:nvPicPr>
          <p:cNvPr id="4" name="Picture Placeholder 3" descr="A person sitting next to a person&#10;&#10;Description automatically generated">
            <a:extLst>
              <a:ext uri="{FF2B5EF4-FFF2-40B4-BE49-F238E27FC236}">
                <a16:creationId xmlns="" xmlns:a16="http://schemas.microsoft.com/office/drawing/2014/main" id="{A13F9DBE-EFDB-455C-8D30-10372D28C06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963" r="12963"/>
          <a:stretch>
            <a:fillRect/>
          </a:stretch>
        </p:blipFill>
        <p:spPr/>
      </p:pic>
      <p:sp>
        <p:nvSpPr>
          <p:cNvPr id="74" name="Footer Text"/>
          <p:cNvSpPr txBox="1"/>
          <p:nvPr/>
        </p:nvSpPr>
        <p:spPr>
          <a:xfrm>
            <a:off x="7021504" y="1003256"/>
            <a:ext cx="4301811" cy="2323713"/>
          </a:xfrm>
          <a:prstGeom prst="rect">
            <a:avLst/>
          </a:prstGeom>
          <a:noFill/>
        </p:spPr>
        <p:txBody>
          <a:bodyPr wrap="square" lIns="0" tIns="0" rIns="0" bIns="0" rtlCol="0">
            <a:spAutoFit/>
          </a:bodyPr>
          <a:lstStyle/>
          <a:p>
            <a:pPr marL="457200" indent="-457200">
              <a:lnSpc>
                <a:spcPct val="90000"/>
              </a:lnSpc>
              <a:buClr>
                <a:schemeClr val="bg1"/>
              </a:buClr>
              <a:buSzPts val="2200"/>
              <a:buFont typeface="+mj-lt"/>
              <a:buAutoNum type="arabicPeriod"/>
            </a:pPr>
            <a:r>
              <a:rPr lang="en-US" sz="2000" b="1" dirty="0">
                <a:solidFill>
                  <a:srgbClr val="FFFF00"/>
                </a:solidFill>
              </a:rPr>
              <a:t>Listen</a:t>
            </a:r>
            <a:r>
              <a:rPr lang="en-US" sz="2000" dirty="0">
                <a:solidFill>
                  <a:schemeClr val="bg1"/>
                </a:solidFill>
              </a:rPr>
              <a:t> to the problem and give them your full attention</a:t>
            </a:r>
          </a:p>
          <a:p>
            <a:pPr marL="457200" indent="-457200">
              <a:lnSpc>
                <a:spcPct val="90000"/>
              </a:lnSpc>
              <a:spcBef>
                <a:spcPts val="1000"/>
              </a:spcBef>
              <a:buClr>
                <a:schemeClr val="bg1"/>
              </a:buClr>
              <a:buSzPts val="2200"/>
              <a:buFont typeface="+mj-lt"/>
              <a:buAutoNum type="arabicPeriod"/>
            </a:pPr>
            <a:r>
              <a:rPr lang="en-US" sz="2000" b="1" dirty="0">
                <a:solidFill>
                  <a:srgbClr val="FFFF00"/>
                </a:solidFill>
              </a:rPr>
              <a:t>Remember, suicide is not the problem</a:t>
            </a:r>
            <a:r>
              <a:rPr lang="en-US" sz="2000" dirty="0">
                <a:solidFill>
                  <a:schemeClr val="bg1"/>
                </a:solidFill>
              </a:rPr>
              <a:t>, only the solution to a perceived insoluble problem</a:t>
            </a:r>
          </a:p>
          <a:p>
            <a:pPr marL="457200" indent="-457200">
              <a:lnSpc>
                <a:spcPct val="90000"/>
              </a:lnSpc>
              <a:spcBef>
                <a:spcPts val="1000"/>
              </a:spcBef>
              <a:buClr>
                <a:schemeClr val="bg1"/>
              </a:buClr>
              <a:buSzPts val="2200"/>
              <a:buFont typeface="+mj-lt"/>
              <a:buAutoNum type="arabicPeriod"/>
            </a:pPr>
            <a:r>
              <a:rPr lang="en-US" sz="2000" b="1" dirty="0">
                <a:solidFill>
                  <a:srgbClr val="FFFF00"/>
                </a:solidFill>
              </a:rPr>
              <a:t>Do not rush to judgment</a:t>
            </a:r>
          </a:p>
          <a:p>
            <a:pPr marL="457200" indent="-457200">
              <a:lnSpc>
                <a:spcPct val="90000"/>
              </a:lnSpc>
              <a:spcBef>
                <a:spcPts val="1000"/>
              </a:spcBef>
              <a:buClr>
                <a:schemeClr val="bg1"/>
              </a:buClr>
              <a:buSzPts val="2200"/>
              <a:buFont typeface="+mj-lt"/>
              <a:buAutoNum type="arabicPeriod"/>
            </a:pPr>
            <a:r>
              <a:rPr lang="en-US" sz="2000" b="1" dirty="0">
                <a:solidFill>
                  <a:srgbClr val="FFFF00"/>
                </a:solidFill>
              </a:rPr>
              <a:t>Offer hope</a:t>
            </a:r>
            <a:r>
              <a:rPr lang="en-US" sz="2000" dirty="0">
                <a:solidFill>
                  <a:schemeClr val="bg1"/>
                </a:solidFill>
              </a:rPr>
              <a:t> in any form</a:t>
            </a:r>
          </a:p>
        </p:txBody>
      </p:sp>
      <p:sp>
        <p:nvSpPr>
          <p:cNvPr id="76" name="Footer Text"/>
          <p:cNvSpPr txBox="1"/>
          <p:nvPr/>
        </p:nvSpPr>
        <p:spPr>
          <a:xfrm>
            <a:off x="7021504" y="3960412"/>
            <a:ext cx="4301811" cy="2244653"/>
          </a:xfrm>
          <a:prstGeom prst="rect">
            <a:avLst/>
          </a:prstGeom>
          <a:noFill/>
        </p:spPr>
        <p:txBody>
          <a:bodyPr wrap="square" lIns="0" tIns="0" rIns="0" bIns="0" rtlCol="0">
            <a:spAutoFit/>
          </a:bodyPr>
          <a:lstStyle/>
          <a:p>
            <a:pPr marL="342900" lvl="0" indent="-342900">
              <a:lnSpc>
                <a:spcPct val="90000"/>
              </a:lnSpc>
              <a:buClr>
                <a:schemeClr val="bg1"/>
              </a:buClr>
              <a:buSzPts val="1656"/>
              <a:buFont typeface="Arial"/>
              <a:buChar char="•"/>
              <a:defRPr/>
            </a:pPr>
            <a:r>
              <a:rPr lang="en-US" b="1" kern="0" dirty="0">
                <a:solidFill>
                  <a:srgbClr val="FFFF00"/>
                </a:solidFill>
                <a:latin typeface="Gill Sans"/>
                <a:ea typeface="Gill Sans"/>
                <a:cs typeface="Gill Sans"/>
                <a:sym typeface="Gill Sans"/>
              </a:rPr>
              <a:t>Then say:</a:t>
            </a:r>
            <a:r>
              <a:rPr lang="en-US" kern="0" dirty="0">
                <a:solidFill>
                  <a:srgbClr val="FFFF00"/>
                </a:solidFill>
                <a:latin typeface="Arial"/>
                <a:ea typeface="Arial"/>
                <a:cs typeface="Arial"/>
                <a:sym typeface="Arial"/>
              </a:rPr>
              <a:t> </a:t>
            </a:r>
            <a:r>
              <a:rPr lang="en-US" kern="0" dirty="0">
                <a:solidFill>
                  <a:schemeClr val="bg1"/>
                </a:solidFill>
                <a:latin typeface="Gill Sans"/>
                <a:ea typeface="Gill Sans"/>
                <a:cs typeface="Gill Sans"/>
                <a:sym typeface="Gill Sans"/>
              </a:rPr>
              <a:t>“I’m concerned about you.”</a:t>
            </a:r>
            <a:endParaRPr lang="en-US" kern="0" dirty="0">
              <a:solidFill>
                <a:schemeClr val="bg1"/>
              </a:solidFill>
              <a:latin typeface="Arial"/>
              <a:ea typeface="Arial"/>
              <a:cs typeface="Arial"/>
              <a:sym typeface="Arial"/>
            </a:endParaRPr>
          </a:p>
          <a:p>
            <a:pPr marL="342900" lvl="0" indent="-342900">
              <a:lnSpc>
                <a:spcPct val="90000"/>
              </a:lnSpc>
              <a:buClr>
                <a:schemeClr val="bg1"/>
              </a:buClr>
              <a:buSzPts val="1656"/>
              <a:buFont typeface="Arial"/>
              <a:buChar char="•"/>
              <a:defRPr/>
            </a:pPr>
            <a:r>
              <a:rPr lang="en-US" b="1" kern="0" dirty="0">
                <a:solidFill>
                  <a:srgbClr val="FFFF00"/>
                </a:solidFill>
                <a:latin typeface="Gill Sans"/>
                <a:ea typeface="Gill Sans"/>
                <a:cs typeface="Gill Sans"/>
                <a:sym typeface="Gill Sans"/>
              </a:rPr>
              <a:t>Then ask:</a:t>
            </a:r>
            <a:endParaRPr lang="en-US" kern="0" dirty="0">
              <a:solidFill>
                <a:srgbClr val="FFFF00"/>
              </a:solidFill>
              <a:latin typeface="Arial"/>
              <a:ea typeface="Arial"/>
              <a:cs typeface="Arial"/>
              <a:sym typeface="Arial"/>
            </a:endParaRPr>
          </a:p>
          <a:p>
            <a:pPr marL="800100" lvl="5" indent="-342900">
              <a:lnSpc>
                <a:spcPct val="90000"/>
              </a:lnSpc>
              <a:buClr>
                <a:schemeClr val="bg1"/>
              </a:buClr>
              <a:buSzPts val="1656"/>
              <a:buFont typeface="Arial"/>
              <a:buChar char="•"/>
              <a:defRPr/>
            </a:pPr>
            <a:r>
              <a:rPr lang="en-US" kern="0" dirty="0">
                <a:solidFill>
                  <a:schemeClr val="bg1"/>
                </a:solidFill>
                <a:latin typeface="Gill Sans"/>
                <a:ea typeface="Gill Sans"/>
                <a:cs typeface="Gill Sans"/>
                <a:sym typeface="Gill Sans"/>
              </a:rPr>
              <a:t>“Will you go with me to get help?”</a:t>
            </a:r>
            <a:endParaRPr lang="en-US" kern="0" dirty="0">
              <a:solidFill>
                <a:schemeClr val="bg1"/>
              </a:solidFill>
              <a:latin typeface="Arial"/>
              <a:ea typeface="Arial"/>
              <a:cs typeface="Arial"/>
              <a:sym typeface="Arial"/>
            </a:endParaRPr>
          </a:p>
          <a:p>
            <a:pPr marL="800100" lvl="5" indent="-342900">
              <a:lnSpc>
                <a:spcPct val="90000"/>
              </a:lnSpc>
              <a:buClr>
                <a:schemeClr val="bg1"/>
              </a:buClr>
              <a:buSzPts val="1656"/>
              <a:buFont typeface="Arial"/>
              <a:buChar char="•"/>
              <a:defRPr/>
            </a:pPr>
            <a:r>
              <a:rPr lang="en-US" kern="0" dirty="0">
                <a:solidFill>
                  <a:schemeClr val="bg1"/>
                </a:solidFill>
                <a:latin typeface="Gill Sans"/>
                <a:ea typeface="Gill Sans"/>
                <a:cs typeface="Gill Sans"/>
                <a:sym typeface="Gill Sans"/>
              </a:rPr>
              <a:t>“Will you let me help you get help?”</a:t>
            </a:r>
            <a:endParaRPr lang="en-US" kern="0" dirty="0">
              <a:solidFill>
                <a:schemeClr val="bg1"/>
              </a:solidFill>
              <a:latin typeface="Arial"/>
              <a:ea typeface="Arial"/>
              <a:cs typeface="Arial"/>
              <a:sym typeface="Arial"/>
            </a:endParaRPr>
          </a:p>
          <a:p>
            <a:pPr marL="800100" lvl="5" indent="-342900">
              <a:lnSpc>
                <a:spcPct val="90000"/>
              </a:lnSpc>
              <a:buClr>
                <a:schemeClr val="bg1"/>
              </a:buClr>
              <a:buSzPts val="1656"/>
              <a:buFont typeface="Arial"/>
              <a:buChar char="•"/>
              <a:defRPr/>
            </a:pPr>
            <a:r>
              <a:rPr lang="en-US" kern="0" dirty="0">
                <a:solidFill>
                  <a:schemeClr val="bg1"/>
                </a:solidFill>
                <a:latin typeface="Gill Sans"/>
                <a:ea typeface="Gill Sans"/>
                <a:cs typeface="Gill Sans"/>
                <a:sym typeface="Gill Sans"/>
              </a:rPr>
              <a:t>“I care about you and I want to take you to the Wellness Center to get more help…”</a:t>
            </a:r>
            <a:endParaRPr lang="en-US" kern="0" dirty="0">
              <a:solidFill>
                <a:schemeClr val="bg1"/>
              </a:solidFill>
              <a:latin typeface="Arial"/>
              <a:ea typeface="Arial"/>
              <a:cs typeface="Arial"/>
              <a:sym typeface="Arial"/>
            </a:endParaRPr>
          </a:p>
          <a:p>
            <a:pPr marL="800100" lvl="5" indent="-342900">
              <a:lnSpc>
                <a:spcPct val="90000"/>
              </a:lnSpc>
              <a:buClr>
                <a:schemeClr val="bg1"/>
              </a:buClr>
              <a:buSzPts val="1656"/>
              <a:buFont typeface="Arial"/>
              <a:buChar char="•"/>
              <a:defRPr/>
            </a:pPr>
            <a:r>
              <a:rPr lang="en-US" kern="0" dirty="0">
                <a:solidFill>
                  <a:schemeClr val="bg1"/>
                </a:solidFill>
                <a:latin typeface="Gill Sans"/>
                <a:ea typeface="Gill Sans"/>
                <a:cs typeface="Gill Sans"/>
                <a:sym typeface="Gill Sans"/>
              </a:rPr>
              <a:t>“Will you let me make you an appointment with…”</a:t>
            </a:r>
            <a:endParaRPr lang="en-US" kern="0" dirty="0">
              <a:solidFill>
                <a:schemeClr val="bg1"/>
              </a:solidFill>
              <a:latin typeface="Arial"/>
              <a:ea typeface="Arial"/>
              <a:cs typeface="Arial"/>
              <a:sym typeface="Arial"/>
            </a:endParaRPr>
          </a:p>
        </p:txBody>
      </p:sp>
      <p:sp>
        <p:nvSpPr>
          <p:cNvPr id="5" name="TextBox 4">
            <a:extLst>
              <a:ext uri="{FF2B5EF4-FFF2-40B4-BE49-F238E27FC236}">
                <a16:creationId xmlns="" xmlns:a16="http://schemas.microsoft.com/office/drawing/2014/main" id="{0D6BB512-665E-427E-BE5B-063D5BE1D458}"/>
              </a:ext>
            </a:extLst>
          </p:cNvPr>
          <p:cNvSpPr txBox="1"/>
          <p:nvPr/>
        </p:nvSpPr>
        <p:spPr>
          <a:xfrm>
            <a:off x="5642043" y="269886"/>
            <a:ext cx="6238672" cy="830997"/>
          </a:xfrm>
          <a:prstGeom prst="rect">
            <a:avLst/>
          </a:prstGeom>
          <a:noFill/>
        </p:spPr>
        <p:txBody>
          <a:bodyPr wrap="square" rtlCol="0">
            <a:spAutoFit/>
          </a:bodyPr>
          <a:lstStyle/>
          <a:p>
            <a:pPr algn="ctr"/>
            <a:r>
              <a:rPr lang="en-US" sz="2400" b="1" dirty="0">
                <a:solidFill>
                  <a:schemeClr val="bg1"/>
                </a:solidFill>
                <a:sym typeface="Gill Sans"/>
              </a:rPr>
              <a:t>How to Persuade Someone to Stay Alive</a:t>
            </a:r>
            <a:r>
              <a:rPr lang="en-US" sz="2400" b="1" dirty="0"/>
              <a:t/>
            </a:r>
            <a:br>
              <a:rPr lang="en-US" sz="2400" b="1" dirty="0"/>
            </a:br>
            <a:endParaRPr lang="en-US" sz="2400" b="1" dirty="0">
              <a:solidFill>
                <a:schemeClr val="accent5">
                  <a:lumMod val="40000"/>
                  <a:lumOff val="60000"/>
                </a:schemeClr>
              </a:solidFill>
            </a:endParaRPr>
          </a:p>
        </p:txBody>
      </p:sp>
      <p:sp>
        <p:nvSpPr>
          <p:cNvPr id="49" name="Ellipse 6"/>
          <p:cNvSpPr/>
          <p:nvPr/>
        </p:nvSpPr>
        <p:spPr>
          <a:xfrm flipH="1">
            <a:off x="5948680" y="1138329"/>
            <a:ext cx="849813" cy="849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3733" dirty="0">
              <a:solidFill>
                <a:schemeClr val="bg1"/>
              </a:solidFill>
            </a:endParaRPr>
          </a:p>
        </p:txBody>
      </p:sp>
      <p:sp>
        <p:nvSpPr>
          <p:cNvPr id="64" name="Ellipse 81"/>
          <p:cNvSpPr/>
          <p:nvPr/>
        </p:nvSpPr>
        <p:spPr>
          <a:xfrm flipH="1">
            <a:off x="5948680" y="4108739"/>
            <a:ext cx="849813" cy="849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3733" dirty="0">
              <a:solidFill>
                <a:schemeClr val="bg1"/>
              </a:solidFill>
            </a:endParaRPr>
          </a:p>
        </p:txBody>
      </p:sp>
      <p:pic>
        <p:nvPicPr>
          <p:cNvPr id="2" name="Picture 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992763" y="1170226"/>
            <a:ext cx="761644" cy="761644"/>
          </a:xfrm>
          <a:prstGeom prst="rect">
            <a:avLst/>
          </a:prstGeom>
        </p:spPr>
      </p:pic>
      <p:pic>
        <p:nvPicPr>
          <p:cNvPr id="3" name="Picture 2"/>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046706" y="4175690"/>
            <a:ext cx="645923" cy="645923"/>
          </a:xfrm>
          <a:prstGeom prst="rect">
            <a:avLst/>
          </a:prstGeom>
        </p:spPr>
      </p:pic>
    </p:spTree>
    <p:extLst>
      <p:ext uri="{BB962C8B-B14F-4D97-AF65-F5344CB8AC3E}">
        <p14:creationId xmlns:p14="http://schemas.microsoft.com/office/powerpoint/2010/main" val="1140615013"/>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000"/>
              <a:buFont typeface="Gill Sans"/>
              <a:buNone/>
            </a:pPr>
            <a:r>
              <a:rPr lang="en-US" dirty="0" smtClean="0">
                <a:ea typeface="Gill Sans"/>
                <a:cs typeface="Gill Sans"/>
                <a:sym typeface="Gill Sans"/>
              </a:rPr>
              <a:t>Refer</a:t>
            </a:r>
            <a:r>
              <a:rPr lang="en-US" dirty="0" smtClean="0"/>
              <a:t/>
            </a:r>
            <a:br>
              <a:rPr lang="en-US" dirty="0" smtClean="0"/>
            </a:br>
            <a:endParaRPr lang="en-US" dirty="0"/>
          </a:p>
        </p:txBody>
      </p:sp>
      <p:sp>
        <p:nvSpPr>
          <p:cNvPr id="595" name="Google Shape;595;p61"/>
          <p:cNvSpPr txBox="1">
            <a:spLocks noGrp="1"/>
          </p:cNvSpPr>
          <p:nvPr>
            <p:ph idx="1"/>
          </p:nvPr>
        </p:nvSpPr>
        <p:spPr>
          <a:xfrm>
            <a:off x="483984" y="1273638"/>
            <a:ext cx="10515600" cy="4351338"/>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chemeClr val="dk1"/>
              </a:buClr>
              <a:buSzPts val="2200"/>
              <a:buFont typeface="Arial" panose="020B0604020202020204" pitchFamily="34" charset="0"/>
              <a:buChar char="•"/>
            </a:pPr>
            <a:r>
              <a:rPr lang="en-US" dirty="0"/>
              <a:t>Depressed and suicidal young people often believe they cannot be helped, so you may have to do more.</a:t>
            </a:r>
            <a:endParaRPr dirty="0"/>
          </a:p>
          <a:p>
            <a:pPr lvl="0" algn="l" rtl="0">
              <a:lnSpc>
                <a:spcPct val="90000"/>
              </a:lnSpc>
              <a:spcBef>
                <a:spcPts val="1000"/>
              </a:spcBef>
              <a:spcAft>
                <a:spcPts val="0"/>
              </a:spcAft>
              <a:buClr>
                <a:schemeClr val="dk1"/>
              </a:buClr>
              <a:buSzPts val="2200"/>
              <a:buFont typeface="Arial" panose="020B0604020202020204" pitchFamily="34" charset="0"/>
              <a:buChar char="•"/>
            </a:pPr>
            <a:r>
              <a:rPr lang="en-US" dirty="0"/>
              <a:t>The best referral involves taking the student directly to someone who can help.</a:t>
            </a:r>
            <a:endParaRPr dirty="0"/>
          </a:p>
          <a:p>
            <a:pPr lvl="0" algn="l" rtl="0">
              <a:lnSpc>
                <a:spcPct val="90000"/>
              </a:lnSpc>
              <a:spcBef>
                <a:spcPts val="1000"/>
              </a:spcBef>
              <a:spcAft>
                <a:spcPts val="0"/>
              </a:spcAft>
              <a:buClr>
                <a:schemeClr val="dk1"/>
              </a:buClr>
              <a:buSzPts val="2200"/>
              <a:buFont typeface="Arial" panose="020B0604020202020204" pitchFamily="34" charset="0"/>
              <a:buChar char="•"/>
            </a:pPr>
            <a:r>
              <a:rPr lang="en-US" dirty="0"/>
              <a:t>If the student refuses help, you may need to get other staff involved.  While arranging for help, stay with the </a:t>
            </a:r>
            <a:r>
              <a:rPr lang="en-US" dirty="0" smtClean="0"/>
              <a:t>person.</a:t>
            </a:r>
            <a:endParaRPr dirty="0"/>
          </a:p>
          <a:p>
            <a:pPr lvl="2" algn="l" rtl="0">
              <a:lnSpc>
                <a:spcPct val="90000"/>
              </a:lnSpc>
              <a:spcBef>
                <a:spcPts val="500"/>
              </a:spcBef>
              <a:spcAft>
                <a:spcPts val="0"/>
              </a:spcAft>
              <a:buClr>
                <a:schemeClr val="dk1"/>
              </a:buClr>
              <a:buSzPts val="1800"/>
              <a:buFont typeface="Arial" panose="020B0604020202020204" pitchFamily="34" charset="0"/>
              <a:buChar char="•"/>
            </a:pPr>
            <a:r>
              <a:rPr lang="en-US" sz="2400" dirty="0"/>
              <a:t>Don’t worry about breaking trust or being disloyal</a:t>
            </a:r>
            <a:endParaRPr sz="2400" dirty="0"/>
          </a:p>
          <a:p>
            <a:pPr lvl="2" algn="l" rtl="0">
              <a:lnSpc>
                <a:spcPct val="90000"/>
              </a:lnSpc>
              <a:spcBef>
                <a:spcPts val="500"/>
              </a:spcBef>
              <a:spcAft>
                <a:spcPts val="0"/>
              </a:spcAft>
              <a:buClr>
                <a:schemeClr val="dk1"/>
              </a:buClr>
              <a:buSzPts val="1800"/>
              <a:buFont typeface="Arial" panose="020B0604020202020204" pitchFamily="34" charset="0"/>
              <a:buChar char="•"/>
            </a:pPr>
            <a:r>
              <a:rPr lang="en-US" sz="2400" dirty="0"/>
              <a:t>Don’t worry that you may not have “enough” information to call for help</a:t>
            </a:r>
            <a:endParaRPr sz="2400" dirty="0"/>
          </a:p>
          <a:p>
            <a:pPr lvl="2" algn="l" rtl="0">
              <a:lnSpc>
                <a:spcPct val="90000"/>
              </a:lnSpc>
              <a:spcBef>
                <a:spcPts val="500"/>
              </a:spcBef>
              <a:spcAft>
                <a:spcPts val="0"/>
              </a:spcAft>
              <a:buClr>
                <a:schemeClr val="dk1"/>
              </a:buClr>
              <a:buSzPts val="1800"/>
              <a:buFont typeface="Arial" panose="020B0604020202020204" pitchFamily="34" charset="0"/>
              <a:buChar char="•"/>
            </a:pPr>
            <a:r>
              <a:rPr lang="en-US" sz="2400" dirty="0"/>
              <a:t>Get help</a:t>
            </a:r>
            <a:r>
              <a:rPr lang="en-US" dirty="0"/>
              <a:t>!</a:t>
            </a:r>
            <a:endParaRPr dirty="0"/>
          </a:p>
          <a:p>
            <a:pPr marL="228600" lvl="0" indent="-88900" algn="l" rtl="0">
              <a:lnSpc>
                <a:spcPct val="90000"/>
              </a:lnSpc>
              <a:spcBef>
                <a:spcPts val="1000"/>
              </a:spcBef>
              <a:spcAft>
                <a:spcPts val="0"/>
              </a:spcAft>
              <a:buClr>
                <a:schemeClr val="dk1"/>
              </a:buClr>
              <a:buSzPts val="2200"/>
              <a:buNone/>
            </a:pPr>
            <a:endParaRPr dirty="0"/>
          </a:p>
          <a:p>
            <a:pPr marL="228600" lvl="0" indent="-88900" algn="l" rtl="0">
              <a:lnSpc>
                <a:spcPct val="90000"/>
              </a:lnSpc>
              <a:spcBef>
                <a:spcPts val="1000"/>
              </a:spcBef>
              <a:spcAft>
                <a:spcPts val="0"/>
              </a:spcAft>
              <a:buClr>
                <a:schemeClr val="dk1"/>
              </a:buClr>
              <a:buSzPts val="2200"/>
              <a:buNone/>
            </a:pPr>
            <a:endParaRPr dirty="0"/>
          </a:p>
          <a:p>
            <a:pPr marL="228600" lvl="0" indent="-88900" algn="l" rtl="0">
              <a:lnSpc>
                <a:spcPct val="90000"/>
              </a:lnSpc>
              <a:spcBef>
                <a:spcPts val="1000"/>
              </a:spcBef>
              <a:spcAft>
                <a:spcPts val="0"/>
              </a:spcAft>
              <a:buClr>
                <a:schemeClr val="dk1"/>
              </a:buClr>
              <a:buSzPts val="2200"/>
              <a:buNone/>
            </a:pPr>
            <a:endParaRPr dirty="0"/>
          </a:p>
        </p:txBody>
      </p:sp>
      <p:sp>
        <p:nvSpPr>
          <p:cNvPr id="597" name="Google Shape;597;p61"/>
          <p:cNvSpPr txBox="1"/>
          <p:nvPr/>
        </p:nvSpPr>
        <p:spPr>
          <a:xfrm>
            <a:off x="1776002" y="897496"/>
            <a:ext cx="2286000"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98" name="Google Shape;598;p61"/>
          <p:cNvPicPr preferRelativeResize="0"/>
          <p:nvPr/>
        </p:nvPicPr>
        <p:blipFill rotWithShape="1">
          <a:blip r:embed="rId3">
            <a:alphaModFix/>
          </a:blip>
          <a:srcRect/>
          <a:stretch/>
        </p:blipFill>
        <p:spPr>
          <a:xfrm>
            <a:off x="9209063" y="6350279"/>
            <a:ext cx="5791702" cy="249958"/>
          </a:xfrm>
          <a:prstGeom prst="rect">
            <a:avLst/>
          </a:prstGeom>
          <a:noFill/>
          <a:ln>
            <a:noFill/>
          </a:ln>
        </p:spPr>
      </p:pic>
      <p:pic>
        <p:nvPicPr>
          <p:cNvPr id="599" name="Google Shape;599;p61"/>
          <p:cNvPicPr preferRelativeResize="0"/>
          <p:nvPr/>
        </p:nvPicPr>
        <p:blipFill rotWithShape="1">
          <a:blip r:embed="rId4">
            <a:alphaModFix/>
          </a:blip>
          <a:srcRect/>
          <a:stretch/>
        </p:blipFill>
        <p:spPr>
          <a:xfrm>
            <a:off x="10034132" y="4980555"/>
            <a:ext cx="2157868" cy="1133182"/>
          </a:xfrm>
          <a:prstGeom prst="rect">
            <a:avLst/>
          </a:prstGeom>
          <a:noFill/>
          <a:ln>
            <a:noFill/>
          </a:ln>
        </p:spPr>
      </p:pic>
    </p:spTree>
    <p:extLst>
      <p:ext uri="{BB962C8B-B14F-4D97-AF65-F5344CB8AC3E}">
        <p14:creationId xmlns:p14="http://schemas.microsoft.com/office/powerpoint/2010/main" val="2249426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62"/>
          <p:cNvSpPr txBox="1">
            <a:spLocks noGrp="1"/>
          </p:cNvSpPr>
          <p:nvPr>
            <p:ph type="title"/>
          </p:nvPr>
        </p:nvSpPr>
        <p:spPr/>
        <p:txBody>
          <a:bodyPr/>
          <a:lstStyle/>
          <a:p>
            <a:pPr lvl="0" algn="r"/>
            <a:r>
              <a:rPr lang="en-US" dirty="0" smtClean="0"/>
              <a:t>Kelly</a:t>
            </a:r>
            <a:endParaRPr lang="en-US" dirty="0"/>
          </a:p>
        </p:txBody>
      </p:sp>
      <p:sp>
        <p:nvSpPr>
          <p:cNvPr id="606" name="Google Shape;606;p62"/>
          <p:cNvSpPr txBox="1">
            <a:spLocks noGrp="1"/>
          </p:cNvSpPr>
          <p:nvPr>
            <p:ph sz="half" idx="1"/>
          </p:nvPr>
        </p:nvSpPr>
        <p:spPr/>
        <p:txBody>
          <a:bodyPr>
            <a:normAutofit fontScale="70000" lnSpcReduction="20000"/>
          </a:bodyPr>
          <a:lstStyle/>
          <a:p>
            <a:pPr lvl="0"/>
            <a:r>
              <a:rPr lang="en-US" dirty="0" smtClean="0"/>
              <a:t>Kelly is 19-year-old bisexual female who has been at Job Corps for three months.</a:t>
            </a:r>
          </a:p>
          <a:p>
            <a:pPr lvl="0"/>
            <a:r>
              <a:rPr lang="en-US" dirty="0" smtClean="0"/>
              <a:t>While surfing Facebook she learned that her girlfriend back home is involved in another relationship.  </a:t>
            </a:r>
          </a:p>
          <a:p>
            <a:pPr lvl="0"/>
            <a:r>
              <a:rPr lang="en-US" dirty="0" smtClean="0"/>
              <a:t>After that, Kelly gets a positive suspicion test for alcohol and is placed in TEAP.  </a:t>
            </a:r>
          </a:p>
          <a:p>
            <a:pPr lvl="0"/>
            <a:r>
              <a:rPr lang="en-US" dirty="0" smtClean="0"/>
              <a:t>Kelly used to play on the center’s volleyball team but is now refusing to go to the gym or play. </a:t>
            </a:r>
          </a:p>
          <a:p>
            <a:pPr lvl="0"/>
            <a:r>
              <a:rPr lang="en-US" dirty="0" smtClean="0"/>
              <a:t>One evening Kelly gets into a heated verbal argument with roommate and is now going before the CRB. Kelly has stopped talking much with staff or students. </a:t>
            </a:r>
            <a:endParaRPr lang="en-US" dirty="0"/>
          </a:p>
        </p:txBody>
      </p:sp>
      <p:pic>
        <p:nvPicPr>
          <p:cNvPr id="608" name="Google Shape;608;p62"/>
          <p:cNvPicPr preferRelativeResize="0"/>
          <p:nvPr/>
        </p:nvPicPr>
        <p:blipFill rotWithShape="1">
          <a:blip r:embed="rId3">
            <a:alphaModFix/>
          </a:blip>
          <a:srcRect r="39541" b="-4"/>
          <a:stretch/>
        </p:blipFill>
        <p:spPr>
          <a:xfrm>
            <a:off x="6913123" y="1759102"/>
            <a:ext cx="4158303" cy="4484384"/>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000"/>
              <a:buFont typeface="Century Gothic"/>
              <a:buNone/>
            </a:pPr>
            <a:r>
              <a:rPr lang="en-US" dirty="0" smtClean="0"/>
              <a:t>Shawn</a:t>
            </a:r>
            <a:endParaRPr lang="en-US" dirty="0"/>
          </a:p>
        </p:txBody>
      </p:sp>
      <p:sp>
        <p:nvSpPr>
          <p:cNvPr id="623" name="Google Shape;623;p64"/>
          <p:cNvSpPr txBox="1">
            <a:spLocks noGrp="1"/>
          </p:cNvSpPr>
          <p:nvPr>
            <p:ph idx="1"/>
          </p:nvPr>
        </p:nvSpPr>
        <p:spPr>
          <a:xfrm>
            <a:off x="6438900" y="2194560"/>
            <a:ext cx="5067300" cy="4024125"/>
          </a:xfrm>
          <a:prstGeom prst="rect">
            <a:avLst/>
          </a:prstGeom>
          <a:noFill/>
          <a:ln>
            <a:noFill/>
          </a:ln>
        </p:spPr>
        <p:txBody>
          <a:bodyPr spcFirstLastPara="1" wrap="square" lIns="91425" tIns="45700" rIns="91425" bIns="45700" anchor="t" anchorCtr="0">
            <a:noAutofit/>
          </a:bodyPr>
          <a:lstStyle/>
          <a:p>
            <a:pPr lvl="0" algn="l" rtl="0">
              <a:lnSpc>
                <a:spcPct val="80000"/>
              </a:lnSpc>
              <a:spcBef>
                <a:spcPts val="0"/>
              </a:spcBef>
              <a:spcAft>
                <a:spcPts val="0"/>
              </a:spcAft>
              <a:buClr>
                <a:schemeClr val="dk1"/>
              </a:buClr>
              <a:buSzPts val="2035"/>
              <a:buFont typeface="Arial" panose="020B0604020202020204" pitchFamily="34" charset="0"/>
              <a:buChar char="•"/>
            </a:pPr>
            <a:r>
              <a:rPr lang="en-US" sz="2035" dirty="0" smtClean="0"/>
              <a:t>Shawn is A 19-year-old American Indian/Native American male and is close to graduating from Job Corps. He came in as a homeless student. He had difficulty learning in the trade and some disciplinary problems but he will graduate in about 4 weeks.  A couple of days ago, he received a call from his mother saying that he can’t come live with her and he got really upset. </a:t>
            </a:r>
          </a:p>
          <a:p>
            <a:pPr lvl="0" algn="l" rtl="0">
              <a:lnSpc>
                <a:spcPct val="80000"/>
              </a:lnSpc>
              <a:spcBef>
                <a:spcPts val="0"/>
              </a:spcBef>
              <a:spcAft>
                <a:spcPts val="0"/>
              </a:spcAft>
              <a:buClr>
                <a:schemeClr val="dk1"/>
              </a:buClr>
              <a:buSzPts val="2035"/>
              <a:buFont typeface="Arial" panose="020B0604020202020204" pitchFamily="34" charset="0"/>
              <a:buChar char="•"/>
            </a:pPr>
            <a:endParaRPr lang="en-US" sz="2035" dirty="0" smtClean="0"/>
          </a:p>
          <a:p>
            <a:pPr lvl="0" algn="l" rtl="0">
              <a:lnSpc>
                <a:spcPct val="80000"/>
              </a:lnSpc>
              <a:spcBef>
                <a:spcPts val="0"/>
              </a:spcBef>
              <a:spcAft>
                <a:spcPts val="0"/>
              </a:spcAft>
              <a:buClr>
                <a:schemeClr val="dk1"/>
              </a:buClr>
              <a:buSzPts val="2035"/>
              <a:buFont typeface="Arial" panose="020B0604020202020204" pitchFamily="34" charset="0"/>
              <a:buChar char="•"/>
            </a:pPr>
            <a:r>
              <a:rPr lang="en-US" sz="2035" dirty="0" smtClean="0"/>
              <a:t>You approach Shawn and he states that no one understands him, things never get better, and that his life is crap. </a:t>
            </a:r>
            <a:endParaRPr lang="en-US" dirty="0" smtClean="0"/>
          </a:p>
          <a:p>
            <a:pPr lvl="0" algn="l" rtl="0">
              <a:lnSpc>
                <a:spcPct val="80000"/>
              </a:lnSpc>
              <a:spcBef>
                <a:spcPts val="1000"/>
              </a:spcBef>
              <a:spcAft>
                <a:spcPts val="0"/>
              </a:spcAft>
              <a:buClr>
                <a:schemeClr val="dk1"/>
              </a:buClr>
              <a:buSzPts val="2035"/>
              <a:buFont typeface="Arial" panose="020B0604020202020204" pitchFamily="34" charset="0"/>
              <a:buChar char="•"/>
            </a:pPr>
            <a:r>
              <a:rPr lang="en-US" sz="2035" dirty="0" smtClean="0"/>
              <a:t>What do you say next and why? </a:t>
            </a:r>
            <a:endParaRPr lang="en-US" dirty="0"/>
          </a:p>
        </p:txBody>
      </p:sp>
      <p:sp>
        <p:nvSpPr>
          <p:cNvPr id="624" name="Google Shape;624;p6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t>44</a:t>
            </a:fld>
            <a:endParaRPr dirty="0"/>
          </a:p>
        </p:txBody>
      </p:sp>
      <p:pic>
        <p:nvPicPr>
          <p:cNvPr id="626" name="Google Shape;626;p64"/>
          <p:cNvPicPr preferRelativeResize="0"/>
          <p:nvPr/>
        </p:nvPicPr>
        <p:blipFill rotWithShape="1">
          <a:blip r:embed="rId3">
            <a:alphaModFix/>
          </a:blip>
          <a:srcRect l="18407" b="-1"/>
          <a:stretch/>
        </p:blipFill>
        <p:spPr>
          <a:xfrm>
            <a:off x="657225" y="2361056"/>
            <a:ext cx="4962525" cy="3649219"/>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508001" y="1178427"/>
            <a:ext cx="11157817" cy="314739"/>
          </a:xfrm>
        </p:spPr>
        <p:txBody>
          <a:bodyPr/>
          <a:lstStyle/>
          <a:p>
            <a:endParaRPr lang="en-US" sz="2400" dirty="0">
              <a:solidFill>
                <a:schemeClr val="tx1">
                  <a:lumMod val="65000"/>
                  <a:lumOff val="35000"/>
                </a:schemeClr>
              </a:solidFill>
            </a:endParaRPr>
          </a:p>
        </p:txBody>
      </p:sp>
      <p:sp>
        <p:nvSpPr>
          <p:cNvPr id="3" name="Title 2"/>
          <p:cNvSpPr>
            <a:spLocks noGrp="1"/>
          </p:cNvSpPr>
          <p:nvPr>
            <p:ph type="title"/>
          </p:nvPr>
        </p:nvSpPr>
        <p:spPr/>
        <p:txBody>
          <a:bodyPr/>
          <a:lstStyle/>
          <a:p>
            <a:r>
              <a:rPr lang="fr-CA" dirty="0" err="1" smtClean="0">
                <a:solidFill>
                  <a:srgbClr val="002060"/>
                </a:solidFill>
              </a:rPr>
              <a:t>Helping</a:t>
            </a:r>
            <a:r>
              <a:rPr lang="fr-CA" dirty="0" smtClean="0">
                <a:solidFill>
                  <a:srgbClr val="002060"/>
                </a:solidFill>
              </a:rPr>
              <a:t> Shawn</a:t>
            </a:r>
            <a:endParaRPr lang="en-US" dirty="0">
              <a:solidFill>
                <a:srgbClr val="002060"/>
              </a:solidFill>
            </a:endParaRPr>
          </a:p>
        </p:txBody>
      </p:sp>
      <p:sp>
        <p:nvSpPr>
          <p:cNvPr id="83" name="Freeform 5"/>
          <p:cNvSpPr>
            <a:spLocks/>
          </p:cNvSpPr>
          <p:nvPr/>
        </p:nvSpPr>
        <p:spPr bwMode="auto">
          <a:xfrm flipV="1">
            <a:off x="914401" y="1808124"/>
            <a:ext cx="10213333" cy="1967568"/>
          </a:xfrm>
          <a:prstGeom prst="roundRect">
            <a:avLst>
              <a:gd name="adj" fmla="val 6926"/>
            </a:avLst>
          </a:prstGeom>
          <a:solidFill>
            <a:schemeClr val="tx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84" name="Group 83"/>
          <p:cNvGrpSpPr/>
          <p:nvPr/>
        </p:nvGrpSpPr>
        <p:grpSpPr>
          <a:xfrm flipV="1">
            <a:off x="1064266" y="2002042"/>
            <a:ext cx="1813297" cy="1558376"/>
            <a:chOff x="6211516" y="1921434"/>
            <a:chExt cx="2070225" cy="1096603"/>
          </a:xfrm>
          <a:solidFill>
            <a:schemeClr val="accent1"/>
          </a:solidFill>
        </p:grpSpPr>
        <p:sp>
          <p:nvSpPr>
            <p:cNvPr id="86" name="Freeform 7"/>
            <p:cNvSpPr>
              <a:spLocks noEditPoints="1"/>
            </p:cNvSpPr>
            <p:nvPr/>
          </p:nvSpPr>
          <p:spPr bwMode="auto">
            <a:xfrm>
              <a:off x="6211516" y="1921434"/>
              <a:ext cx="2070225" cy="1096603"/>
            </a:xfrm>
            <a:custGeom>
              <a:avLst/>
              <a:gdLst>
                <a:gd name="T0" fmla="*/ 996 w 1723"/>
                <a:gd name="T1" fmla="*/ 950 h 950"/>
                <a:gd name="T2" fmla="*/ 153 w 1723"/>
                <a:gd name="T3" fmla="*/ 950 h 950"/>
                <a:gd name="T4" fmla="*/ 0 w 1723"/>
                <a:gd name="T5" fmla="*/ 797 h 950"/>
                <a:gd name="T6" fmla="*/ 0 w 1723"/>
                <a:gd name="T7" fmla="*/ 154 h 950"/>
                <a:gd name="T8" fmla="*/ 153 w 1723"/>
                <a:gd name="T9" fmla="*/ 0 h 950"/>
                <a:gd name="T10" fmla="*/ 1723 w 1723"/>
                <a:gd name="T11" fmla="*/ 0 h 950"/>
                <a:gd name="T12" fmla="*/ 1720 w 1723"/>
                <a:gd name="T13" fmla="*/ 83 h 950"/>
                <a:gd name="T14" fmla="*/ 1533 w 1723"/>
                <a:gd name="T15" fmla="*/ 549 h 950"/>
                <a:gd name="T16" fmla="*/ 1008 w 1723"/>
                <a:gd name="T17" fmla="*/ 947 h 950"/>
                <a:gd name="T18" fmla="*/ 996 w 1723"/>
                <a:gd name="T19" fmla="*/ 950 h 950"/>
                <a:gd name="T20" fmla="*/ 153 w 1723"/>
                <a:gd name="T21" fmla="*/ 16 h 950"/>
                <a:gd name="T22" fmla="*/ 15 w 1723"/>
                <a:gd name="T23" fmla="*/ 154 h 950"/>
                <a:gd name="T24" fmla="*/ 15 w 1723"/>
                <a:gd name="T25" fmla="*/ 797 h 950"/>
                <a:gd name="T26" fmla="*/ 153 w 1723"/>
                <a:gd name="T27" fmla="*/ 935 h 950"/>
                <a:gd name="T28" fmla="*/ 994 w 1723"/>
                <a:gd name="T29" fmla="*/ 935 h 950"/>
                <a:gd name="T30" fmla="*/ 1003 w 1723"/>
                <a:gd name="T31" fmla="*/ 932 h 950"/>
                <a:gd name="T32" fmla="*/ 1521 w 1723"/>
                <a:gd name="T33" fmla="*/ 540 h 950"/>
                <a:gd name="T34" fmla="*/ 1705 w 1723"/>
                <a:gd name="T35" fmla="*/ 83 h 950"/>
                <a:gd name="T36" fmla="*/ 1707 w 1723"/>
                <a:gd name="T37" fmla="*/ 16 h 950"/>
                <a:gd name="T38" fmla="*/ 153 w 1723"/>
                <a:gd name="T39" fmla="*/ 1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3" h="950">
                  <a:moveTo>
                    <a:pt x="996" y="950"/>
                  </a:moveTo>
                  <a:cubicBezTo>
                    <a:pt x="153" y="950"/>
                    <a:pt x="153" y="950"/>
                    <a:pt x="153" y="950"/>
                  </a:cubicBezTo>
                  <a:cubicBezTo>
                    <a:pt x="68" y="950"/>
                    <a:pt x="0" y="881"/>
                    <a:pt x="0" y="797"/>
                  </a:cubicBezTo>
                  <a:cubicBezTo>
                    <a:pt x="0" y="154"/>
                    <a:pt x="0" y="154"/>
                    <a:pt x="0" y="154"/>
                  </a:cubicBezTo>
                  <a:cubicBezTo>
                    <a:pt x="0" y="69"/>
                    <a:pt x="68" y="0"/>
                    <a:pt x="153" y="0"/>
                  </a:cubicBezTo>
                  <a:cubicBezTo>
                    <a:pt x="1723" y="0"/>
                    <a:pt x="1723" y="0"/>
                    <a:pt x="1723" y="0"/>
                  </a:cubicBezTo>
                  <a:cubicBezTo>
                    <a:pt x="1720" y="83"/>
                    <a:pt x="1720" y="83"/>
                    <a:pt x="1720" y="83"/>
                  </a:cubicBezTo>
                  <a:cubicBezTo>
                    <a:pt x="1716" y="212"/>
                    <a:pt x="1642" y="394"/>
                    <a:pt x="1533" y="549"/>
                  </a:cubicBezTo>
                  <a:cubicBezTo>
                    <a:pt x="1435" y="688"/>
                    <a:pt x="1265" y="869"/>
                    <a:pt x="1008" y="947"/>
                  </a:cubicBezTo>
                  <a:lnTo>
                    <a:pt x="996" y="950"/>
                  </a:lnTo>
                  <a:close/>
                  <a:moveTo>
                    <a:pt x="153" y="16"/>
                  </a:moveTo>
                  <a:cubicBezTo>
                    <a:pt x="77" y="16"/>
                    <a:pt x="15" y="77"/>
                    <a:pt x="15" y="154"/>
                  </a:cubicBezTo>
                  <a:cubicBezTo>
                    <a:pt x="15" y="797"/>
                    <a:pt x="15" y="797"/>
                    <a:pt x="15" y="797"/>
                  </a:cubicBezTo>
                  <a:cubicBezTo>
                    <a:pt x="15" y="873"/>
                    <a:pt x="77" y="935"/>
                    <a:pt x="153" y="935"/>
                  </a:cubicBezTo>
                  <a:cubicBezTo>
                    <a:pt x="994" y="935"/>
                    <a:pt x="994" y="935"/>
                    <a:pt x="994" y="935"/>
                  </a:cubicBezTo>
                  <a:cubicBezTo>
                    <a:pt x="1003" y="932"/>
                    <a:pt x="1003" y="932"/>
                    <a:pt x="1003" y="932"/>
                  </a:cubicBezTo>
                  <a:cubicBezTo>
                    <a:pt x="1256" y="856"/>
                    <a:pt x="1424" y="677"/>
                    <a:pt x="1521" y="540"/>
                  </a:cubicBezTo>
                  <a:cubicBezTo>
                    <a:pt x="1628" y="388"/>
                    <a:pt x="1700" y="208"/>
                    <a:pt x="1705" y="83"/>
                  </a:cubicBezTo>
                  <a:cubicBezTo>
                    <a:pt x="1707" y="16"/>
                    <a:pt x="1707" y="16"/>
                    <a:pt x="1707" y="16"/>
                  </a:cubicBezTo>
                  <a:lnTo>
                    <a:pt x="153" y="1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
            <p:cNvSpPr>
              <a:spLocks/>
            </p:cNvSpPr>
            <p:nvPr/>
          </p:nvSpPr>
          <p:spPr bwMode="auto">
            <a:xfrm>
              <a:off x="6378611" y="2042750"/>
              <a:ext cx="1809530" cy="850547"/>
            </a:xfrm>
            <a:custGeom>
              <a:avLst/>
              <a:gdLst>
                <a:gd name="T0" fmla="*/ 47 w 1506"/>
                <a:gd name="T1" fmla="*/ 737 h 737"/>
                <a:gd name="T2" fmla="*/ 0 w 1506"/>
                <a:gd name="T3" fmla="*/ 690 h 737"/>
                <a:gd name="T4" fmla="*/ 0 w 1506"/>
                <a:gd name="T5" fmla="*/ 47 h 737"/>
                <a:gd name="T6" fmla="*/ 47 w 1506"/>
                <a:gd name="T7" fmla="*/ 0 h 737"/>
                <a:gd name="T8" fmla="*/ 1506 w 1506"/>
                <a:gd name="T9" fmla="*/ 0 h 737"/>
                <a:gd name="T10" fmla="*/ 1340 w 1506"/>
                <a:gd name="T11" fmla="*/ 381 h 737"/>
                <a:gd name="T12" fmla="*/ 874 w 1506"/>
                <a:gd name="T13" fmla="*/ 737 h 737"/>
                <a:gd name="T14" fmla="*/ 47 w 1506"/>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6" h="737">
                  <a:moveTo>
                    <a:pt x="47" y="737"/>
                  </a:moveTo>
                  <a:cubicBezTo>
                    <a:pt x="21" y="737"/>
                    <a:pt x="0" y="716"/>
                    <a:pt x="0" y="690"/>
                  </a:cubicBezTo>
                  <a:cubicBezTo>
                    <a:pt x="0" y="47"/>
                    <a:pt x="0" y="47"/>
                    <a:pt x="0" y="47"/>
                  </a:cubicBezTo>
                  <a:cubicBezTo>
                    <a:pt x="0" y="21"/>
                    <a:pt x="21" y="0"/>
                    <a:pt x="47" y="0"/>
                  </a:cubicBezTo>
                  <a:cubicBezTo>
                    <a:pt x="1506" y="0"/>
                    <a:pt x="1506" y="0"/>
                    <a:pt x="1506" y="0"/>
                  </a:cubicBezTo>
                  <a:cubicBezTo>
                    <a:pt x="1494" y="92"/>
                    <a:pt x="1441" y="238"/>
                    <a:pt x="1340" y="381"/>
                  </a:cubicBezTo>
                  <a:cubicBezTo>
                    <a:pt x="1253" y="505"/>
                    <a:pt x="1101" y="667"/>
                    <a:pt x="874" y="737"/>
                  </a:cubicBezTo>
                  <a:lnTo>
                    <a:pt x="47" y="73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85" name="Inhaltsplatzhalter 4"/>
          <p:cNvSpPr txBox="1">
            <a:spLocks/>
          </p:cNvSpPr>
          <p:nvPr/>
        </p:nvSpPr>
        <p:spPr>
          <a:xfrm rot="10800000" flipV="1">
            <a:off x="2971799" y="2175976"/>
            <a:ext cx="8009576" cy="114390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smtClean="0">
                <a:solidFill>
                  <a:schemeClr val="accent5">
                    <a:lumMod val="20000"/>
                    <a:lumOff val="80000"/>
                  </a:schemeClr>
                </a:solidFill>
                <a:latin typeface="+mn-lt"/>
              </a:rPr>
              <a:t>ACKNOWLEDGE DISTRESS</a:t>
            </a:r>
          </a:p>
          <a:p>
            <a:pPr lvl="0">
              <a:spcAft>
                <a:spcPts val="0"/>
              </a:spcAft>
              <a:buClr>
                <a:schemeClr val="bg1"/>
              </a:buClr>
              <a:buSzPts val="2200"/>
              <a:buFont typeface="Arial" panose="020B0604020202020204" pitchFamily="34" charset="0"/>
              <a:buChar char="•"/>
            </a:pPr>
            <a:r>
              <a:rPr lang="en-US" sz="2000" dirty="0" smtClean="0"/>
              <a:t>Right </a:t>
            </a:r>
            <a:r>
              <a:rPr lang="en-US" sz="2000" dirty="0"/>
              <a:t>now it feels like nothing is going right for you…</a:t>
            </a:r>
          </a:p>
          <a:p>
            <a:pPr lvl="0">
              <a:spcBef>
                <a:spcPts val="1000"/>
              </a:spcBef>
              <a:spcAft>
                <a:spcPts val="0"/>
              </a:spcAft>
              <a:buClr>
                <a:schemeClr val="bg1"/>
              </a:buClr>
              <a:buSzPts val="2200"/>
              <a:buFont typeface="Arial" panose="020B0604020202020204" pitchFamily="34" charset="0"/>
              <a:buChar char="•"/>
            </a:pPr>
            <a:r>
              <a:rPr lang="en-US" sz="2000" dirty="0"/>
              <a:t>You’re not sure how all this is going to work out…</a:t>
            </a:r>
          </a:p>
        </p:txBody>
      </p:sp>
      <p:sp>
        <p:nvSpPr>
          <p:cNvPr id="34" name="Freeform 5">
            <a:extLst>
              <a:ext uri="{FF2B5EF4-FFF2-40B4-BE49-F238E27FC236}">
                <a16:creationId xmlns="" xmlns:a16="http://schemas.microsoft.com/office/drawing/2014/main" id="{C20BCDD1-E624-4233-A536-F9C6BD7C439C}"/>
              </a:ext>
            </a:extLst>
          </p:cNvPr>
          <p:cNvSpPr>
            <a:spLocks/>
          </p:cNvSpPr>
          <p:nvPr/>
        </p:nvSpPr>
        <p:spPr bwMode="auto">
          <a:xfrm flipV="1">
            <a:off x="894735" y="3898665"/>
            <a:ext cx="10213333" cy="1967568"/>
          </a:xfrm>
          <a:prstGeom prst="roundRect">
            <a:avLst>
              <a:gd name="adj" fmla="val 6926"/>
            </a:avLst>
          </a:prstGeom>
          <a:solidFill>
            <a:schemeClr val="tx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5" name="Group 34">
            <a:extLst>
              <a:ext uri="{FF2B5EF4-FFF2-40B4-BE49-F238E27FC236}">
                <a16:creationId xmlns="" xmlns:a16="http://schemas.microsoft.com/office/drawing/2014/main" id="{C61C097D-79D0-4AD2-9ED2-960331E03D0B}"/>
              </a:ext>
            </a:extLst>
          </p:cNvPr>
          <p:cNvGrpSpPr/>
          <p:nvPr/>
        </p:nvGrpSpPr>
        <p:grpSpPr>
          <a:xfrm flipV="1">
            <a:off x="1044601" y="4092583"/>
            <a:ext cx="1813297" cy="1558376"/>
            <a:chOff x="6211516" y="1921434"/>
            <a:chExt cx="2070225" cy="1096603"/>
          </a:xfrm>
          <a:solidFill>
            <a:srgbClr val="C00000"/>
          </a:solidFill>
        </p:grpSpPr>
        <p:sp>
          <p:nvSpPr>
            <p:cNvPr id="36" name="Freeform 7">
              <a:extLst>
                <a:ext uri="{FF2B5EF4-FFF2-40B4-BE49-F238E27FC236}">
                  <a16:creationId xmlns="" xmlns:a16="http://schemas.microsoft.com/office/drawing/2014/main" id="{E5E9EB48-D075-44B9-97F1-58F70C13643D}"/>
                </a:ext>
              </a:extLst>
            </p:cNvPr>
            <p:cNvSpPr>
              <a:spLocks noEditPoints="1"/>
            </p:cNvSpPr>
            <p:nvPr/>
          </p:nvSpPr>
          <p:spPr bwMode="auto">
            <a:xfrm>
              <a:off x="6211516" y="1921434"/>
              <a:ext cx="2070225" cy="1096603"/>
            </a:xfrm>
            <a:custGeom>
              <a:avLst/>
              <a:gdLst>
                <a:gd name="T0" fmla="*/ 996 w 1723"/>
                <a:gd name="T1" fmla="*/ 950 h 950"/>
                <a:gd name="T2" fmla="*/ 153 w 1723"/>
                <a:gd name="T3" fmla="*/ 950 h 950"/>
                <a:gd name="T4" fmla="*/ 0 w 1723"/>
                <a:gd name="T5" fmla="*/ 797 h 950"/>
                <a:gd name="T6" fmla="*/ 0 w 1723"/>
                <a:gd name="T7" fmla="*/ 154 h 950"/>
                <a:gd name="T8" fmla="*/ 153 w 1723"/>
                <a:gd name="T9" fmla="*/ 0 h 950"/>
                <a:gd name="T10" fmla="*/ 1723 w 1723"/>
                <a:gd name="T11" fmla="*/ 0 h 950"/>
                <a:gd name="T12" fmla="*/ 1720 w 1723"/>
                <a:gd name="T13" fmla="*/ 83 h 950"/>
                <a:gd name="T14" fmla="*/ 1533 w 1723"/>
                <a:gd name="T15" fmla="*/ 549 h 950"/>
                <a:gd name="T16" fmla="*/ 1008 w 1723"/>
                <a:gd name="T17" fmla="*/ 947 h 950"/>
                <a:gd name="T18" fmla="*/ 996 w 1723"/>
                <a:gd name="T19" fmla="*/ 950 h 950"/>
                <a:gd name="T20" fmla="*/ 153 w 1723"/>
                <a:gd name="T21" fmla="*/ 16 h 950"/>
                <a:gd name="T22" fmla="*/ 15 w 1723"/>
                <a:gd name="T23" fmla="*/ 154 h 950"/>
                <a:gd name="T24" fmla="*/ 15 w 1723"/>
                <a:gd name="T25" fmla="*/ 797 h 950"/>
                <a:gd name="T26" fmla="*/ 153 w 1723"/>
                <a:gd name="T27" fmla="*/ 935 h 950"/>
                <a:gd name="T28" fmla="*/ 994 w 1723"/>
                <a:gd name="T29" fmla="*/ 935 h 950"/>
                <a:gd name="T30" fmla="*/ 1003 w 1723"/>
                <a:gd name="T31" fmla="*/ 932 h 950"/>
                <a:gd name="T32" fmla="*/ 1521 w 1723"/>
                <a:gd name="T33" fmla="*/ 540 h 950"/>
                <a:gd name="T34" fmla="*/ 1705 w 1723"/>
                <a:gd name="T35" fmla="*/ 83 h 950"/>
                <a:gd name="T36" fmla="*/ 1707 w 1723"/>
                <a:gd name="T37" fmla="*/ 16 h 950"/>
                <a:gd name="T38" fmla="*/ 153 w 1723"/>
                <a:gd name="T39" fmla="*/ 1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3" h="950">
                  <a:moveTo>
                    <a:pt x="996" y="950"/>
                  </a:moveTo>
                  <a:cubicBezTo>
                    <a:pt x="153" y="950"/>
                    <a:pt x="153" y="950"/>
                    <a:pt x="153" y="950"/>
                  </a:cubicBezTo>
                  <a:cubicBezTo>
                    <a:pt x="68" y="950"/>
                    <a:pt x="0" y="881"/>
                    <a:pt x="0" y="797"/>
                  </a:cubicBezTo>
                  <a:cubicBezTo>
                    <a:pt x="0" y="154"/>
                    <a:pt x="0" y="154"/>
                    <a:pt x="0" y="154"/>
                  </a:cubicBezTo>
                  <a:cubicBezTo>
                    <a:pt x="0" y="69"/>
                    <a:pt x="68" y="0"/>
                    <a:pt x="153" y="0"/>
                  </a:cubicBezTo>
                  <a:cubicBezTo>
                    <a:pt x="1723" y="0"/>
                    <a:pt x="1723" y="0"/>
                    <a:pt x="1723" y="0"/>
                  </a:cubicBezTo>
                  <a:cubicBezTo>
                    <a:pt x="1720" y="83"/>
                    <a:pt x="1720" y="83"/>
                    <a:pt x="1720" y="83"/>
                  </a:cubicBezTo>
                  <a:cubicBezTo>
                    <a:pt x="1716" y="212"/>
                    <a:pt x="1642" y="394"/>
                    <a:pt x="1533" y="549"/>
                  </a:cubicBezTo>
                  <a:cubicBezTo>
                    <a:pt x="1435" y="688"/>
                    <a:pt x="1265" y="869"/>
                    <a:pt x="1008" y="947"/>
                  </a:cubicBezTo>
                  <a:lnTo>
                    <a:pt x="996" y="950"/>
                  </a:lnTo>
                  <a:close/>
                  <a:moveTo>
                    <a:pt x="153" y="16"/>
                  </a:moveTo>
                  <a:cubicBezTo>
                    <a:pt x="77" y="16"/>
                    <a:pt x="15" y="77"/>
                    <a:pt x="15" y="154"/>
                  </a:cubicBezTo>
                  <a:cubicBezTo>
                    <a:pt x="15" y="797"/>
                    <a:pt x="15" y="797"/>
                    <a:pt x="15" y="797"/>
                  </a:cubicBezTo>
                  <a:cubicBezTo>
                    <a:pt x="15" y="873"/>
                    <a:pt x="77" y="935"/>
                    <a:pt x="153" y="935"/>
                  </a:cubicBezTo>
                  <a:cubicBezTo>
                    <a:pt x="994" y="935"/>
                    <a:pt x="994" y="935"/>
                    <a:pt x="994" y="935"/>
                  </a:cubicBezTo>
                  <a:cubicBezTo>
                    <a:pt x="1003" y="932"/>
                    <a:pt x="1003" y="932"/>
                    <a:pt x="1003" y="932"/>
                  </a:cubicBezTo>
                  <a:cubicBezTo>
                    <a:pt x="1256" y="856"/>
                    <a:pt x="1424" y="677"/>
                    <a:pt x="1521" y="540"/>
                  </a:cubicBezTo>
                  <a:cubicBezTo>
                    <a:pt x="1628" y="388"/>
                    <a:pt x="1700" y="208"/>
                    <a:pt x="1705" y="83"/>
                  </a:cubicBezTo>
                  <a:cubicBezTo>
                    <a:pt x="1707" y="16"/>
                    <a:pt x="1707" y="16"/>
                    <a:pt x="1707" y="16"/>
                  </a:cubicBezTo>
                  <a:lnTo>
                    <a:pt x="153" y="1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 xmlns:a16="http://schemas.microsoft.com/office/drawing/2014/main" id="{8121A171-6B83-4EB0-A5B3-A1FECC263836}"/>
                </a:ext>
              </a:extLst>
            </p:cNvPr>
            <p:cNvSpPr>
              <a:spLocks/>
            </p:cNvSpPr>
            <p:nvPr/>
          </p:nvSpPr>
          <p:spPr bwMode="auto">
            <a:xfrm>
              <a:off x="6378610" y="2042750"/>
              <a:ext cx="1809530" cy="850547"/>
            </a:xfrm>
            <a:custGeom>
              <a:avLst/>
              <a:gdLst>
                <a:gd name="T0" fmla="*/ 47 w 1506"/>
                <a:gd name="T1" fmla="*/ 737 h 737"/>
                <a:gd name="T2" fmla="*/ 0 w 1506"/>
                <a:gd name="T3" fmla="*/ 690 h 737"/>
                <a:gd name="T4" fmla="*/ 0 w 1506"/>
                <a:gd name="T5" fmla="*/ 47 h 737"/>
                <a:gd name="T6" fmla="*/ 47 w 1506"/>
                <a:gd name="T7" fmla="*/ 0 h 737"/>
                <a:gd name="T8" fmla="*/ 1506 w 1506"/>
                <a:gd name="T9" fmla="*/ 0 h 737"/>
                <a:gd name="T10" fmla="*/ 1340 w 1506"/>
                <a:gd name="T11" fmla="*/ 381 h 737"/>
                <a:gd name="T12" fmla="*/ 874 w 1506"/>
                <a:gd name="T13" fmla="*/ 737 h 737"/>
                <a:gd name="T14" fmla="*/ 47 w 1506"/>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6" h="737">
                  <a:moveTo>
                    <a:pt x="47" y="737"/>
                  </a:moveTo>
                  <a:cubicBezTo>
                    <a:pt x="21" y="737"/>
                    <a:pt x="0" y="716"/>
                    <a:pt x="0" y="690"/>
                  </a:cubicBezTo>
                  <a:cubicBezTo>
                    <a:pt x="0" y="47"/>
                    <a:pt x="0" y="47"/>
                    <a:pt x="0" y="47"/>
                  </a:cubicBezTo>
                  <a:cubicBezTo>
                    <a:pt x="0" y="21"/>
                    <a:pt x="21" y="0"/>
                    <a:pt x="47" y="0"/>
                  </a:cubicBezTo>
                  <a:cubicBezTo>
                    <a:pt x="1506" y="0"/>
                    <a:pt x="1506" y="0"/>
                    <a:pt x="1506" y="0"/>
                  </a:cubicBezTo>
                  <a:cubicBezTo>
                    <a:pt x="1494" y="92"/>
                    <a:pt x="1441" y="238"/>
                    <a:pt x="1340" y="381"/>
                  </a:cubicBezTo>
                  <a:cubicBezTo>
                    <a:pt x="1253" y="505"/>
                    <a:pt x="1101" y="667"/>
                    <a:pt x="874" y="737"/>
                  </a:cubicBezTo>
                  <a:lnTo>
                    <a:pt x="47" y="73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8" name="Inhaltsplatzhalter 4">
            <a:extLst>
              <a:ext uri="{FF2B5EF4-FFF2-40B4-BE49-F238E27FC236}">
                <a16:creationId xmlns="" xmlns:a16="http://schemas.microsoft.com/office/drawing/2014/main" id="{6B133B5A-06C9-4F8A-94F4-5640A657ED9A}"/>
              </a:ext>
            </a:extLst>
          </p:cNvPr>
          <p:cNvSpPr txBox="1">
            <a:spLocks/>
          </p:cNvSpPr>
          <p:nvPr/>
        </p:nvSpPr>
        <p:spPr>
          <a:xfrm rot="10800000" flipV="1">
            <a:off x="2990787" y="4058648"/>
            <a:ext cx="7990588" cy="159069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smtClean="0">
                <a:solidFill>
                  <a:schemeClr val="accent5">
                    <a:lumMod val="20000"/>
                    <a:lumOff val="80000"/>
                  </a:schemeClr>
                </a:solidFill>
                <a:latin typeface="+mn-lt"/>
              </a:rPr>
              <a:t>ASK THE SUICIDE QUESTION</a:t>
            </a:r>
            <a:endParaRPr lang="en-US" sz="2000" b="1" dirty="0">
              <a:solidFill>
                <a:schemeClr val="accent5">
                  <a:lumMod val="20000"/>
                  <a:lumOff val="80000"/>
                </a:schemeClr>
              </a:solidFill>
              <a:latin typeface="+mn-lt"/>
            </a:endParaRPr>
          </a:p>
          <a:p>
            <a:pPr>
              <a:spcBef>
                <a:spcPts val="1000"/>
              </a:spcBef>
              <a:spcAft>
                <a:spcPts val="0"/>
              </a:spcAft>
              <a:buClr>
                <a:schemeClr val="bg1"/>
              </a:buClr>
              <a:buSzPts val="2200"/>
              <a:buFont typeface="Arial" panose="020B0604020202020204" pitchFamily="34" charset="0"/>
              <a:buChar char="•"/>
            </a:pPr>
            <a:r>
              <a:rPr lang="en-US" sz="2000" b="1" dirty="0"/>
              <a:t>Indirect:  </a:t>
            </a:r>
            <a:r>
              <a:rPr lang="en-US" sz="2000" dirty="0"/>
              <a:t>Sometimes when life feels like crap people wish they could go to sleep and not wake up.  Have you been feeling that way?</a:t>
            </a:r>
          </a:p>
          <a:p>
            <a:pPr>
              <a:spcBef>
                <a:spcPts val="1000"/>
              </a:spcBef>
              <a:spcAft>
                <a:spcPts val="0"/>
              </a:spcAft>
              <a:buClr>
                <a:schemeClr val="bg1"/>
              </a:buClr>
              <a:buSzPts val="2200"/>
              <a:buFont typeface="Arial" panose="020B0604020202020204" pitchFamily="34" charset="0"/>
              <a:buChar char="•"/>
            </a:pPr>
            <a:r>
              <a:rPr lang="en-US" sz="2000" b="1" dirty="0"/>
              <a:t>Direct:  </a:t>
            </a:r>
            <a:r>
              <a:rPr lang="en-US" sz="2000" dirty="0"/>
              <a:t>Are you having thoughts of killing yourself?</a:t>
            </a:r>
            <a:endParaRPr lang="en-US" sz="2000" dirty="0">
              <a:latin typeface="+mn-lt"/>
            </a:endParaRPr>
          </a:p>
        </p:txBody>
      </p:sp>
      <p:sp>
        <p:nvSpPr>
          <p:cNvPr id="17" name="Slide Number Placeholder 5">
            <a:extLst>
              <a:ext uri="{FF2B5EF4-FFF2-40B4-BE49-F238E27FC236}">
                <a16:creationId xmlns="" xmlns:a16="http://schemas.microsoft.com/office/drawing/2014/main" id="{67820385-5950-4533-A03B-8886E4A7705A}"/>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bg1"/>
                </a:solidFill>
                <a:latin typeface="Calibri Light" panose="020F0302020204030204" pitchFamily="34" charset="0"/>
                <a:cs typeface="Calibri Light" panose="020F0302020204030204" pitchFamily="34" charset="0"/>
              </a:rPr>
              <a:pPr algn="r"/>
              <a:t>45</a:t>
            </a:fld>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288638" y="2279946"/>
            <a:ext cx="1108070" cy="1108070"/>
          </a:xfrm>
          <a:prstGeom prst="rect">
            <a:avLst/>
          </a:prstGeom>
        </p:spPr>
      </p:pic>
      <p:pic>
        <p:nvPicPr>
          <p:cNvPr id="5" name="Picture 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288638" y="4403097"/>
            <a:ext cx="1011110" cy="1011110"/>
          </a:xfrm>
          <a:prstGeom prst="rect">
            <a:avLst/>
          </a:prstGeom>
        </p:spPr>
      </p:pic>
    </p:spTree>
    <p:extLst>
      <p:ext uri="{BB962C8B-B14F-4D97-AF65-F5344CB8AC3E}">
        <p14:creationId xmlns:p14="http://schemas.microsoft.com/office/powerpoint/2010/main" val="2716688219"/>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5725090" y="3458100"/>
            <a:ext cx="834344" cy="83434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5" name="Rectangle 4"/>
          <p:cNvSpPr/>
          <p:nvPr/>
        </p:nvSpPr>
        <p:spPr>
          <a:xfrm>
            <a:off x="5658457" y="284058"/>
            <a:ext cx="5898356" cy="646331"/>
          </a:xfrm>
          <a:prstGeom prst="rect">
            <a:avLst/>
          </a:prstGeom>
        </p:spPr>
        <p:txBody>
          <a:bodyPr wrap="square">
            <a:spAutoFit/>
          </a:bodyPr>
          <a:lstStyle/>
          <a:p>
            <a:r>
              <a:rPr lang="en-US" sz="3600" b="1" cap="all" dirty="0" smtClean="0">
                <a:solidFill>
                  <a:schemeClr val="tx1">
                    <a:lumMod val="75000"/>
                    <a:lumOff val="25000"/>
                  </a:schemeClr>
                </a:solidFill>
              </a:rPr>
              <a:t>Staff role in </a:t>
            </a:r>
            <a:r>
              <a:rPr lang="en-US" sz="3600" b="1" cap="all" dirty="0" err="1" smtClean="0">
                <a:solidFill>
                  <a:schemeClr val="tx1">
                    <a:lumMod val="75000"/>
                    <a:lumOff val="25000"/>
                  </a:schemeClr>
                </a:solidFill>
              </a:rPr>
              <a:t>Postvention</a:t>
            </a:r>
            <a:endParaRPr lang="en-US" sz="3600" b="1" cap="all" dirty="0">
              <a:solidFill>
                <a:schemeClr val="tx1">
                  <a:lumMod val="75000"/>
                  <a:lumOff val="25000"/>
                </a:schemeClr>
              </a:solidFill>
            </a:endParaRPr>
          </a:p>
        </p:txBody>
      </p:sp>
      <p:sp>
        <p:nvSpPr>
          <p:cNvPr id="6" name="Oval 5"/>
          <p:cNvSpPr/>
          <p:nvPr/>
        </p:nvSpPr>
        <p:spPr>
          <a:xfrm>
            <a:off x="5750304" y="1407635"/>
            <a:ext cx="834344" cy="8343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7" name="Rectangle 6"/>
          <p:cNvSpPr/>
          <p:nvPr/>
        </p:nvSpPr>
        <p:spPr>
          <a:xfrm>
            <a:off x="6780836" y="1270808"/>
            <a:ext cx="5327875" cy="2062103"/>
          </a:xfrm>
          <a:prstGeom prst="rect">
            <a:avLst/>
          </a:prstGeom>
        </p:spPr>
        <p:txBody>
          <a:bodyPr wrap="square">
            <a:spAutoFit/>
          </a:bodyPr>
          <a:lstStyle/>
          <a:p>
            <a:r>
              <a:rPr lang="en-US" altLang="en-US" sz="1600" b="1" dirty="0">
                <a:solidFill>
                  <a:schemeClr val="accent1"/>
                </a:solidFill>
                <a:ea typeface="MS PGothic" panose="020B0600070205080204" pitchFamily="34" charset="-128"/>
              </a:rPr>
              <a:t>Center </a:t>
            </a:r>
            <a:r>
              <a:rPr lang="en-US" altLang="en-US" sz="1600" b="1" dirty="0" smtClean="0">
                <a:solidFill>
                  <a:schemeClr val="accent1"/>
                </a:solidFill>
                <a:ea typeface="MS PGothic" panose="020B0600070205080204" pitchFamily="34" charset="-128"/>
              </a:rPr>
              <a:t>Administration</a:t>
            </a:r>
          </a:p>
          <a:p>
            <a:pPr marL="285750" indent="-285750">
              <a:buFont typeface="Arial" panose="020B0604020202020204" pitchFamily="34" charset="0"/>
              <a:buChar char="•"/>
            </a:pPr>
            <a:r>
              <a:rPr lang="en-US" altLang="en-US" sz="1400" dirty="0" smtClean="0">
                <a:solidFill>
                  <a:schemeClr val="bg1">
                    <a:lumMod val="50000"/>
                  </a:schemeClr>
                </a:solidFill>
                <a:latin typeface="+mj-lt"/>
              </a:rPr>
              <a:t>Provide </a:t>
            </a:r>
            <a:r>
              <a:rPr lang="en-US" altLang="en-US" sz="1400" dirty="0">
                <a:solidFill>
                  <a:schemeClr val="bg1">
                    <a:lumMod val="50000"/>
                  </a:schemeClr>
                </a:solidFill>
                <a:latin typeface="+mj-lt"/>
              </a:rPr>
              <a:t>honest and timely </a:t>
            </a:r>
            <a:r>
              <a:rPr lang="en-US" altLang="en-US" sz="1400" dirty="0" smtClean="0">
                <a:solidFill>
                  <a:schemeClr val="bg1">
                    <a:lumMod val="50000"/>
                  </a:schemeClr>
                </a:solidFill>
                <a:latin typeface="+mj-lt"/>
              </a:rPr>
              <a:t>information</a:t>
            </a:r>
          </a:p>
          <a:p>
            <a:pPr marL="285750" indent="-285750">
              <a:buFont typeface="Arial" panose="020B0604020202020204" pitchFamily="34" charset="0"/>
              <a:buChar char="•"/>
            </a:pPr>
            <a:r>
              <a:rPr lang="en-US" altLang="en-US" sz="1400" dirty="0" smtClean="0">
                <a:solidFill>
                  <a:schemeClr val="bg1">
                    <a:lumMod val="50000"/>
                  </a:schemeClr>
                </a:solidFill>
                <a:latin typeface="+mj-lt"/>
              </a:rPr>
              <a:t>Honor the </a:t>
            </a:r>
            <a:r>
              <a:rPr lang="en-US" altLang="en-US" sz="1400" dirty="0">
                <a:solidFill>
                  <a:schemeClr val="bg1">
                    <a:lumMod val="50000"/>
                  </a:schemeClr>
                </a:solidFill>
                <a:latin typeface="+mj-lt"/>
              </a:rPr>
              <a:t>family's request for </a:t>
            </a:r>
            <a:r>
              <a:rPr lang="en-US" altLang="en-US" sz="1400" dirty="0" smtClean="0">
                <a:solidFill>
                  <a:schemeClr val="bg1">
                    <a:lumMod val="50000"/>
                  </a:schemeClr>
                </a:solidFill>
                <a:latin typeface="+mj-lt"/>
              </a:rPr>
              <a:t>privacy</a:t>
            </a:r>
          </a:p>
          <a:p>
            <a:pPr marL="285750" indent="-285750">
              <a:buFont typeface="Arial" panose="020B0604020202020204" pitchFamily="34" charset="0"/>
              <a:buChar char="•"/>
            </a:pPr>
            <a:r>
              <a:rPr lang="en-US" altLang="en-US" sz="1400" dirty="0">
                <a:solidFill>
                  <a:schemeClr val="bg1">
                    <a:lumMod val="50000"/>
                  </a:schemeClr>
                </a:solidFill>
                <a:latin typeface="+mj-lt"/>
              </a:rPr>
              <a:t>M</a:t>
            </a:r>
            <a:r>
              <a:rPr lang="en-US" altLang="en-US" sz="1400" dirty="0" smtClean="0">
                <a:solidFill>
                  <a:schemeClr val="bg1">
                    <a:lumMod val="50000"/>
                  </a:schemeClr>
                </a:solidFill>
                <a:latin typeface="+mj-lt"/>
              </a:rPr>
              <a:t>eet </a:t>
            </a:r>
            <a:r>
              <a:rPr lang="en-US" altLang="en-US" sz="1400" dirty="0">
                <a:solidFill>
                  <a:schemeClr val="bg1">
                    <a:lumMod val="50000"/>
                  </a:schemeClr>
                </a:solidFill>
                <a:latin typeface="+mj-lt"/>
              </a:rPr>
              <a:t>with the students’ friends, family, and others who knew the student well to identify a meaningful and safe way to acknowledge the loss, one that ideally encourages other students who may be struggling to seek </a:t>
            </a:r>
            <a:r>
              <a:rPr lang="en-US" altLang="en-US" sz="1400" dirty="0" smtClean="0">
                <a:solidFill>
                  <a:schemeClr val="bg1">
                    <a:lumMod val="50000"/>
                  </a:schemeClr>
                </a:solidFill>
                <a:latin typeface="+mj-lt"/>
              </a:rPr>
              <a:t>help</a:t>
            </a:r>
          </a:p>
          <a:p>
            <a:pPr marL="285750" indent="-285750">
              <a:buFont typeface="Arial" panose="020B0604020202020204" pitchFamily="34" charset="0"/>
              <a:buChar char="•"/>
            </a:pPr>
            <a:r>
              <a:rPr lang="en-US" altLang="en-US" sz="1400" dirty="0" smtClean="0">
                <a:solidFill>
                  <a:schemeClr val="bg1">
                    <a:lumMod val="50000"/>
                  </a:schemeClr>
                </a:solidFill>
                <a:latin typeface="+mj-lt"/>
              </a:rPr>
              <a:t>In </a:t>
            </a:r>
            <a:r>
              <a:rPr lang="en-US" altLang="en-US" sz="1400" dirty="0">
                <a:solidFill>
                  <a:schemeClr val="bg1">
                    <a:lumMod val="50000"/>
                  </a:schemeClr>
                </a:solidFill>
                <a:latin typeface="+mj-lt"/>
              </a:rPr>
              <a:t>commemorating the student, it is important to focus on the life of the person rather than the death and </a:t>
            </a:r>
            <a:r>
              <a:rPr lang="en-US" altLang="en-US" sz="1400" dirty="0" smtClean="0">
                <a:solidFill>
                  <a:schemeClr val="bg1">
                    <a:lumMod val="50000"/>
                  </a:schemeClr>
                </a:solidFill>
                <a:latin typeface="+mj-lt"/>
              </a:rPr>
              <a:t>method</a:t>
            </a:r>
            <a:endParaRPr lang="en-US" altLang="en-US" sz="1400" dirty="0">
              <a:solidFill>
                <a:schemeClr val="bg1">
                  <a:lumMod val="50000"/>
                </a:schemeClr>
              </a:solidFill>
              <a:latin typeface="+mj-lt"/>
            </a:endParaRPr>
          </a:p>
        </p:txBody>
      </p:sp>
      <p:sp>
        <p:nvSpPr>
          <p:cNvPr id="18" name="Oval 17"/>
          <p:cNvSpPr/>
          <p:nvPr/>
        </p:nvSpPr>
        <p:spPr>
          <a:xfrm>
            <a:off x="5750304" y="5081645"/>
            <a:ext cx="834344" cy="8343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24" name="Rectangle 23"/>
          <p:cNvSpPr/>
          <p:nvPr/>
        </p:nvSpPr>
        <p:spPr>
          <a:xfrm>
            <a:off x="5750306" y="954580"/>
            <a:ext cx="1770743" cy="72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80835" y="3458100"/>
            <a:ext cx="5327875" cy="1415772"/>
          </a:xfrm>
          <a:prstGeom prst="rect">
            <a:avLst/>
          </a:prstGeom>
        </p:spPr>
        <p:txBody>
          <a:bodyPr wrap="square">
            <a:spAutoFit/>
          </a:bodyPr>
          <a:lstStyle/>
          <a:p>
            <a:r>
              <a:rPr lang="en-US" altLang="en-US" sz="1600" b="1" dirty="0">
                <a:solidFill>
                  <a:schemeClr val="accent5"/>
                </a:solidFill>
                <a:ea typeface="MS PGothic" panose="020B0600070205080204" pitchFamily="34" charset="-128"/>
              </a:rPr>
              <a:t>Health and Wellness, Counseling, and Residential </a:t>
            </a:r>
            <a:r>
              <a:rPr lang="en-US" altLang="en-US" sz="1600" b="1" dirty="0" smtClean="0">
                <a:solidFill>
                  <a:schemeClr val="accent5"/>
                </a:solidFill>
                <a:ea typeface="MS PGothic" panose="020B0600070205080204" pitchFamily="34" charset="-128"/>
              </a:rPr>
              <a:t>Staff</a:t>
            </a:r>
          </a:p>
          <a:p>
            <a:pPr marL="342900" indent="-342900">
              <a:buFont typeface="Arial" panose="020B0604020202020204" pitchFamily="34" charset="0"/>
              <a:buChar char="•"/>
            </a:pPr>
            <a:r>
              <a:rPr lang="en-US" altLang="en-US" sz="1400" dirty="0">
                <a:solidFill>
                  <a:schemeClr val="bg1">
                    <a:lumMod val="50000"/>
                  </a:schemeClr>
                </a:solidFill>
                <a:latin typeface="+mj-lt"/>
              </a:rPr>
              <a:t>Identify vulnerable students for immediate </a:t>
            </a:r>
            <a:r>
              <a:rPr lang="en-US" altLang="en-US" sz="1400" dirty="0" smtClean="0">
                <a:solidFill>
                  <a:schemeClr val="bg1">
                    <a:lumMod val="50000"/>
                  </a:schemeClr>
                </a:solidFill>
                <a:latin typeface="+mj-lt"/>
              </a:rPr>
              <a:t>support/evaluation</a:t>
            </a:r>
          </a:p>
          <a:p>
            <a:pPr marL="342900" indent="-342900">
              <a:buFont typeface="Arial" panose="020B0604020202020204" pitchFamily="34" charset="0"/>
              <a:buChar char="•"/>
            </a:pPr>
            <a:r>
              <a:rPr lang="en-US" altLang="en-US" sz="1400" dirty="0" smtClean="0">
                <a:solidFill>
                  <a:schemeClr val="bg1">
                    <a:lumMod val="50000"/>
                  </a:schemeClr>
                </a:solidFill>
                <a:latin typeface="+mj-lt"/>
              </a:rPr>
              <a:t>Make </a:t>
            </a:r>
            <a:r>
              <a:rPr lang="en-US" altLang="en-US" sz="1400" dirty="0">
                <a:solidFill>
                  <a:schemeClr val="bg1">
                    <a:lumMod val="50000"/>
                  </a:schemeClr>
                </a:solidFill>
                <a:latin typeface="+mj-lt"/>
              </a:rPr>
              <a:t>sure staff know how and when to make the appropriate </a:t>
            </a:r>
            <a:r>
              <a:rPr lang="en-US" altLang="en-US" sz="1400" dirty="0" smtClean="0">
                <a:solidFill>
                  <a:schemeClr val="bg1">
                    <a:lumMod val="50000"/>
                  </a:schemeClr>
                </a:solidFill>
                <a:latin typeface="+mj-lt"/>
              </a:rPr>
              <a:t>referrals</a:t>
            </a:r>
          </a:p>
          <a:p>
            <a:pPr marL="342900" indent="-342900">
              <a:buFont typeface="Arial" panose="020B0604020202020204" pitchFamily="34" charset="0"/>
              <a:buChar char="•"/>
            </a:pPr>
            <a:r>
              <a:rPr lang="en-US" altLang="en-US" sz="1400" dirty="0" smtClean="0">
                <a:solidFill>
                  <a:schemeClr val="bg1">
                    <a:lumMod val="50000"/>
                  </a:schemeClr>
                </a:solidFill>
                <a:latin typeface="+mj-lt"/>
              </a:rPr>
              <a:t>Connect </a:t>
            </a:r>
            <a:r>
              <a:rPr lang="en-US" altLang="en-US" sz="1400" dirty="0">
                <a:solidFill>
                  <a:schemeClr val="bg1">
                    <a:lumMod val="50000"/>
                  </a:schemeClr>
                </a:solidFill>
                <a:latin typeface="+mj-lt"/>
              </a:rPr>
              <a:t>students with systems of </a:t>
            </a:r>
            <a:r>
              <a:rPr lang="en-US" altLang="en-US" sz="1400" dirty="0" smtClean="0">
                <a:solidFill>
                  <a:schemeClr val="bg1">
                    <a:lumMod val="50000"/>
                  </a:schemeClr>
                </a:solidFill>
                <a:latin typeface="+mj-lt"/>
              </a:rPr>
              <a:t>support</a:t>
            </a:r>
          </a:p>
          <a:p>
            <a:pPr marL="342900" indent="-342900">
              <a:buFont typeface="Arial" panose="020B0604020202020204" pitchFamily="34" charset="0"/>
              <a:buChar char="•"/>
            </a:pPr>
            <a:r>
              <a:rPr lang="en-US" altLang="en-US" sz="1400" dirty="0" smtClean="0">
                <a:solidFill>
                  <a:schemeClr val="bg1">
                    <a:lumMod val="50000"/>
                  </a:schemeClr>
                </a:solidFill>
                <a:latin typeface="+mj-lt"/>
              </a:rPr>
              <a:t>Provide </a:t>
            </a:r>
            <a:r>
              <a:rPr lang="en-US" altLang="en-US" sz="1400" dirty="0">
                <a:solidFill>
                  <a:schemeClr val="bg1">
                    <a:lumMod val="50000"/>
                  </a:schemeClr>
                </a:solidFill>
                <a:latin typeface="+mj-lt"/>
              </a:rPr>
              <a:t>education about grief and stress</a:t>
            </a:r>
          </a:p>
        </p:txBody>
      </p:sp>
      <p:sp>
        <p:nvSpPr>
          <p:cNvPr id="32" name="Rectangle 31"/>
          <p:cNvSpPr/>
          <p:nvPr/>
        </p:nvSpPr>
        <p:spPr>
          <a:xfrm>
            <a:off x="6780835" y="4999061"/>
            <a:ext cx="5124804" cy="892552"/>
          </a:xfrm>
          <a:prstGeom prst="rect">
            <a:avLst/>
          </a:prstGeom>
        </p:spPr>
        <p:txBody>
          <a:bodyPr wrap="square">
            <a:spAutoFit/>
          </a:bodyPr>
          <a:lstStyle/>
          <a:p>
            <a:pPr>
              <a:lnSpc>
                <a:spcPct val="150000"/>
              </a:lnSpc>
            </a:pPr>
            <a:r>
              <a:rPr lang="en-US" altLang="en-US" sz="1600" b="1" dirty="0">
                <a:solidFill>
                  <a:srgbClr val="FF0000"/>
                </a:solidFill>
                <a:ea typeface="MS PGothic" panose="020B0600070205080204" pitchFamily="34" charset="-128"/>
              </a:rPr>
              <a:t>All Staff </a:t>
            </a:r>
          </a:p>
          <a:p>
            <a:pPr marL="285750" indent="-285750">
              <a:buFont typeface="Arial" panose="020B0604020202020204" pitchFamily="34" charset="0"/>
              <a:buChar char="•"/>
            </a:pPr>
            <a:r>
              <a:rPr lang="en-US" altLang="en-US" sz="1400" dirty="0">
                <a:solidFill>
                  <a:schemeClr val="bg1">
                    <a:lumMod val="50000"/>
                  </a:schemeClr>
                </a:solidFill>
                <a:latin typeface="+mj-lt"/>
              </a:rPr>
              <a:t>Encourage the ventilation of </a:t>
            </a:r>
            <a:r>
              <a:rPr lang="en-US" altLang="en-US" sz="1400" dirty="0" smtClean="0">
                <a:solidFill>
                  <a:schemeClr val="bg1">
                    <a:lumMod val="50000"/>
                  </a:schemeClr>
                </a:solidFill>
                <a:latin typeface="+mj-lt"/>
              </a:rPr>
              <a:t>feelings</a:t>
            </a:r>
          </a:p>
          <a:p>
            <a:pPr marL="285750" indent="-285750">
              <a:buFont typeface="Arial" panose="020B0604020202020204" pitchFamily="34" charset="0"/>
              <a:buChar char="•"/>
            </a:pPr>
            <a:r>
              <a:rPr lang="en-US" altLang="en-US" sz="1400" dirty="0" smtClean="0">
                <a:solidFill>
                  <a:schemeClr val="bg1">
                    <a:lumMod val="50000"/>
                  </a:schemeClr>
                </a:solidFill>
                <a:latin typeface="+mj-lt"/>
              </a:rPr>
              <a:t>Reinforce </a:t>
            </a:r>
            <a:r>
              <a:rPr lang="en-US" altLang="en-US" sz="1400" dirty="0">
                <a:solidFill>
                  <a:schemeClr val="bg1">
                    <a:lumMod val="50000"/>
                  </a:schemeClr>
                </a:solidFill>
                <a:latin typeface="+mj-lt"/>
              </a:rPr>
              <a:t>strengths and positive coping strategies</a:t>
            </a:r>
          </a:p>
        </p:txBody>
      </p:sp>
      <p:sp>
        <p:nvSpPr>
          <p:cNvPr id="21" name="Slide Number Placeholder 5">
            <a:extLst>
              <a:ext uri="{FF2B5EF4-FFF2-40B4-BE49-F238E27FC236}">
                <a16:creationId xmlns="" xmlns:a16="http://schemas.microsoft.com/office/drawing/2014/main" id="{B8B67FA6-BC0B-4B9D-B199-C133D3EA55EB}"/>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46</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882341" y="1481608"/>
            <a:ext cx="577724" cy="577724"/>
          </a:xfrm>
          <a:prstGeom prst="rect">
            <a:avLst/>
          </a:prstGeom>
        </p:spPr>
      </p:pic>
      <p:pic>
        <p:nvPicPr>
          <p:cNvPr id="9" name="Picture 8"/>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842460" y="3554862"/>
            <a:ext cx="599603" cy="599603"/>
          </a:xfrm>
          <a:prstGeom prst="rect">
            <a:avLst/>
          </a:prstGeom>
        </p:spPr>
      </p:pic>
      <p:pic>
        <p:nvPicPr>
          <p:cNvPr id="10" name="Picture 9"/>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812595" y="5109353"/>
            <a:ext cx="709761" cy="709761"/>
          </a:xfrm>
          <a:prstGeom prst="rect">
            <a:avLst/>
          </a:prstGeom>
        </p:spPr>
      </p:pic>
      <p:sp>
        <p:nvSpPr>
          <p:cNvPr id="11" name="Picture Placeholder 10"/>
          <p:cNvSpPr>
            <a:spLocks noGrp="1"/>
          </p:cNvSpPr>
          <p:nvPr>
            <p:ph type="pic" sz="quarter" idx="11"/>
          </p:nvPr>
        </p:nvSpPr>
        <p:spPr/>
      </p:sp>
      <p:pic>
        <p:nvPicPr>
          <p:cNvPr id="19" name="Picture Placeholder 7"/>
          <p:cNvPicPr>
            <a:picLocks noChangeAspect="1"/>
          </p:cNvPicPr>
          <p:nvPr/>
        </p:nvPicPr>
        <p:blipFill>
          <a:blip r:embed="rId6">
            <a:extLst>
              <a:ext uri="{28A0092B-C50C-407E-A947-70E740481C1C}">
                <a14:useLocalDpi xmlns:a14="http://schemas.microsoft.com/office/drawing/2010/main" val="0"/>
              </a:ext>
            </a:extLst>
          </a:blip>
          <a:srcRect l="2064" r="2064"/>
          <a:stretch>
            <a:fillRect/>
          </a:stretch>
        </p:blipFill>
        <p:spPr>
          <a:xfrm>
            <a:off x="0" y="0"/>
            <a:ext cx="5384800" cy="6858000"/>
          </a:xfrm>
          <a:prstGeom prst="rect">
            <a:avLst/>
          </a:prstGeom>
          <a:solidFill>
            <a:schemeClr val="tx1">
              <a:lumMod val="10000"/>
              <a:lumOff val="90000"/>
            </a:schemeClr>
          </a:solidFill>
        </p:spPr>
      </p:pic>
    </p:spTree>
    <p:extLst>
      <p:ext uri="{BB962C8B-B14F-4D97-AF65-F5344CB8AC3E}">
        <p14:creationId xmlns:p14="http://schemas.microsoft.com/office/powerpoint/2010/main" val="389890984"/>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392C58D-737A-4916-8AFC-63E6CAD3D77E}"/>
              </a:ext>
            </a:extLst>
          </p:cNvPr>
          <p:cNvPicPr>
            <a:picLocks noChangeAspect="1"/>
          </p:cNvPicPr>
          <p:nvPr/>
        </p:nvPicPr>
        <p:blipFill rotWithShape="1">
          <a:blip r:embed="rId3"/>
          <a:srcRect b="10000"/>
          <a:stretch/>
        </p:blipFill>
        <p:spPr>
          <a:xfrm>
            <a:off x="0" y="-71064"/>
            <a:ext cx="12318352" cy="6929063"/>
          </a:xfrm>
          <a:prstGeom prst="rect">
            <a:avLst/>
          </a:prstGeom>
        </p:spPr>
      </p:pic>
      <p:sp>
        <p:nvSpPr>
          <p:cNvPr id="9"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3" name="Content Placeholder 2">
            <a:extLst>
              <a:ext uri="{FF2B5EF4-FFF2-40B4-BE49-F238E27FC236}">
                <a16:creationId xmlns="" xmlns:a16="http://schemas.microsoft.com/office/drawing/2014/main" id="{7EEADA4C-253C-49A8-AE05-64939FFE57BF}"/>
              </a:ext>
            </a:extLst>
          </p:cNvPr>
          <p:cNvSpPr>
            <a:spLocks noGrp="1"/>
          </p:cNvSpPr>
          <p:nvPr>
            <p:ph idx="1"/>
          </p:nvPr>
        </p:nvSpPr>
        <p:spPr>
          <a:xfrm>
            <a:off x="1569456" y="4277335"/>
            <a:ext cx="9586224" cy="2619839"/>
          </a:xfrm>
        </p:spPr>
        <p:txBody>
          <a:bodyPr anchor="ctr">
            <a:normAutofit fontScale="85000" lnSpcReduction="20000"/>
          </a:bodyPr>
          <a:lstStyle/>
          <a:p>
            <a:endParaRPr lang="en-US" sz="1800" dirty="0"/>
          </a:p>
          <a:p>
            <a:pPr marL="0" indent="0">
              <a:buNone/>
            </a:pPr>
            <a:endParaRPr lang="en-US" sz="1800" dirty="0"/>
          </a:p>
          <a:p>
            <a:pPr marL="0" indent="0">
              <a:buNone/>
            </a:pPr>
            <a:endParaRPr lang="en-US" sz="1800" dirty="0"/>
          </a:p>
          <a:p>
            <a:pPr marL="0" indent="0">
              <a:buNone/>
            </a:pPr>
            <a:r>
              <a:rPr lang="en-US" sz="3600" b="1" dirty="0"/>
              <a:t>Suicide is about despair, and the only cure for despair is hope.  We can prevent suicide by recognizing the warning signs, asking the question, and helping our students regain hope. </a:t>
            </a:r>
          </a:p>
        </p:txBody>
      </p:sp>
    </p:spTree>
    <p:extLst>
      <p:ext uri="{BB962C8B-B14F-4D97-AF65-F5344CB8AC3E}">
        <p14:creationId xmlns:p14="http://schemas.microsoft.com/office/powerpoint/2010/main" val="40886448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5750304" y="2442505"/>
            <a:ext cx="834344" cy="8343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5" name="Rectangle 4"/>
          <p:cNvSpPr/>
          <p:nvPr/>
        </p:nvSpPr>
        <p:spPr>
          <a:xfrm>
            <a:off x="5658457" y="284058"/>
            <a:ext cx="5898356" cy="646331"/>
          </a:xfrm>
          <a:prstGeom prst="rect">
            <a:avLst/>
          </a:prstGeom>
        </p:spPr>
        <p:txBody>
          <a:bodyPr wrap="square">
            <a:spAutoFit/>
          </a:bodyPr>
          <a:lstStyle/>
          <a:p>
            <a:r>
              <a:rPr lang="en-US" sz="3600" b="1" cap="all" dirty="0" smtClean="0">
                <a:solidFill>
                  <a:schemeClr val="tx1">
                    <a:lumMod val="75000"/>
                    <a:lumOff val="25000"/>
                  </a:schemeClr>
                </a:solidFill>
              </a:rPr>
              <a:t>Next steps</a:t>
            </a:r>
            <a:endParaRPr lang="en-US" sz="3600" b="1" cap="all" dirty="0">
              <a:solidFill>
                <a:schemeClr val="tx1">
                  <a:lumMod val="75000"/>
                  <a:lumOff val="25000"/>
                </a:schemeClr>
              </a:solidFill>
            </a:endParaRPr>
          </a:p>
        </p:txBody>
      </p:sp>
      <p:sp>
        <p:nvSpPr>
          <p:cNvPr id="6" name="Oval 5"/>
          <p:cNvSpPr/>
          <p:nvPr/>
        </p:nvSpPr>
        <p:spPr>
          <a:xfrm>
            <a:off x="5750304" y="1407635"/>
            <a:ext cx="834344" cy="8343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7" name="Rectangle 6"/>
          <p:cNvSpPr/>
          <p:nvPr/>
        </p:nvSpPr>
        <p:spPr>
          <a:xfrm>
            <a:off x="6780836" y="1270808"/>
            <a:ext cx="5327875" cy="666786"/>
          </a:xfrm>
          <a:prstGeom prst="rect">
            <a:avLst/>
          </a:prstGeom>
        </p:spPr>
        <p:txBody>
          <a:bodyPr wrap="square">
            <a:spAutoFit/>
          </a:bodyPr>
          <a:lstStyle/>
          <a:p>
            <a:pPr>
              <a:lnSpc>
                <a:spcPct val="150000"/>
              </a:lnSpc>
            </a:pPr>
            <a:r>
              <a:rPr lang="en-US" sz="1600" b="1" dirty="0" smtClean="0">
                <a:solidFill>
                  <a:schemeClr val="accent1"/>
                </a:solidFill>
                <a:latin typeface="+mj-lt"/>
              </a:rPr>
              <a:t>Ensure ALL staff view this webinar</a:t>
            </a:r>
            <a:endParaRPr lang="en-US" sz="1600" b="1" dirty="0">
              <a:solidFill>
                <a:schemeClr val="accent1"/>
              </a:solidFill>
              <a:latin typeface="+mj-lt"/>
            </a:endParaRPr>
          </a:p>
          <a:p>
            <a:r>
              <a:rPr lang="en-US" sz="1333" dirty="0">
                <a:solidFill>
                  <a:schemeClr val="bg1">
                    <a:lumMod val="50000"/>
                  </a:schemeClr>
                </a:solidFill>
                <a:latin typeface="+mj-lt"/>
              </a:rPr>
              <a:t>Implement suggestions and use resources in this webinar.  </a:t>
            </a:r>
          </a:p>
        </p:txBody>
      </p:sp>
      <p:sp>
        <p:nvSpPr>
          <p:cNvPr id="18" name="Oval 17"/>
          <p:cNvSpPr/>
          <p:nvPr/>
        </p:nvSpPr>
        <p:spPr>
          <a:xfrm>
            <a:off x="5750304" y="3477375"/>
            <a:ext cx="834344" cy="834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20" name="Oval 19"/>
          <p:cNvSpPr/>
          <p:nvPr/>
        </p:nvSpPr>
        <p:spPr>
          <a:xfrm>
            <a:off x="5750304" y="4512245"/>
            <a:ext cx="834344" cy="8343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22" name="Oval 21"/>
          <p:cNvSpPr/>
          <p:nvPr/>
        </p:nvSpPr>
        <p:spPr>
          <a:xfrm>
            <a:off x="5750304" y="5547116"/>
            <a:ext cx="834344" cy="83434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24" name="Rectangle 23"/>
          <p:cNvSpPr/>
          <p:nvPr/>
        </p:nvSpPr>
        <p:spPr>
          <a:xfrm>
            <a:off x="5750306" y="954580"/>
            <a:ext cx="1770743" cy="72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80836" y="2305677"/>
            <a:ext cx="5327875" cy="666786"/>
          </a:xfrm>
          <a:prstGeom prst="rect">
            <a:avLst/>
          </a:prstGeom>
        </p:spPr>
        <p:txBody>
          <a:bodyPr wrap="square">
            <a:spAutoFit/>
          </a:bodyPr>
          <a:lstStyle/>
          <a:p>
            <a:pPr>
              <a:lnSpc>
                <a:spcPct val="150000"/>
              </a:lnSpc>
            </a:pPr>
            <a:r>
              <a:rPr lang="en-US" sz="1600" b="1" dirty="0" err="1" smtClean="0">
                <a:solidFill>
                  <a:schemeClr val="accent2"/>
                </a:solidFill>
                <a:latin typeface="+mj-lt"/>
              </a:rPr>
              <a:t>SafetyNet</a:t>
            </a:r>
            <a:r>
              <a:rPr lang="en-US" sz="1600" b="1" dirty="0" smtClean="0">
                <a:solidFill>
                  <a:schemeClr val="accent2"/>
                </a:solidFill>
                <a:latin typeface="+mj-lt"/>
              </a:rPr>
              <a:t> Training</a:t>
            </a:r>
            <a:endParaRPr lang="en-US" sz="1600" b="1" dirty="0">
              <a:solidFill>
                <a:schemeClr val="accent2"/>
              </a:solidFill>
              <a:latin typeface="+mj-lt"/>
            </a:endParaRPr>
          </a:p>
          <a:p>
            <a:r>
              <a:rPr lang="en-US" sz="1333" dirty="0" smtClean="0">
                <a:solidFill>
                  <a:schemeClr val="bg1">
                    <a:lumMod val="50000"/>
                  </a:schemeClr>
                </a:solidFill>
                <a:latin typeface="+mj-lt"/>
              </a:rPr>
              <a:t>Located in LMS in Citrix</a:t>
            </a:r>
            <a:endParaRPr lang="en-US" sz="1333" dirty="0">
              <a:solidFill>
                <a:schemeClr val="bg1">
                  <a:lumMod val="50000"/>
                </a:schemeClr>
              </a:solidFill>
              <a:latin typeface="+mj-lt"/>
            </a:endParaRPr>
          </a:p>
        </p:txBody>
      </p:sp>
      <p:sp>
        <p:nvSpPr>
          <p:cNvPr id="32" name="Rectangle 31"/>
          <p:cNvSpPr/>
          <p:nvPr/>
        </p:nvSpPr>
        <p:spPr>
          <a:xfrm>
            <a:off x="6780836" y="3340548"/>
            <a:ext cx="5327875" cy="882229"/>
          </a:xfrm>
          <a:prstGeom prst="rect">
            <a:avLst/>
          </a:prstGeom>
        </p:spPr>
        <p:txBody>
          <a:bodyPr wrap="square">
            <a:spAutoFit/>
          </a:bodyPr>
          <a:lstStyle/>
          <a:p>
            <a:pPr>
              <a:lnSpc>
                <a:spcPct val="150000"/>
              </a:lnSpc>
            </a:pPr>
            <a:r>
              <a:rPr lang="en-US" sz="1600" b="1" dirty="0" err="1" smtClean="0">
                <a:solidFill>
                  <a:schemeClr val="accent3"/>
                </a:solidFill>
                <a:latin typeface="+mj-lt"/>
              </a:rPr>
              <a:t>GateKeeper</a:t>
            </a:r>
            <a:r>
              <a:rPr lang="en-US" sz="1600" b="1" dirty="0" smtClean="0">
                <a:solidFill>
                  <a:schemeClr val="accent3"/>
                </a:solidFill>
                <a:latin typeface="+mj-lt"/>
              </a:rPr>
              <a:t> Training for Students</a:t>
            </a:r>
            <a:endParaRPr lang="en-US" sz="1333" dirty="0">
              <a:solidFill>
                <a:schemeClr val="bg1">
                  <a:lumMod val="50000"/>
                </a:schemeClr>
              </a:solidFill>
              <a:latin typeface="+mj-lt"/>
            </a:endParaRPr>
          </a:p>
          <a:p>
            <a:r>
              <a:rPr lang="en-US" sz="1333" dirty="0">
                <a:solidFill>
                  <a:schemeClr val="bg1">
                    <a:lumMod val="50000"/>
                  </a:schemeClr>
                </a:solidFill>
                <a:latin typeface="+mj-lt"/>
              </a:rPr>
              <a:t>Ensure CMHCs are conducting Gatekeeper training with ALL  new students as part of CPP</a:t>
            </a:r>
            <a:r>
              <a:rPr lang="en-US" sz="1333" dirty="0">
                <a:solidFill>
                  <a:schemeClr val="bg1">
                    <a:lumMod val="50000"/>
                  </a:schemeClr>
                </a:solidFill>
                <a:latin typeface="+mj-lt"/>
              </a:rPr>
              <a:t>. Training outline is on the Health and Wellness website</a:t>
            </a:r>
            <a:r>
              <a:rPr lang="en-US" sz="1333" dirty="0">
                <a:solidFill>
                  <a:schemeClr val="bg1">
                    <a:lumMod val="50000"/>
                  </a:schemeClr>
                </a:solidFill>
                <a:latin typeface="+mj-lt"/>
              </a:rPr>
              <a:t>.</a:t>
            </a:r>
            <a:endParaRPr lang="en-US" sz="1333" dirty="0">
              <a:solidFill>
                <a:schemeClr val="bg1">
                  <a:lumMod val="50000"/>
                </a:schemeClr>
              </a:solidFill>
              <a:latin typeface="+mj-lt"/>
            </a:endParaRPr>
          </a:p>
        </p:txBody>
      </p:sp>
      <p:sp>
        <p:nvSpPr>
          <p:cNvPr id="33" name="Rectangle 32"/>
          <p:cNvSpPr/>
          <p:nvPr/>
        </p:nvSpPr>
        <p:spPr>
          <a:xfrm>
            <a:off x="6780836" y="4375417"/>
            <a:ext cx="5327875" cy="892552"/>
          </a:xfrm>
          <a:prstGeom prst="rect">
            <a:avLst/>
          </a:prstGeom>
        </p:spPr>
        <p:txBody>
          <a:bodyPr wrap="square">
            <a:spAutoFit/>
          </a:bodyPr>
          <a:lstStyle/>
          <a:p>
            <a:pPr>
              <a:lnSpc>
                <a:spcPct val="150000"/>
              </a:lnSpc>
            </a:pPr>
            <a:r>
              <a:rPr lang="en-US" sz="1600" b="1" dirty="0" smtClean="0">
                <a:solidFill>
                  <a:schemeClr val="accent4"/>
                </a:solidFill>
                <a:latin typeface="+mj-lt"/>
              </a:rPr>
              <a:t>Gatekeeper Training for Non-Health Staff</a:t>
            </a:r>
            <a:endParaRPr lang="en-US" sz="1600" b="1" dirty="0">
              <a:solidFill>
                <a:schemeClr val="accent4"/>
              </a:solidFill>
              <a:latin typeface="+mj-lt"/>
            </a:endParaRPr>
          </a:p>
          <a:p>
            <a:r>
              <a:rPr lang="en-US" sz="1333" dirty="0">
                <a:solidFill>
                  <a:schemeClr val="bg1">
                    <a:lumMod val="50000"/>
                  </a:schemeClr>
                </a:solidFill>
                <a:latin typeface="+mj-lt"/>
              </a:rPr>
              <a:t>Especially </a:t>
            </a:r>
            <a:r>
              <a:rPr lang="en-US" sz="1333" dirty="0">
                <a:solidFill>
                  <a:schemeClr val="bg1">
                    <a:lumMod val="50000"/>
                  </a:schemeClr>
                </a:solidFill>
                <a:latin typeface="+mj-lt"/>
              </a:rPr>
              <a:t>the residential advisors, counselors, trade instructors, and academic </a:t>
            </a:r>
            <a:r>
              <a:rPr lang="en-US" sz="1333" dirty="0" smtClean="0">
                <a:solidFill>
                  <a:schemeClr val="bg1">
                    <a:lumMod val="50000"/>
                  </a:schemeClr>
                </a:solidFill>
                <a:latin typeface="+mj-lt"/>
              </a:rPr>
              <a:t>staff. Do </a:t>
            </a:r>
            <a:r>
              <a:rPr lang="en-US" sz="1333" dirty="0">
                <a:solidFill>
                  <a:schemeClr val="bg1">
                    <a:lumMod val="50000"/>
                  </a:schemeClr>
                </a:solidFill>
                <a:latin typeface="+mj-lt"/>
              </a:rPr>
              <a:t>at next all staff training and for new hires. </a:t>
            </a:r>
          </a:p>
        </p:txBody>
      </p:sp>
      <p:sp>
        <p:nvSpPr>
          <p:cNvPr id="34" name="Rectangle 33"/>
          <p:cNvSpPr/>
          <p:nvPr/>
        </p:nvSpPr>
        <p:spPr>
          <a:xfrm>
            <a:off x="6788381" y="5488908"/>
            <a:ext cx="4258065" cy="892552"/>
          </a:xfrm>
          <a:prstGeom prst="rect">
            <a:avLst/>
          </a:prstGeom>
        </p:spPr>
        <p:txBody>
          <a:bodyPr wrap="square">
            <a:spAutoFit/>
          </a:bodyPr>
          <a:lstStyle/>
          <a:p>
            <a:pPr>
              <a:lnSpc>
                <a:spcPct val="150000"/>
              </a:lnSpc>
            </a:pPr>
            <a:r>
              <a:rPr lang="en-US" sz="1600" b="1" dirty="0" smtClean="0">
                <a:solidFill>
                  <a:schemeClr val="accent5"/>
                </a:solidFill>
                <a:latin typeface="+mj-lt"/>
              </a:rPr>
              <a:t>Center-wide Activities </a:t>
            </a:r>
            <a:endParaRPr lang="en-US" sz="1600" b="1" dirty="0">
              <a:solidFill>
                <a:schemeClr val="accent5"/>
              </a:solidFill>
              <a:latin typeface="+mj-lt"/>
            </a:endParaRPr>
          </a:p>
          <a:p>
            <a:r>
              <a:rPr lang="en-US" sz="1333" dirty="0">
                <a:solidFill>
                  <a:schemeClr val="bg1">
                    <a:lumMod val="50000"/>
                  </a:schemeClr>
                </a:solidFill>
                <a:latin typeface="+mj-lt"/>
              </a:rPr>
              <a:t>Engage students to develop culturally sensitive center-wide suicide prevention activities. Peers are powerful!</a:t>
            </a:r>
          </a:p>
        </p:txBody>
      </p:sp>
      <p:pic>
        <p:nvPicPr>
          <p:cNvPr id="15" name="Picture 1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28405" y="1515030"/>
            <a:ext cx="622115" cy="622115"/>
          </a:xfrm>
          <a:prstGeom prst="rect">
            <a:avLst/>
          </a:prstGeom>
          <a:noFill/>
        </p:spPr>
      </p:pic>
      <p:pic>
        <p:nvPicPr>
          <p:cNvPr id="9" name="Picture 8"/>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765585" y="3520670"/>
            <a:ext cx="747753" cy="747753"/>
          </a:xfrm>
          <a:prstGeom prst="rect">
            <a:avLst/>
          </a:prstGeom>
        </p:spPr>
      </p:pic>
      <p:sp>
        <p:nvSpPr>
          <p:cNvPr id="21" name="Slide Number Placeholder 5">
            <a:extLst>
              <a:ext uri="{FF2B5EF4-FFF2-40B4-BE49-F238E27FC236}">
                <a16:creationId xmlns:a16="http://schemas.microsoft.com/office/drawing/2014/main" xmlns="" id="{B8B67FA6-BC0B-4B9D-B199-C133D3EA55EB}"/>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48</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0" name="Picture Placeholder 9"/>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8759" r="18759"/>
          <a:stretch>
            <a:fillRect/>
          </a:stretch>
        </p:blipFill>
        <p:spPr/>
      </p:pic>
      <p:pic>
        <p:nvPicPr>
          <p:cNvPr id="12" name="Picture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5876778" y="2589227"/>
            <a:ext cx="584249" cy="584249"/>
          </a:xfrm>
          <a:prstGeom prst="rect">
            <a:avLst/>
          </a:prstGeom>
        </p:spPr>
      </p:pic>
      <p:pic>
        <p:nvPicPr>
          <p:cNvPr id="13" name="Picture 12"/>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5828405" y="4635347"/>
            <a:ext cx="632622" cy="632622"/>
          </a:xfrm>
          <a:prstGeom prst="rect">
            <a:avLst/>
          </a:prstGeom>
        </p:spPr>
      </p:pic>
      <p:pic>
        <p:nvPicPr>
          <p:cNvPr id="14" name="Picture 13"/>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5828406" y="5547115"/>
            <a:ext cx="696622" cy="696622"/>
          </a:xfrm>
          <a:prstGeom prst="rect">
            <a:avLst/>
          </a:prstGeom>
        </p:spPr>
      </p:pic>
    </p:spTree>
    <p:extLst>
      <p:ext uri="{BB962C8B-B14F-4D97-AF65-F5344CB8AC3E}">
        <p14:creationId xmlns:p14="http://schemas.microsoft.com/office/powerpoint/2010/main" val="1200079963"/>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7090" y="326170"/>
            <a:ext cx="11157817" cy="660511"/>
          </a:xfrm>
        </p:spPr>
        <p:txBody>
          <a:bodyPr>
            <a:normAutofit/>
          </a:bodyPr>
          <a:lstStyle/>
          <a:p>
            <a:r>
              <a:rPr lang="en-US" sz="4000" dirty="0" smtClean="0">
                <a:latin typeface="+mj-lt"/>
              </a:rPr>
              <a:t>Resources</a:t>
            </a:r>
            <a:endParaRPr lang="en-US" sz="4000" dirty="0">
              <a:latin typeface="+mj-lt"/>
            </a:endParaRPr>
          </a:p>
        </p:txBody>
      </p:sp>
      <p:sp>
        <p:nvSpPr>
          <p:cNvPr id="83" name="Rectangle 82"/>
          <p:cNvSpPr/>
          <p:nvPr/>
        </p:nvSpPr>
        <p:spPr bwMode="auto">
          <a:xfrm>
            <a:off x="0" y="1267928"/>
            <a:ext cx="6096000" cy="1668411"/>
          </a:xfrm>
          <a:prstGeom prst="rect">
            <a:avLst/>
          </a:prstGeom>
          <a:solidFill>
            <a:srgbClr val="00206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58" name="Rectangle 57"/>
          <p:cNvSpPr/>
          <p:nvPr/>
        </p:nvSpPr>
        <p:spPr bwMode="auto">
          <a:xfrm>
            <a:off x="6096000" y="1267928"/>
            <a:ext cx="6096000" cy="1668411"/>
          </a:xfrm>
          <a:prstGeom prst="rect">
            <a:avLst/>
          </a:prstGeom>
          <a:solidFill>
            <a:srgbClr val="C00000"/>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6" name="Rectangle 85"/>
          <p:cNvSpPr/>
          <p:nvPr/>
        </p:nvSpPr>
        <p:spPr bwMode="auto">
          <a:xfrm>
            <a:off x="508000" y="2936336"/>
            <a:ext cx="5588000" cy="3392747"/>
          </a:xfrm>
          <a:prstGeom prst="rect">
            <a:avLst/>
          </a:prstGeom>
          <a:solidFill>
            <a:srgbClr val="002060">
              <a:alpha val="50000"/>
            </a:srgbClr>
          </a:solidFill>
          <a:ln w="9525">
            <a:noFill/>
            <a:round/>
            <a:headEnd/>
            <a:tailEnd/>
          </a:ln>
        </p:spPr>
        <p:txBody>
          <a:bodyPr vert="horz" wrap="square" lIns="121920" tIns="60960" rIns="121920" bIns="60960" numCol="1" rtlCol="0" anchor="ctr" anchorCtr="0" compatLnSpc="1">
            <a:prstTxWarp prst="textNoShape">
              <a:avLst/>
            </a:prstTxWarp>
          </a:bodyPr>
          <a:lstStyle/>
          <a:p>
            <a:pPr algn="ctr">
              <a:lnSpc>
                <a:spcPct val="114000"/>
              </a:lnSpc>
            </a:pPr>
            <a:endParaRPr lang="en-US" sz="1200" dirty="0">
              <a:solidFill>
                <a:schemeClr val="bg1"/>
              </a:solidFill>
              <a:latin typeface="+mj-lt"/>
            </a:endParaRPr>
          </a:p>
        </p:txBody>
      </p:sp>
      <p:sp>
        <p:nvSpPr>
          <p:cNvPr id="88" name="Rectangle 87"/>
          <p:cNvSpPr/>
          <p:nvPr/>
        </p:nvSpPr>
        <p:spPr bwMode="auto">
          <a:xfrm>
            <a:off x="6095999" y="2936336"/>
            <a:ext cx="5564700" cy="3392747"/>
          </a:xfrm>
          <a:prstGeom prst="rect">
            <a:avLst/>
          </a:prstGeom>
          <a:solidFill>
            <a:srgbClr val="C00000">
              <a:alpha val="50000"/>
            </a:srgbClr>
          </a:solidFill>
          <a:ln w="9525">
            <a:noFill/>
            <a:round/>
            <a:headEnd/>
            <a:tailEnd/>
          </a:ln>
        </p:spPr>
        <p:txBody>
          <a:bodyPr vert="horz" wrap="square" lIns="121920" tIns="60960" rIns="121920" bIns="60960" numCol="1" rtlCol="0" anchor="ctr" anchorCtr="0" compatLnSpc="1">
            <a:prstTxWarp prst="textNoShape">
              <a:avLst/>
            </a:prstTxWarp>
          </a:bodyPr>
          <a:lstStyle/>
          <a:p>
            <a:pPr marL="403225" algn="ctr">
              <a:lnSpc>
                <a:spcPct val="114000"/>
              </a:lnSpc>
              <a:tabLst>
                <a:tab pos="4916488" algn="l"/>
              </a:tabLst>
            </a:pPr>
            <a:endParaRPr lang="en-US" sz="2133" dirty="0">
              <a:solidFill>
                <a:schemeClr val="bg1"/>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 xmlns:a16="http://schemas.microsoft.com/office/drawing/2014/main" id="{44CCCAB7-C3A7-4ABC-B503-A5EE4D73B9FB}"/>
              </a:ext>
            </a:extLst>
          </p:cNvPr>
          <p:cNvSpPr txBox="1"/>
          <p:nvPr/>
        </p:nvSpPr>
        <p:spPr>
          <a:xfrm>
            <a:off x="6350303" y="3043686"/>
            <a:ext cx="5056093" cy="3538405"/>
          </a:xfrm>
          <a:prstGeom prst="rect">
            <a:avLst/>
          </a:prstGeom>
          <a:noFill/>
        </p:spPr>
        <p:txBody>
          <a:bodyPr wrap="square" rtlCol="0">
            <a:spAutoFit/>
          </a:bodyPr>
          <a:lstStyle/>
          <a:p>
            <a:pPr marL="228600" lvl="0" indent="-228600">
              <a:lnSpc>
                <a:spcPct val="90000"/>
              </a:lnSpc>
              <a:buClr>
                <a:schemeClr val="dk1"/>
              </a:buClr>
              <a:buSzPts val="2035"/>
              <a:buChar char="•"/>
            </a:pPr>
            <a:r>
              <a:rPr lang="en-US" dirty="0" smtClean="0"/>
              <a:t>C-SSRS</a:t>
            </a:r>
            <a:r>
              <a:rPr lang="en-US" dirty="0"/>
              <a:t>: Columbia-suicide severity rating scale</a:t>
            </a:r>
          </a:p>
          <a:p>
            <a:pPr marL="228600" lvl="0" indent="-228600">
              <a:lnSpc>
                <a:spcPct val="90000"/>
              </a:lnSpc>
              <a:spcBef>
                <a:spcPts val="1000"/>
              </a:spcBef>
              <a:buClr>
                <a:schemeClr val="dk1"/>
              </a:buClr>
              <a:buSzPts val="2035"/>
              <a:buChar char="•"/>
            </a:pPr>
            <a:r>
              <a:rPr lang="en-US" dirty="0"/>
              <a:t>PHQ: Patient Health Questionnaires </a:t>
            </a:r>
            <a:r>
              <a:rPr lang="en-US" altLang="en-US" dirty="0" smtClean="0"/>
              <a:t>Generalized </a:t>
            </a:r>
            <a:r>
              <a:rPr lang="en-US" altLang="en-US" dirty="0"/>
              <a:t>Anxiety Disorder Scale–7(GAD-7)</a:t>
            </a:r>
          </a:p>
          <a:p>
            <a:pPr marL="228600" lvl="0" indent="-228600">
              <a:lnSpc>
                <a:spcPct val="90000"/>
              </a:lnSpc>
              <a:spcBef>
                <a:spcPts val="1000"/>
              </a:spcBef>
              <a:buClr>
                <a:schemeClr val="dk1"/>
              </a:buClr>
              <a:buSzPts val="2035"/>
              <a:buChar char="•"/>
            </a:pPr>
            <a:r>
              <a:rPr lang="en-US" dirty="0"/>
              <a:t>CES-DC: Center for Epidemiologic Studies-Depression Scale </a:t>
            </a:r>
          </a:p>
          <a:p>
            <a:pPr marL="228600" lvl="0" indent="-228600">
              <a:lnSpc>
                <a:spcPct val="90000"/>
              </a:lnSpc>
              <a:spcBef>
                <a:spcPts val="1000"/>
              </a:spcBef>
              <a:buClr>
                <a:schemeClr val="dk1"/>
              </a:buClr>
              <a:buSzPts val="2035"/>
              <a:buChar char="•"/>
            </a:pPr>
            <a:r>
              <a:rPr lang="en-US" dirty="0"/>
              <a:t>MFQ: Mood and Feelings Questionnaire </a:t>
            </a:r>
          </a:p>
          <a:p>
            <a:pPr marL="228600" lvl="0" indent="-228600">
              <a:lnSpc>
                <a:spcPct val="90000"/>
              </a:lnSpc>
              <a:spcBef>
                <a:spcPts val="1000"/>
              </a:spcBef>
              <a:buClr>
                <a:schemeClr val="dk1"/>
              </a:buClr>
              <a:buSzPts val="2035"/>
              <a:buChar char="•"/>
            </a:pPr>
            <a:r>
              <a:rPr lang="en-US" dirty="0"/>
              <a:t>DSRS: Depression Self-Rating Scale </a:t>
            </a:r>
          </a:p>
          <a:p>
            <a:pPr marL="228600" lvl="0" indent="-228600">
              <a:lnSpc>
                <a:spcPct val="90000"/>
              </a:lnSpc>
              <a:spcBef>
                <a:spcPts val="1000"/>
              </a:spcBef>
              <a:buClr>
                <a:schemeClr val="dk1"/>
              </a:buClr>
              <a:buSzPts val="2035"/>
              <a:buChar char="•"/>
            </a:pPr>
            <a:r>
              <a:rPr lang="en-US" dirty="0"/>
              <a:t>KADS: Kutcher Adolescent Depression Scale</a:t>
            </a:r>
          </a:p>
          <a:p>
            <a:pPr marL="228600" lvl="0" indent="-228600">
              <a:lnSpc>
                <a:spcPct val="90000"/>
              </a:lnSpc>
              <a:spcBef>
                <a:spcPts val="1000"/>
              </a:spcBef>
              <a:buClr>
                <a:schemeClr val="dk1"/>
              </a:buClr>
              <a:buSzPts val="2035"/>
              <a:buChar char="•"/>
            </a:pPr>
            <a:r>
              <a:rPr lang="en-US" dirty="0"/>
              <a:t>SDQ: Strengths and Difficulties Questionnaire</a:t>
            </a:r>
          </a:p>
          <a:p>
            <a:pPr marL="228600" lvl="0" indent="-99377">
              <a:lnSpc>
                <a:spcPct val="90000"/>
              </a:lnSpc>
              <a:spcBef>
                <a:spcPts val="1000"/>
              </a:spcBef>
              <a:buClr>
                <a:schemeClr val="dk1"/>
              </a:buClr>
              <a:buSzPts val="2035"/>
            </a:pPr>
            <a:endParaRPr lang="en-US" sz="2000" dirty="0"/>
          </a:p>
        </p:txBody>
      </p:sp>
      <p:sp>
        <p:nvSpPr>
          <p:cNvPr id="22" name="TextBox 21">
            <a:extLst>
              <a:ext uri="{FF2B5EF4-FFF2-40B4-BE49-F238E27FC236}">
                <a16:creationId xmlns="" xmlns:a16="http://schemas.microsoft.com/office/drawing/2014/main" id="{BBC7EF8A-A127-4E71-B288-9F40DACE585A}"/>
              </a:ext>
            </a:extLst>
          </p:cNvPr>
          <p:cNvSpPr txBox="1"/>
          <p:nvPr/>
        </p:nvSpPr>
        <p:spPr>
          <a:xfrm>
            <a:off x="938981" y="3130020"/>
            <a:ext cx="4454013" cy="2323713"/>
          </a:xfrm>
          <a:prstGeom prst="rect">
            <a:avLst/>
          </a:prstGeom>
          <a:noFill/>
        </p:spPr>
        <p:txBody>
          <a:bodyPr wrap="square" rtlCol="0">
            <a:spAutoFit/>
          </a:bodyPr>
          <a:lstStyle/>
          <a:p>
            <a:pPr marL="228600" lvl="0" indent="-228600">
              <a:lnSpc>
                <a:spcPct val="90000"/>
              </a:lnSpc>
              <a:buClr>
                <a:schemeClr val="dk1"/>
              </a:buClr>
              <a:buSzPts val="2035"/>
              <a:buChar char="•"/>
            </a:pPr>
            <a:r>
              <a:rPr lang="en-US" dirty="0"/>
              <a:t>Job Corps Health Care </a:t>
            </a:r>
            <a:r>
              <a:rPr lang="en-US" dirty="0" smtClean="0"/>
              <a:t>Guidelines</a:t>
            </a:r>
            <a:endParaRPr lang="en-US" dirty="0"/>
          </a:p>
          <a:p>
            <a:pPr marL="228600" lvl="0" indent="-228600">
              <a:lnSpc>
                <a:spcPct val="90000"/>
              </a:lnSpc>
              <a:spcBef>
                <a:spcPts val="1000"/>
              </a:spcBef>
              <a:buClr>
                <a:schemeClr val="dk1"/>
              </a:buClr>
              <a:buSzPts val="2035"/>
              <a:buChar char="•"/>
            </a:pPr>
            <a:r>
              <a:rPr lang="en-US" dirty="0"/>
              <a:t>Job Corps New Student CPP </a:t>
            </a:r>
            <a:r>
              <a:rPr lang="en-US" dirty="0" smtClean="0"/>
              <a:t>Training</a:t>
            </a:r>
          </a:p>
          <a:p>
            <a:pPr marL="228600" lvl="0" indent="-228600">
              <a:lnSpc>
                <a:spcPct val="90000"/>
              </a:lnSpc>
              <a:spcBef>
                <a:spcPts val="1000"/>
              </a:spcBef>
              <a:buClr>
                <a:schemeClr val="dk1"/>
              </a:buClr>
              <a:buSzPts val="2035"/>
              <a:buChar char="•"/>
            </a:pPr>
            <a:r>
              <a:rPr lang="en-US" dirty="0" smtClean="0"/>
              <a:t>Job </a:t>
            </a:r>
            <a:r>
              <a:rPr lang="en-US" dirty="0"/>
              <a:t>Corps Appendix 107 – Applicant File </a:t>
            </a:r>
            <a:r>
              <a:rPr lang="en-US" dirty="0" smtClean="0"/>
              <a:t>Review</a:t>
            </a:r>
          </a:p>
          <a:p>
            <a:pPr marL="228600" lvl="0" indent="-228600">
              <a:lnSpc>
                <a:spcPct val="90000"/>
              </a:lnSpc>
              <a:spcBef>
                <a:spcPts val="1000"/>
              </a:spcBef>
              <a:buClr>
                <a:schemeClr val="dk1"/>
              </a:buClr>
              <a:buSzPts val="2035"/>
              <a:buChar char="•"/>
            </a:pPr>
            <a:r>
              <a:rPr lang="en-US" dirty="0" smtClean="0"/>
              <a:t>Job </a:t>
            </a:r>
            <a:r>
              <a:rPr lang="en-US" dirty="0"/>
              <a:t>Corps Critical Incident Crisis Intervention Plan</a:t>
            </a:r>
          </a:p>
          <a:p>
            <a:pPr marL="403225" algn="ctr">
              <a:lnSpc>
                <a:spcPct val="114000"/>
              </a:lnSpc>
              <a:tabLst>
                <a:tab pos="4916488" algn="l"/>
              </a:tabLst>
            </a:pPr>
            <a:r>
              <a:rPr lang="en-US" sz="2000" dirty="0" smtClean="0">
                <a:solidFill>
                  <a:schemeClr val="bg1"/>
                </a:solidFill>
                <a:ea typeface="Roboto" panose="02000000000000000000" pitchFamily="2" charset="0"/>
              </a:rPr>
              <a:t>.</a:t>
            </a:r>
            <a:endParaRPr lang="en-US" sz="2000" dirty="0">
              <a:solidFill>
                <a:schemeClr val="bg1"/>
              </a:solidFill>
              <a:ea typeface="Roboto" panose="02000000000000000000" pitchFamily="2" charset="0"/>
            </a:endParaRPr>
          </a:p>
        </p:txBody>
      </p:sp>
      <p:sp>
        <p:nvSpPr>
          <p:cNvPr id="16" name="TextBox 15">
            <a:extLst>
              <a:ext uri="{FF2B5EF4-FFF2-40B4-BE49-F238E27FC236}">
                <a16:creationId xmlns="" xmlns:a16="http://schemas.microsoft.com/office/drawing/2014/main" id="{44805679-9344-4713-9672-E8B27D2BA529}"/>
              </a:ext>
            </a:extLst>
          </p:cNvPr>
          <p:cNvSpPr txBox="1"/>
          <p:nvPr/>
        </p:nvSpPr>
        <p:spPr>
          <a:xfrm>
            <a:off x="948812" y="1409635"/>
            <a:ext cx="4076700" cy="954107"/>
          </a:xfrm>
          <a:prstGeom prst="rect">
            <a:avLst/>
          </a:prstGeom>
          <a:noFill/>
        </p:spPr>
        <p:txBody>
          <a:bodyPr wrap="square" rtlCol="0">
            <a:spAutoFit/>
          </a:bodyPr>
          <a:lstStyle/>
          <a:p>
            <a:pPr algn="ctr"/>
            <a:endParaRPr lang="en-US" sz="2800" dirty="0" smtClean="0">
              <a:solidFill>
                <a:schemeClr val="bg1"/>
              </a:solidFill>
            </a:endParaRPr>
          </a:p>
          <a:p>
            <a:pPr algn="ctr"/>
            <a:r>
              <a:rPr lang="en-US" sz="2800" dirty="0" smtClean="0">
                <a:solidFill>
                  <a:schemeClr val="bg1"/>
                </a:solidFill>
              </a:rPr>
              <a:t>Job Corps Resources</a:t>
            </a:r>
            <a:endParaRPr lang="en-US" sz="2800" dirty="0">
              <a:solidFill>
                <a:schemeClr val="bg1"/>
              </a:solidFill>
            </a:endParaRPr>
          </a:p>
        </p:txBody>
      </p:sp>
      <p:sp>
        <p:nvSpPr>
          <p:cNvPr id="31" name="TextBox 30">
            <a:extLst>
              <a:ext uri="{FF2B5EF4-FFF2-40B4-BE49-F238E27FC236}">
                <a16:creationId xmlns="" xmlns:a16="http://schemas.microsoft.com/office/drawing/2014/main" id="{00EE024B-2AB7-420F-99E3-319BB2F22F17}"/>
              </a:ext>
            </a:extLst>
          </p:cNvPr>
          <p:cNvSpPr txBox="1"/>
          <p:nvPr/>
        </p:nvSpPr>
        <p:spPr>
          <a:xfrm>
            <a:off x="6784462" y="1424137"/>
            <a:ext cx="5019675" cy="954107"/>
          </a:xfrm>
          <a:prstGeom prst="rect">
            <a:avLst/>
          </a:prstGeom>
          <a:noFill/>
        </p:spPr>
        <p:txBody>
          <a:bodyPr wrap="square" rtlCol="0">
            <a:spAutoFit/>
          </a:bodyPr>
          <a:lstStyle/>
          <a:p>
            <a:pPr lvl="0">
              <a:buClr>
                <a:schemeClr val="dk1"/>
              </a:buClr>
              <a:buSzPts val="2035"/>
            </a:pPr>
            <a:endParaRPr lang="en-US" sz="2800" b="1" dirty="0" smtClean="0"/>
          </a:p>
          <a:p>
            <a:pPr lvl="0" algn="ctr">
              <a:buClr>
                <a:schemeClr val="dk1"/>
              </a:buClr>
              <a:buSzPts val="2035"/>
            </a:pPr>
            <a:r>
              <a:rPr lang="en-US" sz="2800" b="1" dirty="0" smtClean="0">
                <a:solidFill>
                  <a:schemeClr val="bg1"/>
                </a:solidFill>
              </a:rPr>
              <a:t>FREE </a:t>
            </a:r>
            <a:r>
              <a:rPr lang="en-US" sz="2800" b="1" dirty="0">
                <a:solidFill>
                  <a:schemeClr val="bg1"/>
                </a:solidFill>
              </a:rPr>
              <a:t>Screening Tools</a:t>
            </a:r>
            <a:endParaRPr lang="en-US" sz="2800" b="1" dirty="0">
              <a:solidFill>
                <a:schemeClr val="bg1"/>
              </a:solidFill>
            </a:endParaRPr>
          </a:p>
        </p:txBody>
      </p:sp>
      <p:sp>
        <p:nvSpPr>
          <p:cNvPr id="13" name="Slide Number Placeholder 5">
            <a:extLst>
              <a:ext uri="{FF2B5EF4-FFF2-40B4-BE49-F238E27FC236}">
                <a16:creationId xmlns="" xmlns:a16="http://schemas.microsoft.com/office/drawing/2014/main" id="{6946F563-EC77-4170-A579-AE5DFADEC69E}"/>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bg1"/>
                </a:solidFill>
                <a:latin typeface="Calibri Light" panose="020F0302020204030204" pitchFamily="34" charset="0"/>
                <a:cs typeface="Calibri Light" panose="020F0302020204030204" pitchFamily="34" charset="0"/>
              </a:rPr>
              <a:pPr algn="r"/>
              <a:t>49</a:t>
            </a:fld>
            <a:endParaRPr lang="en-US" sz="16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2515254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0" y="1"/>
            <a:ext cx="12192000" cy="3859591"/>
          </a:xfrm>
          <a:prstGeom prst="roundRect">
            <a:avLst>
              <a:gd name="adj" fmla="val 0"/>
            </a:avLst>
          </a:prstGeom>
          <a:solidFill>
            <a:schemeClr val="tx1">
              <a:lumMod val="90000"/>
              <a:lumOff val="10000"/>
              <a:alpha val="70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3733" b="1" dirty="0"/>
          </a:p>
        </p:txBody>
      </p:sp>
      <p:sp>
        <p:nvSpPr>
          <p:cNvPr id="8" name="ZoneTexte 25"/>
          <p:cNvSpPr txBox="1"/>
          <p:nvPr/>
        </p:nvSpPr>
        <p:spPr>
          <a:xfrm>
            <a:off x="711200" y="3150569"/>
            <a:ext cx="5384800" cy="584775"/>
          </a:xfrm>
          <a:prstGeom prst="rect">
            <a:avLst/>
          </a:prstGeom>
          <a:noFill/>
        </p:spPr>
        <p:txBody>
          <a:bodyPr wrap="square" rtlCol="0" anchor="ctr" anchorCtr="0">
            <a:spAutoFit/>
          </a:bodyPr>
          <a:lstStyle/>
          <a:p>
            <a:r>
              <a:rPr lang="en-US" sz="3200" dirty="0">
                <a:solidFill>
                  <a:schemeClr val="bg2"/>
                </a:solidFill>
              </a:rPr>
              <a:t>National Trends</a:t>
            </a:r>
            <a:endParaRPr lang="fr-CA" sz="1400" b="1" dirty="0">
              <a:solidFill>
                <a:schemeClr val="bg2"/>
              </a:solidFill>
              <a:latin typeface="+mj-lt"/>
            </a:endParaRPr>
          </a:p>
        </p:txBody>
      </p:sp>
      <p:sp>
        <p:nvSpPr>
          <p:cNvPr id="5" name="Rectangle 4"/>
          <p:cNvSpPr/>
          <p:nvPr/>
        </p:nvSpPr>
        <p:spPr bwMode="auto">
          <a:xfrm>
            <a:off x="0" y="3245246"/>
            <a:ext cx="711200" cy="39542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1" name="Slide Number Placeholder 5">
            <a:extLst>
              <a:ext uri="{FF2B5EF4-FFF2-40B4-BE49-F238E27FC236}">
                <a16:creationId xmlns="" xmlns:a16="http://schemas.microsoft.com/office/drawing/2014/main" id="{279FC519-2605-4B4D-9864-AD89C1E353C6}"/>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tx1">
                    <a:lumMod val="75000"/>
                    <a:lumOff val="25000"/>
                  </a:schemeClr>
                </a:solidFill>
                <a:latin typeface="Calibri Light" panose="020F0302020204030204" pitchFamily="34" charset="0"/>
                <a:cs typeface="Calibri Light" panose="020F0302020204030204" pitchFamily="34" charset="0"/>
              </a:rPr>
              <a:pPr algn="r"/>
              <a:t>5</a:t>
            </a:fld>
            <a:endParaRPr lang="en-US" sz="16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 name="Rectangle 1"/>
          <p:cNvSpPr/>
          <p:nvPr/>
        </p:nvSpPr>
        <p:spPr>
          <a:xfrm>
            <a:off x="711200" y="3954269"/>
            <a:ext cx="5292346" cy="400110"/>
          </a:xfrm>
          <a:prstGeom prst="rect">
            <a:avLst/>
          </a:prstGeom>
        </p:spPr>
        <p:txBody>
          <a:bodyPr wrap="none">
            <a:spAutoFit/>
          </a:bodyPr>
          <a:lstStyle/>
          <a:p>
            <a:r>
              <a:rPr lang="en-US" sz="2000" dirty="0"/>
              <a:t>Job Corps is microcosm of a larger national crisis!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452" y="1282525"/>
            <a:ext cx="4216685" cy="4320862"/>
          </a:xfrm>
          <a:prstGeom prst="rect">
            <a:avLst/>
          </a:prstGeom>
        </p:spPr>
      </p:pic>
    </p:spTree>
    <p:extLst>
      <p:ext uri="{BB962C8B-B14F-4D97-AF65-F5344CB8AC3E}">
        <p14:creationId xmlns:p14="http://schemas.microsoft.com/office/powerpoint/2010/main" val="1472907280"/>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41EE4D-C33C-4CAF-BC68-D35112426CA8}"/>
              </a:ext>
            </a:extLst>
          </p:cNvPr>
          <p:cNvSpPr>
            <a:spLocks noGrp="1"/>
          </p:cNvSpPr>
          <p:nvPr>
            <p:ph type="title"/>
          </p:nvPr>
        </p:nvSpPr>
        <p:spPr/>
        <p:txBody>
          <a:bodyPr/>
          <a:lstStyle/>
          <a:p>
            <a:pPr algn="r"/>
            <a:r>
              <a:rPr lang="en-US" dirty="0" smtClean="0"/>
              <a:t>Peer-to-Peer </a:t>
            </a:r>
            <a:r>
              <a:rPr lang="en-US" dirty="0"/>
              <a:t>Initiatives</a:t>
            </a:r>
          </a:p>
        </p:txBody>
      </p:sp>
      <p:pic>
        <p:nvPicPr>
          <p:cNvPr id="4" name="Picture 3">
            <a:extLst>
              <a:ext uri="{FF2B5EF4-FFF2-40B4-BE49-F238E27FC236}">
                <a16:creationId xmlns="" xmlns:a16="http://schemas.microsoft.com/office/drawing/2014/main" id="{86B7C3A1-8D77-41C2-B809-4AF01FD901F6}"/>
              </a:ext>
            </a:extLst>
          </p:cNvPr>
          <p:cNvPicPr>
            <a:picLocks noChangeAspect="1"/>
          </p:cNvPicPr>
          <p:nvPr/>
        </p:nvPicPr>
        <p:blipFill rotWithShape="1">
          <a:blip r:embed="rId3"/>
          <a:srcRect t="14899" b="3649"/>
          <a:stretch/>
        </p:blipFill>
        <p:spPr>
          <a:xfrm>
            <a:off x="6595183" y="1919928"/>
            <a:ext cx="4949661" cy="2267764"/>
          </a:xfrm>
          <a:prstGeom prst="rect">
            <a:avLst/>
          </a:prstGeom>
        </p:spPr>
      </p:pic>
      <p:pic>
        <p:nvPicPr>
          <p:cNvPr id="5" name="Picture 4">
            <a:extLst>
              <a:ext uri="{FF2B5EF4-FFF2-40B4-BE49-F238E27FC236}">
                <a16:creationId xmlns="" xmlns:a16="http://schemas.microsoft.com/office/drawing/2014/main" id="{94EBC33E-210A-4D37-ACBE-2C423F19FBBC}"/>
              </a:ext>
            </a:extLst>
          </p:cNvPr>
          <p:cNvPicPr>
            <a:picLocks noChangeAspect="1"/>
          </p:cNvPicPr>
          <p:nvPr/>
        </p:nvPicPr>
        <p:blipFill rotWithShape="1">
          <a:blip r:embed="rId4"/>
          <a:srcRect t="13013" b="6777"/>
          <a:stretch/>
        </p:blipFill>
        <p:spPr>
          <a:xfrm>
            <a:off x="667388" y="1894967"/>
            <a:ext cx="5202533" cy="2347317"/>
          </a:xfrm>
          <a:prstGeom prst="rect">
            <a:avLst/>
          </a:prstGeom>
        </p:spPr>
      </p:pic>
      <p:sp>
        <p:nvSpPr>
          <p:cNvPr id="8" name="TextBox 7"/>
          <p:cNvSpPr txBox="1"/>
          <p:nvPr/>
        </p:nvSpPr>
        <p:spPr>
          <a:xfrm>
            <a:off x="1076167" y="4708498"/>
            <a:ext cx="4051418" cy="830997"/>
          </a:xfrm>
          <a:prstGeom prst="rect">
            <a:avLst/>
          </a:prstGeom>
          <a:noFill/>
        </p:spPr>
        <p:txBody>
          <a:bodyPr wrap="square" rtlCol="0">
            <a:spAutoFit/>
          </a:bodyPr>
          <a:lstStyle/>
          <a:p>
            <a:pPr algn="ctr"/>
            <a:r>
              <a:rPr lang="en-US" sz="2400" dirty="0"/>
              <a:t>#BeThe1To</a:t>
            </a:r>
          </a:p>
          <a:p>
            <a:pPr algn="ctr"/>
            <a:r>
              <a:rPr lang="en-US" sz="2400" dirty="0">
                <a:hlinkClick r:id="rId5"/>
              </a:rPr>
              <a:t>https://www.bethe1to.com</a:t>
            </a:r>
            <a:endParaRPr lang="en-US" sz="2400" dirty="0"/>
          </a:p>
        </p:txBody>
      </p:sp>
      <p:sp>
        <p:nvSpPr>
          <p:cNvPr id="9" name="TextBox 8"/>
          <p:cNvSpPr txBox="1"/>
          <p:nvPr/>
        </p:nvSpPr>
        <p:spPr>
          <a:xfrm>
            <a:off x="6973490" y="4734080"/>
            <a:ext cx="4238908" cy="1200329"/>
          </a:xfrm>
          <a:prstGeom prst="rect">
            <a:avLst/>
          </a:prstGeom>
          <a:noFill/>
        </p:spPr>
        <p:txBody>
          <a:bodyPr wrap="square" rtlCol="0">
            <a:spAutoFit/>
          </a:bodyPr>
          <a:lstStyle/>
          <a:p>
            <a:pPr algn="ctr"/>
            <a:r>
              <a:rPr lang="en-US" sz="2400" dirty="0"/>
              <a:t>Seize The Awkward </a:t>
            </a:r>
          </a:p>
          <a:p>
            <a:pPr algn="ctr"/>
            <a:r>
              <a:rPr lang="en-US" sz="2400" dirty="0">
                <a:hlinkClick r:id="rId6"/>
              </a:rPr>
              <a:t>https://seizetheawkward.org</a:t>
            </a:r>
            <a:endParaRPr lang="en-US" sz="2400" dirty="0"/>
          </a:p>
          <a:p>
            <a:pPr algn="ctr"/>
            <a:endParaRPr lang="en-US" sz="2400" dirty="0"/>
          </a:p>
        </p:txBody>
      </p:sp>
      <p:sp>
        <p:nvSpPr>
          <p:cNvPr id="14" name="Text Placeholder 1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837844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24"/>
          </p:nvPr>
        </p:nvPicPr>
        <p:blipFill>
          <a:blip r:embed="rId2">
            <a:extLst>
              <a:ext uri="{28A0092B-C50C-407E-A947-70E740481C1C}">
                <a14:useLocalDpi xmlns:a14="http://schemas.microsoft.com/office/drawing/2010/main" val="0"/>
              </a:ext>
            </a:extLst>
          </a:blip>
          <a:srcRect t="10164" b="10164"/>
          <a:stretch>
            <a:fillRect/>
          </a:stretch>
        </p:blipFill>
        <p:spPr>
          <a:xfrm>
            <a:off x="81888" y="313067"/>
            <a:ext cx="4081080" cy="2382424"/>
          </a:xfrm>
        </p:spPr>
      </p:pic>
      <p:pic>
        <p:nvPicPr>
          <p:cNvPr id="9" name="Picture Placeholder 8"/>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t="20051" b="20051"/>
          <a:stretch>
            <a:fillRect/>
          </a:stretch>
        </p:blipFill>
        <p:spPr>
          <a:xfrm>
            <a:off x="3767144" y="3950643"/>
            <a:ext cx="4081080" cy="2382424"/>
          </a:xfrm>
        </p:spPr>
      </p:pic>
      <p:sp>
        <p:nvSpPr>
          <p:cNvPr id="37890" name="Slide Number Placeholder 1">
            <a:extLst>
              <a:ext uri="{FF2B5EF4-FFF2-40B4-BE49-F238E27FC236}">
                <a16:creationId xmlns="" xmlns:a16="http://schemas.microsoft.com/office/drawing/2014/main" id="{1747EDE5-43DF-4104-9BBF-A3AD820F89D9}"/>
              </a:ext>
            </a:extLst>
          </p:cNvPr>
          <p:cNvSpPr>
            <a:spLocks noGrp="1"/>
          </p:cNvSpPr>
          <p:nvPr>
            <p:ph type="sldNum" sz="quarter" idx="4294967295"/>
          </p:nvPr>
        </p:nvSpPr>
        <p:spPr>
          <a:xfrm>
            <a:off x="94488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BDB0DF-83B0-4E9E-A57D-C5856184EBE0}" type="slidenum">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
        <p:nvSpPr>
          <p:cNvPr id="37892" name="TextBox 4">
            <a:extLst>
              <a:ext uri="{FF2B5EF4-FFF2-40B4-BE49-F238E27FC236}">
                <a16:creationId xmlns="" xmlns:a16="http://schemas.microsoft.com/office/drawing/2014/main" id="{9097CF28-7E3A-41C6-833D-BD654889D3B3}"/>
              </a:ext>
            </a:extLst>
          </p:cNvPr>
          <p:cNvSpPr txBox="1">
            <a:spLocks noChangeArrowheads="1"/>
          </p:cNvSpPr>
          <p:nvPr/>
        </p:nvSpPr>
        <p:spPr bwMode="auto">
          <a:xfrm>
            <a:off x="8348486" y="1750814"/>
            <a:ext cx="36175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lvl="0" algn="r" fontAlgn="base">
              <a:spcBef>
                <a:spcPct val="0"/>
              </a:spcBef>
              <a:spcAft>
                <a:spcPct val="0"/>
              </a:spcAft>
              <a:defRPr/>
            </a:pPr>
            <a:r>
              <a:rPr lang="en-US" altLang="en-US" sz="2800" dirty="0">
                <a:solidFill>
                  <a:srgbClr val="000000"/>
                </a:solidFill>
              </a:rPr>
              <a:t>Trevor Project</a:t>
            </a:r>
          </a:p>
          <a:p>
            <a:pPr lvl="0" algn="r" fontAlgn="base">
              <a:spcBef>
                <a:spcPct val="0"/>
              </a:spcBef>
              <a:spcAft>
                <a:spcPct val="0"/>
              </a:spcAft>
              <a:defRPr/>
            </a:pPr>
            <a:r>
              <a:rPr lang="en-US" altLang="en-US" sz="2800" dirty="0" smtClean="0">
                <a:solidFill>
                  <a:srgbClr val="000000"/>
                </a:solidFill>
              </a:rPr>
              <a:t>866-4-U-TREVOR</a:t>
            </a:r>
            <a:endParaRPr lang="en-US" altLang="en-US" sz="2800" dirty="0">
              <a:solidFill>
                <a:srgbClr val="000000"/>
              </a:solidFill>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smtClean="0">
              <a:ln>
                <a:noFill/>
              </a:ln>
              <a:solidFill>
                <a:srgbClr val="000000"/>
              </a:solidFill>
              <a:effectLst/>
              <a:uLnTx/>
              <a:uFillTx/>
              <a:latin typeface="Verdana" panose="020B060403050404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Verdana" panose="020B0604030504040204" pitchFamily="34" charset="0"/>
                <a:ea typeface="MS PGothic" panose="020B0600070205080204" pitchFamily="34" charset="-128"/>
                <a:cs typeface="+mn-cs"/>
              </a:rPr>
              <a:t>National </a:t>
            </a:r>
            <a:r>
              <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rPr>
              <a:t>Lifeline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Verdana" panose="020B0604030504040204" pitchFamily="34" charset="0"/>
                <a:ea typeface="MS PGothic" panose="020B0600070205080204" pitchFamily="34" charset="-128"/>
                <a:cs typeface="+mn-cs"/>
              </a:rPr>
              <a:t>800.273.TALK</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Verdana" panose="020B0604030504040204" pitchFamily="34" charset="0"/>
                <a:ea typeface="MS PGothic" panose="020B0600070205080204" pitchFamily="34" charset="-128"/>
                <a:cs typeface="+mn-cs"/>
              </a:rPr>
              <a:t>SPRC</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Verdana" panose="020B0604030504040204" pitchFamily="34" charset="0"/>
                <a:ea typeface="MS PGothic" panose="020B0600070205080204" pitchFamily="34" charset="-128"/>
                <a:cs typeface="+mn-cs"/>
                <a:hlinkClick r:id="rId4"/>
              </a:rPr>
              <a:t>www.sprc.org</a:t>
            </a:r>
            <a:endPar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p:txBody>
      </p:sp>
      <p:pic>
        <p:nvPicPr>
          <p:cNvPr id="8" name="Picture Placeholder 7"/>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t="24983" b="24983"/>
          <a:stretch>
            <a:fillRect/>
          </a:stretch>
        </p:blipFill>
        <p:spPr>
          <a:xfrm>
            <a:off x="1972284" y="2247863"/>
            <a:ext cx="4081080" cy="2382424"/>
          </a:xfrm>
        </p:spPr>
      </p:pic>
      <p:sp>
        <p:nvSpPr>
          <p:cNvPr id="13" name="Title 12"/>
          <p:cNvSpPr>
            <a:spLocks noGrp="1"/>
          </p:cNvSpPr>
          <p:nvPr>
            <p:ph type="title"/>
          </p:nvPr>
        </p:nvSpPr>
        <p:spPr/>
        <p:txBody>
          <a:bodyPr/>
          <a:lstStyle/>
          <a:p>
            <a:pPr algn="r"/>
            <a:r>
              <a:rPr lang="en-US" dirty="0" smtClean="0"/>
              <a:t>Hotlines</a:t>
            </a:r>
            <a:endParaRPr lang="en-US" dirty="0"/>
          </a:p>
        </p:txBody>
      </p:sp>
    </p:spTree>
    <p:extLst>
      <p:ext uri="{BB962C8B-B14F-4D97-AF65-F5344CB8AC3E}">
        <p14:creationId xmlns:p14="http://schemas.microsoft.com/office/powerpoint/2010/main" val="22528065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1" y="0"/>
            <a:ext cx="12380068" cy="6933118"/>
          </a:xfrm>
          <a:prstGeom prst="rect">
            <a:avLst/>
          </a:prstGeom>
        </p:spPr>
      </p:pic>
    </p:spTree>
    <p:extLst>
      <p:ext uri="{BB962C8B-B14F-4D97-AF65-F5344CB8AC3E}">
        <p14:creationId xmlns:p14="http://schemas.microsoft.com/office/powerpoint/2010/main" val="1314778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3">
            <a:alphaModFix/>
          </a:blip>
          <a:srcRect l="54813" t="12978" r="7047" b="5602"/>
          <a:stretch/>
        </p:blipFill>
        <p:spPr>
          <a:xfrm>
            <a:off x="6381345" y="155643"/>
            <a:ext cx="4649821" cy="2791839"/>
          </a:xfrm>
          <a:prstGeom prst="rect">
            <a:avLst/>
          </a:prstGeom>
          <a:noFill/>
          <a:ln>
            <a:noFill/>
          </a:ln>
        </p:spPr>
      </p:pic>
      <p:pic>
        <p:nvPicPr>
          <p:cNvPr id="347" name="Google Shape;347;p34"/>
          <p:cNvPicPr preferRelativeResize="0"/>
          <p:nvPr/>
        </p:nvPicPr>
        <p:blipFill rotWithShape="1">
          <a:blip r:embed="rId4">
            <a:alphaModFix/>
          </a:blip>
          <a:srcRect l="57208" t="6736" r="7924" b="5036"/>
          <a:stretch/>
        </p:blipFill>
        <p:spPr>
          <a:xfrm>
            <a:off x="953311" y="155643"/>
            <a:ext cx="4250987" cy="3025302"/>
          </a:xfrm>
          <a:prstGeom prst="rect">
            <a:avLst/>
          </a:prstGeom>
          <a:noFill/>
          <a:ln>
            <a:noFill/>
          </a:ln>
        </p:spPr>
      </p:pic>
      <p:pic>
        <p:nvPicPr>
          <p:cNvPr id="348" name="Google Shape;348;p34"/>
          <p:cNvPicPr preferRelativeResize="0"/>
          <p:nvPr/>
        </p:nvPicPr>
        <p:blipFill rotWithShape="1">
          <a:blip r:embed="rId5">
            <a:alphaModFix/>
          </a:blip>
          <a:srcRect l="58163" t="7022" b="12979"/>
          <a:stretch/>
        </p:blipFill>
        <p:spPr>
          <a:xfrm>
            <a:off x="817122" y="3404682"/>
            <a:ext cx="5100536" cy="2743200"/>
          </a:xfrm>
          <a:prstGeom prst="rect">
            <a:avLst/>
          </a:prstGeom>
          <a:noFill/>
          <a:ln>
            <a:noFill/>
          </a:ln>
        </p:spPr>
      </p:pic>
      <p:pic>
        <p:nvPicPr>
          <p:cNvPr id="2" name="Picture 1">
            <a:extLst>
              <a:ext uri="{FF2B5EF4-FFF2-40B4-BE49-F238E27FC236}">
                <a16:creationId xmlns="" xmlns:a16="http://schemas.microsoft.com/office/drawing/2014/main" id="{D3C53A2A-EF55-417C-8D54-C71A80C70A2B}"/>
              </a:ext>
            </a:extLst>
          </p:cNvPr>
          <p:cNvPicPr>
            <a:picLocks noChangeAspect="1"/>
          </p:cNvPicPr>
          <p:nvPr/>
        </p:nvPicPr>
        <p:blipFill rotWithShape="1">
          <a:blip r:embed="rId6"/>
          <a:srcRect l="4305" t="17229" b="6067"/>
          <a:stretch/>
        </p:blipFill>
        <p:spPr>
          <a:xfrm>
            <a:off x="6070060" y="3547353"/>
            <a:ext cx="5872181" cy="2470826"/>
          </a:xfrm>
          <a:prstGeom prst="rect">
            <a:avLst/>
          </a:prstGeom>
        </p:spPr>
      </p:pic>
    </p:spTree>
    <p:extLst>
      <p:ext uri="{BB962C8B-B14F-4D97-AF65-F5344CB8AC3E}">
        <p14:creationId xmlns:p14="http://schemas.microsoft.com/office/powerpoint/2010/main" val="26005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3477" y="1371487"/>
            <a:ext cx="2861187" cy="4113498"/>
          </a:xfrm>
          <a:prstGeom prst="rect">
            <a:avLst/>
          </a:prstGeom>
          <a:noFill/>
        </p:spPr>
        <p:txBody>
          <a:bodyPr wrap="square" rtlCol="0">
            <a:spAutoFit/>
          </a:bodyPr>
          <a:lstStyle/>
          <a:p>
            <a:pPr algn="ctr"/>
            <a:r>
              <a:rPr lang="en-US" sz="3733" b="1" dirty="0">
                <a:solidFill>
                  <a:schemeClr val="bg1"/>
                </a:solidFill>
              </a:rPr>
              <a:t>“Success usually comes to those who are too busy to be looking for it.”</a:t>
            </a:r>
          </a:p>
        </p:txBody>
      </p:sp>
      <p:sp>
        <p:nvSpPr>
          <p:cNvPr id="6" name="Slide Number Placeholder 5">
            <a:extLst>
              <a:ext uri="{FF2B5EF4-FFF2-40B4-BE49-F238E27FC236}">
                <a16:creationId xmlns:a16="http://schemas.microsoft.com/office/drawing/2014/main" xmlns="" id="{1F8AB76F-C34E-4196-9444-FA385C70F854}"/>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bg1"/>
                </a:solidFill>
                <a:latin typeface="Calibri Light" panose="020F0302020204030204" pitchFamily="34" charset="0"/>
                <a:cs typeface="Calibri Light" panose="020F0302020204030204" pitchFamily="34" charset="0"/>
              </a:rPr>
              <a:pPr algn="r"/>
              <a:t>7</a:t>
            </a:fld>
            <a:endParaRPr lang="en-US" sz="1600" dirty="0">
              <a:solidFill>
                <a:schemeClr val="bg1"/>
              </a:solidFill>
              <a:latin typeface="Calibri Light" panose="020F0302020204030204" pitchFamily="34" charset="0"/>
              <a:cs typeface="Calibri Light" panose="020F0302020204030204" pitchFamily="34" charset="0"/>
            </a:endParaRPr>
          </a:p>
        </p:txBody>
      </p:sp>
      <p:graphicFrame>
        <p:nvGraphicFramePr>
          <p:cNvPr id="7" name="Chart 6">
            <a:extLst>
              <a:ext uri="{FF2B5EF4-FFF2-40B4-BE49-F238E27FC236}">
                <a16:creationId xmlns:a16="http://schemas.microsoft.com/office/drawing/2014/main" xmlns="" id="{AE394B5D-14F1-4EA3-8872-720C92974E51}"/>
              </a:ext>
            </a:extLst>
          </p:cNvPr>
          <p:cNvGraphicFramePr/>
          <p:nvPr>
            <p:extLst>
              <p:ext uri="{D42A27DB-BD31-4B8C-83A1-F6EECF244321}">
                <p14:modId xmlns:p14="http://schemas.microsoft.com/office/powerpoint/2010/main" val="2399084104"/>
              </p:ext>
            </p:extLst>
          </p:nvPr>
        </p:nvGraphicFramePr>
        <p:xfrm>
          <a:off x="4189379" y="447231"/>
          <a:ext cx="7293033" cy="566600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C2605D35-5F29-4353-9F4F-DA5C04031010}"/>
              </a:ext>
            </a:extLst>
          </p:cNvPr>
          <p:cNvSpPr txBox="1"/>
          <p:nvPr/>
        </p:nvSpPr>
        <p:spPr>
          <a:xfrm>
            <a:off x="403122" y="447231"/>
            <a:ext cx="3588775" cy="5962010"/>
          </a:xfrm>
          <a:prstGeom prst="rect">
            <a:avLst/>
          </a:prstGeom>
          <a:solidFill>
            <a:srgbClr val="002060"/>
          </a:solidFill>
        </p:spPr>
        <p:txBody>
          <a:bodyPr wrap="square" rtlCol="0">
            <a:spAutoFit/>
          </a:bodyPr>
          <a:lstStyle/>
          <a:p>
            <a:endParaRPr lang="en-US" dirty="0"/>
          </a:p>
        </p:txBody>
      </p:sp>
      <p:sp>
        <p:nvSpPr>
          <p:cNvPr id="22" name="Footer Text"/>
          <p:cNvSpPr txBox="1"/>
          <p:nvPr/>
        </p:nvSpPr>
        <p:spPr>
          <a:xfrm>
            <a:off x="658762" y="2824288"/>
            <a:ext cx="3057832" cy="3385542"/>
          </a:xfrm>
          <a:prstGeom prst="rect">
            <a:avLst/>
          </a:prstGeom>
          <a:solidFill>
            <a:schemeClr val="bg1"/>
          </a:solidFill>
        </p:spPr>
        <p:txBody>
          <a:bodyPr wrap="square" lIns="0" tIns="0" rIns="0" bIns="0" rtlCol="0" anchor="ctr">
            <a:spAutoFit/>
          </a:bodyPr>
          <a:lstStyle/>
          <a:p>
            <a:pPr marL="285750" indent="-285750">
              <a:buFont typeface="Arial" panose="020B0604020202020204" pitchFamily="34" charset="0"/>
              <a:buChar char="•"/>
            </a:pPr>
            <a:r>
              <a:rPr lang="en-US" sz="2000" dirty="0"/>
              <a:t>Spike in suicidality between the ages of </a:t>
            </a:r>
            <a:r>
              <a:rPr lang="en-US" sz="2000" dirty="0">
                <a:solidFill>
                  <a:srgbClr val="FF0000"/>
                </a:solidFill>
              </a:rPr>
              <a:t>15 and </a:t>
            </a:r>
            <a:r>
              <a:rPr lang="en-US" sz="2000" dirty="0" smtClean="0">
                <a:solidFill>
                  <a:srgbClr val="FF0000"/>
                </a:solidFill>
              </a:rPr>
              <a:t>24</a:t>
            </a:r>
            <a:endParaRPr lang="en-US" sz="2000" dirty="0">
              <a:solidFill>
                <a:srgbClr val="FF0000"/>
              </a:solidFill>
            </a:endParaRPr>
          </a:p>
          <a:p>
            <a:pPr marL="285750" indent="-285750">
              <a:buFont typeface="Arial" panose="020B0604020202020204" pitchFamily="34" charset="0"/>
              <a:buChar char="•"/>
            </a:pPr>
            <a:r>
              <a:rPr lang="en-US" sz="2000" dirty="0"/>
              <a:t>Second cause of death among Job Corps aged </a:t>
            </a:r>
            <a:r>
              <a:rPr lang="en-US" sz="2000" dirty="0" smtClean="0"/>
              <a:t>students</a:t>
            </a:r>
            <a:endParaRPr lang="en-US" sz="2000" dirty="0"/>
          </a:p>
          <a:p>
            <a:pPr marL="285750" indent="-285750">
              <a:buFont typeface="Arial" panose="020B0604020202020204" pitchFamily="34" charset="0"/>
              <a:buChar char="•"/>
            </a:pPr>
            <a:r>
              <a:rPr lang="en-US" sz="2000" dirty="0"/>
              <a:t>Until the </a:t>
            </a:r>
            <a:r>
              <a:rPr lang="en-US" sz="2000" dirty="0">
                <a:solidFill>
                  <a:srgbClr val="FF0000"/>
                </a:solidFill>
              </a:rPr>
              <a:t>age of 25</a:t>
            </a:r>
            <a:r>
              <a:rPr lang="en-US" sz="2000" dirty="0"/>
              <a:t>, rational thinking and the ability to regulate emotions/impulses are still </a:t>
            </a:r>
            <a:r>
              <a:rPr lang="en-US" sz="2000" dirty="0" smtClean="0"/>
              <a:t>developing</a:t>
            </a:r>
            <a:endParaRPr lang="en-US" sz="2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09" y="619252"/>
            <a:ext cx="3043085" cy="2029738"/>
          </a:xfrm>
          <a:prstGeom prst="rect">
            <a:avLst/>
          </a:prstGeom>
        </p:spPr>
      </p:pic>
      <p:sp>
        <p:nvSpPr>
          <p:cNvPr id="9" name="Google Shape;358;p35"/>
          <p:cNvSpPr txBox="1"/>
          <p:nvPr/>
        </p:nvSpPr>
        <p:spPr>
          <a:xfrm>
            <a:off x="4189379" y="6035225"/>
            <a:ext cx="6517950" cy="1746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Gill Sans"/>
                <a:ea typeface="Gill Sans"/>
                <a:cs typeface="Gill Sans"/>
                <a:sym typeface="Gill Sans"/>
              </a:rPr>
              <a:t>Source: American Association for Suicide Prevention. </a:t>
            </a:r>
            <a:r>
              <a:rPr lang="en-US" sz="1400" b="0" i="0" u="sng" strike="noStrike" cap="none" dirty="0">
                <a:solidFill>
                  <a:schemeClr val="hlink"/>
                </a:solidFill>
                <a:latin typeface="Gill Sans"/>
                <a:ea typeface="Gill Sans"/>
                <a:cs typeface="Gill Sans"/>
                <a:sym typeface="Gill Sans"/>
                <a:hlinkClick r:id="rId5"/>
              </a:rPr>
              <a:t>https://afsp.org/about-suicide/suicide-statistics/</a:t>
            </a:r>
            <a:r>
              <a:rPr lang="en-US" sz="1400" b="0" i="0" u="none" strike="noStrike" cap="none" dirty="0">
                <a:solidFill>
                  <a:schemeClr val="dk1"/>
                </a:solidFill>
                <a:latin typeface="Gill Sans"/>
                <a:ea typeface="Gill Sans"/>
                <a:cs typeface="Gill Sans"/>
                <a:sym typeface="Gill Sans"/>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9503654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58457" y="284058"/>
            <a:ext cx="5898356" cy="646331"/>
          </a:xfrm>
          <a:prstGeom prst="rect">
            <a:avLst/>
          </a:prstGeom>
        </p:spPr>
        <p:txBody>
          <a:bodyPr wrap="square">
            <a:spAutoFit/>
          </a:bodyPr>
          <a:lstStyle/>
          <a:p>
            <a:r>
              <a:rPr lang="en-US" sz="3600" b="1" cap="all" dirty="0" smtClean="0">
                <a:solidFill>
                  <a:schemeClr val="tx1">
                    <a:lumMod val="75000"/>
                    <a:lumOff val="25000"/>
                  </a:schemeClr>
                </a:solidFill>
              </a:rPr>
              <a:t>Lifestyle Factors</a:t>
            </a:r>
            <a:endParaRPr lang="en-US" sz="3600" b="1" cap="all" dirty="0">
              <a:solidFill>
                <a:schemeClr val="tx1">
                  <a:lumMod val="75000"/>
                  <a:lumOff val="25000"/>
                </a:schemeClr>
              </a:solidFill>
            </a:endParaRPr>
          </a:p>
        </p:txBody>
      </p:sp>
      <p:sp>
        <p:nvSpPr>
          <p:cNvPr id="7" name="Rectangle 6"/>
          <p:cNvSpPr/>
          <p:nvPr/>
        </p:nvSpPr>
        <p:spPr>
          <a:xfrm>
            <a:off x="6780836" y="1270808"/>
            <a:ext cx="5327875" cy="1107996"/>
          </a:xfrm>
          <a:prstGeom prst="rect">
            <a:avLst/>
          </a:prstGeom>
        </p:spPr>
        <p:txBody>
          <a:bodyPr wrap="square">
            <a:spAutoFit/>
          </a:bodyPr>
          <a:lstStyle/>
          <a:p>
            <a:pPr>
              <a:lnSpc>
                <a:spcPct val="150000"/>
              </a:lnSpc>
            </a:pPr>
            <a:r>
              <a:rPr lang="en-US" sz="1600" b="1" dirty="0" smtClean="0">
                <a:solidFill>
                  <a:schemeClr val="accent1"/>
                </a:solidFill>
                <a:latin typeface="+mj-lt"/>
              </a:rPr>
              <a:t>Substance </a:t>
            </a:r>
            <a:r>
              <a:rPr lang="en-US" sz="1600" b="1" dirty="0">
                <a:solidFill>
                  <a:schemeClr val="accent1"/>
                </a:solidFill>
                <a:latin typeface="+mj-lt"/>
              </a:rPr>
              <a:t>Use</a:t>
            </a:r>
          </a:p>
          <a:p>
            <a:r>
              <a:rPr lang="en-US" sz="1400" dirty="0" smtClean="0">
                <a:solidFill>
                  <a:schemeClr val="bg1">
                    <a:lumMod val="50000"/>
                  </a:schemeClr>
                </a:solidFill>
                <a:latin typeface="+mj-lt"/>
              </a:rPr>
              <a:t>Suicides </a:t>
            </a:r>
            <a:r>
              <a:rPr lang="en-US" sz="1400" dirty="0">
                <a:solidFill>
                  <a:schemeClr val="bg1">
                    <a:lumMod val="50000"/>
                  </a:schemeClr>
                </a:solidFill>
                <a:latin typeface="+mj-lt"/>
              </a:rPr>
              <a:t>and drug overdoses kill American adults at twice the rate today as they did just 17 years ago, and opioids are a key contributor to that </a:t>
            </a:r>
            <a:r>
              <a:rPr lang="en-US" sz="1400" dirty="0" smtClean="0">
                <a:solidFill>
                  <a:schemeClr val="bg1">
                    <a:lumMod val="50000"/>
                  </a:schemeClr>
                </a:solidFill>
                <a:latin typeface="+mj-lt"/>
              </a:rPr>
              <a:t>rise</a:t>
            </a:r>
            <a:endParaRPr lang="en-US" sz="1400" dirty="0">
              <a:solidFill>
                <a:schemeClr val="bg1">
                  <a:lumMod val="50000"/>
                </a:schemeClr>
              </a:solidFill>
              <a:latin typeface="+mj-lt"/>
            </a:endParaRPr>
          </a:p>
        </p:txBody>
      </p:sp>
      <p:sp>
        <p:nvSpPr>
          <p:cNvPr id="24" name="Rectangle 23"/>
          <p:cNvSpPr/>
          <p:nvPr/>
        </p:nvSpPr>
        <p:spPr>
          <a:xfrm>
            <a:off x="5750306" y="954580"/>
            <a:ext cx="1770743" cy="72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80834" y="2422581"/>
            <a:ext cx="5327875" cy="892552"/>
          </a:xfrm>
          <a:prstGeom prst="rect">
            <a:avLst/>
          </a:prstGeom>
        </p:spPr>
        <p:txBody>
          <a:bodyPr wrap="square">
            <a:spAutoFit/>
          </a:bodyPr>
          <a:lstStyle/>
          <a:p>
            <a:pPr>
              <a:lnSpc>
                <a:spcPct val="150000"/>
              </a:lnSpc>
            </a:pPr>
            <a:r>
              <a:rPr lang="en-US" sz="1600" b="1" dirty="0" smtClean="0">
                <a:solidFill>
                  <a:schemeClr val="accent2"/>
                </a:solidFill>
                <a:latin typeface="+mj-lt"/>
              </a:rPr>
              <a:t>Diet and Sleep</a:t>
            </a:r>
            <a:endParaRPr lang="en-US" sz="1600" b="1" dirty="0">
              <a:solidFill>
                <a:schemeClr val="accent2"/>
              </a:solidFill>
              <a:latin typeface="+mj-lt"/>
            </a:endParaRPr>
          </a:p>
          <a:p>
            <a:r>
              <a:rPr lang="en-US" sz="1400" dirty="0" smtClean="0">
                <a:solidFill>
                  <a:schemeClr val="bg1">
                    <a:lumMod val="50000"/>
                  </a:schemeClr>
                </a:solidFill>
                <a:latin typeface="+mj-lt"/>
              </a:rPr>
              <a:t>Depression,</a:t>
            </a:r>
            <a:r>
              <a:rPr lang="en-US" sz="1400" dirty="0">
                <a:solidFill>
                  <a:schemeClr val="bg1">
                    <a:lumMod val="50000"/>
                  </a:schemeClr>
                </a:solidFill>
                <a:latin typeface="+mj-lt"/>
              </a:rPr>
              <a:t> post-traumatic stress disorder (PTSD), panic disorder, and schizophrenia more likely to have </a:t>
            </a:r>
            <a:r>
              <a:rPr lang="en-US" sz="1400" dirty="0" smtClean="0">
                <a:solidFill>
                  <a:schemeClr val="bg1">
                    <a:lumMod val="50000"/>
                  </a:schemeClr>
                </a:solidFill>
                <a:latin typeface="+mj-lt"/>
              </a:rPr>
              <a:t>suicidal </a:t>
            </a:r>
            <a:r>
              <a:rPr lang="en-US" sz="1400" dirty="0">
                <a:solidFill>
                  <a:schemeClr val="bg1">
                    <a:lumMod val="50000"/>
                  </a:schemeClr>
                </a:solidFill>
                <a:latin typeface="+mj-lt"/>
              </a:rPr>
              <a:t>behaviors if sleep disturbed </a:t>
            </a:r>
          </a:p>
        </p:txBody>
      </p:sp>
      <p:sp>
        <p:nvSpPr>
          <p:cNvPr id="32" name="Rectangle 31"/>
          <p:cNvSpPr/>
          <p:nvPr/>
        </p:nvSpPr>
        <p:spPr>
          <a:xfrm>
            <a:off x="6780834" y="3376578"/>
            <a:ext cx="5327875" cy="892552"/>
          </a:xfrm>
          <a:prstGeom prst="rect">
            <a:avLst/>
          </a:prstGeom>
        </p:spPr>
        <p:txBody>
          <a:bodyPr wrap="square">
            <a:spAutoFit/>
          </a:bodyPr>
          <a:lstStyle/>
          <a:p>
            <a:pPr>
              <a:lnSpc>
                <a:spcPct val="150000"/>
              </a:lnSpc>
            </a:pPr>
            <a:r>
              <a:rPr lang="en-US" sz="1600" b="1" dirty="0" smtClean="0">
                <a:solidFill>
                  <a:schemeClr val="accent3"/>
                </a:solidFill>
                <a:latin typeface="+mj-lt"/>
              </a:rPr>
              <a:t>Digital World</a:t>
            </a:r>
            <a:endParaRPr lang="en-US" sz="1600" b="1" dirty="0">
              <a:solidFill>
                <a:schemeClr val="accent3"/>
              </a:solidFill>
              <a:latin typeface="+mj-lt"/>
            </a:endParaRPr>
          </a:p>
          <a:p>
            <a:r>
              <a:rPr lang="en-US" sz="1400" dirty="0">
                <a:solidFill>
                  <a:schemeClr val="bg1">
                    <a:lumMod val="50000"/>
                  </a:schemeClr>
                </a:solidFill>
                <a:latin typeface="+mj-lt"/>
              </a:rPr>
              <a:t>An increasingly digital world that replaces face-to-face connection and may contribute to sensations of loneliness and isolation</a:t>
            </a:r>
            <a:endParaRPr lang="en-US" sz="1333" dirty="0">
              <a:solidFill>
                <a:schemeClr val="bg1">
                  <a:lumMod val="50000"/>
                </a:schemeClr>
              </a:solidFill>
              <a:latin typeface="+mj-lt"/>
            </a:endParaRPr>
          </a:p>
        </p:txBody>
      </p:sp>
      <p:sp>
        <p:nvSpPr>
          <p:cNvPr id="33" name="Rectangle 32"/>
          <p:cNvSpPr/>
          <p:nvPr/>
        </p:nvSpPr>
        <p:spPr>
          <a:xfrm>
            <a:off x="6780835" y="4417574"/>
            <a:ext cx="5327875" cy="666786"/>
          </a:xfrm>
          <a:prstGeom prst="rect">
            <a:avLst/>
          </a:prstGeom>
        </p:spPr>
        <p:txBody>
          <a:bodyPr wrap="square">
            <a:spAutoFit/>
          </a:bodyPr>
          <a:lstStyle/>
          <a:p>
            <a:pPr>
              <a:lnSpc>
                <a:spcPct val="150000"/>
              </a:lnSpc>
            </a:pPr>
            <a:r>
              <a:rPr lang="en-US" sz="1600" b="1" dirty="0" smtClean="0">
                <a:solidFill>
                  <a:schemeClr val="accent4"/>
                </a:solidFill>
                <a:latin typeface="+mj-lt"/>
              </a:rPr>
              <a:t>Cyberbullying</a:t>
            </a:r>
            <a:endParaRPr lang="en-US" sz="1600" b="1" dirty="0">
              <a:solidFill>
                <a:schemeClr val="accent4"/>
              </a:solidFill>
              <a:latin typeface="+mj-lt"/>
            </a:endParaRPr>
          </a:p>
          <a:p>
            <a:r>
              <a:rPr lang="en-US" sz="1333" dirty="0" smtClean="0">
                <a:solidFill>
                  <a:schemeClr val="bg1">
                    <a:lumMod val="50000"/>
                  </a:schemeClr>
                </a:solidFill>
                <a:latin typeface="+mj-lt"/>
              </a:rPr>
              <a:t>Online bullying is on the rise</a:t>
            </a:r>
            <a:endParaRPr lang="en-US" sz="1333" dirty="0">
              <a:solidFill>
                <a:schemeClr val="bg1">
                  <a:lumMod val="50000"/>
                </a:schemeClr>
              </a:solidFill>
              <a:latin typeface="+mj-lt"/>
            </a:endParaRPr>
          </a:p>
        </p:txBody>
      </p:sp>
      <p:sp>
        <p:nvSpPr>
          <p:cNvPr id="21" name="Slide Number Placeholder 5">
            <a:extLst>
              <a:ext uri="{FF2B5EF4-FFF2-40B4-BE49-F238E27FC236}">
                <a16:creationId xmlns:a16="http://schemas.microsoft.com/office/drawing/2014/main" xmlns="" id="{89BED00D-601C-41D1-9D32-F52FF80E365B}"/>
              </a:ext>
            </a:extLst>
          </p:cNvPr>
          <p:cNvSpPr txBox="1">
            <a:spLocks/>
          </p:cNvSpPr>
          <p:nvPr/>
        </p:nvSpPr>
        <p:spPr>
          <a:xfrm>
            <a:off x="9144000" y="6273801"/>
            <a:ext cx="2743200"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6ED5EE-7677-411D-B14E-BD83209095E6}" type="slidenum">
              <a:rPr lang="en-US" sz="1600">
                <a:solidFill>
                  <a:schemeClr val="bg1"/>
                </a:solidFill>
                <a:latin typeface="Calibri Light" panose="020F0302020204030204" pitchFamily="34" charset="0"/>
                <a:cs typeface="Calibri Light" panose="020F0302020204030204" pitchFamily="34" charset="0"/>
              </a:rPr>
              <a:pPr algn="r"/>
              <a:t>8</a:t>
            </a:fld>
            <a:endParaRPr lang="en-US" sz="1600" dirty="0">
              <a:solidFill>
                <a:schemeClr val="bg1"/>
              </a:solidFill>
              <a:latin typeface="Calibri Light" panose="020F0302020204030204" pitchFamily="34" charset="0"/>
              <a:cs typeface="Calibri Light" panose="020F0302020204030204" pitchFamily="34" charset="0"/>
            </a:endParaRPr>
          </a:p>
        </p:txBody>
      </p:sp>
      <p:grpSp>
        <p:nvGrpSpPr>
          <p:cNvPr id="17" name="Group 16">
            <a:extLst>
              <a:ext uri="{FF2B5EF4-FFF2-40B4-BE49-F238E27FC236}">
                <a16:creationId xmlns:a16="http://schemas.microsoft.com/office/drawing/2014/main" xmlns="" id="{313F5363-537A-4C2C-AC3D-6FC6E148F858}"/>
              </a:ext>
            </a:extLst>
          </p:cNvPr>
          <p:cNvGrpSpPr/>
          <p:nvPr/>
        </p:nvGrpSpPr>
        <p:grpSpPr>
          <a:xfrm>
            <a:off x="5750304" y="3477375"/>
            <a:ext cx="834344" cy="834344"/>
            <a:chOff x="5750304" y="3477375"/>
            <a:chExt cx="834344" cy="834344"/>
          </a:xfrm>
        </p:grpSpPr>
        <p:sp>
          <p:nvSpPr>
            <p:cNvPr id="18" name="Oval 17"/>
            <p:cNvSpPr/>
            <p:nvPr/>
          </p:nvSpPr>
          <p:spPr>
            <a:xfrm>
              <a:off x="5750304" y="3477375"/>
              <a:ext cx="834344" cy="834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pic>
          <p:nvPicPr>
            <p:cNvPr id="27" name="Picture 26">
              <a:extLst>
                <a:ext uri="{FF2B5EF4-FFF2-40B4-BE49-F238E27FC236}">
                  <a16:creationId xmlns:a16="http://schemas.microsoft.com/office/drawing/2014/main" xmlns="" id="{E238B74D-F0CF-4127-AF27-58E0761DBBA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41009" y="3598778"/>
              <a:ext cx="622115" cy="622115"/>
            </a:xfrm>
            <a:prstGeom prst="rect">
              <a:avLst/>
            </a:prstGeom>
            <a:noFill/>
          </p:spPr>
        </p:pic>
      </p:grpSp>
      <p:grpSp>
        <p:nvGrpSpPr>
          <p:cNvPr id="26" name="Group 25">
            <a:extLst>
              <a:ext uri="{FF2B5EF4-FFF2-40B4-BE49-F238E27FC236}">
                <a16:creationId xmlns:a16="http://schemas.microsoft.com/office/drawing/2014/main" xmlns="" id="{F190641F-2794-4BA7-8146-9E1C5BDD7E0A}"/>
              </a:ext>
            </a:extLst>
          </p:cNvPr>
          <p:cNvGrpSpPr/>
          <p:nvPr/>
        </p:nvGrpSpPr>
        <p:grpSpPr>
          <a:xfrm>
            <a:off x="5750304" y="4442406"/>
            <a:ext cx="1507219" cy="4864235"/>
            <a:chOff x="5750304" y="1407635"/>
            <a:chExt cx="1507219" cy="4864235"/>
          </a:xfrm>
        </p:grpSpPr>
        <p:sp>
          <p:nvSpPr>
            <p:cNvPr id="6" name="Oval 5"/>
            <p:cNvSpPr/>
            <p:nvPr/>
          </p:nvSpPr>
          <p:spPr>
            <a:xfrm>
              <a:off x="5750304" y="1407635"/>
              <a:ext cx="834344" cy="8343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pic>
          <p:nvPicPr>
            <p:cNvPr id="23" name="Picture 22" descr="A picture containing drawing&#10;&#10;Description automatically generated">
              <a:extLst>
                <a:ext uri="{FF2B5EF4-FFF2-40B4-BE49-F238E27FC236}">
                  <a16:creationId xmlns:a16="http://schemas.microsoft.com/office/drawing/2014/main" xmlns="" id="{40244812-2FAA-4802-8C97-5CAFC7CD77C6}"/>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635677" y="5857306"/>
              <a:ext cx="621846" cy="414564"/>
            </a:xfrm>
            <a:prstGeom prst="rect">
              <a:avLst/>
            </a:prstGeom>
          </p:spPr>
        </p:pic>
      </p:grpSp>
      <p:sp>
        <p:nvSpPr>
          <p:cNvPr id="16" name="Oval 15"/>
          <p:cNvSpPr/>
          <p:nvPr/>
        </p:nvSpPr>
        <p:spPr>
          <a:xfrm>
            <a:off x="5750304" y="2510120"/>
            <a:ext cx="834344" cy="8343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20" name="Oval 19"/>
          <p:cNvSpPr/>
          <p:nvPr/>
        </p:nvSpPr>
        <p:spPr>
          <a:xfrm>
            <a:off x="5734894" y="1395641"/>
            <a:ext cx="834344" cy="8343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pic>
        <p:nvPicPr>
          <p:cNvPr id="28" name="Picture 27" descr="A picture containing drawing&#10;&#10;Description automatically generated">
            <a:extLst>
              <a:ext uri="{FF2B5EF4-FFF2-40B4-BE49-F238E27FC236}">
                <a16:creationId xmlns:a16="http://schemas.microsoft.com/office/drawing/2014/main" xmlns="" id="{40244812-2FAA-4802-8C97-5CAFC7CD77C6}"/>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856553" y="4620151"/>
            <a:ext cx="621846" cy="414564"/>
          </a:xfrm>
          <a:prstGeom prst="rect">
            <a:avLst/>
          </a:prstGeom>
        </p:spPr>
      </p:pic>
      <p:pic>
        <p:nvPicPr>
          <p:cNvPr id="31" name="Picture 30"/>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841009" y="1492403"/>
            <a:ext cx="551307" cy="551307"/>
          </a:xfrm>
          <a:prstGeom prst="rect">
            <a:avLst/>
          </a:prstGeom>
        </p:spPr>
      </p:pic>
      <p:pic>
        <p:nvPicPr>
          <p:cNvPr id="3" name="Picture 2"/>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5848572" y="2597533"/>
            <a:ext cx="637807" cy="637807"/>
          </a:xfrm>
          <a:prstGeom prst="rect">
            <a:avLst/>
          </a:prstGeom>
        </p:spPr>
      </p:pic>
      <p:sp>
        <p:nvSpPr>
          <p:cNvPr id="39" name="Rectangle 38">
            <a:extLst>
              <a:ext uri="{FF2B5EF4-FFF2-40B4-BE49-F238E27FC236}">
                <a16:creationId xmlns="" xmlns:a16="http://schemas.microsoft.com/office/drawing/2014/main" id="{D06D8A06-B015-4E1F-91A2-8F57080149F0}"/>
              </a:ext>
            </a:extLst>
          </p:cNvPr>
          <p:cNvSpPr/>
          <p:nvPr/>
        </p:nvSpPr>
        <p:spPr>
          <a:xfrm>
            <a:off x="5658457" y="5766803"/>
            <a:ext cx="5007399" cy="830997"/>
          </a:xfrm>
          <a:prstGeom prst="rect">
            <a:avLst/>
          </a:prstGeom>
        </p:spPr>
        <p:txBody>
          <a:bodyPr wrap="square">
            <a:spAutoFit/>
          </a:bodyPr>
          <a:lstStyle/>
          <a:p>
            <a:r>
              <a:rPr lang="en-US" sz="1200" dirty="0"/>
              <a:t>Marino, C., Gini, G., Vieno, A., &amp; Spada, M. M. (2018). The associations between problematic Facebook use, psychological distress and well-being among adolescents and young adults: A systematic review and meta-analysis. Journal of Affective Disorders, 226, 274-281. doi:10.1016/j.jad.2017.10.007</a:t>
            </a:r>
          </a:p>
        </p:txBody>
      </p:sp>
      <p:pic>
        <p:nvPicPr>
          <p:cNvPr id="8" name="Picture Placeholder 7"/>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25831" r="25831"/>
          <a:stretch>
            <a:fillRect/>
          </a:stretch>
        </p:blipFill>
        <p:spPr/>
      </p:pic>
    </p:spTree>
    <p:extLst>
      <p:ext uri="{BB962C8B-B14F-4D97-AF65-F5344CB8AC3E}">
        <p14:creationId xmlns:p14="http://schemas.microsoft.com/office/powerpoint/2010/main" val="238514224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6"/>
          <p:cNvSpPr txBox="1">
            <a:spLocks noGrp="1"/>
          </p:cNvSpPr>
          <p:nvPr>
            <p:ph type="title"/>
          </p:nvPr>
        </p:nvSpPr>
        <p:spPr>
          <a:xfrm>
            <a:off x="933567" y="10120"/>
            <a:ext cx="10515600" cy="1325563"/>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000"/>
              <a:buFont typeface="Century Gothic"/>
              <a:buNone/>
            </a:pPr>
            <a:r>
              <a:rPr lang="en-US" dirty="0" smtClean="0"/>
              <a:t>Rates by Ethnicity </a:t>
            </a:r>
            <a:endParaRPr lang="en-US" dirty="0"/>
          </a:p>
        </p:txBody>
      </p:sp>
      <p:pic>
        <p:nvPicPr>
          <p:cNvPr id="365" name="Google Shape;365;p36"/>
          <p:cNvPicPr preferRelativeResize="0">
            <a:picLocks noGrp="1"/>
          </p:cNvPicPr>
          <p:nvPr>
            <p:ph idx="1"/>
          </p:nvPr>
        </p:nvPicPr>
        <p:blipFill rotWithShape="1">
          <a:blip r:embed="rId3">
            <a:alphaModFix/>
          </a:blip>
          <a:stretch/>
        </p:blipFill>
        <p:spPr>
          <a:xfrm>
            <a:off x="381469" y="1250989"/>
            <a:ext cx="8372334" cy="4801335"/>
          </a:xfrm>
          <a:prstGeom prst="rect">
            <a:avLst/>
          </a:prstGeom>
          <a:noFill/>
          <a:ln>
            <a:noFill/>
          </a:ln>
        </p:spPr>
      </p:pic>
      <p:sp>
        <p:nvSpPr>
          <p:cNvPr id="366" name="Google Shape;366;p36"/>
          <p:cNvSpPr txBox="1"/>
          <p:nvPr/>
        </p:nvSpPr>
        <p:spPr>
          <a:xfrm>
            <a:off x="1971068" y="6235429"/>
            <a:ext cx="81712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Gill Sans"/>
                <a:ea typeface="Gill Sans"/>
                <a:cs typeface="Gill Sans"/>
                <a:sym typeface="Gill Sans"/>
              </a:rPr>
              <a:t>Source: American Association for Suicide Prevention. </a:t>
            </a:r>
            <a:r>
              <a:rPr lang="en-US" sz="1400" b="0" i="0" u="sng" strike="noStrike" cap="none" dirty="0">
                <a:solidFill>
                  <a:schemeClr val="hlink"/>
                </a:solidFill>
                <a:latin typeface="Gill Sans"/>
                <a:ea typeface="Gill Sans"/>
                <a:cs typeface="Gill Sans"/>
                <a:sym typeface="Gill Sans"/>
                <a:hlinkClick r:id="rId4"/>
              </a:rPr>
              <a:t>https://afsp.org/about-suicide/suicide-statistics/</a:t>
            </a:r>
            <a:r>
              <a:rPr lang="en-US" sz="1400" b="0" i="0" u="none" strike="noStrike" cap="none" dirty="0">
                <a:solidFill>
                  <a:schemeClr val="dk1"/>
                </a:solidFill>
                <a:latin typeface="Gill Sans"/>
                <a:ea typeface="Gill Sans"/>
                <a:cs typeface="Gill Sans"/>
                <a:sym typeface="Gill Sans"/>
              </a:rPr>
              <a:t> </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 xmlns:a16="http://schemas.microsoft.com/office/drawing/2014/main" id="{EEBA7FCB-EC44-47B0-9F70-7BA3A40F2592}"/>
              </a:ext>
            </a:extLst>
          </p:cNvPr>
          <p:cNvSpPr txBox="1"/>
          <p:nvPr/>
        </p:nvSpPr>
        <p:spPr>
          <a:xfrm>
            <a:off x="8753803" y="1518788"/>
            <a:ext cx="3200400" cy="3785652"/>
          </a:xfrm>
          <a:prstGeom prst="rect">
            <a:avLst/>
          </a:prstGeom>
          <a:solidFill>
            <a:schemeClr val="bg1">
              <a:lumMod val="85000"/>
            </a:schemeClr>
          </a:solidFill>
          <a:effectLst>
            <a:outerShdw blurRad="50800" dist="50800" dir="5400000" algn="ctr" rotWithShape="0">
              <a:schemeClr val="tx1"/>
            </a:outerShdw>
          </a:effectLst>
        </p:spPr>
        <p:txBody>
          <a:bodyPr wrap="square" rtlCol="0">
            <a:spAutoFit/>
          </a:bodyPr>
          <a:lstStyle/>
          <a:p>
            <a:pPr marL="285750" indent="-285750">
              <a:buFont typeface="Arial" panose="020B0604020202020204" pitchFamily="34" charset="0"/>
              <a:buChar char="•"/>
            </a:pPr>
            <a:r>
              <a:rPr lang="en-US" sz="2000" dirty="0"/>
              <a:t>Sharpest increase in White people.</a:t>
            </a:r>
          </a:p>
          <a:p>
            <a:endParaRPr lang="en-US" sz="2000" dirty="0"/>
          </a:p>
          <a:p>
            <a:pPr marL="285750" indent="-285750">
              <a:buFont typeface="Arial" panose="020B0604020202020204" pitchFamily="34" charset="0"/>
              <a:buChar char="•"/>
            </a:pPr>
            <a:r>
              <a:rPr lang="en-US" sz="2000" dirty="0"/>
              <a:t>Native Americans have increased and decreased</a:t>
            </a:r>
          </a:p>
          <a:p>
            <a:endParaRPr lang="en-US" sz="2000" dirty="0"/>
          </a:p>
          <a:p>
            <a:pPr marL="285750" indent="-285750">
              <a:buFont typeface="Arial" panose="020B0604020202020204" pitchFamily="34" charset="0"/>
              <a:buChar char="•"/>
            </a:pPr>
            <a:r>
              <a:rPr lang="en-US" sz="2000" dirty="0"/>
              <a:t>Similar rates for Black, Asians, and Pacific Islanders</a:t>
            </a:r>
          </a:p>
          <a:p>
            <a:endParaRPr lang="en-US" sz="2000" dirty="0"/>
          </a:p>
          <a:p>
            <a:pPr marL="285750" indent="-285750">
              <a:buFont typeface="Arial" panose="020B0604020202020204" pitchFamily="34" charset="0"/>
              <a:buChar char="•"/>
            </a:pPr>
            <a:r>
              <a:rPr lang="en-US" sz="2000" dirty="0"/>
              <a:t>Rise in suicides for Black people in the last 2 </a:t>
            </a:r>
            <a:r>
              <a:rPr lang="en-US" sz="2000" dirty="0" smtClean="0"/>
              <a:t>years</a:t>
            </a:r>
            <a:endParaRPr lang="en-US" sz="2000" dirty="0"/>
          </a:p>
        </p:txBody>
      </p:sp>
    </p:spTree>
    <p:extLst>
      <p:ext uri="{BB962C8B-B14F-4D97-AF65-F5344CB8AC3E}">
        <p14:creationId xmlns:p14="http://schemas.microsoft.com/office/powerpoint/2010/main" val="23256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2">
  <a:themeElements>
    <a:clrScheme name="Custom 1">
      <a:dk1>
        <a:sysClr val="windowText" lastClr="000000"/>
      </a:dk1>
      <a:lt1>
        <a:sysClr val="window" lastClr="FFFFFF"/>
      </a:lt1>
      <a:dk2>
        <a:srgbClr val="242852"/>
      </a:dk2>
      <a:lt2>
        <a:srgbClr val="FFFFFF"/>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bbie template" id="{0C2B4133-C674-4C63-BE0D-8CFD21D8956D}" vid="{EBF2592F-9C26-4676-B69D-97AF12A33743}"/>
    </a:ext>
  </a:extLst>
</a:theme>
</file>

<file path=ppt/theme/theme3.xml><?xml version="1.0" encoding="utf-8"?>
<a:theme xmlns:a="http://schemas.openxmlformats.org/drawingml/2006/main" name="JC PowerPoint Template">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bbie template" id="{0C2B4133-C674-4C63-BE0D-8CFD21D8956D}" vid="{A345DC01-6086-4F89-ABA8-449C6EB4FD7A}"/>
    </a:ext>
  </a:ext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bbie template" id="{0C2B4133-C674-4C63-BE0D-8CFD21D8956D}" vid="{0AE340F4-A79C-4C10-AB28-892F4359C517}"/>
    </a:ext>
  </a:extLst>
</a:theme>
</file>

<file path=ppt/theme/theme5.xml><?xml version="1.0" encoding="utf-8"?>
<a:theme xmlns:a="http://schemas.openxmlformats.org/drawingml/2006/main" name="Default Theme">
  <a:themeElements>
    <a:clrScheme name="Custom 1">
      <a:dk1>
        <a:srgbClr val="262626"/>
      </a:dk1>
      <a:lt1>
        <a:srgbClr val="FFFFFF"/>
      </a:lt1>
      <a:dk2>
        <a:srgbClr val="262626"/>
      </a:dk2>
      <a:lt2>
        <a:srgbClr val="FFFFFF"/>
      </a:lt2>
      <a:accent1>
        <a:srgbClr val="002060"/>
      </a:accent1>
      <a:accent2>
        <a:srgbClr val="C00000"/>
      </a:accent2>
      <a:accent3>
        <a:srgbClr val="929292"/>
      </a:accent3>
      <a:accent4>
        <a:srgbClr val="FFFFFF"/>
      </a:accent4>
      <a:accent5>
        <a:srgbClr val="4376AB"/>
      </a:accent5>
      <a:accent6>
        <a:srgbClr val="C00000"/>
      </a:accent6>
      <a:hlink>
        <a:srgbClr val="C8C8C8"/>
      </a:hlink>
      <a:folHlink>
        <a:srgbClr val="595959"/>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spPr>
      <a:bodyPr vert="horz" wrap="square" lIns="91440" tIns="45720" rIns="91440" bIns="45720" numCol="1" rtlCol="0" anchor="t" anchorCtr="0" compatLnSpc="1">
        <a:prstTxWarp prst="textNoShape">
          <a:avLst/>
        </a:prstTxWarp>
      </a:bodyPr>
      <a:lstStyle>
        <a:defPPr algn="ctr">
          <a:defRPr/>
        </a:defPPr>
      </a:lstStyle>
    </a:spDef>
  </a:objectDefaults>
  <a:extraClrSchemeLst/>
  <a:extLst>
    <a:ext uri="{05A4C25C-085E-4340-85A3-A5531E510DB2}">
      <thm15:themeFamily xmlns:thm15="http://schemas.microsoft.com/office/thememl/2012/main" name="debbie template" id="{0C2B4133-C674-4C63-BE0D-8CFD21D8956D}" vid="{8E32333B-2F69-4D78-A57B-E89B9AE1982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bbie template" id="{0C2B4133-C674-4C63-BE0D-8CFD21D8956D}" vid="{D7A69E04-4CAC-44DB-87C5-F4E44CD327CA}"/>
    </a:ext>
  </a:extLst>
</a:theme>
</file>

<file path=ppt/theme/theme7.xml><?xml version="1.0" encoding="utf-8"?>
<a:theme xmlns:a="http://schemas.openxmlformats.org/drawingml/2006/main" name="annua report">
  <a:themeElements>
    <a:clrScheme name="Custom 1">
      <a:dk1>
        <a:srgbClr val="262626"/>
      </a:dk1>
      <a:lt1>
        <a:srgbClr val="FFFFFF"/>
      </a:lt1>
      <a:dk2>
        <a:srgbClr val="262626"/>
      </a:dk2>
      <a:lt2>
        <a:srgbClr val="FFFFFF"/>
      </a:lt2>
      <a:accent1>
        <a:srgbClr val="002060"/>
      </a:accent1>
      <a:accent2>
        <a:srgbClr val="C00000"/>
      </a:accent2>
      <a:accent3>
        <a:srgbClr val="929292"/>
      </a:accent3>
      <a:accent4>
        <a:srgbClr val="FFFFFF"/>
      </a:accent4>
      <a:accent5>
        <a:srgbClr val="4376AB"/>
      </a:accent5>
      <a:accent6>
        <a:srgbClr val="C00000"/>
      </a:accent6>
      <a:hlink>
        <a:srgbClr val="C8C8C8"/>
      </a:hlink>
      <a:folHlink>
        <a:srgbClr val="595959"/>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spPr>
      <a:bodyPr vert="horz" wrap="square" lIns="91440" tIns="45720" rIns="91440" bIns="45720" numCol="1" rtlCol="0" anchor="t" anchorCtr="0" compatLnSpc="1">
        <a:prstTxWarp prst="textNoShape">
          <a:avLst/>
        </a:prstTxWarp>
      </a:bodyPr>
      <a:lstStyle>
        <a:defPPr algn="ctr">
          <a:defRPr/>
        </a:defPPr>
      </a:lstStyle>
    </a:spDef>
  </a:objectDefaults>
  <a:extraClrSchemeLst/>
  <a:extLst>
    <a:ext uri="{05A4C25C-085E-4340-85A3-A5531E510DB2}">
      <thm15:themeFamily xmlns:thm15="http://schemas.microsoft.com/office/thememl/2012/main" name="debbie template" id="{0C2B4133-C674-4C63-BE0D-8CFD21D8956D}" vid="{8DC0C923-EACE-430C-A1FD-9BDD820162D5}"/>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XRUYQT3274NZ-681238054-1771</_dlc_DocId>
    <_dlc_DocIdUrl xmlns="b22f8f74-215c-4154-9939-bd29e4e8980e">
      <Url>https://supportservices.jobcorps.gov/health/_layouts/15/DocIdRedir.aspx?ID=XRUYQT3274NZ-681238054-1771</Url>
      <Description>XRUYQT3274NZ-681238054-1771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1782A95-3171-4EA4-B992-4519F25D9CF9}"/>
</file>

<file path=customXml/itemProps2.xml><?xml version="1.0" encoding="utf-8"?>
<ds:datastoreItem xmlns:ds="http://schemas.openxmlformats.org/officeDocument/2006/customXml" ds:itemID="{146AA3D8-CFDB-4A50-A75D-6B3B6CA5DE4A}"/>
</file>

<file path=customXml/itemProps3.xml><?xml version="1.0" encoding="utf-8"?>
<ds:datastoreItem xmlns:ds="http://schemas.openxmlformats.org/officeDocument/2006/customXml" ds:itemID="{38342632-351C-40CF-BB76-B2475BAD3BAB}"/>
</file>

<file path=customXml/itemProps4.xml><?xml version="1.0" encoding="utf-8"?>
<ds:datastoreItem xmlns:ds="http://schemas.openxmlformats.org/officeDocument/2006/customXml" ds:itemID="{63389D57-7D2C-4827-A571-A5F6DE39335C}"/>
</file>

<file path=docProps/app.xml><?xml version="1.0" encoding="utf-8"?>
<Properties xmlns="http://schemas.openxmlformats.org/officeDocument/2006/extended-properties" xmlns:vt="http://schemas.openxmlformats.org/officeDocument/2006/docPropsVTypes">
  <TotalTime>1897</TotalTime>
  <Words>3800</Words>
  <Application>Microsoft Office PowerPoint</Application>
  <PresentationFormat>Widescreen</PresentationFormat>
  <Paragraphs>499</Paragraphs>
  <Slides>52</Slides>
  <Notes>37</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52</vt:i4>
      </vt:variant>
    </vt:vector>
  </HeadingPairs>
  <TitlesOfParts>
    <vt:vector size="74" baseType="lpstr">
      <vt:lpstr>Arial</vt:lpstr>
      <vt:lpstr>avenirnextltpro-demi</vt:lpstr>
      <vt:lpstr>MS PGothic</vt:lpstr>
      <vt:lpstr>Verdana</vt:lpstr>
      <vt:lpstr>Garamond</vt:lpstr>
      <vt:lpstr>Century Gothic</vt:lpstr>
      <vt:lpstr>Book Antiqua</vt:lpstr>
      <vt:lpstr>Wingdings</vt:lpstr>
      <vt:lpstr>Calibri Light</vt:lpstr>
      <vt:lpstr>Gill Sans</vt:lpstr>
      <vt:lpstr>Roboto</vt:lpstr>
      <vt:lpstr>avenirnextltpro-regular</vt:lpstr>
      <vt:lpstr>MS PGothic</vt:lpstr>
      <vt:lpstr>Trebuchet MS</vt:lpstr>
      <vt:lpstr>Calibri</vt:lpstr>
      <vt:lpstr>1_Office Theme</vt:lpstr>
      <vt:lpstr>template 2</vt:lpstr>
      <vt:lpstr>JC PowerPoint Template</vt:lpstr>
      <vt:lpstr>Custom Design</vt:lpstr>
      <vt:lpstr>Default Theme</vt:lpstr>
      <vt:lpstr>1_Custom Design</vt:lpstr>
      <vt:lpstr>annua report</vt:lpstr>
      <vt:lpstr>PowerPoint Presentation</vt:lpstr>
      <vt:lpstr>PowerPoint Presentation</vt:lpstr>
      <vt:lpstr>Why does a person choose suicide? </vt:lpstr>
      <vt:lpstr>Depression Through a Teen’s Eye </vt:lpstr>
      <vt:lpstr>PowerPoint Presentation</vt:lpstr>
      <vt:lpstr>PowerPoint Presentation</vt:lpstr>
      <vt:lpstr>PowerPoint Presentation</vt:lpstr>
      <vt:lpstr>PowerPoint Presentation</vt:lpstr>
      <vt:lpstr>Rates by Ethnicity </vt:lpstr>
      <vt:lpstr>Suicide Rates in African American Females</vt:lpstr>
      <vt:lpstr>Suicide Rates in African American Males</vt:lpstr>
      <vt:lpstr>PowerPoint Presentation</vt:lpstr>
      <vt:lpstr>Suicide-related Incidents in Job Corps  Comparison of PY 2014 through PY 2018</vt:lpstr>
      <vt:lpstr>Suicides of Job Corps Students</vt:lpstr>
      <vt:lpstr>3 Suicides in PY19 YTD</vt:lpstr>
      <vt:lpstr>Scope of the Problem: Suicide Rates in Job Corps Lower Than National Averages</vt:lpstr>
      <vt:lpstr>PowerPoint Presentation</vt:lpstr>
      <vt:lpstr>PowerPoint Presentation</vt:lpstr>
      <vt:lpstr>Health Factors</vt:lpstr>
      <vt:lpstr>Environmental Factors</vt:lpstr>
      <vt:lpstr>Historical Factors</vt:lpstr>
      <vt:lpstr>PowerPoint Presentation</vt:lpstr>
      <vt:lpstr>PowerPoint Presentation</vt:lpstr>
      <vt:lpstr>https://www.preventyouthsuicide.org/ </vt:lpstr>
      <vt:lpstr>PowerPoint Presentation</vt:lpstr>
      <vt:lpstr>Protective Factors</vt:lpstr>
      <vt:lpstr>Other Protective Factors</vt:lpstr>
      <vt:lpstr>PowerPoint Presentation</vt:lpstr>
      <vt:lpstr>Planning</vt:lpstr>
      <vt:lpstr>PowerPoint Presentation</vt:lpstr>
      <vt:lpstr>Environmental Actions</vt:lpstr>
      <vt:lpstr>Clinical Areas - Early Identification</vt:lpstr>
      <vt:lpstr>Assessment  Suicide Assessment Five Step Evaluation &amp; Triage </vt:lpstr>
      <vt:lpstr>PowerPoint Presentation</vt:lpstr>
      <vt:lpstr>PowerPoint Presentation</vt:lpstr>
      <vt:lpstr>What can we do?  Gatekeeper Training</vt:lpstr>
      <vt:lpstr>Question-Persuade-Refer (QPR)</vt:lpstr>
      <vt:lpstr>First Step: Acknowledge the Student’s Distress </vt:lpstr>
      <vt:lpstr>How to Ask the Suicide Question</vt:lpstr>
      <vt:lpstr>How to Ask the Suicide Question</vt:lpstr>
      <vt:lpstr>PowerPoint Presentation</vt:lpstr>
      <vt:lpstr>Refer </vt:lpstr>
      <vt:lpstr>Kelly</vt:lpstr>
      <vt:lpstr>Shawn</vt:lpstr>
      <vt:lpstr>Helping Shawn</vt:lpstr>
      <vt:lpstr>PowerPoint Presentation</vt:lpstr>
      <vt:lpstr>PowerPoint Presentation</vt:lpstr>
      <vt:lpstr>PowerPoint Presentation</vt:lpstr>
      <vt:lpstr>Resources</vt:lpstr>
      <vt:lpstr>Peer-to-Peer Initiatives</vt:lpstr>
      <vt:lpstr>Hotlines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 In Job Corps — What’s Going On And What Can We Do About It?</dc:title>
  <dc:creator>Valerie Cherry, PhD</dc:creator>
  <cp:lastModifiedBy>Julie Luht</cp:lastModifiedBy>
  <cp:revision>54</cp:revision>
  <dcterms:created xsi:type="dcterms:W3CDTF">2019-11-24T23:29:48Z</dcterms:created>
  <dcterms:modified xsi:type="dcterms:W3CDTF">2019-11-26T19:30:09Z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208bb1fd-18bb-4ca5-aee6-47fb1f0dac13</vt:lpwstr>
  </property>
</Properties>
</file>