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2.xml" ContentType="application/inkml+xml"/>
  <Override PartName="/ppt/ink/ink21.xml" ContentType="application/inkml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3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ink/ink1.xml" ContentType="application/inkml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4"/>
  </p:notesMasterIdLst>
  <p:sldIdLst>
    <p:sldId id="256" r:id="rId5"/>
    <p:sldId id="388" r:id="rId6"/>
    <p:sldId id="390" r:id="rId7"/>
    <p:sldId id="391" r:id="rId8"/>
    <p:sldId id="392" r:id="rId9"/>
    <p:sldId id="402" r:id="rId10"/>
    <p:sldId id="398" r:id="rId11"/>
    <p:sldId id="399" r:id="rId12"/>
    <p:sldId id="400" r:id="rId13"/>
    <p:sldId id="406" r:id="rId14"/>
    <p:sldId id="396" r:id="rId15"/>
    <p:sldId id="401" r:id="rId16"/>
    <p:sldId id="257" r:id="rId17"/>
    <p:sldId id="258" r:id="rId18"/>
    <p:sldId id="403" r:id="rId19"/>
    <p:sldId id="404" r:id="rId20"/>
    <p:sldId id="259" r:id="rId21"/>
    <p:sldId id="40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606E8-75C3-5702-7517-64EB6FDD1E5D}" v="100" dt="2020-11-09T19:32:46.828"/>
    <p1510:client id="{91489348-51CE-4B84-F420-EC2C4B69C9D7}" v="218" dt="2020-11-10T15:39:12.180"/>
    <p1510:client id="{FF73752D-1A05-4BEC-982C-DB38FD79A03B}" v="33" dt="2020-11-10T17:30:0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80F57-2A5D-4EC3-A063-B0D7BA3C36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F31515-11E3-4E91-8409-320539BA38CB}">
      <dgm:prSet/>
      <dgm:spPr/>
      <dgm:t>
        <a:bodyPr/>
        <a:lstStyle/>
        <a:p>
          <a:r>
            <a:rPr lang="en-US"/>
            <a:t>Physical distancing</a:t>
          </a:r>
        </a:p>
      </dgm:t>
    </dgm:pt>
    <dgm:pt modelId="{64AE2EB1-47F7-45D4-981A-C4A6FE2CB2DB}" type="parTrans" cxnId="{425E2A69-0AC7-4E44-9CD0-EED9DD4C53EA}">
      <dgm:prSet/>
      <dgm:spPr/>
      <dgm:t>
        <a:bodyPr/>
        <a:lstStyle/>
        <a:p>
          <a:endParaRPr lang="en-US"/>
        </a:p>
      </dgm:t>
    </dgm:pt>
    <dgm:pt modelId="{C44D35B8-1DF7-4D08-91A4-EEE96C303A32}" type="sibTrans" cxnId="{425E2A69-0AC7-4E44-9CD0-EED9DD4C53EA}">
      <dgm:prSet/>
      <dgm:spPr/>
      <dgm:t>
        <a:bodyPr/>
        <a:lstStyle/>
        <a:p>
          <a:endParaRPr lang="en-US"/>
        </a:p>
      </dgm:t>
    </dgm:pt>
    <dgm:pt modelId="{C8B61B70-C863-46E9-9198-63ACEC621C9D}">
      <dgm:prSet/>
      <dgm:spPr/>
      <dgm:t>
        <a:bodyPr/>
        <a:lstStyle/>
        <a:p>
          <a:r>
            <a:rPr lang="en-US"/>
            <a:t>Wear a mask</a:t>
          </a:r>
        </a:p>
      </dgm:t>
    </dgm:pt>
    <dgm:pt modelId="{8AD7E377-5F1A-4C34-882A-6F6891846154}" type="parTrans" cxnId="{0A1BDBC0-039B-4CD6-910B-2205AE8156D6}">
      <dgm:prSet/>
      <dgm:spPr/>
      <dgm:t>
        <a:bodyPr/>
        <a:lstStyle/>
        <a:p>
          <a:endParaRPr lang="en-US"/>
        </a:p>
      </dgm:t>
    </dgm:pt>
    <dgm:pt modelId="{98D1F41A-BE8D-415B-8970-64BB2062E437}" type="sibTrans" cxnId="{0A1BDBC0-039B-4CD6-910B-2205AE8156D6}">
      <dgm:prSet/>
      <dgm:spPr/>
      <dgm:t>
        <a:bodyPr/>
        <a:lstStyle/>
        <a:p>
          <a:endParaRPr lang="en-US"/>
        </a:p>
      </dgm:t>
    </dgm:pt>
    <dgm:pt modelId="{DE2E4FD2-4B2B-44CC-B0D4-C97199614309}">
      <dgm:prSet/>
      <dgm:spPr/>
      <dgm:t>
        <a:bodyPr/>
        <a:lstStyle/>
        <a:p>
          <a:r>
            <a:rPr lang="en-US"/>
            <a:t>Wash hands/hand sanitizer</a:t>
          </a:r>
        </a:p>
      </dgm:t>
    </dgm:pt>
    <dgm:pt modelId="{AD618DA7-4F8A-49BA-8DAD-77C821088B2F}" type="parTrans" cxnId="{203C7A34-58CF-49B8-9C6A-F2996B7034B3}">
      <dgm:prSet/>
      <dgm:spPr/>
      <dgm:t>
        <a:bodyPr/>
        <a:lstStyle/>
        <a:p>
          <a:endParaRPr lang="en-US"/>
        </a:p>
      </dgm:t>
    </dgm:pt>
    <dgm:pt modelId="{E144FDD8-2185-4E63-8E67-312C9A39CDF7}" type="sibTrans" cxnId="{203C7A34-58CF-49B8-9C6A-F2996B7034B3}">
      <dgm:prSet/>
      <dgm:spPr/>
      <dgm:t>
        <a:bodyPr/>
        <a:lstStyle/>
        <a:p>
          <a:endParaRPr lang="en-US"/>
        </a:p>
      </dgm:t>
    </dgm:pt>
    <dgm:pt modelId="{793DC8A6-8017-4799-8712-09F62E2B25ED}">
      <dgm:prSet/>
      <dgm:spPr/>
      <dgm:t>
        <a:bodyPr/>
        <a:lstStyle/>
        <a:p>
          <a:r>
            <a:rPr lang="en-US"/>
            <a:t>Clean and disinfect</a:t>
          </a:r>
        </a:p>
      </dgm:t>
    </dgm:pt>
    <dgm:pt modelId="{ACBD1B30-11D2-4429-B64F-DCED9B76379E}" type="parTrans" cxnId="{5AE02A56-EF4E-464E-AD46-C16FFB84B02B}">
      <dgm:prSet/>
      <dgm:spPr/>
      <dgm:t>
        <a:bodyPr/>
        <a:lstStyle/>
        <a:p>
          <a:endParaRPr lang="en-US"/>
        </a:p>
      </dgm:t>
    </dgm:pt>
    <dgm:pt modelId="{A398BEB9-3640-4171-B6CB-8FB0C86740EB}" type="sibTrans" cxnId="{5AE02A56-EF4E-464E-AD46-C16FFB84B02B}">
      <dgm:prSet/>
      <dgm:spPr/>
      <dgm:t>
        <a:bodyPr/>
        <a:lstStyle/>
        <a:p>
          <a:endParaRPr lang="en-US"/>
        </a:p>
      </dgm:t>
    </dgm:pt>
    <dgm:pt modelId="{4B432CE3-7416-4C2F-9035-423D80F66E41}" type="pres">
      <dgm:prSet presAssocID="{E4B80F57-2A5D-4EC3-A063-B0D7BA3C366B}" presName="linear" presStyleCnt="0">
        <dgm:presLayoutVars>
          <dgm:animLvl val="lvl"/>
          <dgm:resizeHandles val="exact"/>
        </dgm:presLayoutVars>
      </dgm:prSet>
      <dgm:spPr/>
    </dgm:pt>
    <dgm:pt modelId="{EB9DA128-8041-4BAD-86DC-8145E7D99056}" type="pres">
      <dgm:prSet presAssocID="{19F31515-11E3-4E91-8409-320539BA38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06A73A-0BA4-44F7-9590-992C02189862}" type="pres">
      <dgm:prSet presAssocID="{C44D35B8-1DF7-4D08-91A4-EEE96C303A32}" presName="spacer" presStyleCnt="0"/>
      <dgm:spPr/>
    </dgm:pt>
    <dgm:pt modelId="{ED8CB972-2D22-45C8-9A5F-0837693412B3}" type="pres">
      <dgm:prSet presAssocID="{C8B61B70-C863-46E9-9198-63ACEC621C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04371D-5535-4916-8A56-AF577EF6631E}" type="pres">
      <dgm:prSet presAssocID="{98D1F41A-BE8D-415B-8970-64BB2062E437}" presName="spacer" presStyleCnt="0"/>
      <dgm:spPr/>
    </dgm:pt>
    <dgm:pt modelId="{294441A4-D5C2-413A-BF18-100998304AA9}" type="pres">
      <dgm:prSet presAssocID="{DE2E4FD2-4B2B-44CC-B0D4-C971996143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865B6C-9E88-42E7-ADBC-F6A0C09DF498}" type="pres">
      <dgm:prSet presAssocID="{E144FDD8-2185-4E63-8E67-312C9A39CDF7}" presName="spacer" presStyleCnt="0"/>
      <dgm:spPr/>
    </dgm:pt>
    <dgm:pt modelId="{3343C4CF-154A-405C-8F67-75599D7635DA}" type="pres">
      <dgm:prSet presAssocID="{793DC8A6-8017-4799-8712-09F62E2B25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60B21A-2E8B-48AB-9932-CA33C403ADCC}" type="presOf" srcId="{793DC8A6-8017-4799-8712-09F62E2B25ED}" destId="{3343C4CF-154A-405C-8F67-75599D7635DA}" srcOrd="0" destOrd="0" presId="urn:microsoft.com/office/officeart/2005/8/layout/vList2"/>
    <dgm:cxn modelId="{203C7A34-58CF-49B8-9C6A-F2996B7034B3}" srcId="{E4B80F57-2A5D-4EC3-A063-B0D7BA3C366B}" destId="{DE2E4FD2-4B2B-44CC-B0D4-C97199614309}" srcOrd="2" destOrd="0" parTransId="{AD618DA7-4F8A-49BA-8DAD-77C821088B2F}" sibTransId="{E144FDD8-2185-4E63-8E67-312C9A39CDF7}"/>
    <dgm:cxn modelId="{4FD5823A-BBD2-4B92-8B38-992AA7A91BA7}" type="presOf" srcId="{C8B61B70-C863-46E9-9198-63ACEC621C9D}" destId="{ED8CB972-2D22-45C8-9A5F-0837693412B3}" srcOrd="0" destOrd="0" presId="urn:microsoft.com/office/officeart/2005/8/layout/vList2"/>
    <dgm:cxn modelId="{425E2A69-0AC7-4E44-9CD0-EED9DD4C53EA}" srcId="{E4B80F57-2A5D-4EC3-A063-B0D7BA3C366B}" destId="{19F31515-11E3-4E91-8409-320539BA38CB}" srcOrd="0" destOrd="0" parTransId="{64AE2EB1-47F7-45D4-981A-C4A6FE2CB2DB}" sibTransId="{C44D35B8-1DF7-4D08-91A4-EEE96C303A32}"/>
    <dgm:cxn modelId="{5AE02A56-EF4E-464E-AD46-C16FFB84B02B}" srcId="{E4B80F57-2A5D-4EC3-A063-B0D7BA3C366B}" destId="{793DC8A6-8017-4799-8712-09F62E2B25ED}" srcOrd="3" destOrd="0" parTransId="{ACBD1B30-11D2-4429-B64F-DCED9B76379E}" sibTransId="{A398BEB9-3640-4171-B6CB-8FB0C86740EB}"/>
    <dgm:cxn modelId="{3C214CA6-57ED-4E80-8D7B-187D0BD55E78}" type="presOf" srcId="{19F31515-11E3-4E91-8409-320539BA38CB}" destId="{EB9DA128-8041-4BAD-86DC-8145E7D99056}" srcOrd="0" destOrd="0" presId="urn:microsoft.com/office/officeart/2005/8/layout/vList2"/>
    <dgm:cxn modelId="{0A1BDBC0-039B-4CD6-910B-2205AE8156D6}" srcId="{E4B80F57-2A5D-4EC3-A063-B0D7BA3C366B}" destId="{C8B61B70-C863-46E9-9198-63ACEC621C9D}" srcOrd="1" destOrd="0" parTransId="{8AD7E377-5F1A-4C34-882A-6F6891846154}" sibTransId="{98D1F41A-BE8D-415B-8970-64BB2062E437}"/>
    <dgm:cxn modelId="{CF40EDC9-5777-4E0F-9D47-AC98B12401E5}" type="presOf" srcId="{DE2E4FD2-4B2B-44CC-B0D4-C97199614309}" destId="{294441A4-D5C2-413A-BF18-100998304AA9}" srcOrd="0" destOrd="0" presId="urn:microsoft.com/office/officeart/2005/8/layout/vList2"/>
    <dgm:cxn modelId="{A833DDFA-3149-4BA8-A9E6-9F4EC0D3C2CE}" type="presOf" srcId="{E4B80F57-2A5D-4EC3-A063-B0D7BA3C366B}" destId="{4B432CE3-7416-4C2F-9035-423D80F66E41}" srcOrd="0" destOrd="0" presId="urn:microsoft.com/office/officeart/2005/8/layout/vList2"/>
    <dgm:cxn modelId="{DA3BBD6C-156B-4E56-AC85-2FA1E3A308C5}" type="presParOf" srcId="{4B432CE3-7416-4C2F-9035-423D80F66E41}" destId="{EB9DA128-8041-4BAD-86DC-8145E7D99056}" srcOrd="0" destOrd="0" presId="urn:microsoft.com/office/officeart/2005/8/layout/vList2"/>
    <dgm:cxn modelId="{942C7B29-F7D8-423F-83A4-54688F9B78AD}" type="presParOf" srcId="{4B432CE3-7416-4C2F-9035-423D80F66E41}" destId="{4B06A73A-0BA4-44F7-9590-992C02189862}" srcOrd="1" destOrd="0" presId="urn:microsoft.com/office/officeart/2005/8/layout/vList2"/>
    <dgm:cxn modelId="{E8897882-BDAC-483F-A5C3-F2826DC31FE9}" type="presParOf" srcId="{4B432CE3-7416-4C2F-9035-423D80F66E41}" destId="{ED8CB972-2D22-45C8-9A5F-0837693412B3}" srcOrd="2" destOrd="0" presId="urn:microsoft.com/office/officeart/2005/8/layout/vList2"/>
    <dgm:cxn modelId="{0E702D00-C63E-4CBF-A4C2-D4AC27A962D8}" type="presParOf" srcId="{4B432CE3-7416-4C2F-9035-423D80F66E41}" destId="{3404371D-5535-4916-8A56-AF577EF6631E}" srcOrd="3" destOrd="0" presId="urn:microsoft.com/office/officeart/2005/8/layout/vList2"/>
    <dgm:cxn modelId="{466E86E0-B8BF-4673-AB2F-9C9D12A1E41B}" type="presParOf" srcId="{4B432CE3-7416-4C2F-9035-423D80F66E41}" destId="{294441A4-D5C2-413A-BF18-100998304AA9}" srcOrd="4" destOrd="0" presId="urn:microsoft.com/office/officeart/2005/8/layout/vList2"/>
    <dgm:cxn modelId="{D03A82E3-20C5-4E18-80C7-2062A3618E27}" type="presParOf" srcId="{4B432CE3-7416-4C2F-9035-423D80F66E41}" destId="{B4865B6C-9E88-42E7-ADBC-F6A0C09DF498}" srcOrd="5" destOrd="0" presId="urn:microsoft.com/office/officeart/2005/8/layout/vList2"/>
    <dgm:cxn modelId="{BADC2F8B-A952-4E5F-8901-17B471144279}" type="presParOf" srcId="{4B432CE3-7416-4C2F-9035-423D80F66E41}" destId="{3343C4CF-154A-405C-8F67-75599D7635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DA128-8041-4BAD-86DC-8145E7D99056}">
      <dsp:nvSpPr>
        <dsp:cNvPr id="0" name=""/>
        <dsp:cNvSpPr/>
      </dsp:nvSpPr>
      <dsp:spPr>
        <a:xfrm>
          <a:off x="0" y="376117"/>
          <a:ext cx="5744684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Physical distancing</a:t>
          </a:r>
        </a:p>
      </dsp:txBody>
      <dsp:txXfrm>
        <a:off x="44492" y="420609"/>
        <a:ext cx="5655700" cy="822446"/>
      </dsp:txXfrm>
    </dsp:sp>
    <dsp:sp modelId="{ED8CB972-2D22-45C8-9A5F-0837693412B3}">
      <dsp:nvSpPr>
        <dsp:cNvPr id="0" name=""/>
        <dsp:cNvSpPr/>
      </dsp:nvSpPr>
      <dsp:spPr>
        <a:xfrm>
          <a:off x="0" y="1396987"/>
          <a:ext cx="5744684" cy="9114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Wear a mask</a:t>
          </a:r>
        </a:p>
      </dsp:txBody>
      <dsp:txXfrm>
        <a:off x="44492" y="1441479"/>
        <a:ext cx="5655700" cy="822446"/>
      </dsp:txXfrm>
    </dsp:sp>
    <dsp:sp modelId="{294441A4-D5C2-413A-BF18-100998304AA9}">
      <dsp:nvSpPr>
        <dsp:cNvPr id="0" name=""/>
        <dsp:cNvSpPr/>
      </dsp:nvSpPr>
      <dsp:spPr>
        <a:xfrm>
          <a:off x="0" y="2417857"/>
          <a:ext cx="5744684" cy="9114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Wash hands/hand sanitizer</a:t>
          </a:r>
        </a:p>
      </dsp:txBody>
      <dsp:txXfrm>
        <a:off x="44492" y="2462349"/>
        <a:ext cx="5655700" cy="822446"/>
      </dsp:txXfrm>
    </dsp:sp>
    <dsp:sp modelId="{3343C4CF-154A-405C-8F67-75599D7635DA}">
      <dsp:nvSpPr>
        <dsp:cNvPr id="0" name=""/>
        <dsp:cNvSpPr/>
      </dsp:nvSpPr>
      <dsp:spPr>
        <a:xfrm>
          <a:off x="0" y="3438728"/>
          <a:ext cx="5744684" cy="9114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Clean and disinfect</a:t>
          </a:r>
        </a:p>
      </dsp:txBody>
      <dsp:txXfrm>
        <a:off x="44492" y="3483220"/>
        <a:ext cx="5655700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16.60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231 2398,'1'-25,"2"1,0-1,1 1,1 0,9-24,50-116,-22 60,-8 26,3 1,56-84,45-91,-124 225,2 1,0 0,2 2,23-26,16-22,-3-5,-23 30,3 1,64-68,-21 41,3 4,4 3,2 4,2 3,3 5,136-60,2 19,247-65,-331 122,2 6,1 7,150-7,609 29,-853 8,0 1,0 3,100 30,150 74,-194-69,34 12,302 121,-396-154,-1 2,-1 2,49 38,125 111,-137-106,138 130,-183-158,-3 1,-1 2,36 62,-25-32,-12-21,-3 1,-1 2,29 80,-50-101,-2 0,-2 1,2 66,-3-41,10 590,-15-513,-2-114,0 1,-1-1,-1-1,-2 1,0 0,-12 26,-68 136,44-104,-171 323,69-138,93-172,-79 110,93-155,-2-3,-2-1,-79 69,55-67,-1-4,-3-3,-94 43,5-2,-291 194,348-212,36-26,-2-3,-139 53,-155 17,198-69,-2-7,-1-8,-309 3,248-26,-92-2,289 1,-1-2,1-1,0-1,0-2,-31-12,-141-69,102 42,15 7,1-4,2-4,-119-90,140 92,34 29,2-2,1 0,0-2,1-1,-22-28,14 13,-2 1,-2 2,-71-56,86 74,-132-124,39 33,54 48,3-1,-88-126,106 136,-219-338,227 338,2-2,2-1,-28-82,30 72,17 48,1-2,0 1,1-1,1 0,-4-33,10-308,2 317,2 1,2 0,2 0,1 1,2 0,31-62,-10 19,-22 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23:39.352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6131,'18'-1,"1"2,-1 0,0 1,-1 0,1 2,19 6,-5-1,-1-2,1-1,37 2,-60-7,11 3,0 0,0 2,-1 0,21 9,-22-7,1-1,-1-1,1-1,33 5,-1-6,69 8,-37-3,-1-5,93-5,-44-2,-120 3,161-5,-145 2,0-1,0-1,0-1,34-14,-14 4,0 1,1 2,69-8,-36 12,105 3,-164 7,-1 0,0-1,0-1,0-1,0 0,0-2,23-6,-25 5,0 2,1 0,-1 1,0 1,1 1,38 4,10 0,495-4,-545 1,0 1,33 7,-32-5,1 0,23 1,167-7,73 4,-200 9,-55-6,53 3,-1-9,58 2,-109 3,50 13,3 2,-16-13,120-2,-114-5,-53 0,-1-1,34-8,-33 5,1 2,27-2,482 4,-254 2,-259-2,1 0,31-8,-29 4,37-2,302 7,-312 5,61 14,29 4,165-19,-160-6,-99 2,6 1,0-2,93-15,28-9,-127 19,0 1,0 3,73 4,-24 0,1106-2,-1147 6,-45-4,0-1,1 0,-1 0,1-1,-1 0,0 0,1 0,-1 0,1-1,-1 0,1 0,-1 0,0-1,9-3,7-8,-2-1,0 0,0-2,-2 0,32-37,24-22,-57 59,-1-1,0 0,-2-1,16-25,-13 18,28-34,-32 43,0 0,-1-1,-2 0,1-1,-2 0,12-37,-4 13,98-242,-39 145,-52 87,3 1,31-49,-13 36,-19 29,25-46,128-216,-167 278,-1 0,7-20,15-28,23-35,-16 22,-29 57,1 1,19-31,74-72,-41 44,-42 55,-1 0,-1-1,23-42,-3-4,52-74,-78 128,52-95,-61 106,0 0,-1-1,0 1,0-1,2-15,-4 15,1 0,0 0,1 0,0 1,8-17,23-29,69-83,-87 121,0 0,22-17,21-20,18-33,102-146,-103 133,-42 59,30-49,-29 38,71-79,-66 87,-22 25,26-34,-19 23,7-11,-7 3,2 1,2 2,65-62,-38 42,-47 45,1 1,0 1,0 0,12-6,-11 7,-1 0,-1-1,1 1,16-17,-21 18,0 0,1 1,0-1,10-5,-11 7,0 1,0-2,-1 1,1 0,-1-1,0 0,0 0,6-8,170-275,-123 184,4-6,-16 37,-34 50,2 1,1 0,1 1,0 0,2 1,28-26,-17 23,63-47,-65 50,37-34,-42 34,0 2,41-27,155-96,-166 107,-29 19,31-16,12 0,82-25,-94 37,-23 7,38-9,27-3,104-39,-160 47,-8 3,0 1,0 2,58-9,102-16,-129 21,1 2,109-5,24 4,-123 5,91 3,-134 8,0 1,0 1,0 1,35 15,31 7,139 42,-213-64,-1 1,1 1,35 21,-6-3,23 6,125 37,-29-11,-117-39,-10-4,-7-1,51 11,-48-15,59 26,-34-13,97 44,-141-59,-1 1,0 1,-1 0,30 26,15 9,-57-42,225 151,-117-64,-102-80,1 0,-2 2,13 15,-13-13,1-2,25 24,54 32,131 76,-199-133,0-2,1 0,45 12,-44-16,0 2,-1 0,40 22,-23-3,-2 1,-1 2,37 40,8 5,66 52,74 40,-138-114,22 15,-49-27,-34-26,-2 1,33 30,45 60,-86-88,0 0,-1 2,0-1,11 27,-16-30,1-1,0 0,1 0,1-1,0-1,18 17,-27-27,103 128,-75-90,61 66,-55-68,36 50,-42-50,53 55,36 32,-80-81,11 0,-39-37,-1 0,-1 0,1 1,-2 1,13 15,89 134,35 60,-115-164,121 196,84 28,-81-103,-72-65,-48-63,48 53,-38-52,49 72,-62-82,0-2,41 37,-65-67,17 22,9 8,24 12,43 34,-91-75,0-1,0 1,-1 1,0-1,0 1,11 20,-18-27,9 9,0 0,1 0,14 11,-20-17,70 63,32 27,-86-75,0 0,-2 1,28 39,-40-52,4 4,0 0,1-1,21 17,9 7,38 31,-51-44,44 43,78 89,-118-124,-27-24,1-1,-1 1,0 0,0 0,-1 1,1 0,5 11,-6-8,0 0,1-1,1 0,-1 0,1 0,1 0,8 6,-11-10,0-2,1 1,-1-1,1 1,0-2,0 1,1-1,-1 0,0 0,1 0,-1-1,1 0,7 0,141-1,-63-2,-74 0,0 0,0-1,0 0,32-12,-32 9,1 1,-1 0,1 2,28-3,312 6,-154 1,-174-3,0-1,0-1,37-11,-36 7,0 1,59-3,397 11,-470-2,0-1,-1-1,18-4,-16 2,0 2,26-2,439 4,-235 2,-228-1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4:50.7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1 172,'125'-1,"135"3,-172 10,-54-7,51 2,1078-6,-519-2,-607-1,50-9,28-1,5-2,-44 4,0 1,126-7,-37 4,6 0,-115 12,338-14,-241 3,28-3,-122 7,0 2,0 3,63 6,-76 3,0 1,56 18,34 6,-91-23,-14-3,-1-1,35 1,66 6,0 0,-76-11,219-3,-176-10,48-1,-96 11,-1-1,0-3,0-2,48-15,56-23,-93 34,-44 9,-1 0,29-9,-25 6,1 0,0 1,0 1,37-3,82 6,-72 3,-42-1,0 3,-1 0,1 1,-1 1,25 10,-20-6,-1-1,59 8,-28-13,55 8,-77-7,1-1,52-3,-74-1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00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0 174,'4'0,"37"0,75-9,-103 7,0 2,0-1,14 3,-13-1,-1-1,28-2,12-6,1 3,0 2,79 5,-67 10,-49-7,0-2,28 2,-36-5,271-1,-254-3,0-1,-1-1,1-1,44-20,15-4,-37 16,131-37,-141 43,0 3,72-5,199 12,-114 1,-152 0,49 8,32 3,-97-11,0 2,0 1,0 0,-1 3,0 0,0 1,-1 2,43 24,-43-22,1-1,0-2,1 0,-1-2,2-1,41 5,1-5,98-3,-25-17,-94 7,53 0,-80 5,-1-1,0-1,0-1,0-1,39-14,-46 15,92-23,-90 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08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1,'-1'4,"0"0,0 0,-1 0,1 0,-1 0,0 0,0 0,0 0,-3 4,-10 18,5 11,1 0,-8 76,4-23,10-75,0 0,1 0,1 0,1 1,0-1,1 0,0 0,1 0,1 0,0 0,1-1,1 1,0-1,1 0,1-1,12 20,-17-27,2-1,-1 0,0 0,1 0,0 0,0-1,1 1,-1-1,1 0,7 4,9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11.4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0,'1'5,"1"1,-1-1,1 0,0 0,1 0,-1-1,1 1,0-1,0 1,1-1,3 4,10 16,-5-2,0 0,-2 0,-1 2,0-1,-2 1,9 49,-11-47,2 0,15 40,-7-26,-2-3,-3-9,9 38,-17-56,-1 0,1 0,-2 0,0 1,0-1,0 0,-5 18,0-6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23:39.352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6131,'18'-1,"1"2,-1 0,0 1,-1 0,1 2,19 6,-5-1,-1-2,1-1,37 2,-60-7,11 3,0 0,0 2,-1 0,21 9,-22-7,1-1,-1-1,1-1,33 5,-1-6,69 8,-37-3,-1-5,93-5,-44-2,-120 3,161-5,-145 2,0-1,0-1,0-1,34-14,-14 4,0 1,1 2,69-8,-36 12,105 3,-164 7,-1 0,0-1,0-1,0-1,0 0,0-2,23-6,-25 5,0 2,1 0,-1 1,0 1,1 1,38 4,10 0,495-4,-545 1,0 1,33 7,-32-5,1 0,23 1,167-7,73 4,-200 9,-55-6,53 3,-1-9,58 2,-109 3,50 13,3 2,-16-13,120-2,-114-5,-53 0,-1-1,34-8,-33 5,1 2,27-2,482 4,-254 2,-259-2,1 0,31-8,-29 4,37-2,302 7,-312 5,61 14,29 4,165-19,-160-6,-99 2,6 1,0-2,93-15,28-9,-127 19,0 1,0 3,73 4,-24 0,1106-2,-1147 6,-45-4,0-1,1 0,-1 0,1-1,-1 0,0 0,1 0,-1 0,1-1,-1 0,1 0,-1 0,0-1,9-3,7-8,-2-1,0 0,0-2,-2 0,32-37,24-22,-57 59,-1-1,0 0,-2-1,16-25,-13 18,28-34,-32 43,0 0,-1-1,-2 0,1-1,-2 0,12-37,-4 13,98-242,-39 145,-52 87,3 1,31-49,-13 36,-19 29,25-46,128-216,-167 278,-1 0,7-20,15-28,23-35,-16 22,-29 57,1 1,19-31,74-72,-41 44,-42 55,-1 0,-1-1,23-42,-3-4,52-74,-78 128,52-95,-61 106,0 0,-1-1,0 1,0-1,2-15,-4 15,1 0,0 0,1 0,0 1,8-17,23-29,69-83,-87 121,0 0,22-17,21-20,18-33,102-146,-103 133,-42 59,30-49,-29 38,71-79,-66 87,-22 25,26-34,-19 23,7-11,-7 3,2 1,2 2,65-62,-38 42,-47 45,1 1,0 1,0 0,12-6,-11 7,-1 0,-1-1,1 1,16-17,-21 18,0 0,1 1,0-1,10-5,-11 7,0 1,0-2,-1 1,1 0,-1-1,0 0,0 0,6-8,170-275,-123 184,4-6,-16 37,-34 50,2 1,1 0,1 1,0 0,2 1,28-26,-17 23,63-47,-65 50,37-34,-42 34,0 2,41-27,155-96,-166 107,-29 19,31-16,12 0,82-25,-94 37,-23 7,38-9,27-3,104-39,-160 47,-8 3,0 1,0 2,58-9,102-16,-129 21,1 2,109-5,24 4,-123 5,91 3,-134 8,0 1,0 1,0 1,35 15,31 7,139 42,-213-64,-1 1,1 1,35 21,-6-3,23 6,125 37,-29-11,-117-39,-10-4,-7-1,51 11,-48-15,59 26,-34-13,97 44,-141-59,-1 1,0 1,-1 0,30 26,15 9,-57-42,225 151,-117-64,-102-80,1 0,-2 2,13 15,-13-13,1-2,25 24,54 32,131 76,-199-133,0-2,1 0,45 12,-44-16,0 2,-1 0,40 22,-23-3,-2 1,-1 2,37 40,8 5,66 52,74 40,-138-114,22 15,-49-27,-34-26,-2 1,33 30,45 60,-86-88,0 0,-1 2,0-1,11 27,-16-30,1-1,0 0,1 0,1-1,0-1,18 17,-27-27,103 128,-75-90,61 66,-55-68,36 50,-42-50,53 55,36 32,-80-81,11 0,-39-37,-1 0,-1 0,1 1,-2 1,13 15,89 134,35 60,-115-164,121 196,84 28,-81-103,-72-65,-48-63,48 53,-38-52,49 72,-62-82,0-2,41 37,-65-67,17 22,9 8,24 12,43 34,-91-75,0-1,0 1,-1 1,0-1,0 1,11 20,-18-27,9 9,0 0,1 0,14 11,-20-17,70 63,32 27,-86-75,0 0,-2 1,28 39,-40-52,4 4,0 0,1-1,21 17,9 7,38 31,-51-44,44 43,78 89,-118-124,-27-24,1-1,-1 1,0 0,0 0,-1 1,1 0,5 11,-6-8,0 0,1-1,1 0,-1 0,1 0,1 0,8 6,-11-10,0-2,1 1,-1-1,1 1,0-2,0 1,1-1,-1 0,0 0,1 0,-1-1,1 0,7 0,141-1,-63-2,-74 0,0 0,0-1,0 0,32-12,-32 9,1 1,-1 0,1 2,28-3,312 6,-154 1,-174-3,0-1,0-1,37-11,-36 7,0 1,59-3,397 11,-470-2,0-1,-1-1,18-4,-16 2,0 2,26-2,439 4,-235 2,-228-1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08:27.20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1 528,'2659'0,"-2441"-12,1-1,7 15,254-4,-288-22,2 0,-77 12,-73 6,49-1,18 6,208 4,-182 9,45 0,14 1,12-1,1015-13,-1195-1,51-8,14-2,399 9,-252 6,-218-5,1 0,27-6,35-4,36 11,-70 3,0-3,63-9,-16-1,1 4,131 8,-81 1,-47-4,115 5,-49 20,-165-23,-1 0,1 0,0 0,-1 0,1-1,-1 1,1-1,-1 1,1-1,-1 0,1 0,-1 0,1 0,-1-1,0 1,0-1,0 1,3-3,-2 0,-1 1,1-1,-1 1,0-1,0 0,0 0,0 0,-1 0,1 0,0-6,1-9,-1-2,-1 1,-2-39,1 40,-5-208,5 872,0-620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08:30.71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1 374,'12'-150,"1"5,-15 98,1 16,7 66,34 299,-33-240,6 36,-9-103,17 80,-17-91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23:39.352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6131,'18'-1,"1"2,-1 0,0 1,-1 0,1 2,19 6,-5-1,-1-2,1-1,37 2,-60-7,11 3,0 0,0 2,-1 0,21 9,-22-7,1-1,-1-1,1-1,33 5,-1-6,69 8,-37-3,-1-5,93-5,-44-2,-120 3,161-5,-145 2,0-1,0-1,0-1,34-14,-14 4,0 1,1 2,69-8,-36 12,105 3,-164 7,-1 0,0-1,0-1,0-1,0 0,0-2,23-6,-25 5,0 2,1 0,-1 1,0 1,1 1,38 4,10 0,495-4,-545 1,0 1,33 7,-32-5,1 0,23 1,167-7,73 4,-200 9,-55-6,53 3,-1-9,58 2,-109 3,50 13,3 2,-16-13,120-2,-114-5,-53 0,-1-1,34-8,-33 5,1 2,27-2,482 4,-254 2,-259-2,1 0,31-8,-29 4,37-2,302 7,-312 5,61 14,29 4,165-19,-160-6,-99 2,6 1,0-2,93-15,28-9,-127 19,0 1,0 3,73 4,-24 0,1106-2,-1147 6,-45-4,0-1,1 0,-1 0,1-1,-1 0,0 0,1 0,-1 0,1-1,-1 0,1 0,-1 0,0-1,9-3,7-8,-2-1,0 0,0-2,-2 0,32-37,24-22,-57 59,-1-1,0 0,-2-1,16-25,-13 18,28-34,-32 43,0 0,-1-1,-2 0,1-1,-2 0,12-37,-4 13,98-242,-39 145,-52 87,3 1,31-49,-13 36,-19 29,25-46,128-216,-167 278,-1 0,7-20,15-28,23-35,-16 22,-29 57,1 1,19-31,74-72,-41 44,-42 55,-1 0,-1-1,23-42,-3-4,52-74,-78 128,52-95,-61 106,0 0,-1-1,0 1,0-1,2-15,-4 15,1 0,0 0,1 0,0 1,8-17,23-29,69-83,-87 121,0 0,22-17,21-20,18-33,102-146,-103 133,-42 59,30-49,-29 38,71-79,-66 87,-22 25,26-34,-19 23,7-11,-7 3,2 1,2 2,65-62,-38 42,-47 45,1 1,0 1,0 0,12-6,-11 7,-1 0,-1-1,1 1,16-17,-21 18,0 0,1 1,0-1,10-5,-11 7,0 1,0-2,-1 1,1 0,-1-1,0 0,0 0,6-8,170-275,-123 184,4-6,-16 37,-34 50,2 1,1 0,1 1,0 0,2 1,28-26,-17 23,63-47,-65 50,37-34,-42 34,0 2,41-27,155-96,-166 107,-29 19,31-16,12 0,82-25,-94 37,-23 7,38-9,27-3,104-39,-160 47,-8 3,0 1,0 2,58-9,102-16,-129 21,1 2,109-5,24 4,-123 5,91 3,-134 8,0 1,0 1,0 1,35 15,31 7,139 42,-213-64,-1 1,1 1,35 21,-6-3,23 6,125 37,-29-11,-117-39,-10-4,-7-1,51 11,-48-15,59 26,-34-13,97 44,-141-59,-1 1,0 1,-1 0,30 26,15 9,-57-42,225 151,-117-64,-102-80,1 0,-2 2,13 15,-13-13,1-2,25 24,54 32,131 76,-199-133,0-2,1 0,45 12,-44-16,0 2,-1 0,40 22,-23-3,-2 1,-1 2,37 40,8 5,66 52,74 40,-138-114,22 15,-49-27,-34-26,-2 1,33 30,45 60,-86-88,0 0,-1 2,0-1,11 27,-16-30,1-1,0 0,1 0,1-1,0-1,18 17,-27-27,103 128,-75-90,61 66,-55-68,36 50,-42-50,53 55,36 32,-80-81,11 0,-39-37,-1 0,-1 0,1 1,-2 1,13 15,89 134,35 60,-115-164,121 196,84 28,-81-103,-72-65,-48-63,48 53,-38-52,49 72,-62-82,0-2,41 37,-65-67,17 22,9 8,24 12,43 34,-91-75,0-1,0 1,-1 1,0-1,0 1,11 20,-18-27,9 9,0 0,1 0,14 11,-20-17,70 63,32 27,-86-75,0 0,-2 1,28 39,-40-52,4 4,0 0,1-1,21 17,9 7,38 31,-51-44,44 43,78 89,-118-124,-27-24,1-1,-1 1,0 0,0 0,-1 1,1 0,5 11,-6-8,0 0,1-1,1 0,-1 0,1 0,1 0,8 6,-11-10,0-2,1 1,-1-1,1 1,0-2,0 1,1-1,-1 0,0 0,1 0,-1-1,1 0,7 0,141-1,-63-2,-74 0,0 0,0-1,0 0,32-12,-32 9,1 1,-1 0,1 2,28-3,312 6,-154 1,-174-3,0-1,0-1,37-11,-36 7,0 1,59-3,397 11,-470-2,0-1,-1-1,18-4,-16 2,0 2,26-2,439 4,-235 2,-228-1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08:27.20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1 528,'2659'0,"-2441"-12,1-1,7 15,254-4,-288-22,2 0,-77 12,-73 6,49-1,18 6,208 4,-182 9,45 0,14 1,12-1,1015-13,-1195-1,51-8,14-2,399 9,-252 6,-218-5,1 0,27-6,35-4,36 11,-70 3,0-3,63-9,-16-1,1 4,131 8,-81 1,-47-4,115 5,-49 20,-165-23,-1 0,1 0,0 0,-1 0,1-1,-1 1,1-1,-1 1,1-1,-1 0,1 0,-1 0,1 0,-1-1,0 1,0-1,0 1,3-3,-2 0,-1 1,1-1,-1 1,0-1,0 0,0 0,0 0,-1 0,1 0,0-6,1-9,-1-2,-1 1,-2-39,1 40,-5-208,5 872,0-620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0.879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39 2253,'0'-34,"14"-314,-9 306,2 1,2 0,1 1,3 0,1 1,25-50,25-41,-25 47,70-108,-50 98,-29 43,39-47,95-90,-34 43,-97 107,2 1,1 3,2 0,1 3,1 1,2 2,1 1,0 3,72-28,-28 22,2 3,0 4,1 4,112-8,144-11,280-25,299 44,-617 21,-107-1,380 53,-484-37,0 4,-2 4,-1 5,-1 3,171 91,-199-85,-2 3,-2 2,-2 3,-2 2,-2 3,-3 2,-2 3,-3 1,-2 3,-4 1,-2 3,58 130,-90-180,36 81,-4 1,-4 2,25 123,-32-62,-7 1,0 191,-36 48,9-347,-3 0,-2 0,-2-1,-3 0,-29 66,-57 94,-146 223,153-291,-7-5,-150 159,-311 249,498-494,-3-3,-1-3,-3-2,-1-4,-2-4,-2-2,-2-4,0-3,-100 21,22-16,-2-8,0-6,-307-3,455-18,-310-9,245 3,0-2,-87-25,9-5,-346-101,336 76,-30-10,152 59,1-2,-69-40,16 8,40 20,2-1,2-4,-81-67,-118-141,8-44,186 224,-91-109,127 144,0-1,2-1,1-1,-21-54,-94-223,66 123,58 162,1 0,1 0,1-1,1 0,1 1,0-1,5-40,-2 35,-1 0,-1 1,-1-1,-10-41,4 31,2 0,1 0,2 0,1 0,2 0,2 0,2-1,14-67,12-92,-23 168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08:30.71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1 374,'12'-150,"1"5,-15 98,1 16,7 66,34 299,-33-240,6 36,-9-103,17 80,-17-91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15:15.613"/>
    </inkml:context>
    <inkml:brush xml:id="br0">
      <inkml:brushProperty name="width" value="0.35" units="cm"/>
      <inkml:brushProperty name="height" value="0.35" units="cm"/>
      <inkml:brushProperty name="color" value="#AB008B"/>
      <inkml:brushProperty name="ignorePressur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15:23.228"/>
    </inkml:context>
    <inkml:brush xml:id="br0">
      <inkml:brushProperty name="width" value="0.35" units="cm"/>
      <inkml:brushProperty name="height" value="0.35" units="cm"/>
      <inkml:brushProperty name="color" value="#AB008B"/>
      <inkml:brushProperty name="ignorePressure" value="1"/>
    </inkml:brush>
  </inkml:definitions>
  <inkml:trace contextRef="#ctx0" brushRef="#br0">0 777,'1094'0,"-1048"-2,49-8,37-2,22 12,-53 2,111-13,-20-3,20-3,-113 8,173 7,-136 4,1786-2,-1905-2,0 0,0-1,-1 0,0-2,30-11,20-6,7 7,1 2,119-5,151 17,-158 4,-83-5,114 4,-105 9,50 2,467-12,-296-2,-107-17,-181 13,35-4,131-9,-149 15,102-18,6-2,-79 10,-63 8,0 1,31 0,331 5,-353 1,0 1,65 16,-64-10,1-2,52 2,-68-7,0 1,1 1,44 14,13 3,-45-12,-27-6,1-1,0 0,0 0,0-1,19 1,-26-2,-1-1,1 1,-1-1,1 0,-1 1,0-1,1 0,-1-1,0 1,0 0,0 0,0-1,0 0,0 1,0-1,0 0,-1 0,1 0,-1 0,1 0,-1 0,0 0,1 0,-1-1,-1 1,1 0,0-1,0-3,2-6,-1-1,0 0,-1 0,0 0,-1 1,-2-17,-16-78,8 52,-1 4,6 32,2 0,-3-37,6 33,1 0,1 1,1-1,0 1,10-29,-13 51,0 0,1 0,-1 0,0 0,0-1,0 1,0 0,0 0,0 0,0 0,1 0,-1 0,0 0,0 0,0-1,0 1,1 0,-1 0,0 0,0 0,0 0,0 0,1 0,-1 0,0 0,0 0,0 0,0 0,1 0,-1 0,0 0,0 0,0 0,0 1,1-1,-1 0,0 0,0 0,0 0,0 0,0 0,1 0,-1 0,0 1,0-1,0 0,0 0,0 0,0 0,0 0,0 1,0-1,0 0,1 0,-1 0,0 0,0 1,0-1,0 0,0 0,0 0,0 0,0 1,0-1,0 0,-1 0,8 15,-2 9,0 0,-2 0,1 43,4 33,7 55,-11-126,15 48,-4-14,-8-31,0-7,-2 0,-1 0,-1 0,-1 1,-1 0,-1-1,-4 29,-8 32,-8 38,16-106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8:15:27.542"/>
    </inkml:context>
    <inkml:brush xml:id="br0">
      <inkml:brushProperty name="width" value="0.35" units="cm"/>
      <inkml:brushProperty name="height" value="0.35" units="cm"/>
      <inkml:brushProperty name="color" value="#AB008B"/>
      <inkml:brushProperty name="ignorePressure" value="1"/>
    </inkml:brush>
  </inkml:definitions>
  <inkml:trace contextRef="#ctx0" brushRef="#br0">52 483,'0'-7,"1"-1,-1-1,0 1,0 0,-1 0,0 0,-1-1,0 1,0 1,-1-1,-6-14,3 10,1 0,0-1,1 0,1 1,0-1,0-1,-1-20,5-99,2 60,-3 66,2-25,-2 31,0 1,0 0,0 0,0 0,0 0,0-1,0 1,0 0,0 0,0 0,0 0,0-1,1 1,-1 0,0 0,0 0,0 0,0 0,0-1,0 1,1 0,-1 0,0 0,0 0,0 0,0 0,0 0,1 0,-1 0,0 0,0 0,0 0,0 0,1 0,-1-1,0 1,0 1,0-1,0 0,1 0,-1 0,0 0,0 0,1 0,10 15,-4 2,0 0,-2 1,0 0,0 0,-2 0,2 36,8 35,-3-46,-4-21,-1 0,3 37,-5-32,2-1,0 1,17 47,-12-45,-2 1,8 48,-11 116,-6-141,1-33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4.63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2727,'2'-24,"1"0,2 0,0 1,13-36,-10 34,25-72,3 1,5 2,4 2,60-91,357-653,-427 766,2 2,4 1,3 2,3 3,102-108,-120 141,2 1,0 1,2 2,69-41,22 6,209-69,143-14,-357 110,-14 3,1 5,2 5,0 4,1 5,217 6,-241 11,-1 4,0 3,0 4,-2 4,0 3,-2 4,-1 3,-1 3,-2 4,-2 3,69 50,108 92,275 261,-172-73,-299-303,-3 3,-4 1,72 146,-79-128,-5 2,-4 1,-3 2,-5 0,-5 2,-3 0,4 181,-21-187,-22 156,13-190,-3-1,-2 0,-43 101,36-112,-2-1,-2-1,-2-2,-60 71,-155 131,207-210,-73 61,-195 126,40-32,111-66,-95 71,184-147,-3-4,-72 34,-34-2,-250 71,278-99,-9 0,-278 47,309-77,-1-4,-228-9,289-8,2-2,-1-3,1-3,1-2,0-3,1-2,-85-43,83 35,1-3,2-2,1-3,2-3,-95-86,-76-123,90 94,87 94,3-1,-67-121,-41-55,136 211,1-2,-21-45,6 10,11 21,3 0,1-1,2-1,2-1,2 0,2 0,2-1,2 0,1-55,6 67,2 0,1-1,16-53,-12 55,-1-1,-2 0,3-58,-11-54,2 120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9.10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143 2389,'2'-22,"2"0,0-1,2 2,0-1,2 1,11-25,-8 17,32-63,3 2,108-155,-33 56,-79 119,162-255,-183 295,2 2,1 0,1 2,57-46,130-71,666-350,-781 449,3 4,202-51,-136 56,191-15,-122 25,463-35,-535 54,1 7,205 29,-253-9,-1 6,-2 4,-1 5,-2 5,-2 5,-1 4,179 117,-216-117,-1 3,-4 2,-1 4,-4 2,54 70,100 135,-168-202,-3 1,46 96,-53-75,-5 1,22 99,-20-69,-7-24,-5 2,-3 0,-4 1,1 125,-14-136,-3 1,-5-1,-3 0,-4-1,-25 85,-17 6,-7-2,-8-3,-116 202,133-279,-3-2,-5-2,-108 119,130-166,-2-2,-1-1,-2-3,-2-2,-1-1,-1-3,-2-2,-70 27,-199 67,-222 89,364-142,-3-8,-3-8,-1-8,-3-8,0-9,-2-7,-1-9,0-9,-212-22,174-15,-400-113,474 98,1-6,-145-75,157 68,79 36,1-3,-85-52,95 44,2-3,2-1,1-3,2-2,3-1,1-3,3-1,2-2,2-1,3-1,-28-69,44 79,2 0,2-1,-6-47,-12-52,-14-7,19 76,4 0,2-2,-11-134,-3-77,30 242,-1-117,4 143,1-1,1 1,1 0,1 0,11-30,1 1,-12 35,0-1,1 1,1-1,0 2,16-25,23-21,-4-2,56-107,-78 123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41.216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252 2461,'2'-17,"1"0,1 0,0 1,1-1,0 1,2 0,8-15,4-13,264-536,-254 526,-2 4,13-27,90-130,-76 135,-3-3,51-100,-81 136,2 2,2 0,1 2,2 1,2 1,37-32,-9 14,3 3,108-65,-111 82,2 3,101-33,3-1,6-8,279-75,-333 117,2 6,0 5,176-4,-170 19,397 13,-340 12,305 79,159 111,-580-185,-1 2,-1 3,-2 3,-1 2,-2 3,91 85,-62-40,-5 4,-3 3,72 114,159 180,-155-206,-90-93,58 102,-65-97,-36-59,-3 0,-1 2,-1 0,-2 0,-2 2,-1 0,-2 0,6 49,-13-64,16 92,-6 1,-5 1,-7 125,-6-212,-1 0,-2-1,-1 1,-1-2,-1 0,-19 34,-3 9,-226 469,189-416,-6-3,-109 132,111-163,-167 157,197-211,-1-1,-1-2,-2-3,-1-1,-1-3,-60 23,-9-8,-226 46,-134-10,397-65,-83 8,1-7,-2-7,1-8,-294-40,168 6,135 20,-299-71,274 33,1-8,4-8,2-8,-254-156,226 115,-79-53,234 139,1-2,3-2,-69-73,78 71,-152-182,150 172,1-1,-47-92,50 73,-3 1,-4 1,-49-64,77 115,0-2,0 1,2-1,0 0,1-1,-7-26,1-5,-9-66,14 48,3-1,3 1,8-92,-4 148,1 1,1 0,-1 0,2 1,0-1,0 0,1 1,7-12,57-75,-49 71,33-54,-21 19,-17 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16.60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231 2398,'1'-25,"2"1,0-1,1 1,1 0,9-24,50-116,-22 60,-8 26,3 1,56-84,45-91,-124 225,2 1,0 0,2 2,23-26,16-22,-3-5,-23 30,3 1,64-68,-21 41,3 4,4 3,2 4,2 3,3 5,136-60,2 19,247-65,-331 122,2 6,1 7,150-7,609 29,-853 8,0 1,0 3,100 30,150 74,-194-69,34 12,302 121,-396-154,-1 2,-1 2,49 38,125 111,-137-106,138 130,-183-158,-3 1,-1 2,36 62,-25-32,-12-21,-3 1,-1 2,29 80,-50-101,-2 0,-2 1,2 66,-3-41,10 590,-15-513,-2-114,0 1,-1-1,-1-1,-2 1,0 0,-12 26,-68 136,44-104,-171 323,69-138,93-172,-79 110,93-155,-2-3,-2-1,-79 69,55-67,-1-4,-3-3,-94 43,5-2,-291 194,348-212,36-26,-2-3,-139 53,-155 17,198-69,-2-7,-1-8,-309 3,248-26,-92-2,289 1,-1-2,1-1,0-1,0-2,-31-12,-141-69,102 42,15 7,1-4,2-4,-119-90,140 92,34 29,2-2,1 0,0-2,1-1,-22-28,14 13,-2 1,-2 2,-71-56,86 74,-132-124,39 33,54 48,3-1,-88-126,106 136,-219-338,227 338,2-2,2-1,-28-82,30 72,17 48,1-2,0 1,1-1,1 0,-4-33,10-308,2 317,2 1,2 0,2 0,1 1,2 0,31-62,-10 19,-22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4.63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2727,'2'-24,"1"0,2 0,0 1,13-36,-10 34,25-72,3 1,5 2,4 2,60-91,357-653,-427 766,2 2,4 1,3 2,3 3,102-108,-120 141,2 1,0 1,2 2,69-41,22 6,209-69,143-14,-357 110,-14 3,1 5,2 5,0 4,1 5,217 6,-241 11,-1 4,0 3,0 4,-2 4,0 3,-2 4,-1 3,-1 3,-2 4,-2 3,69 50,108 92,275 261,-172-73,-299-303,-3 3,-4 1,72 146,-79-128,-5 2,-4 1,-3 2,-5 0,-5 2,-3 0,4 181,-21-187,-22 156,13-190,-3-1,-2 0,-43 101,36-112,-2-1,-2-1,-2-2,-60 71,-155 131,207-210,-73 61,-195 126,40-32,111-66,-95 71,184-147,-3-4,-72 34,-34-2,-250 71,278-99,-9 0,-278 47,309-77,-1-4,-228-9,289-8,2-2,-1-3,1-3,1-2,0-3,1-2,-85-43,83 35,1-3,2-2,1-3,2-3,-95-86,-76-123,90 94,87 94,3-1,-67-121,-41-55,136 211,1-2,-21-45,6 10,11 21,3 0,1-1,2-1,2-1,2 0,2 0,2-1,2 0,1-55,6 67,2 0,1-1,16-53,-12 55,-1-1,-2 0,3-58,-11-54,2 120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9.10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143 2389,'2'-22,"2"0,0-1,2 2,0-1,2 1,11-25,-8 17,32-63,3 2,108-155,-33 56,-79 119,162-255,-183 295,2 2,1 0,1 2,57-46,130-71,666-350,-781 449,3 4,202-51,-136 56,191-15,-122 25,463-35,-535 54,1 7,205 29,-253-9,-1 6,-2 4,-1 5,-2 5,-2 5,-1 4,179 117,-216-117,-1 3,-4 2,-1 4,-4 2,54 70,100 135,-168-202,-3 1,46 96,-53-75,-5 1,22 99,-20-69,-7-24,-5 2,-3 0,-4 1,1 125,-14-136,-3 1,-5-1,-3 0,-4-1,-25 85,-17 6,-7-2,-8-3,-116 202,133-279,-3-2,-5-2,-108 119,130-166,-2-2,-1-1,-2-3,-2-2,-1-1,-1-3,-2-2,-70 27,-199 67,-222 89,364-142,-3-8,-3-8,-1-8,-3-8,0-9,-2-7,-1-9,0-9,-212-22,174-15,-400-113,474 98,1-6,-145-75,157 68,79 36,1-3,-85-52,95 44,2-3,2-1,1-3,2-2,3-1,1-3,3-1,2-2,2-1,3-1,-28-69,44 79,2 0,2-1,-6-47,-12-52,-14-7,19 76,4 0,2-2,-11-134,-3-77,30 242,-1-117,4 143,1-1,1 1,1 0,1 0,11-30,1 1,-12 35,0-1,1 1,1-1,0 2,16-25,23-21,-4-2,56-107,-78 123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41.216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252 2461,'2'-17,"1"0,1 0,0 1,1-1,0 1,2 0,8-15,4-13,264-536,-254 526,-2 4,13-27,90-130,-76 135,-3-3,51-100,-81 136,2 2,2 0,1 2,2 1,2 1,37-32,-9 14,3 3,108-65,-111 82,2 3,101-33,3-1,6-8,279-75,-333 117,2 6,0 5,176-4,-170 19,397 13,-340 12,305 79,159 111,-580-185,-1 2,-1 3,-2 3,-1 2,-2 3,91 85,-62-40,-5 4,-3 3,72 114,159 180,-155-206,-90-93,58 102,-65-97,-36-59,-3 0,-1 2,-1 0,-2 0,-2 2,-1 0,-2 0,6 49,-13-64,16 92,-6 1,-5 1,-7 125,-6-212,-1 0,-2-1,-1 1,-1-2,-1 0,-19 34,-3 9,-226 469,189-416,-6-3,-109 132,111-163,-167 157,197-211,-1-1,-1-2,-2-3,-1-1,-1-3,-60 23,-9-8,-226 46,-134-10,397-65,-83 8,1-7,-2-7,1-8,-294-40,168 6,135 20,-299-71,274 33,1-8,4-8,2-8,-254-156,226 115,-79-53,234 139,1-2,3-2,-69-73,78 71,-152-182,150 172,1-1,-47-92,50 73,-3 1,-4 1,-49-64,77 115,0-2,0 1,2-1,0 0,1-1,-7-26,1-5,-9-66,14 48,3-1,3 1,8-92,-4 148,1 1,1 0,-1 0,2 1,0-1,0 0,1 1,7-12,57-75,-49 71,33-54,-21 19,-17 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F096-3C19-40C3-8149-74309B288B0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BDD6-86F9-4288-8DA3-B7AEC1DD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BDD6-86F9-4288-8DA3-B7AEC1DDA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299-53E7-4CC8-8840-E4608ACD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FCBF-973F-4775-BC72-DEA8B4EC1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CE31-D154-4B49-8676-92E464D0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C8C6-12D0-4CC4-A33A-4C579432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A84A-28D6-4709-B81D-AD12D5CD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CE22-BBC4-4AE7-80AE-C9D601EF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EB7B7-FABD-4C5D-9388-AC9D0956E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4F133-512F-46C9-87CD-B459FA0E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206B-F1D9-4EDA-BE05-9C7FC8E1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4166-6AB8-4F16-936F-C94D2433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6EADF-4CA5-4794-8446-7C5B606C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BF4CE-E669-4279-AFD3-E61AAFDDB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70F6-D9E0-4007-92B7-0416EDC5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C811-B088-497A-88C1-C5106179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8BE4-0D61-4D62-968B-1A66EA3B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BDE3-0611-43A2-A0E5-551ED8D0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A06E-75FD-492C-89E1-111976DE7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EBD48-F0C9-4EED-9CE3-149FF781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2184-F79D-4BFA-9D2D-80D79A8A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53CB-F3E9-4581-BA2C-DEAB605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3AC9-213C-4404-AEA9-10AC7BD9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039AF-6579-4DAC-B254-8BEF7247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7508-698E-4C1E-8E0D-33DF5708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F3A6-6CD4-482C-9785-12D7889A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B1BF-186E-4D10-88BD-40887F8B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5038-BEC9-4B49-93EA-7C8A0AF7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88CC-198B-4590-BD76-BC6F0EB3E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68BBD-E279-4357-BFC1-164E1435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40C90-4931-4175-82C2-58CF2937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6D193-2460-4711-AF45-F2EFC253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D777C-EA52-4450-9A9F-CB54DCDA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F119-3625-4D34-B9B9-683EF8A6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9BBED-AE4D-4FB1-9E02-3ED6A31B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7521A-7D61-4E46-AAA1-9500D34A7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A1427-49E6-4A61-8799-10FB7401B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E7784-0624-4C98-BEA8-D88DB7119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34042-CDF3-44E9-96A0-55284C69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01790-92C6-4959-8D7C-011B100B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F37CD-ABC0-47B1-A0A1-1B44CFC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083E-8FE7-46E0-AA7C-C625DC99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DF44-BA30-41A4-83DB-E1730F94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B96FD-DBAA-42F0-9169-327705A9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0FEBC-8718-4A5A-A84A-038A055D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7CF28-FF0C-4E9F-8BFA-F5587E1C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AF8EA-07B4-4344-8123-4308E093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5CC50-A771-41DF-A698-5DF993B5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4EBD-6894-4E23-B8A0-7DACA4D6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7B16-E7AB-4EFB-B75F-A5326D45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5A747-B427-4C2C-B315-9DDC04B02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90E07-9318-434D-8695-DCA2A8BF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44AD1-7EEF-46D8-9BD7-10EDEFAA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DC225-524A-4F4E-B003-F4A2827C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9283-166F-4496-BFB0-4F832D21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DB5BE-F85E-4EE6-BCB4-86C7ECD90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173BB-F57A-4884-9CFF-E18B416E5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31222-6752-4B19-B5F3-5D9179D8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9104-7898-4E50-93F3-2B375B6F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AA562-3746-4F45-A37C-8F8BBCAA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B3AA7-226A-4A3D-B7FB-FAE9E740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2AD48-E11F-45CD-BCDE-24274140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86EFE-6E34-4122-83E3-145B0C298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E113-5E3D-46BD-B5B8-BC4F5CA3D3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7314-1C3A-4E18-AF6D-331B599E2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61756-F311-4D8F-AE76-D588F774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D124-6056-49DD-B891-E9E0607D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fd.co.nz/2020/04/06/covid-19-daily-update-6-april-202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nature-fall-autumn-outdoors-leaves-126575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ly.in/data-covid-19-testing-in-india-other-countrie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es/download/9251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riot.blogspot.com/2011/12/shut-up-fool-awards-renees-recovering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neybearlane.com/2018/01/hair-nails-birthday-party-ideas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ngveritas.com/2020/03/24/six-quick-suggestions-for-surviving-social-distancing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251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stackexchange.com/questions/18326/beside-bringing-along-a-n95-mask-what-items-should-i-bring-when-going-to-place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ed.ac.uk/staffpridenetwork/2020/05/01/lgbtq-resources-during-covid-1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5.png"/><Relationship Id="rId4" Type="http://schemas.openxmlformats.org/officeDocument/2006/relationships/customXml" Target="../ink/ink7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12" Type="http://schemas.openxmlformats.org/officeDocument/2006/relationships/customXml" Target="../ink/ink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customXml" Target="../ink/ink15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12" Type="http://schemas.openxmlformats.org/officeDocument/2006/relationships/customXml" Target="../ink/ink21.xml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customXml" Target="../ink/ink18.xml"/><Relationship Id="rId9" Type="http://schemas.openxmlformats.org/officeDocument/2006/relationships/image" Target="../media/image18.png"/><Relationship Id="rId14" Type="http://schemas.openxmlformats.org/officeDocument/2006/relationships/customXml" Target="../ink/ink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ral, underwater&#10;&#10;Description automatically generated">
            <a:extLst>
              <a:ext uri="{FF2B5EF4-FFF2-40B4-BE49-F238E27FC236}">
                <a16:creationId xmlns:a16="http://schemas.microsoft.com/office/drawing/2014/main" id="{F1B75242-4641-4315-A312-9C83BF54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DAA21-BFAC-4507-A2EA-701E6ADBA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COVID-19: Making Sense of the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84846-CEFB-4CA0-923B-4EEDCB9B7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300" dirty="0"/>
              <a:t>Sara Mackenzie, MD, MPH</a:t>
            </a:r>
          </a:p>
          <a:p>
            <a:pPr algn="l"/>
            <a:r>
              <a:rPr lang="en-US" sz="1300" dirty="0"/>
              <a:t>Region 6 Regional Medical Specialist</a:t>
            </a:r>
          </a:p>
          <a:p>
            <a:pPr algn="l"/>
            <a:r>
              <a:rPr lang="en-US" sz="1300" dirty="0"/>
              <a:t>Julie Klinger-Luht, MPH</a:t>
            </a:r>
          </a:p>
          <a:p>
            <a:pPr algn="l"/>
            <a:r>
              <a:rPr lang="en-US" sz="1300" dirty="0"/>
              <a:t>Humanitas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D5146-20CE-44A7-96C4-8536BAE032D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s://thebfd.co.nz/2020/04/06/covid-19-daily-update-6-april-20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tree in a fenced in area&#10;&#10;Description automatically generated">
            <a:extLst>
              <a:ext uri="{FF2B5EF4-FFF2-40B4-BE49-F238E27FC236}">
                <a16:creationId xmlns:a16="http://schemas.microsoft.com/office/drawing/2014/main" id="{F4E37791-10E6-41F9-A7CE-71BF2DB8B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08" r="19920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0A95D-824C-4E83-B41C-6A868C4F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Indoors vs Outdoors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9FF4-82A8-49D5-9BE8-D5A20149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Bonus Q: Why is testing not needed for clearance?</a:t>
            </a:r>
          </a:p>
        </p:txBody>
      </p:sp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:a16="http://schemas.microsoft.com/office/drawing/2014/main" id="{21CCF622-FDA8-475E-BDBD-2257F92AC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23" b="263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A83D-A70D-4E47-A850-7420DE8F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Testing can detect dead viral parts</a:t>
            </a:r>
          </a:p>
          <a:p>
            <a:r>
              <a:rPr lang="en-US" sz="1800"/>
              <a:t>Testing can detect levels of virus that can no longer transmit</a:t>
            </a:r>
          </a:p>
          <a:p>
            <a:r>
              <a:rPr lang="en-US" sz="1800"/>
              <a:t>With rare exception, do not test someone who has had confirmed COVID-19 in the past 3 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79DBA-6CD5-4C01-96E7-6F415D4B63BF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s://factly.in/data-covid-19-testing-in-india-other-countr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9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fruit, fish&#10;&#10;Description automatically generated">
            <a:extLst>
              <a:ext uri="{FF2B5EF4-FFF2-40B4-BE49-F238E27FC236}">
                <a16:creationId xmlns:a16="http://schemas.microsoft.com/office/drawing/2014/main" id="{784504AD-E5AF-4171-8CEB-ADD46FCDD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58" r="25395" b="15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Stop COVID-19 on your Center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AA592-2E70-49A6-98A2-A990808099F2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://pngimg.es/download/925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lying on a bed&#10;&#10;Description automatically generated">
            <a:extLst>
              <a:ext uri="{FF2B5EF4-FFF2-40B4-BE49-F238E27FC236}">
                <a16:creationId xmlns:a16="http://schemas.microsoft.com/office/drawing/2014/main" id="{42D5BC71-AF46-44C9-9D02-622BE352C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1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7357-800D-450B-B24F-769B0730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Stay home if you’re sick!</a:t>
            </a:r>
            <a:endParaRPr lang="en-UG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49B9C-E080-47C6-A5FF-1BEBDFA0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Symptom screening</a:t>
            </a:r>
          </a:p>
          <a:p>
            <a:r>
              <a:rPr lang="en-US" sz="2400" dirty="0"/>
              <a:t>No repercussions for staying home</a:t>
            </a:r>
            <a:endParaRPr lang="en-UG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779FC-492C-42E5-80CD-C6364D727029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://transgriot.blogspot.com/2011/12/shut-up-fool-awards-renees-recover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5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ke sitting on top of a table&#10;&#10;Description automatically generated">
            <a:extLst>
              <a:ext uri="{FF2B5EF4-FFF2-40B4-BE49-F238E27FC236}">
                <a16:creationId xmlns:a16="http://schemas.microsoft.com/office/drawing/2014/main" id="{014DC3B7-8BB8-4A36-8101-58FD7428F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503" r="-1" b="20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3854B-2D04-45C1-AF10-8BBF8BE0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No Staff Gatherings</a:t>
            </a:r>
            <a:endParaRPr lang="en-UG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44BA-F092-40B8-A694-2C574BE6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dirty="0"/>
              <a:t>Teambuilding</a:t>
            </a:r>
          </a:p>
          <a:p>
            <a:r>
              <a:rPr lang="en-US" dirty="0"/>
              <a:t>Birthday parties</a:t>
            </a:r>
            <a:endParaRPr lang="en-U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73723-2F8B-4920-9784-F54CCEBFF992}"/>
              </a:ext>
            </a:extLst>
          </p:cNvPr>
          <p:cNvSpPr txBox="1"/>
          <p:nvPr/>
        </p:nvSpPr>
        <p:spPr>
          <a:xfrm>
            <a:off x="9748861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s://www.honeybearlane.com/2018/01/hair-nails-birthday-party-ide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4F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878D4-D9D3-4860-9279-7D0B29E6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Treat Everyone Like They Are Positive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A64AE1B-A4CA-432B-9497-C3A408474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41BC-1C1A-418E-A196-001B1664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Calibri"/>
              </a:rPr>
              <a:t>A lot of asymptomatic positive </a:t>
            </a:r>
            <a:r>
              <a:rPr lang="en-US" sz="3200" dirty="0">
                <a:solidFill>
                  <a:srgbClr val="FFFFFF"/>
                </a:solidFill>
                <a:ea typeface="+mn-lt"/>
                <a:cs typeface="+mn-lt"/>
              </a:rPr>
              <a:t>staff</a:t>
            </a:r>
            <a:endParaRPr lang="en-US" dirty="0">
              <a:ea typeface="+mn-lt"/>
              <a:cs typeface="+mn-lt"/>
            </a:endParaRPr>
          </a:p>
          <a:p>
            <a:r>
              <a:rPr lang="en-US" sz="3200" dirty="0">
                <a:solidFill>
                  <a:srgbClr val="FFFFFF"/>
                </a:solidFill>
                <a:cs typeface="Calibri"/>
              </a:rPr>
              <a:t>&lt;6 ft for 15 minutes over 24 hours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C9BE-3FBB-442B-A4B3-296B23849725}"/>
              </a:ext>
            </a:extLst>
          </p:cNvPr>
          <p:cNvSpPr txBox="1"/>
          <p:nvPr/>
        </p:nvSpPr>
        <p:spPr>
          <a:xfrm>
            <a:off x="5184609" y="422907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03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E64D5F-6B29-40A1-ADDE-A7ACE3CE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cs typeface="Calibri Light"/>
              </a:rPr>
              <a:t>Don't Let Your Guard Down</a:t>
            </a:r>
            <a:endParaRPr lang="en-US" sz="4000"/>
          </a:p>
        </p:txBody>
      </p:sp>
      <p:pic>
        <p:nvPicPr>
          <p:cNvPr id="5" name="Picture 5" descr="A picture containing blue, dark, light, looking&#10;&#10;Description automatically generated">
            <a:extLst>
              <a:ext uri="{FF2B5EF4-FFF2-40B4-BE49-F238E27FC236}">
                <a16:creationId xmlns:a16="http://schemas.microsoft.com/office/drawing/2014/main" id="{A4922371-071C-411E-B3DD-0690B59F8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817" r="-4" b="1437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Picture 4" descr="Free Images : architecture, house, roof, building, home ...">
            <a:extLst>
              <a:ext uri="{FF2B5EF4-FFF2-40B4-BE49-F238E27FC236}">
                <a16:creationId xmlns:a16="http://schemas.microsoft.com/office/drawing/2014/main" id="{BE05837F-85A7-470F-A405-54D4D766C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1" r="-2" b="-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709113-4356-4E04-AA1D-C589E111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"/>
              </a:rPr>
              <a:t>Staff are going to pose the biggest risk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AEB76-3572-42A7-B1DC-EE9D8D9E8C06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00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5C87-9443-4F39-AFD6-3D610D6D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Protect Your Essential Staff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E6A0-40F3-4F65-A3E9-441B2BC0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N95 masks</a:t>
            </a:r>
          </a:p>
          <a:p>
            <a:r>
              <a:rPr lang="en-US" sz="1800"/>
              <a:t>Staggered shifts</a:t>
            </a:r>
          </a:p>
          <a:p>
            <a:r>
              <a:rPr lang="en-US" sz="1800">
                <a:cs typeface="Calibri"/>
              </a:rPr>
              <a:t>Less people in a single location</a:t>
            </a:r>
          </a:p>
          <a:p>
            <a:r>
              <a:rPr lang="en-US" sz="1800">
                <a:cs typeface="Calibri"/>
              </a:rPr>
              <a:t>Cohort staff</a:t>
            </a:r>
          </a:p>
          <a:p>
            <a:r>
              <a:rPr lang="en-US" sz="1800">
                <a:cs typeface="Calibri"/>
              </a:rPr>
              <a:t>No office sharing</a:t>
            </a:r>
          </a:p>
          <a:p>
            <a:r>
              <a:rPr lang="en-US" sz="1800">
                <a:cs typeface="Calibri"/>
              </a:rPr>
              <a:t>Remote work as needed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hat&#10;&#10;Description automatically generated">
            <a:extLst>
              <a:ext uri="{FF2B5EF4-FFF2-40B4-BE49-F238E27FC236}">
                <a16:creationId xmlns:a16="http://schemas.microsoft.com/office/drawing/2014/main" id="{EC987F42-83F1-4D52-8A3B-A5E81DC16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5" r="2741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4E4F0C-4FE2-4145-903A-503CDBA2E59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://travel.stackexchange.com/questions/18326/beside-bringing-along-a-n95-mask-what-items-should-i-bring-when-going-to-pl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2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99F-68F5-4B51-80D2-805D879B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Timing of Testing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CE4-F868-4B31-8BB5-04E2E3A8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5-7 days after exposure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Health and Wellness staff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1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328D536-4A2C-4010-87B1-DA76B2FC6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41252-22DB-4905-8D79-A8BD2397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Follow Guidelines</a:t>
            </a:r>
            <a:endParaRPr lang="en-UG" sz="40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8E0908-9F4C-4BF7-A99A-81904AA1A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70113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9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D37295F-9B2A-4038-A102-935EE8A7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41CAC-B58F-4111-B756-869B331F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Questions (and an answer)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B2C7-7C1B-4333-B680-6C6E71F5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/>
              <a:t>Why are masks (and distancing) required on center? </a:t>
            </a:r>
          </a:p>
          <a:p>
            <a:r>
              <a:rPr lang="en-US" sz="2000"/>
              <a:t>Why is quarantine 14 days?</a:t>
            </a:r>
          </a:p>
          <a:p>
            <a:r>
              <a:rPr lang="en-US" sz="2000"/>
              <a:t>Why is isolation 10 days?</a:t>
            </a:r>
          </a:p>
          <a:p>
            <a:r>
              <a:rPr lang="en-US" sz="2000"/>
              <a:t>Bonus question: why is testing not needed for clearance?</a:t>
            </a:r>
          </a:p>
          <a:p>
            <a:r>
              <a:rPr lang="en-US" sz="2000"/>
              <a:t>Lessons learned: stop COVID on </a:t>
            </a:r>
            <a:r>
              <a:rPr lang="en-US" sz="2000" i="1"/>
              <a:t>YOUR</a:t>
            </a:r>
            <a:r>
              <a:rPr lang="en-US" sz="2000"/>
              <a:t> center!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C20EC-9FED-4D37-A3D3-BC56E2B0E21C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G" sz="700">
                <a:solidFill>
                  <a:srgbClr val="FFFFFF"/>
                </a:solidFill>
                <a:hlinkClick r:id="rId3" tooltip="https://blogs.ed.ac.uk/staffpridenetwork/2020/05/01/lgbtq-resources-during-covid-1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G" sz="700">
                <a:solidFill>
                  <a:srgbClr val="FFFFFF"/>
                </a:solidFill>
              </a:rPr>
              <a:t> by Unknown Author is licensed under </a:t>
            </a:r>
            <a:r>
              <a:rPr lang="en-UG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G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06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14:cNvPr>
              <p14:cNvContentPartPr/>
              <p14:nvPr/>
            </p14:nvContentPartPr>
            <p14:xfrm>
              <a:off x="1102694" y="1258582"/>
              <a:ext cx="2400632" cy="196358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686" y="1222586"/>
                <a:ext cx="2472287" cy="2035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760316-6FA1-485C-864F-DD33D90E2D9D}"/>
                  </a:ext>
                </a:extLst>
              </p14:cNvPr>
              <p14:cNvContentPartPr/>
              <p14:nvPr/>
            </p14:nvContentPartPr>
            <p14:xfrm>
              <a:off x="3029272" y="1240570"/>
              <a:ext cx="2356907" cy="196460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760316-6FA1-485C-864F-DD33D90E2D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3272" y="1204568"/>
                <a:ext cx="2428547" cy="203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14:cNvPr>
              <p14:cNvContentPartPr/>
              <p14:nvPr/>
            </p14:nvContentPartPr>
            <p14:xfrm>
              <a:off x="4879246" y="1275312"/>
              <a:ext cx="2128103" cy="192986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3244" y="1239307"/>
                <a:ext cx="2199748" cy="2001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14:cNvPr>
              <p14:cNvContentPartPr/>
              <p14:nvPr/>
            </p14:nvContentPartPr>
            <p14:xfrm>
              <a:off x="6390038" y="1240570"/>
              <a:ext cx="2476495" cy="196460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4037" y="1204562"/>
                <a:ext cx="2548137" cy="203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14:cNvPr>
              <p14:cNvContentPartPr/>
              <p14:nvPr/>
            </p14:nvContentPartPr>
            <p14:xfrm>
              <a:off x="8144266" y="1275312"/>
              <a:ext cx="2528383" cy="189512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8259" y="1239310"/>
                <a:ext cx="2600036" cy="196676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13B13E-235C-455A-AD3A-9DAC9DC6ED75}"/>
              </a:ext>
            </a:extLst>
          </p:cNvPr>
          <p:cNvSpPr txBox="1"/>
          <p:nvPr/>
        </p:nvSpPr>
        <p:spPr>
          <a:xfrm>
            <a:off x="1280032" y="3612364"/>
            <a:ext cx="17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SARS-CoV-2</a:t>
            </a:r>
          </a:p>
          <a:p>
            <a:r>
              <a:rPr lang="en-US"/>
              <a:t>Novel</a:t>
            </a:r>
          </a:p>
          <a:p>
            <a:r>
              <a:rPr lang="en-US"/>
              <a:t>RNA virus</a:t>
            </a:r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7E314-648F-4DAE-872F-583DE65A39C0}"/>
              </a:ext>
            </a:extLst>
          </p:cNvPr>
          <p:cNvSpPr txBox="1"/>
          <p:nvPr/>
        </p:nvSpPr>
        <p:spPr>
          <a:xfrm>
            <a:off x="3130006" y="3612363"/>
            <a:ext cx="17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Exits the body</a:t>
            </a:r>
          </a:p>
          <a:p>
            <a:r>
              <a:rPr lang="en-US"/>
              <a:t>Respiratory droplets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53C8F-BCC6-4458-BF1F-4BECDDE50FAD}"/>
              </a:ext>
            </a:extLst>
          </p:cNvPr>
          <p:cNvSpPr txBox="1"/>
          <p:nvPr/>
        </p:nvSpPr>
        <p:spPr>
          <a:xfrm>
            <a:off x="4979980" y="3628672"/>
            <a:ext cx="21281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Transmission</a:t>
            </a:r>
          </a:p>
          <a:p>
            <a:r>
              <a:rPr lang="en-US"/>
              <a:t>Primarily droplets </a:t>
            </a:r>
          </a:p>
          <a:p>
            <a:pPr algn="ctr"/>
            <a:r>
              <a:rPr lang="en-US" sz="1600"/>
              <a:t>(cough, sneeze, talking)</a:t>
            </a:r>
          </a:p>
          <a:p>
            <a:r>
              <a:rPr lang="en-US"/>
              <a:t>Less common:</a:t>
            </a:r>
          </a:p>
          <a:p>
            <a:r>
              <a:rPr lang="en-US"/>
              <a:t>     Aerosol</a:t>
            </a:r>
          </a:p>
          <a:p>
            <a:r>
              <a:rPr lang="en-US"/>
              <a:t>     Surfaces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4F51E-E684-4C2A-8402-2B4235AC4E00}"/>
              </a:ext>
            </a:extLst>
          </p:cNvPr>
          <p:cNvSpPr txBox="1"/>
          <p:nvPr/>
        </p:nvSpPr>
        <p:spPr>
          <a:xfrm>
            <a:off x="6952228" y="3612363"/>
            <a:ext cx="174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Enters the body</a:t>
            </a:r>
          </a:p>
          <a:p>
            <a:r>
              <a:rPr lang="en-US"/>
              <a:t>Contact with mouth or nose mucosa 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307E8-5250-4CAB-9B3C-4B2CFCE826D0}"/>
              </a:ext>
            </a:extLst>
          </p:cNvPr>
          <p:cNvSpPr txBox="1"/>
          <p:nvPr/>
        </p:nvSpPr>
        <p:spPr>
          <a:xfrm>
            <a:off x="9027826" y="3612364"/>
            <a:ext cx="1749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Person factors</a:t>
            </a:r>
          </a:p>
          <a:p>
            <a:r>
              <a:rPr lang="en-US"/>
              <a:t>Age</a:t>
            </a:r>
          </a:p>
          <a:p>
            <a:r>
              <a:rPr lang="en-US"/>
              <a:t>Underlying health conditions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F5866-459C-4943-A8CA-8B46A273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6690"/>
            <a:ext cx="10515600" cy="1325563"/>
          </a:xfrm>
        </p:spPr>
        <p:txBody>
          <a:bodyPr/>
          <a:lstStyle/>
          <a:p>
            <a:r>
              <a:rPr lang="en-US"/>
              <a:t>Chain of Infection</a:t>
            </a:r>
          </a:p>
        </p:txBody>
      </p:sp>
    </p:spTree>
    <p:extLst>
      <p:ext uri="{BB962C8B-B14F-4D97-AF65-F5344CB8AC3E}">
        <p14:creationId xmlns:p14="http://schemas.microsoft.com/office/powerpoint/2010/main" val="195502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14:cNvPr>
              <p14:cNvContentPartPr/>
              <p14:nvPr/>
            </p14:nvContentPartPr>
            <p14:xfrm>
              <a:off x="1102694" y="1258582"/>
              <a:ext cx="2400632" cy="196358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686" y="1222586"/>
                <a:ext cx="2472287" cy="2035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14:cNvPr>
              <p14:cNvContentPartPr/>
              <p14:nvPr/>
            </p14:nvContentPartPr>
            <p14:xfrm>
              <a:off x="4879246" y="1275312"/>
              <a:ext cx="2128103" cy="192986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3244" y="1239307"/>
                <a:ext cx="2199748" cy="2001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14:cNvPr>
              <p14:cNvContentPartPr/>
              <p14:nvPr/>
            </p14:nvContentPartPr>
            <p14:xfrm>
              <a:off x="6390038" y="1240570"/>
              <a:ext cx="2476495" cy="196460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4037" y="1204562"/>
                <a:ext cx="2548137" cy="203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14:cNvPr>
              <p14:cNvContentPartPr/>
              <p14:nvPr/>
            </p14:nvContentPartPr>
            <p14:xfrm>
              <a:off x="8144266" y="1275312"/>
              <a:ext cx="2528383" cy="189512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8259" y="1239310"/>
                <a:ext cx="2600036" cy="196676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13B13E-235C-455A-AD3A-9DAC9DC6ED75}"/>
              </a:ext>
            </a:extLst>
          </p:cNvPr>
          <p:cNvSpPr txBox="1"/>
          <p:nvPr/>
        </p:nvSpPr>
        <p:spPr>
          <a:xfrm>
            <a:off x="1280032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SARS-CoV-2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7E314-648F-4DAE-872F-583DE65A39C0}"/>
              </a:ext>
            </a:extLst>
          </p:cNvPr>
          <p:cNvSpPr txBox="1"/>
          <p:nvPr/>
        </p:nvSpPr>
        <p:spPr>
          <a:xfrm>
            <a:off x="3348071" y="3611090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Exits the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53C8F-BCC6-4458-BF1F-4BECDDE50FAD}"/>
              </a:ext>
            </a:extLst>
          </p:cNvPr>
          <p:cNvSpPr txBox="1"/>
          <p:nvPr/>
        </p:nvSpPr>
        <p:spPr>
          <a:xfrm>
            <a:off x="5190196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Transmission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4F51E-E684-4C2A-8402-2B4235AC4E00}"/>
              </a:ext>
            </a:extLst>
          </p:cNvPr>
          <p:cNvSpPr txBox="1"/>
          <p:nvPr/>
        </p:nvSpPr>
        <p:spPr>
          <a:xfrm>
            <a:off x="6753665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Enters the 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307E8-5250-4CAB-9B3C-4B2CFCE826D0}"/>
              </a:ext>
            </a:extLst>
          </p:cNvPr>
          <p:cNvSpPr txBox="1"/>
          <p:nvPr/>
        </p:nvSpPr>
        <p:spPr>
          <a:xfrm>
            <a:off x="9027826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Person factors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1389-5830-4730-B7C2-B553BFC1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38" y="4814032"/>
            <a:ext cx="10515600" cy="1325563"/>
          </a:xfrm>
        </p:spPr>
        <p:txBody>
          <a:bodyPr/>
          <a:lstStyle/>
          <a:p>
            <a:r>
              <a:rPr lang="en-US"/>
              <a:t>Breaking links – slows or stops the spread!</a:t>
            </a:r>
          </a:p>
        </p:txBody>
      </p:sp>
    </p:spTree>
    <p:extLst>
      <p:ext uri="{BB962C8B-B14F-4D97-AF65-F5344CB8AC3E}">
        <p14:creationId xmlns:p14="http://schemas.microsoft.com/office/powerpoint/2010/main" val="33399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F636F4-3811-4742-B596-8D0CA387F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2741-E83E-4DD4-9B54-B5BC0F4D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Why are masks (and distancing) required on center?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54228D-C5B5-4BC8-8569-19EAF8326F67}"/>
              </a:ext>
            </a:extLst>
          </p:cNvPr>
          <p:cNvSpPr txBox="1"/>
          <p:nvPr/>
        </p:nvSpPr>
        <p:spPr>
          <a:xfrm>
            <a:off x="7610476" y="5131776"/>
            <a:ext cx="326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Exit      Transmission    Entry</a:t>
            </a:r>
          </a:p>
        </p:txBody>
      </p:sp>
    </p:spTree>
    <p:extLst>
      <p:ext uri="{BB962C8B-B14F-4D97-AF65-F5344CB8AC3E}">
        <p14:creationId xmlns:p14="http://schemas.microsoft.com/office/powerpoint/2010/main" val="1599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D8C23DC9-5DC5-4A2A-A79F-4B42A771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5" y="643467"/>
            <a:ext cx="47075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BEDB-AF2D-4B9A-978A-F985244F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SARS-CoV-2: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9BA487-F300-4ADB-BEE0-5DD6BB1A9E76}"/>
              </a:ext>
            </a:extLst>
          </p:cNvPr>
          <p:cNvSpPr/>
          <p:nvPr/>
        </p:nvSpPr>
        <p:spPr>
          <a:xfrm>
            <a:off x="469509" y="2171700"/>
            <a:ext cx="2338754" cy="21277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roup of men">
            <a:extLst>
              <a:ext uri="{FF2B5EF4-FFF2-40B4-BE49-F238E27FC236}">
                <a16:creationId xmlns:a16="http://schemas.microsoft.com/office/drawing/2014/main" id="{44072C9E-0783-405E-9D6B-2C820359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686" y="277836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14:cNvPr>
              <p14:cNvContentPartPr/>
              <p14:nvPr/>
            </p14:nvContentPartPr>
            <p14:xfrm>
              <a:off x="2839846" y="1142668"/>
              <a:ext cx="9187200" cy="227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847" y="1106668"/>
                <a:ext cx="9258837" cy="2350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45743F6-AD68-44D3-B438-490F0E5F4781}"/>
              </a:ext>
            </a:extLst>
          </p:cNvPr>
          <p:cNvSpPr txBox="1"/>
          <p:nvPr/>
        </p:nvSpPr>
        <p:spPr>
          <a:xfrm>
            <a:off x="214532" y="4660032"/>
            <a:ext cx="2593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Exposure: </a:t>
            </a:r>
          </a:p>
          <a:p>
            <a:endParaRPr lang="en-US"/>
          </a:p>
          <a:p>
            <a:r>
              <a:rPr lang="en-US"/>
              <a:t>“Close contact” – within 6 feet for &gt;15 minutes/24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0E0FA-3402-4116-B108-B5D6BC93E504}"/>
              </a:ext>
            </a:extLst>
          </p:cNvPr>
          <p:cNvSpPr txBox="1"/>
          <p:nvPr/>
        </p:nvSpPr>
        <p:spPr>
          <a:xfrm>
            <a:off x="3004625" y="3921368"/>
            <a:ext cx="259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Incubation: </a:t>
            </a:r>
          </a:p>
          <a:p>
            <a:pPr algn="ctr"/>
            <a:r>
              <a:rPr lang="en-US"/>
              <a:t>    2-14 days</a:t>
            </a:r>
          </a:p>
          <a:p>
            <a:pPr algn="ctr"/>
            <a:r>
              <a:rPr lang="en-US"/>
              <a:t>(median 5 days)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B235D-E234-4AAD-90BC-1E256957AF73}"/>
              </a:ext>
            </a:extLst>
          </p:cNvPr>
          <p:cNvSpPr txBox="1"/>
          <p:nvPr/>
        </p:nvSpPr>
        <p:spPr>
          <a:xfrm>
            <a:off x="5916638" y="3921368"/>
            <a:ext cx="4979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Viral shedding: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up to 10 days after symptom onset (for most)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Some will have mild to no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May shed 48 hours PRIOR to onset of symptoms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B5CC44-0E2D-452E-9105-3439B352DDE9}"/>
                  </a:ext>
                </a:extLst>
              </p14:cNvPr>
              <p14:cNvContentPartPr/>
              <p14:nvPr/>
            </p14:nvContentPartPr>
            <p14:xfrm>
              <a:off x="6971926" y="2724868"/>
              <a:ext cx="2686320" cy="7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B5CC44-0E2D-452E-9105-3439B352DD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2926" y="2715913"/>
                <a:ext cx="2703960" cy="8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FCF519-4FF8-40BD-8769-362953A3C8C6}"/>
                  </a:ext>
                </a:extLst>
              </p14:cNvPr>
              <p14:cNvContentPartPr/>
              <p14:nvPr/>
            </p14:nvContentPartPr>
            <p14:xfrm>
              <a:off x="9662566" y="2698228"/>
              <a:ext cx="1367280" cy="71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FCF519-4FF8-40BD-8769-362953A3C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3566" y="2689228"/>
                <a:ext cx="1384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4AE1A-4DE6-4F85-9229-2CB7FD34FCDF}"/>
                  </a:ext>
                </a:extLst>
              </p14:cNvPr>
              <p14:cNvContentPartPr/>
              <p14:nvPr/>
            </p14:nvContentPartPr>
            <p14:xfrm>
              <a:off x="6965086" y="2663668"/>
              <a:ext cx="46080" cy="245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4AE1A-4DE6-4F85-9229-2CB7FD34FC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6086" y="2654668"/>
                <a:ext cx="63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FC27C2-B49E-40CD-9B3D-924ED0D3BF4F}"/>
                  </a:ext>
                </a:extLst>
              </p14:cNvPr>
              <p14:cNvContentPartPr/>
              <p14:nvPr/>
            </p14:nvContentPartPr>
            <p14:xfrm>
              <a:off x="10981246" y="2611108"/>
              <a:ext cx="7992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FC27C2-B49E-40CD-9B3D-924ED0D3BF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72246" y="2602108"/>
                <a:ext cx="9756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D8F92A-C215-4CDB-8F28-DB26EEA482C7}"/>
              </a:ext>
            </a:extLst>
          </p:cNvPr>
          <p:cNvSpPr txBox="1"/>
          <p:nvPr/>
        </p:nvSpPr>
        <p:spPr>
          <a:xfrm>
            <a:off x="7710854" y="3068515"/>
            <a:ext cx="240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253203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BEDB-AF2D-4B9A-978A-F985244F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quarantine 14 days?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9BA487-F300-4ADB-BEE0-5DD6BB1A9E76}"/>
              </a:ext>
            </a:extLst>
          </p:cNvPr>
          <p:cNvSpPr/>
          <p:nvPr/>
        </p:nvSpPr>
        <p:spPr>
          <a:xfrm>
            <a:off x="469509" y="2206870"/>
            <a:ext cx="2338754" cy="21277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roup of men">
            <a:extLst>
              <a:ext uri="{FF2B5EF4-FFF2-40B4-BE49-F238E27FC236}">
                <a16:creationId xmlns:a16="http://schemas.microsoft.com/office/drawing/2014/main" id="{44072C9E-0783-405E-9D6B-2C820359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686" y="277836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14:cNvPr>
              <p14:cNvContentPartPr/>
              <p14:nvPr/>
            </p14:nvContentPartPr>
            <p14:xfrm>
              <a:off x="2839846" y="1142668"/>
              <a:ext cx="9187200" cy="227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847" y="1106668"/>
                <a:ext cx="9258837" cy="2350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F0E0FA-3402-4116-B108-B5D6BC93E504}"/>
              </a:ext>
            </a:extLst>
          </p:cNvPr>
          <p:cNvSpPr txBox="1"/>
          <p:nvPr/>
        </p:nvSpPr>
        <p:spPr>
          <a:xfrm>
            <a:off x="3004625" y="3921368"/>
            <a:ext cx="259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Incubation: </a:t>
            </a:r>
          </a:p>
          <a:p>
            <a:pPr algn="ctr"/>
            <a:r>
              <a:rPr lang="en-US"/>
              <a:t>    2-14 days</a:t>
            </a:r>
          </a:p>
          <a:p>
            <a:pPr algn="ctr"/>
            <a:r>
              <a:rPr lang="en-US"/>
              <a:t>(median 5 days)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472645-E302-4754-8745-1038DB618158}"/>
                  </a:ext>
                </a:extLst>
              </p14:cNvPr>
              <p14:cNvContentPartPr/>
              <p14:nvPr/>
            </p14:nvContentPartPr>
            <p14:xfrm>
              <a:off x="2808263" y="3483219"/>
              <a:ext cx="3387600" cy="24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472645-E302-4754-8745-1038DB6181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5256" y="3420125"/>
                <a:ext cx="3513253" cy="36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B2AC3E-7C52-4AF1-B92B-C4A88E58365F}"/>
                  </a:ext>
                </a:extLst>
              </p14:cNvPr>
              <p14:cNvContentPartPr/>
              <p14:nvPr/>
            </p14:nvContentPartPr>
            <p14:xfrm>
              <a:off x="2754644" y="3558849"/>
              <a:ext cx="42840" cy="26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B2AC3E-7C52-4AF1-B92B-C4A88E5836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1110" y="3495849"/>
                <a:ext cx="169545" cy="393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916DBD7-9E96-45AE-95D7-E984184BC79D}"/>
              </a:ext>
            </a:extLst>
          </p:cNvPr>
          <p:cNvSpPr txBox="1"/>
          <p:nvPr/>
        </p:nvSpPr>
        <p:spPr>
          <a:xfrm>
            <a:off x="3170160" y="2280493"/>
            <a:ext cx="247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QUARANTINE</a:t>
            </a:r>
          </a:p>
        </p:txBody>
      </p:sp>
      <p:pic>
        <p:nvPicPr>
          <p:cNvPr id="10" name="Graphic 9" descr="Sailboat">
            <a:extLst>
              <a:ext uri="{FF2B5EF4-FFF2-40B4-BE49-F238E27FC236}">
                <a16:creationId xmlns:a16="http://schemas.microsoft.com/office/drawing/2014/main" id="{8E56F54E-082E-4737-B368-F0D6BE18A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0869" y="4914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BEDB-AF2D-4B9A-978A-F985244F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isolation 10 days?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9BA487-F300-4ADB-BEE0-5DD6BB1A9E76}"/>
              </a:ext>
            </a:extLst>
          </p:cNvPr>
          <p:cNvSpPr/>
          <p:nvPr/>
        </p:nvSpPr>
        <p:spPr>
          <a:xfrm>
            <a:off x="469509" y="2206870"/>
            <a:ext cx="2338754" cy="21277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roup of men">
            <a:extLst>
              <a:ext uri="{FF2B5EF4-FFF2-40B4-BE49-F238E27FC236}">
                <a16:creationId xmlns:a16="http://schemas.microsoft.com/office/drawing/2014/main" id="{44072C9E-0783-405E-9D6B-2C820359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686" y="277836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14:cNvPr>
              <p14:cNvContentPartPr/>
              <p14:nvPr/>
            </p14:nvContentPartPr>
            <p14:xfrm>
              <a:off x="2839846" y="1142668"/>
              <a:ext cx="9187200" cy="227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847" y="1106668"/>
                <a:ext cx="9258837" cy="2350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F0E0FA-3402-4116-B108-B5D6BC93E504}"/>
              </a:ext>
            </a:extLst>
          </p:cNvPr>
          <p:cNvSpPr txBox="1"/>
          <p:nvPr/>
        </p:nvSpPr>
        <p:spPr>
          <a:xfrm>
            <a:off x="3004625" y="3921368"/>
            <a:ext cx="259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Incubation: </a:t>
            </a:r>
          </a:p>
          <a:p>
            <a:pPr algn="ctr"/>
            <a:r>
              <a:rPr lang="en-US"/>
              <a:t>    2-14 days</a:t>
            </a:r>
          </a:p>
          <a:p>
            <a:pPr algn="ctr"/>
            <a:r>
              <a:rPr lang="en-US"/>
              <a:t>(median 5 days)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8F92A-C215-4CDB-8F28-DB26EEA482C7}"/>
              </a:ext>
            </a:extLst>
          </p:cNvPr>
          <p:cNvSpPr txBox="1"/>
          <p:nvPr/>
        </p:nvSpPr>
        <p:spPr>
          <a:xfrm>
            <a:off x="7710854" y="3068515"/>
            <a:ext cx="240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Symptoms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472645-E302-4754-8745-1038DB618158}"/>
                  </a:ext>
                </a:extLst>
              </p14:cNvPr>
              <p14:cNvContentPartPr/>
              <p14:nvPr/>
            </p14:nvContentPartPr>
            <p14:xfrm>
              <a:off x="6965086" y="3387268"/>
              <a:ext cx="3387600" cy="24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472645-E302-4754-8745-1038DB6181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2079" y="3324174"/>
                <a:ext cx="3513253" cy="36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B2AC3E-7C52-4AF1-B92B-C4A88E58365F}"/>
                  </a:ext>
                </a:extLst>
              </p14:cNvPr>
              <p14:cNvContentPartPr/>
              <p14:nvPr/>
            </p14:nvContentPartPr>
            <p14:xfrm>
              <a:off x="6890663" y="3495268"/>
              <a:ext cx="42840" cy="26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B2AC3E-7C52-4AF1-B92B-C4A88E5836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7129" y="3432268"/>
                <a:ext cx="169545" cy="393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916DBD7-9E96-45AE-95D7-E984184BC79D}"/>
              </a:ext>
            </a:extLst>
          </p:cNvPr>
          <p:cNvSpPr txBox="1"/>
          <p:nvPr/>
        </p:nvSpPr>
        <p:spPr>
          <a:xfrm>
            <a:off x="3245242" y="2371280"/>
            <a:ext cx="275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QUARANTINE</a:t>
            </a:r>
          </a:p>
        </p:txBody>
      </p:sp>
      <p:pic>
        <p:nvPicPr>
          <p:cNvPr id="10" name="Graphic 9" descr="Sailboat">
            <a:extLst>
              <a:ext uri="{FF2B5EF4-FFF2-40B4-BE49-F238E27FC236}">
                <a16:creationId xmlns:a16="http://schemas.microsoft.com/office/drawing/2014/main" id="{8E56F54E-082E-4737-B368-F0D6BE18A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0869" y="49149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E66AA9-BA79-435C-93DB-9E90AF50BB29}"/>
              </a:ext>
            </a:extLst>
          </p:cNvPr>
          <p:cNvSpPr txBox="1"/>
          <p:nvPr/>
        </p:nvSpPr>
        <p:spPr>
          <a:xfrm>
            <a:off x="7433446" y="3930287"/>
            <a:ext cx="321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ISOLATION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78384-3C58-4EF2-AB75-4E67173006F4}"/>
              </a:ext>
            </a:extLst>
          </p:cNvPr>
          <p:cNvSpPr txBox="1"/>
          <p:nvPr/>
        </p:nvSpPr>
        <p:spPr>
          <a:xfrm>
            <a:off x="5866668" y="4731225"/>
            <a:ext cx="6097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/>
              <a:t>Viral shedding: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up to 10 days after symptom onset (for most)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Some will have mild to no symptoms (start 10 days with positive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May shed 48 hours PRIOR to onset of symptoms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8D0F38-DF23-4204-8EFA-A692E968BE12}"/>
                  </a:ext>
                </a:extLst>
              </p14:cNvPr>
              <p14:cNvContentPartPr/>
              <p14:nvPr/>
            </p14:nvContentPartPr>
            <p14:xfrm>
              <a:off x="6884086" y="361334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8D0F38-DF23-4204-8EFA-A692E968BE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1086" y="355034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C79D8D6-9B3C-404C-98C4-5C24DB767E61}"/>
                  </a:ext>
                </a:extLst>
              </p14:cNvPr>
              <p14:cNvContentPartPr/>
              <p14:nvPr/>
            </p14:nvContentPartPr>
            <p14:xfrm>
              <a:off x="6884086" y="3333628"/>
              <a:ext cx="3480840" cy="3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C79D8D6-9B3C-404C-98C4-5C24DB767E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86" y="3270628"/>
                <a:ext cx="360648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ED148A-AE37-495B-92DA-651E209836E8}"/>
                  </a:ext>
                </a:extLst>
              </p14:cNvPr>
              <p14:cNvContentPartPr/>
              <p14:nvPr/>
            </p14:nvContentPartPr>
            <p14:xfrm>
              <a:off x="6865366" y="3430828"/>
              <a:ext cx="63360" cy="349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ED148A-AE37-495B-92DA-651E209836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2722" y="3367828"/>
                <a:ext cx="188290" cy="4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99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XRUYQT3274NZ-681238054-1715</_dlc_DocId>
    <_dlc_DocIdUrl xmlns="b22f8f74-215c-4154-9939-bd29e4e8980e">
      <Url>https://supportservices.jobcorps.gov/health/_layouts/15/DocIdRedir.aspx?ID=XRUYQT3274NZ-681238054-1715</Url>
      <Description>XRUYQT3274NZ-681238054-1715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EFA07BF-D94E-4C69-A940-ED7889B55B05}"/>
</file>

<file path=customXml/itemProps2.xml><?xml version="1.0" encoding="utf-8"?>
<ds:datastoreItem xmlns:ds="http://schemas.openxmlformats.org/officeDocument/2006/customXml" ds:itemID="{BFDAB58C-83A5-43CF-B7D4-ECDCBCC5C830}"/>
</file>

<file path=customXml/itemProps3.xml><?xml version="1.0" encoding="utf-8"?>
<ds:datastoreItem xmlns:ds="http://schemas.openxmlformats.org/officeDocument/2006/customXml" ds:itemID="{B76EB2DA-C94A-4B20-A7CD-CAE7C6CDEC9F}"/>
</file>

<file path=customXml/itemProps4.xml><?xml version="1.0" encoding="utf-8"?>
<ds:datastoreItem xmlns:ds="http://schemas.openxmlformats.org/officeDocument/2006/customXml" ds:itemID="{E7BE8095-140A-4C62-8652-A690ED3E90F3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535</Words>
  <Application>Microsoft Office PowerPoint</Application>
  <PresentationFormat>Widescreen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COVID-19: Making Sense of the Guidelines</vt:lpstr>
      <vt:lpstr>Questions (and an answer)</vt:lpstr>
      <vt:lpstr>Chain of Infection</vt:lpstr>
      <vt:lpstr>Breaking links – slows or stops the spread!</vt:lpstr>
      <vt:lpstr>Why are masks (and distancing) required on center? </vt:lpstr>
      <vt:lpstr>PowerPoint Presentation</vt:lpstr>
      <vt:lpstr>SARS-CoV-2: </vt:lpstr>
      <vt:lpstr>Why is quarantine 14 days? </vt:lpstr>
      <vt:lpstr>Why is isolation 10 days? </vt:lpstr>
      <vt:lpstr>Indoors vs Outdoors</vt:lpstr>
      <vt:lpstr>Bonus Q: Why is testing not needed for clearance?</vt:lpstr>
      <vt:lpstr>Stop COVID-19 on your Center</vt:lpstr>
      <vt:lpstr>Stay home if you’re sick!</vt:lpstr>
      <vt:lpstr>No Staff Gatherings</vt:lpstr>
      <vt:lpstr>Treat Everyone Like They Are Positive</vt:lpstr>
      <vt:lpstr>Don't Let Your Guard Down</vt:lpstr>
      <vt:lpstr>Protect Your Essential Staff</vt:lpstr>
      <vt:lpstr>Timing of Testing</vt:lpstr>
      <vt:lpstr>Follow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Making Sense of the Guidelines</dc:title>
  <dc:creator>Julie Luht</dc:creator>
  <cp:lastModifiedBy>Carolina Valdenegro</cp:lastModifiedBy>
  <cp:revision>2</cp:revision>
  <dcterms:created xsi:type="dcterms:W3CDTF">2020-11-10T17:30:15Z</dcterms:created>
  <dcterms:modified xsi:type="dcterms:W3CDTF">2020-11-10T18:26:45Z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dcf1b62f-8cde-413a-b2ce-1e4856877f44</vt:lpwstr>
  </property>
</Properties>
</file>