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1" r:id="rId2"/>
    <p:sldMasterId id="2147483723" r:id="rId3"/>
  </p:sldMasterIdLst>
  <p:notesMasterIdLst>
    <p:notesMasterId r:id="rId22"/>
  </p:notesMasterIdLst>
  <p:sldIdLst>
    <p:sldId id="256" r:id="rId4"/>
    <p:sldId id="258" r:id="rId5"/>
    <p:sldId id="257" r:id="rId6"/>
    <p:sldId id="280" r:id="rId7"/>
    <p:sldId id="264" r:id="rId8"/>
    <p:sldId id="278" r:id="rId9"/>
    <p:sldId id="277" r:id="rId10"/>
    <p:sldId id="279" r:id="rId11"/>
    <p:sldId id="259" r:id="rId12"/>
    <p:sldId id="260" r:id="rId13"/>
    <p:sldId id="261" r:id="rId14"/>
    <p:sldId id="262" r:id="rId15"/>
    <p:sldId id="263" r:id="rId16"/>
    <p:sldId id="265" r:id="rId17"/>
    <p:sldId id="272" r:id="rId18"/>
    <p:sldId id="273" r:id="rId19"/>
    <p:sldId id="274" r:id="rId20"/>
    <p:sldId id="275" r:id="rId21"/>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8BAAC-7E50-4469-9D38-6035678EB066}" v="525" dt="2020-11-06T15:03:19.115"/>
    <p1510:client id="{CDFE7919-1382-A132-4DC1-66C78249C1E3}" v="4" dt="2020-11-06T13:33:19.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8826" autoAdjust="0"/>
  </p:normalViewPr>
  <p:slideViewPr>
    <p:cSldViewPr snapToGrid="0">
      <p:cViewPr varScale="1">
        <p:scale>
          <a:sx n="46" d="100"/>
          <a:sy n="46" d="100"/>
        </p:scale>
        <p:origin x="125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32"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uht" userId="S::jluht@humanitas.com::eac1ece3-a076-4aef-9b22-77d15757e7cb" providerId="AD" clId="Web-{B01D0C47-67FB-416B-D51E-D1BE1537A778}"/>
    <pc:docChg chg="addSld modSld sldOrd">
      <pc:chgData name="Julie Luht" userId="S::jluht@humanitas.com::eac1ece3-a076-4aef-9b22-77d15757e7cb" providerId="AD" clId="Web-{B01D0C47-67FB-416B-D51E-D1BE1537A778}" dt="2020-11-04T14:18:21.046" v="37" actId="1076"/>
      <pc:docMkLst>
        <pc:docMk/>
      </pc:docMkLst>
      <pc:sldChg chg="modSp">
        <pc:chgData name="Julie Luht" userId="S::jluht@humanitas.com::eac1ece3-a076-4aef-9b22-77d15757e7cb" providerId="AD" clId="Web-{B01D0C47-67FB-416B-D51E-D1BE1537A778}" dt="2020-11-04T14:18:21.046" v="37" actId="1076"/>
        <pc:sldMkLst>
          <pc:docMk/>
          <pc:sldMk cId="3482596450" sldId="265"/>
        </pc:sldMkLst>
        <pc:spChg chg="mod">
          <ac:chgData name="Julie Luht" userId="S::jluht@humanitas.com::eac1ece3-a076-4aef-9b22-77d15757e7cb" providerId="AD" clId="Web-{B01D0C47-67FB-416B-D51E-D1BE1537A778}" dt="2020-11-04T14:18:21.046" v="37" actId="1076"/>
          <ac:spMkLst>
            <pc:docMk/>
            <pc:sldMk cId="3482596450" sldId="265"/>
            <ac:spMk id="2" creationId="{C1D3F30A-E81C-41B6-A851-3F1F1D5C426E}"/>
          </ac:spMkLst>
        </pc:spChg>
      </pc:sldChg>
      <pc:sldChg chg="delSp modSp new ord">
        <pc:chgData name="Julie Luht" userId="S::jluht@humanitas.com::eac1ece3-a076-4aef-9b22-77d15757e7cb" providerId="AD" clId="Web-{B01D0C47-67FB-416B-D51E-D1BE1537A778}" dt="2020-11-04T14:07:17.858" v="13"/>
        <pc:sldMkLst>
          <pc:docMk/>
          <pc:sldMk cId="396078756" sldId="276"/>
        </pc:sldMkLst>
        <pc:spChg chg="mod">
          <ac:chgData name="Julie Luht" userId="S::jluht@humanitas.com::eac1ece3-a076-4aef-9b22-77d15757e7cb" providerId="AD" clId="Web-{B01D0C47-67FB-416B-D51E-D1BE1537A778}" dt="2020-11-04T13:40:55.041" v="11" actId="20577"/>
          <ac:spMkLst>
            <pc:docMk/>
            <pc:sldMk cId="396078756" sldId="276"/>
            <ac:spMk id="2" creationId="{32BB698D-A0AE-4A41-9663-6F7A727EEA3E}"/>
          </ac:spMkLst>
        </pc:spChg>
        <pc:spChg chg="del">
          <ac:chgData name="Julie Luht" userId="S::jluht@humanitas.com::eac1ece3-a076-4aef-9b22-77d15757e7cb" providerId="AD" clId="Web-{B01D0C47-67FB-416B-D51E-D1BE1537A778}" dt="2020-11-04T13:40:39.540" v="5"/>
          <ac:spMkLst>
            <pc:docMk/>
            <pc:sldMk cId="396078756" sldId="276"/>
            <ac:spMk id="3" creationId="{5AB7E071-19BF-4F85-BCDC-4F42632D49E1}"/>
          </ac:spMkLst>
        </pc:spChg>
      </pc:sldChg>
    </pc:docChg>
  </pc:docChgLst>
  <pc:docChgLst>
    <pc:chgData name="Julie Luht" userId="S::jluht@humanitas.com::eac1ece3-a076-4aef-9b22-77d15757e7cb" providerId="AD" clId="Web-{3149B4D8-467B-F41D-AC93-C6AA1E54C19F}"/>
    <pc:docChg chg="modSld">
      <pc:chgData name="Julie Luht" userId="S::jluht@humanitas.com::eac1ece3-a076-4aef-9b22-77d15757e7cb" providerId="AD" clId="Web-{3149B4D8-467B-F41D-AC93-C6AA1E54C19F}" dt="2020-11-04T14:37:07.822" v="4" actId="20577"/>
      <pc:docMkLst>
        <pc:docMk/>
      </pc:docMkLst>
      <pc:sldChg chg="addSp modSp mod setBg">
        <pc:chgData name="Julie Luht" userId="S::jluht@humanitas.com::eac1ece3-a076-4aef-9b22-77d15757e7cb" providerId="AD" clId="Web-{3149B4D8-467B-F41D-AC93-C6AA1E54C19F}" dt="2020-11-04T14:37:06.197" v="3" actId="20577"/>
        <pc:sldMkLst>
          <pc:docMk/>
          <pc:sldMk cId="396078756" sldId="276"/>
        </pc:sldMkLst>
        <pc:spChg chg="mod ord">
          <ac:chgData name="Julie Luht" userId="S::jluht@humanitas.com::eac1ece3-a076-4aef-9b22-77d15757e7cb" providerId="AD" clId="Web-{3149B4D8-467B-F41D-AC93-C6AA1E54C19F}" dt="2020-11-04T14:37:06.197" v="3" actId="20577"/>
          <ac:spMkLst>
            <pc:docMk/>
            <pc:sldMk cId="396078756" sldId="276"/>
            <ac:spMk id="2" creationId="{32BB698D-A0AE-4A41-9663-6F7A727EEA3E}"/>
          </ac:spMkLst>
        </pc:spChg>
        <pc:spChg chg="add">
          <ac:chgData name="Julie Luht" userId="S::jluht@humanitas.com::eac1ece3-a076-4aef-9b22-77d15757e7cb" providerId="AD" clId="Web-{3149B4D8-467B-F41D-AC93-C6AA1E54C19F}" dt="2020-11-04T14:37:02.072" v="1"/>
          <ac:spMkLst>
            <pc:docMk/>
            <pc:sldMk cId="396078756" sldId="276"/>
            <ac:spMk id="8" creationId="{B9951BD9-0868-4CDB-ACD6-9C4209B5E412}"/>
          </ac:spMkLst>
        </pc:spChg>
        <pc:picChg chg="add mod">
          <ac:chgData name="Julie Luht" userId="S::jluht@humanitas.com::eac1ece3-a076-4aef-9b22-77d15757e7cb" providerId="AD" clId="Web-{3149B4D8-467B-F41D-AC93-C6AA1E54C19F}" dt="2020-11-04T14:37:02.072" v="1"/>
          <ac:picMkLst>
            <pc:docMk/>
            <pc:sldMk cId="396078756" sldId="276"/>
            <ac:picMk id="3" creationId="{F1AF7BAF-70A1-4B73-BD17-48EEA4ED4C80}"/>
          </ac:picMkLst>
        </pc:picChg>
      </pc:sldChg>
    </pc:docChg>
  </pc:docChgLst>
  <pc:docChgLst>
    <pc:chgData name="Julie Luht" userId="eac1ece3-a076-4aef-9b22-77d15757e7cb" providerId="ADAL" clId="{53F56E11-31F4-426D-B688-65AEE45AEE5C}"/>
    <pc:docChg chg="undo custSel mod addSld modSld">
      <pc:chgData name="Julie Luht" userId="eac1ece3-a076-4aef-9b22-77d15757e7cb" providerId="ADAL" clId="{53F56E11-31F4-426D-B688-65AEE45AEE5C}" dt="2020-09-17T20:11:41.710" v="932" actId="26606"/>
      <pc:docMkLst>
        <pc:docMk/>
      </pc:docMkLst>
      <pc:sldChg chg="addSp delSp modSp mod setBg setClrOvrMap delDesignElem">
        <pc:chgData name="Julie Luht" userId="eac1ece3-a076-4aef-9b22-77d15757e7cb" providerId="ADAL" clId="{53F56E11-31F4-426D-B688-65AEE45AEE5C}" dt="2020-09-17T19:57:08.429" v="845" actId="26606"/>
        <pc:sldMkLst>
          <pc:docMk/>
          <pc:sldMk cId="109857222" sldId="256"/>
        </pc:sldMkLst>
        <pc:spChg chg="mod">
          <ac:chgData name="Julie Luht" userId="eac1ece3-a076-4aef-9b22-77d15757e7cb" providerId="ADAL" clId="{53F56E11-31F4-426D-B688-65AEE45AEE5C}" dt="2020-09-17T19:57:08.429" v="845" actId="26606"/>
          <ac:spMkLst>
            <pc:docMk/>
            <pc:sldMk cId="109857222" sldId="256"/>
            <ac:spMk id="2" creationId="{00000000-0000-0000-0000-000000000000}"/>
          </ac:spMkLst>
        </pc:spChg>
        <pc:spChg chg="mod">
          <ac:chgData name="Julie Luht" userId="eac1ece3-a076-4aef-9b22-77d15757e7cb" providerId="ADAL" clId="{53F56E11-31F4-426D-B688-65AEE45AEE5C}" dt="2020-09-17T19:57:08.429" v="845" actId="26606"/>
          <ac:spMkLst>
            <pc:docMk/>
            <pc:sldMk cId="109857222" sldId="256"/>
            <ac:spMk id="3" creationId="{00000000-0000-0000-0000-000000000000}"/>
          </ac:spMkLst>
        </pc:spChg>
        <pc:spChg chg="add del">
          <ac:chgData name="Julie Luht" userId="eac1ece3-a076-4aef-9b22-77d15757e7cb" providerId="ADAL" clId="{53F56E11-31F4-426D-B688-65AEE45AEE5C}" dt="2020-09-17T19:57:08.429" v="844" actId="26606"/>
          <ac:spMkLst>
            <pc:docMk/>
            <pc:sldMk cId="109857222" sldId="256"/>
            <ac:spMk id="6" creationId="{870A1295-61BC-4214-AA3E-D396673024D0}"/>
          </ac:spMkLst>
        </pc:spChg>
        <pc:spChg chg="del">
          <ac:chgData name="Julie Luht" userId="eac1ece3-a076-4aef-9b22-77d15757e7cb" providerId="ADAL" clId="{53F56E11-31F4-426D-B688-65AEE45AEE5C}" dt="2020-09-17T19:40:29.626" v="394"/>
          <ac:spMkLst>
            <pc:docMk/>
            <pc:sldMk cId="109857222" sldId="256"/>
            <ac:spMk id="9" creationId="{AC8EEB0F-BA72-49AC-956F-331B60FDE79E}"/>
          </ac:spMkLst>
        </pc:spChg>
        <pc:spChg chg="add">
          <ac:chgData name="Julie Luht" userId="eac1ece3-a076-4aef-9b22-77d15757e7cb" providerId="ADAL" clId="{53F56E11-31F4-426D-B688-65AEE45AEE5C}" dt="2020-09-17T19:57:08.429" v="845" actId="26606"/>
          <ac:spMkLst>
            <pc:docMk/>
            <pc:sldMk cId="109857222" sldId="256"/>
            <ac:spMk id="17" creationId="{1DB7C82F-AB7E-4F0C-B829-FA1B9C415180}"/>
          </ac:spMkLst>
        </pc:spChg>
        <pc:grpChg chg="add del">
          <ac:chgData name="Julie Luht" userId="eac1ece3-a076-4aef-9b22-77d15757e7cb" providerId="ADAL" clId="{53F56E11-31F4-426D-B688-65AEE45AEE5C}" dt="2020-09-17T19:57:08.429" v="844" actId="26606"/>
          <ac:grpSpMkLst>
            <pc:docMk/>
            <pc:sldMk cId="109857222" sldId="256"/>
            <ac:grpSpMk id="7" creationId="{0B139475-2B26-4CA9-9413-DE741E49F7BB}"/>
          </ac:grpSpMkLst>
        </pc:grpChg>
        <pc:grpChg chg="del">
          <ac:chgData name="Julie Luht" userId="eac1ece3-a076-4aef-9b22-77d15757e7cb" providerId="ADAL" clId="{53F56E11-31F4-426D-B688-65AEE45AEE5C}" dt="2020-09-17T19:40:29.626" v="394"/>
          <ac:grpSpMkLst>
            <pc:docMk/>
            <pc:sldMk cId="109857222" sldId="256"/>
            <ac:grpSpMk id="11" creationId="{FB8CE58F-407C-497E-B723-21FD8C6D35E4}"/>
          </ac:grpSpMkLst>
        </pc:grpChg>
        <pc:picChg chg="mod ord">
          <ac:chgData name="Julie Luht" userId="eac1ece3-a076-4aef-9b22-77d15757e7cb" providerId="ADAL" clId="{53F56E11-31F4-426D-B688-65AEE45AEE5C}" dt="2020-09-17T19:57:08.429" v="845" actId="26606"/>
          <ac:picMkLst>
            <pc:docMk/>
            <pc:sldMk cId="109857222" sldId="256"/>
            <ac:picMk id="4" creationId="{645D7783-E913-4FAB-B08F-0C5E5B1440D5}"/>
          </ac:picMkLst>
        </pc:picChg>
      </pc:sldChg>
      <pc:sldChg chg="addSp delSp modSp mod setBg modClrScheme delDesignElem chgLayout">
        <pc:chgData name="Julie Luht" userId="eac1ece3-a076-4aef-9b22-77d15757e7cb" providerId="ADAL" clId="{53F56E11-31F4-426D-B688-65AEE45AEE5C}" dt="2020-09-17T19:57:33.958" v="852"/>
        <pc:sldMkLst>
          <pc:docMk/>
          <pc:sldMk cId="3135890301" sldId="257"/>
        </pc:sldMkLst>
        <pc:spChg chg="mod ord">
          <ac:chgData name="Julie Luht" userId="eac1ece3-a076-4aef-9b22-77d15757e7cb" providerId="ADAL" clId="{53F56E11-31F4-426D-B688-65AEE45AEE5C}" dt="2020-09-17T19:57:33.958" v="852"/>
          <ac:spMkLst>
            <pc:docMk/>
            <pc:sldMk cId="3135890301" sldId="257"/>
            <ac:spMk id="2" creationId="{43604EB5-6E78-4720-86B1-93DB4126BF9F}"/>
          </ac:spMkLst>
        </pc:spChg>
        <pc:spChg chg="mod ord">
          <ac:chgData name="Julie Luht" userId="eac1ece3-a076-4aef-9b22-77d15757e7cb" providerId="ADAL" clId="{53F56E11-31F4-426D-B688-65AEE45AEE5C}" dt="2020-09-17T19:57:33.958" v="852"/>
          <ac:spMkLst>
            <pc:docMk/>
            <pc:sldMk cId="3135890301" sldId="257"/>
            <ac:spMk id="3" creationId="{4EA13C11-EC64-4D58-BB52-69C85186DC53}"/>
          </ac:spMkLst>
        </pc:spChg>
        <pc:spChg chg="del mod ord">
          <ac:chgData name="Julie Luht" userId="eac1ece3-a076-4aef-9b22-77d15757e7cb" providerId="ADAL" clId="{53F56E11-31F4-426D-B688-65AEE45AEE5C}" dt="2020-09-17T19:35:16.003" v="0" actId="700"/>
          <ac:spMkLst>
            <pc:docMk/>
            <pc:sldMk cId="3135890301" sldId="257"/>
            <ac:spMk id="4" creationId="{AE1EBDFD-5CA5-41A9-B51A-308506E96C40}"/>
          </ac:spMkLst>
        </pc:spChg>
        <pc:spChg chg="add del mod ord">
          <ac:chgData name="Julie Luht" userId="eac1ece3-a076-4aef-9b22-77d15757e7cb" providerId="ADAL" clId="{53F56E11-31F4-426D-B688-65AEE45AEE5C}" dt="2020-09-17T19:42:24.119" v="412" actId="478"/>
          <ac:spMkLst>
            <pc:docMk/>
            <pc:sldMk cId="3135890301" sldId="257"/>
            <ac:spMk id="5" creationId="{764D29BC-4E7E-4564-B288-CF4B8456043A}"/>
          </ac:spMkLst>
        </pc:spChg>
        <pc:spChg chg="add del mod ord">
          <ac:chgData name="Julie Luht" userId="eac1ece3-a076-4aef-9b22-77d15757e7cb" providerId="ADAL" clId="{53F56E11-31F4-426D-B688-65AEE45AEE5C}" dt="2020-09-17T19:42:49.561" v="426" actId="21"/>
          <ac:spMkLst>
            <pc:docMk/>
            <pc:sldMk cId="3135890301" sldId="257"/>
            <ac:spMk id="6" creationId="{7FC2122E-96B6-4EC2-8964-1A73B5BDABF4}"/>
          </ac:spMkLst>
        </pc:spChg>
        <pc:spChg chg="add del mod ord">
          <ac:chgData name="Julie Luht" userId="eac1ece3-a076-4aef-9b22-77d15757e7cb" providerId="ADAL" clId="{53F56E11-31F4-426D-B688-65AEE45AEE5C}" dt="2020-09-17T19:43:22.600" v="445" actId="478"/>
          <ac:spMkLst>
            <pc:docMk/>
            <pc:sldMk cId="3135890301" sldId="257"/>
            <ac:spMk id="7" creationId="{539D9C17-ED3C-49A6-8CF5-A30549792B89}"/>
          </ac:spMkLst>
        </pc:spChg>
        <pc:spChg chg="add del mod">
          <ac:chgData name="Julie Luht" userId="eac1ece3-a076-4aef-9b22-77d15757e7cb" providerId="ADAL" clId="{53F56E11-31F4-426D-B688-65AEE45AEE5C}" dt="2020-09-17T19:42:08.277" v="407" actId="21"/>
          <ac:spMkLst>
            <pc:docMk/>
            <pc:sldMk cId="3135890301" sldId="257"/>
            <ac:spMk id="10" creationId="{0D609F89-8F35-4EC0-AF56-4DBF45893AE3}"/>
          </ac:spMkLst>
        </pc:spChg>
        <pc:spChg chg="add del mod">
          <ac:chgData name="Julie Luht" userId="eac1ece3-a076-4aef-9b22-77d15757e7cb" providerId="ADAL" clId="{53F56E11-31F4-426D-B688-65AEE45AEE5C}" dt="2020-09-17T19:57:33.958" v="852"/>
          <ac:spMkLst>
            <pc:docMk/>
            <pc:sldMk cId="3135890301" sldId="257"/>
            <ac:spMk id="11" creationId="{698BBBB3-6C4F-405F-AB89-C5D8985B2A28}"/>
          </ac:spMkLst>
        </pc:spChg>
        <pc:spChg chg="add del mod">
          <ac:chgData name="Julie Luht" userId="eac1ece3-a076-4aef-9b22-77d15757e7cb" providerId="ADAL" clId="{53F56E11-31F4-426D-B688-65AEE45AEE5C}" dt="2020-09-17T19:57:33.958" v="852"/>
          <ac:spMkLst>
            <pc:docMk/>
            <pc:sldMk cId="3135890301" sldId="257"/>
            <ac:spMk id="12" creationId="{9417CD4B-21F2-47E4-88A7-D065AC20D369}"/>
          </ac:spMkLst>
        </pc:spChg>
        <pc:spChg chg="add del mod">
          <ac:chgData name="Julie Luht" userId="eac1ece3-a076-4aef-9b22-77d15757e7cb" providerId="ADAL" clId="{53F56E11-31F4-426D-B688-65AEE45AEE5C}" dt="2020-09-17T19:57:33.958" v="852"/>
          <ac:spMkLst>
            <pc:docMk/>
            <pc:sldMk cId="3135890301" sldId="257"/>
            <ac:spMk id="13" creationId="{7E7AB695-3DEF-416E-9D98-587AD5F47F31}"/>
          </ac:spMkLst>
        </pc:spChg>
        <pc:spChg chg="add del">
          <ac:chgData name="Julie Luht" userId="eac1ece3-a076-4aef-9b22-77d15757e7cb" providerId="ADAL" clId="{53F56E11-31F4-426D-B688-65AEE45AEE5C}" dt="2020-09-17T19:57:33.958" v="852"/>
          <ac:spMkLst>
            <pc:docMk/>
            <pc:sldMk cId="3135890301" sldId="257"/>
            <ac:spMk id="14" creationId="{3CD9DF72-87A3-404E-A828-84CBF11A8303}"/>
          </ac:spMkLst>
        </pc:spChg>
        <pc:picChg chg="add mod ord">
          <ac:chgData name="Julie Luht" userId="eac1ece3-a076-4aef-9b22-77d15757e7cb" providerId="ADAL" clId="{53F56E11-31F4-426D-B688-65AEE45AEE5C}" dt="2020-09-17T19:43:32.315" v="447" actId="26606"/>
          <ac:picMkLst>
            <pc:docMk/>
            <pc:sldMk cId="3135890301" sldId="257"/>
            <ac:picMk id="9" creationId="{84565161-DC33-44A7-95D1-CDB483D2F21C}"/>
          </ac:picMkLst>
        </pc:picChg>
        <pc:cxnChg chg="add del">
          <ac:chgData name="Julie Luht" userId="eac1ece3-a076-4aef-9b22-77d15757e7cb" providerId="ADAL" clId="{53F56E11-31F4-426D-B688-65AEE45AEE5C}" dt="2020-09-17T19:57:33.958" v="852"/>
          <ac:cxnSpMkLst>
            <pc:docMk/>
            <pc:sldMk cId="3135890301" sldId="257"/>
            <ac:cxnSpMk id="16" creationId="{20E3A342-4D61-4E3F-AF90-1AB42AEB96CC}"/>
          </ac:cxnSpMkLst>
        </pc:cxnChg>
      </pc:sldChg>
      <pc:sldChg chg="addSp delSp modSp new mod setBg modClrScheme delDesignElem chgLayout">
        <pc:chgData name="Julie Luht" userId="eac1ece3-a076-4aef-9b22-77d15757e7cb" providerId="ADAL" clId="{53F56E11-31F4-426D-B688-65AEE45AEE5C}" dt="2020-09-17T19:57:51.340" v="853" actId="26606"/>
        <pc:sldMkLst>
          <pc:docMk/>
          <pc:sldMk cId="1206030956" sldId="258"/>
        </pc:sldMkLst>
        <pc:spChg chg="del">
          <ac:chgData name="Julie Luht" userId="eac1ece3-a076-4aef-9b22-77d15757e7cb" providerId="ADAL" clId="{53F56E11-31F4-426D-B688-65AEE45AEE5C}" dt="2020-09-17T19:38:00.416" v="367" actId="700"/>
          <ac:spMkLst>
            <pc:docMk/>
            <pc:sldMk cId="1206030956" sldId="258"/>
            <ac:spMk id="2" creationId="{C560B9C7-5C6A-4A68-BFE5-FC72A2034B11}"/>
          </ac:spMkLst>
        </pc:spChg>
        <pc:spChg chg="del">
          <ac:chgData name="Julie Luht" userId="eac1ece3-a076-4aef-9b22-77d15757e7cb" providerId="ADAL" clId="{53F56E11-31F4-426D-B688-65AEE45AEE5C}" dt="2020-09-17T19:38:00.416" v="367" actId="700"/>
          <ac:spMkLst>
            <pc:docMk/>
            <pc:sldMk cId="1206030956" sldId="258"/>
            <ac:spMk id="3" creationId="{D41E8BC9-DFC2-473D-AA82-A07599B6BEF1}"/>
          </ac:spMkLst>
        </pc:spChg>
        <pc:spChg chg="del">
          <ac:chgData name="Julie Luht" userId="eac1ece3-a076-4aef-9b22-77d15757e7cb" providerId="ADAL" clId="{53F56E11-31F4-426D-B688-65AEE45AEE5C}" dt="2020-09-17T19:38:00.416" v="367" actId="700"/>
          <ac:spMkLst>
            <pc:docMk/>
            <pc:sldMk cId="1206030956" sldId="258"/>
            <ac:spMk id="4" creationId="{02E57081-A73E-4109-A086-2E4C4776DB81}"/>
          </ac:spMkLst>
        </pc:spChg>
        <pc:spChg chg="del">
          <ac:chgData name="Julie Luht" userId="eac1ece3-a076-4aef-9b22-77d15757e7cb" providerId="ADAL" clId="{53F56E11-31F4-426D-B688-65AEE45AEE5C}" dt="2020-09-17T19:38:00.416" v="367" actId="700"/>
          <ac:spMkLst>
            <pc:docMk/>
            <pc:sldMk cId="1206030956" sldId="258"/>
            <ac:spMk id="5" creationId="{FBF4E104-7E27-4FD3-8412-D54FDDC076AD}"/>
          </ac:spMkLst>
        </pc:spChg>
        <pc:spChg chg="mod ord">
          <ac:chgData name="Julie Luht" userId="eac1ece3-a076-4aef-9b22-77d15757e7cb" providerId="ADAL" clId="{53F56E11-31F4-426D-B688-65AEE45AEE5C}" dt="2020-09-17T19:57:51.340" v="853" actId="26606"/>
          <ac:spMkLst>
            <pc:docMk/>
            <pc:sldMk cId="1206030956" sldId="258"/>
            <ac:spMk id="6" creationId="{379D4E17-5752-4813-A736-50D5A33C30BE}"/>
          </ac:spMkLst>
        </pc:spChg>
        <pc:spChg chg="add mod ord">
          <ac:chgData name="Julie Luht" userId="eac1ece3-a076-4aef-9b22-77d15757e7cb" providerId="ADAL" clId="{53F56E11-31F4-426D-B688-65AEE45AEE5C}" dt="2020-09-17T19:57:51.340" v="853" actId="26606"/>
          <ac:spMkLst>
            <pc:docMk/>
            <pc:sldMk cId="1206030956" sldId="258"/>
            <ac:spMk id="7" creationId="{DAA1E32B-DB57-4B3A-A778-E1BFE3A94006}"/>
          </ac:spMkLst>
        </pc:spChg>
        <pc:spChg chg="add mod">
          <ac:chgData name="Julie Luht" userId="eac1ece3-a076-4aef-9b22-77d15757e7cb" providerId="ADAL" clId="{53F56E11-31F4-426D-B688-65AEE45AEE5C}" dt="2020-09-17T19:40:46.743" v="404" actId="26606"/>
          <ac:spMkLst>
            <pc:docMk/>
            <pc:sldMk cId="1206030956" sldId="258"/>
            <ac:spMk id="10" creationId="{D369D039-609B-499A-AA16-00B25FC368E4}"/>
          </ac:spMkLst>
        </pc:spChg>
        <pc:spChg chg="add del">
          <ac:chgData name="Julie Luht" userId="eac1ece3-a076-4aef-9b22-77d15757e7cb" providerId="ADAL" clId="{53F56E11-31F4-426D-B688-65AEE45AEE5C}" dt="2020-09-17T19:57:51.340" v="853" actId="26606"/>
          <ac:spMkLst>
            <pc:docMk/>
            <pc:sldMk cId="1206030956" sldId="258"/>
            <ac:spMk id="12" creationId="{F56F5174-31D9-4DBB-AAB7-A1FD7BDB1352}"/>
          </ac:spMkLst>
        </pc:spChg>
        <pc:spChg chg="add del">
          <ac:chgData name="Julie Luht" userId="eac1ece3-a076-4aef-9b22-77d15757e7cb" providerId="ADAL" clId="{53F56E11-31F4-426D-B688-65AEE45AEE5C}" dt="2020-09-17T19:57:51.340" v="853" actId="26606"/>
          <ac:spMkLst>
            <pc:docMk/>
            <pc:sldMk cId="1206030956" sldId="258"/>
            <ac:spMk id="14" creationId="{F9A95BEE-6BB1-4A28-A8E6-A34B2E42EF87}"/>
          </ac:spMkLst>
        </pc:spChg>
        <pc:spChg chg="add del">
          <ac:chgData name="Julie Luht" userId="eac1ece3-a076-4aef-9b22-77d15757e7cb" providerId="ADAL" clId="{53F56E11-31F4-426D-B688-65AEE45AEE5C}" dt="2020-09-17T19:40:29.626" v="394"/>
          <ac:spMkLst>
            <pc:docMk/>
            <pc:sldMk cId="1206030956" sldId="258"/>
            <ac:spMk id="15" creationId="{8181FC64-B306-4821-98E2-780662EFC486}"/>
          </ac:spMkLst>
        </pc:spChg>
        <pc:spChg chg="add del">
          <ac:chgData name="Julie Luht" userId="eac1ece3-a076-4aef-9b22-77d15757e7cb" providerId="ADAL" clId="{53F56E11-31F4-426D-B688-65AEE45AEE5C}" dt="2020-09-17T19:40:29.626" v="394"/>
          <ac:spMkLst>
            <pc:docMk/>
            <pc:sldMk cId="1206030956" sldId="258"/>
            <ac:spMk id="17" creationId="{5871FC61-DD4E-47D4-81FD-8A7E7D12B371}"/>
          </ac:spMkLst>
        </pc:spChg>
        <pc:spChg chg="add del">
          <ac:chgData name="Julie Luht" userId="eac1ece3-a076-4aef-9b22-77d15757e7cb" providerId="ADAL" clId="{53F56E11-31F4-426D-B688-65AEE45AEE5C}" dt="2020-09-17T19:40:29.626" v="394"/>
          <ac:spMkLst>
            <pc:docMk/>
            <pc:sldMk cId="1206030956" sldId="258"/>
            <ac:spMk id="19" creationId="{8B598134-D292-43E6-9C55-117198046913}"/>
          </ac:spMkLst>
        </pc:spChg>
        <pc:spChg chg="add del">
          <ac:chgData name="Julie Luht" userId="eac1ece3-a076-4aef-9b22-77d15757e7cb" providerId="ADAL" clId="{53F56E11-31F4-426D-B688-65AEE45AEE5C}" dt="2020-09-17T19:40:29.626" v="394"/>
          <ac:spMkLst>
            <pc:docMk/>
            <pc:sldMk cId="1206030956" sldId="258"/>
            <ac:spMk id="21" creationId="{829A1E2C-5AC8-40FC-99E9-832069D39792}"/>
          </ac:spMkLst>
        </pc:spChg>
        <pc:picChg chg="add mod ord">
          <ac:chgData name="Julie Luht" userId="eac1ece3-a076-4aef-9b22-77d15757e7cb" providerId="ADAL" clId="{53F56E11-31F4-426D-B688-65AEE45AEE5C}" dt="2020-09-17T19:57:51.340" v="853" actId="26606"/>
          <ac:picMkLst>
            <pc:docMk/>
            <pc:sldMk cId="1206030956" sldId="258"/>
            <ac:picMk id="9" creationId="{259738FC-8DDA-4A75-90E6-DA9D585C4233}"/>
          </ac:picMkLst>
        </pc:picChg>
        <pc:picChg chg="add del">
          <ac:chgData name="Julie Luht" userId="eac1ece3-a076-4aef-9b22-77d15757e7cb" providerId="ADAL" clId="{53F56E11-31F4-426D-B688-65AEE45AEE5C}" dt="2020-09-17T19:57:51.340" v="853" actId="26606"/>
          <ac:picMkLst>
            <pc:docMk/>
            <pc:sldMk cId="1206030956" sldId="258"/>
            <ac:picMk id="13" creationId="{AE113210-7872-481A-ADE6-3A05CCAF5EB2}"/>
          </ac:picMkLst>
        </pc:picChg>
      </pc:sldChg>
      <pc:sldChg chg="addSp delSp modSp new mod setBg modNotesTx">
        <pc:chgData name="Julie Luht" userId="eac1ece3-a076-4aef-9b22-77d15757e7cb" providerId="ADAL" clId="{53F56E11-31F4-426D-B688-65AEE45AEE5C}" dt="2020-09-17T19:45:57.628" v="628" actId="26606"/>
        <pc:sldMkLst>
          <pc:docMk/>
          <pc:sldMk cId="4234896203" sldId="259"/>
        </pc:sldMkLst>
        <pc:spChg chg="mod">
          <ac:chgData name="Julie Luht" userId="eac1ece3-a076-4aef-9b22-77d15757e7cb" providerId="ADAL" clId="{53F56E11-31F4-426D-B688-65AEE45AEE5C}" dt="2020-09-17T19:45:57.628" v="628" actId="26606"/>
          <ac:spMkLst>
            <pc:docMk/>
            <pc:sldMk cId="4234896203" sldId="259"/>
            <ac:spMk id="2" creationId="{4517F5D9-A3FD-4ABA-98BA-19FEA3310623}"/>
          </ac:spMkLst>
        </pc:spChg>
        <pc:spChg chg="del">
          <ac:chgData name="Julie Luht" userId="eac1ece3-a076-4aef-9b22-77d15757e7cb" providerId="ADAL" clId="{53F56E11-31F4-426D-B688-65AEE45AEE5C}" dt="2020-09-17T19:40:09.374" v="391"/>
          <ac:spMkLst>
            <pc:docMk/>
            <pc:sldMk cId="4234896203" sldId="259"/>
            <ac:spMk id="3" creationId="{6599A9CC-38F3-43D1-842B-D54E166D2277}"/>
          </ac:spMkLst>
        </pc:spChg>
        <pc:spChg chg="add del mod">
          <ac:chgData name="Julie Luht" userId="eac1ece3-a076-4aef-9b22-77d15757e7cb" providerId="ADAL" clId="{53F56E11-31F4-426D-B688-65AEE45AEE5C}" dt="2020-09-17T19:40:09.374" v="391"/>
          <ac:spMkLst>
            <pc:docMk/>
            <pc:sldMk cId="4234896203" sldId="259"/>
            <ac:spMk id="4" creationId="{77AD3D32-2688-4D23-89EF-805A7093DB7C}"/>
          </ac:spMkLst>
        </pc:spChg>
        <pc:spChg chg="add mod">
          <ac:chgData name="Julie Luht" userId="eac1ece3-a076-4aef-9b22-77d15757e7cb" providerId="ADAL" clId="{53F56E11-31F4-426D-B688-65AEE45AEE5C}" dt="2020-09-17T19:45:57.628" v="628" actId="26606"/>
          <ac:spMkLst>
            <pc:docMk/>
            <pc:sldMk cId="4234896203" sldId="259"/>
            <ac:spMk id="5" creationId="{727D3B10-C4DC-4084-9F90-69656A09D9F1}"/>
          </ac:spMkLst>
        </pc:spChg>
        <pc:spChg chg="add mod">
          <ac:chgData name="Julie Luht" userId="eac1ece3-a076-4aef-9b22-77d15757e7cb" providerId="ADAL" clId="{53F56E11-31F4-426D-B688-65AEE45AEE5C}" dt="2020-09-17T19:45:57.628" v="628" actId="26606"/>
          <ac:spMkLst>
            <pc:docMk/>
            <pc:sldMk cId="4234896203" sldId="259"/>
            <ac:spMk id="8" creationId="{CD045AE8-BA56-44D5-BB4C-DF7860BF9AB8}"/>
          </ac:spMkLst>
        </pc:spChg>
        <pc:spChg chg="add">
          <ac:chgData name="Julie Luht" userId="eac1ece3-a076-4aef-9b22-77d15757e7cb" providerId="ADAL" clId="{53F56E11-31F4-426D-B688-65AEE45AEE5C}" dt="2020-09-17T19:45:57.628" v="628" actId="26606"/>
          <ac:spMkLst>
            <pc:docMk/>
            <pc:sldMk cId="4234896203" sldId="259"/>
            <ac:spMk id="13" creationId="{8FC9BE17-9A7B-462D-AE50-3D8777387304}"/>
          </ac:spMkLst>
        </pc:spChg>
        <pc:spChg chg="add">
          <ac:chgData name="Julie Luht" userId="eac1ece3-a076-4aef-9b22-77d15757e7cb" providerId="ADAL" clId="{53F56E11-31F4-426D-B688-65AEE45AEE5C}" dt="2020-09-17T19:45:57.628" v="628" actId="26606"/>
          <ac:spMkLst>
            <pc:docMk/>
            <pc:sldMk cId="4234896203" sldId="259"/>
            <ac:spMk id="15" creationId="{3EBE8569-6AEC-4B8C-8D53-2DE337CDBA65}"/>
          </ac:spMkLst>
        </pc:spChg>
        <pc:spChg chg="add">
          <ac:chgData name="Julie Luht" userId="eac1ece3-a076-4aef-9b22-77d15757e7cb" providerId="ADAL" clId="{53F56E11-31F4-426D-B688-65AEE45AEE5C}" dt="2020-09-17T19:45:57.628" v="628" actId="26606"/>
          <ac:spMkLst>
            <pc:docMk/>
            <pc:sldMk cId="4234896203" sldId="259"/>
            <ac:spMk id="17" creationId="{55D4142C-5077-457F-A6AD-3FECFDB39685}"/>
          </ac:spMkLst>
        </pc:spChg>
        <pc:spChg chg="add">
          <ac:chgData name="Julie Luht" userId="eac1ece3-a076-4aef-9b22-77d15757e7cb" providerId="ADAL" clId="{53F56E11-31F4-426D-B688-65AEE45AEE5C}" dt="2020-09-17T19:45:57.628" v="628" actId="26606"/>
          <ac:spMkLst>
            <pc:docMk/>
            <pc:sldMk cId="4234896203" sldId="259"/>
            <ac:spMk id="19" creationId="{7A5F0580-5EE9-419F-96EE-B6529EF6E7D0}"/>
          </ac:spMkLst>
        </pc:spChg>
        <pc:picChg chg="add mod ord">
          <ac:chgData name="Julie Luht" userId="eac1ece3-a076-4aef-9b22-77d15757e7cb" providerId="ADAL" clId="{53F56E11-31F4-426D-B688-65AEE45AEE5C}" dt="2020-09-17T19:45:57.628" v="628" actId="26606"/>
          <ac:picMkLst>
            <pc:docMk/>
            <pc:sldMk cId="4234896203" sldId="259"/>
            <ac:picMk id="7" creationId="{6561E813-C8E4-48B1-B49F-9B790310D621}"/>
          </ac:picMkLst>
        </pc:picChg>
      </pc:sldChg>
      <pc:sldChg chg="addSp modSp new mod setBg setClrOvrMap">
        <pc:chgData name="Julie Luht" userId="eac1ece3-a076-4aef-9b22-77d15757e7cb" providerId="ADAL" clId="{53F56E11-31F4-426D-B688-65AEE45AEE5C}" dt="2020-09-17T19:47:07.639" v="662" actId="26606"/>
        <pc:sldMkLst>
          <pc:docMk/>
          <pc:sldMk cId="79519501" sldId="260"/>
        </pc:sldMkLst>
        <pc:spChg chg="mod">
          <ac:chgData name="Julie Luht" userId="eac1ece3-a076-4aef-9b22-77d15757e7cb" providerId="ADAL" clId="{53F56E11-31F4-426D-B688-65AEE45AEE5C}" dt="2020-09-17T19:47:07.639" v="662" actId="26606"/>
          <ac:spMkLst>
            <pc:docMk/>
            <pc:sldMk cId="79519501" sldId="260"/>
            <ac:spMk id="2" creationId="{D8EDE4F5-1429-4882-8F8F-46CA35323D45}"/>
          </ac:spMkLst>
        </pc:spChg>
        <pc:spChg chg="mod">
          <ac:chgData name="Julie Luht" userId="eac1ece3-a076-4aef-9b22-77d15757e7cb" providerId="ADAL" clId="{53F56E11-31F4-426D-B688-65AEE45AEE5C}" dt="2020-09-17T19:47:07.639" v="662" actId="26606"/>
          <ac:spMkLst>
            <pc:docMk/>
            <pc:sldMk cId="79519501" sldId="260"/>
            <ac:spMk id="3" creationId="{2598A0B9-F7DB-4F48-BDE7-65076F04140A}"/>
          </ac:spMkLst>
        </pc:spChg>
        <pc:spChg chg="add mod">
          <ac:chgData name="Julie Luht" userId="eac1ece3-a076-4aef-9b22-77d15757e7cb" providerId="ADAL" clId="{53F56E11-31F4-426D-B688-65AEE45AEE5C}" dt="2020-09-17T19:47:07.639" v="662" actId="26606"/>
          <ac:spMkLst>
            <pc:docMk/>
            <pc:sldMk cId="79519501" sldId="260"/>
            <ac:spMk id="6" creationId="{83ED3403-31A0-4927-BA77-9EA11FEB4A74}"/>
          </ac:spMkLst>
        </pc:spChg>
        <pc:spChg chg="add">
          <ac:chgData name="Julie Luht" userId="eac1ece3-a076-4aef-9b22-77d15757e7cb" providerId="ADAL" clId="{53F56E11-31F4-426D-B688-65AEE45AEE5C}" dt="2020-09-17T19:47:07.639" v="662" actId="26606"/>
          <ac:spMkLst>
            <pc:docMk/>
            <pc:sldMk cId="79519501" sldId="260"/>
            <ac:spMk id="11" creationId="{0671A8AE-40A1-4631-A6B8-581AFF065482}"/>
          </ac:spMkLst>
        </pc:spChg>
        <pc:spChg chg="add">
          <ac:chgData name="Julie Luht" userId="eac1ece3-a076-4aef-9b22-77d15757e7cb" providerId="ADAL" clId="{53F56E11-31F4-426D-B688-65AEE45AEE5C}" dt="2020-09-17T19:47:07.639" v="662" actId="26606"/>
          <ac:spMkLst>
            <pc:docMk/>
            <pc:sldMk cId="79519501" sldId="260"/>
            <ac:spMk id="13" creationId="{AB58EF07-17C2-48CF-ABB0-EEF1F17CB8F0}"/>
          </ac:spMkLst>
        </pc:spChg>
        <pc:spChg chg="add">
          <ac:chgData name="Julie Luht" userId="eac1ece3-a076-4aef-9b22-77d15757e7cb" providerId="ADAL" clId="{53F56E11-31F4-426D-B688-65AEE45AEE5C}" dt="2020-09-17T19:47:07.639" v="662" actId="26606"/>
          <ac:spMkLst>
            <pc:docMk/>
            <pc:sldMk cId="79519501" sldId="260"/>
            <ac:spMk id="15" creationId="{AF2F604E-43BE-4DC3-B983-E071523364F8}"/>
          </ac:spMkLst>
        </pc:spChg>
        <pc:spChg chg="add">
          <ac:chgData name="Julie Luht" userId="eac1ece3-a076-4aef-9b22-77d15757e7cb" providerId="ADAL" clId="{53F56E11-31F4-426D-B688-65AEE45AEE5C}" dt="2020-09-17T19:47:07.639" v="662" actId="26606"/>
          <ac:spMkLst>
            <pc:docMk/>
            <pc:sldMk cId="79519501" sldId="260"/>
            <ac:spMk id="17" creationId="{08C9B587-E65E-4B52-B37C-ABEBB6E87928}"/>
          </ac:spMkLst>
        </pc:spChg>
        <pc:picChg chg="add mod ord">
          <ac:chgData name="Julie Luht" userId="eac1ece3-a076-4aef-9b22-77d15757e7cb" providerId="ADAL" clId="{53F56E11-31F4-426D-B688-65AEE45AEE5C}" dt="2020-09-17T19:47:07.639" v="662" actId="26606"/>
          <ac:picMkLst>
            <pc:docMk/>
            <pc:sldMk cId="79519501" sldId="260"/>
            <ac:picMk id="5" creationId="{76327D64-ADB6-445A-B4A0-1C82B2BDE64F}"/>
          </ac:picMkLst>
        </pc:picChg>
      </pc:sldChg>
      <pc:sldChg chg="addSp delSp modSp new mod setBg delDesignElem">
        <pc:chgData name="Julie Luht" userId="eac1ece3-a076-4aef-9b22-77d15757e7cb" providerId="ADAL" clId="{53F56E11-31F4-426D-B688-65AEE45AEE5C}" dt="2020-09-17T19:48:36.106" v="680" actId="5793"/>
        <pc:sldMkLst>
          <pc:docMk/>
          <pc:sldMk cId="1229005741" sldId="261"/>
        </pc:sldMkLst>
        <pc:spChg chg="mod">
          <ac:chgData name="Julie Luht" userId="eac1ece3-a076-4aef-9b22-77d15757e7cb" providerId="ADAL" clId="{53F56E11-31F4-426D-B688-65AEE45AEE5C}" dt="2020-09-17T19:48:33.180" v="679" actId="26606"/>
          <ac:spMkLst>
            <pc:docMk/>
            <pc:sldMk cId="1229005741" sldId="261"/>
            <ac:spMk id="2" creationId="{182FACAB-1A12-43D7-84FB-3E4BD9D4AA21}"/>
          </ac:spMkLst>
        </pc:spChg>
        <pc:spChg chg="mod">
          <ac:chgData name="Julie Luht" userId="eac1ece3-a076-4aef-9b22-77d15757e7cb" providerId="ADAL" clId="{53F56E11-31F4-426D-B688-65AEE45AEE5C}" dt="2020-09-17T19:48:36.106" v="680" actId="5793"/>
          <ac:spMkLst>
            <pc:docMk/>
            <pc:sldMk cId="1229005741" sldId="261"/>
            <ac:spMk id="3" creationId="{CB6125FD-44D5-450B-A7C5-E7CD3184C22D}"/>
          </ac:spMkLst>
        </pc:spChg>
        <pc:spChg chg="add mod">
          <ac:chgData name="Julie Luht" userId="eac1ece3-a076-4aef-9b22-77d15757e7cb" providerId="ADAL" clId="{53F56E11-31F4-426D-B688-65AEE45AEE5C}" dt="2020-09-17T19:48:33.180" v="679" actId="26606"/>
          <ac:spMkLst>
            <pc:docMk/>
            <pc:sldMk cId="1229005741" sldId="261"/>
            <ac:spMk id="6" creationId="{E74E4B79-F450-4135-8464-DECEB490AE3F}"/>
          </ac:spMkLst>
        </pc:spChg>
        <pc:spChg chg="add del mod">
          <ac:chgData name="Julie Luht" userId="eac1ece3-a076-4aef-9b22-77d15757e7cb" providerId="ADAL" clId="{53F56E11-31F4-426D-B688-65AEE45AEE5C}" dt="2020-09-17T19:48:26.739" v="676"/>
          <ac:spMkLst>
            <pc:docMk/>
            <pc:sldMk cId="1229005741" sldId="261"/>
            <ac:spMk id="7" creationId="{5C5E1D59-7B62-44B1-A8B7-8E18FD8CB947}"/>
          </ac:spMkLst>
        </pc:spChg>
        <pc:spChg chg="add del mod">
          <ac:chgData name="Julie Luht" userId="eac1ece3-a076-4aef-9b22-77d15757e7cb" providerId="ADAL" clId="{53F56E11-31F4-426D-B688-65AEE45AEE5C}" dt="2020-09-17T19:48:26.739" v="676"/>
          <ac:spMkLst>
            <pc:docMk/>
            <pc:sldMk cId="1229005741" sldId="261"/>
            <ac:spMk id="8" creationId="{59DE5E6B-F66D-4D83-AB00-576E3D391B77}"/>
          </ac:spMkLst>
        </pc:spChg>
        <pc:spChg chg="add del">
          <ac:chgData name="Julie Luht" userId="eac1ece3-a076-4aef-9b22-77d15757e7cb" providerId="ADAL" clId="{53F56E11-31F4-426D-B688-65AEE45AEE5C}" dt="2020-09-17T19:48:33.170" v="678" actId="26606"/>
          <ac:spMkLst>
            <pc:docMk/>
            <pc:sldMk cId="1229005741" sldId="261"/>
            <ac:spMk id="9" creationId="{60E9A6ED-B880-44EA-8D60-C9D3C82CCBD2}"/>
          </ac:spMkLst>
        </pc:spChg>
        <pc:spChg chg="add del">
          <ac:chgData name="Julie Luht" userId="eac1ece3-a076-4aef-9b22-77d15757e7cb" providerId="ADAL" clId="{53F56E11-31F4-426D-B688-65AEE45AEE5C}" dt="2020-09-17T19:48:26.739" v="676"/>
          <ac:spMkLst>
            <pc:docMk/>
            <pc:sldMk cId="1229005741" sldId="261"/>
            <ac:spMk id="11" creationId="{60E9A6ED-B880-44EA-8D60-C9D3C82CCBD2}"/>
          </ac:spMkLst>
        </pc:spChg>
        <pc:spChg chg="add">
          <ac:chgData name="Julie Luht" userId="eac1ece3-a076-4aef-9b22-77d15757e7cb" providerId="ADAL" clId="{53F56E11-31F4-426D-B688-65AEE45AEE5C}" dt="2020-09-17T19:48:33.180" v="679" actId="26606"/>
          <ac:spMkLst>
            <pc:docMk/>
            <pc:sldMk cId="1229005741" sldId="261"/>
            <ac:spMk id="12" creationId="{201CC55D-ED54-4C5C-95E6-10947BD1103B}"/>
          </ac:spMkLst>
        </pc:spChg>
        <pc:spChg chg="add">
          <ac:chgData name="Julie Luht" userId="eac1ece3-a076-4aef-9b22-77d15757e7cb" providerId="ADAL" clId="{53F56E11-31F4-426D-B688-65AEE45AEE5C}" dt="2020-09-17T19:48:33.180" v="679" actId="26606"/>
          <ac:spMkLst>
            <pc:docMk/>
            <pc:sldMk cId="1229005741" sldId="261"/>
            <ac:spMk id="17" creationId="{3873B707-463F-40B0-8227-E8CC6C67EB25}"/>
          </ac:spMkLst>
        </pc:spChg>
        <pc:spChg chg="add">
          <ac:chgData name="Julie Luht" userId="eac1ece3-a076-4aef-9b22-77d15757e7cb" providerId="ADAL" clId="{53F56E11-31F4-426D-B688-65AEE45AEE5C}" dt="2020-09-17T19:48:33.180" v="679" actId="26606"/>
          <ac:spMkLst>
            <pc:docMk/>
            <pc:sldMk cId="1229005741" sldId="261"/>
            <ac:spMk id="19" creationId="{C13237C8-E62C-4F0D-A318-BD6FB6C2D138}"/>
          </ac:spMkLst>
        </pc:spChg>
        <pc:spChg chg="add">
          <ac:chgData name="Julie Luht" userId="eac1ece3-a076-4aef-9b22-77d15757e7cb" providerId="ADAL" clId="{53F56E11-31F4-426D-B688-65AEE45AEE5C}" dt="2020-09-17T19:48:33.180" v="679" actId="26606"/>
          <ac:spMkLst>
            <pc:docMk/>
            <pc:sldMk cId="1229005741" sldId="261"/>
            <ac:spMk id="21" creationId="{19C9EAEA-39D0-4B0E-A0EB-51E7B26740B1}"/>
          </ac:spMkLst>
        </pc:spChg>
        <pc:grpChg chg="add">
          <ac:chgData name="Julie Luht" userId="eac1ece3-a076-4aef-9b22-77d15757e7cb" providerId="ADAL" clId="{53F56E11-31F4-426D-B688-65AEE45AEE5C}" dt="2020-09-17T19:48:33.180" v="679" actId="26606"/>
          <ac:grpSpMkLst>
            <pc:docMk/>
            <pc:sldMk cId="1229005741" sldId="261"/>
            <ac:grpSpMk id="13" creationId="{1DE889C7-FAD6-4397-98E2-05D503484459}"/>
          </ac:grpSpMkLst>
        </pc:grpChg>
        <pc:picChg chg="add mod">
          <ac:chgData name="Julie Luht" userId="eac1ece3-a076-4aef-9b22-77d15757e7cb" providerId="ADAL" clId="{53F56E11-31F4-426D-B688-65AEE45AEE5C}" dt="2020-09-17T19:48:33.180" v="679" actId="26606"/>
          <ac:picMkLst>
            <pc:docMk/>
            <pc:sldMk cId="1229005741" sldId="261"/>
            <ac:picMk id="5" creationId="{FD8B70AB-7858-4A1A-808E-62B941D516C6}"/>
          </ac:picMkLst>
        </pc:picChg>
      </pc:sldChg>
      <pc:sldChg chg="addSp delSp modSp new mod setBg">
        <pc:chgData name="Julie Luht" userId="eac1ece3-a076-4aef-9b22-77d15757e7cb" providerId="ADAL" clId="{53F56E11-31F4-426D-B688-65AEE45AEE5C}" dt="2020-09-17T19:49:33.971" v="698" actId="26606"/>
        <pc:sldMkLst>
          <pc:docMk/>
          <pc:sldMk cId="1665343747" sldId="262"/>
        </pc:sldMkLst>
        <pc:spChg chg="mod">
          <ac:chgData name="Julie Luht" userId="eac1ece3-a076-4aef-9b22-77d15757e7cb" providerId="ADAL" clId="{53F56E11-31F4-426D-B688-65AEE45AEE5C}" dt="2020-09-17T19:49:33.971" v="698" actId="26606"/>
          <ac:spMkLst>
            <pc:docMk/>
            <pc:sldMk cId="1665343747" sldId="262"/>
            <ac:spMk id="2" creationId="{B1F737CD-7818-47E3-BAAB-47837C923466}"/>
          </ac:spMkLst>
        </pc:spChg>
        <pc:spChg chg="mod">
          <ac:chgData name="Julie Luht" userId="eac1ece3-a076-4aef-9b22-77d15757e7cb" providerId="ADAL" clId="{53F56E11-31F4-426D-B688-65AEE45AEE5C}" dt="2020-09-17T19:49:33.971" v="698" actId="26606"/>
          <ac:spMkLst>
            <pc:docMk/>
            <pc:sldMk cId="1665343747" sldId="262"/>
            <ac:spMk id="3" creationId="{FCFF6186-0C78-46F3-BCE4-C3A1ADBAF097}"/>
          </ac:spMkLst>
        </pc:spChg>
        <pc:spChg chg="add del mod">
          <ac:chgData name="Julie Luht" userId="eac1ece3-a076-4aef-9b22-77d15757e7cb" providerId="ADAL" clId="{53F56E11-31F4-426D-B688-65AEE45AEE5C}" dt="2020-09-17T19:48:56.991" v="691"/>
          <ac:spMkLst>
            <pc:docMk/>
            <pc:sldMk cId="1665343747" sldId="262"/>
            <ac:spMk id="4" creationId="{B3CAE7BC-1415-4343-9F2F-47179ED9FEDC}"/>
          </ac:spMkLst>
        </pc:spChg>
        <pc:spChg chg="add del mod">
          <ac:chgData name="Julie Luht" userId="eac1ece3-a076-4aef-9b22-77d15757e7cb" providerId="ADAL" clId="{53F56E11-31F4-426D-B688-65AEE45AEE5C}" dt="2020-09-17T19:48:56.991" v="691"/>
          <ac:spMkLst>
            <pc:docMk/>
            <pc:sldMk cId="1665343747" sldId="262"/>
            <ac:spMk id="5" creationId="{65E9B13D-7F85-4E31-B198-17AD3D797680}"/>
          </ac:spMkLst>
        </pc:spChg>
        <pc:spChg chg="add mod">
          <ac:chgData name="Julie Luht" userId="eac1ece3-a076-4aef-9b22-77d15757e7cb" providerId="ADAL" clId="{53F56E11-31F4-426D-B688-65AEE45AEE5C}" dt="2020-09-17T19:49:33.971" v="698" actId="26606"/>
          <ac:spMkLst>
            <pc:docMk/>
            <pc:sldMk cId="1665343747" sldId="262"/>
            <ac:spMk id="8" creationId="{D7EA4980-1C9D-4CE4-9E9A-FAFC2F0D2D39}"/>
          </ac:spMkLst>
        </pc:spChg>
        <pc:spChg chg="add">
          <ac:chgData name="Julie Luht" userId="eac1ece3-a076-4aef-9b22-77d15757e7cb" providerId="ADAL" clId="{53F56E11-31F4-426D-B688-65AEE45AEE5C}" dt="2020-09-17T19:49:33.971" v="698" actId="26606"/>
          <ac:spMkLst>
            <pc:docMk/>
            <pc:sldMk cId="1665343747" sldId="262"/>
            <ac:spMk id="13" creationId="{3CD9DF72-87A3-404E-A828-84CBF11A8303}"/>
          </ac:spMkLst>
        </pc:spChg>
        <pc:picChg chg="add mod ord">
          <ac:chgData name="Julie Luht" userId="eac1ece3-a076-4aef-9b22-77d15757e7cb" providerId="ADAL" clId="{53F56E11-31F4-426D-B688-65AEE45AEE5C}" dt="2020-09-17T19:49:33.971" v="698" actId="26606"/>
          <ac:picMkLst>
            <pc:docMk/>
            <pc:sldMk cId="1665343747" sldId="262"/>
            <ac:picMk id="7" creationId="{BEE13217-C580-4BB4-8862-1156C20F17D4}"/>
          </ac:picMkLst>
        </pc:picChg>
        <pc:cxnChg chg="add">
          <ac:chgData name="Julie Luht" userId="eac1ece3-a076-4aef-9b22-77d15757e7cb" providerId="ADAL" clId="{53F56E11-31F4-426D-B688-65AEE45AEE5C}" dt="2020-09-17T19:49:33.971" v="698" actId="26606"/>
          <ac:cxnSpMkLst>
            <pc:docMk/>
            <pc:sldMk cId="1665343747" sldId="262"/>
            <ac:cxnSpMk id="15" creationId="{20E3A342-4D61-4E3F-AF90-1AB42AEB96CC}"/>
          </ac:cxnSpMkLst>
        </pc:cxnChg>
      </pc:sldChg>
      <pc:sldChg chg="addSp delSp modSp new mod setBg">
        <pc:chgData name="Julie Luht" userId="eac1ece3-a076-4aef-9b22-77d15757e7cb" providerId="ADAL" clId="{53F56E11-31F4-426D-B688-65AEE45AEE5C}" dt="2020-09-17T19:51:57.573" v="722" actId="26606"/>
        <pc:sldMkLst>
          <pc:docMk/>
          <pc:sldMk cId="4170509890" sldId="263"/>
        </pc:sldMkLst>
        <pc:spChg chg="mod">
          <ac:chgData name="Julie Luht" userId="eac1ece3-a076-4aef-9b22-77d15757e7cb" providerId="ADAL" clId="{53F56E11-31F4-426D-B688-65AEE45AEE5C}" dt="2020-09-17T19:51:57.573" v="722" actId="26606"/>
          <ac:spMkLst>
            <pc:docMk/>
            <pc:sldMk cId="4170509890" sldId="263"/>
            <ac:spMk id="2" creationId="{F4AA36A7-F79E-4918-BDAC-390D20356B03}"/>
          </ac:spMkLst>
        </pc:spChg>
        <pc:spChg chg="mod ord">
          <ac:chgData name="Julie Luht" userId="eac1ece3-a076-4aef-9b22-77d15757e7cb" providerId="ADAL" clId="{53F56E11-31F4-426D-B688-65AEE45AEE5C}" dt="2020-09-17T19:51:57.573" v="722" actId="26606"/>
          <ac:spMkLst>
            <pc:docMk/>
            <pc:sldMk cId="4170509890" sldId="263"/>
            <ac:spMk id="3" creationId="{560D2D48-8CD6-459F-BEE7-D2B25826FAB0}"/>
          </ac:spMkLst>
        </pc:spChg>
        <pc:spChg chg="add del mod">
          <ac:chgData name="Julie Luht" userId="eac1ece3-a076-4aef-9b22-77d15757e7cb" providerId="ADAL" clId="{53F56E11-31F4-426D-B688-65AEE45AEE5C}" dt="2020-09-17T19:50:07.105" v="709"/>
          <ac:spMkLst>
            <pc:docMk/>
            <pc:sldMk cId="4170509890" sldId="263"/>
            <ac:spMk id="4" creationId="{8DA3D4EB-D731-4F7B-8C08-C652B9D78351}"/>
          </ac:spMkLst>
        </pc:spChg>
        <pc:spChg chg="add del mod">
          <ac:chgData name="Julie Luht" userId="eac1ece3-a076-4aef-9b22-77d15757e7cb" providerId="ADAL" clId="{53F56E11-31F4-426D-B688-65AEE45AEE5C}" dt="2020-09-17T19:50:07.105" v="709"/>
          <ac:spMkLst>
            <pc:docMk/>
            <pc:sldMk cId="4170509890" sldId="263"/>
            <ac:spMk id="5" creationId="{95057CE9-1782-4BE5-89EC-B73251C190B1}"/>
          </ac:spMkLst>
        </pc:spChg>
        <pc:spChg chg="add mod">
          <ac:chgData name="Julie Luht" userId="eac1ece3-a076-4aef-9b22-77d15757e7cb" providerId="ADAL" clId="{53F56E11-31F4-426D-B688-65AEE45AEE5C}" dt="2020-09-17T19:51:57.573" v="722" actId="26606"/>
          <ac:spMkLst>
            <pc:docMk/>
            <pc:sldMk cId="4170509890" sldId="263"/>
            <ac:spMk id="8" creationId="{C59FFEC7-2FA6-473F-BDF9-DE0FD6319F69}"/>
          </ac:spMkLst>
        </pc:spChg>
        <pc:picChg chg="add mod">
          <ac:chgData name="Julie Luht" userId="eac1ece3-a076-4aef-9b22-77d15757e7cb" providerId="ADAL" clId="{53F56E11-31F4-426D-B688-65AEE45AEE5C}" dt="2020-09-17T19:51:57.573" v="722" actId="26606"/>
          <ac:picMkLst>
            <pc:docMk/>
            <pc:sldMk cId="4170509890" sldId="263"/>
            <ac:picMk id="7" creationId="{47432F93-12DE-48CC-BF5A-3F14696DF7D6}"/>
          </ac:picMkLst>
        </pc:picChg>
      </pc:sldChg>
      <pc:sldChg chg="addSp delSp modSp new mod setBg">
        <pc:chgData name="Julie Luht" userId="eac1ece3-a076-4aef-9b22-77d15757e7cb" providerId="ADAL" clId="{53F56E11-31F4-426D-B688-65AEE45AEE5C}" dt="2020-09-17T19:53:34.483" v="733" actId="26606"/>
        <pc:sldMkLst>
          <pc:docMk/>
          <pc:sldMk cId="1986850958" sldId="264"/>
        </pc:sldMkLst>
        <pc:spChg chg="mod">
          <ac:chgData name="Julie Luht" userId="eac1ece3-a076-4aef-9b22-77d15757e7cb" providerId="ADAL" clId="{53F56E11-31F4-426D-B688-65AEE45AEE5C}" dt="2020-09-17T19:53:34.483" v="733" actId="26606"/>
          <ac:spMkLst>
            <pc:docMk/>
            <pc:sldMk cId="1986850958" sldId="264"/>
            <ac:spMk id="2" creationId="{D8118428-6FD4-49F4-A860-D89BA6267370}"/>
          </ac:spMkLst>
        </pc:spChg>
        <pc:spChg chg="mod ord">
          <ac:chgData name="Julie Luht" userId="eac1ece3-a076-4aef-9b22-77d15757e7cb" providerId="ADAL" clId="{53F56E11-31F4-426D-B688-65AEE45AEE5C}" dt="2020-09-17T19:53:34.483" v="733" actId="26606"/>
          <ac:spMkLst>
            <pc:docMk/>
            <pc:sldMk cId="1986850958" sldId="264"/>
            <ac:spMk id="3" creationId="{0AA6CB96-4DA0-41C9-98E6-103FDEB57D91}"/>
          </ac:spMkLst>
        </pc:spChg>
        <pc:spChg chg="add del mod">
          <ac:chgData name="Julie Luht" userId="eac1ece3-a076-4aef-9b22-77d15757e7cb" providerId="ADAL" clId="{53F56E11-31F4-426D-B688-65AEE45AEE5C}" dt="2020-09-17T19:52:23.383" v="726"/>
          <ac:spMkLst>
            <pc:docMk/>
            <pc:sldMk cId="1986850958" sldId="264"/>
            <ac:spMk id="4" creationId="{9422E5B0-714E-4384-8B1D-9475597AE937}"/>
          </ac:spMkLst>
        </pc:spChg>
        <pc:spChg chg="add del mod">
          <ac:chgData name="Julie Luht" userId="eac1ece3-a076-4aef-9b22-77d15757e7cb" providerId="ADAL" clId="{53F56E11-31F4-426D-B688-65AEE45AEE5C}" dt="2020-09-17T19:52:23.383" v="726"/>
          <ac:spMkLst>
            <pc:docMk/>
            <pc:sldMk cId="1986850958" sldId="264"/>
            <ac:spMk id="5" creationId="{FF3020FB-E65B-4B83-832A-CF08C931EDB0}"/>
          </ac:spMkLst>
        </pc:spChg>
        <pc:spChg chg="add mod">
          <ac:chgData name="Julie Luht" userId="eac1ece3-a076-4aef-9b22-77d15757e7cb" providerId="ADAL" clId="{53F56E11-31F4-426D-B688-65AEE45AEE5C}" dt="2020-09-17T19:53:34.483" v="733" actId="26606"/>
          <ac:spMkLst>
            <pc:docMk/>
            <pc:sldMk cId="1986850958" sldId="264"/>
            <ac:spMk id="8" creationId="{F4C7B408-F71C-44A6-AE56-EAA17C7D7479}"/>
          </ac:spMkLst>
        </pc:spChg>
        <pc:spChg chg="add">
          <ac:chgData name="Julie Luht" userId="eac1ece3-a076-4aef-9b22-77d15757e7cb" providerId="ADAL" clId="{53F56E11-31F4-426D-B688-65AEE45AEE5C}" dt="2020-09-17T19:53:34.483" v="733" actId="26606"/>
          <ac:spMkLst>
            <pc:docMk/>
            <pc:sldMk cId="1986850958" sldId="264"/>
            <ac:spMk id="13" creationId="{9D80C9EF-3CC6-4ECC-9C2D-9D0396C96ED9}"/>
          </ac:spMkLst>
        </pc:spChg>
        <pc:spChg chg="add">
          <ac:chgData name="Julie Luht" userId="eac1ece3-a076-4aef-9b22-77d15757e7cb" providerId="ADAL" clId="{53F56E11-31F4-426D-B688-65AEE45AEE5C}" dt="2020-09-17T19:53:34.483" v="733" actId="26606"/>
          <ac:spMkLst>
            <pc:docMk/>
            <pc:sldMk cId="1986850958" sldId="264"/>
            <ac:spMk id="15" creationId="{5DA32751-37A2-45C0-BE94-63D375E27003}"/>
          </ac:spMkLst>
        </pc:spChg>
        <pc:spChg chg="add">
          <ac:chgData name="Julie Luht" userId="eac1ece3-a076-4aef-9b22-77d15757e7cb" providerId="ADAL" clId="{53F56E11-31F4-426D-B688-65AEE45AEE5C}" dt="2020-09-17T19:53:34.483" v="733" actId="26606"/>
          <ac:spMkLst>
            <pc:docMk/>
            <pc:sldMk cId="1986850958" sldId="264"/>
            <ac:spMk id="17" creationId="{E659831F-0D9A-4C63-9EBB-8435B85A440F}"/>
          </ac:spMkLst>
        </pc:spChg>
        <pc:spChg chg="add">
          <ac:chgData name="Julie Luht" userId="eac1ece3-a076-4aef-9b22-77d15757e7cb" providerId="ADAL" clId="{53F56E11-31F4-426D-B688-65AEE45AEE5C}" dt="2020-09-17T19:53:34.483" v="733" actId="26606"/>
          <ac:spMkLst>
            <pc:docMk/>
            <pc:sldMk cId="1986850958" sldId="264"/>
            <ac:spMk id="19" creationId="{5A55FBCD-CD42-40F5-8A1B-3203F9CAEEAA}"/>
          </ac:spMkLst>
        </pc:spChg>
        <pc:picChg chg="add mod">
          <ac:chgData name="Julie Luht" userId="eac1ece3-a076-4aef-9b22-77d15757e7cb" providerId="ADAL" clId="{53F56E11-31F4-426D-B688-65AEE45AEE5C}" dt="2020-09-17T19:53:34.483" v="733" actId="26606"/>
          <ac:picMkLst>
            <pc:docMk/>
            <pc:sldMk cId="1986850958" sldId="264"/>
            <ac:picMk id="7" creationId="{3F8E4048-BC00-4FFB-AC10-946C68280ABD}"/>
          </ac:picMkLst>
        </pc:picChg>
      </pc:sldChg>
      <pc:sldChg chg="addSp delSp modSp new mod setBg modNotesTx">
        <pc:chgData name="Julie Luht" userId="eac1ece3-a076-4aef-9b22-77d15757e7cb" providerId="ADAL" clId="{53F56E11-31F4-426D-B688-65AEE45AEE5C}" dt="2020-09-17T19:55:19.327" v="752" actId="403"/>
        <pc:sldMkLst>
          <pc:docMk/>
          <pc:sldMk cId="3482596450" sldId="265"/>
        </pc:sldMkLst>
        <pc:spChg chg="mod">
          <ac:chgData name="Julie Luht" userId="eac1ece3-a076-4aef-9b22-77d15757e7cb" providerId="ADAL" clId="{53F56E11-31F4-426D-B688-65AEE45AEE5C}" dt="2020-09-17T19:55:19.327" v="752" actId="403"/>
          <ac:spMkLst>
            <pc:docMk/>
            <pc:sldMk cId="3482596450" sldId="265"/>
            <ac:spMk id="2" creationId="{C1D3F30A-E81C-41B6-A851-3F1F1D5C426E}"/>
          </ac:spMkLst>
        </pc:spChg>
        <pc:spChg chg="del">
          <ac:chgData name="Julie Luht" userId="eac1ece3-a076-4aef-9b22-77d15757e7cb" providerId="ADAL" clId="{53F56E11-31F4-426D-B688-65AEE45AEE5C}" dt="2020-09-17T19:54:39.203" v="741"/>
          <ac:spMkLst>
            <pc:docMk/>
            <pc:sldMk cId="3482596450" sldId="265"/>
            <ac:spMk id="3" creationId="{387AC7F0-EB2D-40C0-8BFA-4F10D1CF6C09}"/>
          </ac:spMkLst>
        </pc:spChg>
        <pc:spChg chg="add del mod">
          <ac:chgData name="Julie Luht" userId="eac1ece3-a076-4aef-9b22-77d15757e7cb" providerId="ADAL" clId="{53F56E11-31F4-426D-B688-65AEE45AEE5C}" dt="2020-09-17T19:54:39.203" v="741"/>
          <ac:spMkLst>
            <pc:docMk/>
            <pc:sldMk cId="3482596450" sldId="265"/>
            <ac:spMk id="4" creationId="{7D7D70DA-EFDB-4091-9A30-42011383ED79}"/>
          </ac:spMkLst>
        </pc:spChg>
        <pc:spChg chg="add del mod">
          <ac:chgData name="Julie Luht" userId="eac1ece3-a076-4aef-9b22-77d15757e7cb" providerId="ADAL" clId="{53F56E11-31F4-426D-B688-65AEE45AEE5C}" dt="2020-09-17T19:55:03.578" v="742" actId="931"/>
          <ac:spMkLst>
            <pc:docMk/>
            <pc:sldMk cId="3482596450" sldId="265"/>
            <ac:spMk id="5" creationId="{EC9CCB95-13E7-4655-86C7-2803E99A269E}"/>
          </ac:spMkLst>
        </pc:spChg>
        <pc:spChg chg="add mod">
          <ac:chgData name="Julie Luht" userId="eac1ece3-a076-4aef-9b22-77d15757e7cb" providerId="ADAL" clId="{53F56E11-31F4-426D-B688-65AEE45AEE5C}" dt="2020-09-17T19:55:07.055" v="745" actId="26606"/>
          <ac:spMkLst>
            <pc:docMk/>
            <pc:sldMk cId="3482596450" sldId="265"/>
            <ac:spMk id="8" creationId="{632126D7-D442-431A-BDEF-D93ADC090BCB}"/>
          </ac:spMkLst>
        </pc:spChg>
        <pc:spChg chg="add">
          <ac:chgData name="Julie Luht" userId="eac1ece3-a076-4aef-9b22-77d15757e7cb" providerId="ADAL" clId="{53F56E11-31F4-426D-B688-65AEE45AEE5C}" dt="2020-09-17T19:55:07.055" v="745" actId="26606"/>
          <ac:spMkLst>
            <pc:docMk/>
            <pc:sldMk cId="3482596450" sldId="265"/>
            <ac:spMk id="13" creationId="{C0F7281F-D4E3-44C4-BFBA-CB593A7F6103}"/>
          </ac:spMkLst>
        </pc:spChg>
        <pc:spChg chg="add">
          <ac:chgData name="Julie Luht" userId="eac1ece3-a076-4aef-9b22-77d15757e7cb" providerId="ADAL" clId="{53F56E11-31F4-426D-B688-65AEE45AEE5C}" dt="2020-09-17T19:55:07.055" v="745" actId="26606"/>
          <ac:spMkLst>
            <pc:docMk/>
            <pc:sldMk cId="3482596450" sldId="265"/>
            <ac:spMk id="15" creationId="{E8B49220-D709-41F4-BFDA-B6A2F0757A66}"/>
          </ac:spMkLst>
        </pc:spChg>
        <pc:picChg chg="add mod">
          <ac:chgData name="Julie Luht" userId="eac1ece3-a076-4aef-9b22-77d15757e7cb" providerId="ADAL" clId="{53F56E11-31F4-426D-B688-65AEE45AEE5C}" dt="2020-09-17T19:55:07.055" v="745" actId="26606"/>
          <ac:picMkLst>
            <pc:docMk/>
            <pc:sldMk cId="3482596450" sldId="265"/>
            <ac:picMk id="7" creationId="{DA66900D-DB3A-4868-8148-ABD123B7CE57}"/>
          </ac:picMkLst>
        </pc:picChg>
      </pc:sldChg>
      <pc:sldChg chg="addSp delSp modSp new mod setBg">
        <pc:chgData name="Julie Luht" userId="eac1ece3-a076-4aef-9b22-77d15757e7cb" providerId="ADAL" clId="{53F56E11-31F4-426D-B688-65AEE45AEE5C}" dt="2020-09-17T19:56:59.264" v="842" actId="20577"/>
        <pc:sldMkLst>
          <pc:docMk/>
          <pc:sldMk cId="3099776337" sldId="266"/>
        </pc:sldMkLst>
        <pc:spChg chg="mod">
          <ac:chgData name="Julie Luht" userId="eac1ece3-a076-4aef-9b22-77d15757e7cb" providerId="ADAL" clId="{53F56E11-31F4-426D-B688-65AEE45AEE5C}" dt="2020-09-17T19:56:39.356" v="765" actId="26606"/>
          <ac:spMkLst>
            <pc:docMk/>
            <pc:sldMk cId="3099776337" sldId="266"/>
            <ac:spMk id="2" creationId="{7F942F59-AA04-4456-8F01-C64D898A1DAE}"/>
          </ac:spMkLst>
        </pc:spChg>
        <pc:spChg chg="del">
          <ac:chgData name="Julie Luht" userId="eac1ece3-a076-4aef-9b22-77d15757e7cb" providerId="ADAL" clId="{53F56E11-31F4-426D-B688-65AEE45AEE5C}" dt="2020-09-17T19:55:52.018" v="756"/>
          <ac:spMkLst>
            <pc:docMk/>
            <pc:sldMk cId="3099776337" sldId="266"/>
            <ac:spMk id="3" creationId="{939041ED-36E5-4144-BABB-C6C4F2392BE3}"/>
          </ac:spMkLst>
        </pc:spChg>
        <pc:spChg chg="add del mod">
          <ac:chgData name="Julie Luht" userId="eac1ece3-a076-4aef-9b22-77d15757e7cb" providerId="ADAL" clId="{53F56E11-31F4-426D-B688-65AEE45AEE5C}" dt="2020-09-17T19:55:52.018" v="756"/>
          <ac:spMkLst>
            <pc:docMk/>
            <pc:sldMk cId="3099776337" sldId="266"/>
            <ac:spMk id="4" creationId="{BC2F71DD-8493-46EC-9698-3A25A5167D64}"/>
          </ac:spMkLst>
        </pc:spChg>
        <pc:spChg chg="add del mod">
          <ac:chgData name="Julie Luht" userId="eac1ece3-a076-4aef-9b22-77d15757e7cb" providerId="ADAL" clId="{53F56E11-31F4-426D-B688-65AEE45AEE5C}" dt="2020-09-17T19:56:17.742" v="757" actId="931"/>
          <ac:spMkLst>
            <pc:docMk/>
            <pc:sldMk cId="3099776337" sldId="266"/>
            <ac:spMk id="5" creationId="{191F7500-1C10-4D4C-B676-0CFED5C8E7DD}"/>
          </ac:spMkLst>
        </pc:spChg>
        <pc:spChg chg="add mod">
          <ac:chgData name="Julie Luht" userId="eac1ece3-a076-4aef-9b22-77d15757e7cb" providerId="ADAL" clId="{53F56E11-31F4-426D-B688-65AEE45AEE5C}" dt="2020-09-17T19:56:39.356" v="765" actId="26606"/>
          <ac:spMkLst>
            <pc:docMk/>
            <pc:sldMk cId="3099776337" sldId="266"/>
            <ac:spMk id="8" creationId="{5ADEC40F-448B-4FB4-A6AA-E244CB64263B}"/>
          </ac:spMkLst>
        </pc:spChg>
        <pc:spChg chg="add del">
          <ac:chgData name="Julie Luht" userId="eac1ece3-a076-4aef-9b22-77d15757e7cb" providerId="ADAL" clId="{53F56E11-31F4-426D-B688-65AEE45AEE5C}" dt="2020-09-17T19:56:39.356" v="765" actId="26606"/>
          <ac:spMkLst>
            <pc:docMk/>
            <pc:sldMk cId="3099776337" sldId="266"/>
            <ac:spMk id="13" creationId="{C0F7281F-D4E3-44C4-BFBA-CB593A7F6103}"/>
          </ac:spMkLst>
        </pc:spChg>
        <pc:spChg chg="add del">
          <ac:chgData name="Julie Luht" userId="eac1ece3-a076-4aef-9b22-77d15757e7cb" providerId="ADAL" clId="{53F56E11-31F4-426D-B688-65AEE45AEE5C}" dt="2020-09-17T19:56:39.356" v="765" actId="26606"/>
          <ac:spMkLst>
            <pc:docMk/>
            <pc:sldMk cId="3099776337" sldId="266"/>
            <ac:spMk id="15" creationId="{E8B49220-D709-41F4-BFDA-B6A2F0757A66}"/>
          </ac:spMkLst>
        </pc:spChg>
        <pc:spChg chg="add mod">
          <ac:chgData name="Julie Luht" userId="eac1ece3-a076-4aef-9b22-77d15757e7cb" providerId="ADAL" clId="{53F56E11-31F4-426D-B688-65AEE45AEE5C}" dt="2020-09-17T19:56:59.264" v="842" actId="20577"/>
          <ac:spMkLst>
            <pc:docMk/>
            <pc:sldMk cId="3099776337" sldId="266"/>
            <ac:spMk id="19" creationId="{060CD71B-9698-458D-8FDD-4AFB22034067}"/>
          </ac:spMkLst>
        </pc:spChg>
        <pc:spChg chg="add">
          <ac:chgData name="Julie Luht" userId="eac1ece3-a076-4aef-9b22-77d15757e7cb" providerId="ADAL" clId="{53F56E11-31F4-426D-B688-65AEE45AEE5C}" dt="2020-09-17T19:56:39.356" v="765" actId="26606"/>
          <ac:spMkLst>
            <pc:docMk/>
            <pc:sldMk cId="3099776337" sldId="266"/>
            <ac:spMk id="22" creationId="{CEF6118E-44FB-4509-B4D9-129052E4C6EE}"/>
          </ac:spMkLst>
        </pc:spChg>
        <pc:picChg chg="add mod">
          <ac:chgData name="Julie Luht" userId="eac1ece3-a076-4aef-9b22-77d15757e7cb" providerId="ADAL" clId="{53F56E11-31F4-426D-B688-65AEE45AEE5C}" dt="2020-09-17T19:56:39.356" v="765" actId="26606"/>
          <ac:picMkLst>
            <pc:docMk/>
            <pc:sldMk cId="3099776337" sldId="266"/>
            <ac:picMk id="7" creationId="{CCFD7170-7AAB-429E-88CE-82BF5D6C6483}"/>
          </ac:picMkLst>
        </pc:picChg>
      </pc:sldChg>
      <pc:sldChg chg="addSp delSp modSp new mod setBg setClrOvrMap modNotesTx">
        <pc:chgData name="Julie Luht" userId="eac1ece3-a076-4aef-9b22-77d15757e7cb" providerId="ADAL" clId="{53F56E11-31F4-426D-B688-65AEE45AEE5C}" dt="2020-09-17T20:01:22.890" v="872" actId="26606"/>
        <pc:sldMkLst>
          <pc:docMk/>
          <pc:sldMk cId="1223781547" sldId="267"/>
        </pc:sldMkLst>
        <pc:spChg chg="mod">
          <ac:chgData name="Julie Luht" userId="eac1ece3-a076-4aef-9b22-77d15757e7cb" providerId="ADAL" clId="{53F56E11-31F4-426D-B688-65AEE45AEE5C}" dt="2020-09-17T20:01:22.890" v="872" actId="26606"/>
          <ac:spMkLst>
            <pc:docMk/>
            <pc:sldMk cId="1223781547" sldId="267"/>
            <ac:spMk id="2" creationId="{512A21CD-38B6-48C4-8DA8-458BB1AE0F1B}"/>
          </ac:spMkLst>
        </pc:spChg>
        <pc:spChg chg="del">
          <ac:chgData name="Julie Luht" userId="eac1ece3-a076-4aef-9b22-77d15757e7cb" providerId="ADAL" clId="{53F56E11-31F4-426D-B688-65AEE45AEE5C}" dt="2020-09-17T19:58:40.084" v="858"/>
          <ac:spMkLst>
            <pc:docMk/>
            <pc:sldMk cId="1223781547" sldId="267"/>
            <ac:spMk id="3" creationId="{72CAACA1-F3C8-4B4F-ACF3-1D9B6984C7C4}"/>
          </ac:spMkLst>
        </pc:spChg>
        <pc:spChg chg="add del mod">
          <ac:chgData name="Julie Luht" userId="eac1ece3-a076-4aef-9b22-77d15757e7cb" providerId="ADAL" clId="{53F56E11-31F4-426D-B688-65AEE45AEE5C}" dt="2020-09-17T19:58:40.084" v="858"/>
          <ac:spMkLst>
            <pc:docMk/>
            <pc:sldMk cId="1223781547" sldId="267"/>
            <ac:spMk id="4" creationId="{04654D82-32E3-4771-9BFF-8F2C8C6E6E7D}"/>
          </ac:spMkLst>
        </pc:spChg>
        <pc:spChg chg="add mod">
          <ac:chgData name="Julie Luht" userId="eac1ece3-a076-4aef-9b22-77d15757e7cb" providerId="ADAL" clId="{53F56E11-31F4-426D-B688-65AEE45AEE5C}" dt="2020-09-17T20:01:22.890" v="872" actId="26606"/>
          <ac:spMkLst>
            <pc:docMk/>
            <pc:sldMk cId="1223781547" sldId="267"/>
            <ac:spMk id="5" creationId="{B8FF2797-A498-4959-976D-BFD2E5E161F6}"/>
          </ac:spMkLst>
        </pc:spChg>
        <pc:spChg chg="add del mod">
          <ac:chgData name="Julie Luht" userId="eac1ece3-a076-4aef-9b22-77d15757e7cb" providerId="ADAL" clId="{53F56E11-31F4-426D-B688-65AEE45AEE5C}" dt="2020-09-17T19:59:04.659" v="863"/>
          <ac:spMkLst>
            <pc:docMk/>
            <pc:sldMk cId="1223781547" sldId="267"/>
            <ac:spMk id="6" creationId="{9F1819FF-988A-4A6E-BD39-B92FF613A260}"/>
          </ac:spMkLst>
        </pc:spChg>
        <pc:spChg chg="add del mod">
          <ac:chgData name="Julie Luht" userId="eac1ece3-a076-4aef-9b22-77d15757e7cb" providerId="ADAL" clId="{53F56E11-31F4-426D-B688-65AEE45AEE5C}" dt="2020-09-17T19:59:04.659" v="863"/>
          <ac:spMkLst>
            <pc:docMk/>
            <pc:sldMk cId="1223781547" sldId="267"/>
            <ac:spMk id="7" creationId="{F83DD0B3-5EDE-452D-9614-AD503FB29291}"/>
          </ac:spMkLst>
        </pc:spChg>
        <pc:spChg chg="add mod">
          <ac:chgData name="Julie Luht" userId="eac1ece3-a076-4aef-9b22-77d15757e7cb" providerId="ADAL" clId="{53F56E11-31F4-426D-B688-65AEE45AEE5C}" dt="2020-09-17T20:01:22.890" v="872" actId="26606"/>
          <ac:spMkLst>
            <pc:docMk/>
            <pc:sldMk cId="1223781547" sldId="267"/>
            <ac:spMk id="10" creationId="{6D3E7DA9-4B43-417A-8FD3-AC5800693FEE}"/>
          </ac:spMkLst>
        </pc:spChg>
        <pc:spChg chg="add">
          <ac:chgData name="Julie Luht" userId="eac1ece3-a076-4aef-9b22-77d15757e7cb" providerId="ADAL" clId="{53F56E11-31F4-426D-B688-65AEE45AEE5C}" dt="2020-09-17T20:01:22.890" v="872" actId="26606"/>
          <ac:spMkLst>
            <pc:docMk/>
            <pc:sldMk cId="1223781547" sldId="267"/>
            <ac:spMk id="15" creationId="{7C432AFE-B3D2-4BFF-BF8F-96C27AFF1AC7}"/>
          </ac:spMkLst>
        </pc:spChg>
        <pc:spChg chg="add">
          <ac:chgData name="Julie Luht" userId="eac1ece3-a076-4aef-9b22-77d15757e7cb" providerId="ADAL" clId="{53F56E11-31F4-426D-B688-65AEE45AEE5C}" dt="2020-09-17T20:01:22.890" v="872" actId="26606"/>
          <ac:spMkLst>
            <pc:docMk/>
            <pc:sldMk cId="1223781547" sldId="267"/>
            <ac:spMk id="17" creationId="{AF2F604E-43BE-4DC3-B983-E071523364F8}"/>
          </ac:spMkLst>
        </pc:spChg>
        <pc:spChg chg="add">
          <ac:chgData name="Julie Luht" userId="eac1ece3-a076-4aef-9b22-77d15757e7cb" providerId="ADAL" clId="{53F56E11-31F4-426D-B688-65AEE45AEE5C}" dt="2020-09-17T20:01:22.890" v="872" actId="26606"/>
          <ac:spMkLst>
            <pc:docMk/>
            <pc:sldMk cId="1223781547" sldId="267"/>
            <ac:spMk id="19" creationId="{08C9B587-E65E-4B52-B37C-ABEBB6E87928}"/>
          </ac:spMkLst>
        </pc:spChg>
        <pc:picChg chg="add mod ord">
          <ac:chgData name="Julie Luht" userId="eac1ece3-a076-4aef-9b22-77d15757e7cb" providerId="ADAL" clId="{53F56E11-31F4-426D-B688-65AEE45AEE5C}" dt="2020-09-17T20:01:22.890" v="872" actId="26606"/>
          <ac:picMkLst>
            <pc:docMk/>
            <pc:sldMk cId="1223781547" sldId="267"/>
            <ac:picMk id="9" creationId="{0AFAFC04-0253-41A9-9A62-7C1697C0562C}"/>
          </ac:picMkLst>
        </pc:picChg>
      </pc:sldChg>
      <pc:sldChg chg="addSp delSp modSp new mod setBg modNotesTx">
        <pc:chgData name="Julie Luht" userId="eac1ece3-a076-4aef-9b22-77d15757e7cb" providerId="ADAL" clId="{53F56E11-31F4-426D-B688-65AEE45AEE5C}" dt="2020-09-17T20:02:51.453" v="885" actId="26606"/>
        <pc:sldMkLst>
          <pc:docMk/>
          <pc:sldMk cId="3946078886" sldId="268"/>
        </pc:sldMkLst>
        <pc:spChg chg="mod">
          <ac:chgData name="Julie Luht" userId="eac1ece3-a076-4aef-9b22-77d15757e7cb" providerId="ADAL" clId="{53F56E11-31F4-426D-B688-65AEE45AEE5C}" dt="2020-09-17T20:02:51.453" v="885" actId="26606"/>
          <ac:spMkLst>
            <pc:docMk/>
            <pc:sldMk cId="3946078886" sldId="268"/>
            <ac:spMk id="2" creationId="{83011A9D-3951-4526-8030-10B1CA62E1B2}"/>
          </ac:spMkLst>
        </pc:spChg>
        <pc:spChg chg="del">
          <ac:chgData name="Julie Luht" userId="eac1ece3-a076-4aef-9b22-77d15757e7cb" providerId="ADAL" clId="{53F56E11-31F4-426D-B688-65AEE45AEE5C}" dt="2020-09-17T20:01:52.985" v="877"/>
          <ac:spMkLst>
            <pc:docMk/>
            <pc:sldMk cId="3946078886" sldId="268"/>
            <ac:spMk id="3" creationId="{607A77E6-1962-4F27-BFA1-DA8E80EFB40B}"/>
          </ac:spMkLst>
        </pc:spChg>
        <pc:spChg chg="add del mod">
          <ac:chgData name="Julie Luht" userId="eac1ece3-a076-4aef-9b22-77d15757e7cb" providerId="ADAL" clId="{53F56E11-31F4-426D-B688-65AEE45AEE5C}" dt="2020-09-17T20:01:52.985" v="877"/>
          <ac:spMkLst>
            <pc:docMk/>
            <pc:sldMk cId="3946078886" sldId="268"/>
            <ac:spMk id="4" creationId="{8E0536F7-916A-42CF-AB6D-43FB8E9E6E1B}"/>
          </ac:spMkLst>
        </pc:spChg>
        <pc:spChg chg="add mod">
          <ac:chgData name="Julie Luht" userId="eac1ece3-a076-4aef-9b22-77d15757e7cb" providerId="ADAL" clId="{53F56E11-31F4-426D-B688-65AEE45AEE5C}" dt="2020-09-17T20:02:51.453" v="885" actId="26606"/>
          <ac:spMkLst>
            <pc:docMk/>
            <pc:sldMk cId="3946078886" sldId="268"/>
            <ac:spMk id="5" creationId="{F06FAA7A-F773-4786-879F-781B51F6343F}"/>
          </ac:spMkLst>
        </pc:spChg>
        <pc:spChg chg="add del mod">
          <ac:chgData name="Julie Luht" userId="eac1ece3-a076-4aef-9b22-77d15757e7cb" providerId="ADAL" clId="{53F56E11-31F4-426D-B688-65AEE45AEE5C}" dt="2020-09-17T20:02:07.155" v="881"/>
          <ac:spMkLst>
            <pc:docMk/>
            <pc:sldMk cId="3946078886" sldId="268"/>
            <ac:spMk id="6" creationId="{0A2EAFF3-BCFE-43DB-B3F8-153E77EED7E5}"/>
          </ac:spMkLst>
        </pc:spChg>
        <pc:spChg chg="add del mod">
          <ac:chgData name="Julie Luht" userId="eac1ece3-a076-4aef-9b22-77d15757e7cb" providerId="ADAL" clId="{53F56E11-31F4-426D-B688-65AEE45AEE5C}" dt="2020-09-17T20:02:07.155" v="881"/>
          <ac:spMkLst>
            <pc:docMk/>
            <pc:sldMk cId="3946078886" sldId="268"/>
            <ac:spMk id="7" creationId="{63A829F7-54F7-46A5-9FEC-6AB4D517868B}"/>
          </ac:spMkLst>
        </pc:spChg>
        <pc:spChg chg="add mod">
          <ac:chgData name="Julie Luht" userId="eac1ece3-a076-4aef-9b22-77d15757e7cb" providerId="ADAL" clId="{53F56E11-31F4-426D-B688-65AEE45AEE5C}" dt="2020-09-17T20:02:51.453" v="885" actId="26606"/>
          <ac:spMkLst>
            <pc:docMk/>
            <pc:sldMk cId="3946078886" sldId="268"/>
            <ac:spMk id="10" creationId="{35998CEE-730D-4124-B895-8772A1CF9D93}"/>
          </ac:spMkLst>
        </pc:spChg>
        <pc:spChg chg="add">
          <ac:chgData name="Julie Luht" userId="eac1ece3-a076-4aef-9b22-77d15757e7cb" providerId="ADAL" clId="{53F56E11-31F4-426D-B688-65AEE45AEE5C}" dt="2020-09-17T20:02:51.453" v="885" actId="26606"/>
          <ac:spMkLst>
            <pc:docMk/>
            <pc:sldMk cId="3946078886" sldId="268"/>
            <ac:spMk id="15" creationId="{E862BE82-D00D-42C1-BF16-93AA37870C32}"/>
          </ac:spMkLst>
        </pc:spChg>
        <pc:spChg chg="add">
          <ac:chgData name="Julie Luht" userId="eac1ece3-a076-4aef-9b22-77d15757e7cb" providerId="ADAL" clId="{53F56E11-31F4-426D-B688-65AEE45AEE5C}" dt="2020-09-17T20:02:51.453" v="885" actId="26606"/>
          <ac:spMkLst>
            <pc:docMk/>
            <pc:sldMk cId="3946078886" sldId="268"/>
            <ac:spMk id="17" creationId="{F6D92C2D-1D3D-4974-918C-06579FB354A9}"/>
          </ac:spMkLst>
        </pc:spChg>
        <pc:picChg chg="add mod ord">
          <ac:chgData name="Julie Luht" userId="eac1ece3-a076-4aef-9b22-77d15757e7cb" providerId="ADAL" clId="{53F56E11-31F4-426D-B688-65AEE45AEE5C}" dt="2020-09-17T20:02:51.453" v="885" actId="26606"/>
          <ac:picMkLst>
            <pc:docMk/>
            <pc:sldMk cId="3946078886" sldId="268"/>
            <ac:picMk id="9" creationId="{1119CAFD-E616-4D1B-BAB8-52745314EFCC}"/>
          </ac:picMkLst>
        </pc:picChg>
      </pc:sldChg>
      <pc:sldChg chg="addSp delSp modSp new mod setBg delDesignElem modNotesTx">
        <pc:chgData name="Julie Luht" userId="eac1ece3-a076-4aef-9b22-77d15757e7cb" providerId="ADAL" clId="{53F56E11-31F4-426D-B688-65AEE45AEE5C}" dt="2020-09-17T20:06:09.153" v="905" actId="26606"/>
        <pc:sldMkLst>
          <pc:docMk/>
          <pc:sldMk cId="304103612" sldId="269"/>
        </pc:sldMkLst>
        <pc:spChg chg="mod">
          <ac:chgData name="Julie Luht" userId="eac1ece3-a076-4aef-9b22-77d15757e7cb" providerId="ADAL" clId="{53F56E11-31F4-426D-B688-65AEE45AEE5C}" dt="2020-09-17T20:06:09.153" v="905" actId="26606"/>
          <ac:spMkLst>
            <pc:docMk/>
            <pc:sldMk cId="304103612" sldId="269"/>
            <ac:spMk id="2" creationId="{58B2B515-B9A9-412D-8972-F339BFD847CE}"/>
          </ac:spMkLst>
        </pc:spChg>
        <pc:spChg chg="del">
          <ac:chgData name="Julie Luht" userId="eac1ece3-a076-4aef-9b22-77d15757e7cb" providerId="ADAL" clId="{53F56E11-31F4-426D-B688-65AEE45AEE5C}" dt="2020-09-17T20:05:06.353" v="894"/>
          <ac:spMkLst>
            <pc:docMk/>
            <pc:sldMk cId="304103612" sldId="269"/>
            <ac:spMk id="3" creationId="{3DC70F61-E225-4151-A840-CF7CCD68E446}"/>
          </ac:spMkLst>
        </pc:spChg>
        <pc:spChg chg="add del mod">
          <ac:chgData name="Julie Luht" userId="eac1ece3-a076-4aef-9b22-77d15757e7cb" providerId="ADAL" clId="{53F56E11-31F4-426D-B688-65AEE45AEE5C}" dt="2020-09-17T20:05:06.353" v="894"/>
          <ac:spMkLst>
            <pc:docMk/>
            <pc:sldMk cId="304103612" sldId="269"/>
            <ac:spMk id="4" creationId="{3F7AB297-84DE-4C35-8DFF-84ED71564C37}"/>
          </ac:spMkLst>
        </pc:spChg>
        <pc:spChg chg="add mod">
          <ac:chgData name="Julie Luht" userId="eac1ece3-a076-4aef-9b22-77d15757e7cb" providerId="ADAL" clId="{53F56E11-31F4-426D-B688-65AEE45AEE5C}" dt="2020-09-17T20:06:09.153" v="905" actId="26606"/>
          <ac:spMkLst>
            <pc:docMk/>
            <pc:sldMk cId="304103612" sldId="269"/>
            <ac:spMk id="5" creationId="{7A258043-48BA-4CD9-B157-E15DE15932B4}"/>
          </ac:spMkLst>
        </pc:spChg>
        <pc:spChg chg="add mod">
          <ac:chgData name="Julie Luht" userId="eac1ece3-a076-4aef-9b22-77d15757e7cb" providerId="ADAL" clId="{53F56E11-31F4-426D-B688-65AEE45AEE5C}" dt="2020-09-17T20:06:01.861" v="902" actId="26606"/>
          <ac:spMkLst>
            <pc:docMk/>
            <pc:sldMk cId="304103612" sldId="269"/>
            <ac:spMk id="8" creationId="{05A4292F-0A6F-44EB-BC63-89A990115DBC}"/>
          </ac:spMkLst>
        </pc:spChg>
        <pc:spChg chg="add del mod">
          <ac:chgData name="Julie Luht" userId="eac1ece3-a076-4aef-9b22-77d15757e7cb" providerId="ADAL" clId="{53F56E11-31F4-426D-B688-65AEE45AEE5C}" dt="2020-09-17T20:06:07.463" v="904"/>
          <ac:spMkLst>
            <pc:docMk/>
            <pc:sldMk cId="304103612" sldId="269"/>
            <ac:spMk id="9" creationId="{0213696E-8C4B-4C4E-9447-7CF261135078}"/>
          </ac:spMkLst>
        </pc:spChg>
        <pc:spChg chg="add del mod">
          <ac:chgData name="Julie Luht" userId="eac1ece3-a076-4aef-9b22-77d15757e7cb" providerId="ADAL" clId="{53F56E11-31F4-426D-B688-65AEE45AEE5C}" dt="2020-09-17T20:06:07.463" v="904"/>
          <ac:spMkLst>
            <pc:docMk/>
            <pc:sldMk cId="304103612" sldId="269"/>
            <ac:spMk id="10" creationId="{2D7714BB-DA3E-492E-9940-A73C54904CD4}"/>
          </ac:spMkLst>
        </pc:spChg>
        <pc:picChg chg="add mod ord">
          <ac:chgData name="Julie Luht" userId="eac1ece3-a076-4aef-9b22-77d15757e7cb" providerId="ADAL" clId="{53F56E11-31F4-426D-B688-65AEE45AEE5C}" dt="2020-09-17T20:06:01.861" v="902" actId="26606"/>
          <ac:picMkLst>
            <pc:docMk/>
            <pc:sldMk cId="304103612" sldId="269"/>
            <ac:picMk id="7" creationId="{006D4B19-5841-42AE-8FA4-589F0DEDF46B}"/>
          </ac:picMkLst>
        </pc:picChg>
        <pc:picChg chg="add">
          <ac:chgData name="Julie Luht" userId="eac1ece3-a076-4aef-9b22-77d15757e7cb" providerId="ADAL" clId="{53F56E11-31F4-426D-B688-65AEE45AEE5C}" dt="2020-09-17T20:06:09.153" v="905" actId="26606"/>
          <ac:picMkLst>
            <pc:docMk/>
            <pc:sldMk cId="304103612" sldId="269"/>
            <ac:picMk id="11" creationId="{54DDEBDD-D8BD-41A6-8A0D-B00E3768B0F9}"/>
          </ac:picMkLst>
        </pc:picChg>
        <pc:picChg chg="add del">
          <ac:chgData name="Julie Luht" userId="eac1ece3-a076-4aef-9b22-77d15757e7cb" providerId="ADAL" clId="{53F56E11-31F4-426D-B688-65AEE45AEE5C}" dt="2020-09-17T20:06:07.463" v="904"/>
          <ac:picMkLst>
            <pc:docMk/>
            <pc:sldMk cId="304103612" sldId="269"/>
            <ac:picMk id="13" creationId="{54DDEBDD-D8BD-41A6-8A0D-B00E3768B0F9}"/>
          </ac:picMkLst>
        </pc:picChg>
      </pc:sldChg>
      <pc:sldChg chg="addSp delSp modSp new mod setBg modNotesTx">
        <pc:chgData name="Julie Luht" userId="eac1ece3-a076-4aef-9b22-77d15757e7cb" providerId="ADAL" clId="{53F56E11-31F4-426D-B688-65AEE45AEE5C}" dt="2020-09-17T20:11:41.710" v="932" actId="26606"/>
        <pc:sldMkLst>
          <pc:docMk/>
          <pc:sldMk cId="4202843836" sldId="270"/>
        </pc:sldMkLst>
        <pc:spChg chg="mod ord">
          <ac:chgData name="Julie Luht" userId="eac1ece3-a076-4aef-9b22-77d15757e7cb" providerId="ADAL" clId="{53F56E11-31F4-426D-B688-65AEE45AEE5C}" dt="2020-09-17T20:11:41.710" v="932" actId="26606"/>
          <ac:spMkLst>
            <pc:docMk/>
            <pc:sldMk cId="4202843836" sldId="270"/>
            <ac:spMk id="2" creationId="{5C990F6F-C9E8-407E-A730-468D034D4F41}"/>
          </ac:spMkLst>
        </pc:spChg>
        <pc:spChg chg="del">
          <ac:chgData name="Julie Luht" userId="eac1ece3-a076-4aef-9b22-77d15757e7cb" providerId="ADAL" clId="{53F56E11-31F4-426D-B688-65AEE45AEE5C}" dt="2020-09-17T20:09:17.425" v="909"/>
          <ac:spMkLst>
            <pc:docMk/>
            <pc:sldMk cId="4202843836" sldId="270"/>
            <ac:spMk id="3" creationId="{4999D167-C94E-4CDD-A12F-EC7765660ACA}"/>
          </ac:spMkLst>
        </pc:spChg>
        <pc:spChg chg="add del mod">
          <ac:chgData name="Julie Luht" userId="eac1ece3-a076-4aef-9b22-77d15757e7cb" providerId="ADAL" clId="{53F56E11-31F4-426D-B688-65AEE45AEE5C}" dt="2020-09-17T20:09:17.425" v="909"/>
          <ac:spMkLst>
            <pc:docMk/>
            <pc:sldMk cId="4202843836" sldId="270"/>
            <ac:spMk id="4" creationId="{2470A539-DBA1-49C6-9925-529F78EC2EAD}"/>
          </ac:spMkLst>
        </pc:spChg>
        <pc:spChg chg="add del mod">
          <ac:chgData name="Julie Luht" userId="eac1ece3-a076-4aef-9b22-77d15757e7cb" providerId="ADAL" clId="{53F56E11-31F4-426D-B688-65AEE45AEE5C}" dt="2020-09-17T20:11:35.658" v="929" actId="931"/>
          <ac:spMkLst>
            <pc:docMk/>
            <pc:sldMk cId="4202843836" sldId="270"/>
            <ac:spMk id="5" creationId="{3576ACA1-92C1-4226-BDC6-8195F1D17AC2}"/>
          </ac:spMkLst>
        </pc:spChg>
        <pc:spChg chg="add del mod">
          <ac:chgData name="Julie Luht" userId="eac1ece3-a076-4aef-9b22-77d15757e7cb" providerId="ADAL" clId="{53F56E11-31F4-426D-B688-65AEE45AEE5C}" dt="2020-09-17T20:10:59.687" v="923"/>
          <ac:spMkLst>
            <pc:docMk/>
            <pc:sldMk cId="4202843836" sldId="270"/>
            <ac:spMk id="6" creationId="{4826CB76-D665-4D02-95EB-6646B7B1D26F}"/>
          </ac:spMkLst>
        </pc:spChg>
        <pc:spChg chg="add del mod">
          <ac:chgData name="Julie Luht" userId="eac1ece3-a076-4aef-9b22-77d15757e7cb" providerId="ADAL" clId="{53F56E11-31F4-426D-B688-65AEE45AEE5C}" dt="2020-09-17T20:10:59.687" v="923"/>
          <ac:spMkLst>
            <pc:docMk/>
            <pc:sldMk cId="4202843836" sldId="270"/>
            <ac:spMk id="7" creationId="{3E88F685-EECA-4CE3-A795-86D9B2119349}"/>
          </ac:spMkLst>
        </pc:spChg>
        <pc:spChg chg="add mod">
          <ac:chgData name="Julie Luht" userId="eac1ece3-a076-4aef-9b22-77d15757e7cb" providerId="ADAL" clId="{53F56E11-31F4-426D-B688-65AEE45AEE5C}" dt="2020-09-17T20:11:41.710" v="932" actId="26606"/>
          <ac:spMkLst>
            <pc:docMk/>
            <pc:sldMk cId="4202843836" sldId="270"/>
            <ac:spMk id="10" creationId="{97A7877C-DC91-40DB-8C77-32D4D9BBA5FC}"/>
          </ac:spMkLst>
        </pc:spChg>
        <pc:spChg chg="add">
          <ac:chgData name="Julie Luht" userId="eac1ece3-a076-4aef-9b22-77d15757e7cb" providerId="ADAL" clId="{53F56E11-31F4-426D-B688-65AEE45AEE5C}" dt="2020-09-17T20:11:41.710" v="932" actId="26606"/>
          <ac:spMkLst>
            <pc:docMk/>
            <pc:sldMk cId="4202843836" sldId="270"/>
            <ac:spMk id="15" creationId="{37C89E4B-3C9F-44B9-8B86-D9E3D112D8EC}"/>
          </ac:spMkLst>
        </pc:spChg>
        <pc:picChg chg="add mod">
          <ac:chgData name="Julie Luht" userId="eac1ece3-a076-4aef-9b22-77d15757e7cb" providerId="ADAL" clId="{53F56E11-31F4-426D-B688-65AEE45AEE5C}" dt="2020-09-17T20:11:41.710" v="932" actId="26606"/>
          <ac:picMkLst>
            <pc:docMk/>
            <pc:sldMk cId="4202843836" sldId="270"/>
            <ac:picMk id="9" creationId="{EEAE1BFB-DF99-4902-B8D7-0D9EA756F97D}"/>
          </ac:picMkLst>
        </pc:picChg>
        <pc:cxnChg chg="add">
          <ac:chgData name="Julie Luht" userId="eac1ece3-a076-4aef-9b22-77d15757e7cb" providerId="ADAL" clId="{53F56E11-31F4-426D-B688-65AEE45AEE5C}" dt="2020-09-17T20:11:41.710" v="932" actId="26606"/>
          <ac:cxnSpMkLst>
            <pc:docMk/>
            <pc:sldMk cId="4202843836" sldId="270"/>
            <ac:cxnSpMk id="17" creationId="{AA2EAA10-076F-46BD-8F0F-B9A2FB77A85C}"/>
          </ac:cxnSpMkLst>
        </pc:cxnChg>
        <pc:cxnChg chg="add">
          <ac:chgData name="Julie Luht" userId="eac1ece3-a076-4aef-9b22-77d15757e7cb" providerId="ADAL" clId="{53F56E11-31F4-426D-B688-65AEE45AEE5C}" dt="2020-09-17T20:11:41.710" v="932" actId="26606"/>
          <ac:cxnSpMkLst>
            <pc:docMk/>
            <pc:sldMk cId="4202843836" sldId="270"/>
            <ac:cxnSpMk id="19" creationId="{D891E407-403B-4764-86C9-33A56D3BCAA3}"/>
          </ac:cxnSpMkLst>
        </pc:cxnChg>
      </pc:sldChg>
    </pc:docChg>
  </pc:docChgLst>
  <pc:docChgLst>
    <pc:chgData name="Julie Luht" userId="eac1ece3-a076-4aef-9b22-77d15757e7cb" providerId="ADAL" clId="{6978BAAC-7E50-4469-9D38-6035678EB066}"/>
    <pc:docChg chg="undo custSel mod addSld delSld modSld sldOrd">
      <pc:chgData name="Julie Luht" userId="eac1ece3-a076-4aef-9b22-77d15757e7cb" providerId="ADAL" clId="{6978BAAC-7E50-4469-9D38-6035678EB066}" dt="2020-11-06T19:18:23.923" v="2269" actId="20577"/>
      <pc:docMkLst>
        <pc:docMk/>
      </pc:docMkLst>
      <pc:sldChg chg="modSp mod">
        <pc:chgData name="Julie Luht" userId="eac1ece3-a076-4aef-9b22-77d15757e7cb" providerId="ADAL" clId="{6978BAAC-7E50-4469-9D38-6035678EB066}" dt="2020-11-06T14:20:27.636" v="1999" actId="403"/>
        <pc:sldMkLst>
          <pc:docMk/>
          <pc:sldMk cId="109857222" sldId="256"/>
        </pc:sldMkLst>
        <pc:spChg chg="mod">
          <ac:chgData name="Julie Luht" userId="eac1ece3-a076-4aef-9b22-77d15757e7cb" providerId="ADAL" clId="{6978BAAC-7E50-4469-9D38-6035678EB066}" dt="2020-11-05T18:07:18.219" v="4" actId="404"/>
          <ac:spMkLst>
            <pc:docMk/>
            <pc:sldMk cId="109857222" sldId="256"/>
            <ac:spMk id="2" creationId="{00000000-0000-0000-0000-000000000000}"/>
          </ac:spMkLst>
        </pc:spChg>
        <pc:spChg chg="mod">
          <ac:chgData name="Julie Luht" userId="eac1ece3-a076-4aef-9b22-77d15757e7cb" providerId="ADAL" clId="{6978BAAC-7E50-4469-9D38-6035678EB066}" dt="2020-11-06T14:20:27.636" v="1999" actId="403"/>
          <ac:spMkLst>
            <pc:docMk/>
            <pc:sldMk cId="109857222" sldId="256"/>
            <ac:spMk id="3" creationId="{00000000-0000-0000-0000-000000000000}"/>
          </ac:spMkLst>
        </pc:spChg>
      </pc:sldChg>
      <pc:sldChg chg="addSp delSp modSp mod ord setBg setClrOvrMap modNotesTx">
        <pc:chgData name="Julie Luht" userId="eac1ece3-a076-4aef-9b22-77d15757e7cb" providerId="ADAL" clId="{6978BAAC-7E50-4469-9D38-6035678EB066}" dt="2020-11-06T14:47:56.548" v="2236" actId="403"/>
        <pc:sldMkLst>
          <pc:docMk/>
          <pc:sldMk cId="3135890301" sldId="257"/>
        </pc:sldMkLst>
        <pc:spChg chg="mod">
          <ac:chgData name="Julie Luht" userId="eac1ece3-a076-4aef-9b22-77d15757e7cb" providerId="ADAL" clId="{6978BAAC-7E50-4469-9D38-6035678EB066}" dt="2020-11-06T14:47:56.548" v="2236" actId="403"/>
          <ac:spMkLst>
            <pc:docMk/>
            <pc:sldMk cId="3135890301" sldId="257"/>
            <ac:spMk id="2" creationId="{43604EB5-6E78-4720-86B1-93DB4126BF9F}"/>
          </ac:spMkLst>
        </pc:spChg>
        <pc:spChg chg="mod">
          <ac:chgData name="Julie Luht" userId="eac1ece3-a076-4aef-9b22-77d15757e7cb" providerId="ADAL" clId="{6978BAAC-7E50-4469-9D38-6035678EB066}" dt="2020-11-06T14:47:45.136" v="2234" actId="403"/>
          <ac:spMkLst>
            <pc:docMk/>
            <pc:sldMk cId="3135890301" sldId="257"/>
            <ac:spMk id="3" creationId="{4EA13C11-EC64-4D58-BB52-69C85186DC53}"/>
          </ac:spMkLst>
        </pc:spChg>
        <pc:spChg chg="add del">
          <ac:chgData name="Julie Luht" userId="eac1ece3-a076-4aef-9b22-77d15757e7cb" providerId="ADAL" clId="{6978BAAC-7E50-4469-9D38-6035678EB066}" dt="2020-11-06T13:48:36.389" v="1005" actId="26606"/>
          <ac:spMkLst>
            <pc:docMk/>
            <pc:sldMk cId="3135890301" sldId="257"/>
            <ac:spMk id="14" creationId="{3CD9DF72-87A3-404E-A828-84CBF11A8303}"/>
          </ac:spMkLst>
        </pc:spChg>
        <pc:spChg chg="add del">
          <ac:chgData name="Julie Luht" userId="eac1ece3-a076-4aef-9b22-77d15757e7cb" providerId="ADAL" clId="{6978BAAC-7E50-4469-9D38-6035678EB066}" dt="2020-11-06T13:48:30.990" v="1002" actId="26606"/>
          <ac:spMkLst>
            <pc:docMk/>
            <pc:sldMk cId="3135890301" sldId="257"/>
            <ac:spMk id="21" creationId="{5FDF4720-5445-47BE-89FE-E40D1AE6F619}"/>
          </ac:spMkLst>
        </pc:spChg>
        <pc:spChg chg="add del">
          <ac:chgData name="Julie Luht" userId="eac1ece3-a076-4aef-9b22-77d15757e7cb" providerId="ADAL" clId="{6978BAAC-7E50-4469-9D38-6035678EB066}" dt="2020-11-06T13:48:30.990" v="1002" actId="26606"/>
          <ac:spMkLst>
            <pc:docMk/>
            <pc:sldMk cId="3135890301" sldId="257"/>
            <ac:spMk id="23" creationId="{AC8710B4-A815-4082-9E4F-F13A0007090C}"/>
          </ac:spMkLst>
        </pc:spChg>
        <pc:spChg chg="add del">
          <ac:chgData name="Julie Luht" userId="eac1ece3-a076-4aef-9b22-77d15757e7cb" providerId="ADAL" clId="{6978BAAC-7E50-4469-9D38-6035678EB066}" dt="2020-11-06T13:48:36.346" v="1004" actId="26606"/>
          <ac:spMkLst>
            <pc:docMk/>
            <pc:sldMk cId="3135890301" sldId="257"/>
            <ac:spMk id="25" creationId="{5FDF4720-5445-47BE-89FE-E40D1AE6F619}"/>
          </ac:spMkLst>
        </pc:spChg>
        <pc:spChg chg="add del">
          <ac:chgData name="Julie Luht" userId="eac1ece3-a076-4aef-9b22-77d15757e7cb" providerId="ADAL" clId="{6978BAAC-7E50-4469-9D38-6035678EB066}" dt="2020-11-06T13:48:36.346" v="1004" actId="26606"/>
          <ac:spMkLst>
            <pc:docMk/>
            <pc:sldMk cId="3135890301" sldId="257"/>
            <ac:spMk id="26" creationId="{AC8710B4-A815-4082-9E4F-F13A0007090C}"/>
          </ac:spMkLst>
        </pc:spChg>
        <pc:spChg chg="add">
          <ac:chgData name="Julie Luht" userId="eac1ece3-a076-4aef-9b22-77d15757e7cb" providerId="ADAL" clId="{6978BAAC-7E50-4469-9D38-6035678EB066}" dt="2020-11-06T13:48:36.389" v="1005" actId="26606"/>
          <ac:spMkLst>
            <pc:docMk/>
            <pc:sldMk cId="3135890301" sldId="257"/>
            <ac:spMk id="28" creationId="{325166D1-1B21-4128-AC42-61745528E4D6}"/>
          </ac:spMkLst>
        </pc:spChg>
        <pc:grpChg chg="add">
          <ac:chgData name="Julie Luht" userId="eac1ece3-a076-4aef-9b22-77d15757e7cb" providerId="ADAL" clId="{6978BAAC-7E50-4469-9D38-6035678EB066}" dt="2020-11-06T13:48:36.389" v="1005" actId="26606"/>
          <ac:grpSpMkLst>
            <pc:docMk/>
            <pc:sldMk cId="3135890301" sldId="257"/>
            <ac:grpSpMk id="29" creationId="{E6517BAC-C80F-4065-90D8-703493E0B353}"/>
          </ac:grpSpMkLst>
        </pc:grpChg>
        <pc:picChg chg="mod ord">
          <ac:chgData name="Julie Luht" userId="eac1ece3-a076-4aef-9b22-77d15757e7cb" providerId="ADAL" clId="{6978BAAC-7E50-4469-9D38-6035678EB066}" dt="2020-11-06T13:48:36.389" v="1005" actId="26606"/>
          <ac:picMkLst>
            <pc:docMk/>
            <pc:sldMk cId="3135890301" sldId="257"/>
            <ac:picMk id="9" creationId="{84565161-DC33-44A7-95D1-CDB483D2F21C}"/>
          </ac:picMkLst>
        </pc:picChg>
        <pc:cxnChg chg="add del">
          <ac:chgData name="Julie Luht" userId="eac1ece3-a076-4aef-9b22-77d15757e7cb" providerId="ADAL" clId="{6978BAAC-7E50-4469-9D38-6035678EB066}" dt="2020-11-06T13:48:36.389" v="1005" actId="26606"/>
          <ac:cxnSpMkLst>
            <pc:docMk/>
            <pc:sldMk cId="3135890301" sldId="257"/>
            <ac:cxnSpMk id="16" creationId="{20E3A342-4D61-4E3F-AF90-1AB42AEB96CC}"/>
          </ac:cxnSpMkLst>
        </pc:cxnChg>
      </pc:sldChg>
      <pc:sldChg chg="modSp mod ord modNotesTx">
        <pc:chgData name="Julie Luht" userId="eac1ece3-a076-4aef-9b22-77d15757e7cb" providerId="ADAL" clId="{6978BAAC-7E50-4469-9D38-6035678EB066}" dt="2020-11-06T14:47:28.885" v="2228"/>
        <pc:sldMkLst>
          <pc:docMk/>
          <pc:sldMk cId="1206030956" sldId="258"/>
        </pc:sldMkLst>
        <pc:spChg chg="mod">
          <ac:chgData name="Julie Luht" userId="eac1ece3-a076-4aef-9b22-77d15757e7cb" providerId="ADAL" clId="{6978BAAC-7E50-4469-9D38-6035678EB066}" dt="2020-11-06T13:44:17.027" v="744" actId="2711"/>
          <ac:spMkLst>
            <pc:docMk/>
            <pc:sldMk cId="1206030956" sldId="258"/>
            <ac:spMk id="7" creationId="{DAA1E32B-DB57-4B3A-A778-E1BFE3A94006}"/>
          </ac:spMkLst>
        </pc:spChg>
      </pc:sldChg>
      <pc:sldChg chg="addSp delSp modSp mod setClrOvrMap modNotesTx">
        <pc:chgData name="Julie Luht" userId="eac1ece3-a076-4aef-9b22-77d15757e7cb" providerId="ADAL" clId="{6978BAAC-7E50-4469-9D38-6035678EB066}" dt="2020-11-06T14:44:55.681" v="2215" actId="20577"/>
        <pc:sldMkLst>
          <pc:docMk/>
          <pc:sldMk cId="4234896203" sldId="259"/>
        </pc:sldMkLst>
        <pc:spChg chg="mod">
          <ac:chgData name="Julie Luht" userId="eac1ece3-a076-4aef-9b22-77d15757e7cb" providerId="ADAL" clId="{6978BAAC-7E50-4469-9D38-6035678EB066}" dt="2020-11-05T18:16:42.434" v="171" actId="26606"/>
          <ac:spMkLst>
            <pc:docMk/>
            <pc:sldMk cId="4234896203" sldId="259"/>
            <ac:spMk id="2" creationId="{4517F5D9-A3FD-4ABA-98BA-19FEA3310623}"/>
          </ac:spMkLst>
        </pc:spChg>
        <pc:spChg chg="mod">
          <ac:chgData name="Julie Luht" userId="eac1ece3-a076-4aef-9b22-77d15757e7cb" providerId="ADAL" clId="{6978BAAC-7E50-4469-9D38-6035678EB066}" dt="2020-11-06T14:44:55.681" v="2215" actId="20577"/>
          <ac:spMkLst>
            <pc:docMk/>
            <pc:sldMk cId="4234896203" sldId="259"/>
            <ac:spMk id="5" creationId="{727D3B10-C4DC-4084-9F90-69656A09D9F1}"/>
          </ac:spMkLst>
        </pc:spChg>
        <pc:spChg chg="add del">
          <ac:chgData name="Julie Luht" userId="eac1ece3-a076-4aef-9b22-77d15757e7cb" providerId="ADAL" clId="{6978BAAC-7E50-4469-9D38-6035678EB066}" dt="2020-11-05T18:16:42.434" v="171" actId="26606"/>
          <ac:spMkLst>
            <pc:docMk/>
            <pc:sldMk cId="4234896203" sldId="259"/>
            <ac:spMk id="13" creationId="{8FC9BE17-9A7B-462D-AE50-3D8777387304}"/>
          </ac:spMkLst>
        </pc:spChg>
        <pc:spChg chg="add del">
          <ac:chgData name="Julie Luht" userId="eac1ece3-a076-4aef-9b22-77d15757e7cb" providerId="ADAL" clId="{6978BAAC-7E50-4469-9D38-6035678EB066}" dt="2020-11-05T18:16:42.434" v="171" actId="26606"/>
          <ac:spMkLst>
            <pc:docMk/>
            <pc:sldMk cId="4234896203" sldId="259"/>
            <ac:spMk id="15" creationId="{3EBE8569-6AEC-4B8C-8D53-2DE337CDBA65}"/>
          </ac:spMkLst>
        </pc:spChg>
        <pc:spChg chg="add del">
          <ac:chgData name="Julie Luht" userId="eac1ece3-a076-4aef-9b22-77d15757e7cb" providerId="ADAL" clId="{6978BAAC-7E50-4469-9D38-6035678EB066}" dt="2020-11-05T18:16:42.434" v="171" actId="26606"/>
          <ac:spMkLst>
            <pc:docMk/>
            <pc:sldMk cId="4234896203" sldId="259"/>
            <ac:spMk id="17" creationId="{55D4142C-5077-457F-A6AD-3FECFDB39685}"/>
          </ac:spMkLst>
        </pc:spChg>
        <pc:spChg chg="add del">
          <ac:chgData name="Julie Luht" userId="eac1ece3-a076-4aef-9b22-77d15757e7cb" providerId="ADAL" clId="{6978BAAC-7E50-4469-9D38-6035678EB066}" dt="2020-11-05T18:16:42.434" v="171" actId="26606"/>
          <ac:spMkLst>
            <pc:docMk/>
            <pc:sldMk cId="4234896203" sldId="259"/>
            <ac:spMk id="19" creationId="{7A5F0580-5EE9-419F-96EE-B6529EF6E7D0}"/>
          </ac:spMkLst>
        </pc:spChg>
        <pc:spChg chg="add del">
          <ac:chgData name="Julie Luht" userId="eac1ece3-a076-4aef-9b22-77d15757e7cb" providerId="ADAL" clId="{6978BAAC-7E50-4469-9D38-6035678EB066}" dt="2020-11-05T18:16:42.418" v="170" actId="26606"/>
          <ac:spMkLst>
            <pc:docMk/>
            <pc:sldMk cId="4234896203" sldId="259"/>
            <ac:spMk id="24" creationId="{9AA72BD9-2C5A-4EDC-931F-5AA08EACA0F3}"/>
          </ac:spMkLst>
        </pc:spChg>
        <pc:spChg chg="add del">
          <ac:chgData name="Julie Luht" userId="eac1ece3-a076-4aef-9b22-77d15757e7cb" providerId="ADAL" clId="{6978BAAC-7E50-4469-9D38-6035678EB066}" dt="2020-11-05T18:16:42.418" v="170" actId="26606"/>
          <ac:spMkLst>
            <pc:docMk/>
            <pc:sldMk cId="4234896203" sldId="259"/>
            <ac:spMk id="26" creationId="{DD3981AC-7B61-4947-BCF3-F7AA7FA385B9}"/>
          </ac:spMkLst>
        </pc:spChg>
        <pc:spChg chg="add del">
          <ac:chgData name="Julie Luht" userId="eac1ece3-a076-4aef-9b22-77d15757e7cb" providerId="ADAL" clId="{6978BAAC-7E50-4469-9D38-6035678EB066}" dt="2020-11-05T18:16:42.418" v="170" actId="26606"/>
          <ac:spMkLst>
            <pc:docMk/>
            <pc:sldMk cId="4234896203" sldId="259"/>
            <ac:spMk id="28" creationId="{55D4142C-5077-457F-A6AD-3FECFDB39685}"/>
          </ac:spMkLst>
        </pc:spChg>
        <pc:spChg chg="add del">
          <ac:chgData name="Julie Luht" userId="eac1ece3-a076-4aef-9b22-77d15757e7cb" providerId="ADAL" clId="{6978BAAC-7E50-4469-9D38-6035678EB066}" dt="2020-11-05T18:16:42.418" v="170" actId="26606"/>
          <ac:spMkLst>
            <pc:docMk/>
            <pc:sldMk cId="4234896203" sldId="259"/>
            <ac:spMk id="30" creationId="{7A5F0580-5EE9-419F-96EE-B6529EF6E7D0}"/>
          </ac:spMkLst>
        </pc:spChg>
        <pc:spChg chg="add">
          <ac:chgData name="Julie Luht" userId="eac1ece3-a076-4aef-9b22-77d15757e7cb" providerId="ADAL" clId="{6978BAAC-7E50-4469-9D38-6035678EB066}" dt="2020-11-05T18:16:42.434" v="171" actId="26606"/>
          <ac:spMkLst>
            <pc:docMk/>
            <pc:sldMk cId="4234896203" sldId="259"/>
            <ac:spMk id="32" creationId="{E8A8EAB8-D2FF-444D-B34B-7D32F106AD0E}"/>
          </ac:spMkLst>
        </pc:spChg>
        <pc:picChg chg="mod ord">
          <ac:chgData name="Julie Luht" userId="eac1ece3-a076-4aef-9b22-77d15757e7cb" providerId="ADAL" clId="{6978BAAC-7E50-4469-9D38-6035678EB066}" dt="2020-11-05T18:16:42.434" v="171" actId="26606"/>
          <ac:picMkLst>
            <pc:docMk/>
            <pc:sldMk cId="4234896203" sldId="259"/>
            <ac:picMk id="7" creationId="{6561E813-C8E4-48B1-B49F-9B790310D621}"/>
          </ac:picMkLst>
        </pc:picChg>
        <pc:cxnChg chg="add">
          <ac:chgData name="Julie Luht" userId="eac1ece3-a076-4aef-9b22-77d15757e7cb" providerId="ADAL" clId="{6978BAAC-7E50-4469-9D38-6035678EB066}" dt="2020-11-05T18:16:42.434" v="171" actId="26606"/>
          <ac:cxnSpMkLst>
            <pc:docMk/>
            <pc:sldMk cId="4234896203" sldId="259"/>
            <ac:cxnSpMk id="33" creationId="{EEA38897-7BA3-4408-8083-3235339C4A60}"/>
          </ac:cxnSpMkLst>
        </pc:cxnChg>
        <pc:cxnChg chg="add">
          <ac:chgData name="Julie Luht" userId="eac1ece3-a076-4aef-9b22-77d15757e7cb" providerId="ADAL" clId="{6978BAAC-7E50-4469-9D38-6035678EB066}" dt="2020-11-05T18:16:42.434" v="171" actId="26606"/>
          <ac:cxnSpMkLst>
            <pc:docMk/>
            <pc:sldMk cId="4234896203" sldId="259"/>
            <ac:cxnSpMk id="34" creationId="{F11AD06B-AB20-4097-8606-5DA00DBACE88}"/>
          </ac:cxnSpMkLst>
        </pc:cxnChg>
      </pc:sldChg>
      <pc:sldChg chg="modSp mod modNotesTx">
        <pc:chgData name="Julie Luht" userId="eac1ece3-a076-4aef-9b22-77d15757e7cb" providerId="ADAL" clId="{6978BAAC-7E50-4469-9D38-6035678EB066}" dt="2020-11-06T13:53:40.970" v="1469" actId="20577"/>
        <pc:sldMkLst>
          <pc:docMk/>
          <pc:sldMk cId="79519501" sldId="260"/>
        </pc:sldMkLst>
        <pc:spChg chg="mod">
          <ac:chgData name="Julie Luht" userId="eac1ece3-a076-4aef-9b22-77d15757e7cb" providerId="ADAL" clId="{6978BAAC-7E50-4469-9D38-6035678EB066}" dt="2020-11-05T18:18:22.846" v="181" actId="403"/>
          <ac:spMkLst>
            <pc:docMk/>
            <pc:sldMk cId="79519501" sldId="260"/>
            <ac:spMk id="3" creationId="{2598A0B9-F7DB-4F48-BDE7-65076F04140A}"/>
          </ac:spMkLst>
        </pc:spChg>
      </pc:sldChg>
      <pc:sldChg chg="modSp mod modNotesTx">
        <pc:chgData name="Julie Luht" userId="eac1ece3-a076-4aef-9b22-77d15757e7cb" providerId="ADAL" clId="{6978BAAC-7E50-4469-9D38-6035678EB066}" dt="2020-11-06T19:18:23.923" v="2269" actId="20577"/>
        <pc:sldMkLst>
          <pc:docMk/>
          <pc:sldMk cId="1229005741" sldId="261"/>
        </pc:sldMkLst>
        <pc:spChg chg="mod">
          <ac:chgData name="Julie Luht" userId="eac1ece3-a076-4aef-9b22-77d15757e7cb" providerId="ADAL" clId="{6978BAAC-7E50-4469-9D38-6035678EB066}" dt="2020-11-06T19:18:23.923" v="2269" actId="20577"/>
          <ac:spMkLst>
            <pc:docMk/>
            <pc:sldMk cId="1229005741" sldId="261"/>
            <ac:spMk id="2" creationId="{182FACAB-1A12-43D7-84FB-3E4BD9D4AA21}"/>
          </ac:spMkLst>
        </pc:spChg>
        <pc:spChg chg="mod">
          <ac:chgData name="Julie Luht" userId="eac1ece3-a076-4aef-9b22-77d15757e7cb" providerId="ADAL" clId="{6978BAAC-7E50-4469-9D38-6035678EB066}" dt="2020-11-06T14:45:18.556" v="2221" actId="20577"/>
          <ac:spMkLst>
            <pc:docMk/>
            <pc:sldMk cId="1229005741" sldId="261"/>
            <ac:spMk id="3" creationId="{CB6125FD-44D5-450B-A7C5-E7CD3184C22D}"/>
          </ac:spMkLst>
        </pc:spChg>
      </pc:sldChg>
      <pc:sldChg chg="modSp mod modNotesTx">
        <pc:chgData name="Julie Luht" userId="eac1ece3-a076-4aef-9b22-77d15757e7cb" providerId="ADAL" clId="{6978BAAC-7E50-4469-9D38-6035678EB066}" dt="2020-11-06T14:08:00.113" v="1909" actId="403"/>
        <pc:sldMkLst>
          <pc:docMk/>
          <pc:sldMk cId="1665343747" sldId="262"/>
        </pc:sldMkLst>
        <pc:spChg chg="mod">
          <ac:chgData name="Julie Luht" userId="eac1ece3-a076-4aef-9b22-77d15757e7cb" providerId="ADAL" clId="{6978BAAC-7E50-4469-9D38-6035678EB066}" dt="2020-11-06T14:08:00.113" v="1909" actId="403"/>
          <ac:spMkLst>
            <pc:docMk/>
            <pc:sldMk cId="1665343747" sldId="262"/>
            <ac:spMk id="2" creationId="{B1F737CD-7818-47E3-BAAB-47837C923466}"/>
          </ac:spMkLst>
        </pc:spChg>
        <pc:spChg chg="mod">
          <ac:chgData name="Julie Luht" userId="eac1ece3-a076-4aef-9b22-77d15757e7cb" providerId="ADAL" clId="{6978BAAC-7E50-4469-9D38-6035678EB066}" dt="2020-11-06T14:07:54.166" v="1907" actId="403"/>
          <ac:spMkLst>
            <pc:docMk/>
            <pc:sldMk cId="1665343747" sldId="262"/>
            <ac:spMk id="3" creationId="{FCFF6186-0C78-46F3-BCE4-C3A1ADBAF097}"/>
          </ac:spMkLst>
        </pc:spChg>
      </pc:sldChg>
      <pc:sldChg chg="modSp mod">
        <pc:chgData name="Julie Luht" userId="eac1ece3-a076-4aef-9b22-77d15757e7cb" providerId="ADAL" clId="{6978BAAC-7E50-4469-9D38-6035678EB066}" dt="2020-11-06T14:08:19.398" v="1912" actId="20577"/>
        <pc:sldMkLst>
          <pc:docMk/>
          <pc:sldMk cId="4170509890" sldId="263"/>
        </pc:sldMkLst>
        <pc:spChg chg="mod">
          <ac:chgData name="Julie Luht" userId="eac1ece3-a076-4aef-9b22-77d15757e7cb" providerId="ADAL" clId="{6978BAAC-7E50-4469-9D38-6035678EB066}" dt="2020-11-06T14:08:19.398" v="1912" actId="20577"/>
          <ac:spMkLst>
            <pc:docMk/>
            <pc:sldMk cId="4170509890" sldId="263"/>
            <ac:spMk id="3" creationId="{560D2D48-8CD6-459F-BEE7-D2B25826FAB0}"/>
          </ac:spMkLst>
        </pc:spChg>
      </pc:sldChg>
      <pc:sldChg chg="modSp mod ord">
        <pc:chgData name="Julie Luht" userId="eac1ece3-a076-4aef-9b22-77d15757e7cb" providerId="ADAL" clId="{6978BAAC-7E50-4469-9D38-6035678EB066}" dt="2020-11-06T14:49:17.448" v="2237" actId="20577"/>
        <pc:sldMkLst>
          <pc:docMk/>
          <pc:sldMk cId="1986850958" sldId="264"/>
        </pc:sldMkLst>
        <pc:spChg chg="mod">
          <ac:chgData name="Julie Luht" userId="eac1ece3-a076-4aef-9b22-77d15757e7cb" providerId="ADAL" clId="{6978BAAC-7E50-4469-9D38-6035678EB066}" dt="2020-11-06T14:49:17.448" v="2237" actId="20577"/>
          <ac:spMkLst>
            <pc:docMk/>
            <pc:sldMk cId="1986850958" sldId="264"/>
            <ac:spMk id="3" creationId="{0AA6CB96-4DA0-41C9-98E6-103FDEB57D91}"/>
          </ac:spMkLst>
        </pc:spChg>
      </pc:sldChg>
      <pc:sldChg chg="addSp delSp modSp add del mod setBg modClrScheme setClrOvrMap delDesignElem chgLayout modNotesTx">
        <pc:chgData name="Julie Luht" userId="eac1ece3-a076-4aef-9b22-77d15757e7cb" providerId="ADAL" clId="{6978BAAC-7E50-4469-9D38-6035678EB066}" dt="2020-11-05T18:33:26.109" v="243" actId="20577"/>
        <pc:sldMkLst>
          <pc:docMk/>
          <pc:sldMk cId="3482596450" sldId="265"/>
        </pc:sldMkLst>
        <pc:spChg chg="mod ord">
          <ac:chgData name="Julie Luht" userId="eac1ece3-a076-4aef-9b22-77d15757e7cb" providerId="ADAL" clId="{6978BAAC-7E50-4469-9D38-6035678EB066}" dt="2020-11-05T18:32:38.459" v="223" actId="404"/>
          <ac:spMkLst>
            <pc:docMk/>
            <pc:sldMk cId="3482596450" sldId="265"/>
            <ac:spMk id="2" creationId="{C1D3F30A-E81C-41B6-A851-3F1F1D5C426E}"/>
          </ac:spMkLst>
        </pc:spChg>
        <pc:spChg chg="add del mod ord">
          <ac:chgData name="Julie Luht" userId="eac1ece3-a076-4aef-9b22-77d15757e7cb" providerId="ADAL" clId="{6978BAAC-7E50-4469-9D38-6035678EB066}" dt="2020-11-05T18:30:47.426" v="192" actId="700"/>
          <ac:spMkLst>
            <pc:docMk/>
            <pc:sldMk cId="3482596450" sldId="265"/>
            <ac:spMk id="3" creationId="{3306523B-D0AC-43CD-A42D-34ABF0499F90}"/>
          </ac:spMkLst>
        </pc:spChg>
        <pc:spChg chg="add mod ord">
          <ac:chgData name="Julie Luht" userId="eac1ece3-a076-4aef-9b22-77d15757e7cb" providerId="ADAL" clId="{6978BAAC-7E50-4469-9D38-6035678EB066}" dt="2020-11-05T18:32:15.709" v="213" actId="12"/>
          <ac:spMkLst>
            <pc:docMk/>
            <pc:sldMk cId="3482596450" sldId="265"/>
            <ac:spMk id="4" creationId="{305F5862-5E5C-4A8A-94AD-FA29AA972D87}"/>
          </ac:spMkLst>
        </pc:spChg>
        <pc:spChg chg="add del">
          <ac:chgData name="Julie Luht" userId="eac1ece3-a076-4aef-9b22-77d15757e7cb" providerId="ADAL" clId="{6978BAAC-7E50-4469-9D38-6035678EB066}" dt="2020-11-05T18:31:59.289" v="209" actId="26606"/>
          <ac:spMkLst>
            <pc:docMk/>
            <pc:sldMk cId="3482596450" sldId="265"/>
            <ac:spMk id="10" creationId="{E8A8EAB8-D2FF-444D-B34B-7D32F106AD0E}"/>
          </ac:spMkLst>
        </pc:spChg>
        <pc:spChg chg="del">
          <ac:chgData name="Julie Luht" userId="eac1ece3-a076-4aef-9b22-77d15757e7cb" providerId="ADAL" clId="{6978BAAC-7E50-4469-9D38-6035678EB066}" dt="2020-11-05T18:30:44.015" v="190" actId="700"/>
          <ac:spMkLst>
            <pc:docMk/>
            <pc:sldMk cId="3482596450" sldId="265"/>
            <ac:spMk id="13" creationId="{C0F7281F-D4E3-44C4-BFBA-CB593A7F6103}"/>
          </ac:spMkLst>
        </pc:spChg>
        <pc:spChg chg="del">
          <ac:chgData name="Julie Luht" userId="eac1ece3-a076-4aef-9b22-77d15757e7cb" providerId="ADAL" clId="{6978BAAC-7E50-4469-9D38-6035678EB066}" dt="2020-11-05T18:30:44.015" v="190" actId="700"/>
          <ac:spMkLst>
            <pc:docMk/>
            <pc:sldMk cId="3482596450" sldId="265"/>
            <ac:spMk id="15" creationId="{E8B49220-D709-41F4-BFDA-B6A2F0757A66}"/>
          </ac:spMkLst>
        </pc:spChg>
        <pc:spChg chg="add del">
          <ac:chgData name="Julie Luht" userId="eac1ece3-a076-4aef-9b22-77d15757e7cb" providerId="ADAL" clId="{6978BAAC-7E50-4469-9D38-6035678EB066}" dt="2020-11-05T18:31:59.274" v="208" actId="26606"/>
          <ac:spMkLst>
            <pc:docMk/>
            <pc:sldMk cId="3482596450" sldId="265"/>
            <ac:spMk id="24" creationId="{9AA72BD9-2C5A-4EDC-931F-5AA08EACA0F3}"/>
          </ac:spMkLst>
        </pc:spChg>
        <pc:spChg chg="add del">
          <ac:chgData name="Julie Luht" userId="eac1ece3-a076-4aef-9b22-77d15757e7cb" providerId="ADAL" clId="{6978BAAC-7E50-4469-9D38-6035678EB066}" dt="2020-11-05T18:31:59.274" v="208" actId="26606"/>
          <ac:spMkLst>
            <pc:docMk/>
            <pc:sldMk cId="3482596450" sldId="265"/>
            <ac:spMk id="26" creationId="{DD3981AC-7B61-4947-BCF3-F7AA7FA385B9}"/>
          </ac:spMkLst>
        </pc:spChg>
        <pc:spChg chg="add del">
          <ac:chgData name="Julie Luht" userId="eac1ece3-a076-4aef-9b22-77d15757e7cb" providerId="ADAL" clId="{6978BAAC-7E50-4469-9D38-6035678EB066}" dt="2020-11-05T18:31:59.274" v="208" actId="26606"/>
          <ac:spMkLst>
            <pc:docMk/>
            <pc:sldMk cId="3482596450" sldId="265"/>
            <ac:spMk id="28" creationId="{55D4142C-5077-457F-A6AD-3FECFDB39685}"/>
          </ac:spMkLst>
        </pc:spChg>
        <pc:spChg chg="add del">
          <ac:chgData name="Julie Luht" userId="eac1ece3-a076-4aef-9b22-77d15757e7cb" providerId="ADAL" clId="{6978BAAC-7E50-4469-9D38-6035678EB066}" dt="2020-11-05T18:31:59.274" v="208" actId="26606"/>
          <ac:spMkLst>
            <pc:docMk/>
            <pc:sldMk cId="3482596450" sldId="265"/>
            <ac:spMk id="30" creationId="{7A5F0580-5EE9-419F-96EE-B6529EF6E7D0}"/>
          </ac:spMkLst>
        </pc:spChg>
        <pc:spChg chg="add">
          <ac:chgData name="Julie Luht" userId="eac1ece3-a076-4aef-9b22-77d15757e7cb" providerId="ADAL" clId="{6978BAAC-7E50-4469-9D38-6035678EB066}" dt="2020-11-05T18:31:59.289" v="209" actId="26606"/>
          <ac:spMkLst>
            <pc:docMk/>
            <pc:sldMk cId="3482596450" sldId="265"/>
            <ac:spMk id="32" creationId="{5FDF4720-5445-47BE-89FE-E40D1AE6F619}"/>
          </ac:spMkLst>
        </pc:spChg>
        <pc:spChg chg="add">
          <ac:chgData name="Julie Luht" userId="eac1ece3-a076-4aef-9b22-77d15757e7cb" providerId="ADAL" clId="{6978BAAC-7E50-4469-9D38-6035678EB066}" dt="2020-11-05T18:31:59.289" v="209" actId="26606"/>
          <ac:spMkLst>
            <pc:docMk/>
            <pc:sldMk cId="3482596450" sldId="265"/>
            <ac:spMk id="33" creationId="{AC8710B4-A815-4082-9E4F-F13A0007090C}"/>
          </ac:spMkLst>
        </pc:spChg>
        <pc:grpChg chg="add del">
          <ac:chgData name="Julie Luht" userId="eac1ece3-a076-4aef-9b22-77d15757e7cb" providerId="ADAL" clId="{6978BAAC-7E50-4469-9D38-6035678EB066}" dt="2020-11-05T18:31:59.289" v="209" actId="26606"/>
          <ac:grpSpMkLst>
            <pc:docMk/>
            <pc:sldMk cId="3482596450" sldId="265"/>
            <ac:grpSpMk id="17" creationId="{9D20816A-53A8-414B-9615-2877C1081698}"/>
          </ac:grpSpMkLst>
        </pc:grpChg>
        <pc:picChg chg="mod ord">
          <ac:chgData name="Julie Luht" userId="eac1ece3-a076-4aef-9b22-77d15757e7cb" providerId="ADAL" clId="{6978BAAC-7E50-4469-9D38-6035678EB066}" dt="2020-11-05T18:31:59.289" v="209" actId="26606"/>
          <ac:picMkLst>
            <pc:docMk/>
            <pc:sldMk cId="3482596450" sldId="265"/>
            <ac:picMk id="7" creationId="{DA66900D-DB3A-4868-8148-ABD123B7CE57}"/>
          </ac:picMkLst>
        </pc:picChg>
        <pc:cxnChg chg="add del">
          <ac:chgData name="Julie Luht" userId="eac1ece3-a076-4aef-9b22-77d15757e7cb" providerId="ADAL" clId="{6978BAAC-7E50-4469-9D38-6035678EB066}" dt="2020-11-05T18:31:59.289" v="209" actId="26606"/>
          <ac:cxnSpMkLst>
            <pc:docMk/>
            <pc:sldMk cId="3482596450" sldId="265"/>
            <ac:cxnSpMk id="11" creationId="{DAE05351-315A-4BA9-A90A-FE5C949522D1}"/>
          </ac:cxnSpMkLst>
        </pc:cxnChg>
      </pc:sldChg>
      <pc:sldChg chg="modSp del mod">
        <pc:chgData name="Julie Luht" userId="eac1ece3-a076-4aef-9b22-77d15757e7cb" providerId="ADAL" clId="{6978BAAC-7E50-4469-9D38-6035678EB066}" dt="2020-11-05T18:31:07.571" v="199" actId="47"/>
        <pc:sldMkLst>
          <pc:docMk/>
          <pc:sldMk cId="0" sldId="271"/>
        </pc:sldMkLst>
        <pc:spChg chg="mod">
          <ac:chgData name="Julie Luht" userId="eac1ece3-a076-4aef-9b22-77d15757e7cb" providerId="ADAL" clId="{6978BAAC-7E50-4469-9D38-6035678EB066}" dt="2020-11-05T18:30:58.650" v="195" actId="21"/>
          <ac:spMkLst>
            <pc:docMk/>
            <pc:sldMk cId="0" sldId="271"/>
            <ac:spMk id="219" creationId="{00000000-0000-0000-0000-000000000000}"/>
          </ac:spMkLst>
        </pc:spChg>
        <pc:spChg chg="mod">
          <ac:chgData name="Julie Luht" userId="eac1ece3-a076-4aef-9b22-77d15757e7cb" providerId="ADAL" clId="{6978BAAC-7E50-4469-9D38-6035678EB066}" dt="2020-11-05T18:30:40.136" v="189" actId="21"/>
          <ac:spMkLst>
            <pc:docMk/>
            <pc:sldMk cId="0" sldId="271"/>
            <ac:spMk id="220" creationId="{00000000-0000-0000-0000-000000000000}"/>
          </ac:spMkLst>
        </pc:spChg>
      </pc:sldChg>
      <pc:sldChg chg="modSp mod">
        <pc:chgData name="Julie Luht" userId="eac1ece3-a076-4aef-9b22-77d15757e7cb" providerId="ADAL" clId="{6978BAAC-7E50-4469-9D38-6035678EB066}" dt="2020-11-05T18:35:15.026" v="296" actId="20577"/>
        <pc:sldMkLst>
          <pc:docMk/>
          <pc:sldMk cId="0" sldId="272"/>
        </pc:sldMkLst>
        <pc:spChg chg="mod">
          <ac:chgData name="Julie Luht" userId="eac1ece3-a076-4aef-9b22-77d15757e7cb" providerId="ADAL" clId="{6978BAAC-7E50-4469-9D38-6035678EB066}" dt="2020-11-05T18:35:15.026" v="296" actId="20577"/>
          <ac:spMkLst>
            <pc:docMk/>
            <pc:sldMk cId="0" sldId="272"/>
            <ac:spMk id="233" creationId="{00000000-0000-0000-0000-000000000000}"/>
          </ac:spMkLst>
        </pc:spChg>
      </pc:sldChg>
      <pc:sldChg chg="modSp mod">
        <pc:chgData name="Julie Luht" userId="eac1ece3-a076-4aef-9b22-77d15757e7cb" providerId="ADAL" clId="{6978BAAC-7E50-4469-9D38-6035678EB066}" dt="2020-11-05T18:35:37.147" v="305" actId="403"/>
        <pc:sldMkLst>
          <pc:docMk/>
          <pc:sldMk cId="0" sldId="273"/>
        </pc:sldMkLst>
        <pc:spChg chg="mod">
          <ac:chgData name="Julie Luht" userId="eac1ece3-a076-4aef-9b22-77d15757e7cb" providerId="ADAL" clId="{6978BAAC-7E50-4469-9D38-6035678EB066}" dt="2020-11-05T18:35:37.147" v="305" actId="403"/>
          <ac:spMkLst>
            <pc:docMk/>
            <pc:sldMk cId="0" sldId="273"/>
            <ac:spMk id="244" creationId="{00000000-0000-0000-0000-000000000000}"/>
          </ac:spMkLst>
        </pc:spChg>
      </pc:sldChg>
      <pc:sldChg chg="modSp mod">
        <pc:chgData name="Julie Luht" userId="eac1ece3-a076-4aef-9b22-77d15757e7cb" providerId="ADAL" clId="{6978BAAC-7E50-4469-9D38-6035678EB066}" dt="2020-11-05T18:37:55.716" v="343" actId="20577"/>
        <pc:sldMkLst>
          <pc:docMk/>
          <pc:sldMk cId="0" sldId="274"/>
        </pc:sldMkLst>
        <pc:spChg chg="mod">
          <ac:chgData name="Julie Luht" userId="eac1ece3-a076-4aef-9b22-77d15757e7cb" providerId="ADAL" clId="{6978BAAC-7E50-4469-9D38-6035678EB066}" dt="2020-11-05T18:37:55.716" v="343" actId="20577"/>
          <ac:spMkLst>
            <pc:docMk/>
            <pc:sldMk cId="0" sldId="274"/>
            <ac:spMk id="254" creationId="{00000000-0000-0000-0000-000000000000}"/>
          </ac:spMkLst>
        </pc:spChg>
      </pc:sldChg>
      <pc:sldChg chg="modNotesTx">
        <pc:chgData name="Julie Luht" userId="eac1ece3-a076-4aef-9b22-77d15757e7cb" providerId="ADAL" clId="{6978BAAC-7E50-4469-9D38-6035678EB066}" dt="2020-11-05T18:39:35.768" v="378" actId="20577"/>
        <pc:sldMkLst>
          <pc:docMk/>
          <pc:sldMk cId="0" sldId="275"/>
        </pc:sldMkLst>
      </pc:sldChg>
      <pc:sldChg chg="addSp delSp modSp del mod setBg setClrOvrMap">
        <pc:chgData name="Julie Luht" userId="eac1ece3-a076-4aef-9b22-77d15757e7cb" providerId="ADAL" clId="{6978BAAC-7E50-4469-9D38-6035678EB066}" dt="2020-11-06T13:35:59.860" v="418" actId="47"/>
        <pc:sldMkLst>
          <pc:docMk/>
          <pc:sldMk cId="396078756" sldId="276"/>
        </pc:sldMkLst>
        <pc:spChg chg="mod">
          <ac:chgData name="Julie Luht" userId="eac1ece3-a076-4aef-9b22-77d15757e7cb" providerId="ADAL" clId="{6978BAAC-7E50-4469-9D38-6035678EB066}" dt="2020-11-05T18:10:40.838" v="61" actId="20577"/>
          <ac:spMkLst>
            <pc:docMk/>
            <pc:sldMk cId="396078756" sldId="276"/>
            <ac:spMk id="2" creationId="{32BB698D-A0AE-4A41-9663-6F7A727EEA3E}"/>
          </ac:spMkLst>
        </pc:spChg>
        <pc:spChg chg="add mod">
          <ac:chgData name="Julie Luht" userId="eac1ece3-a076-4aef-9b22-77d15757e7cb" providerId="ADAL" clId="{6978BAAC-7E50-4469-9D38-6035678EB066}" dt="2020-11-05T18:10:37.611" v="59" actId="26606"/>
          <ac:spMkLst>
            <pc:docMk/>
            <pc:sldMk cId="396078756" sldId="276"/>
            <ac:spMk id="6" creationId="{7D1BA3C0-9FC4-4732-8D0D-D6B06AA04B46}"/>
          </ac:spMkLst>
        </pc:spChg>
        <pc:spChg chg="del">
          <ac:chgData name="Julie Luht" userId="eac1ece3-a076-4aef-9b22-77d15757e7cb" providerId="ADAL" clId="{6978BAAC-7E50-4469-9D38-6035678EB066}" dt="2020-11-05T18:10:37.611" v="59" actId="26606"/>
          <ac:spMkLst>
            <pc:docMk/>
            <pc:sldMk cId="396078756" sldId="276"/>
            <ac:spMk id="8" creationId="{B9951BD9-0868-4CDB-ACD6-9C4209B5E412}"/>
          </ac:spMkLst>
        </pc:spChg>
        <pc:spChg chg="add">
          <ac:chgData name="Julie Luht" userId="eac1ece3-a076-4aef-9b22-77d15757e7cb" providerId="ADAL" clId="{6978BAAC-7E50-4469-9D38-6035678EB066}" dt="2020-11-05T18:10:37.611" v="59" actId="26606"/>
          <ac:spMkLst>
            <pc:docMk/>
            <pc:sldMk cId="396078756" sldId="276"/>
            <ac:spMk id="13" creationId="{E49CC64F-7275-4E33-961B-0C5CDC439875}"/>
          </ac:spMkLst>
        </pc:spChg>
        <pc:picChg chg="del">
          <ac:chgData name="Julie Luht" userId="eac1ece3-a076-4aef-9b22-77d15757e7cb" providerId="ADAL" clId="{6978BAAC-7E50-4469-9D38-6035678EB066}" dt="2020-11-05T18:09:49.819" v="55" actId="478"/>
          <ac:picMkLst>
            <pc:docMk/>
            <pc:sldMk cId="396078756" sldId="276"/>
            <ac:picMk id="3" creationId="{F1AF7BAF-70A1-4B73-BD17-48EEA4ED4C80}"/>
          </ac:picMkLst>
        </pc:picChg>
        <pc:picChg chg="add mod">
          <ac:chgData name="Julie Luht" userId="eac1ece3-a076-4aef-9b22-77d15757e7cb" providerId="ADAL" clId="{6978BAAC-7E50-4469-9D38-6035678EB066}" dt="2020-11-05T18:10:37.611" v="59" actId="26606"/>
          <ac:picMkLst>
            <pc:docMk/>
            <pc:sldMk cId="396078756" sldId="276"/>
            <ac:picMk id="5" creationId="{013E810E-C497-439C-9188-F1DB5A0B8717}"/>
          </ac:picMkLst>
        </pc:picChg>
      </pc:sldChg>
      <pc:sldChg chg="addSp delSp modSp new mod ord modClrScheme chgLayout">
        <pc:chgData name="Julie Luht" userId="eac1ece3-a076-4aef-9b22-77d15757e7cb" providerId="ADAL" clId="{6978BAAC-7E50-4469-9D38-6035678EB066}" dt="2020-11-06T13:37:01.113" v="435"/>
        <pc:sldMkLst>
          <pc:docMk/>
          <pc:sldMk cId="652650386" sldId="277"/>
        </pc:sldMkLst>
        <pc:spChg chg="del">
          <ac:chgData name="Julie Luht" userId="eac1ece3-a076-4aef-9b22-77d15757e7cb" providerId="ADAL" clId="{6978BAAC-7E50-4469-9D38-6035678EB066}" dt="2020-11-06T13:33:35.580" v="380" actId="700"/>
          <ac:spMkLst>
            <pc:docMk/>
            <pc:sldMk cId="652650386" sldId="277"/>
            <ac:spMk id="2" creationId="{657B25B5-C4FC-4CE0-A6E8-8775C364B13E}"/>
          </ac:spMkLst>
        </pc:spChg>
        <pc:spChg chg="del">
          <ac:chgData name="Julie Luht" userId="eac1ece3-a076-4aef-9b22-77d15757e7cb" providerId="ADAL" clId="{6978BAAC-7E50-4469-9D38-6035678EB066}" dt="2020-11-06T13:33:35.580" v="380" actId="700"/>
          <ac:spMkLst>
            <pc:docMk/>
            <pc:sldMk cId="652650386" sldId="277"/>
            <ac:spMk id="3" creationId="{895FCEC1-DFFA-452D-B5D6-BEEB02167839}"/>
          </ac:spMkLst>
        </pc:spChg>
        <pc:picChg chg="add mod modCrop">
          <ac:chgData name="Julie Luht" userId="eac1ece3-a076-4aef-9b22-77d15757e7cb" providerId="ADAL" clId="{6978BAAC-7E50-4469-9D38-6035678EB066}" dt="2020-11-06T13:33:59.387" v="387" actId="1076"/>
          <ac:picMkLst>
            <pc:docMk/>
            <pc:sldMk cId="652650386" sldId="277"/>
            <ac:picMk id="4" creationId="{8A710B24-C6C5-415B-AD9D-EE7B6E9D4DE8}"/>
          </ac:picMkLst>
        </pc:picChg>
      </pc:sldChg>
      <pc:sldChg chg="addSp modSp new add del mod setBg setClrOvrMap">
        <pc:chgData name="Julie Luht" userId="eac1ece3-a076-4aef-9b22-77d15757e7cb" providerId="ADAL" clId="{6978BAAC-7E50-4469-9D38-6035678EB066}" dt="2020-11-06T14:33:14.043" v="2209" actId="20577"/>
        <pc:sldMkLst>
          <pc:docMk/>
          <pc:sldMk cId="2121877951" sldId="278"/>
        </pc:sldMkLst>
        <pc:spChg chg="mod">
          <ac:chgData name="Julie Luht" userId="eac1ece3-a076-4aef-9b22-77d15757e7cb" providerId="ADAL" clId="{6978BAAC-7E50-4469-9D38-6035678EB066}" dt="2020-11-06T13:36:06.246" v="419" actId="26606"/>
          <ac:spMkLst>
            <pc:docMk/>
            <pc:sldMk cId="2121877951" sldId="278"/>
            <ac:spMk id="2" creationId="{CCD36184-A0BE-47B0-A01A-7A38CB36F025}"/>
          </ac:spMkLst>
        </pc:spChg>
        <pc:spChg chg="mod ord">
          <ac:chgData name="Julie Luht" userId="eac1ece3-a076-4aef-9b22-77d15757e7cb" providerId="ADAL" clId="{6978BAAC-7E50-4469-9D38-6035678EB066}" dt="2020-11-06T14:33:14.043" v="2209" actId="20577"/>
          <ac:spMkLst>
            <pc:docMk/>
            <pc:sldMk cId="2121877951" sldId="278"/>
            <ac:spMk id="3" creationId="{4CF7D50B-3DB6-4DEE-B997-53F433A17150}"/>
          </ac:spMkLst>
        </pc:spChg>
        <pc:spChg chg="add">
          <ac:chgData name="Julie Luht" userId="eac1ece3-a076-4aef-9b22-77d15757e7cb" providerId="ADAL" clId="{6978BAAC-7E50-4469-9D38-6035678EB066}" dt="2020-11-06T13:35:50.183" v="415" actId="22"/>
          <ac:spMkLst>
            <pc:docMk/>
            <pc:sldMk cId="2121877951" sldId="278"/>
            <ac:spMk id="7" creationId="{235CAE76-3814-4112-AF1F-4A21DDC5714D}"/>
          </ac:spMkLst>
        </pc:spChg>
        <pc:spChg chg="add">
          <ac:chgData name="Julie Luht" userId="eac1ece3-a076-4aef-9b22-77d15757e7cb" providerId="ADAL" clId="{6978BAAC-7E50-4469-9D38-6035678EB066}" dt="2020-11-06T13:36:06.246" v="419" actId="26606"/>
          <ac:spMkLst>
            <pc:docMk/>
            <pc:sldMk cId="2121877951" sldId="278"/>
            <ac:spMk id="12" creationId="{4F74D28C-3268-4E35-8EE1-D92CB4A85A7D}"/>
          </ac:spMkLst>
        </pc:spChg>
        <pc:picChg chg="add mod">
          <ac:chgData name="Julie Luht" userId="eac1ece3-a076-4aef-9b22-77d15757e7cb" providerId="ADAL" clId="{6978BAAC-7E50-4469-9D38-6035678EB066}" dt="2020-11-06T13:43:22.397" v="662" actId="1076"/>
          <ac:picMkLst>
            <pc:docMk/>
            <pc:sldMk cId="2121877951" sldId="278"/>
            <ac:picMk id="5" creationId="{EF60D9CC-963E-4CAE-B7E5-61B010465FE1}"/>
          </ac:picMkLst>
        </pc:picChg>
      </pc:sldChg>
      <pc:sldChg chg="del">
        <pc:chgData name="Julie Luht" userId="eac1ece3-a076-4aef-9b22-77d15757e7cb" providerId="ADAL" clId="{6978BAAC-7E50-4469-9D38-6035678EB066}" dt="2020-11-06T13:34:22.014" v="390" actId="47"/>
        <pc:sldMkLst>
          <pc:docMk/>
          <pc:sldMk cId="3905879564" sldId="278"/>
        </pc:sldMkLst>
      </pc:sldChg>
      <pc:sldChg chg="addSp delSp modSp new mod modNotesTx">
        <pc:chgData name="Julie Luht" userId="eac1ece3-a076-4aef-9b22-77d15757e7cb" providerId="ADAL" clId="{6978BAAC-7E50-4469-9D38-6035678EB066}" dt="2020-11-06T19:18:03.809" v="2260" actId="20577"/>
        <pc:sldMkLst>
          <pc:docMk/>
          <pc:sldMk cId="861509514" sldId="279"/>
        </pc:sldMkLst>
        <pc:spChg chg="mod">
          <ac:chgData name="Julie Luht" userId="eac1ece3-a076-4aef-9b22-77d15757e7cb" providerId="ADAL" clId="{6978BAAC-7E50-4469-9D38-6035678EB066}" dt="2020-11-06T19:18:03.809" v="2260" actId="20577"/>
          <ac:spMkLst>
            <pc:docMk/>
            <pc:sldMk cId="861509514" sldId="279"/>
            <ac:spMk id="2" creationId="{323BBA87-BB5A-4B77-8255-DD90FB249634}"/>
          </ac:spMkLst>
        </pc:spChg>
        <pc:spChg chg="del">
          <ac:chgData name="Julie Luht" userId="eac1ece3-a076-4aef-9b22-77d15757e7cb" providerId="ADAL" clId="{6978BAAC-7E50-4469-9D38-6035678EB066}" dt="2020-11-06T13:36:44.542" v="432" actId="3680"/>
          <ac:spMkLst>
            <pc:docMk/>
            <pc:sldMk cId="861509514" sldId="279"/>
            <ac:spMk id="3" creationId="{E6DA9BE1-DEA0-4ADB-B530-70AD2505AB8D}"/>
          </ac:spMkLst>
        </pc:spChg>
        <pc:graphicFrameChg chg="add mod ord modGraphic">
          <ac:chgData name="Julie Luht" userId="eac1ece3-a076-4aef-9b22-77d15757e7cb" providerId="ADAL" clId="{6978BAAC-7E50-4469-9D38-6035678EB066}" dt="2020-11-06T13:42:42.836" v="659" actId="20577"/>
          <ac:graphicFrameMkLst>
            <pc:docMk/>
            <pc:sldMk cId="861509514" sldId="279"/>
            <ac:graphicFrameMk id="4" creationId="{D7FA289A-9BB1-4EB6-BB1E-1BD0874CA3EC}"/>
          </ac:graphicFrameMkLst>
        </pc:graphicFrameChg>
      </pc:sldChg>
      <pc:sldChg chg="addSp delSp modSp new mod setBg modClrScheme chgLayout">
        <pc:chgData name="Julie Luht" userId="eac1ece3-a076-4aef-9b22-77d15757e7cb" providerId="ADAL" clId="{6978BAAC-7E50-4469-9D38-6035678EB066}" dt="2020-11-06T14:32:39.030" v="2184" actId="26606"/>
        <pc:sldMkLst>
          <pc:docMk/>
          <pc:sldMk cId="4196173795" sldId="280"/>
        </pc:sldMkLst>
        <pc:spChg chg="del mod ord">
          <ac:chgData name="Julie Luht" userId="eac1ece3-a076-4aef-9b22-77d15757e7cb" providerId="ADAL" clId="{6978BAAC-7E50-4469-9D38-6035678EB066}" dt="2020-11-06T14:08:38.084" v="1914" actId="700"/>
          <ac:spMkLst>
            <pc:docMk/>
            <pc:sldMk cId="4196173795" sldId="280"/>
            <ac:spMk id="2" creationId="{4889D324-B83A-4739-8ACF-1CABC12E23C4}"/>
          </ac:spMkLst>
        </pc:spChg>
        <pc:spChg chg="del mod ord">
          <ac:chgData name="Julie Luht" userId="eac1ece3-a076-4aef-9b22-77d15757e7cb" providerId="ADAL" clId="{6978BAAC-7E50-4469-9D38-6035678EB066}" dt="2020-11-06T14:08:38.084" v="1914" actId="700"/>
          <ac:spMkLst>
            <pc:docMk/>
            <pc:sldMk cId="4196173795" sldId="280"/>
            <ac:spMk id="3" creationId="{F1F2A899-D2A1-4D81-AC13-BDA227EC52C9}"/>
          </ac:spMkLst>
        </pc:spChg>
        <pc:spChg chg="del">
          <ac:chgData name="Julie Luht" userId="eac1ece3-a076-4aef-9b22-77d15757e7cb" providerId="ADAL" clId="{6978BAAC-7E50-4469-9D38-6035678EB066}" dt="2020-11-06T14:08:38.084" v="1914" actId="700"/>
          <ac:spMkLst>
            <pc:docMk/>
            <pc:sldMk cId="4196173795" sldId="280"/>
            <ac:spMk id="4" creationId="{16E5B1E6-805B-4100-ACD1-6FFEF10EAC4E}"/>
          </ac:spMkLst>
        </pc:spChg>
        <pc:spChg chg="add mod ord">
          <ac:chgData name="Julie Luht" userId="eac1ece3-a076-4aef-9b22-77d15757e7cb" providerId="ADAL" clId="{6978BAAC-7E50-4469-9D38-6035678EB066}" dt="2020-11-06T14:32:39.030" v="2184" actId="26606"/>
          <ac:spMkLst>
            <pc:docMk/>
            <pc:sldMk cId="4196173795" sldId="280"/>
            <ac:spMk id="5" creationId="{C6738625-0E02-45BC-A6B8-9D0F9A2560FF}"/>
          </ac:spMkLst>
        </pc:spChg>
        <pc:spChg chg="add del mod ord">
          <ac:chgData name="Julie Luht" userId="eac1ece3-a076-4aef-9b22-77d15757e7cb" providerId="ADAL" clId="{6978BAAC-7E50-4469-9D38-6035678EB066}" dt="2020-11-06T14:08:48.980" v="1918" actId="478"/>
          <ac:spMkLst>
            <pc:docMk/>
            <pc:sldMk cId="4196173795" sldId="280"/>
            <ac:spMk id="6" creationId="{12C9F9E2-471C-4FF0-9E16-16E41EB85B66}"/>
          </ac:spMkLst>
        </pc:spChg>
        <pc:spChg chg="add del mod">
          <ac:chgData name="Julie Luht" userId="eac1ece3-a076-4aef-9b22-77d15757e7cb" providerId="ADAL" clId="{6978BAAC-7E50-4469-9D38-6035678EB066}" dt="2020-11-06T14:31:27.450" v="2180" actId="478"/>
          <ac:spMkLst>
            <pc:docMk/>
            <pc:sldMk cId="4196173795" sldId="280"/>
            <ac:spMk id="9" creationId="{5A5E6002-71B1-4C24-B039-A046F306694A}"/>
          </ac:spMkLst>
        </pc:spChg>
        <pc:spChg chg="add mod">
          <ac:chgData name="Julie Luht" userId="eac1ece3-a076-4aef-9b22-77d15757e7cb" providerId="ADAL" clId="{6978BAAC-7E50-4469-9D38-6035678EB066}" dt="2020-11-06T14:32:39.030" v="2184" actId="26606"/>
          <ac:spMkLst>
            <pc:docMk/>
            <pc:sldMk cId="4196173795" sldId="280"/>
            <ac:spMk id="12" creationId="{54AB47DC-2657-4B70-865C-2914E182BE21}"/>
          </ac:spMkLst>
        </pc:spChg>
        <pc:spChg chg="add del">
          <ac:chgData name="Julie Luht" userId="eac1ece3-a076-4aef-9b22-77d15757e7cb" providerId="ADAL" clId="{6978BAAC-7E50-4469-9D38-6035678EB066}" dt="2020-11-06T14:10:12.869" v="1982" actId="26606"/>
          <ac:spMkLst>
            <pc:docMk/>
            <pc:sldMk cId="4196173795" sldId="280"/>
            <ac:spMk id="14" creationId="{026A84AF-6F58-471A-BF1F-10D8C03511C4}"/>
          </ac:spMkLst>
        </pc:spChg>
        <pc:spChg chg="add del">
          <ac:chgData name="Julie Luht" userId="eac1ece3-a076-4aef-9b22-77d15757e7cb" providerId="ADAL" clId="{6978BAAC-7E50-4469-9D38-6035678EB066}" dt="2020-11-06T14:10:16.259" v="1984" actId="26606"/>
          <ac:spMkLst>
            <pc:docMk/>
            <pc:sldMk cId="4196173795" sldId="280"/>
            <ac:spMk id="16" creationId="{B01367A3-F670-4BD9-9972-F7E97FC227ED}"/>
          </ac:spMkLst>
        </pc:spChg>
        <pc:spChg chg="add del">
          <ac:chgData name="Julie Luht" userId="eac1ece3-a076-4aef-9b22-77d15757e7cb" providerId="ADAL" clId="{6978BAAC-7E50-4469-9D38-6035678EB066}" dt="2020-11-06T14:10:16.259" v="1984" actId="26606"/>
          <ac:spMkLst>
            <pc:docMk/>
            <pc:sldMk cId="4196173795" sldId="280"/>
            <ac:spMk id="17" creationId="{C6B158B5-50B5-4927-A367-7C9F3AFE5DCB}"/>
          </ac:spMkLst>
        </pc:spChg>
        <pc:spChg chg="add del">
          <ac:chgData name="Julie Luht" userId="eac1ece3-a076-4aef-9b22-77d15757e7cb" providerId="ADAL" clId="{6978BAAC-7E50-4469-9D38-6035678EB066}" dt="2020-11-06T14:10:16.259" v="1984" actId="26606"/>
          <ac:spMkLst>
            <pc:docMk/>
            <pc:sldMk cId="4196173795" sldId="280"/>
            <ac:spMk id="18" creationId="{38C3DB02-606C-40EC-8381-7A29A1ADFAE7}"/>
          </ac:spMkLst>
        </pc:spChg>
        <pc:spChg chg="add del">
          <ac:chgData name="Julie Luht" userId="eac1ece3-a076-4aef-9b22-77d15757e7cb" providerId="ADAL" clId="{6978BAAC-7E50-4469-9D38-6035678EB066}" dt="2020-11-06T14:10:25.126" v="1986" actId="26606"/>
          <ac:spMkLst>
            <pc:docMk/>
            <pc:sldMk cId="4196173795" sldId="280"/>
            <ac:spMk id="20" creationId="{67009BBA-DC62-4808-B0A8-DC86986B7608}"/>
          </ac:spMkLst>
        </pc:spChg>
        <pc:spChg chg="add del">
          <ac:chgData name="Julie Luht" userId="eac1ece3-a076-4aef-9b22-77d15757e7cb" providerId="ADAL" clId="{6978BAAC-7E50-4469-9D38-6035678EB066}" dt="2020-11-06T14:10:25.126" v="1986" actId="26606"/>
          <ac:spMkLst>
            <pc:docMk/>
            <pc:sldMk cId="4196173795" sldId="280"/>
            <ac:spMk id="21" creationId="{3F9BDB9F-8714-4605-B1BF-670E94960019}"/>
          </ac:spMkLst>
        </pc:spChg>
        <pc:spChg chg="add del">
          <ac:chgData name="Julie Luht" userId="eac1ece3-a076-4aef-9b22-77d15757e7cb" providerId="ADAL" clId="{6978BAAC-7E50-4469-9D38-6035678EB066}" dt="2020-11-06T14:10:25.126" v="1986" actId="26606"/>
          <ac:spMkLst>
            <pc:docMk/>
            <pc:sldMk cId="4196173795" sldId="280"/>
            <ac:spMk id="22" creationId="{CB339924-0C86-4476-A81F-37DCF289E1AB}"/>
          </ac:spMkLst>
        </pc:spChg>
        <pc:spChg chg="add del">
          <ac:chgData name="Julie Luht" userId="eac1ece3-a076-4aef-9b22-77d15757e7cb" providerId="ADAL" clId="{6978BAAC-7E50-4469-9D38-6035678EB066}" dt="2020-11-06T14:32:39.030" v="2184" actId="26606"/>
          <ac:spMkLst>
            <pc:docMk/>
            <pc:sldMk cId="4196173795" sldId="280"/>
            <ac:spMk id="24" creationId="{7CA0DAA6-33B8-4A25-810D-2F4D816FB40E}"/>
          </ac:spMkLst>
        </pc:spChg>
        <pc:spChg chg="add">
          <ac:chgData name="Julie Luht" userId="eac1ece3-a076-4aef-9b22-77d15757e7cb" providerId="ADAL" clId="{6978BAAC-7E50-4469-9D38-6035678EB066}" dt="2020-11-06T14:32:39.030" v="2184" actId="26606"/>
          <ac:spMkLst>
            <pc:docMk/>
            <pc:sldMk cId="4196173795" sldId="280"/>
            <ac:spMk id="29" creationId="{CC263FCC-695F-4994-AFE7-65D70BD0EBE0}"/>
          </ac:spMkLst>
        </pc:spChg>
        <pc:picChg chg="add del mod">
          <ac:chgData name="Julie Luht" userId="eac1ece3-a076-4aef-9b22-77d15757e7cb" providerId="ADAL" clId="{6978BAAC-7E50-4469-9D38-6035678EB066}" dt="2020-11-06T14:31:27.450" v="2180" actId="478"/>
          <ac:picMkLst>
            <pc:docMk/>
            <pc:sldMk cId="4196173795" sldId="280"/>
            <ac:picMk id="8" creationId="{DEDCB976-3F54-4787-AA2D-D3C3D38E0DF1}"/>
          </ac:picMkLst>
        </pc:picChg>
        <pc:picChg chg="add mod">
          <ac:chgData name="Julie Luht" userId="eac1ece3-a076-4aef-9b22-77d15757e7cb" providerId="ADAL" clId="{6978BAAC-7E50-4469-9D38-6035678EB066}" dt="2020-11-06T14:32:39.030" v="2184" actId="26606"/>
          <ac:picMkLst>
            <pc:docMk/>
            <pc:sldMk cId="4196173795" sldId="280"/>
            <ac:picMk id="11" creationId="{23BFFB80-840B-43A0-A42F-B931CC52D0A3}"/>
          </ac:picMkLst>
        </pc:picChg>
      </pc:sldChg>
    </pc:docChg>
  </pc:docChgLst>
  <pc:docChgLst>
    <pc:chgData name="Valerie Cherry, PhD" userId="23ee073a2b2ea941" providerId="LiveId" clId="{107B6405-29ED-4A29-A0EB-39C88B351E63}"/>
    <pc:docChg chg="undo custSel addSld delSld addMainMaster delMainMaster">
      <pc:chgData name="Valerie Cherry, PhD" userId="23ee073a2b2ea941" providerId="LiveId" clId="{107B6405-29ED-4A29-A0EB-39C88B351E63}" dt="2020-10-05T15:40:24.504" v="2" actId="47"/>
      <pc:docMkLst>
        <pc:docMk/>
      </pc:docMkLst>
      <pc:sldChg chg="del">
        <pc:chgData name="Valerie Cherry, PhD" userId="23ee073a2b2ea941" providerId="LiveId" clId="{107B6405-29ED-4A29-A0EB-39C88B351E63}" dt="2020-10-05T15:40:24.504" v="2" actId="47"/>
        <pc:sldMkLst>
          <pc:docMk/>
          <pc:sldMk cId="3099776337" sldId="266"/>
        </pc:sldMkLst>
      </pc:sldChg>
      <pc:sldChg chg="del">
        <pc:chgData name="Valerie Cherry, PhD" userId="23ee073a2b2ea941" providerId="LiveId" clId="{107B6405-29ED-4A29-A0EB-39C88B351E63}" dt="2020-10-05T15:40:24.504" v="2" actId="47"/>
        <pc:sldMkLst>
          <pc:docMk/>
          <pc:sldMk cId="1223781547" sldId="267"/>
        </pc:sldMkLst>
      </pc:sldChg>
      <pc:sldChg chg="del">
        <pc:chgData name="Valerie Cherry, PhD" userId="23ee073a2b2ea941" providerId="LiveId" clId="{107B6405-29ED-4A29-A0EB-39C88B351E63}" dt="2020-10-05T15:40:24.504" v="2" actId="47"/>
        <pc:sldMkLst>
          <pc:docMk/>
          <pc:sldMk cId="3946078886" sldId="268"/>
        </pc:sldMkLst>
      </pc:sldChg>
      <pc:sldChg chg="del">
        <pc:chgData name="Valerie Cherry, PhD" userId="23ee073a2b2ea941" providerId="LiveId" clId="{107B6405-29ED-4A29-A0EB-39C88B351E63}" dt="2020-10-05T15:40:24.504" v="2" actId="47"/>
        <pc:sldMkLst>
          <pc:docMk/>
          <pc:sldMk cId="304103612" sldId="269"/>
        </pc:sldMkLst>
      </pc:sldChg>
      <pc:sldChg chg="del">
        <pc:chgData name="Valerie Cherry, PhD" userId="23ee073a2b2ea941" providerId="LiveId" clId="{107B6405-29ED-4A29-A0EB-39C88B351E63}" dt="2020-10-05T15:40:24.504" v="2" actId="47"/>
        <pc:sldMkLst>
          <pc:docMk/>
          <pc:sldMk cId="4202843836" sldId="270"/>
        </pc:sldMkLst>
      </pc:sldChg>
      <pc:sldChg chg="add del">
        <pc:chgData name="Valerie Cherry, PhD" userId="23ee073a2b2ea941" providerId="LiveId" clId="{107B6405-29ED-4A29-A0EB-39C88B351E63}" dt="2020-10-05T15:40:09.431" v="1" actId="47"/>
        <pc:sldMkLst>
          <pc:docMk/>
          <pc:sldMk cId="0" sldId="272"/>
        </pc:sldMkLst>
      </pc:sldChg>
      <pc:sldMasterChg chg="add del addSldLayout delSldLayout">
        <pc:chgData name="Valerie Cherry, PhD" userId="23ee073a2b2ea941" providerId="LiveId" clId="{107B6405-29ED-4A29-A0EB-39C88B351E63}" dt="2020-10-05T15:40:09.431" v="1" actId="47"/>
        <pc:sldMasterMkLst>
          <pc:docMk/>
          <pc:sldMasterMk cId="4010763023" sldId="2147483723"/>
        </pc:sldMasterMkLst>
        <pc:sldLayoutChg chg="add del">
          <pc:chgData name="Valerie Cherry, PhD" userId="23ee073a2b2ea941" providerId="LiveId" clId="{107B6405-29ED-4A29-A0EB-39C88B351E63}" dt="2020-10-05T15:40:09.431" v="1" actId="47"/>
          <pc:sldLayoutMkLst>
            <pc:docMk/>
            <pc:sldMasterMk cId="4010763023" sldId="2147483723"/>
            <pc:sldLayoutMk cId="4035072606" sldId="2147483724"/>
          </pc:sldLayoutMkLst>
        </pc:sldLayoutChg>
        <pc:sldLayoutChg chg="add del">
          <pc:chgData name="Valerie Cherry, PhD" userId="23ee073a2b2ea941" providerId="LiveId" clId="{107B6405-29ED-4A29-A0EB-39C88B351E63}" dt="2020-10-05T15:40:09.431" v="1" actId="47"/>
          <pc:sldLayoutMkLst>
            <pc:docMk/>
            <pc:sldMasterMk cId="4010763023" sldId="2147483723"/>
            <pc:sldLayoutMk cId="94707702" sldId="2147483725"/>
          </pc:sldLayoutMkLst>
        </pc:sldLayoutChg>
      </pc:sldMasterChg>
    </pc:docChg>
  </pc:docChgLst>
  <pc:docChgLst>
    <pc:chgData name="Julie Luht" userId="S::jluht@humanitas.com::eac1ece3-a076-4aef-9b22-77d15757e7cb" providerId="AD" clId="Web-{CDFE7919-1382-A132-4DC1-66C78249C1E3}"/>
    <pc:docChg chg="addSld modSld sldOrd">
      <pc:chgData name="Julie Luht" userId="S::jluht@humanitas.com::eac1ece3-a076-4aef-9b22-77d15757e7cb" providerId="AD" clId="Web-{CDFE7919-1382-A132-4DC1-66C78249C1E3}" dt="2020-11-06T13:33:18.312" v="2"/>
      <pc:docMkLst>
        <pc:docMk/>
      </pc:docMkLst>
      <pc:sldChg chg="addSp modSp new ord">
        <pc:chgData name="Julie Luht" userId="S::jluht@humanitas.com::eac1ece3-a076-4aef-9b22-77d15757e7cb" providerId="AD" clId="Web-{CDFE7919-1382-A132-4DC1-66C78249C1E3}" dt="2020-11-06T13:33:18.312" v="2"/>
        <pc:sldMkLst>
          <pc:docMk/>
          <pc:sldMk cId="3905879564" sldId="277"/>
        </pc:sldMkLst>
        <pc:picChg chg="add mod">
          <ac:chgData name="Julie Luht" userId="S::jluht@humanitas.com::eac1ece3-a076-4aef-9b22-77d15757e7cb" providerId="AD" clId="Web-{CDFE7919-1382-A132-4DC1-66C78249C1E3}" dt="2020-11-06T13:33:18.312" v="2"/>
          <ac:picMkLst>
            <pc:docMk/>
            <pc:sldMk cId="3905879564" sldId="277"/>
            <ac:picMk id="2" creationId="{C6BF373E-10A4-4BCB-8A3A-8D4A152C8232}"/>
          </ac:picMkLst>
        </pc:picChg>
      </pc:sldChg>
    </pc:docChg>
  </pc:docChgLst>
  <pc:docChgLst>
    <pc:chgData name="Julie Luht" userId="S::jluht@humanitas.com::eac1ece3-a076-4aef-9b22-77d15757e7cb" providerId="AD" clId="Web-{0D591384-E478-4161-99AD-26D1EEAFBAB5}"/>
    <pc:docChg chg="addSld modSld addMainMaster delMainMaster">
      <pc:chgData name="Julie Luht" userId="S::jluht@humanitas.com::eac1ece3-a076-4aef-9b22-77d15757e7cb" providerId="AD" clId="Web-{0D591384-E478-4161-99AD-26D1EEAFBAB5}" dt="2020-09-17T19:34:53.801" v="133" actId="20577"/>
      <pc:docMkLst>
        <pc:docMk/>
      </pc:docMkLst>
      <pc:sldChg chg="addSp modSp mod setBg modClrScheme chgLayout modNotes">
        <pc:chgData name="Julie Luht" userId="S::jluht@humanitas.com::eac1ece3-a076-4aef-9b22-77d15757e7cb" providerId="AD" clId="Web-{0D591384-E478-4161-99AD-26D1EEAFBAB5}" dt="2020-09-17T19:34:20.660" v="111"/>
        <pc:sldMkLst>
          <pc:docMk/>
          <pc:sldMk cId="109857222" sldId="256"/>
        </pc:sldMkLst>
        <pc:spChg chg="mod">
          <ac:chgData name="Julie Luht" userId="S::jluht@humanitas.com::eac1ece3-a076-4aef-9b22-77d15757e7cb" providerId="AD" clId="Web-{0D591384-E478-4161-99AD-26D1EEAFBAB5}" dt="2020-09-17T19:34:12.004" v="109" actId="14100"/>
          <ac:spMkLst>
            <pc:docMk/>
            <pc:sldMk cId="109857222" sldId="256"/>
            <ac:spMk id="2" creationId="{00000000-0000-0000-0000-000000000000}"/>
          </ac:spMkLst>
        </pc:spChg>
        <pc:spChg chg="mod">
          <ac:chgData name="Julie Luht" userId="S::jluht@humanitas.com::eac1ece3-a076-4aef-9b22-77d15757e7cb" providerId="AD" clId="Web-{0D591384-E478-4161-99AD-26D1EEAFBAB5}" dt="2020-09-17T19:34:15.566" v="110" actId="1076"/>
          <ac:spMkLst>
            <pc:docMk/>
            <pc:sldMk cId="109857222" sldId="256"/>
            <ac:spMk id="3" creationId="{00000000-0000-0000-0000-000000000000}"/>
          </ac:spMkLst>
        </pc:spChg>
        <pc:spChg chg="add">
          <ac:chgData name="Julie Luht" userId="S::jluht@humanitas.com::eac1ece3-a076-4aef-9b22-77d15757e7cb" providerId="AD" clId="Web-{0D591384-E478-4161-99AD-26D1EEAFBAB5}" dt="2020-09-17T19:33:05.785" v="0"/>
          <ac:spMkLst>
            <pc:docMk/>
            <pc:sldMk cId="109857222" sldId="256"/>
            <ac:spMk id="9" creationId="{AC8EEB0F-BA72-49AC-956F-331B60FDE79E}"/>
          </ac:spMkLst>
        </pc:spChg>
        <pc:grpChg chg="add">
          <ac:chgData name="Julie Luht" userId="S::jluht@humanitas.com::eac1ece3-a076-4aef-9b22-77d15757e7cb" providerId="AD" clId="Web-{0D591384-E478-4161-99AD-26D1EEAFBAB5}" dt="2020-09-17T19:33:05.785" v="0"/>
          <ac:grpSpMkLst>
            <pc:docMk/>
            <pc:sldMk cId="109857222" sldId="256"/>
            <ac:grpSpMk id="11" creationId="{FB8CE58F-407C-497E-B723-21FD8C6D35E4}"/>
          </ac:grpSpMkLst>
        </pc:grpChg>
        <pc:picChg chg="add">
          <ac:chgData name="Julie Luht" userId="S::jluht@humanitas.com::eac1ece3-a076-4aef-9b22-77d15757e7cb" providerId="AD" clId="Web-{0D591384-E478-4161-99AD-26D1EEAFBAB5}" dt="2020-09-17T19:33:05.785" v="0"/>
          <ac:picMkLst>
            <pc:docMk/>
            <pc:sldMk cId="109857222" sldId="256"/>
            <ac:picMk id="4" creationId="{645D7783-E913-4FAB-B08F-0C5E5B1440D5}"/>
          </ac:picMkLst>
        </pc:picChg>
      </pc:sldChg>
      <pc:sldChg chg="modSp new">
        <pc:chgData name="Julie Luht" userId="S::jluht@humanitas.com::eac1ece3-a076-4aef-9b22-77d15757e7cb" providerId="AD" clId="Web-{0D591384-E478-4161-99AD-26D1EEAFBAB5}" dt="2020-09-17T19:34:53.801" v="132" actId="20577"/>
        <pc:sldMkLst>
          <pc:docMk/>
          <pc:sldMk cId="3135890301" sldId="257"/>
        </pc:sldMkLst>
        <pc:spChg chg="mod">
          <ac:chgData name="Julie Luht" userId="S::jluht@humanitas.com::eac1ece3-a076-4aef-9b22-77d15757e7cb" providerId="AD" clId="Web-{0D591384-E478-4161-99AD-26D1EEAFBAB5}" dt="2020-09-17T19:34:36.957" v="121" actId="20577"/>
          <ac:spMkLst>
            <pc:docMk/>
            <pc:sldMk cId="3135890301" sldId="257"/>
            <ac:spMk id="2" creationId="{43604EB5-6E78-4720-86B1-93DB4126BF9F}"/>
          </ac:spMkLst>
        </pc:spChg>
        <pc:spChg chg="mod">
          <ac:chgData name="Julie Luht" userId="S::jluht@humanitas.com::eac1ece3-a076-4aef-9b22-77d15757e7cb" providerId="AD" clId="Web-{0D591384-E478-4161-99AD-26D1EEAFBAB5}" dt="2020-09-17T19:34:53.801" v="132" actId="20577"/>
          <ac:spMkLst>
            <pc:docMk/>
            <pc:sldMk cId="3135890301" sldId="257"/>
            <ac:spMk id="3" creationId="{4EA13C11-EC64-4D58-BB52-69C85186DC53}"/>
          </ac:spMkLst>
        </pc:spChg>
      </pc:sldChg>
      <pc:sldMasterChg chg="del delSldLayout">
        <pc:chgData name="Julie Luht" userId="S::jluht@humanitas.com::eac1ece3-a076-4aef-9b22-77d15757e7cb" providerId="AD" clId="Web-{0D591384-E478-4161-99AD-26D1EEAFBAB5}" dt="2020-09-17T19:33:05.785" v="0"/>
        <pc:sldMasterMkLst>
          <pc:docMk/>
          <pc:sldMasterMk cId="2460954070" sldId="2147483660"/>
        </pc:sldMasterMkLst>
        <pc:sldLayoutChg chg="del">
          <pc:chgData name="Julie Luht" userId="S::jluht@humanitas.com::eac1ece3-a076-4aef-9b22-77d15757e7cb" providerId="AD" clId="Web-{0D591384-E478-4161-99AD-26D1EEAFBAB5}" dt="2020-09-17T19:33:05.785" v="0"/>
          <pc:sldLayoutMkLst>
            <pc:docMk/>
            <pc:sldMasterMk cId="2460954070" sldId="2147483660"/>
            <pc:sldLayoutMk cId="2385387890" sldId="2147483661"/>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949138452" sldId="2147483662"/>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2591524520" sldId="2147483663"/>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1203092039" sldId="2147483664"/>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3733172339" sldId="2147483665"/>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3210312558" sldId="2147483666"/>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3146388984" sldId="2147483667"/>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3171841454" sldId="2147483668"/>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1718958274" sldId="2147483669"/>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2202905451" sldId="2147483670"/>
          </pc:sldLayoutMkLst>
        </pc:sldLayoutChg>
        <pc:sldLayoutChg chg="del">
          <pc:chgData name="Julie Luht" userId="S::jluht@humanitas.com::eac1ece3-a076-4aef-9b22-77d15757e7cb" providerId="AD" clId="Web-{0D591384-E478-4161-99AD-26D1EEAFBAB5}" dt="2020-09-17T19:33:05.785" v="0"/>
          <pc:sldLayoutMkLst>
            <pc:docMk/>
            <pc:sldMasterMk cId="2460954070" sldId="2147483660"/>
            <pc:sldLayoutMk cId="3479445657" sldId="2147483671"/>
          </pc:sldLayoutMkLst>
        </pc:sldLayoutChg>
      </pc:sldMasterChg>
      <pc:sldMasterChg chg="add addSldLayout">
        <pc:chgData name="Julie Luht" userId="S::jluht@humanitas.com::eac1ece3-a076-4aef-9b22-77d15757e7cb" providerId="AD" clId="Web-{0D591384-E478-4161-99AD-26D1EEAFBAB5}" dt="2020-09-17T19:33:05.785" v="0"/>
        <pc:sldMasterMkLst>
          <pc:docMk/>
          <pc:sldMasterMk cId="3615927358" sldId="2147483698"/>
        </pc:sldMasterMkLst>
        <pc:sldLayoutChg chg="add">
          <pc:chgData name="Julie Luht" userId="S::jluht@humanitas.com::eac1ece3-a076-4aef-9b22-77d15757e7cb" providerId="AD" clId="Web-{0D591384-E478-4161-99AD-26D1EEAFBAB5}" dt="2020-09-17T19:33:05.785" v="0"/>
          <pc:sldLayoutMkLst>
            <pc:docMk/>
            <pc:sldMasterMk cId="3615927358" sldId="2147483698"/>
            <pc:sldLayoutMk cId="1445397564" sldId="2147483687"/>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4280970876" sldId="2147483688"/>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2139954383" sldId="2147483689"/>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834904166" sldId="2147483690"/>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4110230536" sldId="2147483691"/>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1645390482" sldId="2147483692"/>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938363953" sldId="2147483693"/>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1735686263" sldId="2147483694"/>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774106302" sldId="2147483695"/>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2334307865" sldId="2147483696"/>
          </pc:sldLayoutMkLst>
        </pc:sldLayoutChg>
        <pc:sldLayoutChg chg="add">
          <pc:chgData name="Julie Luht" userId="S::jluht@humanitas.com::eac1ece3-a076-4aef-9b22-77d15757e7cb" providerId="AD" clId="Web-{0D591384-E478-4161-99AD-26D1EEAFBAB5}" dt="2020-09-17T19:33:05.785" v="0"/>
          <pc:sldLayoutMkLst>
            <pc:docMk/>
            <pc:sldMasterMk cId="3615927358" sldId="2147483698"/>
            <pc:sldLayoutMk cId="853314507"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278A2-879A-4E43-B414-703CB4A22ECB}" type="datetimeFigureOut">
              <a:rPr lang="en-US"/>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492F8-7832-4370-86C9-0EA019139B43}" type="slidenum">
              <a:rPr lang="en-US"/>
              <a:t>‹#›</a:t>
            </a:fld>
            <a:endParaRPr lang="en-US"/>
          </a:p>
        </p:txBody>
      </p:sp>
    </p:spTree>
    <p:extLst>
      <p:ext uri="{BB962C8B-B14F-4D97-AF65-F5344CB8AC3E}">
        <p14:creationId xmlns:p14="http://schemas.microsoft.com/office/powerpoint/2010/main" val="338936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3E492F8-7832-4370-86C9-0EA019139B43}" type="slidenum">
              <a:rPr lang="en-US"/>
              <a:t>1</a:t>
            </a:fld>
            <a:endParaRPr lang="en-US"/>
          </a:p>
        </p:txBody>
      </p:sp>
    </p:spTree>
    <p:extLst>
      <p:ext uri="{BB962C8B-B14F-4D97-AF65-F5344CB8AC3E}">
        <p14:creationId xmlns:p14="http://schemas.microsoft.com/office/powerpoint/2010/main" val="406914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Especially if you are doing this electronically, think through the structure of who has access to information. Everyone in charge of this should have a back up person identified. </a:t>
            </a:r>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11</a:t>
            </a:fld>
            <a:endParaRPr lang="en-US"/>
          </a:p>
        </p:txBody>
      </p:sp>
    </p:spTree>
    <p:extLst>
      <p:ext uri="{BB962C8B-B14F-4D97-AF65-F5344CB8AC3E}">
        <p14:creationId xmlns:p14="http://schemas.microsoft.com/office/powerpoint/2010/main" val="673647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monitoring system should allow for central oversight so administration knows center-wide how many staff/students are experiencing symptoms of COVID-19 on a daily basis.</a:t>
            </a:r>
            <a:endParaRPr lang="en-UG" sz="1200" dirty="0"/>
          </a:p>
          <a:p>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12</a:t>
            </a:fld>
            <a:endParaRPr lang="en-US"/>
          </a:p>
        </p:txBody>
      </p:sp>
    </p:spTree>
    <p:extLst>
      <p:ext uri="{BB962C8B-B14F-4D97-AF65-F5344CB8AC3E}">
        <p14:creationId xmlns:p14="http://schemas.microsoft.com/office/powerpoint/2010/main" val="509603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13</a:t>
            </a:fld>
            <a:endParaRPr lang="en-US"/>
          </a:p>
        </p:txBody>
      </p:sp>
    </p:spTree>
    <p:extLst>
      <p:ext uri="{BB962C8B-B14F-4D97-AF65-F5344CB8AC3E}">
        <p14:creationId xmlns:p14="http://schemas.microsoft.com/office/powerpoint/2010/main" val="268932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14</a:t>
            </a:fld>
            <a:endParaRPr lang="en-US"/>
          </a:p>
        </p:txBody>
      </p:sp>
    </p:spTree>
    <p:extLst>
      <p:ext uri="{BB962C8B-B14F-4D97-AF65-F5344CB8AC3E}">
        <p14:creationId xmlns:p14="http://schemas.microsoft.com/office/powerpoint/2010/main" val="1613483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1800"/>
              <a:buFont typeface="Noto Sans Symbols"/>
              <a:buChar char="∙"/>
            </a:pPr>
            <a:r>
              <a:rPr lang="en-US" sz="1800" dirty="0">
                <a:latin typeface="Times New Roman"/>
                <a:ea typeface="Times New Roman"/>
                <a:cs typeface="Times New Roman"/>
                <a:sym typeface="Times New Roman"/>
              </a:rPr>
              <a:t>– </a:t>
            </a:r>
            <a:endParaRPr dirty="0"/>
          </a:p>
        </p:txBody>
      </p:sp>
      <p:sp>
        <p:nvSpPr>
          <p:cNvPr id="226" name="Google Shape;22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dirty="0">
                <a:latin typeface="Times New Roman"/>
                <a:ea typeface="Times New Roman"/>
                <a:cs typeface="Times New Roman"/>
                <a:sym typeface="Times New Roman"/>
              </a:rPr>
              <a:t>– </a:t>
            </a:r>
            <a:endParaRPr dirty="0"/>
          </a:p>
        </p:txBody>
      </p:sp>
      <p:sp>
        <p:nvSpPr>
          <p:cNvPr id="238" name="Google Shape;2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000"/>
              <a:buChar char="•"/>
            </a:pPr>
            <a:r>
              <a:rPr lang="en-US" sz="1200" dirty="0">
                <a:solidFill>
                  <a:srgbClr val="000000"/>
                </a:solidFill>
              </a:rPr>
              <a:t>If a student has selected “fair” or “poor” for one or more items or has selected the option “I would like to talk to someone from the Health and Wellness Center,” then the CMHC or another designated health and wellness staff member will follow-up with the student on the same day.  </a:t>
            </a:r>
            <a:endParaRPr lang="en-US" dirty="0"/>
          </a:p>
          <a:p>
            <a:pPr marL="228600" lvl="0" indent="-228600" algn="l" rtl="0">
              <a:lnSpc>
                <a:spcPct val="90000"/>
              </a:lnSpc>
              <a:spcBef>
                <a:spcPts val="1000"/>
              </a:spcBef>
              <a:spcAft>
                <a:spcPts val="0"/>
              </a:spcAft>
              <a:buClr>
                <a:srgbClr val="000000"/>
              </a:buClr>
              <a:buSzPts val="2000"/>
              <a:buChar char="•"/>
            </a:pPr>
            <a:r>
              <a:rPr lang="en-US" sz="1200" dirty="0">
                <a:solidFill>
                  <a:srgbClr val="000000"/>
                </a:solidFill>
              </a:rPr>
              <a:t>Follow-up may occur by phone, via a HIPAA-compliant videoconferencing platform such as WebEx or Google Meet, or in person with masks and physical distancing.  </a:t>
            </a:r>
          </a:p>
          <a:p>
            <a:pPr marL="0" lvl="0" indent="0" algn="l" rtl="0">
              <a:spcBef>
                <a:spcPts val="0"/>
              </a:spcBef>
              <a:spcAft>
                <a:spcPts val="0"/>
              </a:spcAft>
              <a:buNone/>
            </a:pPr>
            <a:endParaRPr dirty="0"/>
          </a:p>
        </p:txBody>
      </p:sp>
      <p:sp>
        <p:nvSpPr>
          <p:cNvPr id="249" name="Google Shape;2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CMHC will determine whether additional assessment is needed and develop a treatment plan, if appropriate, and document this in the Student Health Record (SHR).  If a different health and wellness staff member does the initial follow-up, the staff member will document their findings in the SHR and convey this information to the CMHC at the first opportunity.  If the Center Mental Health Consultant has concerns about the student’s safety and believes they pose a risk to self or others, the center should follow its Standard Operating Procedure (SOP) for Mental Health Emergencies.  At centers where the CMHC provides on-call services, the CMHC should be consulted as soon as possible about the student’s mental health crisis so that CMHC can advise the center and develop a plan for follow-up. Develop a plan </a:t>
            </a:r>
            <a:r>
              <a:rPr lang="en-US"/>
              <a:t>and document</a:t>
            </a:r>
            <a:endParaRPr/>
          </a:p>
          <a:p>
            <a:pPr marL="0" lvl="0" indent="0" algn="l" rtl="0">
              <a:spcBef>
                <a:spcPts val="0"/>
              </a:spcBef>
              <a:spcAft>
                <a:spcPts val="0"/>
              </a:spcAft>
              <a:buNone/>
            </a:pPr>
            <a:endParaRPr dirty="0"/>
          </a:p>
        </p:txBody>
      </p:sp>
      <p:sp>
        <p:nvSpPr>
          <p:cNvPr id="259" name="Google Shape;25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questions.</a:t>
            </a:r>
          </a:p>
          <a:p>
            <a:r>
              <a:rPr lang="en-US" dirty="0"/>
              <a:t>Purpose is to screen people who are symptomatic for </a:t>
            </a:r>
            <a:r>
              <a:rPr lang="en-US" dirty="0" err="1"/>
              <a:t>covid</a:t>
            </a:r>
            <a:r>
              <a:rPr lang="en-US" dirty="0"/>
              <a:t> or who have had an exposure. </a:t>
            </a:r>
          </a:p>
          <a:p>
            <a:r>
              <a:rPr lang="en-US" dirty="0"/>
              <a:t>Serves staff and students with a daily reminder. </a:t>
            </a:r>
          </a:p>
          <a:p>
            <a:endParaRPr lang="en-US" dirty="0"/>
          </a:p>
        </p:txBody>
      </p:sp>
      <p:sp>
        <p:nvSpPr>
          <p:cNvPr id="4" name="Slide Number Placeholder 3"/>
          <p:cNvSpPr>
            <a:spLocks noGrp="1"/>
          </p:cNvSpPr>
          <p:nvPr>
            <p:ph type="sldNum" sz="quarter" idx="5"/>
          </p:nvPr>
        </p:nvSpPr>
        <p:spPr/>
        <p:txBody>
          <a:bodyPr/>
          <a:lstStyle/>
          <a:p>
            <a:fld id="{33E492F8-7832-4370-86C9-0EA019139B43}" type="slidenum">
              <a:rPr lang="en-US" smtClean="0"/>
              <a:t>2</a:t>
            </a:fld>
            <a:endParaRPr lang="en-US"/>
          </a:p>
        </p:txBody>
      </p:sp>
    </p:spTree>
    <p:extLst>
      <p:ext uri="{BB962C8B-B14F-4D97-AF65-F5344CB8AC3E}">
        <p14:creationId xmlns:p14="http://schemas.microsoft.com/office/powerpoint/2010/main" val="420856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3</a:t>
            </a:fld>
            <a:endParaRPr lang="en-US"/>
          </a:p>
        </p:txBody>
      </p:sp>
    </p:spTree>
    <p:extLst>
      <p:ext uri="{BB962C8B-B14F-4D97-AF65-F5344CB8AC3E}">
        <p14:creationId xmlns:p14="http://schemas.microsoft.com/office/powerpoint/2010/main" val="417886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4</a:t>
            </a:fld>
            <a:endParaRPr lang="en-US"/>
          </a:p>
        </p:txBody>
      </p:sp>
    </p:spTree>
    <p:extLst>
      <p:ext uri="{BB962C8B-B14F-4D97-AF65-F5344CB8AC3E}">
        <p14:creationId xmlns:p14="http://schemas.microsoft.com/office/powerpoint/2010/main" val="304763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5</a:t>
            </a:fld>
            <a:endParaRPr lang="en-US"/>
          </a:p>
        </p:txBody>
      </p:sp>
    </p:spTree>
    <p:extLst>
      <p:ext uri="{BB962C8B-B14F-4D97-AF65-F5344CB8AC3E}">
        <p14:creationId xmlns:p14="http://schemas.microsoft.com/office/powerpoint/2010/main" val="88756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6</a:t>
            </a:fld>
            <a:endParaRPr lang="en-US"/>
          </a:p>
        </p:txBody>
      </p:sp>
    </p:spTree>
    <p:extLst>
      <p:ext uri="{BB962C8B-B14F-4D97-AF65-F5344CB8AC3E}">
        <p14:creationId xmlns:p14="http://schemas.microsoft.com/office/powerpoint/2010/main" val="31261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be at security gate for staff and in dormitories for residential students. Security or the RA could complete this in person. </a:t>
            </a:r>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8</a:t>
            </a:fld>
            <a:endParaRPr lang="en-US"/>
          </a:p>
        </p:txBody>
      </p:sp>
    </p:spTree>
    <p:extLst>
      <p:ext uri="{BB962C8B-B14F-4D97-AF65-F5344CB8AC3E}">
        <p14:creationId xmlns:p14="http://schemas.microsoft.com/office/powerpoint/2010/main" val="547639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Generating a lot of information. Keep records, either on Google Forms or paper based. </a:t>
            </a:r>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9</a:t>
            </a:fld>
            <a:endParaRPr lang="en-US"/>
          </a:p>
        </p:txBody>
      </p:sp>
    </p:spTree>
    <p:extLst>
      <p:ext uri="{BB962C8B-B14F-4D97-AF65-F5344CB8AC3E}">
        <p14:creationId xmlns:p14="http://schemas.microsoft.com/office/powerpoint/2010/main" val="333296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should remain confidential and be shared only with staff with a need-to-know. This could include dormitory staff, and employee’s supervisors. </a:t>
            </a:r>
            <a:endParaRPr lang="en-UG" dirty="0"/>
          </a:p>
        </p:txBody>
      </p:sp>
      <p:sp>
        <p:nvSpPr>
          <p:cNvPr id="4" name="Slide Number Placeholder 3"/>
          <p:cNvSpPr>
            <a:spLocks noGrp="1"/>
          </p:cNvSpPr>
          <p:nvPr>
            <p:ph type="sldNum" sz="quarter" idx="5"/>
          </p:nvPr>
        </p:nvSpPr>
        <p:spPr/>
        <p:txBody>
          <a:bodyPr/>
          <a:lstStyle/>
          <a:p>
            <a:fld id="{33E492F8-7832-4370-86C9-0EA019139B43}" type="slidenum">
              <a:rPr lang="en-US" smtClean="0"/>
              <a:t>10</a:t>
            </a:fld>
            <a:endParaRPr lang="en-US"/>
          </a:p>
        </p:txBody>
      </p:sp>
    </p:spTree>
    <p:extLst>
      <p:ext uri="{BB962C8B-B14F-4D97-AF65-F5344CB8AC3E}">
        <p14:creationId xmlns:p14="http://schemas.microsoft.com/office/powerpoint/2010/main" val="33468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189D-E6B4-489E-B19B-F0619E377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8F863BD2-5183-4504-9CF1-06DD1397C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0BFB7FC8-FCCE-47AF-8F53-6549B1427FE6}"/>
              </a:ext>
            </a:extLst>
          </p:cNvPr>
          <p:cNvSpPr>
            <a:spLocks noGrp="1"/>
          </p:cNvSpPr>
          <p:nvPr>
            <p:ph type="dt" sz="half" idx="10"/>
          </p:nvPr>
        </p:nvSpPr>
        <p:spPr/>
        <p:txBody>
          <a:bodyPr/>
          <a:lstStyle/>
          <a:p>
            <a:fld id="{12241623-A064-4BED-B073-BA4D61433402}" type="datetime1">
              <a:rPr lang="en-US" smtClean="0"/>
              <a:t>11/6/2020</a:t>
            </a:fld>
            <a:endParaRPr lang="en-US" dirty="0"/>
          </a:p>
        </p:txBody>
      </p:sp>
      <p:sp>
        <p:nvSpPr>
          <p:cNvPr id="5" name="Footer Placeholder 4">
            <a:extLst>
              <a:ext uri="{FF2B5EF4-FFF2-40B4-BE49-F238E27FC236}">
                <a16:creationId xmlns:a16="http://schemas.microsoft.com/office/drawing/2014/main" id="{206880FB-9DC4-4F05-BE81-47434073E8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F31666-05C1-44B5-902C-D772A9B0953B}"/>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0877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F5A4-8380-4A14-8C50-C9CB82C5D5CC}"/>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8E5BD624-EBC8-432D-A763-D52CEBF1D8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D2D4AFE4-5914-43AB-86E9-4D514B69D644}"/>
              </a:ext>
            </a:extLst>
          </p:cNvPr>
          <p:cNvSpPr>
            <a:spLocks noGrp="1"/>
          </p:cNvSpPr>
          <p:nvPr>
            <p:ph type="dt" sz="half" idx="10"/>
          </p:nvPr>
        </p:nvSpPr>
        <p:spPr/>
        <p:txBody>
          <a:bodyPr/>
          <a:lstStyle/>
          <a:p>
            <a:fld id="{6F86ED0C-1DA7-41F0-94CF-6218B1FEDFF1}" type="datetime1">
              <a:rPr lang="en-US" smtClean="0"/>
              <a:t>11/6/2020</a:t>
            </a:fld>
            <a:endParaRPr lang="en-US" dirty="0"/>
          </a:p>
        </p:txBody>
      </p:sp>
      <p:sp>
        <p:nvSpPr>
          <p:cNvPr id="5" name="Footer Placeholder 4">
            <a:extLst>
              <a:ext uri="{FF2B5EF4-FFF2-40B4-BE49-F238E27FC236}">
                <a16:creationId xmlns:a16="http://schemas.microsoft.com/office/drawing/2014/main" id="{68810B14-479E-43FD-A3C4-C6967476CF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C116D8-93D4-459D-B4FC-BCFC823D25E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8042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AC468D-91C3-427F-B1A5-EFAEACA003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E57E5ABC-D5C2-41A5-B0D7-6FD7EF9E3F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6153E2F5-A84A-44EA-903E-8243DE841334}"/>
              </a:ext>
            </a:extLst>
          </p:cNvPr>
          <p:cNvSpPr>
            <a:spLocks noGrp="1"/>
          </p:cNvSpPr>
          <p:nvPr>
            <p:ph type="dt" sz="half" idx="10"/>
          </p:nvPr>
        </p:nvSpPr>
        <p:spPr/>
        <p:txBody>
          <a:bodyPr/>
          <a:lstStyle/>
          <a:p>
            <a:fld id="{EECF02AB-6034-4B88-BC5A-7C17CB0EF809}" type="datetime1">
              <a:rPr lang="en-US" smtClean="0"/>
              <a:t>11/6/2020</a:t>
            </a:fld>
            <a:endParaRPr lang="en-US" dirty="0"/>
          </a:p>
        </p:txBody>
      </p:sp>
      <p:sp>
        <p:nvSpPr>
          <p:cNvPr id="5" name="Footer Placeholder 4">
            <a:extLst>
              <a:ext uri="{FF2B5EF4-FFF2-40B4-BE49-F238E27FC236}">
                <a16:creationId xmlns:a16="http://schemas.microsoft.com/office/drawing/2014/main" id="{03354395-DCA1-4880-9068-9706ECD2FC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9D22C5-E388-40F9-9D7C-7463AB55119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64466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8230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056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6"/>
        <p:cNvGrpSpPr/>
        <p:nvPr/>
      </p:nvGrpSpPr>
      <p:grpSpPr>
        <a:xfrm>
          <a:off x="0" y="0"/>
          <a:ext cx="0" cy="0"/>
          <a:chOff x="0" y="0"/>
          <a:chExt cx="0" cy="0"/>
        </a:xfrm>
      </p:grpSpPr>
      <p:sp>
        <p:nvSpPr>
          <p:cNvPr id="47" name="Google Shape;47;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07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1370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6805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776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645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9461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0200-6A1C-4DCB-89E8-2CEE95FFAA9B}"/>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368E95C1-E2DC-429C-92F4-6A01C9DC22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409E4913-F0FB-46B9-8C18-E8858C3B22B4}"/>
              </a:ext>
            </a:extLst>
          </p:cNvPr>
          <p:cNvSpPr>
            <a:spLocks noGrp="1"/>
          </p:cNvSpPr>
          <p:nvPr>
            <p:ph type="dt" sz="half" idx="10"/>
          </p:nvPr>
        </p:nvSpPr>
        <p:spPr/>
        <p:txBody>
          <a:bodyPr/>
          <a:lstStyle/>
          <a:p>
            <a:fld id="{22F3E5F3-28EE-488F-BD53-B744C06C3DEC}" type="datetime1">
              <a:rPr lang="en-US" smtClean="0"/>
              <a:t>11/6/2020</a:t>
            </a:fld>
            <a:endParaRPr lang="en-US" dirty="0"/>
          </a:p>
        </p:txBody>
      </p:sp>
      <p:sp>
        <p:nvSpPr>
          <p:cNvPr id="5" name="Footer Placeholder 4">
            <a:extLst>
              <a:ext uri="{FF2B5EF4-FFF2-40B4-BE49-F238E27FC236}">
                <a16:creationId xmlns:a16="http://schemas.microsoft.com/office/drawing/2014/main" id="{D7221C95-200A-4216-B55A-7D88C366C1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B1F31F-4F70-4FB9-8D8E-7CE34A072CA5}"/>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37166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3"/>
        <p:cNvGrpSpPr/>
        <p:nvPr/>
      </p:nvGrpSpPr>
      <p:grpSpPr>
        <a:xfrm>
          <a:off x="0" y="0"/>
          <a:ext cx="0" cy="0"/>
          <a:chOff x="0" y="0"/>
          <a:chExt cx="0" cy="0"/>
        </a:xfrm>
      </p:grpSpPr>
      <p:sp>
        <p:nvSpPr>
          <p:cNvPr id="84" name="Google Shape;8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6" name="Google Shape;8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9964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15844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4642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5072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470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E8A6-7CB5-4E4C-B419-D46D0669C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7CAA0FA9-DE25-4DFC-BC0B-A1BC49C31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BFE03-3A45-469B-89F4-D594C5B689BD}"/>
              </a:ext>
            </a:extLst>
          </p:cNvPr>
          <p:cNvSpPr>
            <a:spLocks noGrp="1"/>
          </p:cNvSpPr>
          <p:nvPr>
            <p:ph type="dt" sz="half" idx="10"/>
          </p:nvPr>
        </p:nvSpPr>
        <p:spPr/>
        <p:txBody>
          <a:bodyPr/>
          <a:lstStyle/>
          <a:p>
            <a:fld id="{E72EB70D-CD01-44DA-83B3-8FEB3383D307}" type="datetime1">
              <a:rPr lang="en-US" smtClean="0"/>
              <a:t>11/6/2020</a:t>
            </a:fld>
            <a:endParaRPr lang="en-US" dirty="0"/>
          </a:p>
        </p:txBody>
      </p:sp>
      <p:sp>
        <p:nvSpPr>
          <p:cNvPr id="5" name="Footer Placeholder 4">
            <a:extLst>
              <a:ext uri="{FF2B5EF4-FFF2-40B4-BE49-F238E27FC236}">
                <a16:creationId xmlns:a16="http://schemas.microsoft.com/office/drawing/2014/main" id="{F32D75B7-D77D-40B7-A6C7-0A046DED25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BACE2-C93F-4824-94F4-8A13EEDEACA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1747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B364-C990-4219-AACE-1D825497C804}"/>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7C32E447-3A13-4DBD-B5E9-6848EF43DC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6164B003-90FB-428E-ADB6-8B68160F07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64D565CA-B2B0-4265-A675-A608F39D416D}"/>
              </a:ext>
            </a:extLst>
          </p:cNvPr>
          <p:cNvSpPr>
            <a:spLocks noGrp="1"/>
          </p:cNvSpPr>
          <p:nvPr>
            <p:ph type="dt" sz="half" idx="10"/>
          </p:nvPr>
        </p:nvSpPr>
        <p:spPr/>
        <p:txBody>
          <a:bodyPr/>
          <a:lstStyle/>
          <a:p>
            <a:fld id="{D0158CFD-9357-46BE-A189-D637A67C8730}" type="datetime1">
              <a:rPr lang="en-US" smtClean="0"/>
              <a:t>11/6/2020</a:t>
            </a:fld>
            <a:endParaRPr lang="en-US" dirty="0"/>
          </a:p>
        </p:txBody>
      </p:sp>
      <p:sp>
        <p:nvSpPr>
          <p:cNvPr id="6" name="Footer Placeholder 5">
            <a:extLst>
              <a:ext uri="{FF2B5EF4-FFF2-40B4-BE49-F238E27FC236}">
                <a16:creationId xmlns:a16="http://schemas.microsoft.com/office/drawing/2014/main" id="{5CEF2B5B-88D8-49BD-BEFF-96B5005F95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188224-16C0-497C-B863-6DB29A5DB3E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7227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8EEB-38D8-46C8-8616-076D9AFF376A}"/>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9A134F0A-8DC8-4008-99F4-4083EC0D3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CF5280-8325-4BF2-9A7F-328DDD5550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8B2B686E-7206-4733-AA3D-56B5C6FCC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3C513-DBCB-4A3B-8775-08C7394C84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7F20C188-D826-43E1-9CEF-AE2AE2793BAB}"/>
              </a:ext>
            </a:extLst>
          </p:cNvPr>
          <p:cNvSpPr>
            <a:spLocks noGrp="1"/>
          </p:cNvSpPr>
          <p:nvPr>
            <p:ph type="dt" sz="half" idx="10"/>
          </p:nvPr>
        </p:nvSpPr>
        <p:spPr/>
        <p:txBody>
          <a:bodyPr/>
          <a:lstStyle/>
          <a:p>
            <a:fld id="{7B4742EE-B331-4632-BD10-A82FED6B6FC0}" type="datetime1">
              <a:rPr lang="en-US" smtClean="0"/>
              <a:t>11/6/2020</a:t>
            </a:fld>
            <a:endParaRPr lang="en-US" dirty="0"/>
          </a:p>
        </p:txBody>
      </p:sp>
      <p:sp>
        <p:nvSpPr>
          <p:cNvPr id="8" name="Footer Placeholder 7">
            <a:extLst>
              <a:ext uri="{FF2B5EF4-FFF2-40B4-BE49-F238E27FC236}">
                <a16:creationId xmlns:a16="http://schemas.microsoft.com/office/drawing/2014/main" id="{A83C607F-C2D0-4EF6-93DB-9B4C9432B48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57BEBE1-E2A6-4644-92F8-8C8CAC92A7A2}"/>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5869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ADE3-35F5-442C-8BDA-42A8414C19C4}"/>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ECF0F556-3792-4723-B6C1-BE5B42A83EAA}"/>
              </a:ext>
            </a:extLst>
          </p:cNvPr>
          <p:cNvSpPr>
            <a:spLocks noGrp="1"/>
          </p:cNvSpPr>
          <p:nvPr>
            <p:ph type="dt" sz="half" idx="10"/>
          </p:nvPr>
        </p:nvSpPr>
        <p:spPr/>
        <p:txBody>
          <a:bodyPr/>
          <a:lstStyle/>
          <a:p>
            <a:fld id="{451BA835-D13F-49F4-8F11-5D576AC65FAD}" type="datetime1">
              <a:rPr lang="en-US" smtClean="0"/>
              <a:t>11/6/2020</a:t>
            </a:fld>
            <a:endParaRPr lang="en-US" dirty="0"/>
          </a:p>
        </p:txBody>
      </p:sp>
      <p:sp>
        <p:nvSpPr>
          <p:cNvPr id="4" name="Footer Placeholder 3">
            <a:extLst>
              <a:ext uri="{FF2B5EF4-FFF2-40B4-BE49-F238E27FC236}">
                <a16:creationId xmlns:a16="http://schemas.microsoft.com/office/drawing/2014/main" id="{4E28E999-C019-4EDE-B49E-2C5ECE6FF59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EEF522-902C-470C-A151-8DDF323E0A2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7429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D8006-7952-4F60-A419-CBF404A24287}"/>
              </a:ext>
            </a:extLst>
          </p:cNvPr>
          <p:cNvSpPr>
            <a:spLocks noGrp="1"/>
          </p:cNvSpPr>
          <p:nvPr>
            <p:ph type="dt" sz="half" idx="10"/>
          </p:nvPr>
        </p:nvSpPr>
        <p:spPr/>
        <p:txBody>
          <a:bodyPr/>
          <a:lstStyle/>
          <a:p>
            <a:fld id="{ADBD1799-ACB5-4CB2-86A2-5C574F1C8706}" type="datetime1">
              <a:rPr lang="en-US" smtClean="0"/>
              <a:t>11/6/2020</a:t>
            </a:fld>
            <a:endParaRPr lang="en-US" dirty="0"/>
          </a:p>
        </p:txBody>
      </p:sp>
      <p:sp>
        <p:nvSpPr>
          <p:cNvPr id="3" name="Footer Placeholder 2">
            <a:extLst>
              <a:ext uri="{FF2B5EF4-FFF2-40B4-BE49-F238E27FC236}">
                <a16:creationId xmlns:a16="http://schemas.microsoft.com/office/drawing/2014/main" id="{F02A91FE-69EF-4C5A-B203-BAFCDE535B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122E115-5FB3-4E8D-BC58-9B6CD0D5BA70}"/>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5706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4602-BBA8-4592-BD3D-C53D236D9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336ABD14-0C00-40A8-95CA-DE0083797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9B52E980-6051-4918-8096-13F439951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8DC27-0C95-4389-8025-3E862A1D36E3}"/>
              </a:ext>
            </a:extLst>
          </p:cNvPr>
          <p:cNvSpPr>
            <a:spLocks noGrp="1"/>
          </p:cNvSpPr>
          <p:nvPr>
            <p:ph type="dt" sz="half" idx="10"/>
          </p:nvPr>
        </p:nvSpPr>
        <p:spPr/>
        <p:txBody>
          <a:bodyPr/>
          <a:lstStyle/>
          <a:p>
            <a:fld id="{ED5DD0D6-7A82-473E-879B-C6ECD6CCCFEC}" type="datetime1">
              <a:rPr lang="en-US" smtClean="0"/>
              <a:t>11/6/2020</a:t>
            </a:fld>
            <a:endParaRPr lang="en-US" dirty="0"/>
          </a:p>
        </p:txBody>
      </p:sp>
      <p:sp>
        <p:nvSpPr>
          <p:cNvPr id="6" name="Footer Placeholder 5">
            <a:extLst>
              <a:ext uri="{FF2B5EF4-FFF2-40B4-BE49-F238E27FC236}">
                <a16:creationId xmlns:a16="http://schemas.microsoft.com/office/drawing/2014/main" id="{51B993B8-26D8-4FB2-BA5C-1B0634C3563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8436EE-2ED3-4F37-9C84-81D00B61E132}"/>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90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369E-7302-4E2E-94D6-03203DC2F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BF4547EB-109C-4064-BFBD-246F39CCD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7659C59B-15C6-445D-8216-F939243F0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B1EA3-A563-41B3-9EE9-01378F6D26DC}"/>
              </a:ext>
            </a:extLst>
          </p:cNvPr>
          <p:cNvSpPr>
            <a:spLocks noGrp="1"/>
          </p:cNvSpPr>
          <p:nvPr>
            <p:ph type="dt" sz="half" idx="10"/>
          </p:nvPr>
        </p:nvSpPr>
        <p:spPr/>
        <p:txBody>
          <a:bodyPr/>
          <a:lstStyle/>
          <a:p>
            <a:fld id="{D4605E03-BC17-41A7-854C-DFAB672737DC}" type="datetime1">
              <a:rPr lang="en-US" smtClean="0"/>
              <a:t>11/6/2020</a:t>
            </a:fld>
            <a:endParaRPr lang="en-US" dirty="0"/>
          </a:p>
        </p:txBody>
      </p:sp>
      <p:sp>
        <p:nvSpPr>
          <p:cNvPr id="6" name="Footer Placeholder 5">
            <a:extLst>
              <a:ext uri="{FF2B5EF4-FFF2-40B4-BE49-F238E27FC236}">
                <a16:creationId xmlns:a16="http://schemas.microsoft.com/office/drawing/2014/main" id="{6351AF02-169A-489F-A045-851BC938A5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D105CF-719D-49E7-8F88-C1476B87F08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0926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DC1F3B-0C04-412F-BB4F-560D3508E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4FC7E5E2-3C47-454F-AE95-9FF30D805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AA7DB015-3A1C-4868-A540-5C6E13168E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11/6/2020</a:t>
            </a:fld>
            <a:endParaRPr lang="en-US" dirty="0"/>
          </a:p>
        </p:txBody>
      </p:sp>
      <p:sp>
        <p:nvSpPr>
          <p:cNvPr id="5" name="Footer Placeholder 4">
            <a:extLst>
              <a:ext uri="{FF2B5EF4-FFF2-40B4-BE49-F238E27FC236}">
                <a16:creationId xmlns:a16="http://schemas.microsoft.com/office/drawing/2014/main" id="{120CB43E-7BC6-4F68-BC34-4F799FAF2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C46EBD-A591-4E78-BF5C-FA726159A9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819455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0" marR="0" lvl="1" indent="0" algn="l" rtl="0">
              <a:spcBef>
                <a:spcPts val="0"/>
              </a:spcBef>
              <a:buNone/>
              <a:defRPr sz="1200" b="0" i="0" u="none" strike="noStrike" cap="none">
                <a:solidFill>
                  <a:srgbClr val="888888"/>
                </a:solidFill>
                <a:latin typeface="Calibri"/>
                <a:ea typeface="Calibri"/>
                <a:cs typeface="Calibri"/>
                <a:sym typeface="Calibri"/>
              </a:defRPr>
            </a:lvl2pPr>
            <a:lvl3pPr marL="0" marR="0" lvl="2" indent="0" algn="l" rtl="0">
              <a:spcBef>
                <a:spcPts val="0"/>
              </a:spcBef>
              <a:buNone/>
              <a:defRPr sz="1200" b="0" i="0" u="none" strike="noStrike" cap="none">
                <a:solidFill>
                  <a:srgbClr val="888888"/>
                </a:solidFill>
                <a:latin typeface="Calibri"/>
                <a:ea typeface="Calibri"/>
                <a:cs typeface="Calibri"/>
                <a:sym typeface="Calibri"/>
              </a:defRPr>
            </a:lvl3pPr>
            <a:lvl4pPr marL="0" marR="0" lvl="3" indent="0" algn="l" rtl="0">
              <a:spcBef>
                <a:spcPts val="0"/>
              </a:spcBef>
              <a:buNone/>
              <a:defRPr sz="1200" b="0" i="0" u="none" strike="noStrike" cap="none">
                <a:solidFill>
                  <a:srgbClr val="888888"/>
                </a:solidFill>
                <a:latin typeface="Calibri"/>
                <a:ea typeface="Calibri"/>
                <a:cs typeface="Calibri"/>
                <a:sym typeface="Calibri"/>
              </a:defRPr>
            </a:lvl4pPr>
            <a:lvl5pPr marL="0" marR="0" lvl="4" indent="0" algn="l" rtl="0">
              <a:spcBef>
                <a:spcPts val="0"/>
              </a:spcBef>
              <a:buNone/>
              <a:defRPr sz="1200" b="0" i="0" u="none" strike="noStrike" cap="none">
                <a:solidFill>
                  <a:srgbClr val="888888"/>
                </a:solidFill>
                <a:latin typeface="Calibri"/>
                <a:ea typeface="Calibri"/>
                <a:cs typeface="Calibri"/>
                <a:sym typeface="Calibri"/>
              </a:defRPr>
            </a:lvl5pPr>
            <a:lvl6pPr marL="0" marR="0" lvl="5" indent="0" algn="l" rtl="0">
              <a:spcBef>
                <a:spcPts val="0"/>
              </a:spcBef>
              <a:buNone/>
              <a:defRPr sz="1200" b="0" i="0" u="none" strike="noStrike" cap="none">
                <a:solidFill>
                  <a:srgbClr val="888888"/>
                </a:solidFill>
                <a:latin typeface="Calibri"/>
                <a:ea typeface="Calibri"/>
                <a:cs typeface="Calibri"/>
                <a:sym typeface="Calibri"/>
              </a:defRPr>
            </a:lvl6pPr>
            <a:lvl7pPr marL="0" marR="0" lvl="6" indent="0" algn="l" rtl="0">
              <a:spcBef>
                <a:spcPts val="0"/>
              </a:spcBef>
              <a:buNone/>
              <a:defRPr sz="1200" b="0" i="0" u="none" strike="noStrike" cap="none">
                <a:solidFill>
                  <a:srgbClr val="888888"/>
                </a:solidFill>
                <a:latin typeface="Calibri"/>
                <a:ea typeface="Calibri"/>
                <a:cs typeface="Calibri"/>
                <a:sym typeface="Calibri"/>
              </a:defRPr>
            </a:lvl7pPr>
            <a:lvl8pPr marL="0" marR="0" lvl="7" indent="0" algn="l" rtl="0">
              <a:spcBef>
                <a:spcPts val="0"/>
              </a:spcBef>
              <a:buNone/>
              <a:defRPr sz="1200" b="0" i="0" u="none" strike="noStrike" cap="none">
                <a:solidFill>
                  <a:srgbClr val="888888"/>
                </a:solidFill>
                <a:latin typeface="Calibri"/>
                <a:ea typeface="Calibri"/>
                <a:cs typeface="Calibri"/>
                <a:sym typeface="Calibri"/>
              </a:defRPr>
            </a:lvl8pPr>
            <a:lvl9pPr marL="0" marR="0" lvl="8" indent="0" algn="l" rtl="0">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85570509"/>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0" marR="0" lvl="1" indent="0" algn="l" rtl="0">
              <a:spcBef>
                <a:spcPts val="0"/>
              </a:spcBef>
              <a:buNone/>
              <a:defRPr sz="1200" b="0" i="0" u="none" strike="noStrike" cap="none">
                <a:solidFill>
                  <a:schemeClr val="lt1"/>
                </a:solidFill>
                <a:latin typeface="Calibri"/>
                <a:ea typeface="Calibri"/>
                <a:cs typeface="Calibri"/>
                <a:sym typeface="Calibri"/>
              </a:defRPr>
            </a:lvl2pPr>
            <a:lvl3pPr marL="0" marR="0" lvl="2" indent="0" algn="l" rtl="0">
              <a:spcBef>
                <a:spcPts val="0"/>
              </a:spcBef>
              <a:buNone/>
              <a:defRPr sz="1200" b="0" i="0" u="none" strike="noStrike" cap="none">
                <a:solidFill>
                  <a:schemeClr val="lt1"/>
                </a:solidFill>
                <a:latin typeface="Calibri"/>
                <a:ea typeface="Calibri"/>
                <a:cs typeface="Calibri"/>
                <a:sym typeface="Calibri"/>
              </a:defRPr>
            </a:lvl3pPr>
            <a:lvl4pPr marL="0" marR="0" lvl="3" indent="0" algn="l" rtl="0">
              <a:spcBef>
                <a:spcPts val="0"/>
              </a:spcBef>
              <a:buNone/>
              <a:defRPr sz="1200" b="0" i="0" u="none" strike="noStrike" cap="none">
                <a:solidFill>
                  <a:schemeClr val="lt1"/>
                </a:solidFill>
                <a:latin typeface="Calibri"/>
                <a:ea typeface="Calibri"/>
                <a:cs typeface="Calibri"/>
                <a:sym typeface="Calibri"/>
              </a:defRPr>
            </a:lvl4pPr>
            <a:lvl5pPr marL="0" marR="0" lvl="4" indent="0" algn="l" rtl="0">
              <a:spcBef>
                <a:spcPts val="0"/>
              </a:spcBef>
              <a:buNone/>
              <a:defRPr sz="1200" b="0" i="0" u="none" strike="noStrike" cap="none">
                <a:solidFill>
                  <a:schemeClr val="lt1"/>
                </a:solidFill>
                <a:latin typeface="Calibri"/>
                <a:ea typeface="Calibri"/>
                <a:cs typeface="Calibri"/>
                <a:sym typeface="Calibri"/>
              </a:defRPr>
            </a:lvl5pPr>
            <a:lvl6pPr marL="0" marR="0" lvl="5" indent="0" algn="l" rtl="0">
              <a:spcBef>
                <a:spcPts val="0"/>
              </a:spcBef>
              <a:buNone/>
              <a:defRPr sz="1200" b="0" i="0" u="none" strike="noStrike" cap="none">
                <a:solidFill>
                  <a:schemeClr val="lt1"/>
                </a:solidFill>
                <a:latin typeface="Calibri"/>
                <a:ea typeface="Calibri"/>
                <a:cs typeface="Calibri"/>
                <a:sym typeface="Calibri"/>
              </a:defRPr>
            </a:lvl6pPr>
            <a:lvl7pPr marL="0" marR="0" lvl="6" indent="0" algn="l" rtl="0">
              <a:spcBef>
                <a:spcPts val="0"/>
              </a:spcBef>
              <a:buNone/>
              <a:defRPr sz="1200" b="0" i="0" u="none" strike="noStrike" cap="none">
                <a:solidFill>
                  <a:schemeClr val="lt1"/>
                </a:solidFill>
                <a:latin typeface="Calibri"/>
                <a:ea typeface="Calibri"/>
                <a:cs typeface="Calibri"/>
                <a:sym typeface="Calibri"/>
              </a:defRPr>
            </a:lvl7pPr>
            <a:lvl8pPr marL="0" marR="0" lvl="7" indent="0" algn="l" rtl="0">
              <a:spcBef>
                <a:spcPts val="0"/>
              </a:spcBef>
              <a:buNone/>
              <a:defRPr sz="1200" b="0" i="0" u="none" strike="noStrike" cap="none">
                <a:solidFill>
                  <a:schemeClr val="lt1"/>
                </a:solidFill>
                <a:latin typeface="Calibri"/>
                <a:ea typeface="Calibri"/>
                <a:cs typeface="Calibri"/>
                <a:sym typeface="Calibri"/>
              </a:defRPr>
            </a:lvl8pPr>
            <a:lvl9pPr marL="0" marR="0" lvl="8" indent="0" algn="l" rtl="0">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0763023"/>
      </p:ext>
    </p:extLst>
  </p:cSld>
  <p:clrMap bg1="lt1" tx1="dk1" bg2="dk2" tx2="lt2" accent1="accent1" accent2="accent2" accent3="accent3" accent4="accent4" accent5="accent5" accent6="accent6" hlink="hlink" folHlink="folHlink"/>
  <p:sldLayoutIdLst>
    <p:sldLayoutId id="2147483724" r:id="rId1"/>
    <p:sldLayoutId id="214748372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ioer-imrj.com/editorial-board/guidelines-for-editor-and-review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peter.baumgartner.name/2014/05/23/double-blind-review-ein-fallbeispie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global.com/article/technology/employee-monitoring-boost-to-productivity-or-threat-to-privacy-1621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crdot/621223668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flickr.com/photos/prayitnophotography/433192869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hyperlink" Target="https://creativecommons.org/licenses/by-sa/3.0/" TargetMode="External"/><Relationship Id="rId4" Type="http://schemas.openxmlformats.org/officeDocument/2006/relationships/hyperlink" Target="http://www.themindfulword.org/2016/making-life-mid-life-recovery-anxiety-depress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vinayravindran.com/2016/03/12/guest-blog-career-builder-performance-review-tips-manag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creativecommons.org/licenses/by-nc-nd/3.0/" TargetMode="External"/><Relationship Id="rId5" Type="http://schemas.openxmlformats.org/officeDocument/2006/relationships/hyperlink" Target="https://strangerdiaries.wordpress.com/tag/sad/"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transgriot.blogspot.com/2011/12/shut-up-fool-awards-renees-recovering.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https://pursuit.unimelb.edu.au/articles/designing-for-wellbeing-in-children-s-hospita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en.brickimedia.org/wiki/Security_Guard_(Batma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alimentosaudeinfantil.wordpress.com/2010/09/26/quando-a-crianca-adoece%E2%80%A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A_Health_Worker_Manisha_C.K_is_checking_the_temperature_on_a_thermometer._(10662095145).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digitalfire.ucd.ie/?cat=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46628" y="1783959"/>
            <a:ext cx="4645250" cy="2889114"/>
          </a:xfrm>
        </p:spPr>
        <p:txBody>
          <a:bodyPr anchor="b">
            <a:noAutofit/>
          </a:bodyPr>
          <a:lstStyle/>
          <a:p>
            <a:pPr algn="l"/>
            <a:r>
              <a:rPr lang="en-US" sz="4800" dirty="0">
                <a:ea typeface="Meiryo"/>
              </a:rPr>
              <a:t>Symptom Tracker and Attestation and Emotional Wellbeing Checklist</a:t>
            </a:r>
          </a:p>
        </p:txBody>
      </p:sp>
      <p:sp>
        <p:nvSpPr>
          <p:cNvPr id="3" name="Subtitle 2"/>
          <p:cNvSpPr>
            <a:spLocks noGrp="1"/>
          </p:cNvSpPr>
          <p:nvPr>
            <p:ph type="subTitle" idx="1"/>
          </p:nvPr>
        </p:nvSpPr>
        <p:spPr>
          <a:xfrm>
            <a:off x="6746627" y="4750893"/>
            <a:ext cx="4645250" cy="1147863"/>
          </a:xfrm>
        </p:spPr>
        <p:txBody>
          <a:bodyPr anchor="t">
            <a:normAutofit/>
          </a:bodyPr>
          <a:lstStyle/>
          <a:p>
            <a:pPr algn="l"/>
            <a:r>
              <a:rPr lang="en-US" sz="2800" b="1" dirty="0">
                <a:ea typeface="Meiryo"/>
              </a:rPr>
              <a:t>+ Google Forms Demo</a:t>
            </a:r>
            <a:endParaRPr lang="en-US" sz="2800" b="1" dirty="0"/>
          </a:p>
        </p:txBody>
      </p:sp>
      <p:sp>
        <p:nvSpPr>
          <p:cNvPr id="17"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45D7783-E913-4FAB-B08F-0C5E5B1440D5}"/>
              </a:ext>
            </a:extLst>
          </p:cNvPr>
          <p:cNvPicPr>
            <a:picLocks noChangeAspect="1"/>
          </p:cNvPicPr>
          <p:nvPr/>
        </p:nvPicPr>
        <p:blipFill rotWithShape="1">
          <a:blip r:embed="rId3"/>
          <a:srcRect l="12779" r="20462"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 sitting, computer, holding&#10;&#10;Description automatically generated">
            <a:extLst>
              <a:ext uri="{FF2B5EF4-FFF2-40B4-BE49-F238E27FC236}">
                <a16:creationId xmlns:a16="http://schemas.microsoft.com/office/drawing/2014/main" id="{76327D64-ADB6-445A-B4A0-1C82B2BDE64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449" t="39" r="8211" b="-2"/>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EDE4F5-1429-4882-8F8F-46CA35323D4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Confidentiality</a:t>
            </a:r>
          </a:p>
        </p:txBody>
      </p:sp>
      <p:sp>
        <p:nvSpPr>
          <p:cNvPr id="3" name="Content Placeholder 2">
            <a:extLst>
              <a:ext uri="{FF2B5EF4-FFF2-40B4-BE49-F238E27FC236}">
                <a16:creationId xmlns:a16="http://schemas.microsoft.com/office/drawing/2014/main" id="{2598A0B9-F7DB-4F48-BDE7-65076F04140A}"/>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3600" dirty="0"/>
              <a:t>Need-to-know</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3ED3403-31A0-4927-BA77-9EA11FEB4A74}"/>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s://www.ioer-imrj.com/editorial-board/guidelines-for-editor-and-reviewer/">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G" sz="700">
              <a:solidFill>
                <a:srgbClr val="FFFFFF"/>
              </a:solidFill>
            </a:endParaRPr>
          </a:p>
        </p:txBody>
      </p:sp>
    </p:spTree>
    <p:extLst>
      <p:ext uri="{BB962C8B-B14F-4D97-AF65-F5344CB8AC3E}">
        <p14:creationId xmlns:p14="http://schemas.microsoft.com/office/powerpoint/2010/main" val="7951950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FACAB-1A12-43D7-84FB-3E4BD9D4AA21}"/>
              </a:ext>
            </a:extLst>
          </p:cNvPr>
          <p:cNvSpPr>
            <a:spLocks noGrp="1"/>
          </p:cNvSpPr>
          <p:nvPr>
            <p:ph type="title"/>
          </p:nvPr>
        </p:nvSpPr>
        <p:spPr>
          <a:xfrm>
            <a:off x="589560" y="856180"/>
            <a:ext cx="4560584" cy="1128068"/>
          </a:xfrm>
        </p:spPr>
        <p:txBody>
          <a:bodyPr anchor="ctr">
            <a:normAutofit/>
          </a:bodyPr>
          <a:lstStyle/>
          <a:p>
            <a:r>
              <a:rPr lang="en-US" b="1" dirty="0"/>
              <a:t>Back-Up</a:t>
            </a:r>
            <a:endParaRPr lang="en-UG" b="1" dirty="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6125FD-44D5-450B-A7C5-E7CD3184C22D}"/>
              </a:ext>
            </a:extLst>
          </p:cNvPr>
          <p:cNvSpPr>
            <a:spLocks noGrp="1"/>
          </p:cNvSpPr>
          <p:nvPr>
            <p:ph idx="1"/>
          </p:nvPr>
        </p:nvSpPr>
        <p:spPr>
          <a:xfrm>
            <a:off x="590719" y="2330505"/>
            <a:ext cx="4559425" cy="3979585"/>
          </a:xfrm>
        </p:spPr>
        <p:txBody>
          <a:bodyPr anchor="ctr">
            <a:normAutofit/>
          </a:bodyPr>
          <a:lstStyle/>
          <a:p>
            <a:pPr marL="0" indent="0">
              <a:buNone/>
            </a:pPr>
            <a:r>
              <a:rPr lang="en-US" sz="3600" dirty="0"/>
              <a:t>Provide back-up person in case a of absence. </a:t>
            </a:r>
            <a:endParaRPr lang="en-UG" sz="3600" dirty="0"/>
          </a:p>
          <a:p>
            <a:endParaRPr lang="en-UG" sz="20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oom&#10;&#10;Description automatically generated">
            <a:extLst>
              <a:ext uri="{FF2B5EF4-FFF2-40B4-BE49-F238E27FC236}">
                <a16:creationId xmlns:a16="http://schemas.microsoft.com/office/drawing/2014/main" id="{FD8B70AB-7858-4A1A-808E-62B941D516C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062" r="4" b="4"/>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E74E4B79-F450-4135-8464-DECEB490AE3F}"/>
              </a:ext>
            </a:extLst>
          </p:cNvPr>
          <p:cNvSpPr txBox="1"/>
          <p:nvPr/>
        </p:nvSpPr>
        <p:spPr>
          <a:xfrm>
            <a:off x="9096156" y="5858593"/>
            <a:ext cx="2307042"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peter.baumgartner.name/2014/05/23/double-blind-review-ein-fallbeispiel">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G" sz="700">
              <a:solidFill>
                <a:srgbClr val="FFFFFF"/>
              </a:solidFill>
            </a:endParaRPr>
          </a:p>
        </p:txBody>
      </p:sp>
    </p:spTree>
    <p:extLst>
      <p:ext uri="{BB962C8B-B14F-4D97-AF65-F5344CB8AC3E}">
        <p14:creationId xmlns:p14="http://schemas.microsoft.com/office/powerpoint/2010/main" val="122900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BEE13217-C580-4BB4-8862-1156C20F17D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1F737CD-7818-47E3-BAAB-47837C923466}"/>
              </a:ext>
            </a:extLst>
          </p:cNvPr>
          <p:cNvSpPr>
            <a:spLocks noGrp="1"/>
          </p:cNvSpPr>
          <p:nvPr>
            <p:ph type="title"/>
          </p:nvPr>
        </p:nvSpPr>
        <p:spPr>
          <a:xfrm>
            <a:off x="709448" y="1913950"/>
            <a:ext cx="4204137" cy="1342754"/>
          </a:xfrm>
        </p:spPr>
        <p:txBody>
          <a:bodyPr>
            <a:normAutofit/>
          </a:bodyPr>
          <a:lstStyle/>
          <a:p>
            <a:pPr algn="ctr"/>
            <a:r>
              <a:rPr lang="en-US" sz="4000" b="1" dirty="0"/>
              <a:t>Center-Wide Monitoring</a:t>
            </a:r>
            <a:endParaRPr lang="en-UG" sz="4000" b="1" dirty="0"/>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FF6186-0C78-46F3-BCE4-C3A1ADBAF097}"/>
              </a:ext>
            </a:extLst>
          </p:cNvPr>
          <p:cNvSpPr>
            <a:spLocks noGrp="1"/>
          </p:cNvSpPr>
          <p:nvPr>
            <p:ph idx="1"/>
          </p:nvPr>
        </p:nvSpPr>
        <p:spPr>
          <a:xfrm>
            <a:off x="525516" y="3417573"/>
            <a:ext cx="4593021" cy="2619839"/>
          </a:xfrm>
        </p:spPr>
        <p:txBody>
          <a:bodyPr anchor="ctr">
            <a:normAutofit/>
          </a:bodyPr>
          <a:lstStyle/>
          <a:p>
            <a:r>
              <a:rPr lang="en-US" sz="3200" dirty="0"/>
              <a:t>How many staff and students have COVID-19 symptoms or exposure?</a:t>
            </a:r>
          </a:p>
          <a:p>
            <a:r>
              <a:rPr lang="en-US" sz="3200" dirty="0"/>
              <a:t>Early alert system </a:t>
            </a:r>
            <a:endParaRPr lang="en-UG" sz="3200" dirty="0"/>
          </a:p>
        </p:txBody>
      </p:sp>
      <p:sp>
        <p:nvSpPr>
          <p:cNvPr id="8" name="TextBox 7">
            <a:extLst>
              <a:ext uri="{FF2B5EF4-FFF2-40B4-BE49-F238E27FC236}">
                <a16:creationId xmlns:a16="http://schemas.microsoft.com/office/drawing/2014/main" id="{D7EA4980-1C9D-4CE4-9E9A-FAFC2F0D2D39}"/>
              </a:ext>
            </a:extLst>
          </p:cNvPr>
          <p:cNvSpPr txBox="1"/>
          <p:nvPr/>
        </p:nvSpPr>
        <p:spPr>
          <a:xfrm>
            <a:off x="9751908" y="6657945"/>
            <a:ext cx="2440091"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s://www.peoplemattersglobal.com/article/technology/employee-monitoring-boost-to-productivity-or-threat-to-privacy-16210">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G" sz="700">
              <a:solidFill>
                <a:srgbClr val="FFFFFF"/>
              </a:solidFill>
            </a:endParaRPr>
          </a:p>
        </p:txBody>
      </p:sp>
    </p:spTree>
    <p:extLst>
      <p:ext uri="{BB962C8B-B14F-4D97-AF65-F5344CB8AC3E}">
        <p14:creationId xmlns:p14="http://schemas.microsoft.com/office/powerpoint/2010/main" val="166534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36A7-F79E-4918-BDAC-390D20356B03}"/>
              </a:ext>
            </a:extLst>
          </p:cNvPr>
          <p:cNvSpPr>
            <a:spLocks noGrp="1"/>
          </p:cNvSpPr>
          <p:nvPr>
            <p:ph type="title"/>
          </p:nvPr>
        </p:nvSpPr>
        <p:spPr>
          <a:xfrm>
            <a:off x="481013" y="3752849"/>
            <a:ext cx="3290887" cy="2452687"/>
          </a:xfrm>
        </p:spPr>
        <p:txBody>
          <a:bodyPr anchor="ctr">
            <a:normAutofit/>
          </a:bodyPr>
          <a:lstStyle/>
          <a:p>
            <a:r>
              <a:rPr lang="en-US" sz="3600"/>
              <a:t>Tracking Missing Entries</a:t>
            </a:r>
            <a:endParaRPr lang="en-UG" sz="3600"/>
          </a:p>
        </p:txBody>
      </p:sp>
      <p:pic>
        <p:nvPicPr>
          <p:cNvPr id="7" name="Picture 6" descr="A sign on the side of a building&#10;&#10;Description automatically generated">
            <a:extLst>
              <a:ext uri="{FF2B5EF4-FFF2-40B4-BE49-F238E27FC236}">
                <a16:creationId xmlns:a16="http://schemas.microsoft.com/office/drawing/2014/main" id="{47432F93-12DE-48CC-BF5A-3F14696DF7D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7959" b="255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60D2D48-8CD6-459F-BEE7-D2B25826FAB0}"/>
              </a:ext>
            </a:extLst>
          </p:cNvPr>
          <p:cNvSpPr>
            <a:spLocks noGrp="1"/>
          </p:cNvSpPr>
          <p:nvPr>
            <p:ph idx="1"/>
          </p:nvPr>
        </p:nvSpPr>
        <p:spPr>
          <a:xfrm>
            <a:off x="4223982" y="3752850"/>
            <a:ext cx="7485413" cy="2452687"/>
          </a:xfrm>
        </p:spPr>
        <p:txBody>
          <a:bodyPr anchor="ctr">
            <a:normAutofit/>
          </a:bodyPr>
          <a:lstStyle/>
          <a:p>
            <a:pPr lvl="0"/>
            <a:r>
              <a:rPr lang="en-US" sz="2400" dirty="0"/>
              <a:t>Ensure a system is in place to track/identify on a daily basis staff and students who HAVE NOT completed the Symptom Tracker and Attestation.  </a:t>
            </a:r>
          </a:p>
        </p:txBody>
      </p:sp>
      <p:sp>
        <p:nvSpPr>
          <p:cNvPr id="8" name="TextBox 7">
            <a:extLst>
              <a:ext uri="{FF2B5EF4-FFF2-40B4-BE49-F238E27FC236}">
                <a16:creationId xmlns:a16="http://schemas.microsoft.com/office/drawing/2014/main" id="{C59FFEC7-2FA6-473F-BDF9-DE0FD6319F69}"/>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s://www.flickr.com/photos/crdot/6212236687">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G" sz="700">
              <a:solidFill>
                <a:srgbClr val="FFFFFF"/>
              </a:solidFill>
            </a:endParaRPr>
          </a:p>
        </p:txBody>
      </p:sp>
    </p:spTree>
    <p:extLst>
      <p:ext uri="{BB962C8B-B14F-4D97-AF65-F5344CB8AC3E}">
        <p14:creationId xmlns:p14="http://schemas.microsoft.com/office/powerpoint/2010/main" val="417050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Content Placeholder 6" descr="A bedroom with a bed and desk in a room&#10;&#10;Description automatically generated">
            <a:extLst>
              <a:ext uri="{FF2B5EF4-FFF2-40B4-BE49-F238E27FC236}">
                <a16:creationId xmlns:a16="http://schemas.microsoft.com/office/drawing/2014/main" id="{DA66900D-DB3A-4868-8148-ABD123B7CE5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772" r="-1" b="-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32" name="Freeform: Shape 23">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Freeform: Shape 25">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1D3F30A-E81C-41B6-A851-3F1F1D5C426E}"/>
              </a:ext>
            </a:extLst>
          </p:cNvPr>
          <p:cNvSpPr>
            <a:spLocks noGrp="1"/>
          </p:cNvSpPr>
          <p:nvPr>
            <p:ph type="title"/>
          </p:nvPr>
        </p:nvSpPr>
        <p:spPr>
          <a:xfrm>
            <a:off x="804673" y="1396289"/>
            <a:ext cx="4782458" cy="1325563"/>
          </a:xfrm>
        </p:spPr>
        <p:txBody>
          <a:bodyPr vert="horz" lIns="91440" tIns="45720" rIns="91440" bIns="45720" rtlCol="0" anchor="ctr">
            <a:normAutofit fontScale="90000"/>
          </a:bodyPr>
          <a:lstStyle/>
          <a:p>
            <a:r>
              <a:rPr lang="en-US" sz="4000" b="1" dirty="0"/>
              <a:t>Students Daily Emotional Wellness Checklist</a:t>
            </a:r>
            <a:br>
              <a:rPr lang="en-US" sz="2800" b="1" dirty="0"/>
            </a:br>
            <a:endParaRPr lang="en-US" sz="2800" b="1" dirty="0"/>
          </a:p>
        </p:txBody>
      </p:sp>
      <p:sp>
        <p:nvSpPr>
          <p:cNvPr id="4" name="Content Placeholder 3">
            <a:extLst>
              <a:ext uri="{FF2B5EF4-FFF2-40B4-BE49-F238E27FC236}">
                <a16:creationId xmlns:a16="http://schemas.microsoft.com/office/drawing/2014/main" id="{305F5862-5E5C-4A8A-94AD-FA29AA972D87}"/>
              </a:ext>
            </a:extLst>
          </p:cNvPr>
          <p:cNvSpPr>
            <a:spLocks noGrp="1"/>
          </p:cNvSpPr>
          <p:nvPr>
            <p:ph sz="half" idx="2"/>
          </p:nvPr>
        </p:nvSpPr>
        <p:spPr>
          <a:xfrm>
            <a:off x="804672" y="2871982"/>
            <a:ext cx="4782458" cy="3181684"/>
          </a:xfrm>
        </p:spPr>
        <p:txBody>
          <a:bodyPr vert="horz" lIns="91440" tIns="45720" rIns="91440" bIns="45720" rtlCol="0" anchor="t">
            <a:normAutofit/>
          </a:bodyPr>
          <a:lstStyle/>
          <a:p>
            <a:pPr>
              <a:spcBef>
                <a:spcPts val="0"/>
              </a:spcBef>
              <a:buClr>
                <a:schemeClr val="tx1"/>
              </a:buClr>
              <a:buSzPts val="2200"/>
            </a:pPr>
            <a:r>
              <a:rPr lang="en-US" b="1" u="sng" dirty="0"/>
              <a:t>Only</a:t>
            </a:r>
            <a:r>
              <a:rPr lang="en-US" dirty="0"/>
              <a:t> for students in quarantine or isolation</a:t>
            </a:r>
          </a:p>
          <a:p>
            <a:pPr>
              <a:buClr>
                <a:schemeClr val="tx1"/>
              </a:buClr>
              <a:buSzPts val="2200"/>
            </a:pPr>
            <a:r>
              <a:rPr lang="en-US" dirty="0"/>
              <a:t>Completed once per day</a:t>
            </a:r>
          </a:p>
          <a:p>
            <a:endParaRPr lang="en-US" sz="1800" dirty="0"/>
          </a:p>
        </p:txBody>
      </p:sp>
      <p:sp>
        <p:nvSpPr>
          <p:cNvPr id="8" name="TextBox 7">
            <a:extLst>
              <a:ext uri="{FF2B5EF4-FFF2-40B4-BE49-F238E27FC236}">
                <a16:creationId xmlns:a16="http://schemas.microsoft.com/office/drawing/2014/main" id="{632126D7-D442-431A-BDEF-D93ADC090BCB}"/>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s://www.flickr.com/photos/prayitnophotography/4331928696">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G" sz="700">
              <a:solidFill>
                <a:srgbClr val="FFFFFF"/>
              </a:solidFill>
            </a:endParaRPr>
          </a:p>
        </p:txBody>
      </p:sp>
    </p:spTree>
    <p:extLst>
      <p:ext uri="{BB962C8B-B14F-4D97-AF65-F5344CB8AC3E}">
        <p14:creationId xmlns:p14="http://schemas.microsoft.com/office/powerpoint/2010/main" val="348259645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7"/>
        <p:cNvGrpSpPr/>
        <p:nvPr/>
      </p:nvGrpSpPr>
      <p:grpSpPr>
        <a:xfrm>
          <a:off x="0" y="0"/>
          <a:ext cx="0" cy="0"/>
          <a:chOff x="0" y="0"/>
          <a:chExt cx="0" cy="0"/>
        </a:xfrm>
      </p:grpSpPr>
      <p:sp>
        <p:nvSpPr>
          <p:cNvPr id="228" name="Google Shape;228;p12"/>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29" name="Google Shape;229;p12" descr="A person sitting next to a window&#10;&#10;Description automatically generated"/>
          <p:cNvPicPr preferRelativeResize="0"/>
          <p:nvPr/>
        </p:nvPicPr>
        <p:blipFill rotWithShape="1">
          <a:blip r:embed="rId3">
            <a:alphaModFix amt="40000"/>
          </a:blip>
          <a:srcRect b="15730"/>
          <a:stretch/>
        </p:blipFill>
        <p:spPr>
          <a:xfrm>
            <a:off x="20" y="10"/>
            <a:ext cx="12191979" cy="6857990"/>
          </a:xfrm>
          <a:prstGeom prst="rect">
            <a:avLst/>
          </a:prstGeom>
          <a:noFill/>
          <a:ln>
            <a:noFill/>
          </a:ln>
        </p:spPr>
      </p:pic>
      <p:sp>
        <p:nvSpPr>
          <p:cNvPr id="230" name="Google Shape;230;p12"/>
          <p:cNvSpPr txBox="1">
            <a:spLocks noGrp="1"/>
          </p:cNvSpPr>
          <p:nvPr>
            <p:ph type="title"/>
          </p:nvPr>
        </p:nvSpPr>
        <p:spPr>
          <a:xfrm>
            <a:off x="841249" y="941832"/>
            <a:ext cx="10506456" cy="2057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Calibri"/>
              <a:buNone/>
            </a:pPr>
            <a:r>
              <a:rPr lang="en-US" sz="5000"/>
              <a:t>Data Ownership</a:t>
            </a:r>
            <a:endParaRPr sz="5000"/>
          </a:p>
        </p:txBody>
      </p:sp>
      <p:sp>
        <p:nvSpPr>
          <p:cNvPr id="231" name="Google Shape;231;p12"/>
          <p:cNvSpPr/>
          <p:nvPr/>
        </p:nvSpPr>
        <p:spPr>
          <a:xfrm rot="5400000">
            <a:off x="1120140"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2" name="Google Shape;232;p12"/>
          <p:cNvSpPr/>
          <p:nvPr/>
        </p:nvSpPr>
        <p:spPr>
          <a:xfrm>
            <a:off x="841248" y="3241202"/>
            <a:ext cx="10506456"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3" name="Google Shape;233;p12"/>
          <p:cNvSpPr txBox="1">
            <a:spLocks noGrp="1"/>
          </p:cNvSpPr>
          <p:nvPr>
            <p:ph type="body" idx="1"/>
          </p:nvPr>
        </p:nvSpPr>
        <p:spPr>
          <a:xfrm>
            <a:off x="841248" y="3502152"/>
            <a:ext cx="10506456" cy="26700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US" dirty="0"/>
              <a:t>A member of the Health and Wellness Center staff will create the Daily Emotional Wellness Center Checklist on Google Forms and will own the data.</a:t>
            </a:r>
            <a:endParaRPr sz="3600" dirty="0"/>
          </a:p>
          <a:p>
            <a:pPr marL="0" lvl="0" indent="0" algn="l" rtl="0">
              <a:lnSpc>
                <a:spcPct val="90000"/>
              </a:lnSpc>
              <a:spcBef>
                <a:spcPts val="1000"/>
              </a:spcBef>
              <a:spcAft>
                <a:spcPts val="0"/>
              </a:spcAft>
              <a:buClr>
                <a:schemeClr val="lt1"/>
              </a:buClr>
              <a:buSzPts val="2000"/>
              <a:buNone/>
            </a:pPr>
            <a:r>
              <a:rPr lang="en-US" dirty="0"/>
              <a:t>The Health and Wellness Manager (HWM) or their designee and the Center Mental Health Consultant(s) (CMHC) should have access. There should also be a back-up person. </a:t>
            </a:r>
            <a:endParaRPr dirty="0"/>
          </a:p>
          <a:p>
            <a:pPr marL="228600" lvl="0" indent="-101600" algn="l" rtl="0">
              <a:lnSpc>
                <a:spcPct val="90000"/>
              </a:lnSpc>
              <a:spcBef>
                <a:spcPts val="1000"/>
              </a:spcBef>
              <a:spcAft>
                <a:spcPts val="0"/>
              </a:spcAft>
              <a:buClr>
                <a:schemeClr val="lt1"/>
              </a:buClr>
              <a:buSzPts val="2000"/>
              <a:buNone/>
            </a:pPr>
            <a:endParaRPr sz="2000" dirty="0"/>
          </a:p>
        </p:txBody>
      </p:sp>
      <p:sp>
        <p:nvSpPr>
          <p:cNvPr id="234" name="Google Shape;234;p12"/>
          <p:cNvSpPr txBox="1"/>
          <p:nvPr/>
        </p:nvSpPr>
        <p:spPr>
          <a:xfrm>
            <a:off x="9884957" y="6657945"/>
            <a:ext cx="230704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sng" strike="noStrike" kern="0" cap="none" spc="0" normalizeH="0" baseline="0" noProof="0">
                <a:ln>
                  <a:noFill/>
                </a:ln>
                <a:solidFill>
                  <a:srgbClr val="FFFFFF"/>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kumimoji="0" lang="en-US" sz="700" b="0" i="0" u="none" strike="noStrike" kern="0" cap="none" spc="0" normalizeH="0" baseline="0" noProof="0">
                <a:ln>
                  <a:noFill/>
                </a:ln>
                <a:solidFill>
                  <a:srgbClr val="FFFFFF"/>
                </a:solidFill>
                <a:effectLst/>
                <a:uLnTx/>
                <a:uFillTx/>
                <a:latin typeface="Calibri"/>
                <a:ea typeface="Calibri"/>
                <a:cs typeface="Calibri"/>
                <a:sym typeface="Calibri"/>
              </a:rPr>
              <a:t> by Unknown Author is licensed under </a:t>
            </a:r>
            <a:r>
              <a:rPr kumimoji="0" lang="en-US" sz="700" b="0" i="0" u="sng" strike="noStrike" kern="0" cap="none" spc="0" normalizeH="0" baseline="0" noProof="0">
                <a:ln>
                  <a:noFill/>
                </a:ln>
                <a:solidFill>
                  <a:srgbClr val="FFFFFF"/>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CC BY-SA</a:t>
            </a:r>
            <a:endParaRPr kumimoji="0" sz="7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13" descr="A close up of a keyboard&#10;&#10;Description automatically generated"/>
          <p:cNvPicPr preferRelativeResize="0"/>
          <p:nvPr/>
        </p:nvPicPr>
        <p:blipFill rotWithShape="1">
          <a:blip r:embed="rId3">
            <a:alphaModFix/>
          </a:blip>
          <a:srcRect t="5019" r="9091" b="18371"/>
          <a:stretch/>
        </p:blipFill>
        <p:spPr>
          <a:xfrm>
            <a:off x="20" y="10"/>
            <a:ext cx="12191980" cy="6857990"/>
          </a:xfrm>
          <a:prstGeom prst="rect">
            <a:avLst/>
          </a:prstGeom>
          <a:noFill/>
          <a:ln>
            <a:noFill/>
          </a:ln>
        </p:spPr>
      </p:pic>
      <p:sp>
        <p:nvSpPr>
          <p:cNvPr id="241" name="Google Shape;241;p13"/>
          <p:cNvSpPr/>
          <p:nvPr/>
        </p:nvSpPr>
        <p:spPr>
          <a:xfrm>
            <a:off x="0" y="-2008"/>
            <a:ext cx="5609220" cy="5840278"/>
          </a:xfrm>
          <a:custGeom>
            <a:avLst/>
            <a:gdLst/>
            <a:ahLst/>
            <a:cxnLst/>
            <a:rect l="l" t="t" r="r" b="b"/>
            <a:pathLst>
              <a:path w="5609220" h="5840278" extrusionOk="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2" name="Google Shape;242;p13"/>
          <p:cNvSpPr/>
          <p:nvPr/>
        </p:nvSpPr>
        <p:spPr>
          <a:xfrm>
            <a:off x="-2333" y="-2"/>
            <a:ext cx="5441859" cy="5654940"/>
          </a:xfrm>
          <a:custGeom>
            <a:avLst/>
            <a:gdLst/>
            <a:ahLst/>
            <a:cxnLst/>
            <a:rect l="l" t="t" r="r" b="b"/>
            <a:pathLst>
              <a:path w="5441859" h="5654940" extrusionOk="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3" name="Google Shape;243;p13"/>
          <p:cNvSpPr txBox="1">
            <a:spLocks noGrp="1"/>
          </p:cNvSpPr>
          <p:nvPr>
            <p:ph type="title"/>
          </p:nvPr>
        </p:nvSpPr>
        <p:spPr>
          <a:xfrm>
            <a:off x="750242" y="632990"/>
            <a:ext cx="4062643" cy="10434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a:t>Review</a:t>
            </a:r>
            <a:endParaRPr sz="3600"/>
          </a:p>
        </p:txBody>
      </p:sp>
      <p:sp>
        <p:nvSpPr>
          <p:cNvPr id="244" name="Google Shape;244;p13"/>
          <p:cNvSpPr txBox="1">
            <a:spLocks noGrp="1"/>
          </p:cNvSpPr>
          <p:nvPr>
            <p:ph type="body" idx="1"/>
          </p:nvPr>
        </p:nvSpPr>
        <p:spPr>
          <a:xfrm>
            <a:off x="520251" y="1774375"/>
            <a:ext cx="4713900" cy="2754000"/>
          </a:xfrm>
          <a:prstGeom prst="rect">
            <a:avLst/>
          </a:prstGeom>
          <a:noFill/>
          <a:ln>
            <a:noFill/>
          </a:ln>
        </p:spPr>
        <p:txBody>
          <a:bodyPr spcFirstLastPara="1" wrap="square" lIns="91425" tIns="45700" rIns="91425" bIns="45700" anchor="t" anchorCtr="0">
            <a:normAutofit fontScale="92500"/>
          </a:bodyPr>
          <a:lstStyle/>
          <a:p>
            <a:pPr marL="228600" lvl="0" indent="-241300" algn="l" rtl="0">
              <a:lnSpc>
                <a:spcPct val="90000"/>
              </a:lnSpc>
              <a:spcBef>
                <a:spcPts val="0"/>
              </a:spcBef>
              <a:spcAft>
                <a:spcPts val="0"/>
              </a:spcAft>
              <a:buClr>
                <a:schemeClr val="dk1"/>
              </a:buClr>
              <a:buSzPts val="2000"/>
              <a:buChar char="•"/>
            </a:pPr>
            <a:r>
              <a:rPr lang="en-US" dirty="0"/>
              <a:t>The CMHC(s) will review the checklists each day that they are on center. </a:t>
            </a:r>
            <a:endParaRPr dirty="0"/>
          </a:p>
          <a:p>
            <a:pPr marL="228600" lvl="0" indent="0" algn="l" rtl="0">
              <a:lnSpc>
                <a:spcPct val="90000"/>
              </a:lnSpc>
              <a:spcBef>
                <a:spcPts val="0"/>
              </a:spcBef>
              <a:spcAft>
                <a:spcPts val="0"/>
              </a:spcAft>
              <a:buNone/>
            </a:pPr>
            <a:endParaRPr dirty="0"/>
          </a:p>
          <a:p>
            <a:pPr marL="228600" lvl="0" indent="-241300" algn="l" rtl="0">
              <a:lnSpc>
                <a:spcPct val="90000"/>
              </a:lnSpc>
              <a:spcBef>
                <a:spcPts val="0"/>
              </a:spcBef>
              <a:spcAft>
                <a:spcPts val="0"/>
              </a:spcAft>
              <a:buClr>
                <a:schemeClr val="dk1"/>
              </a:buClr>
              <a:buSzPts val="2000"/>
              <a:buChar char="•"/>
            </a:pPr>
            <a:r>
              <a:rPr lang="en-US" dirty="0"/>
              <a:t>If the CMHC is not on center, the checklist will be reviewed by the HWM or their designee. </a:t>
            </a:r>
            <a:endParaRPr dirty="0"/>
          </a:p>
        </p:txBody>
      </p:sp>
      <p:sp>
        <p:nvSpPr>
          <p:cNvPr id="245" name="Google Shape;245;p13"/>
          <p:cNvSpPr txBox="1"/>
          <p:nvPr/>
        </p:nvSpPr>
        <p:spPr>
          <a:xfrm>
            <a:off x="9751909" y="6657945"/>
            <a:ext cx="244009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sng" strike="noStrike" kern="0" cap="none" spc="0" normalizeH="0" baseline="0" noProof="0">
                <a:ln>
                  <a:noFill/>
                </a:ln>
                <a:solidFill>
                  <a:srgbClr val="FFFFFF"/>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This Photo</a:t>
            </a:r>
            <a:r>
              <a:rPr kumimoji="0" lang="en-US" sz="700" b="0" i="0" u="none" strike="noStrike" kern="0" cap="none" spc="0" normalizeH="0" baseline="0" noProof="0">
                <a:ln>
                  <a:noFill/>
                </a:ln>
                <a:solidFill>
                  <a:srgbClr val="FFFFFF"/>
                </a:solidFill>
                <a:effectLst/>
                <a:uLnTx/>
                <a:uFillTx/>
                <a:latin typeface="Calibri"/>
                <a:ea typeface="Calibri"/>
                <a:cs typeface="Calibri"/>
                <a:sym typeface="Calibri"/>
              </a:rPr>
              <a:t> by Unknown Author is licensed under </a:t>
            </a:r>
            <a:r>
              <a:rPr kumimoji="0" lang="en-US" sz="700" b="0" i="0" u="sng" strike="noStrike" kern="0" cap="none" spc="0" normalizeH="0" baseline="0" noProof="0">
                <a:ln>
                  <a:noFill/>
                </a:ln>
                <a:solidFill>
                  <a:srgbClr val="FFFFFF"/>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CC BY-SA-NC</a:t>
            </a:r>
            <a:endParaRPr kumimoji="0" sz="7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pic>
        <p:nvPicPr>
          <p:cNvPr id="251" name="Google Shape;251;p14" descr="A picture containing person, cellphone, young, person&#10;&#10;Description automatically generated"/>
          <p:cNvPicPr preferRelativeResize="0"/>
          <p:nvPr/>
        </p:nvPicPr>
        <p:blipFill rotWithShape="1">
          <a:blip r:embed="rId3">
            <a:alphaModFix/>
          </a:blip>
          <a:srcRect l="28448" r="10949"/>
          <a:stretch/>
        </p:blipFill>
        <p:spPr>
          <a:xfrm>
            <a:off x="5797543" y="10"/>
            <a:ext cx="6394152" cy="6857990"/>
          </a:xfrm>
          <a:prstGeom prst="rect">
            <a:avLst/>
          </a:prstGeom>
          <a:noFill/>
          <a:ln>
            <a:noFill/>
          </a:ln>
        </p:spPr>
      </p:pic>
      <p:pic>
        <p:nvPicPr>
          <p:cNvPr id="252" name="Google Shape;252;p14"/>
          <p:cNvPicPr preferRelativeResize="0"/>
          <p:nvPr/>
        </p:nvPicPr>
        <p:blipFill rotWithShape="1">
          <a:blip r:embed="rId4">
            <a:alphaModFix/>
          </a:blip>
          <a:srcRect/>
          <a:stretch/>
        </p:blipFill>
        <p:spPr>
          <a:xfrm rot="10800000">
            <a:off x="0" y="0"/>
            <a:ext cx="12192000" cy="6858000"/>
          </a:xfrm>
          <a:prstGeom prst="rect">
            <a:avLst/>
          </a:prstGeom>
          <a:noFill/>
          <a:ln>
            <a:noFill/>
          </a:ln>
        </p:spPr>
      </p:pic>
      <p:sp>
        <p:nvSpPr>
          <p:cNvPr id="253" name="Google Shape;253;p14"/>
          <p:cNvSpPr txBox="1">
            <a:spLocks noGrp="1"/>
          </p:cNvSpPr>
          <p:nvPr>
            <p:ph type="title"/>
          </p:nvPr>
        </p:nvSpPr>
        <p:spPr>
          <a:xfrm>
            <a:off x="804998" y="798445"/>
            <a:ext cx="4803636" cy="13116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4400"/>
              <a:buFont typeface="Calibri"/>
              <a:buNone/>
            </a:pPr>
            <a:r>
              <a:rPr lang="en-US">
                <a:solidFill>
                  <a:srgbClr val="000000"/>
                </a:solidFill>
              </a:rPr>
              <a:t>Follow-Up to the Checklist </a:t>
            </a:r>
            <a:endParaRPr>
              <a:solidFill>
                <a:srgbClr val="000000"/>
              </a:solidFill>
            </a:endParaRPr>
          </a:p>
        </p:txBody>
      </p:sp>
      <p:sp>
        <p:nvSpPr>
          <p:cNvPr id="254" name="Google Shape;254;p14"/>
          <p:cNvSpPr txBox="1">
            <a:spLocks noGrp="1"/>
          </p:cNvSpPr>
          <p:nvPr>
            <p:ph type="body" idx="1"/>
          </p:nvPr>
        </p:nvSpPr>
        <p:spPr>
          <a:xfrm>
            <a:off x="804997" y="2272143"/>
            <a:ext cx="4706803" cy="3788830"/>
          </a:xfrm>
          <a:prstGeom prst="rect">
            <a:avLst/>
          </a:prstGeom>
          <a:noFill/>
          <a:ln>
            <a:noFill/>
          </a:ln>
        </p:spPr>
        <p:txBody>
          <a:bodyPr spcFirstLastPara="1" wrap="square" lIns="91425" tIns="45700" rIns="91425" bIns="45700" anchor="ctr" anchorCtr="0">
            <a:normAutofit/>
          </a:bodyPr>
          <a:lstStyle/>
          <a:p>
            <a:pPr marL="469900">
              <a:buSzPts val="2000"/>
            </a:pPr>
            <a:r>
              <a:rPr lang="en-US" sz="3200" dirty="0">
                <a:solidFill>
                  <a:srgbClr val="000000"/>
                </a:solidFill>
              </a:rPr>
              <a:t>“Fair” or “poor” or “I would like to talk to someone from the Health and Wellness Center” </a:t>
            </a:r>
          </a:p>
          <a:p>
            <a:pPr marL="469900">
              <a:buSzPts val="2000"/>
            </a:pPr>
            <a:r>
              <a:rPr lang="en-US" sz="3200" dirty="0">
                <a:solidFill>
                  <a:srgbClr val="000000"/>
                </a:solidFill>
              </a:rPr>
              <a:t>Method of follow up</a:t>
            </a:r>
            <a:endParaRPr sz="3200" dirty="0">
              <a:solidFill>
                <a:srgbClr val="000000"/>
              </a:solidFill>
            </a:endParaRPr>
          </a:p>
        </p:txBody>
      </p:sp>
      <p:sp>
        <p:nvSpPr>
          <p:cNvPr id="255" name="Google Shape;255;p14"/>
          <p:cNvSpPr txBox="1"/>
          <p:nvPr/>
        </p:nvSpPr>
        <p:spPr>
          <a:xfrm>
            <a:off x="9732367" y="6657945"/>
            <a:ext cx="245932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sng" strike="noStrike" kern="0" cap="none" spc="0" normalizeH="0" baseline="0" noProof="0">
                <a:ln>
                  <a:noFill/>
                </a:ln>
                <a:solidFill>
                  <a:srgbClr val="FFFFFF"/>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This Photo</a:t>
            </a:r>
            <a:r>
              <a:rPr kumimoji="0" lang="en-US" sz="700" b="0" i="0" u="none" strike="noStrike" kern="0" cap="none" spc="0" normalizeH="0" baseline="0" noProof="0">
                <a:ln>
                  <a:noFill/>
                </a:ln>
                <a:solidFill>
                  <a:srgbClr val="FFFFFF"/>
                </a:solidFill>
                <a:effectLst/>
                <a:uLnTx/>
                <a:uFillTx/>
                <a:latin typeface="Calibri"/>
                <a:ea typeface="Calibri"/>
                <a:cs typeface="Calibri"/>
                <a:sym typeface="Calibri"/>
              </a:rPr>
              <a:t> by Unknown Author is licensed under </a:t>
            </a:r>
            <a:r>
              <a:rPr kumimoji="0" lang="en-US" sz="700" b="0" i="0" u="sng" strike="noStrike" kern="0" cap="none" spc="0" normalizeH="0" baseline="0" noProof="0">
                <a:ln>
                  <a:noFill/>
                </a:ln>
                <a:solidFill>
                  <a:srgbClr val="FFFFFF"/>
                </a:solidFill>
                <a:effectLst/>
                <a:uLnTx/>
                <a:uFillTx/>
                <a:latin typeface="Calibri"/>
                <a:ea typeface="Calibri"/>
                <a:cs typeface="Calibri"/>
                <a:sym typeface="Calibri"/>
                <a:hlinkClick r:id="rId6">
                  <a:extLst>
                    <a:ext uri="{A12FA001-AC4F-418D-AE19-62706E023703}">
                      <ahyp:hlinkClr xmlns:ahyp="http://schemas.microsoft.com/office/drawing/2018/hyperlinkcolor" val="tx"/>
                    </a:ext>
                  </a:extLst>
                </a:hlinkClick>
              </a:rPr>
              <a:t>CC BY-NC-ND</a:t>
            </a:r>
            <a:endParaRPr kumimoji="0" sz="7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pic>
        <p:nvPicPr>
          <p:cNvPr id="261" name="Google Shape;261;p15" descr="A close up of a piece of paper&#10;&#10;Description automatically generated"/>
          <p:cNvPicPr preferRelativeResize="0">
            <a:picLocks noGrp="1"/>
          </p:cNvPicPr>
          <p:nvPr>
            <p:ph type="body" idx="1"/>
          </p:nvPr>
        </p:nvPicPr>
        <p:blipFill rotWithShape="1">
          <a:blip r:embed="rId3">
            <a:alphaModFix/>
          </a:blip>
          <a:srcRect t="11338" b="7435"/>
          <a:stretch/>
        </p:blipFill>
        <p:spPr>
          <a:xfrm>
            <a:off x="20" y="10"/>
            <a:ext cx="12191980" cy="6857990"/>
          </a:xfrm>
          <a:prstGeom prst="rect">
            <a:avLst/>
          </a:prstGeom>
          <a:noFill/>
          <a:ln>
            <a:noFill/>
          </a:ln>
        </p:spPr>
      </p:pic>
      <p:sp>
        <p:nvSpPr>
          <p:cNvPr id="262" name="Google Shape;262;p15"/>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3" name="Google Shape;263;p15"/>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After the Initial Follow-Up </a:t>
            </a:r>
            <a:endParaRPr/>
          </a:p>
        </p:txBody>
      </p:sp>
      <p:cxnSp>
        <p:nvCxnSpPr>
          <p:cNvPr id="264" name="Google Shape;264;p15"/>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265" name="Google Shape;265;p15"/>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9D4E17-5752-4813-A736-50D5A33C30BE}"/>
              </a:ext>
            </a:extLst>
          </p:cNvPr>
          <p:cNvSpPr>
            <a:spLocks noGrp="1"/>
          </p:cNvSpPr>
          <p:nvPr>
            <p:ph type="title"/>
          </p:nvPr>
        </p:nvSpPr>
        <p:spPr>
          <a:xfrm>
            <a:off x="481013" y="3752849"/>
            <a:ext cx="3290887" cy="2452687"/>
          </a:xfrm>
        </p:spPr>
        <p:txBody>
          <a:bodyPr anchor="ctr">
            <a:normAutofit/>
          </a:bodyPr>
          <a:lstStyle/>
          <a:p>
            <a:r>
              <a:rPr lang="en-US" sz="3600"/>
              <a:t>Symptom Tracker and Attestation</a:t>
            </a:r>
            <a:endParaRPr lang="en-UG" sz="3600"/>
          </a:p>
        </p:txBody>
      </p:sp>
      <p:pic>
        <p:nvPicPr>
          <p:cNvPr id="9" name="Picture 8" descr="A person lying on a bed&#10;&#10;Description automatically generated">
            <a:extLst>
              <a:ext uri="{FF2B5EF4-FFF2-40B4-BE49-F238E27FC236}">
                <a16:creationId xmlns:a16="http://schemas.microsoft.com/office/drawing/2014/main" id="{259738FC-8DDA-4A75-90E6-DA9D585C423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7964" b="2131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6">
            <a:extLst>
              <a:ext uri="{FF2B5EF4-FFF2-40B4-BE49-F238E27FC236}">
                <a16:creationId xmlns:a16="http://schemas.microsoft.com/office/drawing/2014/main" id="{DAA1E32B-DB57-4B3A-A778-E1BFE3A94006}"/>
              </a:ext>
            </a:extLst>
          </p:cNvPr>
          <p:cNvSpPr>
            <a:spLocks noGrp="1"/>
          </p:cNvSpPr>
          <p:nvPr>
            <p:ph idx="1"/>
          </p:nvPr>
        </p:nvSpPr>
        <p:spPr>
          <a:xfrm>
            <a:off x="4223982" y="3752850"/>
            <a:ext cx="7485413" cy="2452687"/>
          </a:xfrm>
        </p:spPr>
        <p:txBody>
          <a:bodyPr anchor="ctr">
            <a:normAutofit/>
          </a:bodyPr>
          <a:lstStyle/>
          <a:p>
            <a:pPr marL="342900" indent="-342900">
              <a:buAutoNum type="arabicParenR"/>
            </a:pPr>
            <a:r>
              <a:rPr lang="en-US" sz="1800" dirty="0">
                <a:effectLst/>
                <a:ea typeface="Times New Roman" panose="02020603050405020304" pitchFamily="18" charset="0"/>
              </a:rPr>
              <a:t>Do you currently have any symptoms of COVID-19 (fever of greater than 100.4°F, feeling feverish (chills, sweating), new cough, difficulty breathing, sore throat, muscle aches or body aches, vomiting or diarrhea, new loss of taste or smell)? </a:t>
            </a:r>
          </a:p>
          <a:p>
            <a:pPr marL="342900" indent="-342900">
              <a:buAutoNum type="arabicParenR"/>
            </a:pPr>
            <a:r>
              <a:rPr lang="en-US" sz="1800" dirty="0">
                <a:effectLst/>
                <a:ea typeface="Times New Roman" panose="02020603050405020304" pitchFamily="18" charset="0"/>
              </a:rPr>
              <a:t>Have you had close contact with a person who has a diagnosed or suspected case of COVID-19 in the last 14 days? </a:t>
            </a:r>
            <a:endParaRPr lang="en-UG" sz="1800" dirty="0"/>
          </a:p>
        </p:txBody>
      </p:sp>
      <p:sp>
        <p:nvSpPr>
          <p:cNvPr id="10" name="TextBox 9">
            <a:extLst>
              <a:ext uri="{FF2B5EF4-FFF2-40B4-BE49-F238E27FC236}">
                <a16:creationId xmlns:a16="http://schemas.microsoft.com/office/drawing/2014/main" id="{D369D039-609B-499A-AA16-00B25FC368E4}"/>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transgriot.blogspot.com/2011/12/shut-up-fool-awards-renees-recovering.html">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G" sz="700">
              <a:solidFill>
                <a:srgbClr val="FFFFFF"/>
              </a:solidFill>
            </a:endParaRPr>
          </a:p>
        </p:txBody>
      </p:sp>
    </p:spTree>
    <p:extLst>
      <p:ext uri="{BB962C8B-B14F-4D97-AF65-F5344CB8AC3E}">
        <p14:creationId xmlns:p14="http://schemas.microsoft.com/office/powerpoint/2010/main" val="120603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0">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04EB5-6E78-4720-86B1-93DB4126BF9F}"/>
              </a:ext>
            </a:extLst>
          </p:cNvPr>
          <p:cNvSpPr>
            <a:spLocks noGrp="1"/>
          </p:cNvSpPr>
          <p:nvPr>
            <p:ph type="title"/>
          </p:nvPr>
        </p:nvSpPr>
        <p:spPr>
          <a:xfrm>
            <a:off x="6981825" y="1641752"/>
            <a:ext cx="4391024" cy="1323439"/>
          </a:xfrm>
        </p:spPr>
        <p:txBody>
          <a:bodyPr vert="horz" lIns="91440" tIns="45720" rIns="91440" bIns="45720" rtlCol="0" anchor="t">
            <a:normAutofit/>
          </a:bodyPr>
          <a:lstStyle/>
          <a:p>
            <a:r>
              <a:rPr lang="en-US" b="1" dirty="0">
                <a:solidFill>
                  <a:schemeClr val="bg1">
                    <a:alpha val="80000"/>
                  </a:schemeClr>
                </a:solidFill>
              </a:rPr>
              <a:t>Frequency</a:t>
            </a:r>
            <a:r>
              <a:rPr lang="en-US" sz="4000" dirty="0">
                <a:solidFill>
                  <a:schemeClr val="bg1"/>
                </a:solidFill>
              </a:rPr>
              <a:t>	</a:t>
            </a:r>
          </a:p>
        </p:txBody>
      </p:sp>
      <p:pic>
        <p:nvPicPr>
          <p:cNvPr id="9" name="Picture 8">
            <a:extLst>
              <a:ext uri="{FF2B5EF4-FFF2-40B4-BE49-F238E27FC236}">
                <a16:creationId xmlns:a16="http://schemas.microsoft.com/office/drawing/2014/main" id="{84565161-DC33-44A7-95D1-CDB483D2F21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229" r="20228" b="-1"/>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9" name="Group 22">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24" name="Freeform: Shape 23">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4">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4EA13C11-EC64-4D58-BB52-69C85186DC53}"/>
              </a:ext>
            </a:extLst>
          </p:cNvPr>
          <p:cNvSpPr>
            <a:spLocks noGrp="1"/>
          </p:cNvSpPr>
          <p:nvPr>
            <p:ph sz="half" idx="1"/>
          </p:nvPr>
        </p:nvSpPr>
        <p:spPr>
          <a:xfrm>
            <a:off x="6981825" y="3146399"/>
            <a:ext cx="5043919" cy="3337528"/>
          </a:xfrm>
        </p:spPr>
        <p:txBody>
          <a:bodyPr vert="horz" lIns="91440" tIns="45720" rIns="91440" bIns="45720" rtlCol="0">
            <a:normAutofit/>
          </a:bodyPr>
          <a:lstStyle/>
          <a:p>
            <a:r>
              <a:rPr lang="en-US" sz="3200" dirty="0">
                <a:solidFill>
                  <a:schemeClr val="bg1">
                    <a:alpha val="80000"/>
                  </a:schemeClr>
                </a:solidFill>
              </a:rPr>
              <a:t>All staff and students everyday</a:t>
            </a:r>
          </a:p>
          <a:p>
            <a:r>
              <a:rPr lang="en-US" sz="3200" dirty="0">
                <a:solidFill>
                  <a:schemeClr val="bg1">
                    <a:alpha val="80000"/>
                  </a:schemeClr>
                </a:solidFill>
              </a:rPr>
              <a:t>Students in quarantine/isolation 2x/day</a:t>
            </a:r>
          </a:p>
        </p:txBody>
      </p:sp>
    </p:spTree>
    <p:extLst>
      <p:ext uri="{BB962C8B-B14F-4D97-AF65-F5344CB8AC3E}">
        <p14:creationId xmlns:p14="http://schemas.microsoft.com/office/powerpoint/2010/main" val="313589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C263FCC-695F-4994-AFE7-65D70BD0E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6738625-0E02-45BC-A6B8-9D0F9A2560FF}"/>
              </a:ext>
            </a:extLst>
          </p:cNvPr>
          <p:cNvSpPr>
            <a:spLocks noGrp="1"/>
          </p:cNvSpPr>
          <p:nvPr>
            <p:ph type="ctrTitle"/>
          </p:nvPr>
        </p:nvSpPr>
        <p:spPr>
          <a:xfrm>
            <a:off x="637595" y="640081"/>
            <a:ext cx="6274591" cy="3943391"/>
          </a:xfrm>
        </p:spPr>
        <p:txBody>
          <a:bodyPr>
            <a:normAutofit/>
          </a:bodyPr>
          <a:lstStyle/>
          <a:p>
            <a:pPr algn="l"/>
            <a:r>
              <a:rPr lang="en-US" sz="3400" dirty="0">
                <a:solidFill>
                  <a:schemeClr val="bg1"/>
                </a:solidFill>
              </a:rPr>
              <a:t>Staff &amp; non-residential students need to complete the Symptom Tracker and Attestation prior to entering center.  </a:t>
            </a:r>
            <a:br>
              <a:rPr lang="en-US" sz="3400" dirty="0">
                <a:solidFill>
                  <a:schemeClr val="bg1"/>
                </a:solidFill>
              </a:rPr>
            </a:br>
            <a:br>
              <a:rPr lang="en-US" sz="3400" dirty="0">
                <a:solidFill>
                  <a:schemeClr val="bg1"/>
                </a:solidFill>
              </a:rPr>
            </a:br>
            <a:r>
              <a:rPr lang="en-US" sz="3400" dirty="0">
                <a:solidFill>
                  <a:schemeClr val="bg1"/>
                </a:solidFill>
              </a:rPr>
              <a:t>Residential students need to complete prior to leaving dormitory.</a:t>
            </a:r>
            <a:endParaRPr lang="en-UG" sz="3400" dirty="0">
              <a:solidFill>
                <a:schemeClr val="bg1"/>
              </a:solidFill>
            </a:endParaRPr>
          </a:p>
        </p:txBody>
      </p:sp>
      <p:pic>
        <p:nvPicPr>
          <p:cNvPr id="11" name="Picture 10" descr="A close up of a toy&#10;&#10;Description automatically generated">
            <a:extLst>
              <a:ext uri="{FF2B5EF4-FFF2-40B4-BE49-F238E27FC236}">
                <a16:creationId xmlns:a16="http://schemas.microsoft.com/office/drawing/2014/main" id="{23BFFB80-840B-43A0-A42F-B931CC52D0A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13" r="1" b="1"/>
          <a:stretch/>
        </p:blipFill>
        <p:spPr>
          <a:xfrm>
            <a:off x="7549780" y="10"/>
            <a:ext cx="4642220" cy="6857990"/>
          </a:xfrm>
          <a:prstGeom prst="rect">
            <a:avLst/>
          </a:prstGeom>
        </p:spPr>
      </p:pic>
      <p:sp>
        <p:nvSpPr>
          <p:cNvPr id="12" name="TextBox 11">
            <a:extLst>
              <a:ext uri="{FF2B5EF4-FFF2-40B4-BE49-F238E27FC236}">
                <a16:creationId xmlns:a16="http://schemas.microsoft.com/office/drawing/2014/main" id="{54AB47DC-2657-4B70-865C-2914E182BE2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s://en.brickimedia.org/wiki/Security_Guard_(Batman)">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G" sz="700">
              <a:solidFill>
                <a:srgbClr val="FFFFFF"/>
              </a:solidFill>
            </a:endParaRPr>
          </a:p>
        </p:txBody>
      </p:sp>
    </p:spTree>
    <p:extLst>
      <p:ext uri="{BB962C8B-B14F-4D97-AF65-F5344CB8AC3E}">
        <p14:creationId xmlns:p14="http://schemas.microsoft.com/office/powerpoint/2010/main" val="419617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18428-6FD4-49F4-A860-D89BA6267370}"/>
              </a:ext>
            </a:extLst>
          </p:cNvPr>
          <p:cNvSpPr>
            <a:spLocks noGrp="1"/>
          </p:cNvSpPr>
          <p:nvPr>
            <p:ph type="title"/>
          </p:nvPr>
        </p:nvSpPr>
        <p:spPr>
          <a:xfrm>
            <a:off x="795528" y="386930"/>
            <a:ext cx="10141799" cy="1300554"/>
          </a:xfrm>
        </p:spPr>
        <p:txBody>
          <a:bodyPr anchor="b">
            <a:normAutofit/>
          </a:bodyPr>
          <a:lstStyle/>
          <a:p>
            <a:r>
              <a:rPr lang="en-US" sz="4800"/>
              <a:t>Responding to “yes” answers </a:t>
            </a:r>
            <a:endParaRPr lang="en-UG" sz="4800"/>
          </a:p>
        </p:txBody>
      </p:sp>
      <p:sp>
        <p:nvSpPr>
          <p:cNvPr id="15" name="Rectangle 14">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3F8E4048-BC00-4FFB-AC10-946C68280AB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4181"/>
          <a:stretch/>
        </p:blipFill>
        <p:spPr>
          <a:xfrm>
            <a:off x="635295" y="2524715"/>
            <a:ext cx="5150277" cy="3714244"/>
          </a:xfrm>
          <a:prstGeom prst="rect">
            <a:avLst/>
          </a:prstGeom>
        </p:spPr>
      </p:pic>
      <p:sp>
        <p:nvSpPr>
          <p:cNvPr id="3" name="Content Placeholder 2">
            <a:extLst>
              <a:ext uri="{FF2B5EF4-FFF2-40B4-BE49-F238E27FC236}">
                <a16:creationId xmlns:a16="http://schemas.microsoft.com/office/drawing/2014/main" id="{0AA6CB96-4DA0-41C9-98E6-103FDEB57D91}"/>
              </a:ext>
            </a:extLst>
          </p:cNvPr>
          <p:cNvSpPr>
            <a:spLocks noGrp="1"/>
          </p:cNvSpPr>
          <p:nvPr>
            <p:ph idx="1"/>
          </p:nvPr>
        </p:nvSpPr>
        <p:spPr>
          <a:xfrm>
            <a:off x="6406429" y="2599509"/>
            <a:ext cx="4530898" cy="3639450"/>
          </a:xfrm>
        </p:spPr>
        <p:txBody>
          <a:bodyPr anchor="ctr">
            <a:normAutofit/>
          </a:bodyPr>
          <a:lstStyle/>
          <a:p>
            <a:r>
              <a:rPr lang="en-US" sz="2000" dirty="0"/>
              <a:t>If a staff member or student responds affirmatively to either question on the attestation, they must remain isolated, and notify the appropriate staff member.  </a:t>
            </a:r>
          </a:p>
          <a:p>
            <a:r>
              <a:rPr lang="en-US" sz="2000" dirty="0"/>
              <a:t>Vendors and visitors should be screened in person and will not be allowed on center if they respond affirmatively or have a temperature above 100.4º F.</a:t>
            </a:r>
            <a:endParaRPr lang="en-UG" sz="2000" dirty="0"/>
          </a:p>
          <a:p>
            <a:endParaRPr lang="en-UG" sz="2000" dirty="0"/>
          </a:p>
        </p:txBody>
      </p:sp>
      <p:sp>
        <p:nvSpPr>
          <p:cNvPr id="19" name="Rectangle 18">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C7B408-F71C-44A6-AE56-EAA17C7D7479}"/>
              </a:ext>
            </a:extLst>
          </p:cNvPr>
          <p:cNvSpPr txBox="1"/>
          <p:nvPr/>
        </p:nvSpPr>
        <p:spPr>
          <a:xfrm>
            <a:off x="3598755" y="6038904"/>
            <a:ext cx="2186817"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alimentosaudeinfantil.wordpress.com/2010/09/26/quando-a-crianca-adoece%E2%80%A6/">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G" sz="700">
              <a:solidFill>
                <a:srgbClr val="FFFFFF"/>
              </a:solidFill>
            </a:endParaRPr>
          </a:p>
        </p:txBody>
      </p:sp>
    </p:spTree>
    <p:extLst>
      <p:ext uri="{BB962C8B-B14F-4D97-AF65-F5344CB8AC3E}">
        <p14:creationId xmlns:p14="http://schemas.microsoft.com/office/powerpoint/2010/main" val="198685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6184-A0BE-47B0-A01A-7A38CB36F025}"/>
              </a:ext>
            </a:extLst>
          </p:cNvPr>
          <p:cNvSpPr>
            <a:spLocks noGrp="1"/>
          </p:cNvSpPr>
          <p:nvPr>
            <p:ph type="title"/>
          </p:nvPr>
        </p:nvSpPr>
        <p:spPr>
          <a:xfrm>
            <a:off x="6634134" y="1396289"/>
            <a:ext cx="5006336" cy="1325563"/>
          </a:xfrm>
        </p:spPr>
        <p:txBody>
          <a:bodyPr>
            <a:normAutofit/>
          </a:bodyPr>
          <a:lstStyle/>
          <a:p>
            <a:r>
              <a:rPr lang="en-US" dirty="0"/>
              <a:t>PIN 20-11</a:t>
            </a:r>
            <a:endParaRPr lang="en-UG" dirty="0"/>
          </a:p>
        </p:txBody>
      </p:sp>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person&#10;&#10;Description automatically generated">
            <a:extLst>
              <a:ext uri="{FF2B5EF4-FFF2-40B4-BE49-F238E27FC236}">
                <a16:creationId xmlns:a16="http://schemas.microsoft.com/office/drawing/2014/main" id="{EF60D9CC-963E-4CAE-B7E5-61B010465FE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933" r="13432"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a:extLst>
              <a:ext uri="{FF2B5EF4-FFF2-40B4-BE49-F238E27FC236}">
                <a16:creationId xmlns:a16="http://schemas.microsoft.com/office/drawing/2014/main" id="{4CF7D50B-3DB6-4DEE-B997-53F433A17150}"/>
              </a:ext>
            </a:extLst>
          </p:cNvPr>
          <p:cNvSpPr>
            <a:spLocks noGrp="1"/>
          </p:cNvSpPr>
          <p:nvPr>
            <p:ph idx="1"/>
          </p:nvPr>
        </p:nvSpPr>
        <p:spPr>
          <a:xfrm>
            <a:off x="6638578" y="2871982"/>
            <a:ext cx="5004073" cy="3181684"/>
          </a:xfrm>
        </p:spPr>
        <p:txBody>
          <a:bodyPr anchor="t">
            <a:normAutofit/>
          </a:bodyPr>
          <a:lstStyle/>
          <a:p>
            <a:r>
              <a:rPr lang="en-US" sz="2400" dirty="0">
                <a:ea typeface="+mj-lt"/>
                <a:cs typeface="+mj-lt"/>
              </a:rPr>
              <a:t>Each center is required to have students/staff complete daily symptom monitoring. </a:t>
            </a:r>
          </a:p>
          <a:p>
            <a:r>
              <a:rPr lang="en-US" sz="2400" dirty="0">
                <a:ea typeface="+mj-lt"/>
                <a:cs typeface="+mj-lt"/>
              </a:rPr>
              <a:t>Method is up to center</a:t>
            </a:r>
          </a:p>
          <a:p>
            <a:pPr lvl="1"/>
            <a:r>
              <a:rPr lang="en-US" dirty="0">
                <a:ea typeface="+mj-lt"/>
                <a:cs typeface="+mj-lt"/>
              </a:rPr>
              <a:t>Paper</a:t>
            </a:r>
          </a:p>
          <a:p>
            <a:pPr lvl="1"/>
            <a:r>
              <a:rPr lang="en-US" dirty="0">
                <a:ea typeface="+mj-lt"/>
                <a:cs typeface="+mj-lt"/>
              </a:rPr>
              <a:t>Checklist</a:t>
            </a:r>
          </a:p>
          <a:p>
            <a:pPr lvl="1"/>
            <a:r>
              <a:rPr lang="en-US" dirty="0">
                <a:ea typeface="+mj-lt"/>
                <a:cs typeface="+mj-lt"/>
              </a:rPr>
              <a:t>Google Forms</a:t>
            </a:r>
            <a:endParaRPr lang="en-UG" dirty="0"/>
          </a:p>
        </p:txBody>
      </p:sp>
      <p:sp>
        <p:nvSpPr>
          <p:cNvPr id="7" name="TextBox 6">
            <a:extLst>
              <a:ext uri="{FF2B5EF4-FFF2-40B4-BE49-F238E27FC236}">
                <a16:creationId xmlns:a16="http://schemas.microsoft.com/office/drawing/2014/main" id="{235CAE76-3814-4112-AF1F-4A21DDC5714D}"/>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s://commons.wikimedia.org/wiki/File:A_Health_Worker_Manisha_C.K_is_checking_the_temperature_on_a_thermometer._(10662095145).jpg">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G" sz="700">
              <a:solidFill>
                <a:srgbClr val="FFFFFF"/>
              </a:solidFill>
            </a:endParaRPr>
          </a:p>
        </p:txBody>
      </p:sp>
    </p:spTree>
    <p:extLst>
      <p:ext uri="{BB962C8B-B14F-4D97-AF65-F5344CB8AC3E}">
        <p14:creationId xmlns:p14="http://schemas.microsoft.com/office/powerpoint/2010/main" val="212187795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710B24-C6C5-415B-AD9D-EE7B6E9D4DE8}"/>
              </a:ext>
            </a:extLst>
          </p:cNvPr>
          <p:cNvPicPr>
            <a:picLocks noChangeAspect="1"/>
          </p:cNvPicPr>
          <p:nvPr/>
        </p:nvPicPr>
        <p:blipFill rotWithShape="1">
          <a:blip r:embed="rId2"/>
          <a:srcRect l="28751" t="15960" r="30227" b="7273"/>
          <a:stretch/>
        </p:blipFill>
        <p:spPr>
          <a:xfrm>
            <a:off x="2840181" y="249381"/>
            <a:ext cx="6041274" cy="6359237"/>
          </a:xfrm>
          <a:prstGeom prst="rect">
            <a:avLst/>
          </a:prstGeom>
        </p:spPr>
      </p:pic>
    </p:spTree>
    <p:extLst>
      <p:ext uri="{BB962C8B-B14F-4D97-AF65-F5344CB8AC3E}">
        <p14:creationId xmlns:p14="http://schemas.microsoft.com/office/powerpoint/2010/main" val="65265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BA87-BB5A-4B77-8255-DD90FB249634}"/>
              </a:ext>
            </a:extLst>
          </p:cNvPr>
          <p:cNvSpPr>
            <a:spLocks noGrp="1"/>
          </p:cNvSpPr>
          <p:nvPr>
            <p:ph type="title"/>
          </p:nvPr>
        </p:nvSpPr>
        <p:spPr/>
        <p:txBody>
          <a:bodyPr/>
          <a:lstStyle/>
          <a:p>
            <a:r>
              <a:rPr lang="en-US" dirty="0"/>
              <a:t>Checklist (include date)</a:t>
            </a:r>
            <a:endParaRPr lang="en-UG" dirty="0"/>
          </a:p>
        </p:txBody>
      </p:sp>
      <p:graphicFrame>
        <p:nvGraphicFramePr>
          <p:cNvPr id="4" name="Table 4">
            <a:extLst>
              <a:ext uri="{FF2B5EF4-FFF2-40B4-BE49-F238E27FC236}">
                <a16:creationId xmlns:a16="http://schemas.microsoft.com/office/drawing/2014/main" id="{D7FA289A-9BB1-4EB6-BB1E-1BD0874CA3EC}"/>
              </a:ext>
            </a:extLst>
          </p:cNvPr>
          <p:cNvGraphicFramePr>
            <a:graphicFrameLocks noGrp="1"/>
          </p:cNvGraphicFramePr>
          <p:nvPr>
            <p:ph idx="1"/>
            <p:extLst>
              <p:ext uri="{D42A27DB-BD31-4B8C-83A1-F6EECF244321}">
                <p14:modId xmlns:p14="http://schemas.microsoft.com/office/powerpoint/2010/main" val="2247266975"/>
              </p:ext>
            </p:extLst>
          </p:nvPr>
        </p:nvGraphicFramePr>
        <p:xfrm>
          <a:off x="838200" y="1825625"/>
          <a:ext cx="10327767" cy="405892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810519238"/>
                    </a:ext>
                  </a:extLst>
                </a:gridCol>
                <a:gridCol w="1769918">
                  <a:extLst>
                    <a:ext uri="{9D8B030D-6E8A-4147-A177-3AD203B41FA5}">
                      <a16:colId xmlns:a16="http://schemas.microsoft.com/office/drawing/2014/main" val="2592286738"/>
                    </a:ext>
                  </a:extLst>
                </a:gridCol>
                <a:gridCol w="2909455">
                  <a:extLst>
                    <a:ext uri="{9D8B030D-6E8A-4147-A177-3AD203B41FA5}">
                      <a16:colId xmlns:a16="http://schemas.microsoft.com/office/drawing/2014/main" val="3560357702"/>
                    </a:ext>
                  </a:extLst>
                </a:gridCol>
                <a:gridCol w="3019494">
                  <a:extLst>
                    <a:ext uri="{9D8B030D-6E8A-4147-A177-3AD203B41FA5}">
                      <a16:colId xmlns:a16="http://schemas.microsoft.com/office/drawing/2014/main" val="3563868278"/>
                    </a:ext>
                  </a:extLst>
                </a:gridCol>
              </a:tblGrid>
              <a:tr h="370840">
                <a:tc>
                  <a:txBody>
                    <a:bodyPr/>
                    <a:lstStyle/>
                    <a:p>
                      <a:endParaRPr lang="en-UG"/>
                    </a:p>
                  </a:txBody>
                  <a:tcPr/>
                </a:tc>
                <a:tc>
                  <a:txBody>
                    <a:bodyPr/>
                    <a:lstStyle/>
                    <a:p>
                      <a:r>
                        <a:rPr lang="en-US" dirty="0">
                          <a:latin typeface="+mn-lt"/>
                        </a:rPr>
                        <a:t>Temperature</a:t>
                      </a:r>
                      <a:endParaRPr lang="en-UG" dirty="0">
                        <a:latin typeface="+mn-lt"/>
                      </a:endParaRPr>
                    </a:p>
                  </a:txBody>
                  <a:tcPr/>
                </a:tc>
                <a:tc>
                  <a:txBody>
                    <a:bodyPr/>
                    <a:lstStyle/>
                    <a:p>
                      <a:pPr marL="0" indent="0">
                        <a:buNone/>
                      </a:pPr>
                      <a:r>
                        <a:rPr lang="en-US" sz="1800" dirty="0">
                          <a:effectLst/>
                          <a:latin typeface="+mn-lt"/>
                          <a:ea typeface="Times New Roman" panose="02020603050405020304" pitchFamily="18" charset="0"/>
                        </a:rPr>
                        <a:t>Do you currently have any symptoms of COVID-19)? </a:t>
                      </a:r>
                    </a:p>
                  </a:txBody>
                  <a:tcPr/>
                </a:tc>
                <a:tc>
                  <a:txBody>
                    <a:bodyPr/>
                    <a:lstStyle/>
                    <a:p>
                      <a:pPr marL="0" indent="0">
                        <a:buNone/>
                      </a:pPr>
                      <a:r>
                        <a:rPr lang="en-US" sz="1800" dirty="0">
                          <a:effectLst/>
                          <a:latin typeface="+mn-lt"/>
                          <a:ea typeface="Times New Roman" panose="02020603050405020304" pitchFamily="18" charset="0"/>
                        </a:rPr>
                        <a:t>Have you had close contact with a person who has a diagnosed or suspected case of COVID-19 in the last 14 days? </a:t>
                      </a:r>
                      <a:endParaRPr lang="en-UG" sz="1800" dirty="0">
                        <a:latin typeface="+mn-lt"/>
                      </a:endParaRPr>
                    </a:p>
                  </a:txBody>
                  <a:tcPr/>
                </a:tc>
                <a:extLst>
                  <a:ext uri="{0D108BD9-81ED-4DB2-BD59-A6C34878D82A}">
                    <a16:rowId xmlns:a16="http://schemas.microsoft.com/office/drawing/2014/main" val="1130626596"/>
                  </a:ext>
                </a:extLst>
              </a:tr>
              <a:tr h="370840">
                <a:tc>
                  <a:txBody>
                    <a:bodyPr/>
                    <a:lstStyle/>
                    <a:p>
                      <a:r>
                        <a:rPr lang="en-US" dirty="0"/>
                        <a:t>Abraham, Dwight</a:t>
                      </a:r>
                    </a:p>
                  </a:txBody>
                  <a:tcPr/>
                </a:tc>
                <a:tc>
                  <a:txBody>
                    <a:bodyPr/>
                    <a:lstStyle/>
                    <a:p>
                      <a:r>
                        <a:rPr lang="en-US" dirty="0"/>
                        <a:t>98.6</a:t>
                      </a:r>
                      <a:endParaRPr lang="en-UG" dirty="0"/>
                    </a:p>
                  </a:txBody>
                  <a:tcPr/>
                </a:tc>
                <a:tc>
                  <a:txBody>
                    <a:bodyPr/>
                    <a:lstStyle/>
                    <a:p>
                      <a:r>
                        <a:rPr lang="en-US" dirty="0"/>
                        <a:t>No</a:t>
                      </a:r>
                      <a:endParaRPr lang="en-UG" dirty="0"/>
                    </a:p>
                  </a:txBody>
                  <a:tcPr/>
                </a:tc>
                <a:tc>
                  <a:txBody>
                    <a:bodyPr/>
                    <a:lstStyle/>
                    <a:p>
                      <a:r>
                        <a:rPr lang="en-US" dirty="0"/>
                        <a:t>No</a:t>
                      </a:r>
                      <a:endParaRPr lang="en-UG" dirty="0"/>
                    </a:p>
                  </a:txBody>
                  <a:tcPr/>
                </a:tc>
                <a:extLst>
                  <a:ext uri="{0D108BD9-81ED-4DB2-BD59-A6C34878D82A}">
                    <a16:rowId xmlns:a16="http://schemas.microsoft.com/office/drawing/2014/main" val="3583880150"/>
                  </a:ext>
                </a:extLst>
              </a:tr>
              <a:tr h="370840">
                <a:tc>
                  <a:txBody>
                    <a:bodyPr/>
                    <a:lstStyle/>
                    <a:p>
                      <a:r>
                        <a:rPr lang="en-US" dirty="0"/>
                        <a:t>Brown, Sandra</a:t>
                      </a:r>
                      <a:endParaRPr lang="en-UG" dirty="0"/>
                    </a:p>
                  </a:txBody>
                  <a:tcPr/>
                </a:tc>
                <a:tc>
                  <a:txBody>
                    <a:bodyPr/>
                    <a:lstStyle/>
                    <a:p>
                      <a:endParaRPr lang="en-UG"/>
                    </a:p>
                  </a:txBody>
                  <a:tcPr/>
                </a:tc>
                <a:tc>
                  <a:txBody>
                    <a:bodyPr/>
                    <a:lstStyle/>
                    <a:p>
                      <a:endParaRPr lang="en-UG"/>
                    </a:p>
                  </a:txBody>
                  <a:tcPr/>
                </a:tc>
                <a:tc>
                  <a:txBody>
                    <a:bodyPr/>
                    <a:lstStyle/>
                    <a:p>
                      <a:endParaRPr lang="en-UG"/>
                    </a:p>
                  </a:txBody>
                  <a:tcPr/>
                </a:tc>
                <a:extLst>
                  <a:ext uri="{0D108BD9-81ED-4DB2-BD59-A6C34878D82A}">
                    <a16:rowId xmlns:a16="http://schemas.microsoft.com/office/drawing/2014/main" val="3953052619"/>
                  </a:ext>
                </a:extLst>
              </a:tr>
              <a:tr h="370840">
                <a:tc>
                  <a:txBody>
                    <a:bodyPr/>
                    <a:lstStyle/>
                    <a:p>
                      <a:r>
                        <a:rPr lang="en-US" dirty="0"/>
                        <a:t>Davis, Eliza</a:t>
                      </a:r>
                      <a:endParaRPr lang="en-UG" dirty="0"/>
                    </a:p>
                  </a:txBody>
                  <a:tcPr/>
                </a:tc>
                <a:tc>
                  <a:txBody>
                    <a:bodyPr/>
                    <a:lstStyle/>
                    <a:p>
                      <a:r>
                        <a:rPr lang="en-US" dirty="0"/>
                        <a:t>97.8</a:t>
                      </a:r>
                      <a:endParaRPr lang="en-UG" dirty="0"/>
                    </a:p>
                  </a:txBody>
                  <a:tcPr/>
                </a:tc>
                <a:tc>
                  <a:txBody>
                    <a:bodyPr/>
                    <a:lstStyle/>
                    <a:p>
                      <a:r>
                        <a:rPr lang="en-US" dirty="0"/>
                        <a:t>Yes</a:t>
                      </a:r>
                      <a:endParaRPr lang="en-UG" dirty="0"/>
                    </a:p>
                  </a:txBody>
                  <a:tcPr/>
                </a:tc>
                <a:tc>
                  <a:txBody>
                    <a:bodyPr/>
                    <a:lstStyle/>
                    <a:p>
                      <a:r>
                        <a:rPr lang="en-US" dirty="0"/>
                        <a:t>No</a:t>
                      </a:r>
                      <a:endParaRPr lang="en-UG" dirty="0"/>
                    </a:p>
                  </a:txBody>
                  <a:tcPr/>
                </a:tc>
                <a:extLst>
                  <a:ext uri="{0D108BD9-81ED-4DB2-BD59-A6C34878D82A}">
                    <a16:rowId xmlns:a16="http://schemas.microsoft.com/office/drawing/2014/main" val="1015484583"/>
                  </a:ext>
                </a:extLst>
              </a:tr>
              <a:tr h="370840">
                <a:tc>
                  <a:txBody>
                    <a:bodyPr/>
                    <a:lstStyle/>
                    <a:p>
                      <a:r>
                        <a:rPr lang="en-US" dirty="0"/>
                        <a:t>Jones, </a:t>
                      </a:r>
                      <a:r>
                        <a:rPr lang="en-US" dirty="0" err="1"/>
                        <a:t>D’Andre</a:t>
                      </a:r>
                      <a:endParaRPr lang="en-UG" dirty="0"/>
                    </a:p>
                  </a:txBody>
                  <a:tcPr/>
                </a:tc>
                <a:tc>
                  <a:txBody>
                    <a:bodyPr/>
                    <a:lstStyle/>
                    <a:p>
                      <a:endParaRPr lang="en-UG"/>
                    </a:p>
                  </a:txBody>
                  <a:tcPr/>
                </a:tc>
                <a:tc>
                  <a:txBody>
                    <a:bodyPr/>
                    <a:lstStyle/>
                    <a:p>
                      <a:endParaRPr lang="en-UG"/>
                    </a:p>
                  </a:txBody>
                  <a:tcPr/>
                </a:tc>
                <a:tc>
                  <a:txBody>
                    <a:bodyPr/>
                    <a:lstStyle/>
                    <a:p>
                      <a:endParaRPr lang="en-UG"/>
                    </a:p>
                  </a:txBody>
                  <a:tcPr/>
                </a:tc>
                <a:extLst>
                  <a:ext uri="{0D108BD9-81ED-4DB2-BD59-A6C34878D82A}">
                    <a16:rowId xmlns:a16="http://schemas.microsoft.com/office/drawing/2014/main" val="1477886200"/>
                  </a:ext>
                </a:extLst>
              </a:tr>
              <a:tr h="370840">
                <a:tc>
                  <a:txBody>
                    <a:bodyPr/>
                    <a:lstStyle/>
                    <a:p>
                      <a:r>
                        <a:rPr lang="en-US" dirty="0"/>
                        <a:t>Michaels, Sonny</a:t>
                      </a:r>
                      <a:endParaRPr lang="en-UG" dirty="0"/>
                    </a:p>
                  </a:txBody>
                  <a:tcPr/>
                </a:tc>
                <a:tc>
                  <a:txBody>
                    <a:bodyPr/>
                    <a:lstStyle/>
                    <a:p>
                      <a:endParaRPr lang="en-UG"/>
                    </a:p>
                  </a:txBody>
                  <a:tcPr/>
                </a:tc>
                <a:tc>
                  <a:txBody>
                    <a:bodyPr/>
                    <a:lstStyle/>
                    <a:p>
                      <a:endParaRPr lang="en-UG"/>
                    </a:p>
                  </a:txBody>
                  <a:tcPr/>
                </a:tc>
                <a:tc>
                  <a:txBody>
                    <a:bodyPr/>
                    <a:lstStyle/>
                    <a:p>
                      <a:endParaRPr lang="en-UG"/>
                    </a:p>
                  </a:txBody>
                  <a:tcPr/>
                </a:tc>
                <a:extLst>
                  <a:ext uri="{0D108BD9-81ED-4DB2-BD59-A6C34878D82A}">
                    <a16:rowId xmlns:a16="http://schemas.microsoft.com/office/drawing/2014/main" val="1347887755"/>
                  </a:ext>
                </a:extLst>
              </a:tr>
              <a:tr h="370840">
                <a:tc>
                  <a:txBody>
                    <a:bodyPr/>
                    <a:lstStyle/>
                    <a:p>
                      <a:r>
                        <a:rPr lang="en-US" dirty="0"/>
                        <a:t>Smith, Zena</a:t>
                      </a:r>
                      <a:endParaRPr lang="en-UG" dirty="0"/>
                    </a:p>
                  </a:txBody>
                  <a:tcPr/>
                </a:tc>
                <a:tc>
                  <a:txBody>
                    <a:bodyPr/>
                    <a:lstStyle/>
                    <a:p>
                      <a:endParaRPr lang="en-UG"/>
                    </a:p>
                  </a:txBody>
                  <a:tcPr/>
                </a:tc>
                <a:tc>
                  <a:txBody>
                    <a:bodyPr/>
                    <a:lstStyle/>
                    <a:p>
                      <a:endParaRPr lang="en-UG"/>
                    </a:p>
                  </a:txBody>
                  <a:tcPr/>
                </a:tc>
                <a:tc>
                  <a:txBody>
                    <a:bodyPr/>
                    <a:lstStyle/>
                    <a:p>
                      <a:endParaRPr lang="en-UG"/>
                    </a:p>
                  </a:txBody>
                  <a:tcPr/>
                </a:tc>
                <a:extLst>
                  <a:ext uri="{0D108BD9-81ED-4DB2-BD59-A6C34878D82A}">
                    <a16:rowId xmlns:a16="http://schemas.microsoft.com/office/drawing/2014/main" val="3976477121"/>
                  </a:ext>
                </a:extLst>
              </a:tr>
              <a:tr h="370840">
                <a:tc>
                  <a:txBody>
                    <a:bodyPr/>
                    <a:lstStyle/>
                    <a:p>
                      <a:r>
                        <a:rPr lang="en-US" dirty="0"/>
                        <a:t>Young, Joshua</a:t>
                      </a:r>
                      <a:endParaRPr lang="en-UG" dirty="0"/>
                    </a:p>
                  </a:txBody>
                  <a:tcPr/>
                </a:tc>
                <a:tc>
                  <a:txBody>
                    <a:bodyPr/>
                    <a:lstStyle/>
                    <a:p>
                      <a:endParaRPr lang="en-UG"/>
                    </a:p>
                  </a:txBody>
                  <a:tcPr/>
                </a:tc>
                <a:tc>
                  <a:txBody>
                    <a:bodyPr/>
                    <a:lstStyle/>
                    <a:p>
                      <a:endParaRPr lang="en-UG" dirty="0"/>
                    </a:p>
                  </a:txBody>
                  <a:tcPr/>
                </a:tc>
                <a:tc>
                  <a:txBody>
                    <a:bodyPr/>
                    <a:lstStyle/>
                    <a:p>
                      <a:endParaRPr lang="en-UG" dirty="0"/>
                    </a:p>
                  </a:txBody>
                  <a:tcPr/>
                </a:tc>
                <a:extLst>
                  <a:ext uri="{0D108BD9-81ED-4DB2-BD59-A6C34878D82A}">
                    <a16:rowId xmlns:a16="http://schemas.microsoft.com/office/drawing/2014/main" val="2565035325"/>
                  </a:ext>
                </a:extLst>
              </a:tr>
            </a:tbl>
          </a:graphicData>
        </a:graphic>
      </p:graphicFrame>
    </p:spTree>
    <p:extLst>
      <p:ext uri="{BB962C8B-B14F-4D97-AF65-F5344CB8AC3E}">
        <p14:creationId xmlns:p14="http://schemas.microsoft.com/office/powerpoint/2010/main" val="86150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517F5D9-A3FD-4ABA-98BA-19FEA3310623}"/>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Data Ownership and Storage</a:t>
            </a:r>
            <a:endParaRPr lang="en-UG" sz="3800">
              <a:solidFill>
                <a:schemeClr val="bg1"/>
              </a:solidFill>
            </a:endParaRPr>
          </a:p>
        </p:txBody>
      </p:sp>
      <p:cxnSp>
        <p:nvCxnSpPr>
          <p:cNvPr id="33" name="Straight Connector 2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727D3B10-C4DC-4084-9F90-69656A09D9F1}"/>
              </a:ext>
            </a:extLst>
          </p:cNvPr>
          <p:cNvSpPr>
            <a:spLocks noGrp="1"/>
          </p:cNvSpPr>
          <p:nvPr>
            <p:ph idx="1"/>
          </p:nvPr>
        </p:nvSpPr>
        <p:spPr>
          <a:xfrm>
            <a:off x="897769" y="1909192"/>
            <a:ext cx="4586513" cy="3647710"/>
          </a:xfrm>
        </p:spPr>
        <p:txBody>
          <a:bodyPr>
            <a:normAutofit/>
          </a:bodyPr>
          <a:lstStyle/>
          <a:p>
            <a:r>
              <a:rPr lang="en-US" dirty="0">
                <a:solidFill>
                  <a:schemeClr val="bg1"/>
                </a:solidFill>
              </a:rPr>
              <a:t>For students, HW is responsible</a:t>
            </a:r>
          </a:p>
          <a:p>
            <a:r>
              <a:rPr lang="en-US" dirty="0">
                <a:solidFill>
                  <a:schemeClr val="bg1"/>
                </a:solidFill>
              </a:rPr>
              <a:t>For staff, center determines who is responsible (supervisor, security, admin, HR, etc.)</a:t>
            </a:r>
          </a:p>
        </p:txBody>
      </p:sp>
      <p:cxnSp>
        <p:nvCxnSpPr>
          <p:cNvPr id="34" name="Straight Connector 27">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 circuit board&#10;&#10;Description automatically generated">
            <a:extLst>
              <a:ext uri="{FF2B5EF4-FFF2-40B4-BE49-F238E27FC236}">
                <a16:creationId xmlns:a16="http://schemas.microsoft.com/office/drawing/2014/main" id="{6561E813-C8E4-48B1-B49F-9B790310D62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453" r="31567" b="-1"/>
          <a:stretch/>
        </p:blipFill>
        <p:spPr>
          <a:xfrm>
            <a:off x="6525453" y="10"/>
            <a:ext cx="5666547" cy="6857990"/>
          </a:xfrm>
          <a:prstGeom prst="rect">
            <a:avLst/>
          </a:prstGeom>
        </p:spPr>
      </p:pic>
      <p:sp>
        <p:nvSpPr>
          <p:cNvPr id="8" name="TextBox 7">
            <a:extLst>
              <a:ext uri="{FF2B5EF4-FFF2-40B4-BE49-F238E27FC236}">
                <a16:creationId xmlns:a16="http://schemas.microsoft.com/office/drawing/2014/main" id="{CD045AE8-BA56-44D5-BB4C-DF7860BF9AB8}"/>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G" sz="700">
                <a:solidFill>
                  <a:srgbClr val="FFFFFF"/>
                </a:solidFill>
                <a:hlinkClick r:id="rId4" tooltip="http://digitalfire.ucd.ie/?cat=17">
                  <a:extLst>
                    <a:ext uri="{A12FA001-AC4F-418D-AE19-62706E023703}">
                      <ahyp:hlinkClr xmlns:ahyp="http://schemas.microsoft.com/office/drawing/2018/hyperlinkcolor" val="tx"/>
                    </a:ext>
                  </a:extLst>
                </a:hlinkClick>
              </a:rPr>
              <a:t>This Photo</a:t>
            </a:r>
            <a:r>
              <a:rPr lang="en-UG" sz="700">
                <a:solidFill>
                  <a:srgbClr val="FFFFFF"/>
                </a:solidFill>
              </a:rPr>
              <a:t> by Unknown Author is licensed under </a:t>
            </a:r>
            <a:r>
              <a:rPr lang="en-UG"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G" sz="700">
              <a:solidFill>
                <a:srgbClr val="FFFFFF"/>
              </a:solidFill>
            </a:endParaRPr>
          </a:p>
        </p:txBody>
      </p:sp>
    </p:spTree>
    <p:extLst>
      <p:ext uri="{BB962C8B-B14F-4D97-AF65-F5344CB8AC3E}">
        <p14:creationId xmlns:p14="http://schemas.microsoft.com/office/powerpoint/2010/main" val="423489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XRUYQT3274NZ-681238054-1747</_dlc_DocId>
    <_dlc_DocIdUrl xmlns="b22f8f74-215c-4154-9939-bd29e4e8980e">
      <Url>https://supportservices.jobcorps.gov/health/_layouts/15/DocIdRedir.aspx?ID=XRUYQT3274NZ-681238054-1747</Url>
      <Description>XRUYQT3274NZ-681238054-1747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990D720-4C58-4337-B4F7-1C179D3D27BD}"/>
</file>

<file path=customXml/itemProps2.xml><?xml version="1.0" encoding="utf-8"?>
<ds:datastoreItem xmlns:ds="http://schemas.openxmlformats.org/officeDocument/2006/customXml" ds:itemID="{18F3C839-CB10-4D90-9DBB-37FFC777558C}"/>
</file>

<file path=customXml/itemProps3.xml><?xml version="1.0" encoding="utf-8"?>
<ds:datastoreItem xmlns:ds="http://schemas.openxmlformats.org/officeDocument/2006/customXml" ds:itemID="{DBE0E273-840B-4D56-B2BD-472F3A291A3C}"/>
</file>

<file path=customXml/itemProps4.xml><?xml version="1.0" encoding="utf-8"?>
<ds:datastoreItem xmlns:ds="http://schemas.openxmlformats.org/officeDocument/2006/customXml" ds:itemID="{E2B5A04F-700B-4FD4-A1EA-B82EC02F15A0}"/>
</file>

<file path=docProps/app.xml><?xml version="1.0" encoding="utf-8"?>
<Properties xmlns="http://schemas.openxmlformats.org/officeDocument/2006/extended-properties" xmlns:vt="http://schemas.openxmlformats.org/officeDocument/2006/docPropsVTypes">
  <TotalTime>286</TotalTime>
  <Words>1059</Words>
  <Application>Microsoft Office PowerPoint</Application>
  <PresentationFormat>Widescreen</PresentationFormat>
  <Paragraphs>106</Paragraphs>
  <Slides>18</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Calibri Light</vt:lpstr>
      <vt:lpstr>Noto Sans Symbols</vt:lpstr>
      <vt:lpstr>Times New Roman</vt:lpstr>
      <vt:lpstr>Office Theme</vt:lpstr>
      <vt:lpstr>1_Office Theme</vt:lpstr>
      <vt:lpstr>2_Office Theme</vt:lpstr>
      <vt:lpstr>Symptom Tracker and Attestation and Emotional Wellbeing Checklist</vt:lpstr>
      <vt:lpstr>Symptom Tracker and Attestation</vt:lpstr>
      <vt:lpstr>Frequency </vt:lpstr>
      <vt:lpstr>Staff &amp; non-residential students need to complete the Symptom Tracker and Attestation prior to entering center.    Residential students need to complete prior to leaving dormitory.</vt:lpstr>
      <vt:lpstr>Responding to “yes” answers </vt:lpstr>
      <vt:lpstr>PIN 20-11</vt:lpstr>
      <vt:lpstr>PowerPoint Presentation</vt:lpstr>
      <vt:lpstr>Checklist (include date)</vt:lpstr>
      <vt:lpstr>Data Ownership and Storage</vt:lpstr>
      <vt:lpstr>Confidentiality</vt:lpstr>
      <vt:lpstr>Back-Up</vt:lpstr>
      <vt:lpstr>Center-Wide Monitoring</vt:lpstr>
      <vt:lpstr>Tracking Missing Entries</vt:lpstr>
      <vt:lpstr>Students Daily Emotional Wellness Checklist </vt:lpstr>
      <vt:lpstr>Data Ownership</vt:lpstr>
      <vt:lpstr>Review</vt:lpstr>
      <vt:lpstr>Follow-Up to the Checklist </vt:lpstr>
      <vt:lpstr>After the Initial Follow-Up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Symptom Tracker and Attestation and Emotional Wellbeing Checklist</dc:title>
  <dc:creator>Julie Luht</dc:creator>
  <cp:lastModifiedBy>Julie Luht</cp:lastModifiedBy>
  <cp:revision>1</cp:revision>
  <dcterms:created xsi:type="dcterms:W3CDTF">2020-11-06T14:32:39Z</dcterms:created>
  <dcterms:modified xsi:type="dcterms:W3CDTF">2020-11-06T19:18:50Z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5da77341-bd55-44b1-a523-87f8f4a4c29a</vt:lpwstr>
  </property>
</Properties>
</file>