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259" r:id="rId5"/>
    <p:sldId id="294" r:id="rId6"/>
    <p:sldId id="295" r:id="rId7"/>
    <p:sldId id="261" r:id="rId8"/>
    <p:sldId id="262" r:id="rId9"/>
    <p:sldId id="263" r:id="rId10"/>
    <p:sldId id="274" r:id="rId11"/>
    <p:sldId id="265" r:id="rId12"/>
    <p:sldId id="277" r:id="rId13"/>
    <p:sldId id="270" r:id="rId14"/>
    <p:sldId id="278" r:id="rId15"/>
    <p:sldId id="271" r:id="rId16"/>
    <p:sldId id="279" r:id="rId17"/>
    <p:sldId id="275" r:id="rId18"/>
    <p:sldId id="280" r:id="rId19"/>
    <p:sldId id="276" r:id="rId20"/>
    <p:sldId id="281" r:id="rId21"/>
    <p:sldId id="284" r:id="rId22"/>
    <p:sldId id="283" r:id="rId23"/>
    <p:sldId id="289" r:id="rId24"/>
    <p:sldId id="285" r:id="rId25"/>
    <p:sldId id="286" r:id="rId26"/>
    <p:sldId id="287" r:id="rId27"/>
    <p:sldId id="266" r:id="rId28"/>
    <p:sldId id="267" r:id="rId29"/>
    <p:sldId id="290" r:id="rId30"/>
    <p:sldId id="292" r:id="rId31"/>
    <p:sldId id="293" r:id="rId32"/>
    <p:sldId id="291" r:id="rId33"/>
    <p:sldId id="288" r:id="rId34"/>
  </p:sldIdLst>
  <p:sldSz cx="9144000" cy="6858000" type="screen4x3"/>
  <p:notesSz cx="7102475" cy="9388475"/>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387"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ryl Cheek" initials="SC"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F8DA"/>
    <a:srgbClr val="FFFF99"/>
    <a:srgbClr val="FFFFFF"/>
    <a:srgbClr val="422C16"/>
    <a:srgbClr val="0C788E"/>
    <a:srgbClr val="025198"/>
    <a:srgbClr val="000099"/>
    <a:srgbClr val="1C1C1C"/>
    <a:srgbClr val="660066"/>
    <a:srgbClr val="0000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3FE727-F646-40D6-982E-1E22A0E26731}" v="2076" dt="2020-06-16T16:45:23.7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2" autoAdjust="0"/>
    <p:restoredTop sz="94654" autoAdjust="0"/>
  </p:normalViewPr>
  <p:slideViewPr>
    <p:cSldViewPr>
      <p:cViewPr varScale="1">
        <p:scale>
          <a:sx n="120" d="100"/>
          <a:sy n="120" d="100"/>
        </p:scale>
        <p:origin x="1312" y="84"/>
      </p:cViewPr>
      <p:guideLst>
        <p:guide orient="horz" pos="2387"/>
        <p:guide pos="2880"/>
      </p:guideLst>
    </p:cSldViewPr>
  </p:slideViewPr>
  <p:outlineViewPr>
    <p:cViewPr>
      <p:scale>
        <a:sx n="33" d="100"/>
        <a:sy n="33" d="100"/>
      </p:scale>
      <p:origin x="0" y="0"/>
    </p:cViewPr>
  </p:outlineViewPr>
  <p:notesTextViewPr>
    <p:cViewPr>
      <p:scale>
        <a:sx n="100" d="100"/>
        <a:sy n="100" d="100"/>
      </p:scale>
      <p:origin x="0" y="-288"/>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46" Type="http://schemas.openxmlformats.org/officeDocument/2006/relationships/customXml" Target="../customXml/item4.xml"/><Relationship Id="rId20" Type="http://schemas.openxmlformats.org/officeDocument/2006/relationships/slide" Target="slides/slide19.xml"/><Relationship Id="rId4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ryl Cheek" userId="79a207ff5582ca32" providerId="LiveId" clId="{FB3FE727-F646-40D6-982E-1E22A0E26731}"/>
    <pc:docChg chg="undo redo custSel mod addSld delSld modSld sldOrd modNotesMaster modShowInfo">
      <pc:chgData name="Sheryl Cheek" userId="79a207ff5582ca32" providerId="LiveId" clId="{FB3FE727-F646-40D6-982E-1E22A0E26731}" dt="2020-06-16T18:28:06.543" v="40330" actId="115"/>
      <pc:docMkLst>
        <pc:docMk/>
      </pc:docMkLst>
      <pc:sldChg chg="modSp mod modTransition delCm">
        <pc:chgData name="Sheryl Cheek" userId="79a207ff5582ca32" providerId="LiveId" clId="{FB3FE727-F646-40D6-982E-1E22A0E26731}" dt="2020-06-15T22:19:08.751" v="32520" actId="20577"/>
        <pc:sldMkLst>
          <pc:docMk/>
          <pc:sldMk cId="0" sldId="256"/>
        </pc:sldMkLst>
        <pc:spChg chg="mod">
          <ac:chgData name="Sheryl Cheek" userId="79a207ff5582ca32" providerId="LiveId" clId="{FB3FE727-F646-40D6-982E-1E22A0E26731}" dt="2020-06-15T22:19:08.751" v="32520" actId="20577"/>
          <ac:spMkLst>
            <pc:docMk/>
            <pc:sldMk cId="0" sldId="256"/>
            <ac:spMk id="2158" creationId="{B08F2B9B-6BC3-45A0-9969-1470C1098438}"/>
          </ac:spMkLst>
        </pc:spChg>
      </pc:sldChg>
      <pc:sldChg chg="addSp delSp modSp add del mod modTransition setBg addCm delCm modNotesTx">
        <pc:chgData name="Sheryl Cheek" userId="79a207ff5582ca32" providerId="LiveId" clId="{FB3FE727-F646-40D6-982E-1E22A0E26731}" dt="2020-06-16T15:12:01.161" v="32693" actId="6549"/>
        <pc:sldMkLst>
          <pc:docMk/>
          <pc:sldMk cId="0" sldId="257"/>
        </pc:sldMkLst>
        <pc:spChg chg="del mod">
          <ac:chgData name="Sheryl Cheek" userId="79a207ff5582ca32" providerId="LiveId" clId="{FB3FE727-F646-40D6-982E-1E22A0E26731}" dt="2020-05-29T20:37:29.873" v="94" actId="21"/>
          <ac:spMkLst>
            <pc:docMk/>
            <pc:sldMk cId="0" sldId="257"/>
            <ac:spMk id="3074" creationId="{5D112280-DC98-4CA2-8524-8B98888EB452}"/>
          </ac:spMkLst>
        </pc:spChg>
        <pc:spChg chg="mod">
          <ac:chgData name="Sheryl Cheek" userId="79a207ff5582ca32" providerId="LiveId" clId="{FB3FE727-F646-40D6-982E-1E22A0E26731}" dt="2020-06-15T18:41:55.762" v="32505" actId="20577"/>
          <ac:spMkLst>
            <pc:docMk/>
            <pc:sldMk cId="0" sldId="257"/>
            <ac:spMk id="3075" creationId="{EBCB5634-453B-43A5-B918-F0F19EFEC3A1}"/>
          </ac:spMkLst>
        </pc:spChg>
        <pc:picChg chg="add del">
          <ac:chgData name="Sheryl Cheek" userId="79a207ff5582ca32" providerId="LiveId" clId="{FB3FE727-F646-40D6-982E-1E22A0E26731}" dt="2020-06-04T21:44:30.517" v="7484"/>
          <ac:picMkLst>
            <pc:docMk/>
            <pc:sldMk cId="0" sldId="257"/>
            <ac:picMk id="2" creationId="{55D333DB-FB14-4EFB-9649-FA441403B678}"/>
          </ac:picMkLst>
        </pc:picChg>
        <pc:picChg chg="add del mod">
          <ac:chgData name="Sheryl Cheek" userId="79a207ff5582ca32" providerId="LiveId" clId="{FB3FE727-F646-40D6-982E-1E22A0E26731}" dt="2020-06-04T21:44:32.229" v="7485"/>
          <ac:picMkLst>
            <pc:docMk/>
            <pc:sldMk cId="0" sldId="257"/>
            <ac:picMk id="4" creationId="{DD951021-41CF-454B-80EE-45E2079E1633}"/>
          </ac:picMkLst>
        </pc:picChg>
        <pc:picChg chg="add del mod">
          <ac:chgData name="Sheryl Cheek" userId="79a207ff5582ca32" providerId="LiveId" clId="{FB3FE727-F646-40D6-982E-1E22A0E26731}" dt="2020-06-04T21:44:11.413" v="7477" actId="931"/>
          <ac:picMkLst>
            <pc:docMk/>
            <pc:sldMk cId="0" sldId="257"/>
            <ac:picMk id="5" creationId="{7704F398-7034-4FB4-9AA6-543A66D2A3B4}"/>
          </ac:picMkLst>
        </pc:picChg>
        <pc:picChg chg="add del mod">
          <ac:chgData name="Sheryl Cheek" userId="79a207ff5582ca32" providerId="LiveId" clId="{FB3FE727-F646-40D6-982E-1E22A0E26731}" dt="2020-06-04T21:44:27.349" v="7481" actId="571"/>
          <ac:picMkLst>
            <pc:docMk/>
            <pc:sldMk cId="0" sldId="257"/>
            <ac:picMk id="6" creationId="{D2922808-E866-47EB-8101-93917713B783}"/>
          </ac:picMkLst>
        </pc:picChg>
        <pc:picChg chg="add del mod">
          <ac:chgData name="Sheryl Cheek" userId="79a207ff5582ca32" providerId="LiveId" clId="{FB3FE727-F646-40D6-982E-1E22A0E26731}" dt="2020-05-29T20:40:47.889" v="105" actId="21"/>
          <ac:picMkLst>
            <pc:docMk/>
            <pc:sldMk cId="0" sldId="257"/>
            <ac:picMk id="3077" creationId="{76322E20-34CE-4AB1-935B-4DB26E9AB070}"/>
          </ac:picMkLst>
        </pc:picChg>
        <pc:picChg chg="add del mod">
          <ac:chgData name="Sheryl Cheek" userId="79a207ff5582ca32" providerId="LiveId" clId="{FB3FE727-F646-40D6-982E-1E22A0E26731}" dt="2020-06-04T23:25:00.781" v="7635" actId="166"/>
          <ac:picMkLst>
            <pc:docMk/>
            <pc:sldMk cId="0" sldId="257"/>
            <ac:picMk id="3079" creationId="{706EC7E0-BF80-4E4F-B682-6EAD3911E811}"/>
          </ac:picMkLst>
        </pc:picChg>
      </pc:sldChg>
      <pc:sldChg chg="addSp delSp modSp mod modAnim addCm delCm modNotesTx">
        <pc:chgData name="Sheryl Cheek" userId="79a207ff5582ca32" providerId="LiveId" clId="{FB3FE727-F646-40D6-982E-1E22A0E26731}" dt="2020-06-16T15:16:53.475" v="33342" actId="20577"/>
        <pc:sldMkLst>
          <pc:docMk/>
          <pc:sldMk cId="0" sldId="258"/>
        </pc:sldMkLst>
        <pc:spChg chg="add del mod">
          <ac:chgData name="Sheryl Cheek" userId="79a207ff5582ca32" providerId="LiveId" clId="{FB3FE727-F646-40D6-982E-1E22A0E26731}" dt="2020-05-29T20:17:50.173" v="23"/>
          <ac:spMkLst>
            <pc:docMk/>
            <pc:sldMk cId="0" sldId="258"/>
            <ac:spMk id="2" creationId="{A2F756B5-0247-4DC5-B6CD-5DF95F8305C3}"/>
          </ac:spMkLst>
        </pc:spChg>
        <pc:spChg chg="add del mod">
          <ac:chgData name="Sheryl Cheek" userId="79a207ff5582ca32" providerId="LiveId" clId="{FB3FE727-F646-40D6-982E-1E22A0E26731}" dt="2020-05-29T20:17:50.173" v="23"/>
          <ac:spMkLst>
            <pc:docMk/>
            <pc:sldMk cId="0" sldId="258"/>
            <ac:spMk id="3" creationId="{50A96B7E-B519-4F6D-9345-1DE1DB6E7673}"/>
          </ac:spMkLst>
        </pc:spChg>
        <pc:spChg chg="mod">
          <ac:chgData name="Sheryl Cheek" userId="79a207ff5582ca32" providerId="LiveId" clId="{FB3FE727-F646-40D6-982E-1E22A0E26731}" dt="2020-05-29T20:17:50.173" v="23"/>
          <ac:spMkLst>
            <pc:docMk/>
            <pc:sldMk cId="0" sldId="258"/>
            <ac:spMk id="4098" creationId="{5E1806EE-E848-4E69-A063-DA9BF99F6F1A}"/>
          </ac:spMkLst>
        </pc:spChg>
        <pc:spChg chg="mod">
          <ac:chgData name="Sheryl Cheek" userId="79a207ff5582ca32" providerId="LiveId" clId="{FB3FE727-F646-40D6-982E-1E22A0E26731}" dt="2020-06-10T19:07:47.065" v="29017" actId="20577"/>
          <ac:spMkLst>
            <pc:docMk/>
            <pc:sldMk cId="0" sldId="258"/>
            <ac:spMk id="4099" creationId="{4C540F87-E36A-48D4-BA1A-FAF5522F6958}"/>
          </ac:spMkLst>
        </pc:spChg>
        <pc:picChg chg="add del mod">
          <ac:chgData name="Sheryl Cheek" userId="79a207ff5582ca32" providerId="LiveId" clId="{FB3FE727-F646-40D6-982E-1E22A0E26731}" dt="2020-06-04T21:59:03.961" v="7624" actId="931"/>
          <ac:picMkLst>
            <pc:docMk/>
            <pc:sldMk cId="0" sldId="258"/>
            <ac:picMk id="3" creationId="{B5C4BC96-EB77-40BD-9DB6-4BC7BF331944}"/>
          </ac:picMkLst>
        </pc:picChg>
        <pc:picChg chg="add mod">
          <ac:chgData name="Sheryl Cheek" userId="79a207ff5582ca32" providerId="LiveId" clId="{FB3FE727-F646-40D6-982E-1E22A0E26731}" dt="2020-06-04T22:22:35.398" v="7627"/>
          <ac:picMkLst>
            <pc:docMk/>
            <pc:sldMk cId="0" sldId="258"/>
            <ac:picMk id="4101" creationId="{683F7032-7F4B-49CB-9078-9092D6046697}"/>
          </ac:picMkLst>
        </pc:picChg>
      </pc:sldChg>
      <pc:sldChg chg="modSp new mod modTransition modAnim modNotesTx">
        <pc:chgData name="Sheryl Cheek" userId="79a207ff5582ca32" providerId="LiveId" clId="{FB3FE727-F646-40D6-982E-1E22A0E26731}" dt="2020-06-16T15:26:36.914" v="34053" actId="20577"/>
        <pc:sldMkLst>
          <pc:docMk/>
          <pc:sldMk cId="1323358761" sldId="259"/>
        </pc:sldMkLst>
        <pc:spChg chg="mod">
          <ac:chgData name="Sheryl Cheek" userId="79a207ff5582ca32" providerId="LiveId" clId="{FB3FE727-F646-40D6-982E-1E22A0E26731}" dt="2020-06-05T19:07:56.738" v="9154" actId="1076"/>
          <ac:spMkLst>
            <pc:docMk/>
            <pc:sldMk cId="1323358761" sldId="259"/>
            <ac:spMk id="2" creationId="{D239B7FE-B2A6-4427-8914-BF129ADD5F99}"/>
          </ac:spMkLst>
        </pc:spChg>
        <pc:spChg chg="mod">
          <ac:chgData name="Sheryl Cheek" userId="79a207ff5582ca32" providerId="LiveId" clId="{FB3FE727-F646-40D6-982E-1E22A0E26731}" dt="2020-06-10T19:12:41.734" v="29119" actId="313"/>
          <ac:spMkLst>
            <pc:docMk/>
            <pc:sldMk cId="1323358761" sldId="259"/>
            <ac:spMk id="3" creationId="{F152CDB8-B304-47EE-813E-339F73131A12}"/>
          </ac:spMkLst>
        </pc:spChg>
      </pc:sldChg>
      <pc:sldChg chg="addSp delSp modSp new del mod modTransition modAnim modNotesTx">
        <pc:chgData name="Sheryl Cheek" userId="79a207ff5582ca32" providerId="LiveId" clId="{FB3FE727-F646-40D6-982E-1E22A0E26731}" dt="2020-06-15T16:52:28.970" v="32315" actId="2696"/>
        <pc:sldMkLst>
          <pc:docMk/>
          <pc:sldMk cId="2120035620" sldId="260"/>
        </pc:sldMkLst>
        <pc:spChg chg="mod">
          <ac:chgData name="Sheryl Cheek" userId="79a207ff5582ca32" providerId="LiveId" clId="{FB3FE727-F646-40D6-982E-1E22A0E26731}" dt="2020-06-05T18:57:59.918" v="9013" actId="1076"/>
          <ac:spMkLst>
            <pc:docMk/>
            <pc:sldMk cId="2120035620" sldId="260"/>
            <ac:spMk id="2" creationId="{BE091524-5E16-4FC6-AAFE-23A63B2EDC04}"/>
          </ac:spMkLst>
        </pc:spChg>
        <pc:spChg chg="mod">
          <ac:chgData name="Sheryl Cheek" userId="79a207ff5582ca32" providerId="LiveId" clId="{FB3FE727-F646-40D6-982E-1E22A0E26731}" dt="2020-06-05T18:56:59.956" v="9011" actId="1076"/>
          <ac:spMkLst>
            <pc:docMk/>
            <pc:sldMk cId="2120035620" sldId="260"/>
            <ac:spMk id="3" creationId="{B8D36A13-AE67-4296-83CE-60C5A1E7F08E}"/>
          </ac:spMkLst>
        </pc:spChg>
        <pc:spChg chg="del mod">
          <ac:chgData name="Sheryl Cheek" userId="79a207ff5582ca32" providerId="LiveId" clId="{FB3FE727-F646-40D6-982E-1E22A0E26731}" dt="2020-06-05T18:33:09.693" v="8234" actId="21"/>
          <ac:spMkLst>
            <pc:docMk/>
            <pc:sldMk cId="2120035620" sldId="260"/>
            <ac:spMk id="4" creationId="{1611B23F-41A9-4E06-84D2-D6AB32C02DE8}"/>
          </ac:spMkLst>
        </pc:spChg>
        <pc:picChg chg="add del mod">
          <ac:chgData name="Sheryl Cheek" userId="79a207ff5582ca32" providerId="LiveId" clId="{FB3FE727-F646-40D6-982E-1E22A0E26731}" dt="2020-06-15T16:33:25.095" v="32250" actId="21"/>
          <ac:picMkLst>
            <pc:docMk/>
            <pc:sldMk cId="2120035620" sldId="260"/>
            <ac:picMk id="6" creationId="{4D350E3E-DDCB-48CA-AB6F-FF8D12A0461C}"/>
          </ac:picMkLst>
        </pc:picChg>
        <pc:picChg chg="add del mod">
          <ac:chgData name="Sheryl Cheek" userId="79a207ff5582ca32" providerId="LiveId" clId="{FB3FE727-F646-40D6-982E-1E22A0E26731}" dt="2020-06-05T00:55:31.481" v="7782" actId="21"/>
          <ac:picMkLst>
            <pc:docMk/>
            <pc:sldMk cId="2120035620" sldId="260"/>
            <ac:picMk id="7" creationId="{5C5B4970-E240-45B2-8802-D3C4BF83374B}"/>
          </ac:picMkLst>
        </pc:picChg>
        <pc:picChg chg="add del mod">
          <ac:chgData name="Sheryl Cheek" userId="79a207ff5582ca32" providerId="LiveId" clId="{FB3FE727-F646-40D6-982E-1E22A0E26731}" dt="2020-06-05T00:52:14.920" v="7769" actId="21"/>
          <ac:picMkLst>
            <pc:docMk/>
            <pc:sldMk cId="2120035620" sldId="260"/>
            <ac:picMk id="2050" creationId="{3CD5FDDC-1C46-4ACE-A76B-0913D9D4A5B9}"/>
          </ac:picMkLst>
        </pc:picChg>
        <pc:picChg chg="add del mod">
          <ac:chgData name="Sheryl Cheek" userId="79a207ff5582ca32" providerId="LiveId" clId="{FB3FE727-F646-40D6-982E-1E22A0E26731}" dt="2020-05-31T02:21:33.507" v="552" actId="21"/>
          <ac:picMkLst>
            <pc:docMk/>
            <pc:sldMk cId="2120035620" sldId="260"/>
            <ac:picMk id="16386" creationId="{4B328A33-72AB-4DDA-843B-3F7259B516D1}"/>
          </ac:picMkLst>
        </pc:picChg>
      </pc:sldChg>
      <pc:sldChg chg="addSp delSp modSp new mod modAnim modNotesTx">
        <pc:chgData name="Sheryl Cheek" userId="79a207ff5582ca32" providerId="LiveId" clId="{FB3FE727-F646-40D6-982E-1E22A0E26731}" dt="2020-06-16T17:19:38.500" v="40295" actId="313"/>
        <pc:sldMkLst>
          <pc:docMk/>
          <pc:sldMk cId="1843234338" sldId="261"/>
        </pc:sldMkLst>
        <pc:spChg chg="mod">
          <ac:chgData name="Sheryl Cheek" userId="79a207ff5582ca32" providerId="LiveId" clId="{FB3FE727-F646-40D6-982E-1E22A0E26731}" dt="2020-06-05T01:56:40.075" v="7909" actId="2711"/>
          <ac:spMkLst>
            <pc:docMk/>
            <pc:sldMk cId="1843234338" sldId="261"/>
            <ac:spMk id="2" creationId="{8AA65920-F2CF-4530-B573-0516844CA11C}"/>
          </ac:spMkLst>
        </pc:spChg>
        <pc:spChg chg="mod">
          <ac:chgData name="Sheryl Cheek" userId="79a207ff5582ca32" providerId="LiveId" clId="{FB3FE727-F646-40D6-982E-1E22A0E26731}" dt="2020-06-15T18:47:53.218" v="32509" actId="255"/>
          <ac:spMkLst>
            <pc:docMk/>
            <pc:sldMk cId="1843234338" sldId="261"/>
            <ac:spMk id="3" creationId="{8F06E770-4837-464D-B6F0-F75D613B9202}"/>
          </ac:spMkLst>
        </pc:spChg>
        <pc:spChg chg="del mod">
          <ac:chgData name="Sheryl Cheek" userId="79a207ff5582ca32" providerId="LiveId" clId="{FB3FE727-F646-40D6-982E-1E22A0E26731}" dt="2020-06-05T01:57:45.045" v="7917" actId="21"/>
          <ac:spMkLst>
            <pc:docMk/>
            <pc:sldMk cId="1843234338" sldId="261"/>
            <ac:spMk id="4" creationId="{91B748C9-2083-472B-8945-E68C8CB3D3CC}"/>
          </ac:spMkLst>
        </pc:spChg>
        <pc:picChg chg="add del mod">
          <ac:chgData name="Sheryl Cheek" userId="79a207ff5582ca32" providerId="LiveId" clId="{FB3FE727-F646-40D6-982E-1E22A0E26731}" dt="2020-06-05T00:19:39.754" v="7740" actId="21"/>
          <ac:picMkLst>
            <pc:docMk/>
            <pc:sldMk cId="1843234338" sldId="261"/>
            <ac:picMk id="6" creationId="{B2B6A985-4889-4F04-9E15-1EB701B3D830}"/>
          </ac:picMkLst>
        </pc:picChg>
        <pc:picChg chg="add del mod">
          <ac:chgData name="Sheryl Cheek" userId="79a207ff5582ca32" providerId="LiveId" clId="{FB3FE727-F646-40D6-982E-1E22A0E26731}" dt="2020-06-05T00:24:20.785" v="7746" actId="21"/>
          <ac:picMkLst>
            <pc:docMk/>
            <pc:sldMk cId="1843234338" sldId="261"/>
            <ac:picMk id="7" creationId="{E34F41E9-F021-484A-89CB-75692DC2073C}"/>
          </ac:picMkLst>
        </pc:picChg>
        <pc:picChg chg="add del mod">
          <ac:chgData name="Sheryl Cheek" userId="79a207ff5582ca32" providerId="LiveId" clId="{FB3FE727-F646-40D6-982E-1E22A0E26731}" dt="2020-06-15T18:15:31.236" v="32478" actId="14100"/>
          <ac:picMkLst>
            <pc:docMk/>
            <pc:sldMk cId="1843234338" sldId="261"/>
            <ac:picMk id="1026" creationId="{63633D71-DF1E-4F05-B5B7-F64B77F94619}"/>
          </ac:picMkLst>
        </pc:picChg>
        <pc:picChg chg="add del mod">
          <ac:chgData name="Sheryl Cheek" userId="79a207ff5582ca32" providerId="LiveId" clId="{FB3FE727-F646-40D6-982E-1E22A0E26731}" dt="2020-05-31T02:26:31.728" v="607" actId="21"/>
          <ac:picMkLst>
            <pc:docMk/>
            <pc:sldMk cId="1843234338" sldId="261"/>
            <ac:picMk id="17410" creationId="{D71A3DF9-F565-483F-9640-FCB78907B4A9}"/>
          </ac:picMkLst>
        </pc:picChg>
      </pc:sldChg>
      <pc:sldChg chg="addSp delSp modSp new mod modAnim modNotesTx">
        <pc:chgData name="Sheryl Cheek" userId="79a207ff5582ca32" providerId="LiveId" clId="{FB3FE727-F646-40D6-982E-1E22A0E26731}" dt="2020-06-16T16:54:27.624" v="38304" actId="20577"/>
        <pc:sldMkLst>
          <pc:docMk/>
          <pc:sldMk cId="1602587054" sldId="262"/>
        </pc:sldMkLst>
        <pc:spChg chg="mod">
          <ac:chgData name="Sheryl Cheek" userId="79a207ff5582ca32" providerId="LiveId" clId="{FB3FE727-F646-40D6-982E-1E22A0E26731}" dt="2020-06-05T01:57:13.304" v="7913" actId="2711"/>
          <ac:spMkLst>
            <pc:docMk/>
            <pc:sldMk cId="1602587054" sldId="262"/>
            <ac:spMk id="2" creationId="{CC6B5BAE-510A-43DA-815D-110645EB84AD}"/>
          </ac:spMkLst>
        </pc:spChg>
        <pc:spChg chg="del">
          <ac:chgData name="Sheryl Cheek" userId="79a207ff5582ca32" providerId="LiveId" clId="{FB3FE727-F646-40D6-982E-1E22A0E26731}" dt="2020-06-05T00:29:19.237" v="7758" actId="931"/>
          <ac:spMkLst>
            <pc:docMk/>
            <pc:sldMk cId="1602587054" sldId="262"/>
            <ac:spMk id="3" creationId="{83355CC7-A543-4069-ACC7-2D061D8B0002}"/>
          </ac:spMkLst>
        </pc:spChg>
        <pc:spChg chg="del mod">
          <ac:chgData name="Sheryl Cheek" userId="79a207ff5582ca32" providerId="LiveId" clId="{FB3FE727-F646-40D6-982E-1E22A0E26731}" dt="2020-06-05T01:57:20.470" v="7914" actId="21"/>
          <ac:spMkLst>
            <pc:docMk/>
            <pc:sldMk cId="1602587054" sldId="262"/>
            <ac:spMk id="4" creationId="{CE20DD89-8CCE-4558-A17C-5F8F332A8E87}"/>
          </ac:spMkLst>
        </pc:spChg>
        <pc:spChg chg="add mod">
          <ac:chgData name="Sheryl Cheek" userId="79a207ff5582ca32" providerId="LiveId" clId="{FB3FE727-F646-40D6-982E-1E22A0E26731}" dt="2020-06-05T19:09:11.218" v="9155" actId="1076"/>
          <ac:spMkLst>
            <pc:docMk/>
            <pc:sldMk cId="1602587054" sldId="262"/>
            <ac:spMk id="8" creationId="{6EBE33A7-0B63-40F4-B246-E1FAD03766BC}"/>
          </ac:spMkLst>
        </pc:spChg>
        <pc:picChg chg="add mod">
          <ac:chgData name="Sheryl Cheek" userId="79a207ff5582ca32" providerId="LiveId" clId="{FB3FE727-F646-40D6-982E-1E22A0E26731}" dt="2020-06-15T18:15:23.201" v="32477" actId="14100"/>
          <ac:picMkLst>
            <pc:docMk/>
            <pc:sldMk cId="1602587054" sldId="262"/>
            <ac:picMk id="6" creationId="{FDB84072-C9A3-415A-AEFD-BA15A8AA3BF5}"/>
          </ac:picMkLst>
        </pc:picChg>
        <pc:picChg chg="add del mod">
          <ac:chgData name="Sheryl Cheek" userId="79a207ff5582ca32" providerId="LiveId" clId="{FB3FE727-F646-40D6-982E-1E22A0E26731}" dt="2020-06-05T00:29:35.779" v="7761" actId="21"/>
          <ac:picMkLst>
            <pc:docMk/>
            <pc:sldMk cId="1602587054" sldId="262"/>
            <ac:picMk id="7" creationId="{5039F4E6-368C-4B56-B59D-4EF170741BA0}"/>
          </ac:picMkLst>
        </pc:picChg>
        <pc:picChg chg="add del mod">
          <ac:chgData name="Sheryl Cheek" userId="79a207ff5582ca32" providerId="LiveId" clId="{FB3FE727-F646-40D6-982E-1E22A0E26731}" dt="2020-05-31T02:28:40.066" v="623" actId="21"/>
          <ac:picMkLst>
            <pc:docMk/>
            <pc:sldMk cId="1602587054" sldId="262"/>
            <ac:picMk id="18434" creationId="{E3FA8924-C131-4B48-9AC2-588DC1BD887E}"/>
          </ac:picMkLst>
        </pc:picChg>
      </pc:sldChg>
      <pc:sldChg chg="addSp delSp modSp new mod modClrScheme chgLayout modNotesTx">
        <pc:chgData name="Sheryl Cheek" userId="79a207ff5582ca32" providerId="LiveId" clId="{FB3FE727-F646-40D6-982E-1E22A0E26731}" dt="2020-06-16T16:58:58.118" v="38969" actId="20577"/>
        <pc:sldMkLst>
          <pc:docMk/>
          <pc:sldMk cId="2807629950" sldId="263"/>
        </pc:sldMkLst>
        <pc:spChg chg="mod ord">
          <ac:chgData name="Sheryl Cheek" userId="79a207ff5582ca32" providerId="LiveId" clId="{FB3FE727-F646-40D6-982E-1E22A0E26731}" dt="2020-06-06T17:19:10.269" v="9489" actId="6549"/>
          <ac:spMkLst>
            <pc:docMk/>
            <pc:sldMk cId="2807629950" sldId="263"/>
            <ac:spMk id="2" creationId="{C475295F-FEB5-4AF3-A33D-5134C7155466}"/>
          </ac:spMkLst>
        </pc:spChg>
        <pc:spChg chg="add del mod">
          <ac:chgData name="Sheryl Cheek" userId="79a207ff5582ca32" providerId="LiveId" clId="{FB3FE727-F646-40D6-982E-1E22A0E26731}" dt="2020-06-05T19:42:47.521" v="9484"/>
          <ac:spMkLst>
            <pc:docMk/>
            <pc:sldMk cId="2807629950" sldId="263"/>
            <ac:spMk id="3" creationId="{DB4068F1-3064-4E7E-ADAC-402CDC68E66C}"/>
          </ac:spMkLst>
        </pc:spChg>
        <pc:spChg chg="add mod ord">
          <ac:chgData name="Sheryl Cheek" userId="79a207ff5582ca32" providerId="LiveId" clId="{FB3FE727-F646-40D6-982E-1E22A0E26731}" dt="2020-06-10T19:08:56.769" v="29023" actId="20577"/>
          <ac:spMkLst>
            <pc:docMk/>
            <pc:sldMk cId="2807629950" sldId="263"/>
            <ac:spMk id="4" creationId="{AD8FD534-4073-4B0C-A747-E06178AE09DB}"/>
          </ac:spMkLst>
        </pc:spChg>
      </pc:sldChg>
      <pc:sldChg chg="modSp new del mod">
        <pc:chgData name="Sheryl Cheek" userId="79a207ff5582ca32" providerId="LiveId" clId="{FB3FE727-F646-40D6-982E-1E22A0E26731}" dt="2020-06-05T19:31:18.340" v="9459" actId="2696"/>
        <pc:sldMkLst>
          <pc:docMk/>
          <pc:sldMk cId="41371850" sldId="264"/>
        </pc:sldMkLst>
        <pc:spChg chg="mod">
          <ac:chgData name="Sheryl Cheek" userId="79a207ff5582ca32" providerId="LiveId" clId="{FB3FE727-F646-40D6-982E-1E22A0E26731}" dt="2020-05-31T02:44:21.710" v="779" actId="20577"/>
          <ac:spMkLst>
            <pc:docMk/>
            <pc:sldMk cId="41371850" sldId="264"/>
            <ac:spMk id="2" creationId="{D21ED4CA-28D7-47AA-B319-1668DF9FFBCC}"/>
          </ac:spMkLst>
        </pc:spChg>
        <pc:spChg chg="mod">
          <ac:chgData name="Sheryl Cheek" userId="79a207ff5582ca32" providerId="LiveId" clId="{FB3FE727-F646-40D6-982E-1E22A0E26731}" dt="2020-05-31T02:43:21.544" v="750" actId="122"/>
          <ac:spMkLst>
            <pc:docMk/>
            <pc:sldMk cId="41371850" sldId="264"/>
            <ac:spMk id="3" creationId="{0599D0B7-1D48-4D7A-85A1-D93C891F6557}"/>
          </ac:spMkLst>
        </pc:spChg>
        <pc:spChg chg="mod">
          <ac:chgData name="Sheryl Cheek" userId="79a207ff5582ca32" providerId="LiveId" clId="{FB3FE727-F646-40D6-982E-1E22A0E26731}" dt="2020-05-31T02:43:25.616" v="751" actId="122"/>
          <ac:spMkLst>
            <pc:docMk/>
            <pc:sldMk cId="41371850" sldId="264"/>
            <ac:spMk id="5" creationId="{29F9B95F-07A7-4126-B05A-3D8A56B62BCB}"/>
          </ac:spMkLst>
        </pc:spChg>
      </pc:sldChg>
      <pc:sldChg chg="addSp delSp modSp new mod modTransition modClrScheme modAnim chgLayout modNotesTx">
        <pc:chgData name="Sheryl Cheek" userId="79a207ff5582ca32" providerId="LiveId" clId="{FB3FE727-F646-40D6-982E-1E22A0E26731}" dt="2020-06-16T17:00:08.218" v="38979" actId="6549"/>
        <pc:sldMkLst>
          <pc:docMk/>
          <pc:sldMk cId="2669959900" sldId="265"/>
        </pc:sldMkLst>
        <pc:spChg chg="mod ord">
          <ac:chgData name="Sheryl Cheek" userId="79a207ff5582ca32" providerId="LiveId" clId="{FB3FE727-F646-40D6-982E-1E22A0E26731}" dt="2020-06-08T17:26:09.153" v="19544" actId="6549"/>
          <ac:spMkLst>
            <pc:docMk/>
            <pc:sldMk cId="2669959900" sldId="265"/>
            <ac:spMk id="2" creationId="{B0B93A37-47B5-484B-95CD-E934763D97E1}"/>
          </ac:spMkLst>
        </pc:spChg>
        <pc:spChg chg="add del mod">
          <ac:chgData name="Sheryl Cheek" userId="79a207ff5582ca32" providerId="LiveId" clId="{FB3FE727-F646-40D6-982E-1E22A0E26731}" dt="2020-06-03T21:36:03.987" v="2234"/>
          <ac:spMkLst>
            <pc:docMk/>
            <pc:sldMk cId="2669959900" sldId="265"/>
            <ac:spMk id="3" creationId="{3B636B73-054B-4C11-8579-C191ABD7CC40}"/>
          </ac:spMkLst>
        </pc:spChg>
        <pc:spChg chg="add mod ord">
          <ac:chgData name="Sheryl Cheek" userId="79a207ff5582ca32" providerId="LiveId" clId="{FB3FE727-F646-40D6-982E-1E22A0E26731}" dt="2020-06-04T01:02:59.788" v="6913" actId="255"/>
          <ac:spMkLst>
            <pc:docMk/>
            <pc:sldMk cId="2669959900" sldId="265"/>
            <ac:spMk id="4" creationId="{C0543E64-392E-40C5-86D8-A343D3F0E185}"/>
          </ac:spMkLst>
        </pc:spChg>
        <pc:picChg chg="add del">
          <ac:chgData name="Sheryl Cheek" userId="79a207ff5582ca32" providerId="LiveId" clId="{FB3FE727-F646-40D6-982E-1E22A0E26731}" dt="2020-06-04T01:07:46.287" v="6917"/>
          <ac:picMkLst>
            <pc:docMk/>
            <pc:sldMk cId="2669959900" sldId="265"/>
            <ac:picMk id="1026" creationId="{25B06701-70D7-410A-9C0E-DB3D4020456F}"/>
          </ac:picMkLst>
        </pc:picChg>
        <pc:picChg chg="add del mod">
          <ac:chgData name="Sheryl Cheek" userId="79a207ff5582ca32" providerId="LiveId" clId="{FB3FE727-F646-40D6-982E-1E22A0E26731}" dt="2020-06-04T01:11:28.439" v="6928" actId="21"/>
          <ac:picMkLst>
            <pc:docMk/>
            <pc:sldMk cId="2669959900" sldId="265"/>
            <ac:picMk id="1028" creationId="{E394F059-E517-4167-9CA5-44482C8DA0C9}"/>
          </ac:picMkLst>
        </pc:picChg>
        <pc:picChg chg="add mod">
          <ac:chgData name="Sheryl Cheek" userId="79a207ff5582ca32" providerId="LiveId" clId="{FB3FE727-F646-40D6-982E-1E22A0E26731}" dt="2020-06-04T01:13:56.750" v="6938" actId="14100"/>
          <ac:picMkLst>
            <pc:docMk/>
            <pc:sldMk cId="2669959900" sldId="265"/>
            <ac:picMk id="1030" creationId="{67F82769-3D28-42D1-B430-038118763806}"/>
          </ac:picMkLst>
        </pc:picChg>
      </pc:sldChg>
      <pc:sldChg chg="addSp modSp new mod setBg setClrOvrMap">
        <pc:chgData name="Sheryl Cheek" userId="79a207ff5582ca32" providerId="LiveId" clId="{FB3FE727-F646-40D6-982E-1E22A0E26731}" dt="2020-05-31T03:02:28.793" v="869" actId="14100"/>
        <pc:sldMkLst>
          <pc:docMk/>
          <pc:sldMk cId="52633372" sldId="266"/>
        </pc:sldMkLst>
        <pc:spChg chg="mod ord">
          <ac:chgData name="Sheryl Cheek" userId="79a207ff5582ca32" providerId="LiveId" clId="{FB3FE727-F646-40D6-982E-1E22A0E26731}" dt="2020-05-31T03:00:43.135" v="865" actId="26606"/>
          <ac:spMkLst>
            <pc:docMk/>
            <pc:sldMk cId="52633372" sldId="266"/>
            <ac:spMk id="2" creationId="{734ED9BD-40D2-4D1A-A3CD-9CA273FA8058}"/>
          </ac:spMkLst>
        </pc:spChg>
        <pc:spChg chg="add">
          <ac:chgData name="Sheryl Cheek" userId="79a207ff5582ca32" providerId="LiveId" clId="{FB3FE727-F646-40D6-982E-1E22A0E26731}" dt="2020-05-31T03:00:43.135" v="865" actId="26606"/>
          <ac:spMkLst>
            <pc:docMk/>
            <pc:sldMk cId="52633372" sldId="266"/>
            <ac:spMk id="71" creationId="{0671A8AE-40A1-4631-A6B8-581AFF065482}"/>
          </ac:spMkLst>
        </pc:spChg>
        <pc:spChg chg="add">
          <ac:chgData name="Sheryl Cheek" userId="79a207ff5582ca32" providerId="LiveId" clId="{FB3FE727-F646-40D6-982E-1E22A0E26731}" dt="2020-05-31T03:00:43.135" v="865" actId="26606"/>
          <ac:spMkLst>
            <pc:docMk/>
            <pc:sldMk cId="52633372" sldId="266"/>
            <ac:spMk id="73" creationId="{AB58EF07-17C2-48CF-ABB0-EEF1F17CB8F0}"/>
          </ac:spMkLst>
        </pc:spChg>
        <pc:spChg chg="add">
          <ac:chgData name="Sheryl Cheek" userId="79a207ff5582ca32" providerId="LiveId" clId="{FB3FE727-F646-40D6-982E-1E22A0E26731}" dt="2020-05-31T03:00:43.135" v="865" actId="26606"/>
          <ac:spMkLst>
            <pc:docMk/>
            <pc:sldMk cId="52633372" sldId="266"/>
            <ac:spMk id="75" creationId="{AF2F604E-43BE-4DC3-B983-E071523364F8}"/>
          </ac:spMkLst>
        </pc:spChg>
        <pc:spChg chg="add">
          <ac:chgData name="Sheryl Cheek" userId="79a207ff5582ca32" providerId="LiveId" clId="{FB3FE727-F646-40D6-982E-1E22A0E26731}" dt="2020-05-31T03:00:43.135" v="865" actId="26606"/>
          <ac:spMkLst>
            <pc:docMk/>
            <pc:sldMk cId="52633372" sldId="266"/>
            <ac:spMk id="77" creationId="{08C9B587-E65E-4B52-B37C-ABEBB6E87928}"/>
          </ac:spMkLst>
        </pc:spChg>
        <pc:picChg chg="add mod">
          <ac:chgData name="Sheryl Cheek" userId="79a207ff5582ca32" providerId="LiveId" clId="{FB3FE727-F646-40D6-982E-1E22A0E26731}" dt="2020-05-31T03:02:28.793" v="869" actId="14100"/>
          <ac:picMkLst>
            <pc:docMk/>
            <pc:sldMk cId="52633372" sldId="266"/>
            <ac:picMk id="19458" creationId="{CC8A8160-58A0-40F8-9325-B290C2CDD0AA}"/>
          </ac:picMkLst>
        </pc:picChg>
      </pc:sldChg>
      <pc:sldChg chg="addSp modSp new del mod">
        <pc:chgData name="Sheryl Cheek" userId="79a207ff5582ca32" providerId="LiveId" clId="{FB3FE727-F646-40D6-982E-1E22A0E26731}" dt="2020-06-07T21:35:13.748" v="12582" actId="2696"/>
        <pc:sldMkLst>
          <pc:docMk/>
          <pc:sldMk cId="1911150558" sldId="267"/>
        </pc:sldMkLst>
        <pc:spChg chg="mod">
          <ac:chgData name="Sheryl Cheek" userId="79a207ff5582ca32" providerId="LiveId" clId="{FB3FE727-F646-40D6-982E-1E22A0E26731}" dt="2020-05-31T03:05:01.573" v="893" actId="313"/>
          <ac:spMkLst>
            <pc:docMk/>
            <pc:sldMk cId="1911150558" sldId="267"/>
            <ac:spMk id="2" creationId="{BED6F6C0-6109-40D7-8387-9051F3B11AA0}"/>
          </ac:spMkLst>
        </pc:spChg>
        <pc:picChg chg="add mod">
          <ac:chgData name="Sheryl Cheek" userId="79a207ff5582ca32" providerId="LiveId" clId="{FB3FE727-F646-40D6-982E-1E22A0E26731}" dt="2020-06-07T03:44:55.072" v="12502" actId="1076"/>
          <ac:picMkLst>
            <pc:docMk/>
            <pc:sldMk cId="1911150558" sldId="267"/>
            <ac:picMk id="9218" creationId="{75662262-1A40-4EFB-8EEA-D802E8738FE2}"/>
          </ac:picMkLst>
        </pc:picChg>
        <pc:picChg chg="add mod">
          <ac:chgData name="Sheryl Cheek" userId="79a207ff5582ca32" providerId="LiveId" clId="{FB3FE727-F646-40D6-982E-1E22A0E26731}" dt="2020-06-07T03:46:27.627" v="12506" actId="1076"/>
          <ac:picMkLst>
            <pc:docMk/>
            <pc:sldMk cId="1911150558" sldId="267"/>
            <ac:picMk id="9220" creationId="{D66CC43E-CB47-4A1C-99FF-553B60D6F21A}"/>
          </ac:picMkLst>
        </pc:picChg>
        <pc:picChg chg="add mod">
          <ac:chgData name="Sheryl Cheek" userId="79a207ff5582ca32" providerId="LiveId" clId="{FB3FE727-F646-40D6-982E-1E22A0E26731}" dt="2020-06-07T03:47:14.930" v="12510" actId="1076"/>
          <ac:picMkLst>
            <pc:docMk/>
            <pc:sldMk cId="1911150558" sldId="267"/>
            <ac:picMk id="9222" creationId="{9B07322F-A0A9-4D9B-96FF-B61EF7884902}"/>
          </ac:picMkLst>
        </pc:picChg>
        <pc:picChg chg="add mod">
          <ac:chgData name="Sheryl Cheek" userId="79a207ff5582ca32" providerId="LiveId" clId="{FB3FE727-F646-40D6-982E-1E22A0E26731}" dt="2020-06-07T03:47:13.155" v="12509" actId="1076"/>
          <ac:picMkLst>
            <pc:docMk/>
            <pc:sldMk cId="1911150558" sldId="267"/>
            <ac:picMk id="9224" creationId="{32ED73C1-2381-42CD-92A3-419004C3252C}"/>
          </ac:picMkLst>
        </pc:picChg>
        <pc:picChg chg="add mod">
          <ac:chgData name="Sheryl Cheek" userId="79a207ff5582ca32" providerId="LiveId" clId="{FB3FE727-F646-40D6-982E-1E22A0E26731}" dt="2020-06-07T03:44:57.397" v="12503" actId="1076"/>
          <ac:picMkLst>
            <pc:docMk/>
            <pc:sldMk cId="1911150558" sldId="267"/>
            <ac:picMk id="9226" creationId="{9A13923D-9332-48E3-85C2-FE4F5D173609}"/>
          </ac:picMkLst>
        </pc:picChg>
        <pc:picChg chg="add mod">
          <ac:chgData name="Sheryl Cheek" userId="79a207ff5582ca32" providerId="LiveId" clId="{FB3FE727-F646-40D6-982E-1E22A0E26731}" dt="2020-06-07T03:46:30.978" v="12507" actId="1076"/>
          <ac:picMkLst>
            <pc:docMk/>
            <pc:sldMk cId="1911150558" sldId="267"/>
            <ac:picMk id="9228" creationId="{F3CF2313-02EE-4529-91BB-FAFD2CABB482}"/>
          </ac:picMkLst>
        </pc:picChg>
        <pc:picChg chg="add mod">
          <ac:chgData name="Sheryl Cheek" userId="79a207ff5582ca32" providerId="LiveId" clId="{FB3FE727-F646-40D6-982E-1E22A0E26731}" dt="2020-06-07T03:47:18.055" v="12511" actId="1076"/>
          <ac:picMkLst>
            <pc:docMk/>
            <pc:sldMk cId="1911150558" sldId="267"/>
            <ac:picMk id="9230" creationId="{34DED76A-65A9-45CF-B69A-93EA0C1E1D21}"/>
          </ac:picMkLst>
        </pc:picChg>
      </pc:sldChg>
      <pc:sldChg chg="addSp delSp modSp add mod ord modClrScheme chgLayout modNotesTx">
        <pc:chgData name="Sheryl Cheek" userId="79a207ff5582ca32" providerId="LiveId" clId="{FB3FE727-F646-40D6-982E-1E22A0E26731}" dt="2020-06-10T19:27:59.874" v="29481" actId="6549"/>
        <pc:sldMkLst>
          <pc:docMk/>
          <pc:sldMk cId="3948860644" sldId="267"/>
        </pc:sldMkLst>
        <pc:spChg chg="mod ord">
          <ac:chgData name="Sheryl Cheek" userId="79a207ff5582ca32" providerId="LiveId" clId="{FB3FE727-F646-40D6-982E-1E22A0E26731}" dt="2020-06-08T22:30:20.153" v="27658" actId="115"/>
          <ac:spMkLst>
            <pc:docMk/>
            <pc:sldMk cId="3948860644" sldId="267"/>
            <ac:spMk id="2" creationId="{BED6F6C0-6109-40D7-8387-9051F3B11AA0}"/>
          </ac:spMkLst>
        </pc:spChg>
        <pc:spChg chg="add del mod">
          <ac:chgData name="Sheryl Cheek" userId="79a207ff5582ca32" providerId="LiveId" clId="{FB3FE727-F646-40D6-982E-1E22A0E26731}" dt="2020-06-08T21:00:44.279" v="23702"/>
          <ac:spMkLst>
            <pc:docMk/>
            <pc:sldMk cId="3948860644" sldId="267"/>
            <ac:spMk id="3" creationId="{64DAB1CD-500A-4CF1-A620-4557C69D0558}"/>
          </ac:spMkLst>
        </pc:spChg>
        <pc:spChg chg="add del mod">
          <ac:chgData name="Sheryl Cheek" userId="79a207ff5582ca32" providerId="LiveId" clId="{FB3FE727-F646-40D6-982E-1E22A0E26731}" dt="2020-06-08T21:01:19.027" v="23704"/>
          <ac:spMkLst>
            <pc:docMk/>
            <pc:sldMk cId="3948860644" sldId="267"/>
            <ac:spMk id="4" creationId="{812216AE-901B-4C26-826B-6DC3FD3A3177}"/>
          </ac:spMkLst>
        </pc:spChg>
        <pc:spChg chg="add mod ord">
          <ac:chgData name="Sheryl Cheek" userId="79a207ff5582ca32" providerId="LiveId" clId="{FB3FE727-F646-40D6-982E-1E22A0E26731}" dt="2020-06-10T19:27:59.874" v="29481" actId="6549"/>
          <ac:spMkLst>
            <pc:docMk/>
            <pc:sldMk cId="3948860644" sldId="267"/>
            <ac:spMk id="5" creationId="{7655B335-B244-4788-9A4B-DB0E9260DECE}"/>
          </ac:spMkLst>
        </pc:spChg>
        <pc:picChg chg="add del mod">
          <ac:chgData name="Sheryl Cheek" userId="79a207ff5582ca32" providerId="LiveId" clId="{FB3FE727-F646-40D6-982E-1E22A0E26731}" dt="2020-06-08T19:09:23.722" v="22204" actId="21"/>
          <ac:picMkLst>
            <pc:docMk/>
            <pc:sldMk cId="3948860644" sldId="267"/>
            <ac:picMk id="10" creationId="{EEE79231-97E3-46FF-AEC3-0D6655910EF1}"/>
          </ac:picMkLst>
        </pc:picChg>
        <pc:picChg chg="del">
          <ac:chgData name="Sheryl Cheek" userId="79a207ff5582ca32" providerId="LiveId" clId="{FB3FE727-F646-40D6-982E-1E22A0E26731}" dt="2020-06-08T19:09:29.517" v="22206" actId="21"/>
          <ac:picMkLst>
            <pc:docMk/>
            <pc:sldMk cId="3948860644" sldId="267"/>
            <ac:picMk id="9218" creationId="{75662262-1A40-4EFB-8EEA-D802E8738FE2}"/>
          </ac:picMkLst>
        </pc:picChg>
        <pc:picChg chg="del">
          <ac:chgData name="Sheryl Cheek" userId="79a207ff5582ca32" providerId="LiveId" clId="{FB3FE727-F646-40D6-982E-1E22A0E26731}" dt="2020-06-07T21:37:26.349" v="12593" actId="21"/>
          <ac:picMkLst>
            <pc:docMk/>
            <pc:sldMk cId="3948860644" sldId="267"/>
            <ac:picMk id="9220" creationId="{D66CC43E-CB47-4A1C-99FF-553B60D6F21A}"/>
          </ac:picMkLst>
        </pc:picChg>
        <pc:picChg chg="del">
          <ac:chgData name="Sheryl Cheek" userId="79a207ff5582ca32" providerId="LiveId" clId="{FB3FE727-F646-40D6-982E-1E22A0E26731}" dt="2020-06-08T19:09:19.962" v="22203" actId="21"/>
          <ac:picMkLst>
            <pc:docMk/>
            <pc:sldMk cId="3948860644" sldId="267"/>
            <ac:picMk id="9222" creationId="{9B07322F-A0A9-4D9B-96FF-B61EF7884902}"/>
          </ac:picMkLst>
        </pc:picChg>
        <pc:picChg chg="del">
          <ac:chgData name="Sheryl Cheek" userId="79a207ff5582ca32" providerId="LiveId" clId="{FB3FE727-F646-40D6-982E-1E22A0E26731}" dt="2020-06-07T21:35:39.535" v="12584" actId="21"/>
          <ac:picMkLst>
            <pc:docMk/>
            <pc:sldMk cId="3948860644" sldId="267"/>
            <ac:picMk id="9224" creationId="{32ED73C1-2381-42CD-92A3-419004C3252C}"/>
          </ac:picMkLst>
        </pc:picChg>
        <pc:picChg chg="del">
          <ac:chgData name="Sheryl Cheek" userId="79a207ff5582ca32" providerId="LiveId" clId="{FB3FE727-F646-40D6-982E-1E22A0E26731}" dt="2020-06-08T19:09:26.140" v="22205" actId="21"/>
          <ac:picMkLst>
            <pc:docMk/>
            <pc:sldMk cId="3948860644" sldId="267"/>
            <ac:picMk id="9226" creationId="{9A13923D-9332-48E3-85C2-FE4F5D173609}"/>
          </ac:picMkLst>
        </pc:picChg>
        <pc:picChg chg="del">
          <ac:chgData name="Sheryl Cheek" userId="79a207ff5582ca32" providerId="LiveId" clId="{FB3FE727-F646-40D6-982E-1E22A0E26731}" dt="2020-06-08T19:09:32.628" v="22207" actId="21"/>
          <ac:picMkLst>
            <pc:docMk/>
            <pc:sldMk cId="3948860644" sldId="267"/>
            <ac:picMk id="9228" creationId="{F3CF2313-02EE-4529-91BB-FAFD2CABB482}"/>
          </ac:picMkLst>
        </pc:picChg>
        <pc:picChg chg="del">
          <ac:chgData name="Sheryl Cheek" userId="79a207ff5582ca32" providerId="LiveId" clId="{FB3FE727-F646-40D6-982E-1E22A0E26731}" dt="2020-06-08T19:09:35.669" v="22208" actId="21"/>
          <ac:picMkLst>
            <pc:docMk/>
            <pc:sldMk cId="3948860644" sldId="267"/>
            <ac:picMk id="9230" creationId="{34DED76A-65A9-45CF-B69A-93EA0C1E1D21}"/>
          </ac:picMkLst>
        </pc:picChg>
      </pc:sldChg>
      <pc:sldChg chg="addSp delSp modSp new del mod ord">
        <pc:chgData name="Sheryl Cheek" userId="79a207ff5582ca32" providerId="LiveId" clId="{FB3FE727-F646-40D6-982E-1E22A0E26731}" dt="2020-06-08T21:36:07.838" v="25111" actId="2696"/>
        <pc:sldMkLst>
          <pc:docMk/>
          <pc:sldMk cId="969571574" sldId="268"/>
        </pc:sldMkLst>
        <pc:spChg chg="mod">
          <ac:chgData name="Sheryl Cheek" userId="79a207ff5582ca32" providerId="LiveId" clId="{FB3FE727-F646-40D6-982E-1E22A0E26731}" dt="2020-05-31T03:06:00.351" v="899" actId="20577"/>
          <ac:spMkLst>
            <pc:docMk/>
            <pc:sldMk cId="969571574" sldId="268"/>
            <ac:spMk id="2" creationId="{2CD3F242-964E-4D9A-A25C-191CA23227AD}"/>
          </ac:spMkLst>
        </pc:spChg>
        <pc:spChg chg="del">
          <ac:chgData name="Sheryl Cheek" userId="79a207ff5582ca32" providerId="LiveId" clId="{FB3FE727-F646-40D6-982E-1E22A0E26731}" dt="2020-06-07T03:56:52.338" v="12512"/>
          <ac:spMkLst>
            <pc:docMk/>
            <pc:sldMk cId="969571574" sldId="268"/>
            <ac:spMk id="3" creationId="{CF467F36-D302-4804-8E94-118D3FF3263D}"/>
          </ac:spMkLst>
        </pc:spChg>
        <pc:spChg chg="add mod">
          <ac:chgData name="Sheryl Cheek" userId="79a207ff5582ca32" providerId="LiveId" clId="{FB3FE727-F646-40D6-982E-1E22A0E26731}" dt="2020-06-07T04:54:07.725" v="12561" actId="14100"/>
          <ac:spMkLst>
            <pc:docMk/>
            <pc:sldMk cId="969571574" sldId="268"/>
            <ac:spMk id="4" creationId="{2C356479-81DA-40CF-9DD5-940016010F86}"/>
          </ac:spMkLst>
        </pc:spChg>
        <pc:picChg chg="add del mod">
          <ac:chgData name="Sheryl Cheek" userId="79a207ff5582ca32" providerId="LiveId" clId="{FB3FE727-F646-40D6-982E-1E22A0E26731}" dt="2020-06-08T19:09:05.633" v="22202" actId="21"/>
          <ac:picMkLst>
            <pc:docMk/>
            <pc:sldMk cId="969571574" sldId="268"/>
            <ac:picMk id="9" creationId="{1B8B74B8-A606-4904-BF81-3C657923D1C0}"/>
          </ac:picMkLst>
        </pc:picChg>
        <pc:picChg chg="add del mod">
          <ac:chgData name="Sheryl Cheek" userId="79a207ff5582ca32" providerId="LiveId" clId="{FB3FE727-F646-40D6-982E-1E22A0E26731}" dt="2020-06-07T04:52:39.146" v="12556" actId="21"/>
          <ac:picMkLst>
            <pc:docMk/>
            <pc:sldMk cId="969571574" sldId="268"/>
            <ac:picMk id="10242" creationId="{FEB53CA4-B589-4000-83CC-DFC65438AC8A}"/>
          </ac:picMkLst>
        </pc:picChg>
        <pc:picChg chg="add del mod">
          <ac:chgData name="Sheryl Cheek" userId="79a207ff5582ca32" providerId="LiveId" clId="{FB3FE727-F646-40D6-982E-1E22A0E26731}" dt="2020-06-07T04:52:34.012" v="12555" actId="21"/>
          <ac:picMkLst>
            <pc:docMk/>
            <pc:sldMk cId="969571574" sldId="268"/>
            <ac:picMk id="10244" creationId="{38A6237D-F57D-4D41-ADFE-337186196C3C}"/>
          </ac:picMkLst>
        </pc:picChg>
        <pc:picChg chg="add del mod">
          <ac:chgData name="Sheryl Cheek" userId="79a207ff5582ca32" providerId="LiveId" clId="{FB3FE727-F646-40D6-982E-1E22A0E26731}" dt="2020-06-08T19:07:49.058" v="22195" actId="21"/>
          <ac:picMkLst>
            <pc:docMk/>
            <pc:sldMk cId="969571574" sldId="268"/>
            <ac:picMk id="10246" creationId="{162AEBC4-D5AF-4DAC-9C70-828A0EA15C38}"/>
          </ac:picMkLst>
        </pc:picChg>
        <pc:picChg chg="add mod">
          <ac:chgData name="Sheryl Cheek" userId="79a207ff5582ca32" providerId="LiveId" clId="{FB3FE727-F646-40D6-982E-1E22A0E26731}" dt="2020-06-07T04:41:00.388" v="12539" actId="1076"/>
          <ac:picMkLst>
            <pc:docMk/>
            <pc:sldMk cId="969571574" sldId="268"/>
            <ac:picMk id="10248" creationId="{80D2B2DC-ACCF-46FB-BFEB-24EA27753B68}"/>
          </ac:picMkLst>
        </pc:picChg>
        <pc:picChg chg="add del mod">
          <ac:chgData name="Sheryl Cheek" userId="79a207ff5582ca32" providerId="LiveId" clId="{FB3FE727-F646-40D6-982E-1E22A0E26731}" dt="2020-06-07T04:42:19.996" v="12542" actId="21"/>
          <ac:picMkLst>
            <pc:docMk/>
            <pc:sldMk cId="969571574" sldId="268"/>
            <ac:picMk id="10250" creationId="{9399A34E-2021-4B08-9F6C-B34025A27CA9}"/>
          </ac:picMkLst>
        </pc:picChg>
        <pc:picChg chg="add del mod">
          <ac:chgData name="Sheryl Cheek" userId="79a207ff5582ca32" providerId="LiveId" clId="{FB3FE727-F646-40D6-982E-1E22A0E26731}" dt="2020-06-07T04:54:13.429" v="12562" actId="21"/>
          <ac:picMkLst>
            <pc:docMk/>
            <pc:sldMk cId="969571574" sldId="268"/>
            <ac:picMk id="10252" creationId="{01C51488-5911-4966-B366-DF080D8D7007}"/>
          </ac:picMkLst>
        </pc:picChg>
        <pc:picChg chg="add del mod">
          <ac:chgData name="Sheryl Cheek" userId="79a207ff5582ca32" providerId="LiveId" clId="{FB3FE727-F646-40D6-982E-1E22A0E26731}" dt="2020-06-08T19:07:43.444" v="22194" actId="21"/>
          <ac:picMkLst>
            <pc:docMk/>
            <pc:sldMk cId="969571574" sldId="268"/>
            <ac:picMk id="10254" creationId="{DD457F50-873F-46B0-AFDD-A5CAF41FEECF}"/>
          </ac:picMkLst>
        </pc:picChg>
        <pc:picChg chg="add mod">
          <ac:chgData name="Sheryl Cheek" userId="79a207ff5582ca32" providerId="LiveId" clId="{FB3FE727-F646-40D6-982E-1E22A0E26731}" dt="2020-06-07T04:53:01.469" v="12560" actId="1076"/>
          <ac:picMkLst>
            <pc:docMk/>
            <pc:sldMk cId="969571574" sldId="268"/>
            <ac:picMk id="10256" creationId="{B31CFE8F-2F25-4804-94AB-826FB98C47FA}"/>
          </ac:picMkLst>
        </pc:picChg>
        <pc:picChg chg="add del mod">
          <ac:chgData name="Sheryl Cheek" userId="79a207ff5582ca32" providerId="LiveId" clId="{FB3FE727-F646-40D6-982E-1E22A0E26731}" dt="2020-06-07T04:59:02.465" v="12565" actId="21"/>
          <ac:picMkLst>
            <pc:docMk/>
            <pc:sldMk cId="969571574" sldId="268"/>
            <ac:picMk id="10258" creationId="{415B9695-CDD4-463D-AE52-B0785744C82A}"/>
          </ac:picMkLst>
        </pc:picChg>
        <pc:picChg chg="add del mod">
          <ac:chgData name="Sheryl Cheek" userId="79a207ff5582ca32" providerId="LiveId" clId="{FB3FE727-F646-40D6-982E-1E22A0E26731}" dt="2020-06-08T19:07:52.073" v="22196" actId="21"/>
          <ac:picMkLst>
            <pc:docMk/>
            <pc:sldMk cId="969571574" sldId="268"/>
            <ac:picMk id="10260" creationId="{ECA3D49D-08D1-4C9B-9E1B-584E44F2A323}"/>
          </ac:picMkLst>
        </pc:picChg>
      </pc:sldChg>
      <pc:sldChg chg="addSp delSp modSp new del mod">
        <pc:chgData name="Sheryl Cheek" userId="79a207ff5582ca32" providerId="LiveId" clId="{FB3FE727-F646-40D6-982E-1E22A0E26731}" dt="2020-06-08T19:07:33.665" v="22193" actId="2696"/>
        <pc:sldMkLst>
          <pc:docMk/>
          <pc:sldMk cId="3927249632" sldId="269"/>
        </pc:sldMkLst>
        <pc:spChg chg="mod">
          <ac:chgData name="Sheryl Cheek" userId="79a207ff5582ca32" providerId="LiveId" clId="{FB3FE727-F646-40D6-982E-1E22A0E26731}" dt="2020-05-31T03:06:44.911" v="906" actId="120"/>
          <ac:spMkLst>
            <pc:docMk/>
            <pc:sldMk cId="3927249632" sldId="269"/>
            <ac:spMk id="2" creationId="{B4A5A8A2-BD7C-4B2A-B074-50B2B926A8C0}"/>
          </ac:spMkLst>
        </pc:spChg>
        <pc:spChg chg="del">
          <ac:chgData name="Sheryl Cheek" userId="79a207ff5582ca32" providerId="LiveId" clId="{FB3FE727-F646-40D6-982E-1E22A0E26731}" dt="2020-06-07T04:06:11.582" v="12513"/>
          <ac:spMkLst>
            <pc:docMk/>
            <pc:sldMk cId="3927249632" sldId="269"/>
            <ac:spMk id="3" creationId="{CED46E08-2C25-4BCC-9699-746A4610C968}"/>
          </ac:spMkLst>
        </pc:spChg>
        <pc:spChg chg="add del mod">
          <ac:chgData name="Sheryl Cheek" userId="79a207ff5582ca32" providerId="LiveId" clId="{FB3FE727-F646-40D6-982E-1E22A0E26731}" dt="2020-06-07T04:07:13.259" v="12517"/>
          <ac:spMkLst>
            <pc:docMk/>
            <pc:sldMk cId="3927249632" sldId="269"/>
            <ac:spMk id="4" creationId="{8C2459C4-F0AB-4B2E-AF53-19E2FC9C3799}"/>
          </ac:spMkLst>
        </pc:spChg>
        <pc:spChg chg="add del mod">
          <ac:chgData name="Sheryl Cheek" userId="79a207ff5582ca32" providerId="LiveId" clId="{FB3FE727-F646-40D6-982E-1E22A0E26731}" dt="2020-06-07T04:11:14.687" v="12527"/>
          <ac:spMkLst>
            <pc:docMk/>
            <pc:sldMk cId="3927249632" sldId="269"/>
            <ac:spMk id="5" creationId="{122BB066-EF12-4DFD-A1BE-AC7763842100}"/>
          </ac:spMkLst>
        </pc:spChg>
        <pc:picChg chg="add del mod">
          <ac:chgData name="Sheryl Cheek" userId="79a207ff5582ca32" providerId="LiveId" clId="{FB3FE727-F646-40D6-982E-1E22A0E26731}" dt="2020-06-07T04:06:25.197" v="12516" actId="21"/>
          <ac:picMkLst>
            <pc:docMk/>
            <pc:sldMk cId="3927249632" sldId="269"/>
            <ac:picMk id="11266" creationId="{19C55317-D05D-4CDE-968A-A584DE235DB4}"/>
          </ac:picMkLst>
        </pc:picChg>
        <pc:picChg chg="add del mod">
          <ac:chgData name="Sheryl Cheek" userId="79a207ff5582ca32" providerId="LiveId" clId="{FB3FE727-F646-40D6-982E-1E22A0E26731}" dt="2020-06-07T04:09:55.901" v="12526" actId="21"/>
          <ac:picMkLst>
            <pc:docMk/>
            <pc:sldMk cId="3927249632" sldId="269"/>
            <ac:picMk id="11268" creationId="{122CB136-371A-41EF-AFA7-5B4505285338}"/>
          </ac:picMkLst>
        </pc:picChg>
        <pc:picChg chg="add mod">
          <ac:chgData name="Sheryl Cheek" userId="79a207ff5582ca32" providerId="LiveId" clId="{FB3FE727-F646-40D6-982E-1E22A0E26731}" dt="2020-06-07T05:12:25.333" v="12576" actId="1076"/>
          <ac:picMkLst>
            <pc:docMk/>
            <pc:sldMk cId="3927249632" sldId="269"/>
            <ac:picMk id="11270" creationId="{237BD705-A1A3-446E-ADA9-CCC210D36E3D}"/>
          </ac:picMkLst>
        </pc:picChg>
        <pc:picChg chg="add del">
          <ac:chgData name="Sheryl Cheek" userId="79a207ff5582ca32" providerId="LiveId" clId="{FB3FE727-F646-40D6-982E-1E22A0E26731}" dt="2020-06-07T04:09:55.901" v="12526" actId="21"/>
          <ac:picMkLst>
            <pc:docMk/>
            <pc:sldMk cId="3927249632" sldId="269"/>
            <ac:picMk id="11272" creationId="{0DBF74B2-88A2-4CB2-B278-018727E27C18}"/>
          </ac:picMkLst>
        </pc:picChg>
        <pc:picChg chg="add mod">
          <ac:chgData name="Sheryl Cheek" userId="79a207ff5582ca32" providerId="LiveId" clId="{FB3FE727-F646-40D6-982E-1E22A0E26731}" dt="2020-06-07T05:07:14.223" v="12571" actId="1076"/>
          <ac:picMkLst>
            <pc:docMk/>
            <pc:sldMk cId="3927249632" sldId="269"/>
            <ac:picMk id="11274" creationId="{B2DFE780-F304-4225-AD38-FC98ECFB9C95}"/>
          </ac:picMkLst>
        </pc:picChg>
        <pc:picChg chg="add mod">
          <ac:chgData name="Sheryl Cheek" userId="79a207ff5582ca32" providerId="LiveId" clId="{FB3FE727-F646-40D6-982E-1E22A0E26731}" dt="2020-06-07T05:07:17.318" v="12572" actId="1076"/>
          <ac:picMkLst>
            <pc:docMk/>
            <pc:sldMk cId="3927249632" sldId="269"/>
            <ac:picMk id="11276" creationId="{1CF05538-1147-4C62-9014-358AAF12A208}"/>
          </ac:picMkLst>
        </pc:picChg>
        <pc:picChg chg="add mod">
          <ac:chgData name="Sheryl Cheek" userId="79a207ff5582ca32" providerId="LiveId" clId="{FB3FE727-F646-40D6-982E-1E22A0E26731}" dt="2020-06-07T05:12:30.632" v="12577" actId="1076"/>
          <ac:picMkLst>
            <pc:docMk/>
            <pc:sldMk cId="3927249632" sldId="269"/>
            <ac:picMk id="11278" creationId="{B39E6740-C34D-4F51-A592-ED34D0608A63}"/>
          </ac:picMkLst>
        </pc:picChg>
        <pc:picChg chg="add mod">
          <ac:chgData name="Sheryl Cheek" userId="79a207ff5582ca32" providerId="LiveId" clId="{FB3FE727-F646-40D6-982E-1E22A0E26731}" dt="2020-06-07T05:12:32.634" v="12578" actId="1076"/>
          <ac:picMkLst>
            <pc:docMk/>
            <pc:sldMk cId="3927249632" sldId="269"/>
            <ac:picMk id="11280" creationId="{B54973F7-8ECC-4633-B700-80C2EACA38DC}"/>
          </ac:picMkLst>
        </pc:picChg>
      </pc:sldChg>
      <pc:sldChg chg="addSp delSp modSp new mod setBg modNotesTx">
        <pc:chgData name="Sheryl Cheek" userId="79a207ff5582ca32" providerId="LiveId" clId="{FB3FE727-F646-40D6-982E-1E22A0E26731}" dt="2020-06-16T17:59:24.931" v="40316" actId="6549"/>
        <pc:sldMkLst>
          <pc:docMk/>
          <pc:sldMk cId="763032828" sldId="270"/>
        </pc:sldMkLst>
        <pc:spChg chg="mod">
          <ac:chgData name="Sheryl Cheek" userId="79a207ff5582ca32" providerId="LiveId" clId="{FB3FE727-F646-40D6-982E-1E22A0E26731}" dt="2020-06-04T00:50:11.795" v="6894" actId="14100"/>
          <ac:spMkLst>
            <pc:docMk/>
            <pc:sldMk cId="763032828" sldId="270"/>
            <ac:spMk id="2" creationId="{4DFDDB89-C4E9-4A2E-9A84-2C79F011FEDE}"/>
          </ac:spMkLst>
        </pc:spChg>
        <pc:spChg chg="mod ord">
          <ac:chgData name="Sheryl Cheek" userId="79a207ff5582ca32" providerId="LiveId" clId="{FB3FE727-F646-40D6-982E-1E22A0E26731}" dt="2020-06-15T18:09:35.071" v="32440" actId="20577"/>
          <ac:spMkLst>
            <pc:docMk/>
            <pc:sldMk cId="763032828" sldId="270"/>
            <ac:spMk id="3" creationId="{CE1C8AE4-733B-4B3C-8460-1B8BBC7DF65C}"/>
          </ac:spMkLst>
        </pc:spChg>
        <pc:spChg chg="add del">
          <ac:chgData name="Sheryl Cheek" userId="79a207ff5582ca32" providerId="LiveId" clId="{FB3FE727-F646-40D6-982E-1E22A0E26731}" dt="2020-06-03T23:39:34.787" v="5910" actId="26606"/>
          <ac:spMkLst>
            <pc:docMk/>
            <pc:sldMk cId="763032828" sldId="270"/>
            <ac:spMk id="73" creationId="{911A6C77-6109-4F77-975B-C375615A557E}"/>
          </ac:spMkLst>
        </pc:spChg>
        <pc:grpChg chg="add del">
          <ac:chgData name="Sheryl Cheek" userId="79a207ff5582ca32" providerId="LiveId" clId="{FB3FE727-F646-40D6-982E-1E22A0E26731}" dt="2020-06-03T23:39:34.787" v="5910" actId="26606"/>
          <ac:grpSpMkLst>
            <pc:docMk/>
            <pc:sldMk cId="763032828" sldId="270"/>
            <ac:grpSpMk id="75" creationId="{CB343D17-9934-455E-B326-2F39206BA44A}"/>
          </ac:grpSpMkLst>
        </pc:grpChg>
        <pc:picChg chg="add del mod">
          <ac:chgData name="Sheryl Cheek" userId="79a207ff5582ca32" providerId="LiveId" clId="{FB3FE727-F646-40D6-982E-1E22A0E26731}" dt="2020-06-03T23:35:04.320" v="5906" actId="21"/>
          <ac:picMkLst>
            <pc:docMk/>
            <pc:sldMk cId="763032828" sldId="270"/>
            <ac:picMk id="1026" creationId="{237CE1C5-8E3F-4BC9-845B-7400AB126B79}"/>
          </ac:picMkLst>
        </pc:picChg>
        <pc:picChg chg="add mod">
          <ac:chgData name="Sheryl Cheek" userId="79a207ff5582ca32" providerId="LiveId" clId="{FB3FE727-F646-40D6-982E-1E22A0E26731}" dt="2020-06-15T18:10:22.036" v="32444" actId="1076"/>
          <ac:picMkLst>
            <pc:docMk/>
            <pc:sldMk cId="763032828" sldId="270"/>
            <ac:picMk id="1028" creationId="{3F212AC1-D6EA-4E6E-BA3B-335F34CA89B8}"/>
          </ac:picMkLst>
        </pc:picChg>
        <pc:cxnChg chg="add del">
          <ac:chgData name="Sheryl Cheek" userId="79a207ff5582ca32" providerId="LiveId" clId="{FB3FE727-F646-40D6-982E-1E22A0E26731}" dt="2020-06-03T23:39:44.900" v="5912" actId="26606"/>
          <ac:cxnSpMkLst>
            <pc:docMk/>
            <pc:sldMk cId="763032828" sldId="270"/>
            <ac:cxnSpMk id="1030" creationId="{A7F400EE-A8A5-48AF-B4D6-291B52C6F0B0}"/>
          </ac:cxnSpMkLst>
        </pc:cxnChg>
      </pc:sldChg>
      <pc:sldChg chg="addSp delSp modSp new mod modTransition setBg modClrScheme modAnim chgLayout modNotesTx">
        <pc:chgData name="Sheryl Cheek" userId="79a207ff5582ca32" providerId="LiveId" clId="{FB3FE727-F646-40D6-982E-1E22A0E26731}" dt="2020-06-16T17:59:55.309" v="40323" actId="113"/>
        <pc:sldMkLst>
          <pc:docMk/>
          <pc:sldMk cId="1033251017" sldId="271"/>
        </pc:sldMkLst>
        <pc:spChg chg="mod ord">
          <ac:chgData name="Sheryl Cheek" userId="79a207ff5582ca32" providerId="LiveId" clId="{FB3FE727-F646-40D6-982E-1E22A0E26731}" dt="2020-06-04T00:59:49.256" v="6901"/>
          <ac:spMkLst>
            <pc:docMk/>
            <pc:sldMk cId="1033251017" sldId="271"/>
            <ac:spMk id="2" creationId="{EF23853C-991B-43B4-BC20-47E7D9750E53}"/>
          </ac:spMkLst>
        </pc:spChg>
        <pc:spChg chg="add del mod ord">
          <ac:chgData name="Sheryl Cheek" userId="79a207ff5582ca32" providerId="LiveId" clId="{FB3FE727-F646-40D6-982E-1E22A0E26731}" dt="2020-06-07T23:40:21.731" v="14956"/>
          <ac:spMkLst>
            <pc:docMk/>
            <pc:sldMk cId="1033251017" sldId="271"/>
            <ac:spMk id="3" creationId="{278C4CC6-8674-4DCB-9BFF-103C68807736}"/>
          </ac:spMkLst>
        </pc:spChg>
        <pc:spChg chg="add del mod ord">
          <ac:chgData name="Sheryl Cheek" userId="79a207ff5582ca32" providerId="LiveId" clId="{FB3FE727-F646-40D6-982E-1E22A0E26731}" dt="2020-06-04T00:19:23.998" v="6676"/>
          <ac:spMkLst>
            <pc:docMk/>
            <pc:sldMk cId="1033251017" sldId="271"/>
            <ac:spMk id="4" creationId="{0177DE3F-B18A-4EFE-AA05-D39405BC433A}"/>
          </ac:spMkLst>
        </pc:spChg>
        <pc:spChg chg="add del mod">
          <ac:chgData name="Sheryl Cheek" userId="79a207ff5582ca32" providerId="LiveId" clId="{FB3FE727-F646-40D6-982E-1E22A0E26731}" dt="2020-06-04T00:59:49.256" v="6901"/>
          <ac:spMkLst>
            <pc:docMk/>
            <pc:sldMk cId="1033251017" sldId="271"/>
            <ac:spMk id="4" creationId="{A20E8A76-625F-4BC3-BCE3-E4ED5C4A2DE9}"/>
          </ac:spMkLst>
        </pc:spChg>
        <pc:spChg chg="add del mod">
          <ac:chgData name="Sheryl Cheek" userId="79a207ff5582ca32" providerId="LiveId" clId="{FB3FE727-F646-40D6-982E-1E22A0E26731}" dt="2020-06-04T00:18:08.615" v="6664" actId="21"/>
          <ac:spMkLst>
            <pc:docMk/>
            <pc:sldMk cId="1033251017" sldId="271"/>
            <ac:spMk id="5" creationId="{2D5C4CA9-30F2-4826-A922-E5B32CF6C093}"/>
          </ac:spMkLst>
        </pc:spChg>
        <pc:spChg chg="add del mod">
          <ac:chgData name="Sheryl Cheek" userId="79a207ff5582ca32" providerId="LiveId" clId="{FB3FE727-F646-40D6-982E-1E22A0E26731}" dt="2020-06-04T00:59:49.256" v="6901"/>
          <ac:spMkLst>
            <pc:docMk/>
            <pc:sldMk cId="1033251017" sldId="271"/>
            <ac:spMk id="5" creationId="{F1AC7C48-61A9-4ED6-AAA5-9AD36B41938E}"/>
          </ac:spMkLst>
        </pc:spChg>
        <pc:spChg chg="add del mod">
          <ac:chgData name="Sheryl Cheek" userId="79a207ff5582ca32" providerId="LiveId" clId="{FB3FE727-F646-40D6-982E-1E22A0E26731}" dt="2020-06-04T00:25:06.041" v="6699"/>
          <ac:spMkLst>
            <pc:docMk/>
            <pc:sldMk cId="1033251017" sldId="271"/>
            <ac:spMk id="6" creationId="{B3280F10-0897-48A4-A2B1-7DEEBD49AEDE}"/>
          </ac:spMkLst>
        </pc:spChg>
        <pc:spChg chg="add del mod">
          <ac:chgData name="Sheryl Cheek" userId="79a207ff5582ca32" providerId="LiveId" clId="{FB3FE727-F646-40D6-982E-1E22A0E26731}" dt="2020-06-04T00:59:49.256" v="6901"/>
          <ac:spMkLst>
            <pc:docMk/>
            <pc:sldMk cId="1033251017" sldId="271"/>
            <ac:spMk id="6" creationId="{D5D999FB-F99F-4E3B-90ED-368A705ACE10}"/>
          </ac:spMkLst>
        </pc:spChg>
        <pc:spChg chg="add mod">
          <ac:chgData name="Sheryl Cheek" userId="79a207ff5582ca32" providerId="LiveId" clId="{FB3FE727-F646-40D6-982E-1E22A0E26731}" dt="2020-06-04T00:17:44.887" v="6661" actId="571"/>
          <ac:spMkLst>
            <pc:docMk/>
            <pc:sldMk cId="1033251017" sldId="271"/>
            <ac:spMk id="7" creationId="{FD7F5FF3-D140-4CDA-A06F-16583326D0C5}"/>
          </ac:spMkLst>
        </pc:spChg>
        <pc:spChg chg="add del mod">
          <ac:chgData name="Sheryl Cheek" userId="79a207ff5582ca32" providerId="LiveId" clId="{FB3FE727-F646-40D6-982E-1E22A0E26731}" dt="2020-06-04T00:30:53.198" v="6725" actId="21"/>
          <ac:spMkLst>
            <pc:docMk/>
            <pc:sldMk cId="1033251017" sldId="271"/>
            <ac:spMk id="9" creationId="{90D0590B-3F25-4D77-B6F4-9A3702FA9B09}"/>
          </ac:spMkLst>
        </pc:spChg>
        <pc:spChg chg="add del mod">
          <ac:chgData name="Sheryl Cheek" userId="79a207ff5582ca32" providerId="LiveId" clId="{FB3FE727-F646-40D6-982E-1E22A0E26731}" dt="2020-06-04T00:31:28.104" v="6735" actId="21"/>
          <ac:spMkLst>
            <pc:docMk/>
            <pc:sldMk cId="1033251017" sldId="271"/>
            <ac:spMk id="10" creationId="{5AA70748-CE2F-4DEE-AB37-4584C9E34B91}"/>
          </ac:spMkLst>
        </pc:spChg>
        <pc:spChg chg="add del mod">
          <ac:chgData name="Sheryl Cheek" userId="79a207ff5582ca32" providerId="LiveId" clId="{FB3FE727-F646-40D6-982E-1E22A0E26731}" dt="2020-06-04T00:34:25.865" v="6754" actId="21"/>
          <ac:spMkLst>
            <pc:docMk/>
            <pc:sldMk cId="1033251017" sldId="271"/>
            <ac:spMk id="11" creationId="{0AB8C395-C3AB-4364-AF38-6B195A4F1F29}"/>
          </ac:spMkLst>
        </pc:spChg>
        <pc:spChg chg="add del mod">
          <ac:chgData name="Sheryl Cheek" userId="79a207ff5582ca32" providerId="LiveId" clId="{FB3FE727-F646-40D6-982E-1E22A0E26731}" dt="2020-06-05T01:00:04.136" v="7784" actId="21"/>
          <ac:spMkLst>
            <pc:docMk/>
            <pc:sldMk cId="1033251017" sldId="271"/>
            <ac:spMk id="12" creationId="{523488CF-2EB3-493A-8BAD-A5DC2ED16383}"/>
          </ac:spMkLst>
        </pc:spChg>
        <pc:spChg chg="add del mod">
          <ac:chgData name="Sheryl Cheek" userId="79a207ff5582ca32" providerId="LiveId" clId="{FB3FE727-F646-40D6-982E-1E22A0E26731}" dt="2020-06-04T00:23:44.522" v="6694"/>
          <ac:spMkLst>
            <pc:docMk/>
            <pc:sldMk cId="1033251017" sldId="271"/>
            <ac:spMk id="14" creationId="{2C42AE2E-3D48-41D0-A135-CDE76CF4FE01}"/>
          </ac:spMkLst>
        </pc:spChg>
        <pc:spChg chg="add del">
          <ac:chgData name="Sheryl Cheek" userId="79a207ff5582ca32" providerId="LiveId" clId="{FB3FE727-F646-40D6-982E-1E22A0E26731}" dt="2020-06-04T00:32:36.749" v="6739" actId="26606"/>
          <ac:spMkLst>
            <pc:docMk/>
            <pc:sldMk cId="1033251017" sldId="271"/>
            <ac:spMk id="83" creationId="{B43B9CA2-4B31-4ACD-9A9F-B8E6C6420386}"/>
          </ac:spMkLst>
        </pc:spChg>
        <pc:spChg chg="add del">
          <ac:chgData name="Sheryl Cheek" userId="79a207ff5582ca32" providerId="LiveId" clId="{FB3FE727-F646-40D6-982E-1E22A0E26731}" dt="2020-06-04T00:32:36.749" v="6739" actId="26606"/>
          <ac:spMkLst>
            <pc:docMk/>
            <pc:sldMk cId="1033251017" sldId="271"/>
            <ac:spMk id="85" creationId="{33F94DB1-BC5D-454D-845C-7BA3A1F46999}"/>
          </ac:spMkLst>
        </pc:spChg>
        <pc:spChg chg="add del">
          <ac:chgData name="Sheryl Cheek" userId="79a207ff5582ca32" providerId="LiveId" clId="{FB3FE727-F646-40D6-982E-1E22A0E26731}" dt="2020-06-04T00:32:36.749" v="6739" actId="26606"/>
          <ac:spMkLst>
            <pc:docMk/>
            <pc:sldMk cId="1033251017" sldId="271"/>
            <ac:spMk id="87" creationId="{5676B86F-860B-4586-BCAA-C0650C09B7B9}"/>
          </ac:spMkLst>
        </pc:spChg>
        <pc:spChg chg="add del">
          <ac:chgData name="Sheryl Cheek" userId="79a207ff5582ca32" providerId="LiveId" clId="{FB3FE727-F646-40D6-982E-1E22A0E26731}" dt="2020-06-04T00:32:36.749" v="6739" actId="26606"/>
          <ac:spMkLst>
            <pc:docMk/>
            <pc:sldMk cId="1033251017" sldId="271"/>
            <ac:spMk id="89" creationId="{8C818ED5-2F56-4171-9445-3AA4F4462396}"/>
          </ac:spMkLst>
        </pc:spChg>
        <pc:spChg chg="add del">
          <ac:chgData name="Sheryl Cheek" userId="79a207ff5582ca32" providerId="LiveId" clId="{FB3FE727-F646-40D6-982E-1E22A0E26731}" dt="2020-06-04T00:32:36.749" v="6739" actId="26606"/>
          <ac:spMkLst>
            <pc:docMk/>
            <pc:sldMk cId="1033251017" sldId="271"/>
            <ac:spMk id="91" creationId="{DE74FCE8-866C-4AFA-B45C-FACE2A6094E4}"/>
          </ac:spMkLst>
        </pc:spChg>
        <pc:picChg chg="add mod">
          <ac:chgData name="Sheryl Cheek" userId="79a207ff5582ca32" providerId="LiveId" clId="{FB3FE727-F646-40D6-982E-1E22A0E26731}" dt="2020-06-04T00:17:44.887" v="6661" actId="571"/>
          <ac:picMkLst>
            <pc:docMk/>
            <pc:sldMk cId="1033251017" sldId="271"/>
            <ac:picMk id="8" creationId="{81A7C38A-026D-4C6F-BCFC-E9B608E0611D}"/>
          </ac:picMkLst>
        </pc:picChg>
        <pc:picChg chg="add mod">
          <ac:chgData name="Sheryl Cheek" userId="79a207ff5582ca32" providerId="LiveId" clId="{FB3FE727-F646-40D6-982E-1E22A0E26731}" dt="2020-06-05T01:00:32.741" v="7786" actId="1076"/>
          <ac:picMkLst>
            <pc:docMk/>
            <pc:sldMk cId="1033251017" sldId="271"/>
            <ac:picMk id="13" creationId="{B1676716-F560-4AB4-ACB8-98ADB321C1AB}"/>
          </ac:picMkLst>
        </pc:picChg>
        <pc:picChg chg="add del mod">
          <ac:chgData name="Sheryl Cheek" userId="79a207ff5582ca32" providerId="LiveId" clId="{FB3FE727-F646-40D6-982E-1E22A0E26731}" dt="2020-06-04T00:23:44.522" v="6694"/>
          <ac:picMkLst>
            <pc:docMk/>
            <pc:sldMk cId="1033251017" sldId="271"/>
            <ac:picMk id="15" creationId="{6862650D-2578-46DA-965F-AB0298AC67F9}"/>
          </ac:picMkLst>
        </pc:picChg>
        <pc:picChg chg="add del mod">
          <ac:chgData name="Sheryl Cheek" userId="79a207ff5582ca32" providerId="LiveId" clId="{FB3FE727-F646-40D6-982E-1E22A0E26731}" dt="2020-06-04T00:34:26.659" v="6756" actId="571"/>
          <ac:picMkLst>
            <pc:docMk/>
            <pc:sldMk cId="1033251017" sldId="271"/>
            <ac:picMk id="25" creationId="{E2E09807-B153-46AD-9462-AE489EC82281}"/>
          </ac:picMkLst>
        </pc:picChg>
        <pc:picChg chg="add mod ord">
          <ac:chgData name="Sheryl Cheek" userId="79a207ff5582ca32" providerId="LiveId" clId="{FB3FE727-F646-40D6-982E-1E22A0E26731}" dt="2020-06-06T20:45:03.623" v="12421" actId="14100"/>
          <ac:picMkLst>
            <pc:docMk/>
            <pc:sldMk cId="1033251017" sldId="271"/>
            <ac:picMk id="2050" creationId="{0CE64E52-8085-4D33-A390-2DE209CADA2B}"/>
          </ac:picMkLst>
        </pc:picChg>
        <pc:picChg chg="add del mod">
          <ac:chgData name="Sheryl Cheek" userId="79a207ff5582ca32" providerId="LiveId" clId="{FB3FE727-F646-40D6-982E-1E22A0E26731}" dt="2020-06-04T00:18:13.303" v="6665"/>
          <ac:picMkLst>
            <pc:docMk/>
            <pc:sldMk cId="1033251017" sldId="271"/>
            <ac:picMk id="2052" creationId="{8C4B1823-6FA0-4BA3-87ED-339C18BDB306}"/>
          </ac:picMkLst>
        </pc:picChg>
        <pc:picChg chg="add del mod">
          <ac:chgData name="Sheryl Cheek" userId="79a207ff5582ca32" providerId="LiveId" clId="{FB3FE727-F646-40D6-982E-1E22A0E26731}" dt="2020-06-04T00:20:34.360" v="6681" actId="21"/>
          <ac:picMkLst>
            <pc:docMk/>
            <pc:sldMk cId="1033251017" sldId="271"/>
            <ac:picMk id="2054" creationId="{26902024-8F9F-41A4-9446-CE4ACFEE7093}"/>
          </ac:picMkLst>
        </pc:picChg>
        <pc:picChg chg="add del mod">
          <ac:chgData name="Sheryl Cheek" userId="79a207ff5582ca32" providerId="LiveId" clId="{FB3FE727-F646-40D6-982E-1E22A0E26731}" dt="2020-06-04T00:23:01.941" v="6690"/>
          <ac:picMkLst>
            <pc:docMk/>
            <pc:sldMk cId="1033251017" sldId="271"/>
            <ac:picMk id="2056" creationId="{683CC6A1-AA16-4F20-A7B6-2B06D374F0D7}"/>
          </ac:picMkLst>
        </pc:picChg>
        <pc:picChg chg="add del mod">
          <ac:chgData name="Sheryl Cheek" userId="79a207ff5582ca32" providerId="LiveId" clId="{FB3FE727-F646-40D6-982E-1E22A0E26731}" dt="2020-06-04T00:23:46.913" v="6696"/>
          <ac:picMkLst>
            <pc:docMk/>
            <pc:sldMk cId="1033251017" sldId="271"/>
            <ac:picMk id="2058" creationId="{1914DC0D-713F-49A2-B8FD-1D559D4D6DF6}"/>
          </ac:picMkLst>
        </pc:picChg>
        <pc:picChg chg="add del mod ord">
          <ac:chgData name="Sheryl Cheek" userId="79a207ff5582ca32" providerId="LiveId" clId="{FB3FE727-F646-40D6-982E-1E22A0E26731}" dt="2020-06-04T00:35:03.258" v="6761" actId="21"/>
          <ac:picMkLst>
            <pc:docMk/>
            <pc:sldMk cId="1033251017" sldId="271"/>
            <ac:picMk id="2060" creationId="{ADC01852-D8CC-454E-B65E-7F824CE0FE0D}"/>
          </ac:picMkLst>
        </pc:picChg>
        <pc:picChg chg="add del mod ord">
          <ac:chgData name="Sheryl Cheek" userId="79a207ff5582ca32" providerId="LiveId" clId="{FB3FE727-F646-40D6-982E-1E22A0E26731}" dt="2020-06-04T00:35:00.921" v="6760" actId="21"/>
          <ac:picMkLst>
            <pc:docMk/>
            <pc:sldMk cId="1033251017" sldId="271"/>
            <ac:picMk id="2062" creationId="{D739DD02-B627-4820-9036-2A635B04BB4D}"/>
          </ac:picMkLst>
        </pc:picChg>
      </pc:sldChg>
      <pc:sldChg chg="addSp delSp modSp new del">
        <pc:chgData name="Sheryl Cheek" userId="79a207ff5582ca32" providerId="LiveId" clId="{FB3FE727-F646-40D6-982E-1E22A0E26731}" dt="2020-06-04T01:00:52.426" v="6906" actId="2696"/>
        <pc:sldMkLst>
          <pc:docMk/>
          <pc:sldMk cId="1703222227" sldId="272"/>
        </pc:sldMkLst>
        <pc:spChg chg="del">
          <ac:chgData name="Sheryl Cheek" userId="79a207ff5582ca32" providerId="LiveId" clId="{FB3FE727-F646-40D6-982E-1E22A0E26731}" dt="2020-06-04T01:00:29.668" v="6904"/>
          <ac:spMkLst>
            <pc:docMk/>
            <pc:sldMk cId="1703222227" sldId="272"/>
            <ac:spMk id="2" creationId="{95346592-5493-4D73-88A1-F62103425853}"/>
          </ac:spMkLst>
        </pc:spChg>
        <pc:spChg chg="del">
          <ac:chgData name="Sheryl Cheek" userId="79a207ff5582ca32" providerId="LiveId" clId="{FB3FE727-F646-40D6-982E-1E22A0E26731}" dt="2020-06-04T01:00:29.668" v="6904"/>
          <ac:spMkLst>
            <pc:docMk/>
            <pc:sldMk cId="1703222227" sldId="272"/>
            <ac:spMk id="3" creationId="{3110D824-618A-4843-B4A7-917C0B68F97A}"/>
          </ac:spMkLst>
        </pc:spChg>
        <pc:spChg chg="del">
          <ac:chgData name="Sheryl Cheek" userId="79a207ff5582ca32" providerId="LiveId" clId="{FB3FE727-F646-40D6-982E-1E22A0E26731}" dt="2020-06-04T01:00:29.668" v="6904"/>
          <ac:spMkLst>
            <pc:docMk/>
            <pc:sldMk cId="1703222227" sldId="272"/>
            <ac:spMk id="4" creationId="{D30775F3-0CFB-4DAC-90F8-E99BE1FDBF69}"/>
          </ac:spMkLst>
        </pc:spChg>
        <pc:spChg chg="add mod">
          <ac:chgData name="Sheryl Cheek" userId="79a207ff5582ca32" providerId="LiveId" clId="{FB3FE727-F646-40D6-982E-1E22A0E26731}" dt="2020-06-04T01:00:29.668" v="6904"/>
          <ac:spMkLst>
            <pc:docMk/>
            <pc:sldMk cId="1703222227" sldId="272"/>
            <ac:spMk id="5" creationId="{A667F7C3-4603-4A68-AFCE-BDDCBAD4C386}"/>
          </ac:spMkLst>
        </pc:spChg>
        <pc:spChg chg="add mod">
          <ac:chgData name="Sheryl Cheek" userId="79a207ff5582ca32" providerId="LiveId" clId="{FB3FE727-F646-40D6-982E-1E22A0E26731}" dt="2020-06-04T01:00:29.668" v="6904"/>
          <ac:spMkLst>
            <pc:docMk/>
            <pc:sldMk cId="1703222227" sldId="272"/>
            <ac:spMk id="6" creationId="{0332AB78-7D3E-4C56-8902-B2115C426C8E}"/>
          </ac:spMkLst>
        </pc:spChg>
        <pc:spChg chg="add mod">
          <ac:chgData name="Sheryl Cheek" userId="79a207ff5582ca32" providerId="LiveId" clId="{FB3FE727-F646-40D6-982E-1E22A0E26731}" dt="2020-06-04T01:00:29.668" v="6904"/>
          <ac:spMkLst>
            <pc:docMk/>
            <pc:sldMk cId="1703222227" sldId="272"/>
            <ac:spMk id="7" creationId="{9EE9A74E-8D60-4AE2-9B94-508EF54BDFDA}"/>
          </ac:spMkLst>
        </pc:spChg>
      </pc:sldChg>
      <pc:sldChg chg="new del">
        <pc:chgData name="Sheryl Cheek" userId="79a207ff5582ca32" providerId="LiveId" clId="{FB3FE727-F646-40D6-982E-1E22A0E26731}" dt="2020-06-04T00:49:56.241" v="6890" actId="680"/>
        <pc:sldMkLst>
          <pc:docMk/>
          <pc:sldMk cId="4128550815" sldId="272"/>
        </pc:sldMkLst>
      </pc:sldChg>
      <pc:sldChg chg="addSp modSp new del mod">
        <pc:chgData name="Sheryl Cheek" userId="79a207ff5582ca32" providerId="LiveId" clId="{FB3FE727-F646-40D6-982E-1E22A0E26731}" dt="2020-06-06T20:08:47.110" v="11124" actId="2696"/>
        <pc:sldMkLst>
          <pc:docMk/>
          <pc:sldMk cId="1567068434" sldId="273"/>
        </pc:sldMkLst>
        <pc:spChg chg="mod">
          <ac:chgData name="Sheryl Cheek" userId="79a207ff5582ca32" providerId="LiveId" clId="{FB3FE727-F646-40D6-982E-1E22A0E26731}" dt="2020-06-04T01:01:25.257" v="6909" actId="120"/>
          <ac:spMkLst>
            <pc:docMk/>
            <pc:sldMk cId="1567068434" sldId="273"/>
            <ac:spMk id="2" creationId="{85BAE6B1-BD9A-4F60-ADA9-B1ADDA9DC151}"/>
          </ac:spMkLst>
        </pc:spChg>
        <pc:spChg chg="mod">
          <ac:chgData name="Sheryl Cheek" userId="79a207ff5582ca32" providerId="LiveId" clId="{FB3FE727-F646-40D6-982E-1E22A0E26731}" dt="2020-06-06T20:07:13.791" v="11114" actId="21"/>
          <ac:spMkLst>
            <pc:docMk/>
            <pc:sldMk cId="1567068434" sldId="273"/>
            <ac:spMk id="3" creationId="{8AB5A6F8-BDF7-42C7-B289-A595ECE16F45}"/>
          </ac:spMkLst>
        </pc:spChg>
        <pc:picChg chg="add mod">
          <ac:chgData name="Sheryl Cheek" userId="79a207ff5582ca32" providerId="LiveId" clId="{FB3FE727-F646-40D6-982E-1E22A0E26731}" dt="2020-06-06T20:01:13.731" v="11084" actId="167"/>
          <ac:picMkLst>
            <pc:docMk/>
            <pc:sldMk cId="1567068434" sldId="273"/>
            <ac:picMk id="2050" creationId="{CE0C0978-9B5F-4F77-BB5B-3662C68FC581}"/>
          </ac:picMkLst>
        </pc:picChg>
      </pc:sldChg>
      <pc:sldChg chg="new del">
        <pc:chgData name="Sheryl Cheek" userId="79a207ff5582ca32" providerId="LiveId" clId="{FB3FE727-F646-40D6-982E-1E22A0E26731}" dt="2020-06-06T18:22:13.620" v="10437" actId="2696"/>
        <pc:sldMkLst>
          <pc:docMk/>
          <pc:sldMk cId="1086116726" sldId="274"/>
        </pc:sldMkLst>
      </pc:sldChg>
      <pc:sldChg chg="modSp new del mod">
        <pc:chgData name="Sheryl Cheek" userId="79a207ff5582ca32" providerId="LiveId" clId="{FB3FE727-F646-40D6-982E-1E22A0E26731}" dt="2020-06-06T18:20:12.753" v="10435" actId="2696"/>
        <pc:sldMkLst>
          <pc:docMk/>
          <pc:sldMk cId="1095851556" sldId="274"/>
        </pc:sldMkLst>
        <pc:spChg chg="mod">
          <ac:chgData name="Sheryl Cheek" userId="79a207ff5582ca32" providerId="LiveId" clId="{FB3FE727-F646-40D6-982E-1E22A0E26731}" dt="2020-06-06T18:19:32.325" v="10434" actId="313"/>
          <ac:spMkLst>
            <pc:docMk/>
            <pc:sldMk cId="1095851556" sldId="274"/>
            <ac:spMk id="2" creationId="{5AD357DF-13F5-46B8-A714-50AC18E11BED}"/>
          </ac:spMkLst>
        </pc:spChg>
      </pc:sldChg>
      <pc:sldChg chg="addSp delSp modSp new mod modAnim modNotesTx">
        <pc:chgData name="Sheryl Cheek" userId="79a207ff5582ca32" providerId="LiveId" clId="{FB3FE727-F646-40D6-982E-1E22A0E26731}" dt="2020-06-16T16:59:43.263" v="38975" actId="20577"/>
        <pc:sldMkLst>
          <pc:docMk/>
          <pc:sldMk cId="2251238968" sldId="274"/>
        </pc:sldMkLst>
        <pc:spChg chg="mod">
          <ac:chgData name="Sheryl Cheek" userId="79a207ff5582ca32" providerId="LiveId" clId="{FB3FE727-F646-40D6-982E-1E22A0E26731}" dt="2020-06-06T18:30:01.356" v="10654" actId="115"/>
          <ac:spMkLst>
            <pc:docMk/>
            <pc:sldMk cId="2251238968" sldId="274"/>
            <ac:spMk id="2" creationId="{0CC11BF3-4D89-45A1-902E-78997569DD30}"/>
          </ac:spMkLst>
        </pc:spChg>
        <pc:spChg chg="mod">
          <ac:chgData name="Sheryl Cheek" userId="79a207ff5582ca32" providerId="LiveId" clId="{FB3FE727-F646-40D6-982E-1E22A0E26731}" dt="2020-06-06T18:56:04.679" v="10685" actId="21"/>
          <ac:spMkLst>
            <pc:docMk/>
            <pc:sldMk cId="2251238968" sldId="274"/>
            <ac:spMk id="3" creationId="{B9C92137-0189-473A-8AA3-950B3F511572}"/>
          </ac:spMkLst>
        </pc:spChg>
        <pc:spChg chg="add mod">
          <ac:chgData name="Sheryl Cheek" userId="79a207ff5582ca32" providerId="LiveId" clId="{FB3FE727-F646-40D6-982E-1E22A0E26731}" dt="2020-06-10T19:10:05.262" v="29065" actId="20577"/>
          <ac:spMkLst>
            <pc:docMk/>
            <pc:sldMk cId="2251238968" sldId="274"/>
            <ac:spMk id="4" creationId="{4130FED1-A349-47DA-A6FA-BA0A9BFC096F}"/>
          </ac:spMkLst>
        </pc:spChg>
        <pc:picChg chg="add mod">
          <ac:chgData name="Sheryl Cheek" userId="79a207ff5582ca32" providerId="LiveId" clId="{FB3FE727-F646-40D6-982E-1E22A0E26731}" dt="2020-06-07T21:33:37.901" v="12581" actId="1076"/>
          <ac:picMkLst>
            <pc:docMk/>
            <pc:sldMk cId="2251238968" sldId="274"/>
            <ac:picMk id="9" creationId="{939B2C10-082A-430D-92BC-09A2B0975D4D}"/>
          </ac:picMkLst>
        </pc:picChg>
        <pc:picChg chg="add del mod">
          <ac:chgData name="Sheryl Cheek" userId="79a207ff5582ca32" providerId="LiveId" clId="{FB3FE727-F646-40D6-982E-1E22A0E26731}" dt="2020-06-07T21:32:50.250" v="12579" actId="21"/>
          <ac:picMkLst>
            <pc:docMk/>
            <pc:sldMk cId="2251238968" sldId="274"/>
            <ac:picMk id="1026" creationId="{3D8E40EE-808B-4B6D-8A65-0BA25DB76DCF}"/>
          </ac:picMkLst>
        </pc:picChg>
        <pc:picChg chg="add mod">
          <ac:chgData name="Sheryl Cheek" userId="79a207ff5582ca32" providerId="LiveId" clId="{FB3FE727-F646-40D6-982E-1E22A0E26731}" dt="2020-06-06T19:30:45.168" v="10787" actId="1076"/>
          <ac:picMkLst>
            <pc:docMk/>
            <pc:sldMk cId="2251238968" sldId="274"/>
            <ac:picMk id="1028" creationId="{8BDCA319-E6E9-4A4B-82CC-7714A4EE96BE}"/>
          </ac:picMkLst>
        </pc:picChg>
        <pc:picChg chg="add del mod">
          <ac:chgData name="Sheryl Cheek" userId="79a207ff5582ca32" providerId="LiveId" clId="{FB3FE727-F646-40D6-982E-1E22A0E26731}" dt="2020-06-06T19:10:10.348" v="10724" actId="21"/>
          <ac:picMkLst>
            <pc:docMk/>
            <pc:sldMk cId="2251238968" sldId="274"/>
            <ac:picMk id="1030" creationId="{5F7BA5F1-54AC-41CC-93AB-B33E20917D52}"/>
          </ac:picMkLst>
        </pc:picChg>
        <pc:picChg chg="add del mod">
          <ac:chgData name="Sheryl Cheek" userId="79a207ff5582ca32" providerId="LiveId" clId="{FB3FE727-F646-40D6-982E-1E22A0E26731}" dt="2020-06-06T19:19:55.457" v="10754" actId="21"/>
          <ac:picMkLst>
            <pc:docMk/>
            <pc:sldMk cId="2251238968" sldId="274"/>
            <ac:picMk id="1032" creationId="{FD64B9D8-C547-464D-98D1-7450F8A7762E}"/>
          </ac:picMkLst>
        </pc:picChg>
        <pc:picChg chg="add mod">
          <ac:chgData name="Sheryl Cheek" userId="79a207ff5582ca32" providerId="LiveId" clId="{FB3FE727-F646-40D6-982E-1E22A0E26731}" dt="2020-06-06T19:30:39.190" v="10785" actId="1076"/>
          <ac:picMkLst>
            <pc:docMk/>
            <pc:sldMk cId="2251238968" sldId="274"/>
            <ac:picMk id="1034" creationId="{4DD48B32-2719-4B8C-BDA7-B0167A48589D}"/>
          </ac:picMkLst>
        </pc:picChg>
        <pc:picChg chg="add mod">
          <ac:chgData name="Sheryl Cheek" userId="79a207ff5582ca32" providerId="LiveId" clId="{FB3FE727-F646-40D6-982E-1E22A0E26731}" dt="2020-06-06T19:30:56.357" v="10789" actId="1076"/>
          <ac:picMkLst>
            <pc:docMk/>
            <pc:sldMk cId="2251238968" sldId="274"/>
            <ac:picMk id="1036" creationId="{6CCCD15B-5BB9-4D4D-B72B-B54C8DAA0EE1}"/>
          </ac:picMkLst>
        </pc:picChg>
      </pc:sldChg>
      <pc:sldChg chg="addSp delSp modSp new mod modAnim modNotesTx">
        <pc:chgData name="Sheryl Cheek" userId="79a207ff5582ca32" providerId="LiveId" clId="{FB3FE727-F646-40D6-982E-1E22A0E26731}" dt="2020-06-16T18:28:06.543" v="40330" actId="115"/>
        <pc:sldMkLst>
          <pc:docMk/>
          <pc:sldMk cId="802893186" sldId="275"/>
        </pc:sldMkLst>
        <pc:spChg chg="mod">
          <ac:chgData name="Sheryl Cheek" userId="79a207ff5582ca32" providerId="LiveId" clId="{FB3FE727-F646-40D6-982E-1E22A0E26731}" dt="2020-06-06T20:06:00.082" v="11107" actId="1076"/>
          <ac:spMkLst>
            <pc:docMk/>
            <pc:sldMk cId="802893186" sldId="275"/>
            <ac:spMk id="2" creationId="{23713E58-849E-4164-A500-2A5DBAD3D569}"/>
          </ac:spMkLst>
        </pc:spChg>
        <pc:spChg chg="del">
          <ac:chgData name="Sheryl Cheek" userId="79a207ff5582ca32" providerId="LiveId" clId="{FB3FE727-F646-40D6-982E-1E22A0E26731}" dt="2020-06-06T20:03:27.305" v="11086"/>
          <ac:spMkLst>
            <pc:docMk/>
            <pc:sldMk cId="802893186" sldId="275"/>
            <ac:spMk id="3" creationId="{615B3895-4CFC-461C-9F6D-7C3099CBF5DD}"/>
          </ac:spMkLst>
        </pc:spChg>
        <pc:spChg chg="mod">
          <ac:chgData name="Sheryl Cheek" userId="79a207ff5582ca32" providerId="LiveId" clId="{FB3FE727-F646-40D6-982E-1E22A0E26731}" dt="2020-06-08T16:18:03.409" v="18103" actId="1076"/>
          <ac:spMkLst>
            <pc:docMk/>
            <pc:sldMk cId="802893186" sldId="275"/>
            <ac:spMk id="4" creationId="{D72F266F-D025-4C3C-8535-8B4102CC6FF9}"/>
          </ac:spMkLst>
        </pc:spChg>
        <pc:picChg chg="add mod">
          <ac:chgData name="Sheryl Cheek" userId="79a207ff5582ca32" providerId="LiveId" clId="{FB3FE727-F646-40D6-982E-1E22A0E26731}" dt="2020-06-06T20:09:10.784" v="11125" actId="1076"/>
          <ac:picMkLst>
            <pc:docMk/>
            <pc:sldMk cId="802893186" sldId="275"/>
            <ac:picMk id="3074" creationId="{12A4744B-8699-483E-99F4-5B9106F1FCBD}"/>
          </ac:picMkLst>
        </pc:picChg>
        <pc:picChg chg="add del">
          <ac:chgData name="Sheryl Cheek" userId="79a207ff5582ca32" providerId="LiveId" clId="{FB3FE727-F646-40D6-982E-1E22A0E26731}" dt="2020-06-06T20:03:36.299" v="11089" actId="21"/>
          <ac:picMkLst>
            <pc:docMk/>
            <pc:sldMk cId="802893186" sldId="275"/>
            <ac:picMk id="3076" creationId="{762B243D-5A47-485E-9D66-3C7FA05B86B9}"/>
          </ac:picMkLst>
        </pc:picChg>
      </pc:sldChg>
      <pc:sldChg chg="addSp modSp new mod modNotesTx">
        <pc:chgData name="Sheryl Cheek" userId="79a207ff5582ca32" providerId="LiveId" clId="{FB3FE727-F646-40D6-982E-1E22A0E26731}" dt="2020-06-16T18:26:38.364" v="40328" actId="20577"/>
        <pc:sldMkLst>
          <pc:docMk/>
          <pc:sldMk cId="2416233692" sldId="276"/>
        </pc:sldMkLst>
        <pc:spChg chg="mod">
          <ac:chgData name="Sheryl Cheek" userId="79a207ff5582ca32" providerId="LiveId" clId="{FB3FE727-F646-40D6-982E-1E22A0E26731}" dt="2020-06-08T17:26:22.847" v="19545" actId="6549"/>
          <ac:spMkLst>
            <pc:docMk/>
            <pc:sldMk cId="2416233692" sldId="276"/>
            <ac:spMk id="2" creationId="{EED12CD4-CA6B-476C-AE78-CDB2FAACA0B1}"/>
          </ac:spMkLst>
        </pc:spChg>
        <pc:spChg chg="mod">
          <ac:chgData name="Sheryl Cheek" userId="79a207ff5582ca32" providerId="LiveId" clId="{FB3FE727-F646-40D6-982E-1E22A0E26731}" dt="2020-06-10T19:32:35.090" v="29534" actId="255"/>
          <ac:spMkLst>
            <pc:docMk/>
            <pc:sldMk cId="2416233692" sldId="276"/>
            <ac:spMk id="3" creationId="{5D05D790-056E-43DA-9AEF-9178419074BE}"/>
          </ac:spMkLst>
        </pc:spChg>
        <pc:picChg chg="add mod">
          <ac:chgData name="Sheryl Cheek" userId="79a207ff5582ca32" providerId="LiveId" clId="{FB3FE727-F646-40D6-982E-1E22A0E26731}" dt="2020-06-08T16:19:51.749" v="18105" actId="1076"/>
          <ac:picMkLst>
            <pc:docMk/>
            <pc:sldMk cId="2416233692" sldId="276"/>
            <ac:picMk id="1026" creationId="{C96694CE-336A-442B-8A5D-50F870CE63A9}"/>
          </ac:picMkLst>
        </pc:picChg>
      </pc:sldChg>
      <pc:sldChg chg="new del">
        <pc:chgData name="Sheryl Cheek" userId="79a207ff5582ca32" providerId="LiveId" clId="{FB3FE727-F646-40D6-982E-1E22A0E26731}" dt="2020-06-06T21:51:21.194" v="12429" actId="2696"/>
        <pc:sldMkLst>
          <pc:docMk/>
          <pc:sldMk cId="761188420" sldId="277"/>
        </pc:sldMkLst>
      </pc:sldChg>
      <pc:sldChg chg="addSp delSp modSp new mod modNotesTx">
        <pc:chgData name="Sheryl Cheek" userId="79a207ff5582ca32" providerId="LiveId" clId="{FB3FE727-F646-40D6-982E-1E22A0E26731}" dt="2020-06-16T17:00:59.791" v="39057" actId="20577"/>
        <pc:sldMkLst>
          <pc:docMk/>
          <pc:sldMk cId="2720957980" sldId="277"/>
        </pc:sldMkLst>
        <pc:spChg chg="del">
          <ac:chgData name="Sheryl Cheek" userId="79a207ff5582ca32" providerId="LiveId" clId="{FB3FE727-F646-40D6-982E-1E22A0E26731}" dt="2020-06-06T22:01:34.552" v="12450" actId="21"/>
          <ac:spMkLst>
            <pc:docMk/>
            <pc:sldMk cId="2720957980" sldId="277"/>
            <ac:spMk id="2" creationId="{BFA6DD5D-96CA-4F6D-97A4-134FB89BB28C}"/>
          </ac:spMkLst>
        </pc:spChg>
        <pc:spChg chg="add mod">
          <ac:chgData name="Sheryl Cheek" userId="79a207ff5582ca32" providerId="LiveId" clId="{FB3FE727-F646-40D6-982E-1E22A0E26731}" dt="2020-06-15T18:53:15.821" v="32517" actId="14100"/>
          <ac:spMkLst>
            <pc:docMk/>
            <pc:sldMk cId="2720957980" sldId="277"/>
            <ac:spMk id="2" creationId="{C498686C-37E3-4DE2-A03B-FBC0D95ED123}"/>
          </ac:spMkLst>
        </pc:spChg>
        <pc:spChg chg="del mod">
          <ac:chgData name="Sheryl Cheek" userId="79a207ff5582ca32" providerId="LiveId" clId="{FB3FE727-F646-40D6-982E-1E22A0E26731}" dt="2020-06-07T21:40:57.757" v="12604" actId="21"/>
          <ac:spMkLst>
            <pc:docMk/>
            <pc:sldMk cId="2720957980" sldId="277"/>
            <ac:spMk id="3" creationId="{44E0A13A-1A72-4765-A615-7500AFB5AC47}"/>
          </ac:spMkLst>
        </pc:spChg>
        <pc:spChg chg="del mod">
          <ac:chgData name="Sheryl Cheek" userId="79a207ff5582ca32" providerId="LiveId" clId="{FB3FE727-F646-40D6-982E-1E22A0E26731}" dt="2020-06-06T21:58:04.921" v="12433" actId="21"/>
          <ac:spMkLst>
            <pc:docMk/>
            <pc:sldMk cId="2720957980" sldId="277"/>
            <ac:spMk id="4" creationId="{7E445EF4-4C8D-4D19-9A64-D88F893265BE}"/>
          </ac:spMkLst>
        </pc:spChg>
        <pc:spChg chg="add del mod">
          <ac:chgData name="Sheryl Cheek" userId="79a207ff5582ca32" providerId="LiveId" clId="{FB3FE727-F646-40D6-982E-1E22A0E26731}" dt="2020-06-06T22:00:23.535" v="12443" actId="21"/>
          <ac:spMkLst>
            <pc:docMk/>
            <pc:sldMk cId="2720957980" sldId="277"/>
            <ac:spMk id="6" creationId="{7AD3BB1B-171B-430F-9E5D-38DAECE2818F}"/>
          </ac:spMkLst>
        </pc:spChg>
        <pc:spChg chg="add del mod">
          <ac:chgData name="Sheryl Cheek" userId="79a207ff5582ca32" providerId="LiveId" clId="{FB3FE727-F646-40D6-982E-1E22A0E26731}" dt="2020-06-08T23:32:58.757" v="28976" actId="21"/>
          <ac:spMkLst>
            <pc:docMk/>
            <pc:sldMk cId="2720957980" sldId="277"/>
            <ac:spMk id="9" creationId="{08C89699-D188-4836-838C-52F1C5921C52}"/>
          </ac:spMkLst>
        </pc:spChg>
        <pc:picChg chg="add mod">
          <ac:chgData name="Sheryl Cheek" userId="79a207ff5582ca32" providerId="LiveId" clId="{FB3FE727-F646-40D6-982E-1E22A0E26731}" dt="2020-06-15T18:07:17.878" v="32394" actId="1076"/>
          <ac:picMkLst>
            <pc:docMk/>
            <pc:sldMk cId="2720957980" sldId="277"/>
            <ac:picMk id="6" creationId="{516FCC6B-2F1C-4519-B458-8ECE89DF73C3}"/>
          </ac:picMkLst>
        </pc:picChg>
        <pc:picChg chg="add del mod">
          <ac:chgData name="Sheryl Cheek" userId="79a207ff5582ca32" providerId="LiveId" clId="{FB3FE727-F646-40D6-982E-1E22A0E26731}" dt="2020-06-06T21:59:04.908" v="12439" actId="21"/>
          <ac:picMkLst>
            <pc:docMk/>
            <pc:sldMk cId="2720957980" sldId="277"/>
            <ac:picMk id="7" creationId="{AC65F627-94F5-4A9B-BBA6-BC50262469B4}"/>
          </ac:picMkLst>
        </pc:picChg>
        <pc:picChg chg="add mod">
          <ac:chgData name="Sheryl Cheek" userId="79a207ff5582ca32" providerId="LiveId" clId="{FB3FE727-F646-40D6-982E-1E22A0E26731}" dt="2020-06-15T18:07:40.471" v="32396" actId="1076"/>
          <ac:picMkLst>
            <pc:docMk/>
            <pc:sldMk cId="2720957980" sldId="277"/>
            <ac:picMk id="10" creationId="{56CFF054-C9CE-4C26-9712-1C129BBA1591}"/>
          </ac:picMkLst>
        </pc:picChg>
        <pc:picChg chg="add del mod">
          <ac:chgData name="Sheryl Cheek" userId="79a207ff5582ca32" providerId="LiveId" clId="{FB3FE727-F646-40D6-982E-1E22A0E26731}" dt="2020-06-06T21:58:04.921" v="12433" actId="21"/>
          <ac:picMkLst>
            <pc:docMk/>
            <pc:sldMk cId="2720957980" sldId="277"/>
            <ac:picMk id="4098" creationId="{77AC2DB7-9B7A-46B2-B0A9-7AC1E151017F}"/>
          </ac:picMkLst>
        </pc:picChg>
        <pc:picChg chg="add del mod">
          <ac:chgData name="Sheryl Cheek" userId="79a207ff5582ca32" providerId="LiveId" clId="{FB3FE727-F646-40D6-982E-1E22A0E26731}" dt="2020-06-06T22:00:23.535" v="12443" actId="21"/>
          <ac:picMkLst>
            <pc:docMk/>
            <pc:sldMk cId="2720957980" sldId="277"/>
            <ac:picMk id="4100" creationId="{7A4EA5B2-3746-457E-A912-394AE87E05E8}"/>
          </ac:picMkLst>
        </pc:picChg>
      </pc:sldChg>
      <pc:sldChg chg="addSp delSp modSp new mod modAnim modNotesTx">
        <pc:chgData name="Sheryl Cheek" userId="79a207ff5582ca32" providerId="LiveId" clId="{FB3FE727-F646-40D6-982E-1E22A0E26731}" dt="2020-06-15T18:15:05.597" v="32476" actId="14100"/>
        <pc:sldMkLst>
          <pc:docMk/>
          <pc:sldMk cId="237756392" sldId="278"/>
        </pc:sldMkLst>
        <pc:spChg chg="del mod">
          <ac:chgData name="Sheryl Cheek" userId="79a207ff5582ca32" providerId="LiveId" clId="{FB3FE727-F646-40D6-982E-1E22A0E26731}" dt="2020-06-07T22:54:57.432" v="13894" actId="21"/>
          <ac:spMkLst>
            <pc:docMk/>
            <pc:sldMk cId="237756392" sldId="278"/>
            <ac:spMk id="2" creationId="{36D75479-D1A8-497F-914E-67C0337EA582}"/>
          </ac:spMkLst>
        </pc:spChg>
        <pc:spChg chg="del">
          <ac:chgData name="Sheryl Cheek" userId="79a207ff5582ca32" providerId="LiveId" clId="{FB3FE727-F646-40D6-982E-1E22A0E26731}" dt="2020-06-06T22:03:48.491" v="12457"/>
          <ac:spMkLst>
            <pc:docMk/>
            <pc:sldMk cId="237756392" sldId="278"/>
            <ac:spMk id="3" creationId="{7269DF0A-0B11-460B-85F2-6AC5DB52E35D}"/>
          </ac:spMkLst>
        </pc:spChg>
        <pc:spChg chg="add del mod">
          <ac:chgData name="Sheryl Cheek" userId="79a207ff5582ca32" providerId="LiveId" clId="{FB3FE727-F646-40D6-982E-1E22A0E26731}" dt="2020-06-10T19:20:32.052" v="29325" actId="20577"/>
          <ac:spMkLst>
            <pc:docMk/>
            <pc:sldMk cId="237756392" sldId="278"/>
            <ac:spMk id="3" creationId="{CC62CF88-FAD4-48EA-AEBF-5A187095E860}"/>
          </ac:spMkLst>
        </pc:spChg>
        <pc:spChg chg="add del mod">
          <ac:chgData name="Sheryl Cheek" userId="79a207ff5582ca32" providerId="LiveId" clId="{FB3FE727-F646-40D6-982E-1E22A0E26731}" dt="2020-06-07T23:07:50.870" v="14155" actId="33987"/>
          <ac:spMkLst>
            <pc:docMk/>
            <pc:sldMk cId="237756392" sldId="278"/>
            <ac:spMk id="5" creationId="{6928BF06-BE88-4264-BCDC-E58052C19D43}"/>
          </ac:spMkLst>
        </pc:spChg>
        <pc:picChg chg="add mod">
          <ac:chgData name="Sheryl Cheek" userId="79a207ff5582ca32" providerId="LiveId" clId="{FB3FE727-F646-40D6-982E-1E22A0E26731}" dt="2020-06-15T18:15:05.597" v="32476" actId="14100"/>
          <ac:picMkLst>
            <pc:docMk/>
            <pc:sldMk cId="237756392" sldId="278"/>
            <ac:picMk id="4" creationId="{028578B2-CD73-471D-888A-6FAA899C49CA}"/>
          </ac:picMkLst>
        </pc:picChg>
        <pc:picChg chg="add del mod">
          <ac:chgData name="Sheryl Cheek" userId="79a207ff5582ca32" providerId="LiveId" clId="{FB3FE727-F646-40D6-982E-1E22A0E26731}" dt="2020-06-07T21:35:51.062" v="12586" actId="21"/>
          <ac:picMkLst>
            <pc:docMk/>
            <pc:sldMk cId="237756392" sldId="278"/>
            <ac:picMk id="5122" creationId="{66E1C43B-3278-4F4A-B7AD-2CD084781F50}"/>
          </ac:picMkLst>
        </pc:picChg>
      </pc:sldChg>
      <pc:sldChg chg="new del">
        <pc:chgData name="Sheryl Cheek" userId="79a207ff5582ca32" providerId="LiveId" clId="{FB3FE727-F646-40D6-982E-1E22A0E26731}" dt="2020-06-06T22:05:27.418" v="12467" actId="2696"/>
        <pc:sldMkLst>
          <pc:docMk/>
          <pc:sldMk cId="1770138558" sldId="279"/>
        </pc:sldMkLst>
      </pc:sldChg>
      <pc:sldChg chg="addSp delSp modSp new mod modNotesTx">
        <pc:chgData name="Sheryl Cheek" userId="79a207ff5582ca32" providerId="LiveId" clId="{FB3FE727-F646-40D6-982E-1E22A0E26731}" dt="2020-06-15T18:14:53.229" v="32475" actId="14100"/>
        <pc:sldMkLst>
          <pc:docMk/>
          <pc:sldMk cId="3661066382" sldId="279"/>
        </pc:sldMkLst>
        <pc:spChg chg="del">
          <ac:chgData name="Sheryl Cheek" userId="79a207ff5582ca32" providerId="LiveId" clId="{FB3FE727-F646-40D6-982E-1E22A0E26731}" dt="2020-06-06T22:05:53.404" v="12469" actId="21"/>
          <ac:spMkLst>
            <pc:docMk/>
            <pc:sldMk cId="3661066382" sldId="279"/>
            <ac:spMk id="2" creationId="{94316414-FA3C-49FE-910A-99A0D8B0CCB4}"/>
          </ac:spMkLst>
        </pc:spChg>
        <pc:spChg chg="del">
          <ac:chgData name="Sheryl Cheek" userId="79a207ff5582ca32" providerId="LiveId" clId="{FB3FE727-F646-40D6-982E-1E22A0E26731}" dt="2020-06-06T22:08:02.925" v="12473"/>
          <ac:spMkLst>
            <pc:docMk/>
            <pc:sldMk cId="3661066382" sldId="279"/>
            <ac:spMk id="3" creationId="{0D30BFA6-7817-44BB-9FAA-13F39A0EB1FE}"/>
          </ac:spMkLst>
        </pc:spChg>
        <pc:spChg chg="mod">
          <ac:chgData name="Sheryl Cheek" userId="79a207ff5582ca32" providerId="LiveId" clId="{FB3FE727-F646-40D6-982E-1E22A0E26731}" dt="2020-06-08T16:52:41.788" v="19192" actId="1076"/>
          <ac:spMkLst>
            <pc:docMk/>
            <pc:sldMk cId="3661066382" sldId="279"/>
            <ac:spMk id="4" creationId="{C65C1A6D-6C2C-489C-8A4C-71F883EBBC68}"/>
          </ac:spMkLst>
        </pc:spChg>
        <pc:picChg chg="add mod">
          <ac:chgData name="Sheryl Cheek" userId="79a207ff5582ca32" providerId="LiveId" clId="{FB3FE727-F646-40D6-982E-1E22A0E26731}" dt="2020-06-15T18:14:53.229" v="32475" actId="14100"/>
          <ac:picMkLst>
            <pc:docMk/>
            <pc:sldMk cId="3661066382" sldId="279"/>
            <ac:picMk id="6146" creationId="{706051E3-3E3B-4C12-8288-F79DAD9D20B9}"/>
          </ac:picMkLst>
        </pc:picChg>
      </pc:sldChg>
      <pc:sldChg chg="addSp delSp modSp new mod modNotesTx">
        <pc:chgData name="Sheryl Cheek" userId="79a207ff5582ca32" providerId="LiveId" clId="{FB3FE727-F646-40D6-982E-1E22A0E26731}" dt="2020-06-16T17:04:08.989" v="39137" actId="20577"/>
        <pc:sldMkLst>
          <pc:docMk/>
          <pc:sldMk cId="2661317543" sldId="280"/>
        </pc:sldMkLst>
        <pc:spChg chg="del">
          <ac:chgData name="Sheryl Cheek" userId="79a207ff5582ca32" providerId="LiveId" clId="{FB3FE727-F646-40D6-982E-1E22A0E26731}" dt="2020-06-06T22:09:22.558" v="12482" actId="21"/>
          <ac:spMkLst>
            <pc:docMk/>
            <pc:sldMk cId="2661317543" sldId="280"/>
            <ac:spMk id="2" creationId="{9AE76974-78C2-4463-AF03-44B5FA24C43B}"/>
          </ac:spMkLst>
        </pc:spChg>
        <pc:spChg chg="add del mod">
          <ac:chgData name="Sheryl Cheek" userId="79a207ff5582ca32" providerId="LiveId" clId="{FB3FE727-F646-40D6-982E-1E22A0E26731}" dt="2020-06-07T22:04:51.724" v="12708" actId="21"/>
          <ac:spMkLst>
            <pc:docMk/>
            <pc:sldMk cId="2661317543" sldId="280"/>
            <ac:spMk id="2" creationId="{A90BCFAD-2DA4-4763-90B6-C576974B8E1C}"/>
          </ac:spMkLst>
        </pc:spChg>
        <pc:spChg chg="mod">
          <ac:chgData name="Sheryl Cheek" userId="79a207ff5582ca32" providerId="LiveId" clId="{FB3FE727-F646-40D6-982E-1E22A0E26731}" dt="2020-06-15T18:53:03.021" v="32516" actId="14100"/>
          <ac:spMkLst>
            <pc:docMk/>
            <pc:sldMk cId="2661317543" sldId="280"/>
            <ac:spMk id="3" creationId="{8499ED9B-0BE7-43A3-9593-1EE4D60DA0F2}"/>
          </ac:spMkLst>
        </pc:spChg>
        <pc:spChg chg="del">
          <ac:chgData name="Sheryl Cheek" userId="79a207ff5582ca32" providerId="LiveId" clId="{FB3FE727-F646-40D6-982E-1E22A0E26731}" dt="2020-06-06T22:11:13.759" v="12483"/>
          <ac:spMkLst>
            <pc:docMk/>
            <pc:sldMk cId="2661317543" sldId="280"/>
            <ac:spMk id="4" creationId="{7AFDA094-DE16-421B-A007-182313067E97}"/>
          </ac:spMkLst>
        </pc:spChg>
        <pc:picChg chg="add del mod">
          <ac:chgData name="Sheryl Cheek" userId="79a207ff5582ca32" providerId="LiveId" clId="{FB3FE727-F646-40D6-982E-1E22A0E26731}" dt="2020-06-07T22:04:57.008" v="12709" actId="21"/>
          <ac:picMkLst>
            <pc:docMk/>
            <pc:sldMk cId="2661317543" sldId="280"/>
            <ac:picMk id="4" creationId="{F3E2986F-8FF6-43D5-9E65-643CD55239BC}"/>
          </ac:picMkLst>
        </pc:picChg>
        <pc:picChg chg="add mod">
          <ac:chgData name="Sheryl Cheek" userId="79a207ff5582ca32" providerId="LiveId" clId="{FB3FE727-F646-40D6-982E-1E22A0E26731}" dt="2020-06-15T18:13:05.221" v="32459" actId="1076"/>
          <ac:picMkLst>
            <pc:docMk/>
            <pc:sldMk cId="2661317543" sldId="280"/>
            <ac:picMk id="6" creationId="{A892D053-61EA-4787-82E5-BE015C1E438E}"/>
          </ac:picMkLst>
        </pc:picChg>
        <pc:picChg chg="add del mod">
          <ac:chgData name="Sheryl Cheek" userId="79a207ff5582ca32" providerId="LiveId" clId="{FB3FE727-F646-40D6-982E-1E22A0E26731}" dt="2020-06-07T21:38:12.445" v="12595" actId="21"/>
          <ac:picMkLst>
            <pc:docMk/>
            <pc:sldMk cId="2661317543" sldId="280"/>
            <ac:picMk id="7170" creationId="{9ADEBBF5-8102-46A1-8E8D-D610F84E5DFC}"/>
          </ac:picMkLst>
        </pc:picChg>
      </pc:sldChg>
      <pc:sldChg chg="addSp delSp modSp new mod modNotesTx">
        <pc:chgData name="Sheryl Cheek" userId="79a207ff5582ca32" providerId="LiveId" clId="{FB3FE727-F646-40D6-982E-1E22A0E26731}" dt="2020-06-16T17:04:40.397" v="39141" actId="20577"/>
        <pc:sldMkLst>
          <pc:docMk/>
          <pc:sldMk cId="1559835753" sldId="281"/>
        </pc:sldMkLst>
        <pc:spChg chg="add del mod">
          <ac:chgData name="Sheryl Cheek" userId="79a207ff5582ca32" providerId="LiveId" clId="{FB3FE727-F646-40D6-982E-1E22A0E26731}" dt="2020-06-08T04:21:16.290" v="17617" actId="21"/>
          <ac:spMkLst>
            <pc:docMk/>
            <pc:sldMk cId="1559835753" sldId="281"/>
            <ac:spMk id="2" creationId="{0095DCEC-7C82-45DC-A565-6F4CE3F31632}"/>
          </ac:spMkLst>
        </pc:spChg>
        <pc:spChg chg="del">
          <ac:chgData name="Sheryl Cheek" userId="79a207ff5582ca32" providerId="LiveId" clId="{FB3FE727-F646-40D6-982E-1E22A0E26731}" dt="2020-06-06T22:12:11.372" v="12488" actId="21"/>
          <ac:spMkLst>
            <pc:docMk/>
            <pc:sldMk cId="1559835753" sldId="281"/>
            <ac:spMk id="2" creationId="{40FA3D3C-E19D-4B22-A2B2-C44B5B8A0058}"/>
          </ac:spMkLst>
        </pc:spChg>
        <pc:spChg chg="del">
          <ac:chgData name="Sheryl Cheek" userId="79a207ff5582ca32" providerId="LiveId" clId="{FB3FE727-F646-40D6-982E-1E22A0E26731}" dt="2020-06-06T22:16:18.671" v="12489"/>
          <ac:spMkLst>
            <pc:docMk/>
            <pc:sldMk cId="1559835753" sldId="281"/>
            <ac:spMk id="3" creationId="{A39FCEDF-BAE9-49DD-8D07-6C7EFB103BAB}"/>
          </ac:spMkLst>
        </pc:spChg>
        <pc:spChg chg="mod">
          <ac:chgData name="Sheryl Cheek" userId="79a207ff5582ca32" providerId="LiveId" clId="{FB3FE727-F646-40D6-982E-1E22A0E26731}" dt="2020-06-15T18:52:45.456" v="32515" actId="14100"/>
          <ac:spMkLst>
            <pc:docMk/>
            <pc:sldMk cId="1559835753" sldId="281"/>
            <ac:spMk id="4" creationId="{559D1424-F001-403F-A716-0DB2A9BA64EF}"/>
          </ac:spMkLst>
        </pc:spChg>
        <pc:picChg chg="add mod">
          <ac:chgData name="Sheryl Cheek" userId="79a207ff5582ca32" providerId="LiveId" clId="{FB3FE727-F646-40D6-982E-1E22A0E26731}" dt="2020-06-15T18:12:34.793" v="32455" actId="1076"/>
          <ac:picMkLst>
            <pc:docMk/>
            <pc:sldMk cId="1559835753" sldId="281"/>
            <ac:picMk id="2050" creationId="{D90D6FAD-16E7-4784-AB41-2125607F9CF5}"/>
          </ac:picMkLst>
        </pc:picChg>
        <pc:picChg chg="add del mod">
          <ac:chgData name="Sheryl Cheek" userId="79a207ff5582ca32" providerId="LiveId" clId="{FB3FE727-F646-40D6-982E-1E22A0E26731}" dt="2020-06-08T04:20:26.322" v="17608" actId="21"/>
          <ac:picMkLst>
            <pc:docMk/>
            <pc:sldMk cId="1559835753" sldId="281"/>
            <ac:picMk id="8194" creationId="{1A806C24-D3B2-4AA8-8BDD-8BCB53078A6B}"/>
          </ac:picMkLst>
        </pc:picChg>
      </pc:sldChg>
      <pc:sldChg chg="addSp delSp modSp del">
        <pc:chgData name="Sheryl Cheek" userId="79a207ff5582ca32" providerId="LiveId" clId="{FB3FE727-F646-40D6-982E-1E22A0E26731}" dt="2020-06-08T17:01:55.699" v="19204" actId="2696"/>
        <pc:sldMkLst>
          <pc:docMk/>
          <pc:sldMk cId="1056414906" sldId="282"/>
        </pc:sldMkLst>
        <pc:spChg chg="del">
          <ac:chgData name="Sheryl Cheek" userId="79a207ff5582ca32" providerId="LiveId" clId="{FB3FE727-F646-40D6-982E-1E22A0E26731}" dt="2020-06-08T16:56:31.993" v="19194"/>
          <ac:spMkLst>
            <pc:docMk/>
            <pc:sldMk cId="1056414906" sldId="282"/>
            <ac:spMk id="3" creationId="{5D05D790-056E-43DA-9AEF-9178419074BE}"/>
          </ac:spMkLst>
        </pc:spChg>
        <pc:picChg chg="add mod">
          <ac:chgData name="Sheryl Cheek" userId="79a207ff5582ca32" providerId="LiveId" clId="{FB3FE727-F646-40D6-982E-1E22A0E26731}" dt="2020-06-08T16:56:41.450" v="19196" actId="1076"/>
          <ac:picMkLst>
            <pc:docMk/>
            <pc:sldMk cId="1056414906" sldId="282"/>
            <ac:picMk id="4" creationId="{D1D986AD-06B7-485C-9ECD-131844BA054E}"/>
          </ac:picMkLst>
        </pc:picChg>
      </pc:sldChg>
      <pc:sldChg chg="add del ord">
        <pc:chgData name="Sheryl Cheek" userId="79a207ff5582ca32" providerId="LiveId" clId="{FB3FE727-F646-40D6-982E-1E22A0E26731}" dt="2020-06-07T21:55:54.763" v="12705" actId="2696"/>
        <pc:sldMkLst>
          <pc:docMk/>
          <pc:sldMk cId="4061625453" sldId="282"/>
        </pc:sldMkLst>
      </pc:sldChg>
      <pc:sldChg chg="addSp delSp modSp mod modNotesTx">
        <pc:chgData name="Sheryl Cheek" userId="79a207ff5582ca32" providerId="LiveId" clId="{FB3FE727-F646-40D6-982E-1E22A0E26731}" dt="2020-06-15T18:52:29.955" v="32514" actId="14100"/>
        <pc:sldMkLst>
          <pc:docMk/>
          <pc:sldMk cId="1741842275" sldId="283"/>
        </pc:sldMkLst>
        <pc:spChg chg="add mod">
          <ac:chgData name="Sheryl Cheek" userId="79a207ff5582ca32" providerId="LiveId" clId="{FB3FE727-F646-40D6-982E-1E22A0E26731}" dt="2020-06-15T18:52:29.955" v="32514" actId="14100"/>
          <ac:spMkLst>
            <pc:docMk/>
            <pc:sldMk cId="1741842275" sldId="283"/>
            <ac:spMk id="2" creationId="{6A42E649-9211-46FC-8BF7-B2FC0293589B}"/>
          </ac:spMkLst>
        </pc:spChg>
        <pc:spChg chg="del">
          <ac:chgData name="Sheryl Cheek" userId="79a207ff5582ca32" providerId="LiveId" clId="{FB3FE727-F646-40D6-982E-1E22A0E26731}" dt="2020-06-07T22:07:57.656" v="12714"/>
          <ac:spMkLst>
            <pc:docMk/>
            <pc:sldMk cId="1741842275" sldId="283"/>
            <ac:spMk id="4" creationId="{559D1424-F001-403F-A716-0DB2A9BA64EF}"/>
          </ac:spMkLst>
        </pc:spChg>
        <pc:picChg chg="add mod">
          <ac:chgData name="Sheryl Cheek" userId="79a207ff5582ca32" providerId="LiveId" clId="{FB3FE727-F646-40D6-982E-1E22A0E26731}" dt="2020-06-15T18:12:16.662" v="32453" actId="14100"/>
          <ac:picMkLst>
            <pc:docMk/>
            <pc:sldMk cId="1741842275" sldId="283"/>
            <ac:picMk id="5" creationId="{3B4E4B94-64AE-4F96-A82C-F9FC0DAA1BAD}"/>
          </ac:picMkLst>
        </pc:picChg>
        <pc:picChg chg="del">
          <ac:chgData name="Sheryl Cheek" userId="79a207ff5582ca32" providerId="LiveId" clId="{FB3FE727-F646-40D6-982E-1E22A0E26731}" dt="2020-06-07T22:07:38.622" v="12713" actId="21"/>
          <ac:picMkLst>
            <pc:docMk/>
            <pc:sldMk cId="1741842275" sldId="283"/>
            <ac:picMk id="8194" creationId="{1A806C24-D3B2-4AA8-8BDD-8BCB53078A6B}"/>
          </ac:picMkLst>
        </pc:picChg>
      </pc:sldChg>
      <pc:sldChg chg="add del">
        <pc:chgData name="Sheryl Cheek" userId="79a207ff5582ca32" providerId="LiveId" clId="{FB3FE727-F646-40D6-982E-1E22A0E26731}" dt="2020-06-07T21:55:32.260" v="12702" actId="2696"/>
        <pc:sldMkLst>
          <pc:docMk/>
          <pc:sldMk cId="3013421882" sldId="283"/>
        </pc:sldMkLst>
      </pc:sldChg>
      <pc:sldChg chg="addSp modSp mod ord modNotesTx">
        <pc:chgData name="Sheryl Cheek" userId="79a207ff5582ca32" providerId="LiveId" clId="{FB3FE727-F646-40D6-982E-1E22A0E26731}" dt="2020-06-16T17:08:15.658" v="39588" actId="20577"/>
        <pc:sldMkLst>
          <pc:docMk/>
          <pc:sldMk cId="3621217269" sldId="284"/>
        </pc:sldMkLst>
        <pc:spChg chg="mod">
          <ac:chgData name="Sheryl Cheek" userId="79a207ff5582ca32" providerId="LiveId" clId="{FB3FE727-F646-40D6-982E-1E22A0E26731}" dt="2020-06-08T17:39:22.455" v="19837" actId="20577"/>
          <ac:spMkLst>
            <pc:docMk/>
            <pc:sldMk cId="3621217269" sldId="284"/>
            <ac:spMk id="2" creationId="{EED12CD4-CA6B-476C-AE78-CDB2FAACA0B1}"/>
          </ac:spMkLst>
        </pc:spChg>
        <pc:spChg chg="mod">
          <ac:chgData name="Sheryl Cheek" userId="79a207ff5582ca32" providerId="LiveId" clId="{FB3FE727-F646-40D6-982E-1E22A0E26731}" dt="2020-06-15T18:11:50.100" v="32450" actId="20577"/>
          <ac:spMkLst>
            <pc:docMk/>
            <pc:sldMk cId="3621217269" sldId="284"/>
            <ac:spMk id="3" creationId="{5D05D790-056E-43DA-9AEF-9178419074BE}"/>
          </ac:spMkLst>
        </pc:spChg>
        <pc:picChg chg="add mod">
          <ac:chgData name="Sheryl Cheek" userId="79a207ff5582ca32" providerId="LiveId" clId="{FB3FE727-F646-40D6-982E-1E22A0E26731}" dt="2020-06-15T18:13:16.827" v="32460" actId="14100"/>
          <ac:picMkLst>
            <pc:docMk/>
            <pc:sldMk cId="3621217269" sldId="284"/>
            <ac:picMk id="4" creationId="{AAB283AF-A2F5-4D2B-A869-813BEC5A3CFB}"/>
          </ac:picMkLst>
        </pc:picChg>
      </pc:sldChg>
      <pc:sldChg chg="addSp delSp modSp add del mod modNotesTx">
        <pc:chgData name="Sheryl Cheek" userId="79a207ff5582ca32" providerId="LiveId" clId="{FB3FE727-F646-40D6-982E-1E22A0E26731}" dt="2020-06-15T18:52:12.411" v="32513" actId="14100"/>
        <pc:sldMkLst>
          <pc:docMk/>
          <pc:sldMk cId="2216464848" sldId="285"/>
        </pc:sldMkLst>
        <pc:spChg chg="del">
          <ac:chgData name="Sheryl Cheek" userId="79a207ff5582ca32" providerId="LiveId" clId="{FB3FE727-F646-40D6-982E-1E22A0E26731}" dt="2020-06-07T22:09:35.034" v="12718"/>
          <ac:spMkLst>
            <pc:docMk/>
            <pc:sldMk cId="2216464848" sldId="285"/>
            <ac:spMk id="2" creationId="{6A42E649-9211-46FC-8BF7-B2FC0293589B}"/>
          </ac:spMkLst>
        </pc:spChg>
        <pc:spChg chg="add del mod">
          <ac:chgData name="Sheryl Cheek" userId="79a207ff5582ca32" providerId="LiveId" clId="{FB3FE727-F646-40D6-982E-1E22A0E26731}" dt="2020-06-08T19:08:25.317" v="22198"/>
          <ac:spMkLst>
            <pc:docMk/>
            <pc:sldMk cId="2216464848" sldId="285"/>
            <ac:spMk id="2" creationId="{C5F664A2-D7AC-4E3B-BE6A-644A5C345FE3}"/>
          </ac:spMkLst>
        </pc:spChg>
        <pc:spChg chg="add mod">
          <ac:chgData name="Sheryl Cheek" userId="79a207ff5582ca32" providerId="LiveId" clId="{FB3FE727-F646-40D6-982E-1E22A0E26731}" dt="2020-06-15T18:52:12.411" v="32513" actId="14100"/>
          <ac:spMkLst>
            <pc:docMk/>
            <pc:sldMk cId="2216464848" sldId="285"/>
            <ac:spMk id="3" creationId="{4B6EE189-154B-4457-8AEF-7CB63CC201EA}"/>
          </ac:spMkLst>
        </pc:spChg>
        <pc:picChg chg="del">
          <ac:chgData name="Sheryl Cheek" userId="79a207ff5582ca32" providerId="LiveId" clId="{FB3FE727-F646-40D6-982E-1E22A0E26731}" dt="2020-06-07T22:09:05.036" v="12717" actId="21"/>
          <ac:picMkLst>
            <pc:docMk/>
            <pc:sldMk cId="2216464848" sldId="285"/>
            <ac:picMk id="5" creationId="{3B4E4B94-64AE-4F96-A82C-F9FC0DAA1BAD}"/>
          </ac:picMkLst>
        </pc:picChg>
        <pc:picChg chg="add mod">
          <ac:chgData name="Sheryl Cheek" userId="79a207ff5582ca32" providerId="LiveId" clId="{FB3FE727-F646-40D6-982E-1E22A0E26731}" dt="2020-06-15T18:13:50.112" v="32467" actId="14100"/>
          <ac:picMkLst>
            <pc:docMk/>
            <pc:sldMk cId="2216464848" sldId="285"/>
            <ac:picMk id="5" creationId="{E1EF963C-B0B0-47DE-873B-45A39D81201B}"/>
          </ac:picMkLst>
        </pc:picChg>
        <pc:picChg chg="add del mod">
          <ac:chgData name="Sheryl Cheek" userId="79a207ff5582ca32" providerId="LiveId" clId="{FB3FE727-F646-40D6-982E-1E22A0E26731}" dt="2020-06-08T19:08:08.366" v="22197" actId="21"/>
          <ac:picMkLst>
            <pc:docMk/>
            <pc:sldMk cId="2216464848" sldId="285"/>
            <ac:picMk id="6" creationId="{FFD0C0AB-8A76-431E-A74D-7619E5982BB8}"/>
          </ac:picMkLst>
        </pc:picChg>
      </pc:sldChg>
      <pc:sldChg chg="addSp modSp mod modNotesTx">
        <pc:chgData name="Sheryl Cheek" userId="79a207ff5582ca32" providerId="LiveId" clId="{FB3FE727-F646-40D6-982E-1E22A0E26731}" dt="2020-06-16T17:13:15.869" v="39947" actId="20577"/>
        <pc:sldMkLst>
          <pc:docMk/>
          <pc:sldMk cId="2345377407" sldId="286"/>
        </pc:sldMkLst>
        <pc:spChg chg="mod">
          <ac:chgData name="Sheryl Cheek" userId="79a207ff5582ca32" providerId="LiveId" clId="{FB3FE727-F646-40D6-982E-1E22A0E26731}" dt="2020-06-08T23:02:41.916" v="28506" actId="14100"/>
          <ac:spMkLst>
            <pc:docMk/>
            <pc:sldMk cId="2345377407" sldId="286"/>
            <ac:spMk id="3" creationId="{5D05D790-056E-43DA-9AEF-9178419074BE}"/>
          </ac:spMkLst>
        </pc:spChg>
        <pc:picChg chg="add mod">
          <ac:chgData name="Sheryl Cheek" userId="79a207ff5582ca32" providerId="LiveId" clId="{FB3FE727-F646-40D6-982E-1E22A0E26731}" dt="2020-06-15T18:14:00.638" v="32469" actId="1076"/>
          <ac:picMkLst>
            <pc:docMk/>
            <pc:sldMk cId="2345377407" sldId="286"/>
            <ac:picMk id="4" creationId="{ED266733-1091-4EA0-854D-FCE417185536}"/>
          </ac:picMkLst>
        </pc:picChg>
      </pc:sldChg>
      <pc:sldChg chg="addSp delSp modSp mod">
        <pc:chgData name="Sheryl Cheek" userId="79a207ff5582ca32" providerId="LiveId" clId="{FB3FE727-F646-40D6-982E-1E22A0E26731}" dt="2020-06-15T18:51:57.009" v="32512" actId="14100"/>
        <pc:sldMkLst>
          <pc:docMk/>
          <pc:sldMk cId="3600881282" sldId="287"/>
        </pc:sldMkLst>
        <pc:spChg chg="add mod">
          <ac:chgData name="Sheryl Cheek" userId="79a207ff5582ca32" providerId="LiveId" clId="{FB3FE727-F646-40D6-982E-1E22A0E26731}" dt="2020-06-15T18:51:57.009" v="32512" actId="14100"/>
          <ac:spMkLst>
            <pc:docMk/>
            <pc:sldMk cId="3600881282" sldId="287"/>
            <ac:spMk id="2" creationId="{10DEB46B-2512-4A31-B0CC-297BF6DC1DEB}"/>
          </ac:spMkLst>
        </pc:spChg>
        <pc:spChg chg="del">
          <ac:chgData name="Sheryl Cheek" userId="79a207ff5582ca32" providerId="LiveId" clId="{FB3FE727-F646-40D6-982E-1E22A0E26731}" dt="2020-06-07T22:11:27.372" v="12722"/>
          <ac:spMkLst>
            <pc:docMk/>
            <pc:sldMk cId="3600881282" sldId="287"/>
            <ac:spMk id="3" creationId="{4B6EE189-154B-4457-8AEF-7CB63CC201EA}"/>
          </ac:spMkLst>
        </pc:spChg>
        <pc:picChg chg="add mod">
          <ac:chgData name="Sheryl Cheek" userId="79a207ff5582ca32" providerId="LiveId" clId="{FB3FE727-F646-40D6-982E-1E22A0E26731}" dt="2020-06-15T18:14:21.593" v="32473" actId="14100"/>
          <ac:picMkLst>
            <pc:docMk/>
            <pc:sldMk cId="3600881282" sldId="287"/>
            <ac:picMk id="5" creationId="{27A3D567-27CC-41CF-98FC-1B61A4D9317F}"/>
          </ac:picMkLst>
        </pc:picChg>
        <pc:picChg chg="del">
          <ac:chgData name="Sheryl Cheek" userId="79a207ff5582ca32" providerId="LiveId" clId="{FB3FE727-F646-40D6-982E-1E22A0E26731}" dt="2020-06-07T22:11:11.700" v="12721" actId="21"/>
          <ac:picMkLst>
            <pc:docMk/>
            <pc:sldMk cId="3600881282" sldId="287"/>
            <ac:picMk id="6" creationId="{FFD0C0AB-8A76-431E-A74D-7619E5982BB8}"/>
          </ac:picMkLst>
        </pc:picChg>
      </pc:sldChg>
      <pc:sldChg chg="addSp modSp new mod setBg">
        <pc:chgData name="Sheryl Cheek" userId="79a207ff5582ca32" providerId="LiveId" clId="{FB3FE727-F646-40D6-982E-1E22A0E26731}" dt="2020-06-08T04:48:48.290" v="17976" actId="26606"/>
        <pc:sldMkLst>
          <pc:docMk/>
          <pc:sldMk cId="1055971839" sldId="288"/>
        </pc:sldMkLst>
        <pc:picChg chg="add mod">
          <ac:chgData name="Sheryl Cheek" userId="79a207ff5582ca32" providerId="LiveId" clId="{FB3FE727-F646-40D6-982E-1E22A0E26731}" dt="2020-06-08T04:48:48.290" v="17976" actId="26606"/>
          <ac:picMkLst>
            <pc:docMk/>
            <pc:sldMk cId="1055971839" sldId="288"/>
            <ac:picMk id="2" creationId="{486BE6C4-5645-4567-9D4A-26D9335FB8B4}"/>
          </ac:picMkLst>
        </pc:picChg>
      </pc:sldChg>
      <pc:sldChg chg="addSp delSp modSp new mod ord modNotesTx">
        <pc:chgData name="Sheryl Cheek" userId="79a207ff5582ca32" providerId="LiveId" clId="{FB3FE727-F646-40D6-982E-1E22A0E26731}" dt="2020-06-16T17:11:10.387" v="39816" actId="20577"/>
        <pc:sldMkLst>
          <pc:docMk/>
          <pc:sldMk cId="1308557644" sldId="289"/>
        </pc:sldMkLst>
        <pc:spChg chg="mod">
          <ac:chgData name="Sheryl Cheek" userId="79a207ff5582ca32" providerId="LiveId" clId="{FB3FE727-F646-40D6-982E-1E22A0E26731}" dt="2020-06-08T20:46:21.499" v="23700" actId="6549"/>
          <ac:spMkLst>
            <pc:docMk/>
            <pc:sldMk cId="1308557644" sldId="289"/>
            <ac:spMk id="2" creationId="{F6758F56-C630-457A-9C92-B4771CEEC968}"/>
          </ac:spMkLst>
        </pc:spChg>
        <pc:spChg chg="del">
          <ac:chgData name="Sheryl Cheek" userId="79a207ff5582ca32" providerId="LiveId" clId="{FB3FE727-F646-40D6-982E-1E22A0E26731}" dt="2020-06-08T17:01:23.405" v="19199"/>
          <ac:spMkLst>
            <pc:docMk/>
            <pc:sldMk cId="1308557644" sldId="289"/>
            <ac:spMk id="3" creationId="{8F680DC9-2F46-47A1-B9EF-D23393357544}"/>
          </ac:spMkLst>
        </pc:spChg>
        <pc:spChg chg="add mod">
          <ac:chgData name="Sheryl Cheek" userId="79a207ff5582ca32" providerId="LiveId" clId="{FB3FE727-F646-40D6-982E-1E22A0E26731}" dt="2020-06-08T22:59:55.242" v="28492" actId="1076"/>
          <ac:spMkLst>
            <pc:docMk/>
            <pc:sldMk cId="1308557644" sldId="289"/>
            <ac:spMk id="5" creationId="{066A4344-A23B-4A1C-842B-84B35A2DB558}"/>
          </ac:spMkLst>
        </pc:spChg>
        <pc:picChg chg="add del mod">
          <ac:chgData name="Sheryl Cheek" userId="79a207ff5582ca32" providerId="LiveId" clId="{FB3FE727-F646-40D6-982E-1E22A0E26731}" dt="2020-06-08T17:12:45.025" v="19233" actId="21"/>
          <ac:picMkLst>
            <pc:docMk/>
            <pc:sldMk cId="1308557644" sldId="289"/>
            <ac:picMk id="4" creationId="{EFC87551-F765-4758-8B60-3397F868F78D}"/>
          </ac:picMkLst>
        </pc:picChg>
        <pc:picChg chg="add del mod">
          <ac:chgData name="Sheryl Cheek" userId="79a207ff5582ca32" providerId="LiveId" clId="{FB3FE727-F646-40D6-982E-1E22A0E26731}" dt="2020-06-08T19:53:02.609" v="22554" actId="21"/>
          <ac:picMkLst>
            <pc:docMk/>
            <pc:sldMk cId="1308557644" sldId="289"/>
            <ac:picMk id="6" creationId="{8FC7D635-35E3-4B7C-B320-BA701C076511}"/>
          </ac:picMkLst>
        </pc:picChg>
        <pc:picChg chg="add del mod">
          <ac:chgData name="Sheryl Cheek" userId="79a207ff5582ca32" providerId="LiveId" clId="{FB3FE727-F646-40D6-982E-1E22A0E26731}" dt="2020-06-08T19:50:28.130" v="22543" actId="21"/>
          <ac:picMkLst>
            <pc:docMk/>
            <pc:sldMk cId="1308557644" sldId="289"/>
            <ac:picMk id="8" creationId="{140CE995-032A-46AE-8391-D177CD886F6A}"/>
          </ac:picMkLst>
        </pc:picChg>
        <pc:picChg chg="add del mod">
          <ac:chgData name="Sheryl Cheek" userId="79a207ff5582ca32" providerId="LiveId" clId="{FB3FE727-F646-40D6-982E-1E22A0E26731}" dt="2020-06-08T19:53:00.348" v="22553" actId="21"/>
          <ac:picMkLst>
            <pc:docMk/>
            <pc:sldMk cId="1308557644" sldId="289"/>
            <ac:picMk id="9" creationId="{0B5412CA-A7B2-42E0-AB3E-C6FB78037FD1}"/>
          </ac:picMkLst>
        </pc:picChg>
        <pc:picChg chg="add del mod">
          <ac:chgData name="Sheryl Cheek" userId="79a207ff5582ca32" providerId="LiveId" clId="{FB3FE727-F646-40D6-982E-1E22A0E26731}" dt="2020-06-08T19:52:58.127" v="22552" actId="21"/>
          <ac:picMkLst>
            <pc:docMk/>
            <pc:sldMk cId="1308557644" sldId="289"/>
            <ac:picMk id="10" creationId="{9483C002-6F4F-4E9B-85D6-456CDECAA94E}"/>
          </ac:picMkLst>
        </pc:picChg>
        <pc:picChg chg="add del mod">
          <ac:chgData name="Sheryl Cheek" userId="79a207ff5582ca32" providerId="LiveId" clId="{FB3FE727-F646-40D6-982E-1E22A0E26731}" dt="2020-06-08T19:52:44.441" v="22551" actId="21"/>
          <ac:picMkLst>
            <pc:docMk/>
            <pc:sldMk cId="1308557644" sldId="289"/>
            <ac:picMk id="11" creationId="{CADD7553-078E-4BE3-988A-C8A01C731EBE}"/>
          </ac:picMkLst>
        </pc:picChg>
        <pc:picChg chg="add mod">
          <ac:chgData name="Sheryl Cheek" userId="79a207ff5582ca32" providerId="LiveId" clId="{FB3FE727-F646-40D6-982E-1E22A0E26731}" dt="2020-06-15T18:13:30.870" v="32463" actId="1076"/>
          <ac:picMkLst>
            <pc:docMk/>
            <pc:sldMk cId="1308557644" sldId="289"/>
            <ac:picMk id="1026" creationId="{0CA2E804-EE2B-41A3-802D-ED4C316D9FBC}"/>
          </ac:picMkLst>
        </pc:picChg>
      </pc:sldChg>
      <pc:sldChg chg="modSp new mod modNotesTx">
        <pc:chgData name="Sheryl Cheek" userId="79a207ff5582ca32" providerId="LiveId" clId="{FB3FE727-F646-40D6-982E-1E22A0E26731}" dt="2020-06-10T19:31:25.385" v="29533" actId="255"/>
        <pc:sldMkLst>
          <pc:docMk/>
          <pc:sldMk cId="3206297292" sldId="290"/>
        </pc:sldMkLst>
        <pc:spChg chg="mod">
          <ac:chgData name="Sheryl Cheek" userId="79a207ff5582ca32" providerId="LiveId" clId="{FB3FE727-F646-40D6-982E-1E22A0E26731}" dt="2020-06-08T22:30:09.857" v="27657" actId="115"/>
          <ac:spMkLst>
            <pc:docMk/>
            <pc:sldMk cId="3206297292" sldId="290"/>
            <ac:spMk id="2" creationId="{4BB4C0A6-B8B9-49DF-A0D0-06B8E120A24B}"/>
          </ac:spMkLst>
        </pc:spChg>
        <pc:spChg chg="mod">
          <ac:chgData name="Sheryl Cheek" userId="79a207ff5582ca32" providerId="LiveId" clId="{FB3FE727-F646-40D6-982E-1E22A0E26731}" dt="2020-06-10T19:31:25.385" v="29533" actId="255"/>
          <ac:spMkLst>
            <pc:docMk/>
            <pc:sldMk cId="3206297292" sldId="290"/>
            <ac:spMk id="3" creationId="{7D23D3C2-153B-4868-823D-B2D58FD4F742}"/>
          </ac:spMkLst>
        </pc:spChg>
      </pc:sldChg>
      <pc:sldChg chg="addSp delSp modSp add mod modNotesTx">
        <pc:chgData name="Sheryl Cheek" userId="79a207ff5582ca32" providerId="LiveId" clId="{FB3FE727-F646-40D6-982E-1E22A0E26731}" dt="2020-06-08T22:50:46.504" v="28171" actId="20577"/>
        <pc:sldMkLst>
          <pc:docMk/>
          <pc:sldMk cId="2930339656" sldId="291"/>
        </pc:sldMkLst>
        <pc:spChg chg="mod">
          <ac:chgData name="Sheryl Cheek" userId="79a207ff5582ca32" providerId="LiveId" clId="{FB3FE727-F646-40D6-982E-1E22A0E26731}" dt="2020-06-08T22:29:57.353" v="27656" actId="115"/>
          <ac:spMkLst>
            <pc:docMk/>
            <pc:sldMk cId="2930339656" sldId="291"/>
            <ac:spMk id="2" creationId="{2CD3F242-964E-4D9A-A25C-191CA23227AD}"/>
          </ac:spMkLst>
        </pc:spChg>
        <pc:spChg chg="mod">
          <ac:chgData name="Sheryl Cheek" userId="79a207ff5582ca32" providerId="LiveId" clId="{FB3FE727-F646-40D6-982E-1E22A0E26731}" dt="2020-06-08T22:50:46.504" v="28171" actId="20577"/>
          <ac:spMkLst>
            <pc:docMk/>
            <pc:sldMk cId="2930339656" sldId="291"/>
            <ac:spMk id="4" creationId="{2C356479-81DA-40CF-9DD5-940016010F86}"/>
          </ac:spMkLst>
        </pc:spChg>
        <pc:picChg chg="add del">
          <ac:chgData name="Sheryl Cheek" userId="79a207ff5582ca32" providerId="LiveId" clId="{FB3FE727-F646-40D6-982E-1E22A0E26731}" dt="2020-06-08T22:29:37.118" v="27654" actId="21"/>
          <ac:picMkLst>
            <pc:docMk/>
            <pc:sldMk cId="2930339656" sldId="291"/>
            <ac:picMk id="10248" creationId="{80D2B2DC-ACCF-46FB-BFEB-24EA27753B68}"/>
          </ac:picMkLst>
        </pc:picChg>
      </pc:sldChg>
      <pc:sldChg chg="modSp new mod modNotesTx">
        <pc:chgData name="Sheryl Cheek" userId="79a207ff5582ca32" providerId="LiveId" clId="{FB3FE727-F646-40D6-982E-1E22A0E26731}" dt="2020-06-16T17:14:40.583" v="40053" actId="20577"/>
        <pc:sldMkLst>
          <pc:docMk/>
          <pc:sldMk cId="432548397" sldId="292"/>
        </pc:sldMkLst>
        <pc:spChg chg="mod">
          <ac:chgData name="Sheryl Cheek" userId="79a207ff5582ca32" providerId="LiveId" clId="{FB3FE727-F646-40D6-982E-1E22A0E26731}" dt="2020-06-08T22:30:28.227" v="27659" actId="115"/>
          <ac:spMkLst>
            <pc:docMk/>
            <pc:sldMk cId="432548397" sldId="292"/>
            <ac:spMk id="2" creationId="{4837FBC1-2217-4D38-ABD2-095D3DF44170}"/>
          </ac:spMkLst>
        </pc:spChg>
        <pc:spChg chg="mod">
          <ac:chgData name="Sheryl Cheek" userId="79a207ff5582ca32" providerId="LiveId" clId="{FB3FE727-F646-40D6-982E-1E22A0E26731}" dt="2020-06-15T15:53:56.665" v="30596" actId="20577"/>
          <ac:spMkLst>
            <pc:docMk/>
            <pc:sldMk cId="432548397" sldId="292"/>
            <ac:spMk id="3" creationId="{AD03DA80-5418-4ACA-A813-8177C2BC5561}"/>
          </ac:spMkLst>
        </pc:spChg>
      </pc:sldChg>
      <pc:sldChg chg="modSp new mod modNotesTx">
        <pc:chgData name="Sheryl Cheek" userId="79a207ff5582ca32" providerId="LiveId" clId="{FB3FE727-F646-40D6-982E-1E22A0E26731}" dt="2020-06-16T17:15:45.469" v="40148" actId="20577"/>
        <pc:sldMkLst>
          <pc:docMk/>
          <pc:sldMk cId="21632759" sldId="293"/>
        </pc:sldMkLst>
        <pc:spChg chg="mod">
          <ac:chgData name="Sheryl Cheek" userId="79a207ff5582ca32" providerId="LiveId" clId="{FB3FE727-F646-40D6-982E-1E22A0E26731}" dt="2020-06-15T15:53:24.033" v="30592" actId="14100"/>
          <ac:spMkLst>
            <pc:docMk/>
            <pc:sldMk cId="21632759" sldId="293"/>
            <ac:spMk id="2" creationId="{1A098AC9-FEE5-493E-9F60-F0BD052CE21E}"/>
          </ac:spMkLst>
        </pc:spChg>
        <pc:spChg chg="mod">
          <ac:chgData name="Sheryl Cheek" userId="79a207ff5582ca32" providerId="LiveId" clId="{FB3FE727-F646-40D6-982E-1E22A0E26731}" dt="2020-06-15T16:09:18.886" v="31381" actId="255"/>
          <ac:spMkLst>
            <pc:docMk/>
            <pc:sldMk cId="21632759" sldId="293"/>
            <ac:spMk id="3" creationId="{ED07AF44-AEB9-4EE6-BCB7-44422D88DC27}"/>
          </ac:spMkLst>
        </pc:spChg>
      </pc:sldChg>
      <pc:sldChg chg="addSp modSp new mod modAnim modNotesTx">
        <pc:chgData name="Sheryl Cheek" userId="79a207ff5582ca32" providerId="LiveId" clId="{FB3FE727-F646-40D6-982E-1E22A0E26731}" dt="2020-06-16T17:56:45.248" v="40297" actId="255"/>
        <pc:sldMkLst>
          <pc:docMk/>
          <pc:sldMk cId="2158768706" sldId="294"/>
        </pc:sldMkLst>
        <pc:spChg chg="mod">
          <ac:chgData name="Sheryl Cheek" userId="79a207ff5582ca32" providerId="LiveId" clId="{FB3FE727-F646-40D6-982E-1E22A0E26731}" dt="2020-06-15T16:54:29.914" v="32318" actId="1076"/>
          <ac:spMkLst>
            <pc:docMk/>
            <pc:sldMk cId="2158768706" sldId="294"/>
            <ac:spMk id="2" creationId="{AD639D30-5829-45C4-A2B3-6F7FDFA29F69}"/>
          </ac:spMkLst>
        </pc:spChg>
        <pc:spChg chg="mod">
          <ac:chgData name="Sheryl Cheek" userId="79a207ff5582ca32" providerId="LiveId" clId="{FB3FE727-F646-40D6-982E-1E22A0E26731}" dt="2020-06-16T16:05:34.774" v="34522" actId="14100"/>
          <ac:spMkLst>
            <pc:docMk/>
            <pc:sldMk cId="2158768706" sldId="294"/>
            <ac:spMk id="3" creationId="{17E0F0FE-3236-48A6-BEF1-898FCFD4B024}"/>
          </ac:spMkLst>
        </pc:spChg>
        <pc:spChg chg="mod">
          <ac:chgData name="Sheryl Cheek" userId="79a207ff5582ca32" providerId="LiveId" clId="{FB3FE727-F646-40D6-982E-1E22A0E26731}" dt="2020-06-16T17:56:45.248" v="40297" actId="255"/>
          <ac:spMkLst>
            <pc:docMk/>
            <pc:sldMk cId="2158768706" sldId="294"/>
            <ac:spMk id="4" creationId="{22AC4219-6391-4D98-B71C-5532ED6EC9EB}"/>
          </ac:spMkLst>
        </pc:spChg>
        <pc:picChg chg="add mod">
          <ac:chgData name="Sheryl Cheek" userId="79a207ff5582ca32" providerId="LiveId" clId="{FB3FE727-F646-40D6-982E-1E22A0E26731}" dt="2020-06-16T16:06:12.763" v="34528" actId="1076"/>
          <ac:picMkLst>
            <pc:docMk/>
            <pc:sldMk cId="2158768706" sldId="294"/>
            <ac:picMk id="5" creationId="{73B57750-1381-40F8-BDFE-9DE80E33918E}"/>
          </ac:picMkLst>
        </pc:picChg>
      </pc:sldChg>
      <pc:sldChg chg="addSp delSp modSp new mod modAnim modNotesTx">
        <pc:chgData name="Sheryl Cheek" userId="79a207ff5582ca32" providerId="LiveId" clId="{FB3FE727-F646-40D6-982E-1E22A0E26731}" dt="2020-06-16T16:34:18.605" v="36028" actId="20577"/>
        <pc:sldMkLst>
          <pc:docMk/>
          <pc:sldMk cId="639230579" sldId="295"/>
        </pc:sldMkLst>
        <pc:spChg chg="mod">
          <ac:chgData name="Sheryl Cheek" userId="79a207ff5582ca32" providerId="LiveId" clId="{FB3FE727-F646-40D6-982E-1E22A0E26731}" dt="2020-06-15T17:43:44.991" v="32358" actId="14100"/>
          <ac:spMkLst>
            <pc:docMk/>
            <pc:sldMk cId="639230579" sldId="295"/>
            <ac:spMk id="2" creationId="{52EB481F-4FD7-41A1-A12E-1894B31D4AFD}"/>
          </ac:spMkLst>
        </pc:spChg>
        <pc:spChg chg="mod">
          <ac:chgData name="Sheryl Cheek" userId="79a207ff5582ca32" providerId="LiveId" clId="{FB3FE727-F646-40D6-982E-1E22A0E26731}" dt="2020-06-16T16:17:52.245" v="34695" actId="6549"/>
          <ac:spMkLst>
            <pc:docMk/>
            <pc:sldMk cId="639230579" sldId="295"/>
            <ac:spMk id="3" creationId="{98459F35-A371-437F-B3C1-6CE6826434C8}"/>
          </ac:spMkLst>
        </pc:spChg>
        <pc:spChg chg="del">
          <ac:chgData name="Sheryl Cheek" userId="79a207ff5582ca32" providerId="LiveId" clId="{FB3FE727-F646-40D6-982E-1E22A0E26731}" dt="2020-06-15T16:38:14.126" v="32266"/>
          <ac:spMkLst>
            <pc:docMk/>
            <pc:sldMk cId="639230579" sldId="295"/>
            <ac:spMk id="4" creationId="{477EB68A-A476-4865-8E96-F34E581D1EDC}"/>
          </ac:spMkLst>
        </pc:spChg>
        <pc:spChg chg="add del mod">
          <ac:chgData name="Sheryl Cheek" userId="79a207ff5582ca32" providerId="LiveId" clId="{FB3FE727-F646-40D6-982E-1E22A0E26731}" dt="2020-06-15T17:11:34.070" v="32331" actId="21"/>
          <ac:spMkLst>
            <pc:docMk/>
            <pc:sldMk cId="639230579" sldId="295"/>
            <ac:spMk id="6" creationId="{45EEFAE1-D768-4B5B-A2E7-3974E6917B4B}"/>
          </ac:spMkLst>
        </pc:spChg>
        <pc:picChg chg="add del mod">
          <ac:chgData name="Sheryl Cheek" userId="79a207ff5582ca32" providerId="LiveId" clId="{FB3FE727-F646-40D6-982E-1E22A0E26731}" dt="2020-06-15T17:09:49.122" v="32320" actId="21"/>
          <ac:picMkLst>
            <pc:docMk/>
            <pc:sldMk cId="639230579" sldId="295"/>
            <ac:picMk id="5" creationId="{C72264AB-E394-4313-A6C9-17AF034EA519}"/>
          </ac:picMkLst>
        </pc:picChg>
        <pc:picChg chg="add del mod">
          <ac:chgData name="Sheryl Cheek" userId="79a207ff5582ca32" providerId="LiveId" clId="{FB3FE727-F646-40D6-982E-1E22A0E26731}" dt="2020-06-15T17:34:31.548" v="32334" actId="21"/>
          <ac:picMkLst>
            <pc:docMk/>
            <pc:sldMk cId="639230579" sldId="295"/>
            <ac:picMk id="1026" creationId="{ADB5285C-0578-43A9-8740-17D20A0BB024}"/>
          </ac:picMkLst>
        </pc:picChg>
        <pc:picChg chg="add mod">
          <ac:chgData name="Sheryl Cheek" userId="79a207ff5582ca32" providerId="LiveId" clId="{FB3FE727-F646-40D6-982E-1E22A0E26731}" dt="2020-06-16T16:17:21.777" v="34692" actId="14100"/>
          <ac:picMkLst>
            <pc:docMk/>
            <pc:sldMk cId="639230579" sldId="295"/>
            <ac:picMk id="1028" creationId="{006009AB-808C-47DD-9C35-4BEFCAC74F6B}"/>
          </ac:picMkLst>
        </pc:picChg>
        <pc:picChg chg="add mod">
          <ac:chgData name="Sheryl Cheek" userId="79a207ff5582ca32" providerId="LiveId" clId="{FB3FE727-F646-40D6-982E-1E22A0E26731}" dt="2020-06-15T17:41:01.262" v="32349" actId="166"/>
          <ac:picMkLst>
            <pc:docMk/>
            <pc:sldMk cId="639230579" sldId="295"/>
            <ac:picMk id="1030" creationId="{2EBFBF71-DB37-4E39-8690-3C742387B2B0}"/>
          </ac:picMkLst>
        </pc:picChg>
        <pc:picChg chg="add mod">
          <ac:chgData name="Sheryl Cheek" userId="79a207ff5582ca32" providerId="LiveId" clId="{FB3FE727-F646-40D6-982E-1E22A0E26731}" dt="2020-06-16T16:17:33.632" v="34693" actId="1076"/>
          <ac:picMkLst>
            <pc:docMk/>
            <pc:sldMk cId="639230579" sldId="295"/>
            <ac:picMk id="1032" creationId="{FE2B992B-32CC-4C1A-B59F-25CE7052678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63DC843-DC6E-4ED0-BC21-7CBA7049F574}" type="datetimeFigureOut">
              <a:rPr lang="en-US" smtClean="0"/>
              <a:t>6/15/2020</a:t>
            </a:fld>
            <a:endParaRPr lang="en-US" dirty="0"/>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498379F-29FC-47A8-956C-0C383ED71817}" type="slidenum">
              <a:rPr lang="en-US" smtClean="0"/>
              <a:t>‹#›</a:t>
            </a:fld>
            <a:endParaRPr lang="en-US" dirty="0"/>
          </a:p>
        </p:txBody>
      </p:sp>
    </p:spTree>
    <p:extLst>
      <p:ext uri="{BB962C8B-B14F-4D97-AF65-F5344CB8AC3E}">
        <p14:creationId xmlns:p14="http://schemas.microsoft.com/office/powerpoint/2010/main" val="926567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supportservices.jobcorps.gov/HEAL/Pages/default.aspx"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supportservices.jobcorps.gov/Health/Pages/default.aspx"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98379F-29FC-47A8-956C-0C383ED71817}" type="slidenum">
              <a:rPr lang="en-US" smtClean="0"/>
              <a:t>1</a:t>
            </a:fld>
            <a:endParaRPr lang="en-US" dirty="0"/>
          </a:p>
        </p:txBody>
      </p:sp>
    </p:spTree>
    <p:extLst>
      <p:ext uri="{BB962C8B-B14F-4D97-AF65-F5344CB8AC3E}">
        <p14:creationId xmlns:p14="http://schemas.microsoft.com/office/powerpoint/2010/main" val="881069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Documentation is everything! So if it wasn’t documented, it wasn’t done.  </a:t>
            </a:r>
          </a:p>
          <a:p>
            <a:endParaRPr lang="en-US" dirty="0"/>
          </a:p>
          <a:p>
            <a:r>
              <a:rPr lang="en-US" dirty="0"/>
              <a:t>“If the assessors didn’t see it, you don’t have it”, this may be the harsh reality of it but so this doesn’t happen to you take the time to collect all the information the assessors are asking for (again you will receive a zipfile attached to the letter announcing the PCA). Take the time to organize the information and put the information in labeled binders or folders. Nothing makes an assessor happier than to see that the HWM has taken the time to collect all the required information and has it ready for the PCA.  As the HWM please be available and helpful. If the assessor has to ask more than once for documentation or spend time looking for something (for example: chronic care/weight management programs, or meeting minutes) there is a good chance a concern will be written. Help us give you credit where credit is due.   </a:t>
            </a:r>
          </a:p>
        </p:txBody>
      </p:sp>
      <p:sp>
        <p:nvSpPr>
          <p:cNvPr id="4" name="Slide Number Placeholder 3"/>
          <p:cNvSpPr>
            <a:spLocks noGrp="1"/>
          </p:cNvSpPr>
          <p:nvPr>
            <p:ph type="sldNum" sz="quarter" idx="5"/>
          </p:nvPr>
        </p:nvSpPr>
        <p:spPr/>
        <p:txBody>
          <a:bodyPr/>
          <a:lstStyle/>
          <a:p>
            <a:fld id="{9498379F-29FC-47A8-956C-0C383ED71817}" type="slidenum">
              <a:rPr lang="en-US" smtClean="0"/>
              <a:t>10</a:t>
            </a:fld>
            <a:endParaRPr lang="en-US" dirty="0"/>
          </a:p>
        </p:txBody>
      </p:sp>
    </p:spTree>
    <p:extLst>
      <p:ext uri="{BB962C8B-B14F-4D97-AF65-F5344CB8AC3E}">
        <p14:creationId xmlns:p14="http://schemas.microsoft.com/office/powerpoint/2010/main" val="2526802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#1Bullet: Take note there two HIPAA documents. One is the HIPAA Authorization that is signed by the student (and guardian if a minor) during the application process with the OA.  You will find it in the students’ packet before the student arrives.  The HIPAA NOTICE is signed by the student during the entry physical process in the HWC.  Both HIPAA documents are required to be filed in the SHR.  On the HIPAA Notice, pg. 4, a designated Health Center privacy official must be named with title and phone number (should be someone outside the HWC).  Add the name to one form and make copies! Don’t forget to make the change on the form when the Health Center privacy official changes.</a:t>
            </a:r>
          </a:p>
          <a:p>
            <a:pPr marL="176679" indent="-176679">
              <a:buFont typeface="Arial" panose="020B0604020202020204" pitchFamily="34" charset="0"/>
              <a:buChar char="•"/>
            </a:pPr>
            <a:r>
              <a:rPr lang="en-US" dirty="0"/>
              <a:t>Form: 2-01 HIPAA Notice</a:t>
            </a:r>
          </a:p>
        </p:txBody>
      </p:sp>
      <p:sp>
        <p:nvSpPr>
          <p:cNvPr id="4" name="Slide Number Placeholder 3"/>
          <p:cNvSpPr>
            <a:spLocks noGrp="1"/>
          </p:cNvSpPr>
          <p:nvPr>
            <p:ph type="sldNum" sz="quarter" idx="5"/>
          </p:nvPr>
        </p:nvSpPr>
        <p:spPr/>
        <p:txBody>
          <a:bodyPr/>
          <a:lstStyle/>
          <a:p>
            <a:fld id="{9498379F-29FC-47A8-956C-0C383ED71817}" type="slidenum">
              <a:rPr lang="en-US" smtClean="0"/>
              <a:t>11</a:t>
            </a:fld>
            <a:endParaRPr lang="en-US" dirty="0"/>
          </a:p>
        </p:txBody>
      </p:sp>
    </p:spTree>
    <p:extLst>
      <p:ext uri="{BB962C8B-B14F-4D97-AF65-F5344CB8AC3E}">
        <p14:creationId xmlns:p14="http://schemas.microsoft.com/office/powerpoint/2010/main" val="1160465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 Any suggestions? What has worked well for you in your clinic?</a:t>
            </a:r>
          </a:p>
        </p:txBody>
      </p:sp>
      <p:sp>
        <p:nvSpPr>
          <p:cNvPr id="4" name="Slide Number Placeholder 3"/>
          <p:cNvSpPr>
            <a:spLocks noGrp="1"/>
          </p:cNvSpPr>
          <p:nvPr>
            <p:ph type="sldNum" sz="quarter" idx="5"/>
          </p:nvPr>
        </p:nvSpPr>
        <p:spPr/>
        <p:txBody>
          <a:bodyPr/>
          <a:lstStyle/>
          <a:p>
            <a:fld id="{9498379F-29FC-47A8-956C-0C383ED71817}" type="slidenum">
              <a:rPr lang="en-US" smtClean="0"/>
              <a:t>12</a:t>
            </a:fld>
            <a:endParaRPr lang="en-US" dirty="0"/>
          </a:p>
        </p:txBody>
      </p:sp>
    </p:spTree>
    <p:extLst>
      <p:ext uri="{BB962C8B-B14F-4D97-AF65-F5344CB8AC3E}">
        <p14:creationId xmlns:p14="http://schemas.microsoft.com/office/powerpoint/2010/main" val="703452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#1&amp;#2 Bullets: </a:t>
            </a:r>
            <a:r>
              <a:rPr lang="en-US" dirty="0"/>
              <a:t>If the CP or NP or PA is not doing male genital exams or breast exams, the HWM may need to reach out to their Regional Medical Specialist to intercede, since some practitioners think we are only looking for cancer and don’t see the point of the breast exam or testicular exam for this age group the medical practitioner may choose not to follow the request of the HWM. During an assessment it is common to hear from the practitioners that they don’t do the testicular or breast exam because it’s not recommended by the American Cancer Society or the United States Preventive Services Task Force which is true. The reason being is due to lack of randomized controlled trials to show effectiveness of routine screening for cancer.  However, the testicular and breast exams will show less common but more serious issues including breast mass, tenderness, fibrocystic breast changes, evidence of trauma, and scars from previous surgeries in females and structural anomalies such as a varicocele, hydrocele, issues related to an uncircumcised penis, absent or undescended testes and STIs in males.  (See white papers on Male Genital Examination and Breast examination by Dr. Strokosch who is the Regional Medical Specialist for the Atlanta and Chicago Regions.)</a:t>
            </a:r>
          </a:p>
          <a:p>
            <a:endParaRPr lang="en-US" dirty="0"/>
          </a:p>
          <a:p>
            <a:r>
              <a:rPr lang="en-US" b="1" dirty="0"/>
              <a:t>#3 Bullet:</a:t>
            </a:r>
            <a:r>
              <a:rPr lang="en-US" dirty="0"/>
              <a:t> More frequently we find a lack of documentation concerning pelvic/pap smears for female students age 21 older.  This is also a PRH requirement. On page 2.3-2 of the PRH under Entrance Laboratory Testing Requirements/Required Time Frame it states pap smears are required unless documented pap smear results within 24 months before arrival on center can be provided by the student. We have found most centers have no system in place to bring the girls back for the exam or for getting the past Pap smear results from their PCP.  Once the female student gets past the entrance exam, there is no follow up to address the pelvic exam. This is not only a PRH concern but a professional standard of care issue.</a:t>
            </a:r>
          </a:p>
        </p:txBody>
      </p:sp>
      <p:sp>
        <p:nvSpPr>
          <p:cNvPr id="4" name="Slide Number Placeholder 3"/>
          <p:cNvSpPr>
            <a:spLocks noGrp="1"/>
          </p:cNvSpPr>
          <p:nvPr>
            <p:ph type="sldNum" sz="quarter" idx="5"/>
          </p:nvPr>
        </p:nvSpPr>
        <p:spPr/>
        <p:txBody>
          <a:bodyPr/>
          <a:lstStyle/>
          <a:p>
            <a:fld id="{9498379F-29FC-47A8-956C-0C383ED71817}" type="slidenum">
              <a:rPr lang="en-US" smtClean="0"/>
              <a:t>13</a:t>
            </a:fld>
            <a:endParaRPr lang="en-US" dirty="0"/>
          </a:p>
        </p:txBody>
      </p:sp>
    </p:spTree>
    <p:extLst>
      <p:ext uri="{BB962C8B-B14F-4D97-AF65-F5344CB8AC3E}">
        <p14:creationId xmlns:p14="http://schemas.microsoft.com/office/powerpoint/2010/main" val="3904322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as the HWM delegate! Don’t become overwhelmed with good ideas and then do nothing. The clerk can monitor appointment dates and schedule appropriately.  Monthly audits will also pick up the student that falls through the crack. Audits should be something that is done on a regular basis not just for new charts. (REMEMBER: every HWC member can participate in chart audits so delegate/assign.) Any other best practices or suggestions?</a:t>
            </a:r>
          </a:p>
        </p:txBody>
      </p:sp>
      <p:sp>
        <p:nvSpPr>
          <p:cNvPr id="4" name="Slide Number Placeholder 3"/>
          <p:cNvSpPr>
            <a:spLocks noGrp="1"/>
          </p:cNvSpPr>
          <p:nvPr>
            <p:ph type="sldNum" sz="quarter" idx="5"/>
          </p:nvPr>
        </p:nvSpPr>
        <p:spPr/>
        <p:txBody>
          <a:bodyPr/>
          <a:lstStyle/>
          <a:p>
            <a:fld id="{9498379F-29FC-47A8-956C-0C383ED71817}" type="slidenum">
              <a:rPr lang="en-US" smtClean="0"/>
              <a:t>14</a:t>
            </a:fld>
            <a:endParaRPr lang="en-US" dirty="0"/>
          </a:p>
        </p:txBody>
      </p:sp>
    </p:spTree>
    <p:extLst>
      <p:ext uri="{BB962C8B-B14F-4D97-AF65-F5344CB8AC3E}">
        <p14:creationId xmlns:p14="http://schemas.microsoft.com/office/powerpoint/2010/main" val="404210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Bullet: </a:t>
            </a:r>
            <a:r>
              <a:rPr lang="en-US" dirty="0"/>
              <a:t>In the dental area, we have found on occasion centers are sometimes telling students they don’t do 3</a:t>
            </a:r>
            <a:r>
              <a:rPr lang="en-US" baseline="30000" dirty="0"/>
              <a:t>rd</a:t>
            </a:r>
            <a:r>
              <a:rPr lang="en-US" dirty="0"/>
              <a:t> molar extractions when there is pathology. Wrong! PRH requires centers to have this plan in place. They should tract how many students they are sending for this procedure, since it is on the pre-PCA questionnaire. </a:t>
            </a:r>
          </a:p>
          <a:p>
            <a:endParaRPr lang="en-US" dirty="0"/>
          </a:p>
          <a:p>
            <a:r>
              <a:rPr lang="en-US" b="1" dirty="0"/>
              <a:t>#2 Bullet: </a:t>
            </a:r>
            <a:r>
              <a:rPr lang="en-US" dirty="0"/>
              <a:t>Annual sports physicals are required. A system should be in place in the HWC as well as the Recreation Dept. to monitor for expired sports clearances. Students should be restricted to no participation until the annual sports clearance.</a:t>
            </a:r>
          </a:p>
        </p:txBody>
      </p:sp>
      <p:sp>
        <p:nvSpPr>
          <p:cNvPr id="4" name="Slide Number Placeholder 3"/>
          <p:cNvSpPr>
            <a:spLocks noGrp="1"/>
          </p:cNvSpPr>
          <p:nvPr>
            <p:ph type="sldNum" sz="quarter" idx="5"/>
          </p:nvPr>
        </p:nvSpPr>
        <p:spPr/>
        <p:txBody>
          <a:bodyPr/>
          <a:lstStyle/>
          <a:p>
            <a:fld id="{9498379F-29FC-47A8-956C-0C383ED71817}" type="slidenum">
              <a:rPr lang="en-US" smtClean="0"/>
              <a:t>15</a:t>
            </a:fld>
            <a:endParaRPr lang="en-US" dirty="0"/>
          </a:p>
        </p:txBody>
      </p:sp>
    </p:spTree>
    <p:extLst>
      <p:ext uri="{BB962C8B-B14F-4D97-AF65-F5344CB8AC3E}">
        <p14:creationId xmlns:p14="http://schemas.microsoft.com/office/powerpoint/2010/main" val="3316317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 Audits!!!!    Best Practices?</a:t>
            </a:r>
          </a:p>
        </p:txBody>
      </p:sp>
      <p:sp>
        <p:nvSpPr>
          <p:cNvPr id="4" name="Slide Number Placeholder 3"/>
          <p:cNvSpPr>
            <a:spLocks noGrp="1"/>
          </p:cNvSpPr>
          <p:nvPr>
            <p:ph type="sldNum" sz="quarter" idx="5"/>
          </p:nvPr>
        </p:nvSpPr>
        <p:spPr/>
        <p:txBody>
          <a:bodyPr/>
          <a:lstStyle/>
          <a:p>
            <a:fld id="{9498379F-29FC-47A8-956C-0C383ED71817}" type="slidenum">
              <a:rPr lang="en-US" smtClean="0"/>
              <a:t>16</a:t>
            </a:fld>
            <a:endParaRPr lang="en-US" dirty="0"/>
          </a:p>
        </p:txBody>
      </p:sp>
    </p:spTree>
    <p:extLst>
      <p:ext uri="{BB962C8B-B14F-4D97-AF65-F5344CB8AC3E}">
        <p14:creationId xmlns:p14="http://schemas.microsoft.com/office/powerpoint/2010/main" val="427965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b="1" dirty="0"/>
              <a:t>#1 Bullet: </a:t>
            </a:r>
            <a:r>
              <a:rPr lang="en-US" dirty="0"/>
              <a:t>By far and away, the most common concern in the HIV policies.  In the PRH there are five circumstances, can anyone name all five? </a:t>
            </a:r>
            <a:r>
              <a:rPr lang="en-US" b="1" dirty="0"/>
              <a:t>1. </a:t>
            </a:r>
            <a:r>
              <a:rPr lang="en-US" dirty="0"/>
              <a:t>as part of the cursory medical examination, </a:t>
            </a:r>
            <a:r>
              <a:rPr lang="en-US" b="1" dirty="0"/>
              <a:t>2.</a:t>
            </a:r>
            <a:r>
              <a:rPr lang="en-US" dirty="0"/>
              <a:t> If a student exhibits signs and/or symptoms of a possible AIDS-related condition, </a:t>
            </a:r>
            <a:r>
              <a:rPr lang="en-US" b="1" dirty="0"/>
              <a:t>3.</a:t>
            </a:r>
            <a:r>
              <a:rPr lang="en-US" dirty="0"/>
              <a:t> upon reasonable suspicion of a student exposure to HIV, </a:t>
            </a:r>
            <a:r>
              <a:rPr lang="en-US" b="1" dirty="0"/>
              <a:t>4.</a:t>
            </a:r>
            <a:r>
              <a:rPr lang="en-US" dirty="0"/>
              <a:t> </a:t>
            </a:r>
            <a:r>
              <a:rPr lang="en-US" u="sng" dirty="0"/>
              <a:t>when a student is diagnosed with a newly contracted sexually transmitted disease </a:t>
            </a:r>
            <a:r>
              <a:rPr lang="en-US" dirty="0"/>
              <a:t>and </a:t>
            </a:r>
            <a:r>
              <a:rPr lang="en-US" b="1" dirty="0"/>
              <a:t>5. </a:t>
            </a:r>
            <a:r>
              <a:rPr lang="en-US" dirty="0"/>
              <a:t>upon student request and after physician consultation.   </a:t>
            </a:r>
          </a:p>
          <a:p>
            <a:endParaRPr lang="en-US" dirty="0"/>
          </a:p>
          <a:p>
            <a:pPr marL="176679" indent="-176679">
              <a:buFont typeface="Arial" panose="020B0604020202020204" pitchFamily="34" charset="0"/>
              <a:buChar char="•"/>
            </a:pPr>
            <a:r>
              <a:rPr lang="en-US" b="1" dirty="0"/>
              <a:t>#2 Bullet : </a:t>
            </a:r>
            <a:r>
              <a:rPr lang="en-US" dirty="0"/>
              <a:t>We will find in 99.9% of charts the form for pre-test HIV counseling but it is very common not to find any documentation to indicate the student has received post-HIV counseling.  </a:t>
            </a:r>
          </a:p>
          <a:p>
            <a:pPr marL="176679" indent="-176679">
              <a:buFont typeface="Arial" panose="020B0604020202020204" pitchFamily="34" charset="0"/>
              <a:buChar char="•"/>
            </a:pPr>
            <a:r>
              <a:rPr lang="en-US" dirty="0"/>
              <a:t>Form: 2-02 HIV Testing Information</a:t>
            </a:r>
          </a:p>
        </p:txBody>
      </p:sp>
      <p:sp>
        <p:nvSpPr>
          <p:cNvPr id="4" name="Slide Number Placeholder 3"/>
          <p:cNvSpPr>
            <a:spLocks noGrp="1"/>
          </p:cNvSpPr>
          <p:nvPr>
            <p:ph type="sldNum" sz="quarter" idx="5"/>
          </p:nvPr>
        </p:nvSpPr>
        <p:spPr/>
        <p:txBody>
          <a:bodyPr/>
          <a:lstStyle/>
          <a:p>
            <a:fld id="{9498379F-29FC-47A8-956C-0C383ED71817}" type="slidenum">
              <a:rPr lang="en-US" smtClean="0"/>
              <a:t>17</a:t>
            </a:fld>
            <a:endParaRPr lang="en-US" dirty="0"/>
          </a:p>
        </p:txBody>
      </p:sp>
    </p:spTree>
    <p:extLst>
      <p:ext uri="{BB962C8B-B14F-4D97-AF65-F5344CB8AC3E}">
        <p14:creationId xmlns:p14="http://schemas.microsoft.com/office/powerpoint/2010/main" val="3202427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PRH 2.3, R8(d1): this is such an easy fix! An example of a best Practice - one center developed a form for post-HIV counseling and printed it on the back of the pre-test HIV counseling form (cannot put a signature block for post-HIV on the same form). Another best practice is to have a stamp made that states post-HIV counseling completed and stamp the bottom of the HIV lab results. Have the student sign and the nurse sign and you're good to go! </a:t>
            </a:r>
          </a:p>
          <a:p>
            <a:endParaRPr lang="en-US" dirty="0"/>
          </a:p>
          <a:p>
            <a:r>
              <a:rPr lang="en-US" dirty="0"/>
              <a:t>Any other best practices? Suggestions?</a:t>
            </a:r>
          </a:p>
        </p:txBody>
      </p:sp>
      <p:sp>
        <p:nvSpPr>
          <p:cNvPr id="4" name="Slide Number Placeholder 3"/>
          <p:cNvSpPr>
            <a:spLocks noGrp="1"/>
          </p:cNvSpPr>
          <p:nvPr>
            <p:ph type="sldNum" sz="quarter" idx="5"/>
          </p:nvPr>
        </p:nvSpPr>
        <p:spPr/>
        <p:txBody>
          <a:bodyPr/>
          <a:lstStyle/>
          <a:p>
            <a:fld id="{9498379F-29FC-47A8-956C-0C383ED71817}" type="slidenum">
              <a:rPr lang="en-US" smtClean="0"/>
              <a:t>18</a:t>
            </a:fld>
            <a:endParaRPr lang="en-US" dirty="0"/>
          </a:p>
        </p:txBody>
      </p:sp>
    </p:spTree>
    <p:extLst>
      <p:ext uri="{BB962C8B-B14F-4D97-AF65-F5344CB8AC3E}">
        <p14:creationId xmlns:p14="http://schemas.microsoft.com/office/powerpoint/2010/main" val="559830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Word of caution: Medication non-compliance and mis-management of medication is a </a:t>
            </a:r>
            <a:r>
              <a:rPr lang="en-US" b="1" dirty="0"/>
              <a:t>serious</a:t>
            </a:r>
            <a:r>
              <a:rPr lang="en-US" dirty="0"/>
              <a:t> concern. Most nurses have worked in a hospital environment. Hospitals are kept to an extremely high standard of care by what was JACO (The Joint Commission on Accreditation of Healthcare Organizations) now known as Joint Commission. Remember those standards and keep your clinic to the same high standards you experienced in Hospitals. Avoid becoming complacent with medication management. Put safeguards in place to prevent medication tampering, accountability of incoming and outgoing medication, legal destruction of expired medications, consistent and accurate recordkeeping. Don’t think your clinic is above your states’ pharmacy laws or that no one is watching, clinics have been investigated by the regional office, pharmacy boards and the DEA and fines have been leveled. Don’t jeopardize your license.  Don’t put in question the credibility of your clinic.  This is one area (all areas are important) that will require your constant attention.</a:t>
            </a:r>
          </a:p>
          <a:p>
            <a:endParaRPr lang="en-US" dirty="0"/>
          </a:p>
          <a:p>
            <a:endParaRPr lang="en-US" dirty="0"/>
          </a:p>
        </p:txBody>
      </p:sp>
      <p:sp>
        <p:nvSpPr>
          <p:cNvPr id="4" name="Slide Number Placeholder 3"/>
          <p:cNvSpPr>
            <a:spLocks noGrp="1"/>
          </p:cNvSpPr>
          <p:nvPr>
            <p:ph type="sldNum" sz="quarter" idx="5"/>
          </p:nvPr>
        </p:nvSpPr>
        <p:spPr/>
        <p:txBody>
          <a:bodyPr/>
          <a:lstStyle/>
          <a:p>
            <a:fld id="{9498379F-29FC-47A8-956C-0C383ED71817}" type="slidenum">
              <a:rPr lang="en-US" smtClean="0"/>
              <a:t>19</a:t>
            </a:fld>
            <a:endParaRPr lang="en-US" dirty="0"/>
          </a:p>
        </p:txBody>
      </p:sp>
    </p:spTree>
    <p:extLst>
      <p:ext uri="{BB962C8B-B14F-4D97-AF65-F5344CB8AC3E}">
        <p14:creationId xmlns:p14="http://schemas.microsoft.com/office/powerpoint/2010/main" val="246898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this presentation is all about is providing information and discussion that hopefully will lead to a successful program compliance assessment. We would like everyone to become a content expert, a subject matter expert, an expert practitioner. Become thoroughly familiar with what is in the PRH and become proficient with skills that only consistent training can provide. Monitor for changes and updates: read the Program Instruction notices, Information notices and PRH Change Notices and put them into action. If you find something amiss with your program look to improve it by conducting a root cause analysis, “following the thread” if you will, to understand what’s not working, what went wrong, or what needs improvement until all requirements are in place which will lead to a successful PCA. Please feel free to add to the discussion in the comment box and share ideas that have worked for your clinic.</a:t>
            </a:r>
          </a:p>
        </p:txBody>
      </p:sp>
      <p:sp>
        <p:nvSpPr>
          <p:cNvPr id="4" name="Slide Number Placeholder 3"/>
          <p:cNvSpPr>
            <a:spLocks noGrp="1"/>
          </p:cNvSpPr>
          <p:nvPr>
            <p:ph type="sldNum" sz="quarter" idx="5"/>
          </p:nvPr>
        </p:nvSpPr>
        <p:spPr/>
        <p:txBody>
          <a:bodyPr/>
          <a:lstStyle/>
          <a:p>
            <a:fld id="{9498379F-29FC-47A8-956C-0C383ED71817}" type="slidenum">
              <a:rPr lang="en-US" smtClean="0"/>
              <a:t>2</a:t>
            </a:fld>
            <a:endParaRPr lang="en-US" dirty="0"/>
          </a:p>
        </p:txBody>
      </p:sp>
    </p:spTree>
    <p:extLst>
      <p:ext uri="{BB962C8B-B14F-4D97-AF65-F5344CB8AC3E}">
        <p14:creationId xmlns:p14="http://schemas.microsoft.com/office/powerpoint/2010/main" val="3031601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for all students even if the medication is prescribed off center.</a:t>
            </a:r>
          </a:p>
        </p:txBody>
      </p:sp>
      <p:sp>
        <p:nvSpPr>
          <p:cNvPr id="4" name="Slide Number Placeholder 3"/>
          <p:cNvSpPr>
            <a:spLocks noGrp="1"/>
          </p:cNvSpPr>
          <p:nvPr>
            <p:ph type="sldNum" sz="quarter" idx="5"/>
          </p:nvPr>
        </p:nvSpPr>
        <p:spPr/>
        <p:txBody>
          <a:bodyPr/>
          <a:lstStyle/>
          <a:p>
            <a:fld id="{9498379F-29FC-47A8-956C-0C383ED71817}" type="slidenum">
              <a:rPr lang="en-US" smtClean="0"/>
              <a:t>20</a:t>
            </a:fld>
            <a:endParaRPr lang="en-US" dirty="0"/>
          </a:p>
        </p:txBody>
      </p:sp>
    </p:spTree>
    <p:extLst>
      <p:ext uri="{BB962C8B-B14F-4D97-AF65-F5344CB8AC3E}">
        <p14:creationId xmlns:p14="http://schemas.microsoft.com/office/powerpoint/2010/main" val="3025162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of the most common concerns we find relating to the HEALs program on centers. In regards to weight management, we will see where a student has been given literature or counseling concerning weight management but then no documentation after that.  If there is no documentation in the SHR (not binders) of regularly occurring weights then there is no documentation of a weight management program which will be a concern.   </a:t>
            </a:r>
          </a:p>
        </p:txBody>
      </p:sp>
      <p:sp>
        <p:nvSpPr>
          <p:cNvPr id="4" name="Slide Number Placeholder 3"/>
          <p:cNvSpPr>
            <a:spLocks noGrp="1"/>
          </p:cNvSpPr>
          <p:nvPr>
            <p:ph type="sldNum" sz="quarter" idx="5"/>
          </p:nvPr>
        </p:nvSpPr>
        <p:spPr/>
        <p:txBody>
          <a:bodyPr/>
          <a:lstStyle/>
          <a:p>
            <a:fld id="{9498379F-29FC-47A8-956C-0C383ED71817}" type="slidenum">
              <a:rPr lang="en-US" smtClean="0"/>
              <a:t>21</a:t>
            </a:fld>
            <a:endParaRPr lang="en-US" dirty="0"/>
          </a:p>
        </p:txBody>
      </p:sp>
    </p:spTree>
    <p:extLst>
      <p:ext uri="{BB962C8B-B14F-4D97-AF65-F5344CB8AC3E}">
        <p14:creationId xmlns:p14="http://schemas.microsoft.com/office/powerpoint/2010/main" val="2893544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Please take a look at the Health and Wellness Resources for Staff webpage, </a:t>
            </a:r>
            <a:r>
              <a:rPr lang="en-US" dirty="0">
                <a:hlinkClick r:id="rId3"/>
              </a:rPr>
              <a:t>https://supportservices.jobcorps.gov/HEAL/Pages/default.aspx</a:t>
            </a:r>
            <a:r>
              <a:rPr lang="en-US" dirty="0"/>
              <a:t>, click on Healthy Eating and Active Lifestyles tab at the top and everything you need to know and want for a successful HEALs program is at your fingertips. HEALs Committee – at a minimum there are seven required representatives. The HWM does not nor should be the HEALs committee coordinator. Most important of all don’t forget the student representative. (can be a dorm representative, SGA member, or a student looking to serve.)</a:t>
            </a:r>
          </a:p>
          <a:p>
            <a:pPr marL="176679" indent="-176679">
              <a:buFont typeface="Arial" panose="020B0604020202020204" pitchFamily="34" charset="0"/>
              <a:buChar char="•"/>
            </a:pPr>
            <a:r>
              <a:rPr lang="en-US" dirty="0"/>
              <a:t>Making the Grade: Completed bi-annually and with a 90% or better on Making the Grade self-evaluation you can receive a certificate of recognition.  I have only seen one certificate out of 20 centers I have visited in the last year. </a:t>
            </a:r>
          </a:p>
          <a:p>
            <a:pPr marL="176679" indent="-176679">
              <a:buFont typeface="Arial" panose="020B0604020202020204" pitchFamily="34" charset="0"/>
              <a:buChar char="•"/>
            </a:pPr>
            <a:r>
              <a:rPr lang="en-US" dirty="0"/>
              <a:t>Several centers have hired a dietitian to come in on a monthly basis to work with students who are diabetic and also included students with obesity. Another center arranged for a nutritionist to come out once a month for cooking classes incorporating healthy eating and making healthy choices.   For those of you who are near colleges and universities that have programs in food science check with their department heads for master’s level students that need field experience/clinical rotations and practicums.</a:t>
            </a:r>
          </a:p>
        </p:txBody>
      </p:sp>
      <p:sp>
        <p:nvSpPr>
          <p:cNvPr id="4" name="Slide Number Placeholder 3"/>
          <p:cNvSpPr>
            <a:spLocks noGrp="1"/>
          </p:cNvSpPr>
          <p:nvPr>
            <p:ph type="sldNum" sz="quarter" idx="5"/>
          </p:nvPr>
        </p:nvSpPr>
        <p:spPr/>
        <p:txBody>
          <a:bodyPr/>
          <a:lstStyle/>
          <a:p>
            <a:fld id="{9498379F-29FC-47A8-956C-0C383ED71817}" type="slidenum">
              <a:rPr lang="en-US" smtClean="0"/>
              <a:t>22</a:t>
            </a:fld>
            <a:endParaRPr lang="en-US" dirty="0"/>
          </a:p>
        </p:txBody>
      </p:sp>
    </p:spTree>
    <p:extLst>
      <p:ext uri="{BB962C8B-B14F-4D97-AF65-F5344CB8AC3E}">
        <p14:creationId xmlns:p14="http://schemas.microsoft.com/office/powerpoint/2010/main" val="1739348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Surveys, chart audits and CQI studies is the hallmark of a well-run clinic. This is all about providing the best care and service for students while they are under your care whether they are non-res or residential.  </a:t>
            </a:r>
          </a:p>
        </p:txBody>
      </p:sp>
      <p:sp>
        <p:nvSpPr>
          <p:cNvPr id="4" name="Slide Number Placeholder 3"/>
          <p:cNvSpPr>
            <a:spLocks noGrp="1"/>
          </p:cNvSpPr>
          <p:nvPr>
            <p:ph type="sldNum" sz="quarter" idx="5"/>
          </p:nvPr>
        </p:nvSpPr>
        <p:spPr/>
        <p:txBody>
          <a:bodyPr/>
          <a:lstStyle/>
          <a:p>
            <a:fld id="{9498379F-29FC-47A8-956C-0C383ED71817}" type="slidenum">
              <a:rPr lang="en-US" smtClean="0"/>
              <a:t>23</a:t>
            </a:fld>
            <a:endParaRPr lang="en-US" dirty="0"/>
          </a:p>
        </p:txBody>
      </p:sp>
    </p:spTree>
    <p:extLst>
      <p:ext uri="{BB962C8B-B14F-4D97-AF65-F5344CB8AC3E}">
        <p14:creationId xmlns:p14="http://schemas.microsoft.com/office/powerpoint/2010/main" val="874888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Best Practice: 10% of all SHRs should be audited annually</a:t>
            </a:r>
            <a:endParaRPr lang="en-US" dirty="0">
              <a:solidFill>
                <a:srgbClr val="FF0000"/>
              </a:solidFill>
            </a:endParaRPr>
          </a:p>
          <a:p>
            <a:pPr marL="176679" indent="-176679">
              <a:buFont typeface="Arial" panose="020B0604020202020204" pitchFamily="34" charset="0"/>
              <a:buChar char="•"/>
            </a:pPr>
            <a:r>
              <a:rPr lang="en-US" dirty="0"/>
              <a:t>Continuous Quality Improvement: Center health staff must seek feedback from students, employ mechanisms to document quality of care provided, and document quality improvement activities.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Check out the Health and Wellness Resources for Staff website, </a:t>
            </a:r>
            <a:r>
              <a:rPr lang="en-US" dirty="0">
                <a:hlinkClick r:id="rId3"/>
              </a:rPr>
              <a:t>https://supportservices.jobcorps.gov/Health/Pages/default.aspx</a:t>
            </a:r>
            <a:r>
              <a:rPr lang="en-US" dirty="0"/>
              <a:t> , in the top right-hand corner there is a search this site box. Type in Quality Improvement, click on the hourglass and three PowerPoint presentations are available for your viewing explaining quality improvement and examples of what other centers have done in the past to fulfill this requirement. I’ve provided the Quality Improvement link here for you.</a:t>
            </a:r>
          </a:p>
        </p:txBody>
      </p:sp>
      <p:sp>
        <p:nvSpPr>
          <p:cNvPr id="4" name="Slide Number Placeholder 3"/>
          <p:cNvSpPr>
            <a:spLocks noGrp="1"/>
          </p:cNvSpPr>
          <p:nvPr>
            <p:ph type="sldNum" sz="quarter" idx="5"/>
          </p:nvPr>
        </p:nvSpPr>
        <p:spPr/>
        <p:txBody>
          <a:bodyPr/>
          <a:lstStyle/>
          <a:p>
            <a:fld id="{9498379F-29FC-47A8-956C-0C383ED71817}" type="slidenum">
              <a:rPr lang="en-US" smtClean="0"/>
              <a:t>24</a:t>
            </a:fld>
            <a:endParaRPr lang="en-US" dirty="0"/>
          </a:p>
        </p:txBody>
      </p:sp>
    </p:spTree>
    <p:extLst>
      <p:ext uri="{BB962C8B-B14F-4D97-AF65-F5344CB8AC3E}">
        <p14:creationId xmlns:p14="http://schemas.microsoft.com/office/powerpoint/2010/main" val="648003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reports are necessary so get them done and out of the way. Consider delegating to other staff members.</a:t>
            </a:r>
          </a:p>
        </p:txBody>
      </p:sp>
      <p:sp>
        <p:nvSpPr>
          <p:cNvPr id="4" name="Slide Number Placeholder 3"/>
          <p:cNvSpPr>
            <a:spLocks noGrp="1"/>
          </p:cNvSpPr>
          <p:nvPr>
            <p:ph type="sldNum" sz="quarter" idx="5"/>
          </p:nvPr>
        </p:nvSpPr>
        <p:spPr/>
        <p:txBody>
          <a:bodyPr/>
          <a:lstStyle/>
          <a:p>
            <a:fld id="{9498379F-29FC-47A8-956C-0C383ED71817}" type="slidenum">
              <a:rPr lang="en-US" smtClean="0"/>
              <a:t>25</a:t>
            </a:fld>
            <a:endParaRPr lang="en-US" dirty="0"/>
          </a:p>
        </p:txBody>
      </p:sp>
    </p:spTree>
    <p:extLst>
      <p:ext uri="{BB962C8B-B14F-4D97-AF65-F5344CB8AC3E}">
        <p14:creationId xmlns:p14="http://schemas.microsoft.com/office/powerpoint/2010/main" val="4137847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98379F-29FC-47A8-956C-0C383ED71817}" type="slidenum">
              <a:rPr lang="en-US" smtClean="0"/>
              <a:t>26</a:t>
            </a:fld>
            <a:endParaRPr lang="en-US" dirty="0"/>
          </a:p>
        </p:txBody>
      </p:sp>
    </p:spTree>
    <p:extLst>
      <p:ext uri="{BB962C8B-B14F-4D97-AF65-F5344CB8AC3E}">
        <p14:creationId xmlns:p14="http://schemas.microsoft.com/office/powerpoint/2010/main" val="23363823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98379F-29FC-47A8-956C-0C383ED71817}" type="slidenum">
              <a:rPr lang="en-US" smtClean="0"/>
              <a:t>27</a:t>
            </a:fld>
            <a:endParaRPr lang="en-US" dirty="0"/>
          </a:p>
        </p:txBody>
      </p:sp>
    </p:spTree>
    <p:extLst>
      <p:ext uri="{BB962C8B-B14F-4D97-AF65-F5344CB8AC3E}">
        <p14:creationId xmlns:p14="http://schemas.microsoft.com/office/powerpoint/2010/main" val="950566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PRH 2.3, R3(a): the general emphasis of the Oral Health and Wellness Program must be on early detection, diagnosis of oral health problems, basic oral-health care, dental hygiene, and prevention/education. What could have been done to prevent this from happening? Chart Audits, monitoring invoices, open communication between HWM and dentist? </a:t>
            </a:r>
          </a:p>
        </p:txBody>
      </p:sp>
      <p:sp>
        <p:nvSpPr>
          <p:cNvPr id="4" name="Slide Number Placeholder 3"/>
          <p:cNvSpPr>
            <a:spLocks noGrp="1"/>
          </p:cNvSpPr>
          <p:nvPr>
            <p:ph type="sldNum" sz="quarter" idx="5"/>
          </p:nvPr>
        </p:nvSpPr>
        <p:spPr/>
        <p:txBody>
          <a:bodyPr/>
          <a:lstStyle/>
          <a:p>
            <a:fld id="{9498379F-29FC-47A8-956C-0C383ED71817}" type="slidenum">
              <a:rPr lang="en-US" smtClean="0"/>
              <a:t>28</a:t>
            </a:fld>
            <a:endParaRPr lang="en-US" dirty="0"/>
          </a:p>
        </p:txBody>
      </p:sp>
    </p:spTree>
    <p:extLst>
      <p:ext uri="{BB962C8B-B14F-4D97-AF65-F5344CB8AC3E}">
        <p14:creationId xmlns:p14="http://schemas.microsoft.com/office/powerpoint/2010/main" val="619894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could have this been prevented?</a:t>
            </a:r>
          </a:p>
        </p:txBody>
      </p:sp>
      <p:sp>
        <p:nvSpPr>
          <p:cNvPr id="4" name="Slide Number Placeholder 3"/>
          <p:cNvSpPr>
            <a:spLocks noGrp="1"/>
          </p:cNvSpPr>
          <p:nvPr>
            <p:ph type="sldNum" sz="quarter" idx="5"/>
          </p:nvPr>
        </p:nvSpPr>
        <p:spPr/>
        <p:txBody>
          <a:bodyPr/>
          <a:lstStyle/>
          <a:p>
            <a:fld id="{9498379F-29FC-47A8-956C-0C383ED71817}" type="slidenum">
              <a:rPr lang="en-US" smtClean="0"/>
              <a:t>29</a:t>
            </a:fld>
            <a:endParaRPr lang="en-US" dirty="0"/>
          </a:p>
        </p:txBody>
      </p:sp>
    </p:spTree>
    <p:extLst>
      <p:ext uri="{BB962C8B-B14F-4D97-AF65-F5344CB8AC3E}">
        <p14:creationId xmlns:p14="http://schemas.microsoft.com/office/powerpoint/2010/main" val="1513008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bullet: We will identify the value in having PCA assessments – What are they good for anyway.</a:t>
            </a:r>
          </a:p>
          <a:p>
            <a:r>
              <a:rPr lang="en-US" dirty="0"/>
              <a:t>#2 bullet: Discuss PRH requirements which includes federal and state statutes and regulations.</a:t>
            </a:r>
          </a:p>
          <a:p>
            <a:r>
              <a:rPr lang="en-US" dirty="0"/>
              <a:t>#3 bullet: We will look at some, not all, of the common concerns that assessors have identified as common threads with most of the PCAs over the past year.</a:t>
            </a:r>
          </a:p>
          <a:p>
            <a:r>
              <a:rPr lang="en-US" dirty="0"/>
              <a:t>#4 bullet: At the end of the presentation we will discuss 4 scenarios with compliance issues and hopefully come up with solutions to prevent continued occurrences</a:t>
            </a:r>
          </a:p>
          <a:p>
            <a:r>
              <a:rPr lang="en-US" dirty="0"/>
              <a:t>#5 bullet: And through-out the presentation as we look at the common concerns, suggestions and ways to integrate ongoing compliance.</a:t>
            </a:r>
          </a:p>
        </p:txBody>
      </p:sp>
      <p:sp>
        <p:nvSpPr>
          <p:cNvPr id="4" name="Slide Number Placeholder 3"/>
          <p:cNvSpPr>
            <a:spLocks noGrp="1"/>
          </p:cNvSpPr>
          <p:nvPr>
            <p:ph type="sldNum" sz="quarter" idx="5"/>
          </p:nvPr>
        </p:nvSpPr>
        <p:spPr/>
        <p:txBody>
          <a:bodyPr/>
          <a:lstStyle/>
          <a:p>
            <a:fld id="{9498379F-29FC-47A8-956C-0C383ED71817}" type="slidenum">
              <a:rPr lang="en-US" smtClean="0"/>
              <a:t>3</a:t>
            </a:fld>
            <a:endParaRPr lang="en-US" dirty="0"/>
          </a:p>
        </p:txBody>
      </p:sp>
    </p:spTree>
    <p:extLst>
      <p:ext uri="{BB962C8B-B14F-4D97-AF65-F5344CB8AC3E}">
        <p14:creationId xmlns:p14="http://schemas.microsoft.com/office/powerpoint/2010/main" val="2005803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Suggestions? Chart audits!! Flowsheets for tracking, assign a staff member to coordinate the HIV program. </a:t>
            </a:r>
          </a:p>
        </p:txBody>
      </p:sp>
      <p:sp>
        <p:nvSpPr>
          <p:cNvPr id="4" name="Slide Number Placeholder 3"/>
          <p:cNvSpPr>
            <a:spLocks noGrp="1"/>
          </p:cNvSpPr>
          <p:nvPr>
            <p:ph type="sldNum" sz="quarter" idx="5"/>
          </p:nvPr>
        </p:nvSpPr>
        <p:spPr/>
        <p:txBody>
          <a:bodyPr/>
          <a:lstStyle/>
          <a:p>
            <a:fld id="{9498379F-29FC-47A8-956C-0C383ED71817}" type="slidenum">
              <a:rPr lang="en-US" smtClean="0"/>
              <a:t>30</a:t>
            </a:fld>
            <a:endParaRPr lang="en-US" dirty="0"/>
          </a:p>
        </p:txBody>
      </p:sp>
    </p:spTree>
    <p:extLst>
      <p:ext uri="{BB962C8B-B14F-4D97-AF65-F5344CB8AC3E}">
        <p14:creationId xmlns:p14="http://schemas.microsoft.com/office/powerpoint/2010/main" val="3504436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Suggestions? What would you do? Training involved? Audit, Audit, Audit!!</a:t>
            </a:r>
          </a:p>
          <a:p>
            <a:r>
              <a:rPr lang="en-US" dirty="0"/>
              <a:t>Heather Edmonds is  </a:t>
            </a:r>
          </a:p>
        </p:txBody>
      </p:sp>
      <p:sp>
        <p:nvSpPr>
          <p:cNvPr id="4" name="Slide Number Placeholder 3"/>
          <p:cNvSpPr>
            <a:spLocks noGrp="1"/>
          </p:cNvSpPr>
          <p:nvPr>
            <p:ph type="sldNum" sz="quarter" idx="5"/>
          </p:nvPr>
        </p:nvSpPr>
        <p:spPr/>
        <p:txBody>
          <a:bodyPr/>
          <a:lstStyle/>
          <a:p>
            <a:fld id="{9498379F-29FC-47A8-956C-0C383ED71817}" type="slidenum">
              <a:rPr lang="en-US" smtClean="0"/>
              <a:t>31</a:t>
            </a:fld>
            <a:endParaRPr lang="en-US" dirty="0"/>
          </a:p>
        </p:txBody>
      </p:sp>
    </p:spTree>
    <p:extLst>
      <p:ext uri="{BB962C8B-B14F-4D97-AF65-F5344CB8AC3E}">
        <p14:creationId xmlns:p14="http://schemas.microsoft.com/office/powerpoint/2010/main" val="1227514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list of common concerns is not all inclusive, these are concerns that are very common across the board with all centers.  Evaluate your programs, TEAP, TUPP, CMHC, Family planning, and get your staff members involved in evaluating their own areas of expertise, are they accomplishing the PRH requirements? </a:t>
            </a:r>
          </a:p>
        </p:txBody>
      </p:sp>
      <p:sp>
        <p:nvSpPr>
          <p:cNvPr id="4" name="Slide Number Placeholder 3"/>
          <p:cNvSpPr>
            <a:spLocks noGrp="1"/>
          </p:cNvSpPr>
          <p:nvPr>
            <p:ph type="sldNum" sz="quarter" idx="5"/>
          </p:nvPr>
        </p:nvSpPr>
        <p:spPr/>
        <p:txBody>
          <a:bodyPr/>
          <a:lstStyle/>
          <a:p>
            <a:fld id="{9498379F-29FC-47A8-956C-0C383ED71817}" type="slidenum">
              <a:rPr lang="en-US" smtClean="0"/>
              <a:t>32</a:t>
            </a:fld>
            <a:endParaRPr lang="en-US" dirty="0"/>
          </a:p>
        </p:txBody>
      </p:sp>
    </p:spTree>
    <p:extLst>
      <p:ext uri="{BB962C8B-B14F-4D97-AF65-F5344CB8AC3E}">
        <p14:creationId xmlns:p14="http://schemas.microsoft.com/office/powerpoint/2010/main" val="3925999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98379F-29FC-47A8-956C-0C383ED71817}" type="slidenum">
              <a:rPr lang="en-US" smtClean="0"/>
              <a:t>33</a:t>
            </a:fld>
            <a:endParaRPr lang="en-US" dirty="0"/>
          </a:p>
        </p:txBody>
      </p:sp>
    </p:spTree>
    <p:extLst>
      <p:ext uri="{BB962C8B-B14F-4D97-AF65-F5344CB8AC3E}">
        <p14:creationId xmlns:p14="http://schemas.microsoft.com/office/powerpoint/2010/main" val="1057760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#1bullet: Evaluate the delivery of Health and Wellness Program services, are the students needs being met and are services being delivered to an acceptable level of care</a:t>
            </a:r>
          </a:p>
          <a:p>
            <a:r>
              <a:rPr lang="en-US" dirty="0"/>
              <a:t>#2&amp;3 bullet: is the PRH being followed which includes federal and your state rules and regulations – are nurses and health care practitioners following state guidelines and looking very closely at the scope of practice for safe healthcare</a:t>
            </a:r>
          </a:p>
          <a:p>
            <a:r>
              <a:rPr lang="en-US" dirty="0"/>
              <a:t>#4 bullet: Student satisfaction – are the student needs being met and are the students happy or satisfied with the care they are receiving (customer service)</a:t>
            </a:r>
          </a:p>
          <a:p>
            <a:r>
              <a:rPr lang="en-US" dirty="0"/>
              <a:t>#5 bullet: Health and Wellness Program Compliance Assessments are conducted every two years on average and when a center is scheduled is determined by the Department of Labor</a:t>
            </a:r>
          </a:p>
        </p:txBody>
      </p:sp>
      <p:sp>
        <p:nvSpPr>
          <p:cNvPr id="4" name="Slide Number Placeholder 3"/>
          <p:cNvSpPr>
            <a:spLocks noGrp="1"/>
          </p:cNvSpPr>
          <p:nvPr>
            <p:ph type="sldNum" sz="quarter" idx="5"/>
          </p:nvPr>
        </p:nvSpPr>
        <p:spPr/>
        <p:txBody>
          <a:bodyPr/>
          <a:lstStyle/>
          <a:p>
            <a:fld id="{9498379F-29FC-47A8-956C-0C383ED71817}" type="slidenum">
              <a:rPr lang="en-US" smtClean="0"/>
              <a:t>4</a:t>
            </a:fld>
            <a:endParaRPr lang="en-US" dirty="0"/>
          </a:p>
        </p:txBody>
      </p:sp>
    </p:spTree>
    <p:extLst>
      <p:ext uri="{BB962C8B-B14F-4D97-AF65-F5344CB8AC3E}">
        <p14:creationId xmlns:p14="http://schemas.microsoft.com/office/powerpoint/2010/main" val="1084627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an assessment, two assessors are assigned to visit a center. One assessor will be an RN or MD to review the medical side  and one assessor to evaluate the behavioral side of the clinic. This assessor will be either a Regional TEAP Specialist or Mental Health Specialist – clinical psychologist or an RN maybe assigned to evaluate the behavioral piece of the program. As you can see there is an enormous amount of information the assessors are required to review during a two-day period.  This is why it is so important to prepare ahead of time for the PCA visit.  The assessors are relying on you to have binders ready, time available and employees scheduled to interview staff and most importantly the have the HWM available for questions during the assessment visit. </a:t>
            </a:r>
          </a:p>
        </p:txBody>
      </p:sp>
      <p:sp>
        <p:nvSpPr>
          <p:cNvPr id="4" name="Slide Number Placeholder 3"/>
          <p:cNvSpPr>
            <a:spLocks noGrp="1"/>
          </p:cNvSpPr>
          <p:nvPr>
            <p:ph type="sldNum" sz="quarter" idx="5"/>
          </p:nvPr>
        </p:nvSpPr>
        <p:spPr/>
        <p:txBody>
          <a:bodyPr/>
          <a:lstStyle/>
          <a:p>
            <a:fld id="{9498379F-29FC-47A8-956C-0C383ED71817}" type="slidenum">
              <a:rPr lang="en-US" smtClean="0"/>
              <a:t>5</a:t>
            </a:fld>
            <a:endParaRPr lang="en-US" dirty="0"/>
          </a:p>
        </p:txBody>
      </p:sp>
    </p:spTree>
    <p:extLst>
      <p:ext uri="{BB962C8B-B14F-4D97-AF65-F5344CB8AC3E}">
        <p14:creationId xmlns:p14="http://schemas.microsoft.com/office/powerpoint/2010/main" val="2797107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assessment is time intensive and time consuming, we are interested in how you are providing services to the students and the documentation that is provided to confirm services are provided per the PRH.  In many cases an assessment is like putting a puzzle together or “following the string”. Often, we will find pieces of the puzzle missing or a sting of incidences which lead to a finding or concern for the clinic.</a:t>
            </a:r>
          </a:p>
        </p:txBody>
      </p:sp>
      <p:sp>
        <p:nvSpPr>
          <p:cNvPr id="4" name="Slide Number Placeholder 3"/>
          <p:cNvSpPr>
            <a:spLocks noGrp="1"/>
          </p:cNvSpPr>
          <p:nvPr>
            <p:ph type="sldNum" sz="quarter" idx="5"/>
          </p:nvPr>
        </p:nvSpPr>
        <p:spPr/>
        <p:txBody>
          <a:bodyPr/>
          <a:lstStyle/>
          <a:p>
            <a:fld id="{9498379F-29FC-47A8-956C-0C383ED71817}" type="slidenum">
              <a:rPr lang="en-US" smtClean="0"/>
              <a:t>6</a:t>
            </a:fld>
            <a:endParaRPr lang="en-US" dirty="0"/>
          </a:p>
        </p:txBody>
      </p:sp>
    </p:spTree>
    <p:extLst>
      <p:ext uri="{BB962C8B-B14F-4D97-AF65-F5344CB8AC3E}">
        <p14:creationId xmlns:p14="http://schemas.microsoft.com/office/powerpoint/2010/main" val="3687756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Bullet: I can not stress enough how important chart audits are.  This is where the assessors will find non-compliance issues because there have not been consistent chart audits and this is where you will find out if your staff are compliant in following the PRH and state statutes.</a:t>
            </a:r>
          </a:p>
          <a:p>
            <a:r>
              <a:rPr lang="en-US" dirty="0"/>
              <a:t>#2 Bullet: Health Care Guidelines – are they being followed, documented that they are being used (documentation in SOAP notes), kept up to date (check the Health and Wellness website for updates in the HCGs). Centers should review and submit their HCGs according to the time frames in Exhibit 5-2. Review the memo on the Health and Wellness website. </a:t>
            </a:r>
          </a:p>
          <a:p>
            <a:r>
              <a:rPr lang="en-US" dirty="0"/>
              <a:t>#3 Bullet: Standard Operating Procedures, Center Operating Procedures – are they up to date. Have the required SOPs been sent to the Region for approval? </a:t>
            </a:r>
          </a:p>
          <a:p>
            <a:r>
              <a:rPr lang="en-US" dirty="0"/>
              <a:t>#4 Bullet: and an inspection of the HWC is conducted.  Is the equipment in good shape or even present. Is the autoclave monitored weekly, is the dental x-ray equipment approved by the state? Is there documentation that all this has occurred. Certifications, Licenses for professional practice, certification in professional practice, registration to prescribe (DEA, state CSR), liability insurance, sub-contracts and invoices, waivers (if applicable), schedule on center. During an assessment program compliance is looked at very closely.</a:t>
            </a:r>
          </a:p>
        </p:txBody>
      </p:sp>
      <p:sp>
        <p:nvSpPr>
          <p:cNvPr id="4" name="Slide Number Placeholder 3"/>
          <p:cNvSpPr>
            <a:spLocks noGrp="1"/>
          </p:cNvSpPr>
          <p:nvPr>
            <p:ph type="sldNum" sz="quarter" idx="5"/>
          </p:nvPr>
        </p:nvSpPr>
        <p:spPr/>
        <p:txBody>
          <a:bodyPr/>
          <a:lstStyle/>
          <a:p>
            <a:fld id="{9498379F-29FC-47A8-956C-0C383ED71817}" type="slidenum">
              <a:rPr lang="en-US" smtClean="0"/>
              <a:t>7</a:t>
            </a:fld>
            <a:endParaRPr lang="en-US" dirty="0"/>
          </a:p>
        </p:txBody>
      </p:sp>
    </p:spTree>
    <p:extLst>
      <p:ext uri="{BB962C8B-B14F-4D97-AF65-F5344CB8AC3E}">
        <p14:creationId xmlns:p14="http://schemas.microsoft.com/office/powerpoint/2010/main" val="2305269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would have thought that the words customer service would find it’s way into health care but it has.  Just with any business services are being provided to the customer and if the customer isn’t happy then the level of care is not being met. Assessors spend a lot of time visiting with students in different capacities. A student focus group is conducted during the assessment which is confidential. Students are asked if they feel safe on center, how they feel they are treated when visiting the wellness center, programs the wellness center should be providing such as weight management. Individual interviews area conducted as well with students with chronic illnesses/diseases, do they receive follow up, are their needs being met. Assessors look to see how the clinic has scored on the national student satisfaction survey, has there been improvement or a decline in the satisfaction score.  The HWM should be concerned about customer service in the clinic.  In house student satisfaction surveys are very helpful the HWM to monitor staff performance. </a:t>
            </a:r>
          </a:p>
        </p:txBody>
      </p:sp>
      <p:sp>
        <p:nvSpPr>
          <p:cNvPr id="4" name="Slide Number Placeholder 3"/>
          <p:cNvSpPr>
            <a:spLocks noGrp="1"/>
          </p:cNvSpPr>
          <p:nvPr>
            <p:ph type="sldNum" sz="quarter" idx="5"/>
          </p:nvPr>
        </p:nvSpPr>
        <p:spPr/>
        <p:txBody>
          <a:bodyPr/>
          <a:lstStyle/>
          <a:p>
            <a:fld id="{9498379F-29FC-47A8-956C-0C383ED71817}" type="slidenum">
              <a:rPr lang="en-US" smtClean="0"/>
              <a:t>8</a:t>
            </a:fld>
            <a:endParaRPr lang="en-US" dirty="0"/>
          </a:p>
        </p:txBody>
      </p:sp>
    </p:spTree>
    <p:extLst>
      <p:ext uri="{BB962C8B-B14F-4D97-AF65-F5344CB8AC3E}">
        <p14:creationId xmlns:p14="http://schemas.microsoft.com/office/powerpoint/2010/main" val="895612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PCA is a PRH requirement and when a center is scheduled to have a PCA, it is determined by the Department of Labor.  Humanitas assessors are then assigned to the centers they will assess and in turn the Center/HWC is notified by the assessor of the scheduled date for the Program Compliance Assessment.   A zip file is sent to the HWM 6 to 8 weeks in advance so a PCA should not be a surprise.  The packet that is sent has all the information that you will need to get ready for the assessment.  There is a lead assessor that is assigned for the PCA. The lead assessor is available for any questions and is there to help you get ready for the visit . Please don’t hesitate to reach out. We want you to have as good a PCA as possible as I’m sure you do as well. Don’t be afraid to ask questions, if something is not going well or missing we will find out during the visits so please feel free to ask questions be for we arrive. </a:t>
            </a:r>
          </a:p>
        </p:txBody>
      </p:sp>
      <p:sp>
        <p:nvSpPr>
          <p:cNvPr id="4" name="Slide Number Placeholder 3"/>
          <p:cNvSpPr>
            <a:spLocks noGrp="1"/>
          </p:cNvSpPr>
          <p:nvPr>
            <p:ph type="sldNum" sz="quarter" idx="5"/>
          </p:nvPr>
        </p:nvSpPr>
        <p:spPr/>
        <p:txBody>
          <a:bodyPr/>
          <a:lstStyle/>
          <a:p>
            <a:fld id="{9498379F-29FC-47A8-956C-0C383ED71817}" type="slidenum">
              <a:rPr lang="en-US" smtClean="0"/>
              <a:t>9</a:t>
            </a:fld>
            <a:endParaRPr lang="en-US" dirty="0"/>
          </a:p>
        </p:txBody>
      </p:sp>
    </p:spTree>
    <p:extLst>
      <p:ext uri="{BB962C8B-B14F-4D97-AF65-F5344CB8AC3E}">
        <p14:creationId xmlns:p14="http://schemas.microsoft.com/office/powerpoint/2010/main" val="519553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3CD57503-8B57-401A-8EB8-34DC2D9D75EE}"/>
              </a:ext>
            </a:extLst>
          </p:cNvPr>
          <p:cNvSpPr>
            <a:spLocks noGrp="1" noChangeArrowheads="1"/>
          </p:cNvSpPr>
          <p:nvPr>
            <p:ph type="dt" sz="half" idx="10"/>
          </p:nvPr>
        </p:nvSpPr>
        <p:spPr>
          <a:ln/>
        </p:spPr>
        <p:txBody>
          <a:bodyPr/>
          <a:lstStyle>
            <a:lvl1pPr>
              <a:defRPr/>
            </a:lvl1pPr>
          </a:lstStyle>
          <a:p>
            <a:pPr>
              <a:defRPr/>
            </a:pPr>
            <a:endParaRPr lang="es-ES" altLang="en-US" dirty="0"/>
          </a:p>
        </p:txBody>
      </p:sp>
      <p:sp>
        <p:nvSpPr>
          <p:cNvPr id="5" name="Rectangle 5">
            <a:extLst>
              <a:ext uri="{FF2B5EF4-FFF2-40B4-BE49-F238E27FC236}">
                <a16:creationId xmlns:a16="http://schemas.microsoft.com/office/drawing/2014/main" id="{BD0CFBE1-E84A-4F30-B280-25A14EDE802F}"/>
              </a:ext>
            </a:extLst>
          </p:cNvPr>
          <p:cNvSpPr>
            <a:spLocks noGrp="1" noChangeArrowheads="1"/>
          </p:cNvSpPr>
          <p:nvPr>
            <p:ph type="ftr" sz="quarter" idx="11"/>
          </p:nvPr>
        </p:nvSpPr>
        <p:spPr>
          <a:ln/>
        </p:spPr>
        <p:txBody>
          <a:bodyPr/>
          <a:lstStyle>
            <a:lvl1pPr>
              <a:defRPr/>
            </a:lvl1pPr>
          </a:lstStyle>
          <a:p>
            <a:pPr>
              <a:defRPr/>
            </a:pPr>
            <a:endParaRPr lang="es-ES" altLang="en-US" dirty="0"/>
          </a:p>
        </p:txBody>
      </p:sp>
      <p:sp>
        <p:nvSpPr>
          <p:cNvPr id="6" name="Rectangle 6">
            <a:extLst>
              <a:ext uri="{FF2B5EF4-FFF2-40B4-BE49-F238E27FC236}">
                <a16:creationId xmlns:a16="http://schemas.microsoft.com/office/drawing/2014/main" id="{71B6E301-B3C4-4B34-B1CF-457BD4551FE0}"/>
              </a:ext>
            </a:extLst>
          </p:cNvPr>
          <p:cNvSpPr>
            <a:spLocks noGrp="1" noChangeArrowheads="1"/>
          </p:cNvSpPr>
          <p:nvPr>
            <p:ph type="sldNum" sz="quarter" idx="12"/>
          </p:nvPr>
        </p:nvSpPr>
        <p:spPr>
          <a:ln/>
        </p:spPr>
        <p:txBody>
          <a:bodyPr/>
          <a:lstStyle>
            <a:lvl1pPr>
              <a:defRPr/>
            </a:lvl1pPr>
          </a:lstStyle>
          <a:p>
            <a:pPr>
              <a:defRPr/>
            </a:pPr>
            <a:fld id="{481F3357-9C93-4A87-803F-6FA420BCD9D9}" type="slidenum">
              <a:rPr lang="es-ES" altLang="en-US"/>
              <a:pPr>
                <a:defRPr/>
              </a:pPr>
              <a:t>‹#›</a:t>
            </a:fld>
            <a:endParaRPr lang="es-ES" altLang="en-US" dirty="0"/>
          </a:p>
        </p:txBody>
      </p:sp>
    </p:spTree>
    <p:extLst>
      <p:ext uri="{BB962C8B-B14F-4D97-AF65-F5344CB8AC3E}">
        <p14:creationId xmlns:p14="http://schemas.microsoft.com/office/powerpoint/2010/main" val="3562401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6279C1-F5FA-49E4-9F61-2AF48B5C73AB}"/>
              </a:ext>
            </a:extLst>
          </p:cNvPr>
          <p:cNvSpPr>
            <a:spLocks noGrp="1" noChangeArrowheads="1"/>
          </p:cNvSpPr>
          <p:nvPr>
            <p:ph type="dt" sz="half" idx="10"/>
          </p:nvPr>
        </p:nvSpPr>
        <p:spPr>
          <a:ln/>
        </p:spPr>
        <p:txBody>
          <a:bodyPr/>
          <a:lstStyle>
            <a:lvl1pPr>
              <a:defRPr/>
            </a:lvl1pPr>
          </a:lstStyle>
          <a:p>
            <a:pPr>
              <a:defRPr/>
            </a:pPr>
            <a:endParaRPr lang="es-ES" altLang="en-US" dirty="0"/>
          </a:p>
        </p:txBody>
      </p:sp>
      <p:sp>
        <p:nvSpPr>
          <p:cNvPr id="5" name="Rectangle 5">
            <a:extLst>
              <a:ext uri="{FF2B5EF4-FFF2-40B4-BE49-F238E27FC236}">
                <a16:creationId xmlns:a16="http://schemas.microsoft.com/office/drawing/2014/main" id="{3B59BA46-17C5-445C-91C5-AED8408E33F9}"/>
              </a:ext>
            </a:extLst>
          </p:cNvPr>
          <p:cNvSpPr>
            <a:spLocks noGrp="1" noChangeArrowheads="1"/>
          </p:cNvSpPr>
          <p:nvPr>
            <p:ph type="ftr" sz="quarter" idx="11"/>
          </p:nvPr>
        </p:nvSpPr>
        <p:spPr>
          <a:ln/>
        </p:spPr>
        <p:txBody>
          <a:bodyPr/>
          <a:lstStyle>
            <a:lvl1pPr>
              <a:defRPr/>
            </a:lvl1pPr>
          </a:lstStyle>
          <a:p>
            <a:pPr>
              <a:defRPr/>
            </a:pPr>
            <a:endParaRPr lang="es-ES" altLang="en-US" dirty="0"/>
          </a:p>
        </p:txBody>
      </p:sp>
      <p:sp>
        <p:nvSpPr>
          <p:cNvPr id="6" name="Rectangle 6">
            <a:extLst>
              <a:ext uri="{FF2B5EF4-FFF2-40B4-BE49-F238E27FC236}">
                <a16:creationId xmlns:a16="http://schemas.microsoft.com/office/drawing/2014/main" id="{058CF4FA-DCDC-40BC-B5C7-A4BFB9D5E45C}"/>
              </a:ext>
            </a:extLst>
          </p:cNvPr>
          <p:cNvSpPr>
            <a:spLocks noGrp="1" noChangeArrowheads="1"/>
          </p:cNvSpPr>
          <p:nvPr>
            <p:ph type="sldNum" sz="quarter" idx="12"/>
          </p:nvPr>
        </p:nvSpPr>
        <p:spPr>
          <a:ln/>
        </p:spPr>
        <p:txBody>
          <a:bodyPr/>
          <a:lstStyle>
            <a:lvl1pPr>
              <a:defRPr/>
            </a:lvl1pPr>
          </a:lstStyle>
          <a:p>
            <a:pPr>
              <a:defRPr/>
            </a:pPr>
            <a:fld id="{848EB098-22E4-4297-AE88-3EC0DDECA7C7}" type="slidenum">
              <a:rPr lang="es-ES" altLang="en-US"/>
              <a:pPr>
                <a:defRPr/>
              </a:pPr>
              <a:t>‹#›</a:t>
            </a:fld>
            <a:endParaRPr lang="es-ES" altLang="en-US" dirty="0"/>
          </a:p>
        </p:txBody>
      </p:sp>
    </p:spTree>
    <p:extLst>
      <p:ext uri="{BB962C8B-B14F-4D97-AF65-F5344CB8AC3E}">
        <p14:creationId xmlns:p14="http://schemas.microsoft.com/office/powerpoint/2010/main" val="290031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681718-64FF-4CAB-BD06-ADBF3D53667E}"/>
              </a:ext>
            </a:extLst>
          </p:cNvPr>
          <p:cNvSpPr>
            <a:spLocks noGrp="1" noChangeArrowheads="1"/>
          </p:cNvSpPr>
          <p:nvPr>
            <p:ph type="dt" sz="half" idx="10"/>
          </p:nvPr>
        </p:nvSpPr>
        <p:spPr>
          <a:ln/>
        </p:spPr>
        <p:txBody>
          <a:bodyPr/>
          <a:lstStyle>
            <a:lvl1pPr>
              <a:defRPr/>
            </a:lvl1pPr>
          </a:lstStyle>
          <a:p>
            <a:pPr>
              <a:defRPr/>
            </a:pPr>
            <a:endParaRPr lang="es-ES" altLang="en-US" dirty="0"/>
          </a:p>
        </p:txBody>
      </p:sp>
      <p:sp>
        <p:nvSpPr>
          <p:cNvPr id="5" name="Rectangle 5">
            <a:extLst>
              <a:ext uri="{FF2B5EF4-FFF2-40B4-BE49-F238E27FC236}">
                <a16:creationId xmlns:a16="http://schemas.microsoft.com/office/drawing/2014/main" id="{6BA4E6E9-8386-4362-81B2-AFBD624AA280}"/>
              </a:ext>
            </a:extLst>
          </p:cNvPr>
          <p:cNvSpPr>
            <a:spLocks noGrp="1" noChangeArrowheads="1"/>
          </p:cNvSpPr>
          <p:nvPr>
            <p:ph type="ftr" sz="quarter" idx="11"/>
          </p:nvPr>
        </p:nvSpPr>
        <p:spPr>
          <a:ln/>
        </p:spPr>
        <p:txBody>
          <a:bodyPr/>
          <a:lstStyle>
            <a:lvl1pPr>
              <a:defRPr/>
            </a:lvl1pPr>
          </a:lstStyle>
          <a:p>
            <a:pPr>
              <a:defRPr/>
            </a:pPr>
            <a:endParaRPr lang="es-ES" altLang="en-US" dirty="0"/>
          </a:p>
        </p:txBody>
      </p:sp>
      <p:sp>
        <p:nvSpPr>
          <p:cNvPr id="6" name="Rectangle 6">
            <a:extLst>
              <a:ext uri="{FF2B5EF4-FFF2-40B4-BE49-F238E27FC236}">
                <a16:creationId xmlns:a16="http://schemas.microsoft.com/office/drawing/2014/main" id="{EA8FF3E1-0DAD-4459-9315-B8ACDC1886D0}"/>
              </a:ext>
            </a:extLst>
          </p:cNvPr>
          <p:cNvSpPr>
            <a:spLocks noGrp="1" noChangeArrowheads="1"/>
          </p:cNvSpPr>
          <p:nvPr>
            <p:ph type="sldNum" sz="quarter" idx="12"/>
          </p:nvPr>
        </p:nvSpPr>
        <p:spPr>
          <a:ln/>
        </p:spPr>
        <p:txBody>
          <a:bodyPr/>
          <a:lstStyle>
            <a:lvl1pPr>
              <a:defRPr/>
            </a:lvl1pPr>
          </a:lstStyle>
          <a:p>
            <a:pPr>
              <a:defRPr/>
            </a:pPr>
            <a:fld id="{50FBEC82-6068-4078-BF4C-E664F156CB9E}" type="slidenum">
              <a:rPr lang="es-ES" altLang="en-US"/>
              <a:pPr>
                <a:defRPr/>
              </a:pPr>
              <a:t>‹#›</a:t>
            </a:fld>
            <a:endParaRPr lang="es-ES" altLang="en-US" dirty="0"/>
          </a:p>
        </p:txBody>
      </p:sp>
    </p:spTree>
    <p:extLst>
      <p:ext uri="{BB962C8B-B14F-4D97-AF65-F5344CB8AC3E}">
        <p14:creationId xmlns:p14="http://schemas.microsoft.com/office/powerpoint/2010/main" val="2537861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48A185-A15D-4175-A23B-4D3D53B26B68}"/>
              </a:ext>
            </a:extLst>
          </p:cNvPr>
          <p:cNvSpPr>
            <a:spLocks noGrp="1" noChangeArrowheads="1"/>
          </p:cNvSpPr>
          <p:nvPr>
            <p:ph type="dt" sz="half" idx="10"/>
          </p:nvPr>
        </p:nvSpPr>
        <p:spPr>
          <a:ln/>
        </p:spPr>
        <p:txBody>
          <a:bodyPr/>
          <a:lstStyle>
            <a:lvl1pPr>
              <a:defRPr/>
            </a:lvl1pPr>
          </a:lstStyle>
          <a:p>
            <a:pPr>
              <a:defRPr/>
            </a:pPr>
            <a:endParaRPr lang="es-ES" altLang="en-US" dirty="0"/>
          </a:p>
        </p:txBody>
      </p:sp>
      <p:sp>
        <p:nvSpPr>
          <p:cNvPr id="5" name="Rectangle 5">
            <a:extLst>
              <a:ext uri="{FF2B5EF4-FFF2-40B4-BE49-F238E27FC236}">
                <a16:creationId xmlns:a16="http://schemas.microsoft.com/office/drawing/2014/main" id="{6E2169CB-C8B6-42B8-9DAC-085003A8B900}"/>
              </a:ext>
            </a:extLst>
          </p:cNvPr>
          <p:cNvSpPr>
            <a:spLocks noGrp="1" noChangeArrowheads="1"/>
          </p:cNvSpPr>
          <p:nvPr>
            <p:ph type="ftr" sz="quarter" idx="11"/>
          </p:nvPr>
        </p:nvSpPr>
        <p:spPr>
          <a:ln/>
        </p:spPr>
        <p:txBody>
          <a:bodyPr/>
          <a:lstStyle>
            <a:lvl1pPr>
              <a:defRPr/>
            </a:lvl1pPr>
          </a:lstStyle>
          <a:p>
            <a:pPr>
              <a:defRPr/>
            </a:pPr>
            <a:endParaRPr lang="es-ES" altLang="en-US" dirty="0"/>
          </a:p>
        </p:txBody>
      </p:sp>
      <p:sp>
        <p:nvSpPr>
          <p:cNvPr id="6" name="Rectangle 6">
            <a:extLst>
              <a:ext uri="{FF2B5EF4-FFF2-40B4-BE49-F238E27FC236}">
                <a16:creationId xmlns:a16="http://schemas.microsoft.com/office/drawing/2014/main" id="{41C1D1FE-0B52-4B9A-B9FD-DEF987BF1209}"/>
              </a:ext>
            </a:extLst>
          </p:cNvPr>
          <p:cNvSpPr>
            <a:spLocks noGrp="1" noChangeArrowheads="1"/>
          </p:cNvSpPr>
          <p:nvPr>
            <p:ph type="sldNum" sz="quarter" idx="12"/>
          </p:nvPr>
        </p:nvSpPr>
        <p:spPr>
          <a:ln/>
        </p:spPr>
        <p:txBody>
          <a:bodyPr/>
          <a:lstStyle>
            <a:lvl1pPr>
              <a:defRPr/>
            </a:lvl1pPr>
          </a:lstStyle>
          <a:p>
            <a:pPr>
              <a:defRPr/>
            </a:pPr>
            <a:fld id="{8C0F9442-033A-4B80-B2E4-738CE56268FB}" type="slidenum">
              <a:rPr lang="es-ES" altLang="en-US"/>
              <a:pPr>
                <a:defRPr/>
              </a:pPr>
              <a:t>‹#›</a:t>
            </a:fld>
            <a:endParaRPr lang="es-ES" altLang="en-US" dirty="0"/>
          </a:p>
        </p:txBody>
      </p:sp>
    </p:spTree>
    <p:extLst>
      <p:ext uri="{BB962C8B-B14F-4D97-AF65-F5344CB8AC3E}">
        <p14:creationId xmlns:p14="http://schemas.microsoft.com/office/powerpoint/2010/main" val="2998500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FC3B894E-00D5-414F-B1FD-9C03B3F279F9}"/>
              </a:ext>
            </a:extLst>
          </p:cNvPr>
          <p:cNvSpPr>
            <a:spLocks noGrp="1" noChangeArrowheads="1"/>
          </p:cNvSpPr>
          <p:nvPr>
            <p:ph type="dt" sz="half" idx="10"/>
          </p:nvPr>
        </p:nvSpPr>
        <p:spPr>
          <a:ln/>
        </p:spPr>
        <p:txBody>
          <a:bodyPr/>
          <a:lstStyle>
            <a:lvl1pPr>
              <a:defRPr/>
            </a:lvl1pPr>
          </a:lstStyle>
          <a:p>
            <a:pPr>
              <a:defRPr/>
            </a:pPr>
            <a:endParaRPr lang="es-ES" altLang="en-US" dirty="0"/>
          </a:p>
        </p:txBody>
      </p:sp>
      <p:sp>
        <p:nvSpPr>
          <p:cNvPr id="5" name="Rectangle 5">
            <a:extLst>
              <a:ext uri="{FF2B5EF4-FFF2-40B4-BE49-F238E27FC236}">
                <a16:creationId xmlns:a16="http://schemas.microsoft.com/office/drawing/2014/main" id="{44E73161-7876-4212-A726-532D9186FC22}"/>
              </a:ext>
            </a:extLst>
          </p:cNvPr>
          <p:cNvSpPr>
            <a:spLocks noGrp="1" noChangeArrowheads="1"/>
          </p:cNvSpPr>
          <p:nvPr>
            <p:ph type="ftr" sz="quarter" idx="11"/>
          </p:nvPr>
        </p:nvSpPr>
        <p:spPr>
          <a:ln/>
        </p:spPr>
        <p:txBody>
          <a:bodyPr/>
          <a:lstStyle>
            <a:lvl1pPr>
              <a:defRPr/>
            </a:lvl1pPr>
          </a:lstStyle>
          <a:p>
            <a:pPr>
              <a:defRPr/>
            </a:pPr>
            <a:endParaRPr lang="es-ES" altLang="en-US" dirty="0"/>
          </a:p>
        </p:txBody>
      </p:sp>
      <p:sp>
        <p:nvSpPr>
          <p:cNvPr id="6" name="Rectangle 6">
            <a:extLst>
              <a:ext uri="{FF2B5EF4-FFF2-40B4-BE49-F238E27FC236}">
                <a16:creationId xmlns:a16="http://schemas.microsoft.com/office/drawing/2014/main" id="{3C1B5BA9-C50A-4EC2-B6FA-2A820E5F43D1}"/>
              </a:ext>
            </a:extLst>
          </p:cNvPr>
          <p:cNvSpPr>
            <a:spLocks noGrp="1" noChangeArrowheads="1"/>
          </p:cNvSpPr>
          <p:nvPr>
            <p:ph type="sldNum" sz="quarter" idx="12"/>
          </p:nvPr>
        </p:nvSpPr>
        <p:spPr>
          <a:ln/>
        </p:spPr>
        <p:txBody>
          <a:bodyPr/>
          <a:lstStyle>
            <a:lvl1pPr>
              <a:defRPr/>
            </a:lvl1pPr>
          </a:lstStyle>
          <a:p>
            <a:pPr>
              <a:defRPr/>
            </a:pPr>
            <a:fld id="{507321D4-CD1A-4D9D-A9AC-9147DDCF1E02}" type="slidenum">
              <a:rPr lang="es-ES" altLang="en-US"/>
              <a:pPr>
                <a:defRPr/>
              </a:pPr>
              <a:t>‹#›</a:t>
            </a:fld>
            <a:endParaRPr lang="es-ES" altLang="en-US" dirty="0"/>
          </a:p>
        </p:txBody>
      </p:sp>
    </p:spTree>
    <p:extLst>
      <p:ext uri="{BB962C8B-B14F-4D97-AF65-F5344CB8AC3E}">
        <p14:creationId xmlns:p14="http://schemas.microsoft.com/office/powerpoint/2010/main" val="1080011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4DCE654-168C-40DC-B44C-AFE781A36ED9}"/>
              </a:ext>
            </a:extLst>
          </p:cNvPr>
          <p:cNvSpPr>
            <a:spLocks noGrp="1" noChangeArrowheads="1"/>
          </p:cNvSpPr>
          <p:nvPr>
            <p:ph type="dt" sz="half" idx="10"/>
          </p:nvPr>
        </p:nvSpPr>
        <p:spPr>
          <a:ln/>
        </p:spPr>
        <p:txBody>
          <a:bodyPr/>
          <a:lstStyle>
            <a:lvl1pPr>
              <a:defRPr/>
            </a:lvl1pPr>
          </a:lstStyle>
          <a:p>
            <a:pPr>
              <a:defRPr/>
            </a:pPr>
            <a:endParaRPr lang="es-ES" altLang="en-US" dirty="0"/>
          </a:p>
        </p:txBody>
      </p:sp>
      <p:sp>
        <p:nvSpPr>
          <p:cNvPr id="6" name="Rectangle 5">
            <a:extLst>
              <a:ext uri="{FF2B5EF4-FFF2-40B4-BE49-F238E27FC236}">
                <a16:creationId xmlns:a16="http://schemas.microsoft.com/office/drawing/2014/main" id="{776036AE-7A4F-47CD-9611-CA2ACD8541F2}"/>
              </a:ext>
            </a:extLst>
          </p:cNvPr>
          <p:cNvSpPr>
            <a:spLocks noGrp="1" noChangeArrowheads="1"/>
          </p:cNvSpPr>
          <p:nvPr>
            <p:ph type="ftr" sz="quarter" idx="11"/>
          </p:nvPr>
        </p:nvSpPr>
        <p:spPr>
          <a:ln/>
        </p:spPr>
        <p:txBody>
          <a:bodyPr/>
          <a:lstStyle>
            <a:lvl1pPr>
              <a:defRPr/>
            </a:lvl1pPr>
          </a:lstStyle>
          <a:p>
            <a:pPr>
              <a:defRPr/>
            </a:pPr>
            <a:endParaRPr lang="es-ES" altLang="en-US" dirty="0"/>
          </a:p>
        </p:txBody>
      </p:sp>
      <p:sp>
        <p:nvSpPr>
          <p:cNvPr id="7" name="Rectangle 6">
            <a:extLst>
              <a:ext uri="{FF2B5EF4-FFF2-40B4-BE49-F238E27FC236}">
                <a16:creationId xmlns:a16="http://schemas.microsoft.com/office/drawing/2014/main" id="{BBE6C291-F9F4-424A-ADD1-85E9B3A787D1}"/>
              </a:ext>
            </a:extLst>
          </p:cNvPr>
          <p:cNvSpPr>
            <a:spLocks noGrp="1" noChangeArrowheads="1"/>
          </p:cNvSpPr>
          <p:nvPr>
            <p:ph type="sldNum" sz="quarter" idx="12"/>
          </p:nvPr>
        </p:nvSpPr>
        <p:spPr>
          <a:ln/>
        </p:spPr>
        <p:txBody>
          <a:bodyPr/>
          <a:lstStyle>
            <a:lvl1pPr>
              <a:defRPr/>
            </a:lvl1pPr>
          </a:lstStyle>
          <a:p>
            <a:pPr>
              <a:defRPr/>
            </a:pPr>
            <a:fld id="{6498FB09-F354-40E7-AE39-63003AA60F07}" type="slidenum">
              <a:rPr lang="es-ES" altLang="en-US"/>
              <a:pPr>
                <a:defRPr/>
              </a:pPr>
              <a:t>‹#›</a:t>
            </a:fld>
            <a:endParaRPr lang="es-ES" altLang="en-US" dirty="0"/>
          </a:p>
        </p:txBody>
      </p:sp>
    </p:spTree>
    <p:extLst>
      <p:ext uri="{BB962C8B-B14F-4D97-AF65-F5344CB8AC3E}">
        <p14:creationId xmlns:p14="http://schemas.microsoft.com/office/powerpoint/2010/main" val="3389034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AF4CB96-511F-401A-8364-6CEE15A2B5B3}"/>
              </a:ext>
            </a:extLst>
          </p:cNvPr>
          <p:cNvSpPr>
            <a:spLocks noGrp="1" noChangeArrowheads="1"/>
          </p:cNvSpPr>
          <p:nvPr>
            <p:ph type="dt" sz="half" idx="10"/>
          </p:nvPr>
        </p:nvSpPr>
        <p:spPr>
          <a:ln/>
        </p:spPr>
        <p:txBody>
          <a:bodyPr/>
          <a:lstStyle>
            <a:lvl1pPr>
              <a:defRPr/>
            </a:lvl1pPr>
          </a:lstStyle>
          <a:p>
            <a:pPr>
              <a:defRPr/>
            </a:pPr>
            <a:endParaRPr lang="es-ES" altLang="en-US" dirty="0"/>
          </a:p>
        </p:txBody>
      </p:sp>
      <p:sp>
        <p:nvSpPr>
          <p:cNvPr id="8" name="Rectangle 5">
            <a:extLst>
              <a:ext uri="{FF2B5EF4-FFF2-40B4-BE49-F238E27FC236}">
                <a16:creationId xmlns:a16="http://schemas.microsoft.com/office/drawing/2014/main" id="{1A296DC7-858C-490B-99EA-24EFB9CD7D84}"/>
              </a:ext>
            </a:extLst>
          </p:cNvPr>
          <p:cNvSpPr>
            <a:spLocks noGrp="1" noChangeArrowheads="1"/>
          </p:cNvSpPr>
          <p:nvPr>
            <p:ph type="ftr" sz="quarter" idx="11"/>
          </p:nvPr>
        </p:nvSpPr>
        <p:spPr>
          <a:ln/>
        </p:spPr>
        <p:txBody>
          <a:bodyPr/>
          <a:lstStyle>
            <a:lvl1pPr>
              <a:defRPr/>
            </a:lvl1pPr>
          </a:lstStyle>
          <a:p>
            <a:pPr>
              <a:defRPr/>
            </a:pPr>
            <a:endParaRPr lang="es-ES" altLang="en-US" dirty="0"/>
          </a:p>
        </p:txBody>
      </p:sp>
      <p:sp>
        <p:nvSpPr>
          <p:cNvPr id="9" name="Rectangle 6">
            <a:extLst>
              <a:ext uri="{FF2B5EF4-FFF2-40B4-BE49-F238E27FC236}">
                <a16:creationId xmlns:a16="http://schemas.microsoft.com/office/drawing/2014/main" id="{9409992B-F930-47D2-94A1-18A960700BBD}"/>
              </a:ext>
            </a:extLst>
          </p:cNvPr>
          <p:cNvSpPr>
            <a:spLocks noGrp="1" noChangeArrowheads="1"/>
          </p:cNvSpPr>
          <p:nvPr>
            <p:ph type="sldNum" sz="quarter" idx="12"/>
          </p:nvPr>
        </p:nvSpPr>
        <p:spPr>
          <a:ln/>
        </p:spPr>
        <p:txBody>
          <a:bodyPr/>
          <a:lstStyle>
            <a:lvl1pPr>
              <a:defRPr/>
            </a:lvl1pPr>
          </a:lstStyle>
          <a:p>
            <a:pPr>
              <a:defRPr/>
            </a:pPr>
            <a:fld id="{1AFFAF1F-9077-4542-9032-FB04532EC7AE}" type="slidenum">
              <a:rPr lang="es-ES" altLang="en-US"/>
              <a:pPr>
                <a:defRPr/>
              </a:pPr>
              <a:t>‹#›</a:t>
            </a:fld>
            <a:endParaRPr lang="es-ES" altLang="en-US" dirty="0"/>
          </a:p>
        </p:txBody>
      </p:sp>
    </p:spTree>
    <p:extLst>
      <p:ext uri="{BB962C8B-B14F-4D97-AF65-F5344CB8AC3E}">
        <p14:creationId xmlns:p14="http://schemas.microsoft.com/office/powerpoint/2010/main" val="158055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81BFBC5-B5B0-4D04-9BE2-9A156DD869E3}"/>
              </a:ext>
            </a:extLst>
          </p:cNvPr>
          <p:cNvSpPr>
            <a:spLocks noGrp="1" noChangeArrowheads="1"/>
          </p:cNvSpPr>
          <p:nvPr>
            <p:ph type="dt" sz="half" idx="10"/>
          </p:nvPr>
        </p:nvSpPr>
        <p:spPr>
          <a:ln/>
        </p:spPr>
        <p:txBody>
          <a:bodyPr/>
          <a:lstStyle>
            <a:lvl1pPr>
              <a:defRPr/>
            </a:lvl1pPr>
          </a:lstStyle>
          <a:p>
            <a:pPr>
              <a:defRPr/>
            </a:pPr>
            <a:endParaRPr lang="es-ES" altLang="en-US" dirty="0"/>
          </a:p>
        </p:txBody>
      </p:sp>
      <p:sp>
        <p:nvSpPr>
          <p:cNvPr id="4" name="Rectangle 5">
            <a:extLst>
              <a:ext uri="{FF2B5EF4-FFF2-40B4-BE49-F238E27FC236}">
                <a16:creationId xmlns:a16="http://schemas.microsoft.com/office/drawing/2014/main" id="{8F739F35-2646-4563-B05C-CF1198EA2D65}"/>
              </a:ext>
            </a:extLst>
          </p:cNvPr>
          <p:cNvSpPr>
            <a:spLocks noGrp="1" noChangeArrowheads="1"/>
          </p:cNvSpPr>
          <p:nvPr>
            <p:ph type="ftr" sz="quarter" idx="11"/>
          </p:nvPr>
        </p:nvSpPr>
        <p:spPr>
          <a:ln/>
        </p:spPr>
        <p:txBody>
          <a:bodyPr/>
          <a:lstStyle>
            <a:lvl1pPr>
              <a:defRPr/>
            </a:lvl1pPr>
          </a:lstStyle>
          <a:p>
            <a:pPr>
              <a:defRPr/>
            </a:pPr>
            <a:endParaRPr lang="es-ES" altLang="en-US" dirty="0"/>
          </a:p>
        </p:txBody>
      </p:sp>
      <p:sp>
        <p:nvSpPr>
          <p:cNvPr id="5" name="Rectangle 6">
            <a:extLst>
              <a:ext uri="{FF2B5EF4-FFF2-40B4-BE49-F238E27FC236}">
                <a16:creationId xmlns:a16="http://schemas.microsoft.com/office/drawing/2014/main" id="{29B56A44-D232-4F7D-AE85-24093FC6BFC2}"/>
              </a:ext>
            </a:extLst>
          </p:cNvPr>
          <p:cNvSpPr>
            <a:spLocks noGrp="1" noChangeArrowheads="1"/>
          </p:cNvSpPr>
          <p:nvPr>
            <p:ph type="sldNum" sz="quarter" idx="12"/>
          </p:nvPr>
        </p:nvSpPr>
        <p:spPr>
          <a:ln/>
        </p:spPr>
        <p:txBody>
          <a:bodyPr/>
          <a:lstStyle>
            <a:lvl1pPr>
              <a:defRPr/>
            </a:lvl1pPr>
          </a:lstStyle>
          <a:p>
            <a:pPr>
              <a:defRPr/>
            </a:pPr>
            <a:fld id="{4D0E8648-BCEE-4617-A80F-735223251B64}" type="slidenum">
              <a:rPr lang="es-ES" altLang="en-US"/>
              <a:pPr>
                <a:defRPr/>
              </a:pPr>
              <a:t>‹#›</a:t>
            </a:fld>
            <a:endParaRPr lang="es-ES" altLang="en-US" dirty="0"/>
          </a:p>
        </p:txBody>
      </p:sp>
    </p:spTree>
    <p:extLst>
      <p:ext uri="{BB962C8B-B14F-4D97-AF65-F5344CB8AC3E}">
        <p14:creationId xmlns:p14="http://schemas.microsoft.com/office/powerpoint/2010/main" val="3529446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3A633FC-59C5-4329-8901-E45BA56D5B45}"/>
              </a:ext>
            </a:extLst>
          </p:cNvPr>
          <p:cNvSpPr>
            <a:spLocks noGrp="1" noChangeArrowheads="1"/>
          </p:cNvSpPr>
          <p:nvPr>
            <p:ph type="dt" sz="half" idx="10"/>
          </p:nvPr>
        </p:nvSpPr>
        <p:spPr>
          <a:ln/>
        </p:spPr>
        <p:txBody>
          <a:bodyPr/>
          <a:lstStyle>
            <a:lvl1pPr>
              <a:defRPr/>
            </a:lvl1pPr>
          </a:lstStyle>
          <a:p>
            <a:pPr>
              <a:defRPr/>
            </a:pPr>
            <a:endParaRPr lang="es-ES" altLang="en-US" dirty="0"/>
          </a:p>
        </p:txBody>
      </p:sp>
      <p:sp>
        <p:nvSpPr>
          <p:cNvPr id="3" name="Rectangle 5">
            <a:extLst>
              <a:ext uri="{FF2B5EF4-FFF2-40B4-BE49-F238E27FC236}">
                <a16:creationId xmlns:a16="http://schemas.microsoft.com/office/drawing/2014/main" id="{715D3737-A17D-4DF5-B51F-0A2A34FC0CAB}"/>
              </a:ext>
            </a:extLst>
          </p:cNvPr>
          <p:cNvSpPr>
            <a:spLocks noGrp="1" noChangeArrowheads="1"/>
          </p:cNvSpPr>
          <p:nvPr>
            <p:ph type="ftr" sz="quarter" idx="11"/>
          </p:nvPr>
        </p:nvSpPr>
        <p:spPr>
          <a:ln/>
        </p:spPr>
        <p:txBody>
          <a:bodyPr/>
          <a:lstStyle>
            <a:lvl1pPr>
              <a:defRPr/>
            </a:lvl1pPr>
          </a:lstStyle>
          <a:p>
            <a:pPr>
              <a:defRPr/>
            </a:pPr>
            <a:endParaRPr lang="es-ES" altLang="en-US" dirty="0"/>
          </a:p>
        </p:txBody>
      </p:sp>
      <p:sp>
        <p:nvSpPr>
          <p:cNvPr id="4" name="Rectangle 6">
            <a:extLst>
              <a:ext uri="{FF2B5EF4-FFF2-40B4-BE49-F238E27FC236}">
                <a16:creationId xmlns:a16="http://schemas.microsoft.com/office/drawing/2014/main" id="{70E6CB48-C20D-4EEB-A1F5-40507B976C6D}"/>
              </a:ext>
            </a:extLst>
          </p:cNvPr>
          <p:cNvSpPr>
            <a:spLocks noGrp="1" noChangeArrowheads="1"/>
          </p:cNvSpPr>
          <p:nvPr>
            <p:ph type="sldNum" sz="quarter" idx="12"/>
          </p:nvPr>
        </p:nvSpPr>
        <p:spPr>
          <a:ln/>
        </p:spPr>
        <p:txBody>
          <a:bodyPr/>
          <a:lstStyle>
            <a:lvl1pPr>
              <a:defRPr/>
            </a:lvl1pPr>
          </a:lstStyle>
          <a:p>
            <a:pPr>
              <a:defRPr/>
            </a:pPr>
            <a:fld id="{41FFF547-EF25-4DA7-B51A-02DDE2B51200}" type="slidenum">
              <a:rPr lang="es-ES" altLang="en-US"/>
              <a:pPr>
                <a:defRPr/>
              </a:pPr>
              <a:t>‹#›</a:t>
            </a:fld>
            <a:endParaRPr lang="es-ES" altLang="en-US" dirty="0"/>
          </a:p>
        </p:txBody>
      </p:sp>
    </p:spTree>
    <p:extLst>
      <p:ext uri="{BB962C8B-B14F-4D97-AF65-F5344CB8AC3E}">
        <p14:creationId xmlns:p14="http://schemas.microsoft.com/office/powerpoint/2010/main" val="2410742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578F70D7-6B30-41AA-BA19-C20FBE4567C9}"/>
              </a:ext>
            </a:extLst>
          </p:cNvPr>
          <p:cNvSpPr>
            <a:spLocks noGrp="1" noChangeArrowheads="1"/>
          </p:cNvSpPr>
          <p:nvPr>
            <p:ph type="dt" sz="half" idx="10"/>
          </p:nvPr>
        </p:nvSpPr>
        <p:spPr>
          <a:ln/>
        </p:spPr>
        <p:txBody>
          <a:bodyPr/>
          <a:lstStyle>
            <a:lvl1pPr>
              <a:defRPr/>
            </a:lvl1pPr>
          </a:lstStyle>
          <a:p>
            <a:pPr>
              <a:defRPr/>
            </a:pPr>
            <a:endParaRPr lang="es-ES" altLang="en-US" dirty="0"/>
          </a:p>
        </p:txBody>
      </p:sp>
      <p:sp>
        <p:nvSpPr>
          <p:cNvPr id="6" name="Rectangle 5">
            <a:extLst>
              <a:ext uri="{FF2B5EF4-FFF2-40B4-BE49-F238E27FC236}">
                <a16:creationId xmlns:a16="http://schemas.microsoft.com/office/drawing/2014/main" id="{3512B164-5300-4428-ABA2-18096155B246}"/>
              </a:ext>
            </a:extLst>
          </p:cNvPr>
          <p:cNvSpPr>
            <a:spLocks noGrp="1" noChangeArrowheads="1"/>
          </p:cNvSpPr>
          <p:nvPr>
            <p:ph type="ftr" sz="quarter" idx="11"/>
          </p:nvPr>
        </p:nvSpPr>
        <p:spPr>
          <a:ln/>
        </p:spPr>
        <p:txBody>
          <a:bodyPr/>
          <a:lstStyle>
            <a:lvl1pPr>
              <a:defRPr/>
            </a:lvl1pPr>
          </a:lstStyle>
          <a:p>
            <a:pPr>
              <a:defRPr/>
            </a:pPr>
            <a:endParaRPr lang="es-ES" altLang="en-US" dirty="0"/>
          </a:p>
        </p:txBody>
      </p:sp>
      <p:sp>
        <p:nvSpPr>
          <p:cNvPr id="7" name="Rectangle 6">
            <a:extLst>
              <a:ext uri="{FF2B5EF4-FFF2-40B4-BE49-F238E27FC236}">
                <a16:creationId xmlns:a16="http://schemas.microsoft.com/office/drawing/2014/main" id="{3E4C4A70-89B1-48CE-9E4A-9DFC05C92C72}"/>
              </a:ext>
            </a:extLst>
          </p:cNvPr>
          <p:cNvSpPr>
            <a:spLocks noGrp="1" noChangeArrowheads="1"/>
          </p:cNvSpPr>
          <p:nvPr>
            <p:ph type="sldNum" sz="quarter" idx="12"/>
          </p:nvPr>
        </p:nvSpPr>
        <p:spPr>
          <a:ln/>
        </p:spPr>
        <p:txBody>
          <a:bodyPr/>
          <a:lstStyle>
            <a:lvl1pPr>
              <a:defRPr/>
            </a:lvl1pPr>
          </a:lstStyle>
          <a:p>
            <a:pPr>
              <a:defRPr/>
            </a:pPr>
            <a:fld id="{FA8A2734-6481-42A9-8EDF-2F57EB4A5688}" type="slidenum">
              <a:rPr lang="es-ES" altLang="en-US"/>
              <a:pPr>
                <a:defRPr/>
              </a:pPr>
              <a:t>‹#›</a:t>
            </a:fld>
            <a:endParaRPr lang="es-ES" altLang="en-US" dirty="0"/>
          </a:p>
        </p:txBody>
      </p:sp>
    </p:spTree>
    <p:extLst>
      <p:ext uri="{BB962C8B-B14F-4D97-AF65-F5344CB8AC3E}">
        <p14:creationId xmlns:p14="http://schemas.microsoft.com/office/powerpoint/2010/main" val="1941509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56555C46-8D6E-4FD2-ACEE-7CBE4CB450A7}"/>
              </a:ext>
            </a:extLst>
          </p:cNvPr>
          <p:cNvSpPr>
            <a:spLocks noGrp="1" noChangeArrowheads="1"/>
          </p:cNvSpPr>
          <p:nvPr>
            <p:ph type="dt" sz="half" idx="10"/>
          </p:nvPr>
        </p:nvSpPr>
        <p:spPr>
          <a:ln/>
        </p:spPr>
        <p:txBody>
          <a:bodyPr/>
          <a:lstStyle>
            <a:lvl1pPr>
              <a:defRPr/>
            </a:lvl1pPr>
          </a:lstStyle>
          <a:p>
            <a:pPr>
              <a:defRPr/>
            </a:pPr>
            <a:endParaRPr lang="es-ES" altLang="en-US" dirty="0"/>
          </a:p>
        </p:txBody>
      </p:sp>
      <p:sp>
        <p:nvSpPr>
          <p:cNvPr id="6" name="Rectangle 5">
            <a:extLst>
              <a:ext uri="{FF2B5EF4-FFF2-40B4-BE49-F238E27FC236}">
                <a16:creationId xmlns:a16="http://schemas.microsoft.com/office/drawing/2014/main" id="{7BFA527A-07D1-4878-82C5-B4DC372C88C0}"/>
              </a:ext>
            </a:extLst>
          </p:cNvPr>
          <p:cNvSpPr>
            <a:spLocks noGrp="1" noChangeArrowheads="1"/>
          </p:cNvSpPr>
          <p:nvPr>
            <p:ph type="ftr" sz="quarter" idx="11"/>
          </p:nvPr>
        </p:nvSpPr>
        <p:spPr>
          <a:ln/>
        </p:spPr>
        <p:txBody>
          <a:bodyPr/>
          <a:lstStyle>
            <a:lvl1pPr>
              <a:defRPr/>
            </a:lvl1pPr>
          </a:lstStyle>
          <a:p>
            <a:pPr>
              <a:defRPr/>
            </a:pPr>
            <a:endParaRPr lang="es-ES" altLang="en-US" dirty="0"/>
          </a:p>
        </p:txBody>
      </p:sp>
      <p:sp>
        <p:nvSpPr>
          <p:cNvPr id="7" name="Rectangle 6">
            <a:extLst>
              <a:ext uri="{FF2B5EF4-FFF2-40B4-BE49-F238E27FC236}">
                <a16:creationId xmlns:a16="http://schemas.microsoft.com/office/drawing/2014/main" id="{D9F348FA-43E0-4F2B-A6DE-7638662AFB19}"/>
              </a:ext>
            </a:extLst>
          </p:cNvPr>
          <p:cNvSpPr>
            <a:spLocks noGrp="1" noChangeArrowheads="1"/>
          </p:cNvSpPr>
          <p:nvPr>
            <p:ph type="sldNum" sz="quarter" idx="12"/>
          </p:nvPr>
        </p:nvSpPr>
        <p:spPr>
          <a:ln/>
        </p:spPr>
        <p:txBody>
          <a:bodyPr/>
          <a:lstStyle>
            <a:lvl1pPr>
              <a:defRPr/>
            </a:lvl1pPr>
          </a:lstStyle>
          <a:p>
            <a:pPr>
              <a:defRPr/>
            </a:pPr>
            <a:fld id="{5B01A57E-F8C9-4EF5-A4F2-F9CC5654A276}" type="slidenum">
              <a:rPr lang="es-ES" altLang="en-US"/>
              <a:pPr>
                <a:defRPr/>
              </a:pPr>
              <a:t>‹#›</a:t>
            </a:fld>
            <a:endParaRPr lang="es-ES" altLang="en-US" dirty="0"/>
          </a:p>
        </p:txBody>
      </p:sp>
    </p:spTree>
    <p:extLst>
      <p:ext uri="{BB962C8B-B14F-4D97-AF65-F5344CB8AC3E}">
        <p14:creationId xmlns:p14="http://schemas.microsoft.com/office/powerpoint/2010/main" val="4060200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2199E08-4758-4F47-8D0E-9CEC80360BCB}"/>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a:t>Haga clic para cambiar el estilo de título	</a:t>
            </a:r>
          </a:p>
        </p:txBody>
      </p:sp>
      <p:sp>
        <p:nvSpPr>
          <p:cNvPr id="1027" name="Rectangle 3">
            <a:extLst>
              <a:ext uri="{FF2B5EF4-FFF2-40B4-BE49-F238E27FC236}">
                <a16:creationId xmlns:a16="http://schemas.microsoft.com/office/drawing/2014/main" id="{9E6AF59D-07F2-4CEF-B0FC-ADFE6008BADF}"/>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28" name="Rectangle 4">
            <a:extLst>
              <a:ext uri="{FF2B5EF4-FFF2-40B4-BE49-F238E27FC236}">
                <a16:creationId xmlns:a16="http://schemas.microsoft.com/office/drawing/2014/main" id="{A9158732-FC9C-4044-805C-83739A6B4ACC}"/>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s-ES" altLang="en-US" dirty="0"/>
          </a:p>
        </p:txBody>
      </p:sp>
      <p:sp>
        <p:nvSpPr>
          <p:cNvPr id="1029" name="Rectangle 5">
            <a:extLst>
              <a:ext uri="{FF2B5EF4-FFF2-40B4-BE49-F238E27FC236}">
                <a16:creationId xmlns:a16="http://schemas.microsoft.com/office/drawing/2014/main" id="{4A28E5C7-678B-4ADE-B2B9-17E99A3B9A56}"/>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s-ES" altLang="en-US" dirty="0"/>
          </a:p>
        </p:txBody>
      </p:sp>
      <p:sp>
        <p:nvSpPr>
          <p:cNvPr id="1030" name="Rectangle 6">
            <a:extLst>
              <a:ext uri="{FF2B5EF4-FFF2-40B4-BE49-F238E27FC236}">
                <a16:creationId xmlns:a16="http://schemas.microsoft.com/office/drawing/2014/main" id="{EECE418F-4D37-45B1-86C1-FE2C710AA1FD}"/>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7B004C0-7FA2-483C-BF6D-D940197A28F6}" type="slidenum">
              <a:rPr lang="es-ES" altLang="en-US"/>
              <a:pPr>
                <a:defRPr/>
              </a:pPr>
              <a:t>‹#›</a:t>
            </a:fld>
            <a:endParaRPr lang="es-E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7.gif"/></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supportservices.jobcorps.gov/sites/search/Pages/Results.aspx?k=Quality%20improvement"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8" name="Rectangle 110">
            <a:extLst>
              <a:ext uri="{FF2B5EF4-FFF2-40B4-BE49-F238E27FC236}">
                <a16:creationId xmlns:a16="http://schemas.microsoft.com/office/drawing/2014/main" id="{B08F2B9B-6BC3-45A0-9969-1470C1098438}"/>
              </a:ext>
            </a:extLst>
          </p:cNvPr>
          <p:cNvSpPr>
            <a:spLocks noGrp="1" noChangeArrowheads="1"/>
          </p:cNvSpPr>
          <p:nvPr>
            <p:ph type="ctrTitle"/>
          </p:nvPr>
        </p:nvSpPr>
        <p:spPr>
          <a:xfrm>
            <a:off x="684213" y="4941888"/>
            <a:ext cx="7775575" cy="574675"/>
          </a:xfrm>
        </p:spPr>
        <p:txBody>
          <a:bodyPr anchor="ctr">
            <a:normAutofit fontScale="90000"/>
          </a:bodyPr>
          <a:lstStyle/>
          <a:p>
            <a:pPr algn="l" eaLnBrk="1" hangingPunct="1">
              <a:defRPr/>
            </a:pPr>
            <a:r>
              <a:rPr lang="es-UY" altLang="en-US" sz="4000" b="1" dirty="0">
                <a:solidFill>
                  <a:schemeClr val="tx1"/>
                </a:solidFill>
              </a:rPr>
              <a:t>Following the Thread: </a:t>
            </a:r>
            <a:br>
              <a:rPr lang="es-UY" altLang="en-US" sz="4000" b="1" dirty="0">
                <a:solidFill>
                  <a:schemeClr val="tx1"/>
                </a:solidFill>
              </a:rPr>
            </a:br>
            <a:r>
              <a:rPr lang="es-UY" altLang="en-US" sz="2800" b="1" dirty="0">
                <a:solidFill>
                  <a:schemeClr val="tx1"/>
                </a:solidFill>
              </a:rPr>
              <a:t>Health and Wellness PRH Compliance</a:t>
            </a:r>
            <a:br>
              <a:rPr lang="es-UY" altLang="en-US" sz="2800" b="1" dirty="0">
                <a:solidFill>
                  <a:schemeClr val="tx1"/>
                </a:solidFill>
              </a:rPr>
            </a:br>
            <a:br>
              <a:rPr lang="es-UY" altLang="en-US" sz="2800" b="1" dirty="0">
                <a:solidFill>
                  <a:schemeClr val="tx1"/>
                </a:solidFill>
              </a:rPr>
            </a:br>
            <a:r>
              <a:rPr lang="es-UY" altLang="en-US" sz="1600" dirty="0">
                <a:solidFill>
                  <a:schemeClr val="tx1"/>
                </a:solidFill>
              </a:rPr>
              <a:t>Presented by Sheryl Cheek, MS, RN</a:t>
            </a:r>
            <a:br>
              <a:rPr lang="es-UY" altLang="en-US" sz="1600" dirty="0">
                <a:solidFill>
                  <a:schemeClr val="tx1"/>
                </a:solidFill>
              </a:rPr>
            </a:br>
            <a:r>
              <a:rPr lang="es-UY" altLang="en-US" sz="1600" dirty="0">
                <a:solidFill>
                  <a:schemeClr val="tx1"/>
                </a:solidFill>
              </a:rPr>
              <a:t>                      Nurse Specialist/Assessor</a:t>
            </a:r>
            <a:endParaRPr lang="es-ES" altLang="en-US" sz="1600" dirty="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11BF3-4D89-45A1-902E-78997569DD30}"/>
              </a:ext>
            </a:extLst>
          </p:cNvPr>
          <p:cNvSpPr>
            <a:spLocks noGrp="1"/>
          </p:cNvSpPr>
          <p:nvPr>
            <p:ph type="title"/>
          </p:nvPr>
        </p:nvSpPr>
        <p:spPr>
          <a:xfrm>
            <a:off x="457200" y="620688"/>
            <a:ext cx="8229600" cy="796950"/>
          </a:xfrm>
        </p:spPr>
        <p:txBody>
          <a:bodyPr/>
          <a:lstStyle/>
          <a:p>
            <a:pPr algn="l"/>
            <a:r>
              <a:rPr lang="en-US" u="sng" dirty="0"/>
              <a:t>PCA: The Cardinal Rule</a:t>
            </a:r>
          </a:p>
        </p:txBody>
      </p:sp>
      <p:sp>
        <p:nvSpPr>
          <p:cNvPr id="3" name="Content Placeholder 2">
            <a:extLst>
              <a:ext uri="{FF2B5EF4-FFF2-40B4-BE49-F238E27FC236}">
                <a16:creationId xmlns:a16="http://schemas.microsoft.com/office/drawing/2014/main" id="{B9C92137-0189-473A-8AA3-950B3F511572}"/>
              </a:ext>
            </a:extLst>
          </p:cNvPr>
          <p:cNvSpPr>
            <a:spLocks noGrp="1"/>
          </p:cNvSpPr>
          <p:nvPr>
            <p:ph idx="1"/>
          </p:nvPr>
        </p:nvSpPr>
        <p:spPr>
          <a:xfrm>
            <a:off x="10093080" y="5023833"/>
            <a:ext cx="2789906" cy="2272564"/>
          </a:xfrm>
        </p:spPr>
        <p:txBody>
          <a:bodyPr/>
          <a:lstStyle/>
          <a:p>
            <a:pPr marL="0" indent="0" algn="ctr">
              <a:buNone/>
            </a:pPr>
            <a:endParaRPr lang="en-US" sz="2800" b="1" dirty="0"/>
          </a:p>
          <a:p>
            <a:pPr marL="0" indent="0" algn="ctr">
              <a:buNone/>
            </a:pPr>
            <a:endParaRPr lang="en-US" sz="2800" b="1" dirty="0"/>
          </a:p>
        </p:txBody>
      </p:sp>
      <p:sp>
        <p:nvSpPr>
          <p:cNvPr id="4" name="Rectangle 3">
            <a:extLst>
              <a:ext uri="{FF2B5EF4-FFF2-40B4-BE49-F238E27FC236}">
                <a16:creationId xmlns:a16="http://schemas.microsoft.com/office/drawing/2014/main" id="{4130FED1-A349-47DA-A6FA-BA0A9BFC096F}"/>
              </a:ext>
            </a:extLst>
          </p:cNvPr>
          <p:cNvSpPr/>
          <p:nvPr/>
        </p:nvSpPr>
        <p:spPr>
          <a:xfrm>
            <a:off x="317726" y="1846926"/>
            <a:ext cx="8404216" cy="2092881"/>
          </a:xfrm>
          <a:prstGeom prst="rect">
            <a:avLst/>
          </a:prstGeom>
        </p:spPr>
        <p:txBody>
          <a:bodyPr wrap="square">
            <a:spAutoFit/>
          </a:bodyPr>
          <a:lstStyle/>
          <a:p>
            <a:pPr marL="0" indent="0" algn="ctr">
              <a:buNone/>
            </a:pPr>
            <a:r>
              <a:rPr lang="en-US" sz="2800" b="1" dirty="0"/>
              <a:t>NO DOCUMENTATION = CONCERN</a:t>
            </a:r>
          </a:p>
          <a:p>
            <a:endParaRPr lang="en-US" b="1" dirty="0"/>
          </a:p>
          <a:p>
            <a:pPr marL="0" indent="0" algn="ctr">
              <a:buNone/>
            </a:pPr>
            <a:endParaRPr lang="en-US" dirty="0"/>
          </a:p>
          <a:p>
            <a:pPr marL="0" indent="0" algn="ctr">
              <a:buNone/>
            </a:pPr>
            <a:r>
              <a:rPr lang="en-US" sz="2400" dirty="0"/>
              <a:t>If it wasn't documented, it wasn't done</a:t>
            </a:r>
          </a:p>
          <a:p>
            <a:pPr marL="0" indent="0" algn="ctr">
              <a:buNone/>
            </a:pPr>
            <a:endParaRPr lang="en-US" dirty="0"/>
          </a:p>
          <a:p>
            <a:pPr marL="0" indent="0" algn="ctr">
              <a:buNone/>
            </a:pPr>
            <a:r>
              <a:rPr lang="en-US" sz="2400" dirty="0"/>
              <a:t>If the assessors didn’t see it, you don’t have it</a:t>
            </a:r>
          </a:p>
        </p:txBody>
      </p:sp>
      <p:pic>
        <p:nvPicPr>
          <p:cNvPr id="1034" name="Picture 10" descr="Little 3d Character Write A Card With Big Pen Stock Illustration ...">
            <a:extLst>
              <a:ext uri="{FF2B5EF4-FFF2-40B4-BE49-F238E27FC236}">
                <a16:creationId xmlns:a16="http://schemas.microsoft.com/office/drawing/2014/main" id="{4DD48B32-2719-4B8C-BDA7-B0167A4858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09" b="9571"/>
          <a:stretch/>
        </p:blipFill>
        <p:spPr bwMode="auto">
          <a:xfrm>
            <a:off x="-203034" y="3884019"/>
            <a:ext cx="3106688" cy="24363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377 Best 3D WHITE MAN images | White man, 3d man, 3d human">
            <a:extLst>
              <a:ext uri="{FF2B5EF4-FFF2-40B4-BE49-F238E27FC236}">
                <a16:creationId xmlns:a16="http://schemas.microsoft.com/office/drawing/2014/main" id="{8BDCA319-E6E9-4A4B-82CC-7714A4EE96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059" y="3855404"/>
            <a:ext cx="1563456" cy="259564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ntegrity chalkboard write concept 3d illustration Stock ...">
            <a:extLst>
              <a:ext uri="{FF2B5EF4-FFF2-40B4-BE49-F238E27FC236}">
                <a16:creationId xmlns:a16="http://schemas.microsoft.com/office/drawing/2014/main" id="{6CCCD15B-5BB9-4D4D-B72B-B54C8DAA0E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1231"/>
          <a:stretch/>
        </p:blipFill>
        <p:spPr bwMode="auto">
          <a:xfrm>
            <a:off x="4574975" y="4437112"/>
            <a:ext cx="2143125" cy="16487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89 Best 3D stick figures images | Stick figures, Powerpoint ...">
            <a:extLst>
              <a:ext uri="{FF2B5EF4-FFF2-40B4-BE49-F238E27FC236}">
                <a16:creationId xmlns:a16="http://schemas.microsoft.com/office/drawing/2014/main" id="{939B2C10-082A-430D-92BC-09A2B0975D4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588224" y="4149080"/>
            <a:ext cx="1897689" cy="2530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23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xEl>
                                              <p:pRg st="3" end="3"/>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3000" tmFilter="0, 0; .2, .5; .8, .5; 1, 0"/>
                                        <p:tgtEl>
                                          <p:spTgt spid="4">
                                            <p:txEl>
                                              <p:pRg st="5" end="5"/>
                                            </p:txEl>
                                          </p:spTgt>
                                        </p:tgtEl>
                                      </p:cBhvr>
                                    </p:animEffect>
                                    <p:animScale>
                                      <p:cBhvr>
                                        <p:cTn id="11" dur="1500" autoRev="1" fill="hold"/>
                                        <p:tgtEl>
                                          <p:spTgt spid="4">
                                            <p:txEl>
                                              <p:pRg st="5" end="5"/>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3d character with silence sign — Stock Photo © rugercm #38705117">
            <a:extLst>
              <a:ext uri="{FF2B5EF4-FFF2-40B4-BE49-F238E27FC236}">
                <a16:creationId xmlns:a16="http://schemas.microsoft.com/office/drawing/2014/main" id="{67F82769-3D28-42D1-B430-038118763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491880" y="4581128"/>
            <a:ext cx="1800200" cy="20882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0B93A37-47B5-484B-95CD-E934763D97E1}"/>
              </a:ext>
            </a:extLst>
          </p:cNvPr>
          <p:cNvSpPr>
            <a:spLocks noGrp="1"/>
          </p:cNvSpPr>
          <p:nvPr>
            <p:ph type="title"/>
          </p:nvPr>
        </p:nvSpPr>
        <p:spPr>
          <a:xfrm>
            <a:off x="457200" y="692696"/>
            <a:ext cx="8229600" cy="796950"/>
          </a:xfrm>
        </p:spPr>
        <p:txBody>
          <a:bodyPr/>
          <a:lstStyle/>
          <a:p>
            <a:pPr algn="l"/>
            <a:r>
              <a:rPr lang="en-US" u="sng" dirty="0"/>
              <a:t>Common Concerns</a:t>
            </a:r>
            <a:r>
              <a:rPr lang="en-US" dirty="0"/>
              <a:t>:</a:t>
            </a:r>
          </a:p>
        </p:txBody>
      </p:sp>
      <p:sp>
        <p:nvSpPr>
          <p:cNvPr id="4" name="Content Placeholder 3">
            <a:extLst>
              <a:ext uri="{FF2B5EF4-FFF2-40B4-BE49-F238E27FC236}">
                <a16:creationId xmlns:a16="http://schemas.microsoft.com/office/drawing/2014/main" id="{C0543E64-392E-40C5-86D8-A343D3F0E185}"/>
              </a:ext>
            </a:extLst>
          </p:cNvPr>
          <p:cNvSpPr>
            <a:spLocks noGrp="1"/>
          </p:cNvSpPr>
          <p:nvPr>
            <p:ph idx="1"/>
          </p:nvPr>
        </p:nvSpPr>
        <p:spPr/>
        <p:txBody>
          <a:bodyPr/>
          <a:lstStyle/>
          <a:p>
            <a:pPr marL="0" indent="0">
              <a:buNone/>
            </a:pPr>
            <a:r>
              <a:rPr lang="en-US" sz="2400" dirty="0"/>
              <a:t>The two most common concerns in 2.3, R2 relate simply to HIPAA: </a:t>
            </a:r>
          </a:p>
          <a:p>
            <a:pPr marL="0" indent="0">
              <a:buNone/>
            </a:pPr>
            <a:endParaRPr lang="en-US" sz="1200" dirty="0"/>
          </a:p>
          <a:p>
            <a:pPr>
              <a:buFont typeface="Arial" panose="020B0604020202020204" pitchFamily="34" charset="0"/>
              <a:buChar char="•"/>
            </a:pPr>
            <a:r>
              <a:rPr lang="en-US" sz="2400" dirty="0"/>
              <a:t>PRH 2.3, R2(I): There is no complaint official named on the HIPAA Notice.</a:t>
            </a:r>
          </a:p>
          <a:p>
            <a:pPr>
              <a:buFont typeface="Arial" panose="020B0604020202020204" pitchFamily="34" charset="0"/>
              <a:buChar char="•"/>
            </a:pPr>
            <a:endParaRPr lang="en-US" sz="1200" dirty="0"/>
          </a:p>
          <a:p>
            <a:r>
              <a:rPr lang="en-US" sz="2400" dirty="0"/>
              <a:t>PRH2.3, R2(l): For students who are minors, a copy of HIPAA Notice is not sent to the parents/guardians.</a:t>
            </a:r>
          </a:p>
        </p:txBody>
      </p:sp>
    </p:spTree>
    <p:extLst>
      <p:ext uri="{BB962C8B-B14F-4D97-AF65-F5344CB8AC3E}">
        <p14:creationId xmlns:p14="http://schemas.microsoft.com/office/powerpoint/2010/main" val="2669959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3000"/>
                                        <p:tgtEl>
                                          <p:spTgt spid="1030"/>
                                        </p:tgtEl>
                                      </p:cBhvr>
                                    </p:animEffect>
                                    <p:anim calcmode="lin" valueType="num">
                                      <p:cBhvr>
                                        <p:cTn id="8" dur="3000" fill="hold"/>
                                        <p:tgtEl>
                                          <p:spTgt spid="1030"/>
                                        </p:tgtEl>
                                        <p:attrNameLst>
                                          <p:attrName>ppt_x</p:attrName>
                                        </p:attrNameLst>
                                      </p:cBhvr>
                                      <p:tavLst>
                                        <p:tav tm="0">
                                          <p:val>
                                            <p:strVal val="#ppt_x"/>
                                          </p:val>
                                        </p:tav>
                                        <p:tav tm="100000">
                                          <p:val>
                                            <p:strVal val="#ppt_x"/>
                                          </p:val>
                                        </p:tav>
                                      </p:tavLst>
                                    </p:anim>
                                    <p:anim calcmode="lin" valueType="num">
                                      <p:cBhvr>
                                        <p:cTn id="9" dur="3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bubbl.us | TechnoStories">
            <a:extLst>
              <a:ext uri="{FF2B5EF4-FFF2-40B4-BE49-F238E27FC236}">
                <a16:creationId xmlns:a16="http://schemas.microsoft.com/office/drawing/2014/main" id="{56CFF054-C9CE-4C26-9712-1C129BBA1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372" y="2060848"/>
            <a:ext cx="2909966" cy="35492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498686C-37E3-4DE2-A03B-FBC0D95ED123}"/>
              </a:ext>
            </a:extLst>
          </p:cNvPr>
          <p:cNvSpPr/>
          <p:nvPr/>
        </p:nvSpPr>
        <p:spPr>
          <a:xfrm>
            <a:off x="3697338" y="1268760"/>
            <a:ext cx="4029796" cy="3539430"/>
          </a:xfrm>
          <a:prstGeom prst="rect">
            <a:avLst/>
          </a:prstGeom>
        </p:spPr>
        <p:txBody>
          <a:bodyPr wrap="square">
            <a:spAutoFit/>
          </a:bodyPr>
          <a:lstStyle/>
          <a:p>
            <a:r>
              <a:rPr lang="en-US" sz="1600" b="1" dirty="0"/>
              <a:t>PRH2.3, R2(l): </a:t>
            </a:r>
            <a:r>
              <a:rPr lang="en-US" sz="1600" dirty="0"/>
              <a:t>For students who are minors, a copy of HIPAA Notice is not sent to the parents/guardians.</a:t>
            </a:r>
          </a:p>
          <a:p>
            <a:pPr marL="285750" indent="-285750">
              <a:buFont typeface="Wingdings" panose="05000000000000000000" pitchFamily="2" charset="2"/>
              <a:buChar char="ü"/>
            </a:pPr>
            <a:r>
              <a:rPr lang="en-US" sz="1600" dirty="0"/>
              <a:t>This is one of those concerns easily corrected by using a sticker, stamp or writing a simple notation on the SF-600 (progress note) that a copy of the HIPAA Notice was sent to the parent.  It is not required that the parent/guardian return the signed HIPAA Notice just that the Notice was sent. </a:t>
            </a:r>
          </a:p>
          <a:p>
            <a:pPr marL="285750" indent="-285750">
              <a:buFont typeface="Wingdings" panose="05000000000000000000" pitchFamily="2" charset="2"/>
              <a:buChar char="ü"/>
            </a:pPr>
            <a:r>
              <a:rPr lang="en-US" sz="1600" dirty="0"/>
              <a:t>Best Practices?</a:t>
            </a:r>
          </a:p>
          <a:p>
            <a:pPr marL="285750" indent="-285750">
              <a:buFont typeface="Wingdings" panose="05000000000000000000" pitchFamily="2" charset="2"/>
              <a:buChar char="ü"/>
            </a:pPr>
            <a:r>
              <a:rPr lang="en-US" sz="1600" dirty="0"/>
              <a:t>Remember chart audits!</a:t>
            </a:r>
          </a:p>
          <a:p>
            <a:r>
              <a:rPr lang="en-US" sz="1600" dirty="0"/>
              <a:t>	(tie up the loose ends)</a:t>
            </a:r>
          </a:p>
        </p:txBody>
      </p:sp>
      <p:pic>
        <p:nvPicPr>
          <p:cNvPr id="6" name="Picture 6" descr="Paediatric Research Royal College Surgeons In Ireland Animated ...">
            <a:extLst>
              <a:ext uri="{FF2B5EF4-FFF2-40B4-BE49-F238E27FC236}">
                <a16:creationId xmlns:a16="http://schemas.microsoft.com/office/drawing/2014/main" id="{516FCC6B-2F1C-4519-B458-8ECE89DF73C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08265" y="4005064"/>
            <a:ext cx="1620904" cy="2833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957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3d white people approved rubber stamp stock photo (con imágenes ...">
            <a:extLst>
              <a:ext uri="{FF2B5EF4-FFF2-40B4-BE49-F238E27FC236}">
                <a16:creationId xmlns:a16="http://schemas.microsoft.com/office/drawing/2014/main" id="{3F212AC1-D6EA-4E6E-BA3B-335F34CA8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3717032"/>
            <a:ext cx="2360181" cy="27503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FDDB89-C4E9-4A2E-9A84-2C79F011FEDE}"/>
              </a:ext>
            </a:extLst>
          </p:cNvPr>
          <p:cNvSpPr>
            <a:spLocks noGrp="1"/>
          </p:cNvSpPr>
          <p:nvPr>
            <p:ph type="title"/>
          </p:nvPr>
        </p:nvSpPr>
        <p:spPr>
          <a:xfrm>
            <a:off x="457200" y="565790"/>
            <a:ext cx="8229600" cy="979512"/>
          </a:xfrm>
        </p:spPr>
        <p:txBody>
          <a:bodyPr/>
          <a:lstStyle/>
          <a:p>
            <a:pPr algn="l"/>
            <a:r>
              <a:rPr lang="en-US" u="sng" dirty="0"/>
              <a:t>Common Concerns</a:t>
            </a:r>
            <a:r>
              <a:rPr lang="en-US" dirty="0"/>
              <a:t>:</a:t>
            </a:r>
          </a:p>
        </p:txBody>
      </p:sp>
      <p:sp>
        <p:nvSpPr>
          <p:cNvPr id="3" name="Content Placeholder 2">
            <a:extLst>
              <a:ext uri="{FF2B5EF4-FFF2-40B4-BE49-F238E27FC236}">
                <a16:creationId xmlns:a16="http://schemas.microsoft.com/office/drawing/2014/main" id="{CE1C8AE4-733B-4B3C-8460-1B8BBC7DF65C}"/>
              </a:ext>
            </a:extLst>
          </p:cNvPr>
          <p:cNvSpPr>
            <a:spLocks noGrp="1"/>
          </p:cNvSpPr>
          <p:nvPr>
            <p:ph idx="1"/>
          </p:nvPr>
        </p:nvSpPr>
        <p:spPr>
          <a:xfrm>
            <a:off x="457200" y="1700808"/>
            <a:ext cx="8229600" cy="4425355"/>
          </a:xfrm>
        </p:spPr>
        <p:txBody>
          <a:bodyPr/>
          <a:lstStyle/>
          <a:p>
            <a:r>
              <a:rPr lang="en-US" sz="2400" dirty="0"/>
              <a:t>PRH 2.3, R2(b): Testicular and hernia examinations for male students are not done as part of the complete entrance physical examination.</a:t>
            </a:r>
          </a:p>
          <a:p>
            <a:endParaRPr lang="en-US" sz="1200" dirty="0"/>
          </a:p>
          <a:p>
            <a:r>
              <a:rPr lang="en-US" sz="2400" dirty="0"/>
              <a:t>PRH 2.3, R2(b): Breast examinations for all female students are not done as part of the complete entrance physical examination. </a:t>
            </a:r>
          </a:p>
          <a:p>
            <a:endParaRPr lang="en-US" sz="1200" dirty="0"/>
          </a:p>
          <a:p>
            <a:r>
              <a:rPr lang="en-US" sz="2400" dirty="0"/>
              <a:t>PRH 2.3, R2(c): Female students age 21 or </a:t>
            </a:r>
          </a:p>
          <a:p>
            <a:pPr marL="0" indent="0">
              <a:buNone/>
            </a:pPr>
            <a:r>
              <a:rPr lang="en-US" sz="2400" dirty="0"/>
              <a:t>    older are not receiving pelvic examinations </a:t>
            </a:r>
          </a:p>
          <a:p>
            <a:pPr marL="0" indent="0">
              <a:buNone/>
            </a:pPr>
            <a:r>
              <a:rPr lang="en-US" sz="2400" dirty="0"/>
              <a:t>    and Pap smears.</a:t>
            </a:r>
          </a:p>
        </p:txBody>
      </p:sp>
    </p:spTree>
    <p:extLst>
      <p:ext uri="{BB962C8B-B14F-4D97-AF65-F5344CB8AC3E}">
        <p14:creationId xmlns:p14="http://schemas.microsoft.com/office/powerpoint/2010/main" val="763032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Stickman Bulb Idea, Art Print | Barewalls Posters &amp; Prints ...">
            <a:extLst>
              <a:ext uri="{FF2B5EF4-FFF2-40B4-BE49-F238E27FC236}">
                <a16:creationId xmlns:a16="http://schemas.microsoft.com/office/drawing/2014/main" id="{028578B2-CD73-471D-888A-6FAA899C49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001"/>
          <a:stretch/>
        </p:blipFill>
        <p:spPr bwMode="auto">
          <a:xfrm>
            <a:off x="22857" y="2420888"/>
            <a:ext cx="3180991" cy="376590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C62CF88-FAD4-48EA-AEBF-5A187095E860}"/>
              </a:ext>
            </a:extLst>
          </p:cNvPr>
          <p:cNvSpPr>
            <a:spLocks noGrp="1"/>
          </p:cNvSpPr>
          <p:nvPr>
            <p:ph idx="1"/>
          </p:nvPr>
        </p:nvSpPr>
        <p:spPr>
          <a:xfrm>
            <a:off x="3419872" y="930213"/>
            <a:ext cx="4716526" cy="5256584"/>
          </a:xfrm>
        </p:spPr>
        <p:txBody>
          <a:bodyPr/>
          <a:lstStyle/>
          <a:p>
            <a:pPr marL="0" indent="0">
              <a:buNone/>
            </a:pPr>
            <a:r>
              <a:rPr lang="en-US" sz="1400" b="1" dirty="0"/>
              <a:t>PRH 2.3, R2(b): </a:t>
            </a:r>
            <a:r>
              <a:rPr lang="en-US" sz="1400" dirty="0"/>
              <a:t>Testicular and hernia examinations for male students are not done as part of the complete entrance physical examination. </a:t>
            </a:r>
          </a:p>
          <a:p>
            <a:pPr marL="0" indent="0">
              <a:buNone/>
            </a:pPr>
            <a:r>
              <a:rPr lang="en-US" sz="1400" b="1" dirty="0"/>
              <a:t>PRH 2.3, R2(b): </a:t>
            </a:r>
            <a:r>
              <a:rPr lang="en-US" sz="1400" dirty="0"/>
              <a:t>Breast examinations for all female students are not done as part of the complete entrance physical examination</a:t>
            </a:r>
            <a:r>
              <a:rPr lang="en-US" sz="1200" dirty="0"/>
              <a:t>. </a:t>
            </a:r>
          </a:p>
          <a:p>
            <a:pPr>
              <a:buFont typeface="Wingdings" panose="05000000000000000000" pitchFamily="2" charset="2"/>
              <a:buChar char="ü"/>
            </a:pPr>
            <a:r>
              <a:rPr lang="en-US" sz="1400" dirty="0"/>
              <a:t>Communicate with your practitioner, let them know PRH requirements are not negotiable.</a:t>
            </a:r>
          </a:p>
          <a:p>
            <a:pPr>
              <a:buFont typeface="Wingdings" panose="05000000000000000000" pitchFamily="2" charset="2"/>
              <a:buChar char="ü"/>
            </a:pPr>
            <a:r>
              <a:rPr lang="en-US" sz="1400" dirty="0"/>
              <a:t>Contact your Regional Medical Consultant for assistance with practitioner compliance.</a:t>
            </a:r>
          </a:p>
          <a:p>
            <a:pPr>
              <a:buFont typeface="Wingdings" panose="05000000000000000000" pitchFamily="2" charset="2"/>
              <a:buChar char="ü"/>
            </a:pPr>
            <a:r>
              <a:rPr lang="en-US" sz="1400" dirty="0"/>
              <a:t>Chart Audits, </a:t>
            </a:r>
            <a:r>
              <a:rPr lang="en-US" sz="800" dirty="0">
                <a:latin typeface="Goudy Stout" panose="0202090407030B020401" pitchFamily="18" charset="0"/>
              </a:rPr>
              <a:t>Chart Audits</a:t>
            </a:r>
            <a:r>
              <a:rPr lang="en-US" sz="1400" dirty="0"/>
              <a:t>, </a:t>
            </a:r>
            <a:r>
              <a:rPr lang="en-US" sz="1400" dirty="0">
                <a:latin typeface="Chiller" panose="04020404031007020602" pitchFamily="82" charset="0"/>
              </a:rPr>
              <a:t>Chart Audits </a:t>
            </a:r>
          </a:p>
          <a:p>
            <a:pPr>
              <a:buFont typeface="Wingdings" panose="05000000000000000000" pitchFamily="2" charset="2"/>
              <a:buChar char="ü"/>
            </a:pPr>
            <a:endParaRPr lang="en-US" sz="1400" dirty="0">
              <a:latin typeface="Chiller" panose="04020404031007020602" pitchFamily="82" charset="0"/>
            </a:endParaRPr>
          </a:p>
          <a:p>
            <a:pPr marL="0" indent="0">
              <a:buNone/>
            </a:pPr>
            <a:r>
              <a:rPr lang="en-US" sz="1400" b="1" dirty="0"/>
              <a:t>PRH 2.3, R2(c): </a:t>
            </a:r>
            <a:r>
              <a:rPr lang="en-US" sz="1400" dirty="0"/>
              <a:t>Female students age 21 or older are not receiving pelvic examinations and Pap smears.</a:t>
            </a:r>
          </a:p>
          <a:p>
            <a:pPr>
              <a:buFont typeface="Wingdings" panose="05000000000000000000" pitchFamily="2" charset="2"/>
              <a:buChar char="ü"/>
            </a:pPr>
            <a:r>
              <a:rPr lang="en-US" sz="1400" dirty="0"/>
              <a:t>Develop a spreadsheet to keep track of call backs.</a:t>
            </a:r>
          </a:p>
          <a:p>
            <a:pPr>
              <a:buFont typeface="Wingdings" panose="05000000000000000000" pitchFamily="2" charset="2"/>
              <a:buChar char="ü"/>
            </a:pPr>
            <a:r>
              <a:rPr lang="en-US" sz="1400" dirty="0"/>
              <a:t>Print a list from CIS of all female students by birth date/age and schedule students on their 21</a:t>
            </a:r>
            <a:r>
              <a:rPr lang="en-US" sz="1400" baseline="30000" dirty="0"/>
              <a:t>st</a:t>
            </a:r>
            <a:r>
              <a:rPr lang="en-US" sz="1400" dirty="0"/>
              <a:t> birthday.</a:t>
            </a:r>
          </a:p>
          <a:p>
            <a:pPr>
              <a:buFont typeface="Wingdings" panose="05000000000000000000" pitchFamily="2" charset="2"/>
              <a:buChar char="ü"/>
            </a:pPr>
            <a:r>
              <a:rPr lang="en-US" sz="1400" dirty="0"/>
              <a:t>Document on the SF-600, exam completed.</a:t>
            </a:r>
          </a:p>
          <a:p>
            <a:pPr>
              <a:buFont typeface="Wingdings" panose="05000000000000000000" pitchFamily="2" charset="2"/>
              <a:buChar char="ü"/>
            </a:pPr>
            <a:endParaRPr lang="en-US" sz="1400" dirty="0"/>
          </a:p>
          <a:p>
            <a:pPr marL="0" indent="0">
              <a:buNone/>
            </a:pPr>
            <a:endParaRPr lang="en-US" sz="1400" dirty="0">
              <a:latin typeface="Chiller" panose="04020404031007020602" pitchFamily="82" charset="0"/>
            </a:endParaRPr>
          </a:p>
        </p:txBody>
      </p:sp>
    </p:spTree>
    <p:extLst>
      <p:ext uri="{BB962C8B-B14F-4D97-AF65-F5344CB8AC3E}">
        <p14:creationId xmlns:p14="http://schemas.microsoft.com/office/powerpoint/2010/main" val="237756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3853C-991B-43B4-BC20-47E7D9750E53}"/>
              </a:ext>
            </a:extLst>
          </p:cNvPr>
          <p:cNvSpPr>
            <a:spLocks noGrp="1"/>
          </p:cNvSpPr>
          <p:nvPr>
            <p:ph type="title"/>
          </p:nvPr>
        </p:nvSpPr>
        <p:spPr>
          <a:xfrm>
            <a:off x="467544" y="457200"/>
            <a:ext cx="8424936" cy="955576"/>
          </a:xfrm>
        </p:spPr>
        <p:txBody>
          <a:bodyPr/>
          <a:lstStyle/>
          <a:p>
            <a:pPr algn="l"/>
            <a:r>
              <a:rPr lang="en-US" sz="4400" u="sng" dirty="0"/>
              <a:t>Common Concerns</a:t>
            </a:r>
            <a:r>
              <a:rPr lang="en-US" sz="4400" dirty="0"/>
              <a:t>:</a:t>
            </a:r>
          </a:p>
        </p:txBody>
      </p:sp>
      <p:sp>
        <p:nvSpPr>
          <p:cNvPr id="3" name="Content Placeholder 2">
            <a:extLst>
              <a:ext uri="{FF2B5EF4-FFF2-40B4-BE49-F238E27FC236}">
                <a16:creationId xmlns:a16="http://schemas.microsoft.com/office/drawing/2014/main" id="{278C4CC6-8674-4DCB-9BFF-103C68807736}"/>
              </a:ext>
            </a:extLst>
          </p:cNvPr>
          <p:cNvSpPr>
            <a:spLocks noGrp="1"/>
          </p:cNvSpPr>
          <p:nvPr>
            <p:ph type="body" sz="half" idx="2"/>
          </p:nvPr>
        </p:nvSpPr>
        <p:spPr>
          <a:xfrm>
            <a:off x="611560" y="1628800"/>
            <a:ext cx="4517826" cy="4536504"/>
          </a:xfrm>
        </p:spPr>
        <p:txBody>
          <a:bodyPr/>
          <a:lstStyle/>
          <a:p>
            <a:pPr marL="342900" indent="-342900">
              <a:buFont typeface="Arial" panose="020B0604020202020204" pitchFamily="34" charset="0"/>
              <a:buChar char="•"/>
            </a:pPr>
            <a:r>
              <a:rPr lang="en-US" sz="2400" dirty="0"/>
              <a:t>PRH 2.3, R3(e):There is no referral plan or agreement with community facilities for  the treatment of emergent or urgent oral health conditions.</a:t>
            </a:r>
          </a:p>
          <a:p>
            <a:endParaRPr lang="en-US" sz="1200" dirty="0"/>
          </a:p>
          <a:p>
            <a:pPr marL="342900" indent="-342900">
              <a:buFont typeface="Arial" panose="020B0604020202020204" pitchFamily="34" charset="0"/>
              <a:buChar char="•"/>
            </a:pPr>
            <a:r>
              <a:rPr lang="en-US" sz="2400" dirty="0"/>
              <a:t>PRH 2.3, R10(a): Students are not scheduled for a sports clearance physical examination after they have been on center for more than one year.</a:t>
            </a:r>
          </a:p>
        </p:txBody>
      </p:sp>
      <p:pic>
        <p:nvPicPr>
          <p:cNvPr id="2050" name="Picture 2" descr="Person holding first aid kit art, Dental emergency Dentistry ...">
            <a:extLst>
              <a:ext uri="{FF2B5EF4-FFF2-40B4-BE49-F238E27FC236}">
                <a16:creationId xmlns:a16="http://schemas.microsoft.com/office/drawing/2014/main" id="{0CE64E52-8085-4D33-A390-2DE209CAD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700808"/>
            <a:ext cx="2160240" cy="17281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1676716-F560-4AB4-ACB8-98ADB321C1AB}"/>
              </a:ext>
            </a:extLst>
          </p:cNvPr>
          <p:cNvPicPr>
            <a:picLocks noChangeAspect="1"/>
          </p:cNvPicPr>
          <p:nvPr/>
        </p:nvPicPr>
        <p:blipFill>
          <a:blip r:embed="rId4"/>
          <a:stretch>
            <a:fillRect/>
          </a:stretch>
        </p:blipFill>
        <p:spPr>
          <a:xfrm>
            <a:off x="5796136" y="3861048"/>
            <a:ext cx="2160240" cy="2150638"/>
          </a:xfrm>
          <a:prstGeom prst="rect">
            <a:avLst/>
          </a:prstGeom>
        </p:spPr>
      </p:pic>
    </p:spTree>
    <p:extLst>
      <p:ext uri="{BB962C8B-B14F-4D97-AF65-F5344CB8AC3E}">
        <p14:creationId xmlns:p14="http://schemas.microsoft.com/office/powerpoint/2010/main" val="103325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masterpics123 #1 New Royalty Free Photos, Pictures, Images And ...">
            <a:extLst>
              <a:ext uri="{FF2B5EF4-FFF2-40B4-BE49-F238E27FC236}">
                <a16:creationId xmlns:a16="http://schemas.microsoft.com/office/drawing/2014/main" id="{706051E3-3E3B-4C12-8288-F79DAD9D20B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flipH="1">
            <a:off x="22818" y="2492896"/>
            <a:ext cx="3685086" cy="355974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C65C1A6D-6C2C-489C-8A4C-71F883EBBC68}"/>
              </a:ext>
            </a:extLst>
          </p:cNvPr>
          <p:cNvSpPr>
            <a:spLocks noGrp="1"/>
          </p:cNvSpPr>
          <p:nvPr>
            <p:ph sz="half" idx="2"/>
          </p:nvPr>
        </p:nvSpPr>
        <p:spPr>
          <a:xfrm>
            <a:off x="3635896" y="980728"/>
            <a:ext cx="4489114" cy="5616624"/>
          </a:xfrm>
        </p:spPr>
        <p:txBody>
          <a:bodyPr/>
          <a:lstStyle/>
          <a:p>
            <a:pPr marL="0" indent="0">
              <a:buNone/>
            </a:pPr>
            <a:r>
              <a:rPr lang="en-US" sz="1400" b="1" dirty="0"/>
              <a:t>PRH 2.3, R3(e):</a:t>
            </a:r>
            <a:r>
              <a:rPr lang="en-US" sz="1400" dirty="0"/>
              <a:t>There is no referral plan or agreement with community facilities for the treatment of emergent or urgent oral health conditions.</a:t>
            </a:r>
          </a:p>
          <a:p>
            <a:pPr>
              <a:buFont typeface="Wingdings" panose="05000000000000000000" pitchFamily="2" charset="2"/>
              <a:buChar char="ü"/>
            </a:pPr>
            <a:r>
              <a:rPr lang="en-US" sz="1400" dirty="0"/>
              <a:t>Coordinate with the local ED or Urgent Care Clinic. (may require an MOU)</a:t>
            </a:r>
          </a:p>
          <a:p>
            <a:pPr>
              <a:buFont typeface="Wingdings" panose="05000000000000000000" pitchFamily="2" charset="2"/>
              <a:buChar char="ü"/>
            </a:pPr>
            <a:r>
              <a:rPr lang="en-US" sz="1400" dirty="0"/>
              <a:t>Request assistance from the center dentist to develop a plan and provide referrals within the community.</a:t>
            </a:r>
          </a:p>
          <a:p>
            <a:pPr>
              <a:buFont typeface="Wingdings" panose="05000000000000000000" pitchFamily="2" charset="2"/>
              <a:buChar char="ü"/>
            </a:pPr>
            <a:r>
              <a:rPr lang="en-US" sz="1400" dirty="0"/>
              <a:t>Contact your Regional Dental Consultant for assistance/suggestions.</a:t>
            </a:r>
          </a:p>
          <a:p>
            <a:pPr>
              <a:buFont typeface="Wingdings" panose="05000000000000000000" pitchFamily="2" charset="2"/>
              <a:buChar char="ü"/>
            </a:pPr>
            <a:endParaRPr lang="en-US" sz="1400" dirty="0"/>
          </a:p>
          <a:p>
            <a:pPr marL="0" indent="0">
              <a:buNone/>
            </a:pPr>
            <a:r>
              <a:rPr lang="en-US" sz="1400" b="1" dirty="0"/>
              <a:t>PRH 2.3, R10(a): </a:t>
            </a:r>
            <a:r>
              <a:rPr lang="en-US" sz="1400" dirty="0"/>
              <a:t>Students are not scheduled for a sports clearance physical examination after they have been on center for more than one year.</a:t>
            </a:r>
          </a:p>
          <a:p>
            <a:pPr>
              <a:buFont typeface="Wingdings" panose="05000000000000000000" pitchFamily="2" charset="2"/>
              <a:buChar char="ü"/>
            </a:pPr>
            <a:r>
              <a:rPr lang="en-US" sz="1400" dirty="0"/>
              <a:t>Issue students wallet size “Sports Clearance” cards with an expiration date.</a:t>
            </a:r>
          </a:p>
          <a:p>
            <a:pPr>
              <a:buFont typeface="Wingdings" panose="05000000000000000000" pitchFamily="2" charset="2"/>
              <a:buChar char="ü"/>
            </a:pPr>
            <a:r>
              <a:rPr lang="en-US" sz="1400" dirty="0"/>
              <a:t>Notate expiration date on the Problem List Form.</a:t>
            </a:r>
          </a:p>
          <a:p>
            <a:pPr>
              <a:buFont typeface="Wingdings" panose="05000000000000000000" pitchFamily="2" charset="2"/>
              <a:buChar char="ü"/>
            </a:pPr>
            <a:r>
              <a:rPr lang="en-US" sz="1400" dirty="0"/>
              <a:t>Coordinate with the Recreation Department to monitor students annual physical date. </a:t>
            </a:r>
          </a:p>
          <a:p>
            <a:pPr>
              <a:buFont typeface="Wingdings" panose="05000000000000000000" pitchFamily="2" charset="2"/>
              <a:buChar char="ü"/>
            </a:pPr>
            <a:r>
              <a:rPr lang="en-US" sz="1400" kern="1400" spc="200" dirty="0">
                <a:latin typeface="Brush Script MT" panose="03060802040406070304" pitchFamily="66" charset="0"/>
              </a:rPr>
              <a:t>Audit Charts! </a:t>
            </a:r>
          </a:p>
        </p:txBody>
      </p:sp>
    </p:spTree>
    <p:extLst>
      <p:ext uri="{BB962C8B-B14F-4D97-AF65-F5344CB8AC3E}">
        <p14:creationId xmlns:p14="http://schemas.microsoft.com/office/powerpoint/2010/main" val="3661066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3d white people with clipboard checklist. 3d renderer illustration ...">
            <a:extLst>
              <a:ext uri="{FF2B5EF4-FFF2-40B4-BE49-F238E27FC236}">
                <a16:creationId xmlns:a16="http://schemas.microsoft.com/office/drawing/2014/main" id="{12A4744B-8699-483E-99F4-5B9106F1FCB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8862"/>
          <a:stretch/>
        </p:blipFill>
        <p:spPr bwMode="auto">
          <a:xfrm>
            <a:off x="251520" y="2996952"/>
            <a:ext cx="3408040" cy="26966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3713E58-849E-4164-A500-2A5DBAD3D569}"/>
              </a:ext>
            </a:extLst>
          </p:cNvPr>
          <p:cNvSpPr>
            <a:spLocks noGrp="1"/>
          </p:cNvSpPr>
          <p:nvPr>
            <p:ph type="title"/>
          </p:nvPr>
        </p:nvSpPr>
        <p:spPr>
          <a:xfrm>
            <a:off x="467544" y="620688"/>
            <a:ext cx="7342063" cy="864096"/>
          </a:xfrm>
        </p:spPr>
        <p:txBody>
          <a:bodyPr/>
          <a:lstStyle/>
          <a:p>
            <a:pPr algn="l"/>
            <a:r>
              <a:rPr lang="en-US" sz="4400" u="sng" dirty="0"/>
              <a:t>Common Concerns</a:t>
            </a:r>
            <a:r>
              <a:rPr lang="en-US" sz="4400" dirty="0"/>
              <a:t>:</a:t>
            </a:r>
          </a:p>
        </p:txBody>
      </p:sp>
      <p:sp>
        <p:nvSpPr>
          <p:cNvPr id="4" name="Text Placeholder 3">
            <a:extLst>
              <a:ext uri="{FF2B5EF4-FFF2-40B4-BE49-F238E27FC236}">
                <a16:creationId xmlns:a16="http://schemas.microsoft.com/office/drawing/2014/main" id="{D72F266F-D025-4C3C-8535-8B4102CC6FF9}"/>
              </a:ext>
            </a:extLst>
          </p:cNvPr>
          <p:cNvSpPr>
            <a:spLocks noGrp="1"/>
          </p:cNvSpPr>
          <p:nvPr>
            <p:ph type="body" sz="half" idx="2"/>
          </p:nvPr>
        </p:nvSpPr>
        <p:spPr>
          <a:xfrm>
            <a:off x="3563888" y="1700808"/>
            <a:ext cx="5016896" cy="4104456"/>
          </a:xfrm>
        </p:spPr>
        <p:txBody>
          <a:bodyPr/>
          <a:lstStyle/>
          <a:p>
            <a:pPr marL="342900" lvl="0" indent="-342900">
              <a:buFontTx/>
              <a:buChar char="•"/>
            </a:pPr>
            <a:r>
              <a:rPr lang="en-US" sz="2400" dirty="0">
                <a:solidFill>
                  <a:srgbClr val="000000"/>
                </a:solidFill>
              </a:rPr>
              <a:t>PRH 2.3, R8(a4): Students are not being tested for HIV upon diagnosis of a newly contracted STI.</a:t>
            </a:r>
          </a:p>
          <a:p>
            <a:pPr marL="342900" lvl="0" indent="-342900">
              <a:buFontTx/>
              <a:buChar char="•"/>
            </a:pPr>
            <a:endParaRPr lang="en-US" sz="2400" dirty="0">
              <a:solidFill>
                <a:srgbClr val="000000"/>
              </a:solidFill>
            </a:endParaRPr>
          </a:p>
          <a:p>
            <a:pPr marL="342900" lvl="0" indent="-342900">
              <a:buFontTx/>
              <a:buChar char="•"/>
            </a:pPr>
            <a:r>
              <a:rPr lang="en-US" sz="2400" dirty="0">
                <a:solidFill>
                  <a:srgbClr val="000000"/>
                </a:solidFill>
              </a:rPr>
              <a:t>PRH 2.3, R8(d1): Students with a negative HIV test result are not being notified within 14 calendar days after receipt of test results.</a:t>
            </a:r>
          </a:p>
          <a:p>
            <a:pPr marL="342900" lvl="0" indent="-342900">
              <a:buFontTx/>
              <a:buChar char="•"/>
            </a:pPr>
            <a:endParaRPr lang="en-US" sz="2400" dirty="0">
              <a:solidFill>
                <a:srgbClr val="000000"/>
              </a:solidFill>
            </a:endParaRPr>
          </a:p>
          <a:p>
            <a:endParaRPr lang="en-US" dirty="0"/>
          </a:p>
        </p:txBody>
      </p:sp>
    </p:spTree>
    <p:extLst>
      <p:ext uri="{BB962C8B-B14F-4D97-AF65-F5344CB8AC3E}">
        <p14:creationId xmlns:p14="http://schemas.microsoft.com/office/powerpoint/2010/main" val="80289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3000"/>
                                        <p:tgtEl>
                                          <p:spTgt spid="3074"/>
                                        </p:tgtEl>
                                      </p:cBhvr>
                                    </p:animEffect>
                                    <p:anim calcmode="lin" valueType="num">
                                      <p:cBhvr>
                                        <p:cTn id="8" dur="3000" fill="hold"/>
                                        <p:tgtEl>
                                          <p:spTgt spid="3074"/>
                                        </p:tgtEl>
                                        <p:attrNameLst>
                                          <p:attrName>ppt_w</p:attrName>
                                        </p:attrNameLst>
                                      </p:cBhvr>
                                      <p:tavLst>
                                        <p:tav tm="0" fmla="#ppt_w*sin(2.5*pi*$)">
                                          <p:val>
                                            <p:fltVal val="0"/>
                                          </p:val>
                                        </p:tav>
                                        <p:tav tm="100000">
                                          <p:val>
                                            <p:fltVal val="1"/>
                                          </p:val>
                                        </p:tav>
                                      </p:tavLst>
                                    </p:anim>
                                    <p:anim calcmode="lin" valueType="num">
                                      <p:cBhvr>
                                        <p:cTn id="9" dur="30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99ED9B-0BE7-43A3-9593-1EE4D60DA0F2}"/>
              </a:ext>
            </a:extLst>
          </p:cNvPr>
          <p:cNvSpPr>
            <a:spLocks noGrp="1"/>
          </p:cNvSpPr>
          <p:nvPr>
            <p:ph sz="half" idx="1"/>
          </p:nvPr>
        </p:nvSpPr>
        <p:spPr>
          <a:xfrm>
            <a:off x="899592" y="980728"/>
            <a:ext cx="4320480" cy="4896544"/>
          </a:xfrm>
        </p:spPr>
        <p:txBody>
          <a:bodyPr/>
          <a:lstStyle/>
          <a:p>
            <a:pPr marL="0" lvl="0" indent="0">
              <a:buNone/>
            </a:pPr>
            <a:r>
              <a:rPr lang="en-US" sz="1400" b="1" dirty="0">
                <a:solidFill>
                  <a:srgbClr val="000000"/>
                </a:solidFill>
              </a:rPr>
              <a:t>PRH 2.3, R8(a4): </a:t>
            </a:r>
            <a:r>
              <a:rPr lang="en-US" sz="1400" dirty="0">
                <a:solidFill>
                  <a:srgbClr val="000000"/>
                </a:solidFill>
              </a:rPr>
              <a:t>Students are not being tested for HIV upon diagnosis of a newly contracted STI.</a:t>
            </a:r>
          </a:p>
          <a:p>
            <a:pPr lvl="0">
              <a:buFont typeface="Wingdings" panose="05000000000000000000" pitchFamily="2" charset="2"/>
              <a:buChar char="ü"/>
            </a:pPr>
            <a:r>
              <a:rPr lang="en-US" sz="1400" dirty="0">
                <a:solidFill>
                  <a:srgbClr val="000000"/>
                </a:solidFill>
              </a:rPr>
              <a:t>Staff training</a:t>
            </a:r>
          </a:p>
          <a:p>
            <a:pPr lvl="0">
              <a:buFont typeface="Wingdings" panose="05000000000000000000" pitchFamily="2" charset="2"/>
              <a:buChar char="ü"/>
            </a:pPr>
            <a:r>
              <a:rPr lang="en-US" sz="1400" dirty="0">
                <a:solidFill>
                  <a:srgbClr val="000000"/>
                </a:solidFill>
              </a:rPr>
              <a:t>Document in the SHR – SF600</a:t>
            </a:r>
          </a:p>
          <a:p>
            <a:pPr lvl="0">
              <a:buFont typeface="Wingdings" panose="05000000000000000000" pitchFamily="2" charset="2"/>
              <a:buChar char="ü"/>
            </a:pPr>
            <a:r>
              <a:rPr lang="en-US" sz="1400" dirty="0">
                <a:solidFill>
                  <a:srgbClr val="000000"/>
                </a:solidFill>
              </a:rPr>
              <a:t>Document under LABs tab</a:t>
            </a:r>
          </a:p>
          <a:p>
            <a:pPr lvl="0">
              <a:buFont typeface="Wingdings" panose="05000000000000000000" pitchFamily="2" charset="2"/>
              <a:buChar char="ü"/>
            </a:pPr>
            <a:r>
              <a:rPr lang="en-US" sz="1400" b="1" dirty="0">
                <a:solidFill>
                  <a:srgbClr val="000000"/>
                </a:solidFill>
                <a:latin typeface="Chiller" panose="04020404031007020602" pitchFamily="82" charset="0"/>
              </a:rPr>
              <a:t>Chart Audits</a:t>
            </a:r>
          </a:p>
          <a:p>
            <a:pPr marL="0" lvl="0" indent="0">
              <a:buNone/>
            </a:pPr>
            <a:endParaRPr lang="en-US" sz="1400" dirty="0">
              <a:solidFill>
                <a:srgbClr val="000000"/>
              </a:solidFill>
            </a:endParaRPr>
          </a:p>
          <a:p>
            <a:pPr marL="0" lvl="0" indent="0">
              <a:buNone/>
            </a:pPr>
            <a:r>
              <a:rPr lang="en-US" sz="1400" b="1" dirty="0">
                <a:solidFill>
                  <a:srgbClr val="000000"/>
                </a:solidFill>
              </a:rPr>
              <a:t>PRH 2.3, R8(d1): </a:t>
            </a:r>
            <a:r>
              <a:rPr lang="en-US" sz="1400" dirty="0">
                <a:solidFill>
                  <a:srgbClr val="000000"/>
                </a:solidFill>
              </a:rPr>
              <a:t>Students with a negative HIV test result are not being notified within 14 calendar days after receipt of test results.</a:t>
            </a:r>
          </a:p>
          <a:p>
            <a:pPr lvl="0">
              <a:buFont typeface="Wingdings" panose="05000000000000000000" pitchFamily="2" charset="2"/>
              <a:buChar char="ü"/>
            </a:pPr>
            <a:r>
              <a:rPr lang="en-US" sz="1400" dirty="0">
                <a:solidFill>
                  <a:srgbClr val="000000"/>
                </a:solidFill>
              </a:rPr>
              <a:t>A stamp could be made stating, “post-HIV counseling completed”, stamp the bottom of the HIV lab results, and have the student sign/date and the nurse sign.</a:t>
            </a:r>
          </a:p>
          <a:p>
            <a:pPr lvl="0">
              <a:buFont typeface="Wingdings" panose="05000000000000000000" pitchFamily="2" charset="2"/>
              <a:buChar char="ü"/>
            </a:pPr>
            <a:r>
              <a:rPr lang="en-US" sz="1400" dirty="0">
                <a:solidFill>
                  <a:srgbClr val="000000"/>
                </a:solidFill>
              </a:rPr>
              <a:t>Print the post-HIV document on the back of the pre-HIV form to be signed by student and staff during lab test reviews.</a:t>
            </a:r>
          </a:p>
          <a:p>
            <a:pPr lvl="0">
              <a:buFont typeface="Wingdings" panose="05000000000000000000" pitchFamily="2" charset="2"/>
              <a:buChar char="ü"/>
            </a:pPr>
            <a:endParaRPr lang="en-US" sz="1400" dirty="0">
              <a:solidFill>
                <a:srgbClr val="000000"/>
              </a:solidFill>
            </a:endParaRPr>
          </a:p>
          <a:p>
            <a:endParaRPr lang="en-US" dirty="0"/>
          </a:p>
        </p:txBody>
      </p:sp>
      <p:pic>
        <p:nvPicPr>
          <p:cNvPr id="6" name="Picture 12" descr="Index of /wp-content/uploads/2018/05/04/">
            <a:extLst>
              <a:ext uri="{FF2B5EF4-FFF2-40B4-BE49-F238E27FC236}">
                <a16:creationId xmlns:a16="http://schemas.microsoft.com/office/drawing/2014/main" id="{A892D053-61EA-4787-82E5-BE015C1E438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700808"/>
            <a:ext cx="2960969" cy="5694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317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d man sad Stock Photos, Royalty Free 3d man sad Images ...">
            <a:extLst>
              <a:ext uri="{FF2B5EF4-FFF2-40B4-BE49-F238E27FC236}">
                <a16:creationId xmlns:a16="http://schemas.microsoft.com/office/drawing/2014/main" id="{C96694CE-336A-442B-8A5D-50F870CE6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645024"/>
            <a:ext cx="3218292" cy="25692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D12CD4-CA6B-476C-AE78-CDB2FAACA0B1}"/>
              </a:ext>
            </a:extLst>
          </p:cNvPr>
          <p:cNvSpPr>
            <a:spLocks noGrp="1"/>
          </p:cNvSpPr>
          <p:nvPr>
            <p:ph type="title"/>
          </p:nvPr>
        </p:nvSpPr>
        <p:spPr>
          <a:xfrm>
            <a:off x="457200" y="548680"/>
            <a:ext cx="8229600" cy="868958"/>
          </a:xfrm>
        </p:spPr>
        <p:txBody>
          <a:bodyPr/>
          <a:lstStyle/>
          <a:p>
            <a:pPr algn="l"/>
            <a:r>
              <a:rPr lang="en-US" u="sng" dirty="0"/>
              <a:t>Common Concern</a:t>
            </a:r>
            <a:r>
              <a:rPr lang="en-US" dirty="0"/>
              <a:t>:</a:t>
            </a:r>
          </a:p>
        </p:txBody>
      </p:sp>
      <p:sp>
        <p:nvSpPr>
          <p:cNvPr id="3" name="Content Placeholder 2">
            <a:extLst>
              <a:ext uri="{FF2B5EF4-FFF2-40B4-BE49-F238E27FC236}">
                <a16:creationId xmlns:a16="http://schemas.microsoft.com/office/drawing/2014/main" id="{5D05D790-056E-43DA-9AEF-9178419074BE}"/>
              </a:ext>
            </a:extLst>
          </p:cNvPr>
          <p:cNvSpPr>
            <a:spLocks noGrp="1"/>
          </p:cNvSpPr>
          <p:nvPr>
            <p:ph idx="1"/>
          </p:nvPr>
        </p:nvSpPr>
        <p:spPr>
          <a:xfrm>
            <a:off x="611560" y="1484784"/>
            <a:ext cx="5904656" cy="4525963"/>
          </a:xfrm>
        </p:spPr>
        <p:txBody>
          <a:bodyPr/>
          <a:lstStyle/>
          <a:p>
            <a:r>
              <a:rPr lang="en-US" sz="2300" dirty="0"/>
              <a:t>PRH 2.3, R14 (a, b); Appendix 203:</a:t>
            </a:r>
          </a:p>
          <a:p>
            <a:pPr marL="0" indent="0">
              <a:buNone/>
            </a:pPr>
            <a:r>
              <a:rPr lang="en-US" sz="2300" dirty="0"/>
              <a:t>Confirm the rationale for long-term prescribed non-controlled substance at least monthly with case conference between the Health and Wellness manager (HWM) (or designee who is authorized under his/her state license to administer drugs) CP/NP, and CMHC (if applicable) and/or the prescribing health professional. Medication rationale and review should include student adherence, side effects, and whether or not the medication is leading to the desired effect.</a:t>
            </a:r>
          </a:p>
        </p:txBody>
      </p:sp>
    </p:spTree>
    <p:extLst>
      <p:ext uri="{BB962C8B-B14F-4D97-AF65-F5344CB8AC3E}">
        <p14:creationId xmlns:p14="http://schemas.microsoft.com/office/powerpoint/2010/main" val="2416233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EBCB5634-453B-43A5-B918-F0F19EFEC3A1}"/>
              </a:ext>
            </a:extLst>
          </p:cNvPr>
          <p:cNvSpPr>
            <a:spLocks noGrp="1" noChangeArrowheads="1"/>
          </p:cNvSpPr>
          <p:nvPr>
            <p:ph type="body" idx="1"/>
          </p:nvPr>
        </p:nvSpPr>
        <p:spPr>
          <a:xfrm>
            <a:off x="1446824" y="1164826"/>
            <a:ext cx="6437544" cy="3664252"/>
          </a:xfrm>
          <a:custGeom>
            <a:avLst/>
            <a:gdLst>
              <a:gd name="connsiteX0" fmla="*/ 0 w 6437544"/>
              <a:gd name="connsiteY0" fmla="*/ 0 h 3664252"/>
              <a:gd name="connsiteX1" fmla="*/ 6437544 w 6437544"/>
              <a:gd name="connsiteY1" fmla="*/ 0 h 3664252"/>
              <a:gd name="connsiteX2" fmla="*/ 6437544 w 6437544"/>
              <a:gd name="connsiteY2" fmla="*/ 3664252 h 3664252"/>
              <a:gd name="connsiteX3" fmla="*/ 0 w 6437544"/>
              <a:gd name="connsiteY3" fmla="*/ 3664252 h 3664252"/>
              <a:gd name="connsiteX4" fmla="*/ 0 w 6437544"/>
              <a:gd name="connsiteY4" fmla="*/ 0 h 3664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7544" h="3664252" fill="none" extrusionOk="0">
                <a:moveTo>
                  <a:pt x="0" y="0"/>
                </a:moveTo>
                <a:cubicBezTo>
                  <a:pt x="1166608" y="-49533"/>
                  <a:pt x="5159959" y="-14809"/>
                  <a:pt x="6437544" y="0"/>
                </a:cubicBezTo>
                <a:cubicBezTo>
                  <a:pt x="6525183" y="1697644"/>
                  <a:pt x="6364865" y="2670793"/>
                  <a:pt x="6437544" y="3664252"/>
                </a:cubicBezTo>
                <a:cubicBezTo>
                  <a:pt x="3938681" y="3616021"/>
                  <a:pt x="1194568" y="3748707"/>
                  <a:pt x="0" y="3664252"/>
                </a:cubicBezTo>
                <a:cubicBezTo>
                  <a:pt x="-38581" y="2238324"/>
                  <a:pt x="63341" y="1513904"/>
                  <a:pt x="0" y="0"/>
                </a:cubicBezTo>
                <a:close/>
              </a:path>
              <a:path w="6437544" h="3664252" stroke="0" extrusionOk="0">
                <a:moveTo>
                  <a:pt x="0" y="0"/>
                </a:moveTo>
                <a:cubicBezTo>
                  <a:pt x="2535283" y="118645"/>
                  <a:pt x="4027283" y="116012"/>
                  <a:pt x="6437544" y="0"/>
                </a:cubicBezTo>
                <a:cubicBezTo>
                  <a:pt x="6304662" y="1128358"/>
                  <a:pt x="6522495" y="3068640"/>
                  <a:pt x="6437544" y="3664252"/>
                </a:cubicBezTo>
                <a:cubicBezTo>
                  <a:pt x="3251311" y="3798852"/>
                  <a:pt x="2132866" y="3507056"/>
                  <a:pt x="0" y="3664252"/>
                </a:cubicBezTo>
                <a:cubicBezTo>
                  <a:pt x="-20187" y="2536888"/>
                  <a:pt x="-152480" y="1814980"/>
                  <a:pt x="0" y="0"/>
                </a:cubicBezTo>
                <a:close/>
              </a:path>
            </a:pathLst>
          </a:custGeom>
          <a:gradFill>
            <a:gsLst>
              <a:gs pos="0">
                <a:srgbClr val="FFC000"/>
              </a:gs>
              <a:gs pos="74000">
                <a:srgbClr val="FFFF00"/>
              </a:gs>
              <a:gs pos="83000">
                <a:srgbClr val="FFFF99"/>
              </a:gs>
              <a:gs pos="100000">
                <a:schemeClr val="accent3"/>
              </a:gs>
            </a:gsLst>
            <a:lin ang="5400000" scaled="1"/>
          </a:gradFill>
          <a:ln w="9525" cmpd="sng">
            <a:solidFill>
              <a:srgbClr val="FFC000"/>
            </a:solidFill>
            <a:miter lim="800000"/>
            <a:extLst>
              <a:ext uri="{C807C97D-BFC1-408E-A445-0C87EB9F89A2}">
                <ask:lineSketchStyleProps xmlns:ask="http://schemas.microsoft.com/office/drawing/2018/sketchyshapes" sd="1219033472">
                  <ask:type>
                    <ask:lineSketchCurved/>
                  </ask:type>
                </ask:lineSketchStyleProps>
              </a:ext>
            </a:extLst>
          </a:ln>
        </p:spPr>
        <p:txBody>
          <a:bodyPr/>
          <a:lstStyle/>
          <a:p>
            <a:pPr marL="0" indent="0" eaLnBrk="1" hangingPunct="1">
              <a:buNone/>
            </a:pPr>
            <a:r>
              <a:rPr lang="en-US" altLang="en-US" sz="2400" dirty="0"/>
              <a:t>Following the “thread” will lead to a successful Health and Wellness program compliance assessment (H&amp;W PCA). Become a content expert in the Policy and Requirements Handbook (PRH). Monitor for changes and updates, use the TAG and SMG; make changes happen. Monitor staff for compliance. Are students receiving excellent care consistently? If not, investigate…follow the thread. </a:t>
            </a:r>
          </a:p>
        </p:txBody>
      </p:sp>
      <p:pic>
        <p:nvPicPr>
          <p:cNvPr id="3079" name="Picture 7">
            <a:extLst>
              <a:ext uri="{FF2B5EF4-FFF2-40B4-BE49-F238E27FC236}">
                <a16:creationId xmlns:a16="http://schemas.microsoft.com/office/drawing/2014/main" id="{706EC7E0-BF80-4E4F-B682-6EAD3911E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23528" y="3861048"/>
            <a:ext cx="2016224" cy="25000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59D1424-F001-403F-A716-0DB2A9BA64EF}"/>
              </a:ext>
            </a:extLst>
          </p:cNvPr>
          <p:cNvSpPr>
            <a:spLocks noGrp="1"/>
          </p:cNvSpPr>
          <p:nvPr>
            <p:ph sz="half" idx="2"/>
          </p:nvPr>
        </p:nvSpPr>
        <p:spPr>
          <a:xfrm>
            <a:off x="3419872" y="901853"/>
            <a:ext cx="4464496" cy="5457873"/>
          </a:xfrm>
        </p:spPr>
        <p:txBody>
          <a:bodyPr/>
          <a:lstStyle/>
          <a:p>
            <a:pPr marL="0" indent="0">
              <a:buNone/>
            </a:pPr>
            <a:r>
              <a:rPr lang="en-US" sz="1400" b="1" dirty="0"/>
              <a:t>PRH 2.3, R14 (a,b); Appendix 203:</a:t>
            </a:r>
          </a:p>
          <a:p>
            <a:pPr marL="0" indent="0">
              <a:buNone/>
            </a:pPr>
            <a:r>
              <a:rPr lang="en-US" sz="1400" dirty="0"/>
              <a:t>Confirm the rationale for long-term prescribed non-controlled substance at least monthly with case conference between the Health and Wellness manager (HWM) (or designee who is authorized under his/her state license to administer drugs) and the prescribing health professional. Medication rationale and review includes student adherence, side effects, and whether or not the medication is leading to the desired effect.</a:t>
            </a:r>
          </a:p>
          <a:p>
            <a:pPr>
              <a:buFont typeface="Wingdings" panose="05000000000000000000" pitchFamily="2" charset="2"/>
              <a:buChar char="ü"/>
            </a:pPr>
            <a:r>
              <a:rPr lang="en-US" sz="1400" dirty="0"/>
              <a:t>Review all medications monthly with the student, and document this review in the SHR.</a:t>
            </a:r>
          </a:p>
          <a:p>
            <a:pPr>
              <a:buFont typeface="Wingdings" panose="05000000000000000000" pitchFamily="2" charset="2"/>
              <a:buChar char="ü"/>
            </a:pPr>
            <a:r>
              <a:rPr lang="en-US" sz="1400" dirty="0"/>
              <a:t>Each student on medication should have a current monthly MOR and/or MAR in the SHR or in a medication logbook</a:t>
            </a:r>
          </a:p>
          <a:p>
            <a:pPr>
              <a:buFont typeface="Wingdings" panose="05000000000000000000" pitchFamily="2" charset="2"/>
              <a:buChar char="ü"/>
            </a:pPr>
            <a:r>
              <a:rPr lang="en-US" sz="1400" dirty="0"/>
              <a:t>Follow the medication management SOP.</a:t>
            </a:r>
          </a:p>
          <a:p>
            <a:pPr>
              <a:buFont typeface="Wingdings" panose="05000000000000000000" pitchFamily="2" charset="2"/>
              <a:buChar char="ü"/>
            </a:pPr>
            <a:r>
              <a:rPr lang="en-US" sz="1400" dirty="0"/>
              <a:t>Develop check-off questionnaires to be completed when students come in for medications and file in SHRs.</a:t>
            </a:r>
          </a:p>
          <a:p>
            <a:pPr marL="0" indent="0">
              <a:buNone/>
            </a:pPr>
            <a:endParaRPr lang="en-US" sz="1400" dirty="0"/>
          </a:p>
          <a:p>
            <a:pPr marL="0" indent="0">
              <a:buNone/>
            </a:pPr>
            <a:endParaRPr lang="en-US" dirty="0"/>
          </a:p>
        </p:txBody>
      </p:sp>
      <p:pic>
        <p:nvPicPr>
          <p:cNvPr id="2050" name="Picture 2" descr="Concept-based instruction in two simple words: uncover, transfer">
            <a:extLst>
              <a:ext uri="{FF2B5EF4-FFF2-40B4-BE49-F238E27FC236}">
                <a16:creationId xmlns:a16="http://schemas.microsoft.com/office/drawing/2014/main" id="{D90D6FAD-16E7-4784-AB41-2125607F9C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496" y="3140968"/>
            <a:ext cx="3786774" cy="3218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835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May 2014 Ulearn2bu Animated Gifs For Success In Business - LowGif">
            <a:extLst>
              <a:ext uri="{FF2B5EF4-FFF2-40B4-BE49-F238E27FC236}">
                <a16:creationId xmlns:a16="http://schemas.microsoft.com/office/drawing/2014/main" id="{AAB283AF-A2F5-4D2B-A869-813BEC5A3CF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45544" y="4398228"/>
            <a:ext cx="3426656" cy="2241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EED12CD4-CA6B-476C-AE78-CDB2FAACA0B1}"/>
              </a:ext>
            </a:extLst>
          </p:cNvPr>
          <p:cNvSpPr>
            <a:spLocks noGrp="1"/>
          </p:cNvSpPr>
          <p:nvPr>
            <p:ph type="title"/>
          </p:nvPr>
        </p:nvSpPr>
        <p:spPr>
          <a:xfrm>
            <a:off x="457200" y="548680"/>
            <a:ext cx="8229600" cy="868958"/>
          </a:xfrm>
        </p:spPr>
        <p:txBody>
          <a:bodyPr/>
          <a:lstStyle/>
          <a:p>
            <a:pPr algn="l"/>
            <a:r>
              <a:rPr lang="en-US" u="sng" dirty="0"/>
              <a:t>Common Concerns</a:t>
            </a:r>
            <a:r>
              <a:rPr lang="en-US" dirty="0"/>
              <a:t>:</a:t>
            </a:r>
          </a:p>
        </p:txBody>
      </p:sp>
      <p:sp>
        <p:nvSpPr>
          <p:cNvPr id="3" name="Content Placeholder 2">
            <a:extLst>
              <a:ext uri="{FF2B5EF4-FFF2-40B4-BE49-F238E27FC236}">
                <a16:creationId xmlns:a16="http://schemas.microsoft.com/office/drawing/2014/main" id="{5D05D790-056E-43DA-9AEF-9178419074BE}"/>
              </a:ext>
            </a:extLst>
          </p:cNvPr>
          <p:cNvSpPr>
            <a:spLocks noGrp="1"/>
          </p:cNvSpPr>
          <p:nvPr>
            <p:ph idx="1"/>
          </p:nvPr>
        </p:nvSpPr>
        <p:spPr/>
        <p:txBody>
          <a:bodyPr/>
          <a:lstStyle/>
          <a:p>
            <a:r>
              <a:rPr lang="en-US" sz="2400" dirty="0"/>
              <a:t>PRH 2.3, R9(a1): The HEALs Committee is not fully constituted.</a:t>
            </a:r>
          </a:p>
          <a:p>
            <a:endParaRPr lang="en-US" sz="800" dirty="0"/>
          </a:p>
          <a:p>
            <a:r>
              <a:rPr lang="en-US" sz="2400" dirty="0"/>
              <a:t>PRH 2.3, R9(d1): There is no documentation to indicate that the HEALs program has been monitored or assessed.</a:t>
            </a:r>
          </a:p>
          <a:p>
            <a:endParaRPr lang="en-US" sz="800" dirty="0"/>
          </a:p>
          <a:p>
            <a:r>
              <a:rPr lang="en-US" sz="2400" dirty="0"/>
              <a:t>PRH 2.3, R9(c2,c3): There is no documented weight management program. </a:t>
            </a:r>
          </a:p>
        </p:txBody>
      </p:sp>
    </p:spTree>
    <p:extLst>
      <p:ext uri="{BB962C8B-B14F-4D97-AF65-F5344CB8AC3E}">
        <p14:creationId xmlns:p14="http://schemas.microsoft.com/office/powerpoint/2010/main" val="3621217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42E649-9211-46FC-8BF7-B2FC0293589B}"/>
              </a:ext>
            </a:extLst>
          </p:cNvPr>
          <p:cNvSpPr>
            <a:spLocks noGrp="1"/>
          </p:cNvSpPr>
          <p:nvPr>
            <p:ph sz="half" idx="1"/>
          </p:nvPr>
        </p:nvSpPr>
        <p:spPr>
          <a:xfrm>
            <a:off x="971600" y="1124744"/>
            <a:ext cx="4464496" cy="4826124"/>
          </a:xfrm>
        </p:spPr>
        <p:txBody>
          <a:bodyPr/>
          <a:lstStyle/>
          <a:p>
            <a:pPr marL="0" indent="0">
              <a:buNone/>
            </a:pPr>
            <a:r>
              <a:rPr lang="en-US" sz="1400" dirty="0"/>
              <a:t>PRH 2.3, R9(a1): The HEALs Committee is not fully constituted.</a:t>
            </a:r>
          </a:p>
          <a:p>
            <a:pPr>
              <a:buFont typeface="Wingdings" panose="05000000000000000000" pitchFamily="2" charset="2"/>
              <a:buChar char="ü"/>
            </a:pPr>
            <a:r>
              <a:rPr lang="en-US" sz="1400" dirty="0"/>
              <a:t>Health and Wellness Resources for Staff webpage – HEALs tab</a:t>
            </a:r>
          </a:p>
          <a:p>
            <a:pPr marL="0" indent="0">
              <a:buNone/>
            </a:pPr>
            <a:endParaRPr lang="en-US" sz="1400" dirty="0"/>
          </a:p>
          <a:p>
            <a:pPr marL="0" indent="0">
              <a:buNone/>
            </a:pPr>
            <a:r>
              <a:rPr lang="en-US" sz="1400" dirty="0"/>
              <a:t>PRH 2.3, R9(d1): There is no documentation to indicate that the HEALs program has been monitored or assessed.</a:t>
            </a:r>
          </a:p>
          <a:p>
            <a:pPr>
              <a:buFont typeface="Wingdings" panose="05000000000000000000" pitchFamily="2" charset="2"/>
              <a:buChar char="ü"/>
            </a:pPr>
            <a:r>
              <a:rPr lang="en-US" sz="1400" dirty="0"/>
              <a:t>Making the Grade Self-Assessment </a:t>
            </a:r>
            <a:r>
              <a:rPr lang="en-US" sz="1100" dirty="0"/>
              <a:t>(Bi-annually)</a:t>
            </a:r>
          </a:p>
          <a:p>
            <a:pPr marL="0" indent="0">
              <a:buNone/>
            </a:pPr>
            <a:endParaRPr lang="en-US" sz="1400" dirty="0"/>
          </a:p>
          <a:p>
            <a:pPr marL="0" indent="0">
              <a:buNone/>
            </a:pPr>
            <a:r>
              <a:rPr lang="en-US" sz="1400" dirty="0"/>
              <a:t>PRH 2.3, R9(c2,c3): There is no documented weight management program. </a:t>
            </a:r>
          </a:p>
          <a:p>
            <a:pPr>
              <a:buFont typeface="Wingdings" panose="05000000000000000000" pitchFamily="2" charset="2"/>
              <a:buChar char="ü"/>
            </a:pPr>
            <a:r>
              <a:rPr lang="en-US" sz="1400" dirty="0"/>
              <a:t>Water Wednesdays</a:t>
            </a:r>
          </a:p>
          <a:p>
            <a:pPr>
              <a:buFont typeface="Wingdings" panose="05000000000000000000" pitchFamily="2" charset="2"/>
              <a:buChar char="ü"/>
            </a:pPr>
            <a:r>
              <a:rPr lang="en-US" sz="1400" dirty="0"/>
              <a:t>Biggest Losers Contest</a:t>
            </a:r>
          </a:p>
          <a:p>
            <a:pPr>
              <a:buFont typeface="Wingdings" panose="05000000000000000000" pitchFamily="2" charset="2"/>
              <a:buChar char="ü"/>
            </a:pPr>
            <a:r>
              <a:rPr lang="en-US" sz="1400" dirty="0"/>
              <a:t>Weekly weigh-ins</a:t>
            </a:r>
          </a:p>
          <a:p>
            <a:pPr>
              <a:buFont typeface="Wingdings" panose="05000000000000000000" pitchFamily="2" charset="2"/>
              <a:buChar char="ü"/>
            </a:pPr>
            <a:r>
              <a:rPr lang="en-US" sz="1400" dirty="0"/>
              <a:t>Monthly Nutritionist/Dietitian visits</a:t>
            </a:r>
          </a:p>
          <a:p>
            <a:pPr>
              <a:buFont typeface="Wingdings" panose="05000000000000000000" pitchFamily="2" charset="2"/>
              <a:buChar char="ü"/>
            </a:pPr>
            <a:endParaRPr lang="en-US" sz="1400" dirty="0"/>
          </a:p>
          <a:p>
            <a:pPr>
              <a:buFont typeface="Wingdings" panose="05000000000000000000" pitchFamily="2" charset="2"/>
              <a:buChar char="ü"/>
            </a:pPr>
            <a:endParaRPr lang="en-US" sz="2400" dirty="0"/>
          </a:p>
          <a:p>
            <a:pPr>
              <a:buFont typeface="Wingdings" panose="05000000000000000000" pitchFamily="2" charset="2"/>
              <a:buChar char="ü"/>
            </a:pPr>
            <a:endParaRPr lang="en-US" sz="2400" dirty="0"/>
          </a:p>
          <a:p>
            <a:endParaRPr lang="en-US" sz="2400" dirty="0"/>
          </a:p>
        </p:txBody>
      </p:sp>
      <p:pic>
        <p:nvPicPr>
          <p:cNvPr id="5" name="Picture 10" descr="Thoughts about the Fed's Balance Sheet - Marc to Market">
            <a:extLst>
              <a:ext uri="{FF2B5EF4-FFF2-40B4-BE49-F238E27FC236}">
                <a16:creationId xmlns:a16="http://schemas.microsoft.com/office/drawing/2014/main" id="{3B4E4B94-64AE-4F96-A82C-F9FC0DAA1BAD}"/>
              </a:ext>
            </a:extLst>
          </p:cNvPr>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92080" y="2242868"/>
            <a:ext cx="2501196" cy="4342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842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58F56-C630-457A-9C92-B4771CEEC968}"/>
              </a:ext>
            </a:extLst>
          </p:cNvPr>
          <p:cNvSpPr>
            <a:spLocks noGrp="1"/>
          </p:cNvSpPr>
          <p:nvPr>
            <p:ph type="title"/>
          </p:nvPr>
        </p:nvSpPr>
        <p:spPr>
          <a:xfrm>
            <a:off x="457200" y="620688"/>
            <a:ext cx="8229600" cy="796950"/>
          </a:xfrm>
        </p:spPr>
        <p:txBody>
          <a:bodyPr/>
          <a:lstStyle/>
          <a:p>
            <a:pPr algn="l"/>
            <a:r>
              <a:rPr lang="en-US" u="sng" dirty="0"/>
              <a:t>Common Concern</a:t>
            </a:r>
            <a:r>
              <a:rPr lang="en-US" dirty="0"/>
              <a:t>:</a:t>
            </a:r>
          </a:p>
        </p:txBody>
      </p:sp>
      <p:sp>
        <p:nvSpPr>
          <p:cNvPr id="5" name="Content Placeholder 4">
            <a:extLst>
              <a:ext uri="{FF2B5EF4-FFF2-40B4-BE49-F238E27FC236}">
                <a16:creationId xmlns:a16="http://schemas.microsoft.com/office/drawing/2014/main" id="{066A4344-A23B-4A1C-842B-84B35A2DB558}"/>
              </a:ext>
            </a:extLst>
          </p:cNvPr>
          <p:cNvSpPr>
            <a:spLocks noGrp="1"/>
          </p:cNvSpPr>
          <p:nvPr>
            <p:ph idx="1"/>
          </p:nvPr>
        </p:nvSpPr>
        <p:spPr>
          <a:xfrm>
            <a:off x="659944" y="1700808"/>
            <a:ext cx="3898776" cy="4525963"/>
          </a:xfrm>
        </p:spPr>
        <p:txBody>
          <a:bodyPr/>
          <a:lstStyle/>
          <a:p>
            <a:r>
              <a:rPr lang="en-US" sz="2400" dirty="0"/>
              <a:t>PRH 2.3, R19: The center does not conduct surveys, regular chart audits, nor quality improvement activities.</a:t>
            </a:r>
          </a:p>
        </p:txBody>
      </p:sp>
      <p:pic>
        <p:nvPicPr>
          <p:cNvPr id="1026" name="Picture 2" descr="Clipboard Illustrations and Stock Art. 37,311 Clipboard ...">
            <a:extLst>
              <a:ext uri="{FF2B5EF4-FFF2-40B4-BE49-F238E27FC236}">
                <a16:creationId xmlns:a16="http://schemas.microsoft.com/office/drawing/2014/main" id="{0CA2E804-EE2B-41A3-802D-ED4C316D9F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699" b="6697"/>
          <a:stretch/>
        </p:blipFill>
        <p:spPr bwMode="auto">
          <a:xfrm>
            <a:off x="4823378" y="2204864"/>
            <a:ext cx="3636404" cy="3805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557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6EE189-154B-4457-8AEF-7CB63CC201EA}"/>
              </a:ext>
            </a:extLst>
          </p:cNvPr>
          <p:cNvSpPr>
            <a:spLocks noGrp="1"/>
          </p:cNvSpPr>
          <p:nvPr>
            <p:ph sz="half" idx="2"/>
          </p:nvPr>
        </p:nvSpPr>
        <p:spPr>
          <a:xfrm>
            <a:off x="3779912" y="1124744"/>
            <a:ext cx="4104456" cy="4525963"/>
          </a:xfrm>
        </p:spPr>
        <p:txBody>
          <a:bodyPr/>
          <a:lstStyle/>
          <a:p>
            <a:pPr marL="0" indent="0">
              <a:buNone/>
            </a:pPr>
            <a:r>
              <a:rPr lang="en-US" sz="1400" dirty="0"/>
              <a:t>PRH 2.3, R19: The center does not conduct surveys, regular chart audits, nor quality improvement activities.</a:t>
            </a:r>
          </a:p>
          <a:p>
            <a:pPr>
              <a:buFont typeface="Wingdings" panose="05000000000000000000" pitchFamily="2" charset="2"/>
              <a:buChar char="ü"/>
            </a:pPr>
            <a:r>
              <a:rPr lang="en-US" sz="1400" dirty="0"/>
              <a:t>Random in-house student satisfaction surveys</a:t>
            </a:r>
          </a:p>
          <a:p>
            <a:pPr>
              <a:buFont typeface="Wingdings" panose="05000000000000000000" pitchFamily="2" charset="2"/>
              <a:buChar char="ü"/>
            </a:pPr>
            <a:r>
              <a:rPr lang="en-US" sz="1400" dirty="0"/>
              <a:t>Assign chart audits by alphabet to each staff member</a:t>
            </a:r>
          </a:p>
          <a:p>
            <a:pPr>
              <a:buFont typeface="Wingdings" panose="05000000000000000000" pitchFamily="2" charset="2"/>
              <a:buChar char="ü"/>
            </a:pPr>
            <a:r>
              <a:rPr lang="en-US" sz="1400" dirty="0"/>
              <a:t>Each staff member audit one chart a day, a week, a month – you choose per student population</a:t>
            </a:r>
          </a:p>
          <a:p>
            <a:pPr>
              <a:buFont typeface="Wingdings" panose="05000000000000000000" pitchFamily="2" charset="2"/>
              <a:buChar char="ü"/>
            </a:pPr>
            <a:r>
              <a:rPr lang="en-US" sz="1400" dirty="0"/>
              <a:t>Evaluate need/trends among the student population, conduct quality improvement activities</a:t>
            </a:r>
          </a:p>
          <a:p>
            <a:pPr>
              <a:buFont typeface="Wingdings" panose="05000000000000000000" pitchFamily="2" charset="2"/>
              <a:buChar char="ü"/>
            </a:pPr>
            <a:r>
              <a:rPr lang="en-US" sz="1400" dirty="0">
                <a:hlinkClick r:id="rId3"/>
              </a:rPr>
              <a:t>https://supportservices.jobcorps.gov/sites/search/Pages/Results.aspx?k=Quality%20improvement</a:t>
            </a:r>
            <a:endParaRPr lang="en-US" sz="1400" dirty="0"/>
          </a:p>
          <a:p>
            <a:pPr>
              <a:buFont typeface="Wingdings" panose="05000000000000000000" pitchFamily="2" charset="2"/>
              <a:buChar char="ü"/>
            </a:pPr>
            <a:r>
              <a:rPr lang="en-US" sz="1400" dirty="0"/>
              <a:t>Best Practices shared? </a:t>
            </a:r>
          </a:p>
          <a:p>
            <a:pPr>
              <a:buFont typeface="Wingdings" panose="05000000000000000000" pitchFamily="2" charset="2"/>
              <a:buChar char="ü"/>
            </a:pPr>
            <a:endParaRPr lang="en-US" sz="1400" dirty="0"/>
          </a:p>
          <a:p>
            <a:endParaRPr lang="en-US" dirty="0"/>
          </a:p>
        </p:txBody>
      </p:sp>
      <p:pic>
        <p:nvPicPr>
          <p:cNvPr id="5" name="Picture 2" descr="Ideas freestanding letter illustration, Three-dimensional space ...">
            <a:extLst>
              <a:ext uri="{FF2B5EF4-FFF2-40B4-BE49-F238E27FC236}">
                <a16:creationId xmlns:a16="http://schemas.microsoft.com/office/drawing/2014/main" id="{E1EF963C-B0B0-47DE-873B-45A39D81201B}"/>
              </a:ext>
            </a:extLst>
          </p:cNvPr>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t="-1" b="-7851"/>
          <a:stretch/>
        </p:blipFill>
        <p:spPr bwMode="auto">
          <a:xfrm>
            <a:off x="179512" y="3537012"/>
            <a:ext cx="3528392" cy="26462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6464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12CD4-CA6B-476C-AE78-CDB2FAACA0B1}"/>
              </a:ext>
            </a:extLst>
          </p:cNvPr>
          <p:cNvSpPr>
            <a:spLocks noGrp="1"/>
          </p:cNvSpPr>
          <p:nvPr>
            <p:ph type="title"/>
          </p:nvPr>
        </p:nvSpPr>
        <p:spPr>
          <a:xfrm>
            <a:off x="457200" y="548680"/>
            <a:ext cx="8229600" cy="868958"/>
          </a:xfrm>
        </p:spPr>
        <p:txBody>
          <a:bodyPr/>
          <a:lstStyle/>
          <a:p>
            <a:pPr algn="l"/>
            <a:r>
              <a:rPr lang="en-US" u="sng" dirty="0"/>
              <a:t>Common Concerns</a:t>
            </a:r>
            <a:r>
              <a:rPr lang="en-US" dirty="0"/>
              <a:t>:</a:t>
            </a:r>
          </a:p>
        </p:txBody>
      </p:sp>
      <p:sp>
        <p:nvSpPr>
          <p:cNvPr id="3" name="Content Placeholder 2">
            <a:extLst>
              <a:ext uri="{FF2B5EF4-FFF2-40B4-BE49-F238E27FC236}">
                <a16:creationId xmlns:a16="http://schemas.microsoft.com/office/drawing/2014/main" id="{5D05D790-056E-43DA-9AEF-9178419074BE}"/>
              </a:ext>
            </a:extLst>
          </p:cNvPr>
          <p:cNvSpPr>
            <a:spLocks noGrp="1"/>
          </p:cNvSpPr>
          <p:nvPr>
            <p:ph idx="1"/>
          </p:nvPr>
        </p:nvSpPr>
        <p:spPr>
          <a:xfrm>
            <a:off x="611560" y="1628800"/>
            <a:ext cx="4752528" cy="4525963"/>
          </a:xfrm>
        </p:spPr>
        <p:txBody>
          <a:bodyPr/>
          <a:lstStyle/>
          <a:p>
            <a:r>
              <a:rPr lang="en-US" sz="2400" dirty="0"/>
              <a:t>PRH 5.1, R4; Exhibit 5-2: The Health and Wellness Center Annual Program Description was not submitted timely, the health services utilization reports were not compiled and available for review. The Quarterly Alcohol reports were not submitted as required.</a:t>
            </a:r>
          </a:p>
          <a:p>
            <a:endParaRPr lang="en-US" dirty="0"/>
          </a:p>
        </p:txBody>
      </p:sp>
      <p:pic>
        <p:nvPicPr>
          <p:cNvPr id="4" name="Picture 8" descr="10 Tips and Tricks to make Your Website a Lead Generating Machine ...">
            <a:extLst>
              <a:ext uri="{FF2B5EF4-FFF2-40B4-BE49-F238E27FC236}">
                <a16:creationId xmlns:a16="http://schemas.microsoft.com/office/drawing/2014/main" id="{ED266733-1091-4EA0-854D-FCE41718553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49493" y="3501008"/>
            <a:ext cx="3212976" cy="321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377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DEB46B-2512-4A31-B0CC-297BF6DC1DEB}"/>
              </a:ext>
            </a:extLst>
          </p:cNvPr>
          <p:cNvSpPr>
            <a:spLocks noGrp="1"/>
          </p:cNvSpPr>
          <p:nvPr>
            <p:ph sz="half" idx="1"/>
          </p:nvPr>
        </p:nvSpPr>
        <p:spPr>
          <a:xfrm>
            <a:off x="3563888" y="1052736"/>
            <a:ext cx="4149938" cy="4608512"/>
          </a:xfrm>
        </p:spPr>
        <p:txBody>
          <a:bodyPr/>
          <a:lstStyle/>
          <a:p>
            <a:pPr marL="0" indent="0">
              <a:buNone/>
            </a:pPr>
            <a:r>
              <a:rPr lang="en-US" sz="1400" dirty="0"/>
              <a:t>PRH 5.1, R4; Exhibit 5-2: The Health and Wellness Center Annual Program Description was not submitted timely, the health services utilization reports were not compiled and available for review. The Quarterly Alcohol reports were not submitted as required.</a:t>
            </a:r>
          </a:p>
          <a:p>
            <a:pPr>
              <a:buFont typeface="Wingdings" panose="05000000000000000000" pitchFamily="2" charset="2"/>
              <a:buChar char="ü"/>
            </a:pPr>
            <a:r>
              <a:rPr lang="en-US" sz="1400" dirty="0"/>
              <a:t>See Exhibit 5-2 pages 2, 3 and 5 for Health Reports, Annual Plans and Non-Recurring Reports</a:t>
            </a:r>
          </a:p>
          <a:p>
            <a:pPr>
              <a:buFont typeface="Wingdings" panose="05000000000000000000" pitchFamily="2" charset="2"/>
              <a:buChar char="ü"/>
            </a:pPr>
            <a:r>
              <a:rPr lang="en-US" sz="1400" dirty="0"/>
              <a:t>Mark your calendar/planner, set a reoccurring reminder</a:t>
            </a:r>
          </a:p>
          <a:p>
            <a:pPr>
              <a:buFont typeface="Wingdings" panose="05000000000000000000" pitchFamily="2" charset="2"/>
              <a:buChar char="ü"/>
            </a:pPr>
            <a:r>
              <a:rPr lang="en-US" sz="1400" dirty="0"/>
              <a:t>TEAP Coordinator = Quarterly Alcohol Report (monitor for compliance)</a:t>
            </a:r>
          </a:p>
          <a:p>
            <a:pPr>
              <a:buFont typeface="Wingdings" panose="05000000000000000000" pitchFamily="2" charset="2"/>
              <a:buChar char="ü"/>
            </a:pPr>
            <a:r>
              <a:rPr lang="en-US" sz="1400" dirty="0"/>
              <a:t>H&amp;W Clerk = Utilization Reports, ask to sign off on the report monthly to monitor for compliance</a:t>
            </a:r>
          </a:p>
          <a:p>
            <a:pPr>
              <a:buFont typeface="Wingdings" panose="05000000000000000000" pitchFamily="2" charset="2"/>
              <a:buChar char="ü"/>
            </a:pPr>
            <a:r>
              <a:rPr lang="en-US" sz="1400" dirty="0"/>
              <a:t>Best practices?</a:t>
            </a:r>
          </a:p>
          <a:p>
            <a:pPr>
              <a:buFont typeface="Wingdings" panose="05000000000000000000" pitchFamily="2" charset="2"/>
              <a:buChar char="ü"/>
            </a:pPr>
            <a:endParaRPr lang="en-US" sz="1400" dirty="0"/>
          </a:p>
          <a:p>
            <a:pPr>
              <a:buFont typeface="Wingdings" panose="05000000000000000000" pitchFamily="2" charset="2"/>
              <a:buChar char="ü"/>
            </a:pPr>
            <a:endParaRPr lang="en-US" sz="1400" dirty="0"/>
          </a:p>
        </p:txBody>
      </p:sp>
      <p:pic>
        <p:nvPicPr>
          <p:cNvPr id="5" name="Picture 6" descr="A person holding her hand to her face&#10;&#10;Description automatically generated with low confidence">
            <a:extLst>
              <a:ext uri="{FF2B5EF4-FFF2-40B4-BE49-F238E27FC236}">
                <a16:creationId xmlns:a16="http://schemas.microsoft.com/office/drawing/2014/main" id="{27A3D567-27CC-41CF-98FC-1B61A4D9317F}"/>
              </a:ext>
            </a:extLst>
          </p:cNvPr>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flipH="1">
            <a:off x="27169" y="1372670"/>
            <a:ext cx="3645881" cy="5053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881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58" name="Picture 2" descr="Headache Migraine Back pain Stress, Animation PNG thumbnail">
            <a:extLst>
              <a:ext uri="{FF2B5EF4-FFF2-40B4-BE49-F238E27FC236}">
                <a16:creationId xmlns:a16="http://schemas.microsoft.com/office/drawing/2014/main" id="{CC8A8160-58A0-40F8-9325-B290C2CDD0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85" r="2491" b="38740"/>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4ED9BD-40D2-4D1A-A3CD-9CA273FA8058}"/>
              </a:ext>
            </a:extLst>
          </p:cNvPr>
          <p:cNvSpPr>
            <a:spLocks noGrp="1"/>
          </p:cNvSpPr>
          <p:nvPr>
            <p:ph type="title"/>
          </p:nvPr>
        </p:nvSpPr>
        <p:spPr>
          <a:xfrm>
            <a:off x="358485" y="1122363"/>
            <a:ext cx="3017520" cy="3204134"/>
          </a:xfrm>
        </p:spPr>
        <p:txBody>
          <a:bodyPr vert="horz" lIns="91440" tIns="45720" rIns="91440" bIns="45720" rtlCol="0" anchor="b">
            <a:normAutofit/>
          </a:bodyPr>
          <a:lstStyle/>
          <a:p>
            <a:pPr algn="l" eaLnBrk="1" hangingPunct="1">
              <a:lnSpc>
                <a:spcPct val="90000"/>
              </a:lnSpc>
            </a:pPr>
            <a:r>
              <a:rPr lang="en-US" sz="4200" u="sng" dirty="0">
                <a:solidFill>
                  <a:schemeClr val="tx1"/>
                </a:solidFill>
              </a:rPr>
              <a:t>Compliance Issues</a:t>
            </a:r>
            <a:r>
              <a:rPr lang="en-US" sz="4200" dirty="0">
                <a:solidFill>
                  <a:schemeClr val="tx1"/>
                </a:solidFill>
              </a:rPr>
              <a:t>: Don’t let this happen to you</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33372"/>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F6C0-6109-40D7-8387-9051F3B11AA0}"/>
              </a:ext>
            </a:extLst>
          </p:cNvPr>
          <p:cNvSpPr>
            <a:spLocks noGrp="1"/>
          </p:cNvSpPr>
          <p:nvPr>
            <p:ph type="title"/>
          </p:nvPr>
        </p:nvSpPr>
        <p:spPr/>
        <p:txBody>
          <a:bodyPr/>
          <a:lstStyle/>
          <a:p>
            <a:pPr algn="l"/>
            <a:r>
              <a:rPr lang="en-US" u="sng" dirty="0"/>
              <a:t>Scenario #1</a:t>
            </a:r>
          </a:p>
        </p:txBody>
      </p:sp>
      <p:sp>
        <p:nvSpPr>
          <p:cNvPr id="5" name="Content Placeholder 4">
            <a:extLst>
              <a:ext uri="{FF2B5EF4-FFF2-40B4-BE49-F238E27FC236}">
                <a16:creationId xmlns:a16="http://schemas.microsoft.com/office/drawing/2014/main" id="{7655B335-B244-4788-9A4B-DB0E9260DECE}"/>
              </a:ext>
            </a:extLst>
          </p:cNvPr>
          <p:cNvSpPr>
            <a:spLocks noGrp="1"/>
          </p:cNvSpPr>
          <p:nvPr>
            <p:ph idx="1"/>
          </p:nvPr>
        </p:nvSpPr>
        <p:spPr>
          <a:xfrm>
            <a:off x="418546" y="1340768"/>
            <a:ext cx="8291264" cy="4525963"/>
          </a:xfrm>
        </p:spPr>
        <p:txBody>
          <a:bodyPr/>
          <a:lstStyle/>
          <a:p>
            <a:r>
              <a:rPr lang="en-US" sz="2400" dirty="0"/>
              <a:t>A center contracted with an off-sight dentist for their dental care. Students were sent to the dentists’ office for dental care and would return with a tooth extraction and high on pain medication even though the students were not symptomatic. During a PCA the assessor who was auditing SHRs noticed the dentist was only providing extractions and no restoration work. The assessor reviewed the invoices from the dentist office and found all invoices had charges for pain medication. The DEA was notified by the center, the DEA investigated and found the dentist was selling pain medication and antibiotics. </a:t>
            </a:r>
          </a:p>
        </p:txBody>
      </p:sp>
    </p:spTree>
    <p:extLst>
      <p:ext uri="{BB962C8B-B14F-4D97-AF65-F5344CB8AC3E}">
        <p14:creationId xmlns:p14="http://schemas.microsoft.com/office/powerpoint/2010/main" val="3948860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4C0A6-B8B9-49DF-A0D0-06B8E120A24B}"/>
              </a:ext>
            </a:extLst>
          </p:cNvPr>
          <p:cNvSpPr>
            <a:spLocks noGrp="1"/>
          </p:cNvSpPr>
          <p:nvPr>
            <p:ph type="title"/>
          </p:nvPr>
        </p:nvSpPr>
        <p:spPr>
          <a:xfrm>
            <a:off x="457200" y="620688"/>
            <a:ext cx="8229600" cy="796950"/>
          </a:xfrm>
        </p:spPr>
        <p:txBody>
          <a:bodyPr/>
          <a:lstStyle/>
          <a:p>
            <a:pPr algn="l"/>
            <a:r>
              <a:rPr lang="en-US" u="sng" dirty="0"/>
              <a:t>Scenario #2</a:t>
            </a:r>
          </a:p>
        </p:txBody>
      </p:sp>
      <p:sp>
        <p:nvSpPr>
          <p:cNvPr id="3" name="Content Placeholder 2">
            <a:extLst>
              <a:ext uri="{FF2B5EF4-FFF2-40B4-BE49-F238E27FC236}">
                <a16:creationId xmlns:a16="http://schemas.microsoft.com/office/drawing/2014/main" id="{7D23D3C2-153B-4868-823D-B2D58FD4F742}"/>
              </a:ext>
            </a:extLst>
          </p:cNvPr>
          <p:cNvSpPr>
            <a:spLocks noGrp="1"/>
          </p:cNvSpPr>
          <p:nvPr>
            <p:ph idx="1"/>
          </p:nvPr>
        </p:nvSpPr>
        <p:spPr>
          <a:xfrm>
            <a:off x="457200" y="1417638"/>
            <a:ext cx="8229600" cy="4525963"/>
          </a:xfrm>
        </p:spPr>
        <p:txBody>
          <a:bodyPr/>
          <a:lstStyle/>
          <a:p>
            <a:r>
              <a:rPr lang="en-US" sz="2300" dirty="0"/>
              <a:t>Medications were collected from a new student coming on center by center security. Medications were delivered to the HWC. An initial MAR was completed. Over the course of a week the student became ill and required hospitalization. The students’ family contacted the regional office with a complaint that their child had not been given the correct medication while on center that caused the hospitalization. During the H&amp;W PCA it was discovered there was no process in place to inventory incoming medications and the MAR was not updated, so the amount of medication the student received was unknown and no medication case notes had been written.  After further investigation not all medications found in the medication room had a MAR.  </a:t>
            </a:r>
          </a:p>
        </p:txBody>
      </p:sp>
    </p:spTree>
    <p:extLst>
      <p:ext uri="{BB962C8B-B14F-4D97-AF65-F5344CB8AC3E}">
        <p14:creationId xmlns:p14="http://schemas.microsoft.com/office/powerpoint/2010/main" val="3206297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E1806EE-E848-4E69-A063-DA9BF99F6F1A}"/>
              </a:ext>
            </a:extLst>
          </p:cNvPr>
          <p:cNvSpPr>
            <a:spLocks noGrp="1" noChangeArrowheads="1"/>
          </p:cNvSpPr>
          <p:nvPr>
            <p:ph type="title"/>
          </p:nvPr>
        </p:nvSpPr>
        <p:spPr>
          <a:xfrm>
            <a:off x="457200" y="764704"/>
            <a:ext cx="8229600" cy="981075"/>
          </a:xfrm>
        </p:spPr>
        <p:txBody>
          <a:bodyPr/>
          <a:lstStyle/>
          <a:p>
            <a:pPr algn="l" eaLnBrk="1" hangingPunct="1"/>
            <a:r>
              <a:rPr lang="en-US" altLang="en-US" u="sng" dirty="0">
                <a:solidFill>
                  <a:schemeClr val="tx1"/>
                </a:solidFill>
              </a:rPr>
              <a:t>Session Objectives</a:t>
            </a:r>
            <a:r>
              <a:rPr lang="en-US" altLang="en-US" dirty="0">
                <a:solidFill>
                  <a:schemeClr val="tx1"/>
                </a:solidFill>
              </a:rPr>
              <a:t>:</a:t>
            </a:r>
          </a:p>
        </p:txBody>
      </p:sp>
      <p:sp>
        <p:nvSpPr>
          <p:cNvPr id="4099" name="Rectangle 3">
            <a:extLst>
              <a:ext uri="{FF2B5EF4-FFF2-40B4-BE49-F238E27FC236}">
                <a16:creationId xmlns:a16="http://schemas.microsoft.com/office/drawing/2014/main" id="{4C540F87-E36A-48D4-BA1A-FAF5522F6958}"/>
              </a:ext>
            </a:extLst>
          </p:cNvPr>
          <p:cNvSpPr>
            <a:spLocks noGrp="1" noChangeArrowheads="1"/>
          </p:cNvSpPr>
          <p:nvPr>
            <p:ph type="body" idx="1"/>
          </p:nvPr>
        </p:nvSpPr>
        <p:spPr>
          <a:xfrm>
            <a:off x="457200" y="1855788"/>
            <a:ext cx="8229600" cy="4525962"/>
          </a:xfrm>
        </p:spPr>
        <p:txBody>
          <a:bodyPr/>
          <a:lstStyle/>
          <a:p>
            <a:pPr eaLnBrk="1" hangingPunct="1"/>
            <a:r>
              <a:rPr lang="en-US" altLang="en-US" dirty="0"/>
              <a:t>Identify the value in H&amp;W PCA assessments</a:t>
            </a:r>
          </a:p>
          <a:p>
            <a:pPr eaLnBrk="1" hangingPunct="1"/>
            <a:r>
              <a:rPr lang="en-US" altLang="en-US" dirty="0"/>
              <a:t>Discuss PRH requirements</a:t>
            </a:r>
          </a:p>
          <a:p>
            <a:pPr eaLnBrk="1" hangingPunct="1"/>
            <a:r>
              <a:rPr lang="en-US" altLang="en-US" dirty="0"/>
              <a:t>Examine common concerns</a:t>
            </a:r>
          </a:p>
          <a:p>
            <a:pPr eaLnBrk="1" hangingPunct="1"/>
            <a:r>
              <a:rPr lang="en-US" altLang="en-US" dirty="0"/>
              <a:t>Analyze compliance issues</a:t>
            </a:r>
          </a:p>
          <a:p>
            <a:pPr eaLnBrk="1" hangingPunct="1"/>
            <a:r>
              <a:rPr lang="en-US" altLang="en-US" dirty="0"/>
              <a:t>Integrate on-going compliance</a:t>
            </a:r>
          </a:p>
          <a:p>
            <a:pPr eaLnBrk="1" hangingPunct="1"/>
            <a:endParaRPr lang="en-US" altLang="en-US" dirty="0"/>
          </a:p>
        </p:txBody>
      </p:sp>
      <p:pic>
        <p:nvPicPr>
          <p:cNvPr id="4101" name="Picture 5" descr="Our Solutions Basmat Al Jazeera Electronic Company Creation Media ...">
            <a:extLst>
              <a:ext uri="{FF2B5EF4-FFF2-40B4-BE49-F238E27FC236}">
                <a16:creationId xmlns:a16="http://schemas.microsoft.com/office/drawing/2014/main" id="{683F7032-7F4B-49CB-9078-9092D604669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2924944"/>
            <a:ext cx="2252633" cy="3754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2000" tmFilter="0, 0; .2, .5; .8, .5; 1, 0"/>
                                        <p:tgtEl>
                                          <p:spTgt spid="4099">
                                            <p:txEl>
                                              <p:pRg st="0" end="0"/>
                                            </p:txEl>
                                          </p:spTgt>
                                        </p:tgtEl>
                                      </p:cBhvr>
                                    </p:animEffect>
                                    <p:animScale>
                                      <p:cBhvr>
                                        <p:cTn id="11" dur="1000" autoRev="1" fill="hold"/>
                                        <p:tgtEl>
                                          <p:spTgt spid="4099">
                                            <p:txEl>
                                              <p:pRg st="0" end="0"/>
                                            </p:txEl>
                                          </p:spTgt>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2000" tmFilter="0, 0; .2, .5; .8, .5; 1, 0"/>
                                        <p:tgtEl>
                                          <p:spTgt spid="4099">
                                            <p:txEl>
                                              <p:pRg st="1" end="1"/>
                                            </p:txEl>
                                          </p:spTgt>
                                        </p:tgtEl>
                                      </p:cBhvr>
                                    </p:animEffect>
                                    <p:animScale>
                                      <p:cBhvr>
                                        <p:cTn id="16" dur="1000" autoRev="1" fill="hold"/>
                                        <p:tgtEl>
                                          <p:spTgt spid="4099">
                                            <p:txEl>
                                              <p:pRg st="1" end="1"/>
                                            </p:txEl>
                                          </p:spTgt>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2000" tmFilter="0, 0; .2, .5; .8, .5; 1, 0"/>
                                        <p:tgtEl>
                                          <p:spTgt spid="4099">
                                            <p:txEl>
                                              <p:pRg st="2" end="2"/>
                                            </p:txEl>
                                          </p:spTgt>
                                        </p:tgtEl>
                                      </p:cBhvr>
                                    </p:animEffect>
                                    <p:animScale>
                                      <p:cBhvr>
                                        <p:cTn id="21" dur="1000" autoRev="1" fill="hold"/>
                                        <p:tgtEl>
                                          <p:spTgt spid="4099">
                                            <p:txEl>
                                              <p:pRg st="2" end="2"/>
                                            </p:txEl>
                                          </p:spTgt>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2000" tmFilter="0, 0; .2, .5; .8, .5; 1, 0"/>
                                        <p:tgtEl>
                                          <p:spTgt spid="4099">
                                            <p:txEl>
                                              <p:pRg st="3" end="3"/>
                                            </p:txEl>
                                          </p:spTgt>
                                        </p:tgtEl>
                                      </p:cBhvr>
                                    </p:animEffect>
                                    <p:animScale>
                                      <p:cBhvr>
                                        <p:cTn id="26" dur="1000" autoRev="1" fill="hold"/>
                                        <p:tgtEl>
                                          <p:spTgt spid="4099">
                                            <p:txEl>
                                              <p:pRg st="3" end="3"/>
                                            </p:txEl>
                                          </p:spTgt>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2000" tmFilter="0, 0; .2, .5; .8, .5; 1, 0"/>
                                        <p:tgtEl>
                                          <p:spTgt spid="4099">
                                            <p:txEl>
                                              <p:pRg st="4" end="4"/>
                                            </p:txEl>
                                          </p:spTgt>
                                        </p:tgtEl>
                                      </p:cBhvr>
                                    </p:animEffect>
                                    <p:animScale>
                                      <p:cBhvr>
                                        <p:cTn id="31" dur="1000" autoRev="1" fill="hold"/>
                                        <p:tgtEl>
                                          <p:spTgt spid="4099">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7FBC1-2217-4D38-ABD2-095D3DF44170}"/>
              </a:ext>
            </a:extLst>
          </p:cNvPr>
          <p:cNvSpPr>
            <a:spLocks noGrp="1"/>
          </p:cNvSpPr>
          <p:nvPr>
            <p:ph type="title"/>
          </p:nvPr>
        </p:nvSpPr>
        <p:spPr>
          <a:xfrm>
            <a:off x="457200" y="620688"/>
            <a:ext cx="8229600" cy="796950"/>
          </a:xfrm>
        </p:spPr>
        <p:txBody>
          <a:bodyPr/>
          <a:lstStyle/>
          <a:p>
            <a:pPr algn="l"/>
            <a:r>
              <a:rPr lang="en-US" u="sng" dirty="0"/>
              <a:t>Scenario #3</a:t>
            </a:r>
          </a:p>
        </p:txBody>
      </p:sp>
      <p:sp>
        <p:nvSpPr>
          <p:cNvPr id="3" name="Content Placeholder 2">
            <a:extLst>
              <a:ext uri="{FF2B5EF4-FFF2-40B4-BE49-F238E27FC236}">
                <a16:creationId xmlns:a16="http://schemas.microsoft.com/office/drawing/2014/main" id="{AD03DA80-5418-4ACA-A813-8177C2BC5561}"/>
              </a:ext>
            </a:extLst>
          </p:cNvPr>
          <p:cNvSpPr>
            <a:spLocks noGrp="1"/>
          </p:cNvSpPr>
          <p:nvPr>
            <p:ph idx="1"/>
          </p:nvPr>
        </p:nvSpPr>
        <p:spPr>
          <a:xfrm>
            <a:off x="457200" y="1417638"/>
            <a:ext cx="8229600" cy="4708525"/>
          </a:xfrm>
        </p:spPr>
        <p:txBody>
          <a:bodyPr/>
          <a:lstStyle/>
          <a:p>
            <a:r>
              <a:rPr lang="en-US" sz="2300" dirty="0"/>
              <a:t>A 21-year-old male student receives his entry physical on March 18, 2019. On March 20th, the student returns to the HWC to receive lab results, you give him his TB skin test, H&amp;H, and urine GC/CT results and are signed by the student. The UDS results were given by the TEAP. You note in the SHR, HIV results are not back. When the HIV results come back, they are filed in the SHR without anyone noting them including the center physician. A H&amp;W PCA takes place on June 3, 2019 and the SHR is reviewed by the Assessor and notes the positive HIV results are not signed. The Assessor brings this to the HWMs attention. The Assessor reviewing the progress notes finds no documentation regarding the positive results and the student has not received treatment.</a:t>
            </a:r>
          </a:p>
        </p:txBody>
      </p:sp>
    </p:spTree>
    <p:extLst>
      <p:ext uri="{BB962C8B-B14F-4D97-AF65-F5344CB8AC3E}">
        <p14:creationId xmlns:p14="http://schemas.microsoft.com/office/powerpoint/2010/main" val="432548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8AC9-FEE5-493E-9F60-F0BD052CE21E}"/>
              </a:ext>
            </a:extLst>
          </p:cNvPr>
          <p:cNvSpPr>
            <a:spLocks noGrp="1"/>
          </p:cNvSpPr>
          <p:nvPr>
            <p:ph type="title"/>
          </p:nvPr>
        </p:nvSpPr>
        <p:spPr>
          <a:xfrm>
            <a:off x="457200" y="620688"/>
            <a:ext cx="8229600" cy="796950"/>
          </a:xfrm>
        </p:spPr>
        <p:txBody>
          <a:bodyPr/>
          <a:lstStyle/>
          <a:p>
            <a:pPr algn="l"/>
            <a:r>
              <a:rPr lang="en-US" u="sng" dirty="0"/>
              <a:t>Scenario #4</a:t>
            </a:r>
            <a:endParaRPr lang="en-US" dirty="0"/>
          </a:p>
        </p:txBody>
      </p:sp>
      <p:sp>
        <p:nvSpPr>
          <p:cNvPr id="3" name="Content Placeholder 2">
            <a:extLst>
              <a:ext uri="{FF2B5EF4-FFF2-40B4-BE49-F238E27FC236}">
                <a16:creationId xmlns:a16="http://schemas.microsoft.com/office/drawing/2014/main" id="{ED07AF44-AEB9-4EE6-BCB7-44422D88DC27}"/>
              </a:ext>
            </a:extLst>
          </p:cNvPr>
          <p:cNvSpPr>
            <a:spLocks noGrp="1"/>
          </p:cNvSpPr>
          <p:nvPr>
            <p:ph idx="1"/>
          </p:nvPr>
        </p:nvSpPr>
        <p:spPr>
          <a:xfrm>
            <a:off x="457200" y="1417638"/>
            <a:ext cx="8229600" cy="4525963"/>
          </a:xfrm>
        </p:spPr>
        <p:txBody>
          <a:bodyPr/>
          <a:lstStyle/>
          <a:p>
            <a:r>
              <a:rPr lang="en-US" sz="2300" dirty="0"/>
              <a:t>During a H&amp;W PCA the Assessor reviews eleven pending MSWR SHRs and notes six out of the eleven SHRs have mental health concerns with supporting documentation including consultation, treatment plans, SPAMIS codes and are well documented by the CMHC with the rationale for the MSWR and a monthly follow up call. The Assessor also notes the remaining MSWR SHRs, three medical and 2 injuries, have notes but only by the HWM. There are no notes by the center physician for the medical or CA-1 filed in the SHRs nor a note documenting contact was made with Heather Edmonds in the NO for the two injuries. All had separation plans, referrals, and very limited monthly contact by the HWM.</a:t>
            </a:r>
          </a:p>
        </p:txBody>
      </p:sp>
    </p:spTree>
    <p:extLst>
      <p:ext uri="{BB962C8B-B14F-4D97-AF65-F5344CB8AC3E}">
        <p14:creationId xmlns:p14="http://schemas.microsoft.com/office/powerpoint/2010/main" val="21632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3F242-964E-4D9A-A25C-191CA23227AD}"/>
              </a:ext>
            </a:extLst>
          </p:cNvPr>
          <p:cNvSpPr>
            <a:spLocks noGrp="1"/>
          </p:cNvSpPr>
          <p:nvPr>
            <p:ph type="title"/>
          </p:nvPr>
        </p:nvSpPr>
        <p:spPr>
          <a:xfrm>
            <a:off x="457200" y="620688"/>
            <a:ext cx="8229600" cy="796950"/>
          </a:xfrm>
        </p:spPr>
        <p:txBody>
          <a:bodyPr/>
          <a:lstStyle/>
          <a:p>
            <a:pPr algn="l"/>
            <a:r>
              <a:rPr lang="en-US" u="sng" dirty="0"/>
              <a:t>Conclusion:</a:t>
            </a:r>
          </a:p>
        </p:txBody>
      </p:sp>
      <p:sp>
        <p:nvSpPr>
          <p:cNvPr id="4" name="Content Placeholder 3">
            <a:extLst>
              <a:ext uri="{FF2B5EF4-FFF2-40B4-BE49-F238E27FC236}">
                <a16:creationId xmlns:a16="http://schemas.microsoft.com/office/drawing/2014/main" id="{2C356479-81DA-40CF-9DD5-940016010F86}"/>
              </a:ext>
            </a:extLst>
          </p:cNvPr>
          <p:cNvSpPr>
            <a:spLocks noGrp="1"/>
          </p:cNvSpPr>
          <p:nvPr>
            <p:ph idx="1"/>
          </p:nvPr>
        </p:nvSpPr>
        <p:spPr>
          <a:xfrm>
            <a:off x="457200" y="1484784"/>
            <a:ext cx="8229600" cy="4641379"/>
          </a:xfrm>
        </p:spPr>
        <p:txBody>
          <a:bodyPr/>
          <a:lstStyle/>
          <a:p>
            <a:r>
              <a:rPr lang="en-US" dirty="0"/>
              <a:t>Become a subject matter expert – know your PRH</a:t>
            </a:r>
          </a:p>
          <a:p>
            <a:r>
              <a:rPr lang="en-US" dirty="0"/>
              <a:t>Monitor compliance of all staff members</a:t>
            </a:r>
          </a:p>
          <a:p>
            <a:r>
              <a:rPr lang="en-US" dirty="0"/>
              <a:t>Complete chart audits</a:t>
            </a:r>
          </a:p>
          <a:p>
            <a:r>
              <a:rPr lang="en-US" dirty="0"/>
              <a:t>Follow the thread</a:t>
            </a:r>
          </a:p>
          <a:p>
            <a:endParaRPr lang="en-US" dirty="0"/>
          </a:p>
          <a:p>
            <a:endParaRPr lang="en-US" dirty="0"/>
          </a:p>
          <a:p>
            <a:endParaRPr lang="en-US" dirty="0"/>
          </a:p>
        </p:txBody>
      </p:sp>
      <p:pic>
        <p:nvPicPr>
          <p:cNvPr id="10256" name="Picture 16" descr="789.3 KB, photo, YL/41 | Figure 3D">
            <a:extLst>
              <a:ext uri="{FF2B5EF4-FFF2-40B4-BE49-F238E27FC236}">
                <a16:creationId xmlns:a16="http://schemas.microsoft.com/office/drawing/2014/main" id="{B31CFE8F-2F25-4804-94AB-826FB98C4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789040"/>
            <a:ext cx="3370625" cy="2317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339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6" descr="Saying Thank You Makes Good Business Sense | Leadership &amp; Management">
            <a:extLst>
              <a:ext uri="{FF2B5EF4-FFF2-40B4-BE49-F238E27FC236}">
                <a16:creationId xmlns:a16="http://schemas.microsoft.com/office/drawing/2014/main" id="{486BE6C4-5645-4567-9D4A-26D9335FB8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1960562" y="643466"/>
            <a:ext cx="5222875"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971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9B7FE-B2A6-4427-8914-BF129ADD5F99}"/>
              </a:ext>
            </a:extLst>
          </p:cNvPr>
          <p:cNvSpPr>
            <a:spLocks noGrp="1"/>
          </p:cNvSpPr>
          <p:nvPr>
            <p:ph type="title"/>
          </p:nvPr>
        </p:nvSpPr>
        <p:spPr>
          <a:xfrm>
            <a:off x="457200" y="764704"/>
            <a:ext cx="8229600" cy="1143000"/>
          </a:xfrm>
        </p:spPr>
        <p:txBody>
          <a:bodyPr/>
          <a:lstStyle/>
          <a:p>
            <a:pPr algn="l"/>
            <a:r>
              <a:rPr lang="en-US" u="sng" dirty="0"/>
              <a:t>PCA’s: What are they good for?</a:t>
            </a:r>
          </a:p>
        </p:txBody>
      </p:sp>
      <p:sp>
        <p:nvSpPr>
          <p:cNvPr id="3" name="Content Placeholder 2">
            <a:extLst>
              <a:ext uri="{FF2B5EF4-FFF2-40B4-BE49-F238E27FC236}">
                <a16:creationId xmlns:a16="http://schemas.microsoft.com/office/drawing/2014/main" id="{F152CDB8-B304-47EE-813E-339F73131A12}"/>
              </a:ext>
            </a:extLst>
          </p:cNvPr>
          <p:cNvSpPr>
            <a:spLocks noGrp="1"/>
          </p:cNvSpPr>
          <p:nvPr>
            <p:ph idx="1"/>
          </p:nvPr>
        </p:nvSpPr>
        <p:spPr>
          <a:xfrm>
            <a:off x="457200" y="1988840"/>
            <a:ext cx="8229600" cy="4381947"/>
          </a:xfrm>
        </p:spPr>
        <p:txBody>
          <a:bodyPr/>
          <a:lstStyle/>
          <a:p>
            <a:r>
              <a:rPr lang="en-US" dirty="0"/>
              <a:t>Evaluate the delivery of Health and Wellness Program services</a:t>
            </a:r>
          </a:p>
          <a:p>
            <a:r>
              <a:rPr lang="en-US" dirty="0"/>
              <a:t>PRH Compliance</a:t>
            </a:r>
          </a:p>
          <a:p>
            <a:r>
              <a:rPr lang="en-US" dirty="0"/>
              <a:t>Federal and State Statue and regulation compliance</a:t>
            </a:r>
          </a:p>
          <a:p>
            <a:r>
              <a:rPr lang="en-US" dirty="0"/>
              <a:t>Student satisfaction</a:t>
            </a:r>
          </a:p>
          <a:p>
            <a:r>
              <a:rPr lang="en-US" dirty="0"/>
              <a:t>Conducted on a biannual basis set by the National Office of Job Corps </a:t>
            </a:r>
          </a:p>
        </p:txBody>
      </p:sp>
    </p:spTree>
    <p:extLst>
      <p:ext uri="{BB962C8B-B14F-4D97-AF65-F5344CB8AC3E}">
        <p14:creationId xmlns:p14="http://schemas.microsoft.com/office/powerpoint/2010/main" val="1323358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ry-Erase Boards Writing Interactive whiteboard Presentation, others PNG thumbnail">
            <a:extLst>
              <a:ext uri="{FF2B5EF4-FFF2-40B4-BE49-F238E27FC236}">
                <a16:creationId xmlns:a16="http://schemas.microsoft.com/office/drawing/2014/main" id="{73B57750-1381-40F8-BDFE-9DE80E339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352" y="836712"/>
            <a:ext cx="3960440" cy="35937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D639D30-5829-45C4-A2B3-6F7FDFA29F69}"/>
              </a:ext>
            </a:extLst>
          </p:cNvPr>
          <p:cNvSpPr>
            <a:spLocks noGrp="1"/>
          </p:cNvSpPr>
          <p:nvPr>
            <p:ph type="title"/>
          </p:nvPr>
        </p:nvSpPr>
        <p:spPr>
          <a:xfrm>
            <a:off x="1923524" y="1014960"/>
            <a:ext cx="2864500" cy="720080"/>
          </a:xfrm>
        </p:spPr>
        <p:txBody>
          <a:bodyPr/>
          <a:lstStyle/>
          <a:p>
            <a:pPr algn="l"/>
            <a:r>
              <a:rPr lang="en-US" sz="3200" dirty="0">
                <a:solidFill>
                  <a:srgbClr val="FFC000"/>
                </a:solidFill>
                <a:latin typeface="Arial Black" panose="020B0A04020102020204" pitchFamily="34" charset="0"/>
              </a:rPr>
              <a:t>Program Evaluation</a:t>
            </a:r>
          </a:p>
        </p:txBody>
      </p:sp>
      <p:sp>
        <p:nvSpPr>
          <p:cNvPr id="3" name="Content Placeholder 2">
            <a:extLst>
              <a:ext uri="{FF2B5EF4-FFF2-40B4-BE49-F238E27FC236}">
                <a16:creationId xmlns:a16="http://schemas.microsoft.com/office/drawing/2014/main" id="{17E0F0FE-3236-48A6-BEF1-898FCFD4B024}"/>
              </a:ext>
            </a:extLst>
          </p:cNvPr>
          <p:cNvSpPr>
            <a:spLocks noGrp="1"/>
          </p:cNvSpPr>
          <p:nvPr>
            <p:ph sz="half" idx="1"/>
          </p:nvPr>
        </p:nvSpPr>
        <p:spPr>
          <a:xfrm>
            <a:off x="457200" y="1902405"/>
            <a:ext cx="4042792" cy="4608512"/>
          </a:xfrm>
        </p:spPr>
        <p:txBody>
          <a:bodyPr/>
          <a:lstStyle/>
          <a:p>
            <a:pPr marL="0" indent="0">
              <a:buNone/>
            </a:pPr>
            <a:r>
              <a:rPr lang="en-US" sz="1600" b="1" u="sng" dirty="0"/>
              <a:t>MEDICAL</a:t>
            </a:r>
          </a:p>
          <a:p>
            <a:pPr>
              <a:buFont typeface="Arial" panose="020B0604020202020204" pitchFamily="34" charset="0"/>
              <a:buChar char="•"/>
            </a:pPr>
            <a:r>
              <a:rPr lang="en-US" sz="1600" dirty="0"/>
              <a:t>Health and Wellness Program </a:t>
            </a:r>
            <a:r>
              <a:rPr lang="en-US" sz="800" dirty="0"/>
              <a:t>(2.3,R2)</a:t>
            </a:r>
          </a:p>
          <a:p>
            <a:pPr>
              <a:buFont typeface="Arial" panose="020B0604020202020204" pitchFamily="34" charset="0"/>
              <a:buChar char="•"/>
            </a:pPr>
            <a:r>
              <a:rPr lang="en-US" sz="1600" dirty="0"/>
              <a:t>Oral Health and Wellness Program</a:t>
            </a:r>
            <a:r>
              <a:rPr lang="en-US" sz="100" dirty="0"/>
              <a:t>)</a:t>
            </a:r>
            <a:r>
              <a:rPr lang="en-US" sz="700" dirty="0"/>
              <a:t> </a:t>
            </a:r>
            <a:r>
              <a:rPr lang="en-US" sz="800" dirty="0"/>
              <a:t>(2.3,R3)</a:t>
            </a:r>
          </a:p>
          <a:p>
            <a:pPr>
              <a:buFont typeface="Arial" panose="020B0604020202020204" pitchFamily="34" charset="0"/>
              <a:buChar char="•"/>
            </a:pPr>
            <a:r>
              <a:rPr lang="en-US" sz="1600" dirty="0"/>
              <a:t>Family Planning Program </a:t>
            </a:r>
            <a:r>
              <a:rPr lang="en-US" sz="800" dirty="0"/>
              <a:t>(2.3,R7)</a:t>
            </a:r>
          </a:p>
          <a:p>
            <a:pPr>
              <a:buFont typeface="Arial" panose="020B0604020202020204" pitchFamily="34" charset="0"/>
              <a:buChar char="•"/>
            </a:pPr>
            <a:r>
              <a:rPr lang="en-US" sz="1600" dirty="0"/>
              <a:t>HIV/AIDS </a:t>
            </a:r>
            <a:r>
              <a:rPr lang="en-US" sz="800" dirty="0"/>
              <a:t>(2.3,R8)</a:t>
            </a:r>
          </a:p>
          <a:p>
            <a:pPr>
              <a:buFont typeface="Arial" panose="020B0604020202020204" pitchFamily="34" charset="0"/>
              <a:buChar char="•"/>
            </a:pPr>
            <a:r>
              <a:rPr lang="en-US" sz="1600" dirty="0"/>
              <a:t>Health Aspects of Sports </a:t>
            </a:r>
            <a:r>
              <a:rPr lang="en-US" sz="800" dirty="0"/>
              <a:t>(2.3,R10)</a:t>
            </a:r>
          </a:p>
          <a:p>
            <a:pPr>
              <a:buFont typeface="Arial" panose="020B0604020202020204" pitchFamily="34" charset="0"/>
              <a:buChar char="•"/>
            </a:pPr>
            <a:r>
              <a:rPr lang="en-US" sz="1600" dirty="0"/>
              <a:t>Basic Health Services </a:t>
            </a:r>
            <a:r>
              <a:rPr lang="en-US" sz="800" dirty="0"/>
              <a:t>(2.3,R11)</a:t>
            </a:r>
          </a:p>
          <a:p>
            <a:pPr>
              <a:buFont typeface="Arial" panose="020B0604020202020204" pitchFamily="34" charset="0"/>
              <a:buChar char="•"/>
            </a:pPr>
            <a:r>
              <a:rPr lang="en-US" sz="1600" dirty="0"/>
              <a:t>Health and Medical Costs Exceeding </a:t>
            </a:r>
          </a:p>
          <a:p>
            <a:pPr marL="0" indent="0">
              <a:buNone/>
            </a:pPr>
            <a:r>
              <a:rPr lang="en-US" sz="1600" dirty="0"/>
              <a:t>      Basic Health Services </a:t>
            </a:r>
            <a:r>
              <a:rPr lang="en-US" sz="800" dirty="0"/>
              <a:t>(2.3,R12) </a:t>
            </a:r>
          </a:p>
          <a:p>
            <a:pPr>
              <a:buFont typeface="Arial" panose="020B0604020202020204" pitchFamily="34" charset="0"/>
              <a:buChar char="•"/>
            </a:pPr>
            <a:r>
              <a:rPr lang="en-US" sz="1600" dirty="0"/>
              <a:t>Professional Standards of Care </a:t>
            </a:r>
            <a:r>
              <a:rPr lang="en-US" sz="800" dirty="0"/>
              <a:t>(2.3,R13)</a:t>
            </a:r>
          </a:p>
          <a:p>
            <a:pPr>
              <a:buFont typeface="Arial" panose="020B0604020202020204" pitchFamily="34" charset="0"/>
              <a:buChar char="•"/>
            </a:pPr>
            <a:r>
              <a:rPr lang="en-US" sz="1600" dirty="0"/>
              <a:t>Medication Management </a:t>
            </a:r>
            <a:r>
              <a:rPr lang="en-US" sz="800" dirty="0"/>
              <a:t>(2.3,R14)</a:t>
            </a:r>
          </a:p>
          <a:p>
            <a:pPr>
              <a:buFont typeface="Arial" panose="020B0604020202020204" pitchFamily="34" charset="0"/>
              <a:buChar char="•"/>
            </a:pPr>
            <a:r>
              <a:rPr lang="en-US" sz="1600" dirty="0"/>
              <a:t>Waivers </a:t>
            </a:r>
            <a:r>
              <a:rPr lang="en-US" sz="800" dirty="0"/>
              <a:t>(2.3,R15)</a:t>
            </a:r>
          </a:p>
          <a:p>
            <a:pPr>
              <a:buFont typeface="Arial" panose="020B0604020202020204" pitchFamily="34" charset="0"/>
              <a:buChar char="•"/>
            </a:pPr>
            <a:r>
              <a:rPr lang="en-US" sz="1600" dirty="0"/>
              <a:t>Communicable Disease and infection Control </a:t>
            </a:r>
            <a:r>
              <a:rPr lang="en-US" sz="800" dirty="0"/>
              <a:t>(2.3,R17)</a:t>
            </a:r>
          </a:p>
          <a:p>
            <a:pPr>
              <a:buFont typeface="Arial" panose="020B0604020202020204" pitchFamily="34" charset="0"/>
              <a:buChar char="•"/>
            </a:pPr>
            <a:r>
              <a:rPr lang="en-US" sz="1600" dirty="0"/>
              <a:t>Inventory Records </a:t>
            </a:r>
            <a:r>
              <a:rPr lang="en-US" sz="800" dirty="0"/>
              <a:t>(2.3,R18) </a:t>
            </a:r>
          </a:p>
          <a:p>
            <a:pPr>
              <a:buFont typeface="Arial" panose="020B0604020202020204" pitchFamily="34" charset="0"/>
              <a:buChar char="•"/>
            </a:pPr>
            <a:endParaRPr lang="en-US" sz="100" dirty="0"/>
          </a:p>
          <a:p>
            <a:pPr>
              <a:buFont typeface="Arial" panose="020B0604020202020204" pitchFamily="34" charset="0"/>
              <a:buChar char="•"/>
            </a:pPr>
            <a:endParaRPr lang="en-US" sz="1600" dirty="0"/>
          </a:p>
          <a:p>
            <a:endParaRPr lang="en-US" sz="1600" dirty="0"/>
          </a:p>
        </p:txBody>
      </p:sp>
      <p:sp>
        <p:nvSpPr>
          <p:cNvPr id="4" name="Content Placeholder 3">
            <a:extLst>
              <a:ext uri="{FF2B5EF4-FFF2-40B4-BE49-F238E27FC236}">
                <a16:creationId xmlns:a16="http://schemas.microsoft.com/office/drawing/2014/main" id="{22AC4219-6391-4D98-B71C-5532ED6EC9EB}"/>
              </a:ext>
            </a:extLst>
          </p:cNvPr>
          <p:cNvSpPr>
            <a:spLocks noGrp="1"/>
          </p:cNvSpPr>
          <p:nvPr>
            <p:ph sz="half" idx="2"/>
          </p:nvPr>
        </p:nvSpPr>
        <p:spPr>
          <a:xfrm>
            <a:off x="4499992" y="4653136"/>
            <a:ext cx="4402832" cy="1998966"/>
          </a:xfrm>
        </p:spPr>
        <p:txBody>
          <a:bodyPr/>
          <a:lstStyle/>
          <a:p>
            <a:pPr>
              <a:buFont typeface="Arial" panose="020B0604020202020204" pitchFamily="34" charset="0"/>
              <a:buChar char="•"/>
            </a:pPr>
            <a:r>
              <a:rPr lang="en-US" sz="1600" dirty="0"/>
              <a:t>Standard Operating Procedures Plans </a:t>
            </a:r>
            <a:r>
              <a:rPr lang="en-US" sz="800" dirty="0"/>
              <a:t>(5.1,R3</a:t>
            </a:r>
            <a:endParaRPr lang="en-US" sz="1600" dirty="0"/>
          </a:p>
          <a:p>
            <a:pPr>
              <a:buFont typeface="Arial" panose="020B0604020202020204" pitchFamily="34" charset="0"/>
              <a:buChar char="•"/>
            </a:pPr>
            <a:r>
              <a:rPr lang="en-US" sz="1600" dirty="0"/>
              <a:t>Staffing </a:t>
            </a:r>
            <a:r>
              <a:rPr lang="en-US" sz="800" dirty="0"/>
              <a:t>(5.2,R3)</a:t>
            </a:r>
          </a:p>
          <a:p>
            <a:pPr>
              <a:buFont typeface="Arial" panose="020B0604020202020204" pitchFamily="34" charset="0"/>
              <a:buChar char="•"/>
            </a:pPr>
            <a:r>
              <a:rPr lang="en-US" sz="1600" dirty="0"/>
              <a:t>Staff Qualifications </a:t>
            </a:r>
            <a:r>
              <a:rPr lang="en-US" sz="800" dirty="0"/>
              <a:t>(5.2,R5)</a:t>
            </a:r>
          </a:p>
          <a:p>
            <a:pPr>
              <a:buFont typeface="Arial" panose="020B0604020202020204" pitchFamily="34" charset="0"/>
              <a:buChar char="•"/>
            </a:pPr>
            <a:r>
              <a:rPr lang="en-US" sz="1600" dirty="0"/>
              <a:t>Staff Training/Documentation </a:t>
            </a:r>
            <a:r>
              <a:rPr lang="en-US" sz="800" dirty="0"/>
              <a:t>(5.2,R9)</a:t>
            </a:r>
          </a:p>
          <a:p>
            <a:pPr>
              <a:buFont typeface="Arial" panose="020B0604020202020204" pitchFamily="34" charset="0"/>
              <a:buChar char="•"/>
            </a:pPr>
            <a:r>
              <a:rPr lang="en-US" sz="1600" dirty="0"/>
              <a:t>Equipment and Supplies </a:t>
            </a:r>
            <a:r>
              <a:rPr lang="en-US" sz="800" dirty="0"/>
              <a:t>(5.6,R2)</a:t>
            </a:r>
          </a:p>
          <a:p>
            <a:r>
              <a:rPr lang="en-US" sz="1600" dirty="0"/>
              <a:t>Medical Separations </a:t>
            </a:r>
            <a:r>
              <a:rPr lang="en-US" sz="800" dirty="0"/>
              <a:t>(6.2,R5)</a:t>
            </a:r>
          </a:p>
          <a:p>
            <a:pPr marL="0" indent="0">
              <a:buNone/>
            </a:pPr>
            <a:endParaRPr lang="en-US" sz="1400" dirty="0"/>
          </a:p>
        </p:txBody>
      </p:sp>
    </p:spTree>
    <p:extLst>
      <p:ext uri="{BB962C8B-B14F-4D97-AF65-F5344CB8AC3E}">
        <p14:creationId xmlns:p14="http://schemas.microsoft.com/office/powerpoint/2010/main" val="215876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ppt_w</p:attrName>
                                        </p:attrNameLst>
                                      </p:cBhvr>
                                      <p:tavLst>
                                        <p:tav tm="0" fmla="#ppt_w*sin(2.5*pi*$)">
                                          <p:val>
                                            <p:fltVal val="0"/>
                                          </p:val>
                                        </p:tav>
                                        <p:tav tm="100000">
                                          <p:val>
                                            <p:fltVal val="1"/>
                                          </p:val>
                                        </p:tav>
                                      </p:tavLst>
                                    </p:anim>
                                    <p:anim calcmode="lin" valueType="num">
                                      <p:cBhvr>
                                        <p:cTn id="9" dur="3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tick figure Animation 3D computer graphics Microsoft PowerPoint ...">
            <a:extLst>
              <a:ext uri="{FF2B5EF4-FFF2-40B4-BE49-F238E27FC236}">
                <a16:creationId xmlns:a16="http://schemas.microsoft.com/office/drawing/2014/main" id="{006009AB-808C-47DD-9C35-4BEFCAC74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154356"/>
            <a:ext cx="4033240" cy="30314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2EB481F-4FD7-41A1-A12E-1894B31D4AFD}"/>
              </a:ext>
            </a:extLst>
          </p:cNvPr>
          <p:cNvSpPr>
            <a:spLocks noGrp="1"/>
          </p:cNvSpPr>
          <p:nvPr>
            <p:ph type="title"/>
          </p:nvPr>
        </p:nvSpPr>
        <p:spPr>
          <a:xfrm>
            <a:off x="1403648" y="654751"/>
            <a:ext cx="4614664" cy="860431"/>
          </a:xfrm>
        </p:spPr>
        <p:txBody>
          <a:bodyPr/>
          <a:lstStyle/>
          <a:p>
            <a:r>
              <a:rPr lang="en-US" sz="3200" dirty="0">
                <a:solidFill>
                  <a:srgbClr val="FFC000"/>
                </a:solidFill>
                <a:latin typeface="Arial Black" panose="020B0A04020102020204" pitchFamily="34" charset="0"/>
              </a:rPr>
              <a:t>Program Evaluation</a:t>
            </a:r>
            <a:endParaRPr lang="en-US" sz="3200" dirty="0">
              <a:solidFill>
                <a:srgbClr val="FFC000"/>
              </a:solidFill>
            </a:endParaRPr>
          </a:p>
        </p:txBody>
      </p:sp>
      <p:sp>
        <p:nvSpPr>
          <p:cNvPr id="3" name="Content Placeholder 2">
            <a:extLst>
              <a:ext uri="{FF2B5EF4-FFF2-40B4-BE49-F238E27FC236}">
                <a16:creationId xmlns:a16="http://schemas.microsoft.com/office/drawing/2014/main" id="{98459F35-A371-437F-B3C1-6CE6826434C8}"/>
              </a:ext>
            </a:extLst>
          </p:cNvPr>
          <p:cNvSpPr>
            <a:spLocks noGrp="1"/>
          </p:cNvSpPr>
          <p:nvPr>
            <p:ph sz="half" idx="1"/>
          </p:nvPr>
        </p:nvSpPr>
        <p:spPr>
          <a:xfrm>
            <a:off x="457200" y="1600200"/>
            <a:ext cx="4474840" cy="4525963"/>
          </a:xfrm>
        </p:spPr>
        <p:txBody>
          <a:bodyPr/>
          <a:lstStyle/>
          <a:p>
            <a:pPr marL="0" indent="0">
              <a:buNone/>
            </a:pPr>
            <a:r>
              <a:rPr lang="en-US" sz="1600" b="1" u="sng" dirty="0"/>
              <a:t>BEHAVIORAL</a:t>
            </a:r>
          </a:p>
          <a:p>
            <a:r>
              <a:rPr lang="en-US" sz="1600" dirty="0"/>
              <a:t>Student Introduction to Health Services</a:t>
            </a:r>
            <a:r>
              <a:rPr lang="en-US" sz="800" dirty="0"/>
              <a:t>(2.3,R1)</a:t>
            </a:r>
          </a:p>
          <a:p>
            <a:r>
              <a:rPr lang="en-US" sz="1600" dirty="0"/>
              <a:t>Mental Health and Wellness Program </a:t>
            </a:r>
            <a:r>
              <a:rPr lang="en-US" sz="800" dirty="0"/>
              <a:t>(2.3,R4)</a:t>
            </a:r>
          </a:p>
          <a:p>
            <a:r>
              <a:rPr lang="en-US" sz="1600" dirty="0"/>
              <a:t>TEAP </a:t>
            </a:r>
            <a:r>
              <a:rPr lang="en-US" sz="800" dirty="0"/>
              <a:t>(2.3,R5)</a:t>
            </a:r>
          </a:p>
          <a:p>
            <a:r>
              <a:rPr lang="en-US" sz="1600" dirty="0"/>
              <a:t>TUPP </a:t>
            </a:r>
            <a:r>
              <a:rPr lang="en-US" sz="800" dirty="0"/>
              <a:t>(2.3,R6)</a:t>
            </a:r>
          </a:p>
          <a:p>
            <a:r>
              <a:rPr lang="en-US" sz="1600" dirty="0"/>
              <a:t>HEALs </a:t>
            </a:r>
            <a:r>
              <a:rPr lang="en-US" sz="800" dirty="0"/>
              <a:t>(2.3,R9)</a:t>
            </a:r>
          </a:p>
          <a:p>
            <a:r>
              <a:rPr lang="en-US" sz="1600" dirty="0"/>
              <a:t>Professional Standards of Care </a:t>
            </a:r>
            <a:r>
              <a:rPr lang="en-US" sz="800" dirty="0"/>
              <a:t>(2.3,R13)</a:t>
            </a:r>
          </a:p>
          <a:p>
            <a:r>
              <a:rPr lang="en-US" sz="1600" dirty="0"/>
              <a:t>Health Care Guidelines </a:t>
            </a:r>
            <a:r>
              <a:rPr lang="en-US" sz="800" dirty="0"/>
              <a:t>(2.3,R16)</a:t>
            </a:r>
          </a:p>
          <a:p>
            <a:r>
              <a:rPr lang="en-US" sz="1600" dirty="0"/>
              <a:t>Continuous Quality Improvement </a:t>
            </a:r>
            <a:r>
              <a:rPr lang="en-US" sz="800" dirty="0"/>
              <a:t>(2.3,R19)</a:t>
            </a:r>
          </a:p>
          <a:p>
            <a:r>
              <a:rPr lang="en-US" sz="1600" dirty="0"/>
              <a:t>Reporting (Utilization Stats) </a:t>
            </a:r>
            <a:r>
              <a:rPr lang="en-US" sz="800" dirty="0"/>
              <a:t>(5.1,R4)</a:t>
            </a:r>
          </a:p>
          <a:p>
            <a:r>
              <a:rPr lang="en-US" sz="1600" dirty="0"/>
              <a:t>Staffing </a:t>
            </a:r>
            <a:r>
              <a:rPr lang="en-US" sz="800" dirty="0"/>
              <a:t>(5.2,R3)</a:t>
            </a:r>
          </a:p>
          <a:p>
            <a:r>
              <a:rPr lang="en-US" sz="1600" dirty="0"/>
              <a:t>Staff Qualifications </a:t>
            </a:r>
            <a:r>
              <a:rPr lang="en-US" sz="800" dirty="0"/>
              <a:t>(5.2,R5)</a:t>
            </a:r>
          </a:p>
          <a:p>
            <a:r>
              <a:rPr lang="en-US" sz="1600" dirty="0"/>
              <a:t>Staff Training/Documentation </a:t>
            </a:r>
            <a:r>
              <a:rPr lang="en-US" sz="800" dirty="0"/>
              <a:t>(5.2,R9)</a:t>
            </a:r>
          </a:p>
          <a:p>
            <a:r>
              <a:rPr lang="en-US" sz="1600" dirty="0"/>
              <a:t>Medical Separations </a:t>
            </a:r>
            <a:r>
              <a:rPr lang="en-US" sz="800" dirty="0"/>
              <a:t>(6.2.R5)</a:t>
            </a:r>
          </a:p>
          <a:p>
            <a:endParaRPr lang="en-US" sz="1600" dirty="0"/>
          </a:p>
          <a:p>
            <a:endParaRPr lang="en-US" dirty="0"/>
          </a:p>
        </p:txBody>
      </p:sp>
      <p:pic>
        <p:nvPicPr>
          <p:cNvPr id="1030" name="Picture 6" descr="Stick figure Computer Animation Animated film 3D computer graphics ...">
            <a:extLst>
              <a:ext uri="{FF2B5EF4-FFF2-40B4-BE49-F238E27FC236}">
                <a16:creationId xmlns:a16="http://schemas.microsoft.com/office/drawing/2014/main" id="{2EBFBF71-DB37-4E39-8690-3C742387B2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676275"/>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ick figure GIF 3D computer graphics Computer Animation, man ...">
            <a:extLst>
              <a:ext uri="{FF2B5EF4-FFF2-40B4-BE49-F238E27FC236}">
                <a16:creationId xmlns:a16="http://schemas.microsoft.com/office/drawing/2014/main" id="{FE2B992B-32CC-4C1A-B59F-25CE705267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4653111"/>
            <a:ext cx="1632347" cy="2010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23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estnut Park Real Estate in Willowdale, Bayview Village and ...">
            <a:extLst>
              <a:ext uri="{FF2B5EF4-FFF2-40B4-BE49-F238E27FC236}">
                <a16:creationId xmlns:a16="http://schemas.microsoft.com/office/drawing/2014/main" id="{63633D71-DF1E-4F05-B5B7-F64B77F9461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16382" y="2276872"/>
            <a:ext cx="2763930" cy="36461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AA65920-F2CF-4530-B573-0516844CA11C}"/>
              </a:ext>
            </a:extLst>
          </p:cNvPr>
          <p:cNvSpPr>
            <a:spLocks noGrp="1"/>
          </p:cNvSpPr>
          <p:nvPr>
            <p:ph type="title"/>
          </p:nvPr>
        </p:nvSpPr>
        <p:spPr>
          <a:xfrm>
            <a:off x="5580112" y="1475455"/>
            <a:ext cx="2949575" cy="1062038"/>
          </a:xfrm>
        </p:spPr>
        <p:txBody>
          <a:bodyPr/>
          <a:lstStyle/>
          <a:p>
            <a:r>
              <a:rPr lang="en-US" dirty="0">
                <a:solidFill>
                  <a:srgbClr val="FFC000"/>
                </a:solidFill>
                <a:latin typeface="Arial Black" panose="020B0A04020102020204" pitchFamily="34" charset="0"/>
              </a:rPr>
              <a:t>Program Compliance</a:t>
            </a:r>
          </a:p>
        </p:txBody>
      </p:sp>
      <p:sp>
        <p:nvSpPr>
          <p:cNvPr id="3" name="Content Placeholder 2">
            <a:extLst>
              <a:ext uri="{FF2B5EF4-FFF2-40B4-BE49-F238E27FC236}">
                <a16:creationId xmlns:a16="http://schemas.microsoft.com/office/drawing/2014/main" id="{8F06E770-4837-464D-B6F0-F75D613B9202}"/>
              </a:ext>
            </a:extLst>
          </p:cNvPr>
          <p:cNvSpPr>
            <a:spLocks noGrp="1"/>
          </p:cNvSpPr>
          <p:nvPr>
            <p:ph idx="1"/>
          </p:nvPr>
        </p:nvSpPr>
        <p:spPr>
          <a:xfrm>
            <a:off x="755576" y="908720"/>
            <a:ext cx="4248472" cy="5438229"/>
          </a:xfrm>
        </p:spPr>
        <p:txBody>
          <a:bodyPr/>
          <a:lstStyle/>
          <a:p>
            <a:r>
              <a:rPr lang="en-US" dirty="0"/>
              <a:t>Student Health Record (SHR) Chart Audits</a:t>
            </a:r>
          </a:p>
          <a:p>
            <a:endParaRPr lang="en-US" sz="800" dirty="0"/>
          </a:p>
          <a:p>
            <a:r>
              <a:rPr lang="en-US" dirty="0"/>
              <a:t>Health Care Guidelines (HCG)</a:t>
            </a:r>
          </a:p>
          <a:p>
            <a:endParaRPr lang="en-US" sz="800" dirty="0"/>
          </a:p>
          <a:p>
            <a:r>
              <a:rPr lang="en-US" dirty="0"/>
              <a:t>SOPs/COPs</a:t>
            </a:r>
          </a:p>
          <a:p>
            <a:endParaRPr lang="en-US" sz="800" dirty="0"/>
          </a:p>
          <a:p>
            <a:r>
              <a:rPr lang="en-US" dirty="0"/>
              <a:t>Inspection of HWC facility</a:t>
            </a:r>
          </a:p>
          <a:p>
            <a:endParaRPr lang="en-US" sz="800" dirty="0"/>
          </a:p>
          <a:p>
            <a:endParaRPr lang="en-US" dirty="0"/>
          </a:p>
          <a:p>
            <a:endParaRPr lang="en-US" dirty="0"/>
          </a:p>
        </p:txBody>
      </p:sp>
    </p:spTree>
    <p:extLst>
      <p:ext uri="{BB962C8B-B14F-4D97-AF65-F5344CB8AC3E}">
        <p14:creationId xmlns:p14="http://schemas.microsoft.com/office/powerpoint/2010/main" val="184323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B5BAE-510A-43DA-815D-110645EB84AD}"/>
              </a:ext>
            </a:extLst>
          </p:cNvPr>
          <p:cNvSpPr>
            <a:spLocks noGrp="1"/>
          </p:cNvSpPr>
          <p:nvPr>
            <p:ph type="title"/>
          </p:nvPr>
        </p:nvSpPr>
        <p:spPr>
          <a:xfrm>
            <a:off x="630238" y="836712"/>
            <a:ext cx="2609673" cy="1220688"/>
          </a:xfrm>
        </p:spPr>
        <p:txBody>
          <a:bodyPr/>
          <a:lstStyle/>
          <a:p>
            <a:r>
              <a:rPr lang="en-US" dirty="0">
                <a:solidFill>
                  <a:srgbClr val="FFC000"/>
                </a:solidFill>
                <a:latin typeface="Arial Black" panose="020B0A04020102020204" pitchFamily="34" charset="0"/>
              </a:rPr>
              <a:t>Customer Service</a:t>
            </a:r>
          </a:p>
        </p:txBody>
      </p:sp>
      <p:pic>
        <p:nvPicPr>
          <p:cNvPr id="6" name="Picture 2" descr="PowerPoint animation Microsoft PowerPoint Presentation Computer Animation, Animation PNG thumbnail">
            <a:extLst>
              <a:ext uri="{FF2B5EF4-FFF2-40B4-BE49-F238E27FC236}">
                <a16:creationId xmlns:a16="http://schemas.microsoft.com/office/drawing/2014/main" id="{FDB84072-C9A3-415A-AEFD-BA15A8AA3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27583" y="2420889"/>
            <a:ext cx="2412327" cy="295704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6EBE33A7-0B63-40F4-B246-E1FAD03766BC}"/>
              </a:ext>
            </a:extLst>
          </p:cNvPr>
          <p:cNvSpPr>
            <a:spLocks noGrp="1"/>
          </p:cNvSpPr>
          <p:nvPr>
            <p:ph idx="1"/>
          </p:nvPr>
        </p:nvSpPr>
        <p:spPr>
          <a:xfrm>
            <a:off x="3923928" y="1352228"/>
            <a:ext cx="4629150" cy="4873625"/>
          </a:xfrm>
        </p:spPr>
        <p:txBody>
          <a:bodyPr/>
          <a:lstStyle/>
          <a:p>
            <a:r>
              <a:rPr lang="en-US" dirty="0"/>
              <a:t>National Student Satisfaction Survey</a:t>
            </a:r>
          </a:p>
          <a:p>
            <a:endParaRPr lang="en-US" sz="1200" dirty="0"/>
          </a:p>
          <a:p>
            <a:r>
              <a:rPr lang="en-US" dirty="0"/>
              <a:t>Student Satisfaction Surveys</a:t>
            </a:r>
          </a:p>
          <a:p>
            <a:endParaRPr lang="en-US" sz="1200" dirty="0"/>
          </a:p>
          <a:p>
            <a:r>
              <a:rPr lang="en-US" dirty="0"/>
              <a:t>Student interviews</a:t>
            </a:r>
          </a:p>
          <a:p>
            <a:endParaRPr lang="en-US" sz="1200" dirty="0"/>
          </a:p>
          <a:p>
            <a:r>
              <a:rPr lang="en-US" dirty="0"/>
              <a:t>Student Focus Group</a:t>
            </a:r>
          </a:p>
        </p:txBody>
      </p:sp>
    </p:spTree>
    <p:extLst>
      <p:ext uri="{BB962C8B-B14F-4D97-AF65-F5344CB8AC3E}">
        <p14:creationId xmlns:p14="http://schemas.microsoft.com/office/powerpoint/2010/main" val="160258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25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5295F-FEB5-4AF3-A33D-5134C7155466}"/>
              </a:ext>
            </a:extLst>
          </p:cNvPr>
          <p:cNvSpPr>
            <a:spLocks noGrp="1"/>
          </p:cNvSpPr>
          <p:nvPr>
            <p:ph type="title"/>
          </p:nvPr>
        </p:nvSpPr>
        <p:spPr>
          <a:xfrm>
            <a:off x="457200" y="620688"/>
            <a:ext cx="8229600" cy="796950"/>
          </a:xfrm>
        </p:spPr>
        <p:txBody>
          <a:bodyPr/>
          <a:lstStyle/>
          <a:p>
            <a:pPr algn="l"/>
            <a:r>
              <a:rPr lang="en-US" u="sng" dirty="0"/>
              <a:t>PRH Requirement</a:t>
            </a:r>
            <a:r>
              <a:rPr lang="en-US" dirty="0"/>
              <a:t>:</a:t>
            </a:r>
          </a:p>
        </p:txBody>
      </p:sp>
      <p:sp>
        <p:nvSpPr>
          <p:cNvPr id="4" name="Content Placeholder 3">
            <a:extLst>
              <a:ext uri="{FF2B5EF4-FFF2-40B4-BE49-F238E27FC236}">
                <a16:creationId xmlns:a16="http://schemas.microsoft.com/office/drawing/2014/main" id="{AD8FD534-4073-4B0C-A747-E06178AE09DB}"/>
              </a:ext>
            </a:extLst>
          </p:cNvPr>
          <p:cNvSpPr>
            <a:spLocks noGrp="1"/>
          </p:cNvSpPr>
          <p:nvPr>
            <p:ph idx="1"/>
          </p:nvPr>
        </p:nvSpPr>
        <p:spPr/>
        <p:txBody>
          <a:bodyPr/>
          <a:lstStyle/>
          <a:p>
            <a:r>
              <a:rPr lang="en-US" dirty="0"/>
              <a:t>Biannual Health and Wellness Program Compliance Assessments</a:t>
            </a:r>
          </a:p>
          <a:p>
            <a:pPr lvl="1"/>
            <a:r>
              <a:rPr lang="en-US" dirty="0"/>
              <a:t>H&amp;W PCA’s</a:t>
            </a:r>
          </a:p>
          <a:p>
            <a:pPr lvl="2"/>
            <a:r>
              <a:rPr lang="en-US" sz="1800" dirty="0"/>
              <a:t>Focus on center compliance with applicable Federal and state health laws and regulations</a:t>
            </a:r>
          </a:p>
          <a:p>
            <a:pPr lvl="2"/>
            <a:endParaRPr lang="en-US" sz="1000" dirty="0"/>
          </a:p>
          <a:p>
            <a:pPr lvl="2"/>
            <a:r>
              <a:rPr lang="en-US" sz="1800" dirty="0"/>
              <a:t>Focus on center compliance with Job Corps program requirements in PRH Sections 2.3, 5.1, 5.2, 5.4, 5.6, 5.10, 6.2, and 6.7, as well as applicable Exhibits and Appendices</a:t>
            </a:r>
          </a:p>
          <a:p>
            <a:pPr lvl="2"/>
            <a:endParaRPr lang="en-US" sz="1000" dirty="0"/>
          </a:p>
          <a:p>
            <a:pPr lvl="2"/>
            <a:r>
              <a:rPr lang="en-US" sz="1800" dirty="0"/>
              <a:t>Evaluate the delivery of Health and Wellness Program services </a:t>
            </a:r>
          </a:p>
          <a:p>
            <a:pPr lvl="2"/>
            <a:endParaRPr lang="en-US" sz="1000" dirty="0"/>
          </a:p>
          <a:p>
            <a:pPr lvl="2"/>
            <a:r>
              <a:rPr lang="en-US" sz="1800" dirty="0"/>
              <a:t>Are conducted on a biannual bias set by the National Office of Job Corps</a:t>
            </a:r>
          </a:p>
        </p:txBody>
      </p:sp>
    </p:spTree>
    <p:extLst>
      <p:ext uri="{BB962C8B-B14F-4D97-AF65-F5344CB8AC3E}">
        <p14:creationId xmlns:p14="http://schemas.microsoft.com/office/powerpoint/2010/main" val="2807629950"/>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XRUYQT3274NZ-681238054-1763</_dlc_DocId>
    <_dlc_DocIdUrl xmlns="b22f8f74-215c-4154-9939-bd29e4e8980e">
      <Url>https://supportservices.jobcorps.gov/health/_layouts/15/DocIdRedir.aspx?ID=XRUYQT3274NZ-681238054-1763</Url>
      <Description>XRUYQT3274NZ-681238054-1763</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BB8F3C4-62F6-40D1-A96D-6DEF3935D14D}"/>
</file>

<file path=customXml/itemProps2.xml><?xml version="1.0" encoding="utf-8"?>
<ds:datastoreItem xmlns:ds="http://schemas.openxmlformats.org/officeDocument/2006/customXml" ds:itemID="{DF5D6102-BD5D-48DD-BBAA-04AE940F8DBA}"/>
</file>

<file path=customXml/itemProps3.xml><?xml version="1.0" encoding="utf-8"?>
<ds:datastoreItem xmlns:ds="http://schemas.openxmlformats.org/officeDocument/2006/customXml" ds:itemID="{20552593-B0C5-461C-ADBD-6697741D0EB0}"/>
</file>

<file path=customXml/itemProps4.xml><?xml version="1.0" encoding="utf-8"?>
<ds:datastoreItem xmlns:ds="http://schemas.openxmlformats.org/officeDocument/2006/customXml" ds:itemID="{8DFCEFD1-1F51-4434-8A6A-73ABA63279AE}"/>
</file>

<file path=docProps/app.xml><?xml version="1.0" encoding="utf-8"?>
<Properties xmlns="http://schemas.openxmlformats.org/officeDocument/2006/extended-properties" xmlns:vt="http://schemas.openxmlformats.org/officeDocument/2006/docPropsVTypes">
  <TotalTime>2076</TotalTime>
  <Words>5848</Words>
  <Application>Microsoft Office PowerPoint</Application>
  <PresentationFormat>On-screen Show (4:3)</PresentationFormat>
  <Paragraphs>291</Paragraphs>
  <Slides>33</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Arial Black</vt:lpstr>
      <vt:lpstr>Brush Script MT</vt:lpstr>
      <vt:lpstr>Calibri</vt:lpstr>
      <vt:lpstr>Chiller</vt:lpstr>
      <vt:lpstr>Goudy Stout</vt:lpstr>
      <vt:lpstr>Wingdings</vt:lpstr>
      <vt:lpstr>Diseño predeterminado</vt:lpstr>
      <vt:lpstr>Following the Thread:  Health and Wellness PRH Compliance  Presented by Sheryl Cheek, MS, RN                       Nurse Specialist/Assessor</vt:lpstr>
      <vt:lpstr>PowerPoint Presentation</vt:lpstr>
      <vt:lpstr>Session Objectives:</vt:lpstr>
      <vt:lpstr>PCA’s: What are they good for?</vt:lpstr>
      <vt:lpstr>Program Evaluation</vt:lpstr>
      <vt:lpstr>Program Evaluation</vt:lpstr>
      <vt:lpstr>Program Compliance</vt:lpstr>
      <vt:lpstr>Customer Service</vt:lpstr>
      <vt:lpstr>PRH Requirement:</vt:lpstr>
      <vt:lpstr>PCA: The Cardinal Rule</vt:lpstr>
      <vt:lpstr>Common Concerns:</vt:lpstr>
      <vt:lpstr>PowerPoint Presentation</vt:lpstr>
      <vt:lpstr>Common Concerns:</vt:lpstr>
      <vt:lpstr>PowerPoint Presentation</vt:lpstr>
      <vt:lpstr>Common Concerns:</vt:lpstr>
      <vt:lpstr>PowerPoint Presentation</vt:lpstr>
      <vt:lpstr>Common Concerns:</vt:lpstr>
      <vt:lpstr>PowerPoint Presentation</vt:lpstr>
      <vt:lpstr>Common Concern:</vt:lpstr>
      <vt:lpstr>PowerPoint Presentation</vt:lpstr>
      <vt:lpstr>Common Concerns:</vt:lpstr>
      <vt:lpstr>PowerPoint Presentation</vt:lpstr>
      <vt:lpstr>Common Concern:</vt:lpstr>
      <vt:lpstr>PowerPoint Presentation</vt:lpstr>
      <vt:lpstr>Common Concerns:</vt:lpstr>
      <vt:lpstr>PowerPoint Presentation</vt:lpstr>
      <vt:lpstr>Compliance Issues: Don’t let this happen to you</vt:lpstr>
      <vt:lpstr>Scenario #1</vt:lpstr>
      <vt:lpstr>Scenario #2</vt:lpstr>
      <vt:lpstr>Scenario #3</vt:lpstr>
      <vt:lpstr>Scenario #4</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Follow the Thread: Health and Wellness PRH Compliance</dc:title>
  <dc:creator>Sheryl Cheek</dc:creator>
  <cp:lastModifiedBy>Sheryl Cheek</cp:lastModifiedBy>
  <cp:revision>1</cp:revision>
  <cp:lastPrinted>2020-06-16T17:23:39Z</cp:lastPrinted>
  <dcterms:created xsi:type="dcterms:W3CDTF">2020-06-08T04:48:48Z</dcterms:created>
  <dcterms:modified xsi:type="dcterms:W3CDTF">2020-06-16T18:28:32Z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fc605b59-e401-47b2-a048-34dfe7529685</vt:lpwstr>
  </property>
</Properties>
</file>