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diagrams/data3.xml" ContentType="application/vnd.openxmlformats-officedocument.drawingml.diagramData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diagrams/data7.xml" ContentType="application/vnd.openxmlformats-officedocument.drawingml.diagramData+xml"/>
  <Override PartName="/ppt/diagrams/data8.xml" ContentType="application/vnd.openxmlformats-officedocument.drawingml.diagramData+xml"/>
  <Override PartName="/ppt/diagrams/data9.xml" ContentType="application/vnd.openxmlformats-officedocument.drawingml.diagramData+xml"/>
  <Override PartName="/ppt/diagrams/data10.xml" ContentType="application/vnd.openxmlformats-officedocument.drawingml.diagramData+xml"/>
  <Override PartName="/ppt/diagrams/data4.xml" ContentType="application/vnd.openxmlformats-officedocument.drawingml.diagramData+xml"/>
  <Override PartName="/ppt/diagrams/data1.xml" ContentType="application/vnd.openxmlformats-officedocument.drawingml.diagramData+xml"/>
  <Override PartName="/ppt/diagrams/data5.xml" ContentType="application/vnd.openxmlformats-officedocument.drawingml.diagramData+xml"/>
  <Override PartName="/ppt/diagrams/data2.xml" ContentType="application/vnd.openxmlformats-officedocument.drawingml.diagramData+xml"/>
  <Override PartName="/ppt/diagrams/data6.xml" ContentType="application/vnd.openxmlformats-officedocument.drawingml.diagramData+xml"/>
  <Override PartName="/ppt/slideLayouts/slideLayout10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1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10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6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Layouts/slideLayout11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rawing7.xml" ContentType="application/vnd.ms-office.drawingml.diagramDrawing+xml"/>
  <Override PartName="/ppt/diagrams/colors7.xml" ContentType="application/vnd.openxmlformats-officedocument.drawingml.diagramColors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theme/theme1.xml" ContentType="application/vnd.openxmlformats-officedocument.theme+xml"/>
  <Override PartName="/ppt/diagrams/layout3.xml" ContentType="application/vnd.openxmlformats-officedocument.drawingml.diagramLayout+xml"/>
  <Override PartName="/ppt/theme/theme2.xml" ContentType="application/vnd.openxmlformats-officedocument.theme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  <Override PartName="/customXml/itemProps4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73" r:id="rId4"/>
  </p:sldMasterIdLst>
  <p:notesMasterIdLst>
    <p:notesMasterId r:id="rId34"/>
  </p:notesMasterIdLst>
  <p:sldIdLst>
    <p:sldId id="257" r:id="rId5"/>
    <p:sldId id="283" r:id="rId6"/>
    <p:sldId id="305" r:id="rId7"/>
    <p:sldId id="306" r:id="rId8"/>
    <p:sldId id="307" r:id="rId9"/>
    <p:sldId id="308" r:id="rId10"/>
    <p:sldId id="309" r:id="rId11"/>
    <p:sldId id="310" r:id="rId12"/>
    <p:sldId id="311" r:id="rId13"/>
    <p:sldId id="312" r:id="rId14"/>
    <p:sldId id="313" r:id="rId15"/>
    <p:sldId id="314" r:id="rId16"/>
    <p:sldId id="315" r:id="rId17"/>
    <p:sldId id="286" r:id="rId18"/>
    <p:sldId id="260" r:id="rId19"/>
    <p:sldId id="259" r:id="rId20"/>
    <p:sldId id="266" r:id="rId21"/>
    <p:sldId id="288" r:id="rId22"/>
    <p:sldId id="318" r:id="rId23"/>
    <p:sldId id="1155" r:id="rId24"/>
    <p:sldId id="302" r:id="rId25"/>
    <p:sldId id="301" r:id="rId26"/>
    <p:sldId id="265" r:id="rId27"/>
    <p:sldId id="317" r:id="rId28"/>
    <p:sldId id="316" r:id="rId29"/>
    <p:sldId id="267" r:id="rId30"/>
    <p:sldId id="268" r:id="rId31"/>
    <p:sldId id="269" r:id="rId32"/>
    <p:sldId id="303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52B9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7" autoAdjust="0"/>
    <p:restoredTop sz="79892" autoAdjust="0"/>
  </p:normalViewPr>
  <p:slideViewPr>
    <p:cSldViewPr snapToGrid="0">
      <p:cViewPr varScale="1">
        <p:scale>
          <a:sx n="70" d="100"/>
          <a:sy n="70" d="100"/>
        </p:scale>
        <p:origin x="1171" y="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76" d="100"/>
          <a:sy n="76" d="100"/>
        </p:scale>
        <p:origin x="2064" y="-31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40" Type="http://schemas.openxmlformats.org/officeDocument/2006/relationships/customXml" Target="../customXml/item4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commentAuthors" Target="commentAuthor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hyperlink" Target="https://diy.stackexchange.com/questions/26957/how-do-i-remove-a-bolt-thats-stuck-in-a-ceiling-junction-box" TargetMode="External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hyperlink" Target="https://opentextbc.ca/clinicalskills/chapter/1-8-masks/" TargetMode="External"/><Relationship Id="rId1" Type="http://schemas.openxmlformats.org/officeDocument/2006/relationships/image" Target="../media/image7.jpg"/><Relationship Id="rId6" Type="http://schemas.openxmlformats.org/officeDocument/2006/relationships/hyperlink" Target="https://en.wikipedia.org/wiki/Dust_mask" TargetMode="External"/><Relationship Id="rId5" Type="http://schemas.openxmlformats.org/officeDocument/2006/relationships/image" Target="../media/image9.jpg"/><Relationship Id="rId4" Type="http://schemas.openxmlformats.org/officeDocument/2006/relationships/hyperlink" Target="http://pngimg.com/download/81639" TargetMode="External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image" Target="../media/image21.jpg"/><Relationship Id="rId5" Type="http://schemas.openxmlformats.org/officeDocument/2006/relationships/hyperlink" Target="http://newsentrepreneurs.blogspot.com/2017/01/the-hidden-power-of-social-capital-for.html" TargetMode="External"/><Relationship Id="rId4" Type="http://schemas.openxmlformats.org/officeDocument/2006/relationships/image" Target="../media/image24.png"/></Relationships>
</file>

<file path=ppt/diagrams/_rels/data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svg"/><Relationship Id="rId1" Type="http://schemas.openxmlformats.org/officeDocument/2006/relationships/image" Target="../media/image31.png"/><Relationship Id="rId6" Type="http://schemas.openxmlformats.org/officeDocument/2006/relationships/image" Target="../media/image36.svg"/><Relationship Id="rId5" Type="http://schemas.openxmlformats.org/officeDocument/2006/relationships/image" Target="../media/image35.png"/><Relationship Id="rId4" Type="http://schemas.openxmlformats.org/officeDocument/2006/relationships/image" Target="../media/image34.svg"/></Relationships>
</file>

<file path=ppt/diagrams/_rels/data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svg"/><Relationship Id="rId3" Type="http://schemas.openxmlformats.org/officeDocument/2006/relationships/image" Target="../media/image46.png"/><Relationship Id="rId7" Type="http://schemas.openxmlformats.org/officeDocument/2006/relationships/image" Target="../media/image49.png"/><Relationship Id="rId2" Type="http://schemas.openxmlformats.org/officeDocument/2006/relationships/image" Target="../media/image45.svg"/><Relationship Id="rId1" Type="http://schemas.openxmlformats.org/officeDocument/2006/relationships/image" Target="../media/image44.png"/><Relationship Id="rId6" Type="http://schemas.openxmlformats.org/officeDocument/2006/relationships/hyperlink" Target="https://en.wikipedia.org/wiki/Maitrayaniya_Upanishad" TargetMode="External"/><Relationship Id="rId5" Type="http://schemas.openxmlformats.org/officeDocument/2006/relationships/image" Target="../media/image48.png"/><Relationship Id="rId4" Type="http://schemas.openxmlformats.org/officeDocument/2006/relationships/image" Target="../media/image47.sv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hyperlink" Target="https://diy.stackexchange.com/questions/26957/how-do-i-remove-a-bolt-thats-stuck-in-a-ceiling-junction-box" TargetMode="External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hyperlink" Target="https://opentextbc.ca/clinicalskills/chapter/1-8-masks/" TargetMode="External"/><Relationship Id="rId1" Type="http://schemas.openxmlformats.org/officeDocument/2006/relationships/image" Target="../media/image7.jpg"/><Relationship Id="rId6" Type="http://schemas.openxmlformats.org/officeDocument/2006/relationships/hyperlink" Target="https://en.wikipedia.org/wiki/Dust_mask" TargetMode="External"/><Relationship Id="rId5" Type="http://schemas.openxmlformats.org/officeDocument/2006/relationships/image" Target="../media/image9.jpg"/><Relationship Id="rId4" Type="http://schemas.openxmlformats.org/officeDocument/2006/relationships/hyperlink" Target="http://pngimg.com/download/81639" TargetMode="External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5.png"/><Relationship Id="rId1" Type="http://schemas.openxmlformats.org/officeDocument/2006/relationships/image" Target="../media/image21.jpg"/><Relationship Id="rId5" Type="http://schemas.openxmlformats.org/officeDocument/2006/relationships/hyperlink" Target="http://newsentrepreneurs.blogspot.com/2017/01/the-hidden-power-of-social-capital-for.html" TargetMode="External"/><Relationship Id="rId4" Type="http://schemas.openxmlformats.org/officeDocument/2006/relationships/image" Target="../media/image24.png"/></Relationships>
</file>

<file path=ppt/diagrams/_rels/drawing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3" Type="http://schemas.openxmlformats.org/officeDocument/2006/relationships/image" Target="../media/image40.png"/><Relationship Id="rId7" Type="http://schemas.openxmlformats.org/officeDocument/2006/relationships/image" Target="../media/image37.png"/><Relationship Id="rId2" Type="http://schemas.openxmlformats.org/officeDocument/2006/relationships/image" Target="../media/image32.svg"/><Relationship Id="rId1" Type="http://schemas.openxmlformats.org/officeDocument/2006/relationships/image" Target="../media/image39.png"/><Relationship Id="rId6" Type="http://schemas.openxmlformats.org/officeDocument/2006/relationships/image" Target="../media/image36.svg"/><Relationship Id="rId5" Type="http://schemas.openxmlformats.org/officeDocument/2006/relationships/image" Target="../media/image41.png"/><Relationship Id="rId4" Type="http://schemas.openxmlformats.org/officeDocument/2006/relationships/image" Target="../media/image34.svg"/></Relationships>
</file>

<file path=ppt/diagrams/_rels/drawing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svg"/><Relationship Id="rId3" Type="http://schemas.openxmlformats.org/officeDocument/2006/relationships/image" Target="../media/image46.png"/><Relationship Id="rId7" Type="http://schemas.openxmlformats.org/officeDocument/2006/relationships/image" Target="../media/image49.png"/><Relationship Id="rId2" Type="http://schemas.openxmlformats.org/officeDocument/2006/relationships/image" Target="../media/image45.svg"/><Relationship Id="rId1" Type="http://schemas.openxmlformats.org/officeDocument/2006/relationships/image" Target="../media/image44.png"/><Relationship Id="rId6" Type="http://schemas.openxmlformats.org/officeDocument/2006/relationships/hyperlink" Target="https://en.wikipedia.org/wiki/Maitrayaniya_Upanishad" TargetMode="External"/><Relationship Id="rId5" Type="http://schemas.openxmlformats.org/officeDocument/2006/relationships/image" Target="../media/image48.png"/><Relationship Id="rId4" Type="http://schemas.openxmlformats.org/officeDocument/2006/relationships/image" Target="../media/image47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18/5/colors/Iconchunking_colored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accent2">
        <a:alpha val="0"/>
      </a:schemeClr>
    </dgm:fillClrLst>
    <dgm:linClrLst meth="repeat">
      <a:schemeClr val="accent2">
        <a:alpha val="0"/>
      </a:schemeClr>
    </dgm:linClrLst>
    <dgm:effectClrLst/>
    <dgm:txLinClrLst/>
    <dgm:txFillClrLst meth="repeat">
      <a:schemeClr val="accent2"/>
      <a:schemeClr val="accent3"/>
      <a:schemeClr val="accent4"/>
      <a:schemeClr val="accent5"/>
      <a:schemeClr val="accent6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78EC1DE-038A-40E5-81BB-EF702E618ABD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F6346C3B-39BD-4D07-A9FC-1B22213AA857}">
      <dgm:prSet/>
      <dgm:spPr/>
      <dgm:t>
        <a:bodyPr/>
        <a:lstStyle/>
        <a:p>
          <a:r>
            <a:rPr lang="en-US" dirty="0"/>
            <a:t>Isolation – if suspected or confirmed disease</a:t>
          </a:r>
        </a:p>
      </dgm:t>
    </dgm:pt>
    <dgm:pt modelId="{10F7FA73-49C1-4A0D-A584-CACF26954111}" type="parTrans" cxnId="{B330A021-83A5-4FB3-8848-644504AEDCCD}">
      <dgm:prSet/>
      <dgm:spPr/>
      <dgm:t>
        <a:bodyPr/>
        <a:lstStyle/>
        <a:p>
          <a:endParaRPr lang="en-US"/>
        </a:p>
      </dgm:t>
    </dgm:pt>
    <dgm:pt modelId="{6084922A-F2F4-4B4F-8663-112D06D141F1}" type="sibTrans" cxnId="{B330A021-83A5-4FB3-8848-644504AEDCCD}">
      <dgm:prSet/>
      <dgm:spPr/>
      <dgm:t>
        <a:bodyPr/>
        <a:lstStyle/>
        <a:p>
          <a:endParaRPr lang="en-US"/>
        </a:p>
      </dgm:t>
    </dgm:pt>
    <dgm:pt modelId="{21DB2EF6-AB28-4A1C-A597-F06E3B2E8D81}">
      <dgm:prSet/>
      <dgm:spPr/>
      <dgm:t>
        <a:bodyPr/>
        <a:lstStyle/>
        <a:p>
          <a:r>
            <a:rPr lang="en-US" dirty="0"/>
            <a:t>For 7 days after symptom onset or 72 hours after resolution of symptoms</a:t>
          </a:r>
        </a:p>
      </dgm:t>
    </dgm:pt>
    <dgm:pt modelId="{C96A944C-98DB-4001-BAFB-B8803A39D1AA}" type="parTrans" cxnId="{6CC93F5C-1A9F-4A1D-92B9-237F7798A66E}">
      <dgm:prSet/>
      <dgm:spPr/>
      <dgm:t>
        <a:bodyPr/>
        <a:lstStyle/>
        <a:p>
          <a:endParaRPr lang="en-US"/>
        </a:p>
      </dgm:t>
    </dgm:pt>
    <dgm:pt modelId="{5EBCE334-727B-40F0-82C3-A6C700327059}" type="sibTrans" cxnId="{6CC93F5C-1A9F-4A1D-92B9-237F7798A66E}">
      <dgm:prSet/>
      <dgm:spPr/>
      <dgm:t>
        <a:bodyPr/>
        <a:lstStyle/>
        <a:p>
          <a:endParaRPr lang="en-US"/>
        </a:p>
      </dgm:t>
    </dgm:pt>
    <dgm:pt modelId="{4DAAE624-E2C8-4514-AC00-6033DA57F7A9}">
      <dgm:prSet/>
      <dgm:spPr/>
      <dgm:t>
        <a:bodyPr/>
        <a:lstStyle/>
        <a:p>
          <a:r>
            <a:rPr lang="en-US" dirty="0"/>
            <a:t>Quarantine – if exposed to someone with suspected to confirmed disease</a:t>
          </a:r>
        </a:p>
      </dgm:t>
    </dgm:pt>
    <dgm:pt modelId="{7E179F60-C7A5-488E-9917-43288DBC52C5}" type="parTrans" cxnId="{E2306F6E-E7A7-4BDB-B5BD-EF6DBEFC5AD3}">
      <dgm:prSet/>
      <dgm:spPr/>
      <dgm:t>
        <a:bodyPr/>
        <a:lstStyle/>
        <a:p>
          <a:endParaRPr lang="en-US"/>
        </a:p>
      </dgm:t>
    </dgm:pt>
    <dgm:pt modelId="{6AC3236B-8349-410E-A7C4-61CCD4DE3976}" type="sibTrans" cxnId="{E2306F6E-E7A7-4BDB-B5BD-EF6DBEFC5AD3}">
      <dgm:prSet/>
      <dgm:spPr/>
      <dgm:t>
        <a:bodyPr/>
        <a:lstStyle/>
        <a:p>
          <a:endParaRPr lang="en-US"/>
        </a:p>
      </dgm:t>
    </dgm:pt>
    <dgm:pt modelId="{CBB15AEF-7D5C-41B3-AF71-5883253FD11E}">
      <dgm:prSet/>
      <dgm:spPr/>
      <dgm:t>
        <a:bodyPr/>
        <a:lstStyle/>
        <a:p>
          <a:r>
            <a:rPr lang="en-US" dirty="0"/>
            <a:t>For 14 days after exposure (because incubation 2-14 days!)</a:t>
          </a:r>
        </a:p>
      </dgm:t>
    </dgm:pt>
    <dgm:pt modelId="{8A1AB087-5205-4C34-99CA-7E302967AC7A}" type="parTrans" cxnId="{3442D032-9EED-4C34-AA03-380367634C60}">
      <dgm:prSet/>
      <dgm:spPr/>
      <dgm:t>
        <a:bodyPr/>
        <a:lstStyle/>
        <a:p>
          <a:endParaRPr lang="en-US"/>
        </a:p>
      </dgm:t>
    </dgm:pt>
    <dgm:pt modelId="{0CE6F501-338E-49EF-9279-8786A9B36B60}" type="sibTrans" cxnId="{3442D032-9EED-4C34-AA03-380367634C60}">
      <dgm:prSet/>
      <dgm:spPr/>
      <dgm:t>
        <a:bodyPr/>
        <a:lstStyle/>
        <a:p>
          <a:endParaRPr lang="en-US"/>
        </a:p>
      </dgm:t>
    </dgm:pt>
    <dgm:pt modelId="{79075DC0-683D-465A-AF52-30B7BD8BBCA9}" type="pres">
      <dgm:prSet presAssocID="{678EC1DE-038A-40E5-81BB-EF702E618ABD}" presName="linear" presStyleCnt="0">
        <dgm:presLayoutVars>
          <dgm:animLvl val="lvl"/>
          <dgm:resizeHandles val="exact"/>
        </dgm:presLayoutVars>
      </dgm:prSet>
      <dgm:spPr/>
    </dgm:pt>
    <dgm:pt modelId="{ABD03C8E-D7BF-46AF-8B46-AC9C74E3C52B}" type="pres">
      <dgm:prSet presAssocID="{F6346C3B-39BD-4D07-A9FC-1B22213AA857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C51F5BDE-A9A1-47BB-BCFB-1FC20D4AD74E}" type="pres">
      <dgm:prSet presAssocID="{F6346C3B-39BD-4D07-A9FC-1B22213AA857}" presName="childText" presStyleLbl="revTx" presStyleIdx="0" presStyleCnt="2">
        <dgm:presLayoutVars>
          <dgm:bulletEnabled val="1"/>
        </dgm:presLayoutVars>
      </dgm:prSet>
      <dgm:spPr/>
    </dgm:pt>
    <dgm:pt modelId="{FBC8A915-B74B-4819-AFD9-E31E63CAC52C}" type="pres">
      <dgm:prSet presAssocID="{4DAAE624-E2C8-4514-AC00-6033DA57F7A9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F450D0C2-1B8F-452C-B0F7-C7B5883E851E}" type="pres">
      <dgm:prSet presAssocID="{4DAAE624-E2C8-4514-AC00-6033DA57F7A9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B330A021-83A5-4FB3-8848-644504AEDCCD}" srcId="{678EC1DE-038A-40E5-81BB-EF702E618ABD}" destId="{F6346C3B-39BD-4D07-A9FC-1B22213AA857}" srcOrd="0" destOrd="0" parTransId="{10F7FA73-49C1-4A0D-A584-CACF26954111}" sibTransId="{6084922A-F2F4-4B4F-8663-112D06D141F1}"/>
    <dgm:cxn modelId="{8C3A7231-3307-4293-933F-C03A5A510D03}" type="presOf" srcId="{F6346C3B-39BD-4D07-A9FC-1B22213AA857}" destId="{ABD03C8E-D7BF-46AF-8B46-AC9C74E3C52B}" srcOrd="0" destOrd="0" presId="urn:microsoft.com/office/officeart/2005/8/layout/vList2"/>
    <dgm:cxn modelId="{3442D032-9EED-4C34-AA03-380367634C60}" srcId="{4DAAE624-E2C8-4514-AC00-6033DA57F7A9}" destId="{CBB15AEF-7D5C-41B3-AF71-5883253FD11E}" srcOrd="0" destOrd="0" parTransId="{8A1AB087-5205-4C34-99CA-7E302967AC7A}" sibTransId="{0CE6F501-338E-49EF-9279-8786A9B36B60}"/>
    <dgm:cxn modelId="{6CC93F5C-1A9F-4A1D-92B9-237F7798A66E}" srcId="{F6346C3B-39BD-4D07-A9FC-1B22213AA857}" destId="{21DB2EF6-AB28-4A1C-A597-F06E3B2E8D81}" srcOrd="0" destOrd="0" parTransId="{C96A944C-98DB-4001-BAFB-B8803A39D1AA}" sibTransId="{5EBCE334-727B-40F0-82C3-A6C700327059}"/>
    <dgm:cxn modelId="{D070E765-211E-420C-96FA-2F08AA753A0E}" type="presOf" srcId="{678EC1DE-038A-40E5-81BB-EF702E618ABD}" destId="{79075DC0-683D-465A-AF52-30B7BD8BBCA9}" srcOrd="0" destOrd="0" presId="urn:microsoft.com/office/officeart/2005/8/layout/vList2"/>
    <dgm:cxn modelId="{BED91147-B005-482C-9FB0-6B6284B3166A}" type="presOf" srcId="{CBB15AEF-7D5C-41B3-AF71-5883253FD11E}" destId="{F450D0C2-1B8F-452C-B0F7-C7B5883E851E}" srcOrd="0" destOrd="0" presId="urn:microsoft.com/office/officeart/2005/8/layout/vList2"/>
    <dgm:cxn modelId="{E2306F6E-E7A7-4BDB-B5BD-EF6DBEFC5AD3}" srcId="{678EC1DE-038A-40E5-81BB-EF702E618ABD}" destId="{4DAAE624-E2C8-4514-AC00-6033DA57F7A9}" srcOrd="1" destOrd="0" parTransId="{7E179F60-C7A5-488E-9917-43288DBC52C5}" sibTransId="{6AC3236B-8349-410E-A7C4-61CCD4DE3976}"/>
    <dgm:cxn modelId="{AC37B585-55BB-4A83-BD73-FAE3DB9DA32D}" type="presOf" srcId="{21DB2EF6-AB28-4A1C-A597-F06E3B2E8D81}" destId="{C51F5BDE-A9A1-47BB-BCFB-1FC20D4AD74E}" srcOrd="0" destOrd="0" presId="urn:microsoft.com/office/officeart/2005/8/layout/vList2"/>
    <dgm:cxn modelId="{4E34B6E0-939D-4FFC-8D12-EA0445D71B9F}" type="presOf" srcId="{4DAAE624-E2C8-4514-AC00-6033DA57F7A9}" destId="{FBC8A915-B74B-4819-AFD9-E31E63CAC52C}" srcOrd="0" destOrd="0" presId="urn:microsoft.com/office/officeart/2005/8/layout/vList2"/>
    <dgm:cxn modelId="{32B6BE8A-2C09-4ED1-9384-210181708BF9}" type="presParOf" srcId="{79075DC0-683D-465A-AF52-30B7BD8BBCA9}" destId="{ABD03C8E-D7BF-46AF-8B46-AC9C74E3C52B}" srcOrd="0" destOrd="0" presId="urn:microsoft.com/office/officeart/2005/8/layout/vList2"/>
    <dgm:cxn modelId="{71035010-009D-4D32-98A1-367242309054}" type="presParOf" srcId="{79075DC0-683D-465A-AF52-30B7BD8BBCA9}" destId="{C51F5BDE-A9A1-47BB-BCFB-1FC20D4AD74E}" srcOrd="1" destOrd="0" presId="urn:microsoft.com/office/officeart/2005/8/layout/vList2"/>
    <dgm:cxn modelId="{524F6946-8DE9-4BAE-ABC0-CE83E30B85B2}" type="presParOf" srcId="{79075DC0-683D-465A-AF52-30B7BD8BBCA9}" destId="{FBC8A915-B74B-4819-AFD9-E31E63CAC52C}" srcOrd="2" destOrd="0" presId="urn:microsoft.com/office/officeart/2005/8/layout/vList2"/>
    <dgm:cxn modelId="{4248AA11-1414-41CF-B165-AAE20496F4A3}" type="presParOf" srcId="{79075DC0-683D-465A-AF52-30B7BD8BBCA9}" destId="{F450D0C2-1B8F-452C-B0F7-C7B5883E851E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2D2C1C32-3BED-4F66-9DB4-E37DF5B7CBE7}" type="doc">
      <dgm:prSet loTypeId="urn:microsoft.com/office/officeart/2005/8/layout/vProcess5" loCatId="process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110D90F-56DB-4876-925A-70DAFE2B8D47}">
      <dgm:prSet/>
      <dgm:spPr/>
      <dgm:t>
        <a:bodyPr/>
        <a:lstStyle/>
        <a:p>
          <a:r>
            <a:rPr lang="en-US" dirty="0"/>
            <a:t>Mixed Emotions</a:t>
          </a:r>
        </a:p>
      </dgm:t>
    </dgm:pt>
    <dgm:pt modelId="{77FD9CD3-F416-4EAD-80CB-E1F67E9C3E1D}" type="parTrans" cxnId="{F4970E41-1509-4877-8B58-B6D9D1D49333}">
      <dgm:prSet/>
      <dgm:spPr/>
      <dgm:t>
        <a:bodyPr/>
        <a:lstStyle/>
        <a:p>
          <a:endParaRPr lang="en-US"/>
        </a:p>
      </dgm:t>
    </dgm:pt>
    <dgm:pt modelId="{05582DF4-0FA0-494A-8B6F-0959CC88FC56}" type="sibTrans" cxnId="{F4970E41-1509-4877-8B58-B6D9D1D49333}">
      <dgm:prSet/>
      <dgm:spPr/>
      <dgm:t>
        <a:bodyPr/>
        <a:lstStyle/>
        <a:p>
          <a:endParaRPr lang="en-US" dirty="0"/>
        </a:p>
      </dgm:t>
    </dgm:pt>
    <dgm:pt modelId="{36CE89DE-C301-4C6A-950B-3EAB29CAF22C}">
      <dgm:prSet/>
      <dgm:spPr/>
      <dgm:t>
        <a:bodyPr/>
        <a:lstStyle/>
        <a:p>
          <a:r>
            <a:rPr lang="en-US" dirty="0"/>
            <a:t>Is It Really  Safe?</a:t>
          </a:r>
        </a:p>
      </dgm:t>
    </dgm:pt>
    <dgm:pt modelId="{37B83E1E-E69F-45B5-894C-CA07D36AD89A}" type="parTrans" cxnId="{5442303A-F2A3-4AAB-B780-8F7E9A6404F3}">
      <dgm:prSet/>
      <dgm:spPr/>
      <dgm:t>
        <a:bodyPr/>
        <a:lstStyle/>
        <a:p>
          <a:endParaRPr lang="en-US"/>
        </a:p>
      </dgm:t>
    </dgm:pt>
    <dgm:pt modelId="{EBB852FB-1BCF-455F-BDF8-52B1BF813AE1}" type="sibTrans" cxnId="{5442303A-F2A3-4AAB-B780-8F7E9A6404F3}">
      <dgm:prSet/>
      <dgm:spPr/>
      <dgm:t>
        <a:bodyPr/>
        <a:lstStyle/>
        <a:p>
          <a:endParaRPr lang="en-US" dirty="0"/>
        </a:p>
      </dgm:t>
    </dgm:pt>
    <dgm:pt modelId="{D4570ED2-3D27-4C29-9758-03215997F525}">
      <dgm:prSet/>
      <dgm:spPr/>
      <dgm:t>
        <a:bodyPr/>
        <a:lstStyle/>
        <a:p>
          <a:r>
            <a:rPr lang="en-US" dirty="0"/>
            <a:t>New Normal</a:t>
          </a:r>
        </a:p>
      </dgm:t>
    </dgm:pt>
    <dgm:pt modelId="{C316034D-B1A4-4375-8399-316399AFCA02}" type="parTrans" cxnId="{54DF6FF5-C4DC-4018-80AB-AD0BC152043B}">
      <dgm:prSet/>
      <dgm:spPr/>
      <dgm:t>
        <a:bodyPr/>
        <a:lstStyle/>
        <a:p>
          <a:endParaRPr lang="en-US"/>
        </a:p>
      </dgm:t>
    </dgm:pt>
    <dgm:pt modelId="{AC4FAD66-266F-437A-B078-6C680BA40E8C}" type="sibTrans" cxnId="{54DF6FF5-C4DC-4018-80AB-AD0BC152043B}">
      <dgm:prSet/>
      <dgm:spPr/>
      <dgm:t>
        <a:bodyPr/>
        <a:lstStyle/>
        <a:p>
          <a:endParaRPr lang="en-US" dirty="0"/>
        </a:p>
      </dgm:t>
    </dgm:pt>
    <dgm:pt modelId="{35D59674-33A5-45B4-BB84-7D5F0321ACDF}">
      <dgm:prSet/>
      <dgm:spPr/>
      <dgm:t>
        <a:bodyPr/>
        <a:lstStyle/>
        <a:p>
          <a:r>
            <a:rPr lang="en-US" dirty="0"/>
            <a:t>Routine</a:t>
          </a:r>
        </a:p>
      </dgm:t>
    </dgm:pt>
    <dgm:pt modelId="{08BAB576-3D7F-4642-B3FE-8AA47CE6390F}" type="parTrans" cxnId="{E8A75648-C635-4624-9F0C-60D9804C4803}">
      <dgm:prSet/>
      <dgm:spPr/>
      <dgm:t>
        <a:bodyPr/>
        <a:lstStyle/>
        <a:p>
          <a:endParaRPr lang="en-US"/>
        </a:p>
      </dgm:t>
    </dgm:pt>
    <dgm:pt modelId="{E203A5F0-32F9-4698-9907-5CC3CD1CA101}" type="sibTrans" cxnId="{E8A75648-C635-4624-9F0C-60D9804C4803}">
      <dgm:prSet/>
      <dgm:spPr/>
      <dgm:t>
        <a:bodyPr/>
        <a:lstStyle/>
        <a:p>
          <a:endParaRPr lang="en-US" dirty="0"/>
        </a:p>
      </dgm:t>
    </dgm:pt>
    <dgm:pt modelId="{48B62E94-2DD6-4508-9345-8E26C019BAF1}">
      <dgm:prSet/>
      <dgm:spPr/>
      <dgm:t>
        <a:bodyPr/>
        <a:lstStyle/>
        <a:p>
          <a:r>
            <a:rPr lang="en-US" dirty="0"/>
            <a:t>IDEAS</a:t>
          </a:r>
        </a:p>
      </dgm:t>
    </dgm:pt>
    <dgm:pt modelId="{302372C3-652F-4ED0-9C02-030E46EF355A}" type="parTrans" cxnId="{88C6CEF1-CD22-452E-99C5-50E6BB3B4D78}">
      <dgm:prSet/>
      <dgm:spPr/>
      <dgm:t>
        <a:bodyPr/>
        <a:lstStyle/>
        <a:p>
          <a:endParaRPr lang="en-US"/>
        </a:p>
      </dgm:t>
    </dgm:pt>
    <dgm:pt modelId="{8F4CBDE4-E976-4753-9554-DF4EE0F05138}" type="sibTrans" cxnId="{88C6CEF1-CD22-452E-99C5-50E6BB3B4D78}">
      <dgm:prSet/>
      <dgm:spPr/>
      <dgm:t>
        <a:bodyPr/>
        <a:lstStyle/>
        <a:p>
          <a:endParaRPr lang="en-US"/>
        </a:p>
      </dgm:t>
    </dgm:pt>
    <dgm:pt modelId="{169A8F1B-43B4-4863-8A7D-72F9A436D185}" type="pres">
      <dgm:prSet presAssocID="{2D2C1C32-3BED-4F66-9DB4-E37DF5B7CBE7}" presName="outerComposite" presStyleCnt="0">
        <dgm:presLayoutVars>
          <dgm:chMax val="5"/>
          <dgm:dir/>
          <dgm:resizeHandles val="exact"/>
        </dgm:presLayoutVars>
      </dgm:prSet>
      <dgm:spPr/>
    </dgm:pt>
    <dgm:pt modelId="{3D7F986F-5BF3-49EA-9373-2BAC05DEDBD6}" type="pres">
      <dgm:prSet presAssocID="{2D2C1C32-3BED-4F66-9DB4-E37DF5B7CBE7}" presName="dummyMaxCanvas" presStyleCnt="0">
        <dgm:presLayoutVars/>
      </dgm:prSet>
      <dgm:spPr/>
    </dgm:pt>
    <dgm:pt modelId="{A2464CF6-6DEA-46E8-A77F-AFFC71301C7F}" type="pres">
      <dgm:prSet presAssocID="{2D2C1C32-3BED-4F66-9DB4-E37DF5B7CBE7}" presName="FiveNodes_1" presStyleLbl="node1" presStyleIdx="0" presStyleCnt="5">
        <dgm:presLayoutVars>
          <dgm:bulletEnabled val="1"/>
        </dgm:presLayoutVars>
      </dgm:prSet>
      <dgm:spPr/>
    </dgm:pt>
    <dgm:pt modelId="{5522030A-231B-47AF-8B6E-90D2AF49A9A2}" type="pres">
      <dgm:prSet presAssocID="{2D2C1C32-3BED-4F66-9DB4-E37DF5B7CBE7}" presName="FiveNodes_2" presStyleLbl="node1" presStyleIdx="1" presStyleCnt="5">
        <dgm:presLayoutVars>
          <dgm:bulletEnabled val="1"/>
        </dgm:presLayoutVars>
      </dgm:prSet>
      <dgm:spPr/>
    </dgm:pt>
    <dgm:pt modelId="{1B54C064-4CB9-4EE4-B200-D202913B4F69}" type="pres">
      <dgm:prSet presAssocID="{2D2C1C32-3BED-4F66-9DB4-E37DF5B7CBE7}" presName="FiveNodes_3" presStyleLbl="node1" presStyleIdx="2" presStyleCnt="5">
        <dgm:presLayoutVars>
          <dgm:bulletEnabled val="1"/>
        </dgm:presLayoutVars>
      </dgm:prSet>
      <dgm:spPr/>
    </dgm:pt>
    <dgm:pt modelId="{E57C86B2-A47D-4290-AE22-F09BC879C07B}" type="pres">
      <dgm:prSet presAssocID="{2D2C1C32-3BED-4F66-9DB4-E37DF5B7CBE7}" presName="FiveNodes_4" presStyleLbl="node1" presStyleIdx="3" presStyleCnt="5">
        <dgm:presLayoutVars>
          <dgm:bulletEnabled val="1"/>
        </dgm:presLayoutVars>
      </dgm:prSet>
      <dgm:spPr/>
    </dgm:pt>
    <dgm:pt modelId="{2F8F7FEE-96F9-43B9-AE45-F598254C8642}" type="pres">
      <dgm:prSet presAssocID="{2D2C1C32-3BED-4F66-9DB4-E37DF5B7CBE7}" presName="FiveNodes_5" presStyleLbl="node1" presStyleIdx="4" presStyleCnt="5">
        <dgm:presLayoutVars>
          <dgm:bulletEnabled val="1"/>
        </dgm:presLayoutVars>
      </dgm:prSet>
      <dgm:spPr/>
    </dgm:pt>
    <dgm:pt modelId="{3FDA97E3-E127-4CAC-B8F0-C8DECAA9DDA8}" type="pres">
      <dgm:prSet presAssocID="{2D2C1C32-3BED-4F66-9DB4-E37DF5B7CBE7}" presName="FiveConn_1-2" presStyleLbl="fgAccFollowNode1" presStyleIdx="0" presStyleCnt="4">
        <dgm:presLayoutVars>
          <dgm:bulletEnabled val="1"/>
        </dgm:presLayoutVars>
      </dgm:prSet>
      <dgm:spPr/>
    </dgm:pt>
    <dgm:pt modelId="{78DA3E77-E335-4108-B3FE-85FF65CE0FB7}" type="pres">
      <dgm:prSet presAssocID="{2D2C1C32-3BED-4F66-9DB4-E37DF5B7CBE7}" presName="FiveConn_2-3" presStyleLbl="fgAccFollowNode1" presStyleIdx="1" presStyleCnt="4">
        <dgm:presLayoutVars>
          <dgm:bulletEnabled val="1"/>
        </dgm:presLayoutVars>
      </dgm:prSet>
      <dgm:spPr/>
    </dgm:pt>
    <dgm:pt modelId="{E0F01F4A-0840-4018-8229-799D8FEF76EF}" type="pres">
      <dgm:prSet presAssocID="{2D2C1C32-3BED-4F66-9DB4-E37DF5B7CBE7}" presName="FiveConn_3-4" presStyleLbl="fgAccFollowNode1" presStyleIdx="2" presStyleCnt="4">
        <dgm:presLayoutVars>
          <dgm:bulletEnabled val="1"/>
        </dgm:presLayoutVars>
      </dgm:prSet>
      <dgm:spPr/>
    </dgm:pt>
    <dgm:pt modelId="{C65E9FD8-3AD5-48BC-9A47-F1D8CB82C524}" type="pres">
      <dgm:prSet presAssocID="{2D2C1C32-3BED-4F66-9DB4-E37DF5B7CBE7}" presName="FiveConn_4-5" presStyleLbl="fgAccFollowNode1" presStyleIdx="3" presStyleCnt="4">
        <dgm:presLayoutVars>
          <dgm:bulletEnabled val="1"/>
        </dgm:presLayoutVars>
      </dgm:prSet>
      <dgm:spPr/>
    </dgm:pt>
    <dgm:pt modelId="{D83C22BA-E8DC-48B0-979D-57706BE52F9B}" type="pres">
      <dgm:prSet presAssocID="{2D2C1C32-3BED-4F66-9DB4-E37DF5B7CBE7}" presName="FiveNodes_1_text" presStyleLbl="node1" presStyleIdx="4" presStyleCnt="5">
        <dgm:presLayoutVars>
          <dgm:bulletEnabled val="1"/>
        </dgm:presLayoutVars>
      </dgm:prSet>
      <dgm:spPr/>
    </dgm:pt>
    <dgm:pt modelId="{008D54D2-755C-4DF2-BFD7-73DA0BE988D9}" type="pres">
      <dgm:prSet presAssocID="{2D2C1C32-3BED-4F66-9DB4-E37DF5B7CBE7}" presName="FiveNodes_2_text" presStyleLbl="node1" presStyleIdx="4" presStyleCnt="5">
        <dgm:presLayoutVars>
          <dgm:bulletEnabled val="1"/>
        </dgm:presLayoutVars>
      </dgm:prSet>
      <dgm:spPr/>
    </dgm:pt>
    <dgm:pt modelId="{974A15F4-B59F-460E-B5BC-848EBF010D9E}" type="pres">
      <dgm:prSet presAssocID="{2D2C1C32-3BED-4F66-9DB4-E37DF5B7CBE7}" presName="FiveNodes_3_text" presStyleLbl="node1" presStyleIdx="4" presStyleCnt="5">
        <dgm:presLayoutVars>
          <dgm:bulletEnabled val="1"/>
        </dgm:presLayoutVars>
      </dgm:prSet>
      <dgm:spPr/>
    </dgm:pt>
    <dgm:pt modelId="{8BE2AE7E-E60A-4BE1-8821-C47672AC587B}" type="pres">
      <dgm:prSet presAssocID="{2D2C1C32-3BED-4F66-9DB4-E37DF5B7CBE7}" presName="FiveNodes_4_text" presStyleLbl="node1" presStyleIdx="4" presStyleCnt="5">
        <dgm:presLayoutVars>
          <dgm:bulletEnabled val="1"/>
        </dgm:presLayoutVars>
      </dgm:prSet>
      <dgm:spPr/>
    </dgm:pt>
    <dgm:pt modelId="{78A0120D-C513-415A-8167-4E6E067724A4}" type="pres">
      <dgm:prSet presAssocID="{2D2C1C32-3BED-4F66-9DB4-E37DF5B7CBE7}" presName="FiveNodes_5_text" presStyleLbl="node1" presStyleIdx="4" presStyleCnt="5">
        <dgm:presLayoutVars>
          <dgm:bulletEnabled val="1"/>
        </dgm:presLayoutVars>
      </dgm:prSet>
      <dgm:spPr/>
    </dgm:pt>
  </dgm:ptLst>
  <dgm:cxnLst>
    <dgm:cxn modelId="{F1056B2D-E084-48F2-88A0-B1C38DB33212}" type="presOf" srcId="{48B62E94-2DD6-4508-9345-8E26C019BAF1}" destId="{2F8F7FEE-96F9-43B9-AE45-F598254C8642}" srcOrd="0" destOrd="0" presId="urn:microsoft.com/office/officeart/2005/8/layout/vProcess5"/>
    <dgm:cxn modelId="{2A665C33-A7A3-4FC4-A149-AD0CBBE041E5}" type="presOf" srcId="{E203A5F0-32F9-4698-9907-5CC3CD1CA101}" destId="{C65E9FD8-3AD5-48BC-9A47-F1D8CB82C524}" srcOrd="0" destOrd="0" presId="urn:microsoft.com/office/officeart/2005/8/layout/vProcess5"/>
    <dgm:cxn modelId="{E3FF6F34-4659-4757-AA4C-84CF77B677AE}" type="presOf" srcId="{36CE89DE-C301-4C6A-950B-3EAB29CAF22C}" destId="{008D54D2-755C-4DF2-BFD7-73DA0BE988D9}" srcOrd="1" destOrd="0" presId="urn:microsoft.com/office/officeart/2005/8/layout/vProcess5"/>
    <dgm:cxn modelId="{5442303A-F2A3-4AAB-B780-8F7E9A6404F3}" srcId="{2D2C1C32-3BED-4F66-9DB4-E37DF5B7CBE7}" destId="{36CE89DE-C301-4C6A-950B-3EAB29CAF22C}" srcOrd="1" destOrd="0" parTransId="{37B83E1E-E69F-45B5-894C-CA07D36AD89A}" sibTransId="{EBB852FB-1BCF-455F-BDF8-52B1BF813AE1}"/>
    <dgm:cxn modelId="{9795C43B-7B95-42ED-AB8C-00FBFAA54FE0}" type="presOf" srcId="{AC4FAD66-266F-437A-B078-6C680BA40E8C}" destId="{E0F01F4A-0840-4018-8229-799D8FEF76EF}" srcOrd="0" destOrd="0" presId="urn:microsoft.com/office/officeart/2005/8/layout/vProcess5"/>
    <dgm:cxn modelId="{C6BD903C-2A77-4D9F-BBA8-D9315E11C28D}" type="presOf" srcId="{2110D90F-56DB-4876-925A-70DAFE2B8D47}" destId="{A2464CF6-6DEA-46E8-A77F-AFFC71301C7F}" srcOrd="0" destOrd="0" presId="urn:microsoft.com/office/officeart/2005/8/layout/vProcess5"/>
    <dgm:cxn modelId="{F4970E41-1509-4877-8B58-B6D9D1D49333}" srcId="{2D2C1C32-3BED-4F66-9DB4-E37DF5B7CBE7}" destId="{2110D90F-56DB-4876-925A-70DAFE2B8D47}" srcOrd="0" destOrd="0" parTransId="{77FD9CD3-F416-4EAD-80CB-E1F67E9C3E1D}" sibTransId="{05582DF4-0FA0-494A-8B6F-0959CC88FC56}"/>
    <dgm:cxn modelId="{37AB5463-72A9-4DB9-9D9D-713FF6CA64FC}" type="presOf" srcId="{05582DF4-0FA0-494A-8B6F-0959CC88FC56}" destId="{3FDA97E3-E127-4CAC-B8F0-C8DECAA9DDA8}" srcOrd="0" destOrd="0" presId="urn:microsoft.com/office/officeart/2005/8/layout/vProcess5"/>
    <dgm:cxn modelId="{E8A75648-C635-4624-9F0C-60D9804C4803}" srcId="{2D2C1C32-3BED-4F66-9DB4-E37DF5B7CBE7}" destId="{35D59674-33A5-45B4-BB84-7D5F0321ACDF}" srcOrd="3" destOrd="0" parTransId="{08BAB576-3D7F-4642-B3FE-8AA47CE6390F}" sibTransId="{E203A5F0-32F9-4698-9907-5CC3CD1CA101}"/>
    <dgm:cxn modelId="{6CA0A351-D301-4000-87F5-06DAF8555A16}" type="presOf" srcId="{EBB852FB-1BCF-455F-BDF8-52B1BF813AE1}" destId="{78DA3E77-E335-4108-B3FE-85FF65CE0FB7}" srcOrd="0" destOrd="0" presId="urn:microsoft.com/office/officeart/2005/8/layout/vProcess5"/>
    <dgm:cxn modelId="{F1BD5758-B33E-4413-9318-B9E586B7E84B}" type="presOf" srcId="{48B62E94-2DD6-4508-9345-8E26C019BAF1}" destId="{78A0120D-C513-415A-8167-4E6E067724A4}" srcOrd="1" destOrd="0" presId="urn:microsoft.com/office/officeart/2005/8/layout/vProcess5"/>
    <dgm:cxn modelId="{29A0F87F-1903-47D2-9763-A516992411BD}" type="presOf" srcId="{2D2C1C32-3BED-4F66-9DB4-E37DF5B7CBE7}" destId="{169A8F1B-43B4-4863-8A7D-72F9A436D185}" srcOrd="0" destOrd="0" presId="urn:microsoft.com/office/officeart/2005/8/layout/vProcess5"/>
    <dgm:cxn modelId="{BBADC787-C74C-4F0E-BAAB-BD8D84EE7860}" type="presOf" srcId="{35D59674-33A5-45B4-BB84-7D5F0321ACDF}" destId="{E57C86B2-A47D-4290-AE22-F09BC879C07B}" srcOrd="0" destOrd="0" presId="urn:microsoft.com/office/officeart/2005/8/layout/vProcess5"/>
    <dgm:cxn modelId="{E434458B-7259-4AE2-B571-2E3FBE309B71}" type="presOf" srcId="{35D59674-33A5-45B4-BB84-7D5F0321ACDF}" destId="{8BE2AE7E-E60A-4BE1-8821-C47672AC587B}" srcOrd="1" destOrd="0" presId="urn:microsoft.com/office/officeart/2005/8/layout/vProcess5"/>
    <dgm:cxn modelId="{9687ADA7-F020-417F-8A09-7A0F87599A7F}" type="presOf" srcId="{2110D90F-56DB-4876-925A-70DAFE2B8D47}" destId="{D83C22BA-E8DC-48B0-979D-57706BE52F9B}" srcOrd="1" destOrd="0" presId="urn:microsoft.com/office/officeart/2005/8/layout/vProcess5"/>
    <dgm:cxn modelId="{EAA751B6-A5D6-43A1-B6FD-E2271AC981DB}" type="presOf" srcId="{36CE89DE-C301-4C6A-950B-3EAB29CAF22C}" destId="{5522030A-231B-47AF-8B6E-90D2AF49A9A2}" srcOrd="0" destOrd="0" presId="urn:microsoft.com/office/officeart/2005/8/layout/vProcess5"/>
    <dgm:cxn modelId="{0B1864E3-7519-49D1-B6AC-28F8A4F62654}" type="presOf" srcId="{D4570ED2-3D27-4C29-9758-03215997F525}" destId="{974A15F4-B59F-460E-B5BC-848EBF010D9E}" srcOrd="1" destOrd="0" presId="urn:microsoft.com/office/officeart/2005/8/layout/vProcess5"/>
    <dgm:cxn modelId="{4AC385EE-E6AB-41A3-B1D8-4D74E2082A12}" type="presOf" srcId="{D4570ED2-3D27-4C29-9758-03215997F525}" destId="{1B54C064-4CB9-4EE4-B200-D202913B4F69}" srcOrd="0" destOrd="0" presId="urn:microsoft.com/office/officeart/2005/8/layout/vProcess5"/>
    <dgm:cxn modelId="{88C6CEF1-CD22-452E-99C5-50E6BB3B4D78}" srcId="{2D2C1C32-3BED-4F66-9DB4-E37DF5B7CBE7}" destId="{48B62E94-2DD6-4508-9345-8E26C019BAF1}" srcOrd="4" destOrd="0" parTransId="{302372C3-652F-4ED0-9C02-030E46EF355A}" sibTransId="{8F4CBDE4-E976-4753-9554-DF4EE0F05138}"/>
    <dgm:cxn modelId="{54DF6FF5-C4DC-4018-80AB-AD0BC152043B}" srcId="{2D2C1C32-3BED-4F66-9DB4-E37DF5B7CBE7}" destId="{D4570ED2-3D27-4C29-9758-03215997F525}" srcOrd="2" destOrd="0" parTransId="{C316034D-B1A4-4375-8399-316399AFCA02}" sibTransId="{AC4FAD66-266F-437A-B078-6C680BA40E8C}"/>
    <dgm:cxn modelId="{FCD7D2B6-A6A0-4A31-842A-28291B55C1E3}" type="presParOf" srcId="{169A8F1B-43B4-4863-8A7D-72F9A436D185}" destId="{3D7F986F-5BF3-49EA-9373-2BAC05DEDBD6}" srcOrd="0" destOrd="0" presId="urn:microsoft.com/office/officeart/2005/8/layout/vProcess5"/>
    <dgm:cxn modelId="{FDCD6FEC-C1A0-4CA8-97E7-2AFD349B072B}" type="presParOf" srcId="{169A8F1B-43B4-4863-8A7D-72F9A436D185}" destId="{A2464CF6-6DEA-46E8-A77F-AFFC71301C7F}" srcOrd="1" destOrd="0" presId="urn:microsoft.com/office/officeart/2005/8/layout/vProcess5"/>
    <dgm:cxn modelId="{1014DF6A-140A-4DFC-B0A6-A780AB9266D7}" type="presParOf" srcId="{169A8F1B-43B4-4863-8A7D-72F9A436D185}" destId="{5522030A-231B-47AF-8B6E-90D2AF49A9A2}" srcOrd="2" destOrd="0" presId="urn:microsoft.com/office/officeart/2005/8/layout/vProcess5"/>
    <dgm:cxn modelId="{01827A7F-017B-4C30-BDEC-DA8623491B59}" type="presParOf" srcId="{169A8F1B-43B4-4863-8A7D-72F9A436D185}" destId="{1B54C064-4CB9-4EE4-B200-D202913B4F69}" srcOrd="3" destOrd="0" presId="urn:microsoft.com/office/officeart/2005/8/layout/vProcess5"/>
    <dgm:cxn modelId="{BEBC49ED-3262-42E8-8A71-0536E10FC850}" type="presParOf" srcId="{169A8F1B-43B4-4863-8A7D-72F9A436D185}" destId="{E57C86B2-A47D-4290-AE22-F09BC879C07B}" srcOrd="4" destOrd="0" presId="urn:microsoft.com/office/officeart/2005/8/layout/vProcess5"/>
    <dgm:cxn modelId="{3DEBDE7A-A0D3-47DD-86B7-E9F839CA0F2A}" type="presParOf" srcId="{169A8F1B-43B4-4863-8A7D-72F9A436D185}" destId="{2F8F7FEE-96F9-43B9-AE45-F598254C8642}" srcOrd="5" destOrd="0" presId="urn:microsoft.com/office/officeart/2005/8/layout/vProcess5"/>
    <dgm:cxn modelId="{FA336FB7-25DC-443B-BAFD-56E4161E8845}" type="presParOf" srcId="{169A8F1B-43B4-4863-8A7D-72F9A436D185}" destId="{3FDA97E3-E127-4CAC-B8F0-C8DECAA9DDA8}" srcOrd="6" destOrd="0" presId="urn:microsoft.com/office/officeart/2005/8/layout/vProcess5"/>
    <dgm:cxn modelId="{D2C826CA-B7D8-4426-AB8A-752B744B2BE2}" type="presParOf" srcId="{169A8F1B-43B4-4863-8A7D-72F9A436D185}" destId="{78DA3E77-E335-4108-B3FE-85FF65CE0FB7}" srcOrd="7" destOrd="0" presId="urn:microsoft.com/office/officeart/2005/8/layout/vProcess5"/>
    <dgm:cxn modelId="{83C7FB5E-AC58-4CDF-8BC5-2F800E95AC7F}" type="presParOf" srcId="{169A8F1B-43B4-4863-8A7D-72F9A436D185}" destId="{E0F01F4A-0840-4018-8229-799D8FEF76EF}" srcOrd="8" destOrd="0" presId="urn:microsoft.com/office/officeart/2005/8/layout/vProcess5"/>
    <dgm:cxn modelId="{F8F59827-CBED-447B-A20C-49A3146D6C76}" type="presParOf" srcId="{169A8F1B-43B4-4863-8A7D-72F9A436D185}" destId="{C65E9FD8-3AD5-48BC-9A47-F1D8CB82C524}" srcOrd="9" destOrd="0" presId="urn:microsoft.com/office/officeart/2005/8/layout/vProcess5"/>
    <dgm:cxn modelId="{BF291CA1-D9B0-46A3-9C72-BE73A35B063C}" type="presParOf" srcId="{169A8F1B-43B4-4863-8A7D-72F9A436D185}" destId="{D83C22BA-E8DC-48B0-979D-57706BE52F9B}" srcOrd="10" destOrd="0" presId="urn:microsoft.com/office/officeart/2005/8/layout/vProcess5"/>
    <dgm:cxn modelId="{AF3886AA-B35D-42C3-AA42-CD3B6B7CAF99}" type="presParOf" srcId="{169A8F1B-43B4-4863-8A7D-72F9A436D185}" destId="{008D54D2-755C-4DF2-BFD7-73DA0BE988D9}" srcOrd="11" destOrd="0" presId="urn:microsoft.com/office/officeart/2005/8/layout/vProcess5"/>
    <dgm:cxn modelId="{AAF16A1A-C6E6-4419-A51B-1912852BD92F}" type="presParOf" srcId="{169A8F1B-43B4-4863-8A7D-72F9A436D185}" destId="{974A15F4-B59F-460E-B5BC-848EBF010D9E}" srcOrd="12" destOrd="0" presId="urn:microsoft.com/office/officeart/2005/8/layout/vProcess5"/>
    <dgm:cxn modelId="{34E59795-90A2-48C3-82AA-B6F6A853F428}" type="presParOf" srcId="{169A8F1B-43B4-4863-8A7D-72F9A436D185}" destId="{8BE2AE7E-E60A-4BE1-8821-C47672AC587B}" srcOrd="13" destOrd="0" presId="urn:microsoft.com/office/officeart/2005/8/layout/vProcess5"/>
    <dgm:cxn modelId="{FF170AB0-B183-443E-9929-E57218BBC78B}" type="presParOf" srcId="{169A8F1B-43B4-4863-8A7D-72F9A436D185}" destId="{78A0120D-C513-415A-8167-4E6E067724A4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E34ABB9-58B7-4C65-8813-950A535E7429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A6B6480F-5E9A-430D-BFAC-480E30835FA7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Gowns</a:t>
          </a:r>
        </a:p>
      </dgm:t>
    </dgm:pt>
    <dgm:pt modelId="{5272B2F5-2C19-41B3-8711-99BBCE267F67}" type="parTrans" cxnId="{6507B55F-26A7-411F-BF58-78556489A779}">
      <dgm:prSet/>
      <dgm:spPr/>
      <dgm:t>
        <a:bodyPr/>
        <a:lstStyle/>
        <a:p>
          <a:endParaRPr lang="en-US"/>
        </a:p>
      </dgm:t>
    </dgm:pt>
    <dgm:pt modelId="{96307675-CB27-4937-A45D-3B0432599CCE}" type="sibTrans" cxnId="{6507B55F-26A7-411F-BF58-78556489A779}">
      <dgm:prSet/>
      <dgm:spPr/>
      <dgm:t>
        <a:bodyPr/>
        <a:lstStyle/>
        <a:p>
          <a:endParaRPr lang="en-US"/>
        </a:p>
      </dgm:t>
    </dgm:pt>
    <dgm:pt modelId="{E01B4AEE-0F92-4132-8DE3-7A3029AD4987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Gloves – non-sterile, disposably examination gloves</a:t>
          </a:r>
        </a:p>
      </dgm:t>
    </dgm:pt>
    <dgm:pt modelId="{564F053B-1F2D-410A-A0E3-9D6B26D68175}" type="parTrans" cxnId="{1C2D0D8F-E1CE-4359-8461-74FD16A7C64B}">
      <dgm:prSet/>
      <dgm:spPr/>
      <dgm:t>
        <a:bodyPr/>
        <a:lstStyle/>
        <a:p>
          <a:endParaRPr lang="en-US"/>
        </a:p>
      </dgm:t>
    </dgm:pt>
    <dgm:pt modelId="{C8489BE9-78FB-4805-8BD7-77F32996E42A}" type="sibTrans" cxnId="{1C2D0D8F-E1CE-4359-8461-74FD16A7C64B}">
      <dgm:prSet/>
      <dgm:spPr/>
      <dgm:t>
        <a:bodyPr/>
        <a:lstStyle/>
        <a:p>
          <a:endParaRPr lang="en-US"/>
        </a:p>
      </dgm:t>
    </dgm:pt>
    <dgm:pt modelId="{D49566CC-04D1-4717-B4D9-946951AFC858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N95 respirator, surgical mask </a:t>
          </a:r>
        </a:p>
      </dgm:t>
    </dgm:pt>
    <dgm:pt modelId="{61052777-CFF7-402A-A48F-C9D3B03F7FF3}" type="parTrans" cxnId="{327FE04C-46C3-4951-B124-5F2D6A526531}">
      <dgm:prSet/>
      <dgm:spPr/>
      <dgm:t>
        <a:bodyPr/>
        <a:lstStyle/>
        <a:p>
          <a:endParaRPr lang="en-US"/>
        </a:p>
      </dgm:t>
    </dgm:pt>
    <dgm:pt modelId="{8F19BB3F-12D4-4669-BBBF-E4EEC237B593}" type="sibTrans" cxnId="{327FE04C-46C3-4951-B124-5F2D6A526531}">
      <dgm:prSet/>
      <dgm:spPr/>
      <dgm:t>
        <a:bodyPr/>
        <a:lstStyle/>
        <a:p>
          <a:endParaRPr lang="en-US"/>
        </a:p>
      </dgm:t>
    </dgm:pt>
    <dgm:pt modelId="{92C3C000-9229-4957-AEC2-654A33997713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Eye protection – </a:t>
          </a:r>
        </a:p>
        <a:p>
          <a:pPr>
            <a:lnSpc>
              <a:spcPct val="100000"/>
            </a:lnSpc>
          </a:pPr>
          <a:r>
            <a:rPr lang="en-US" dirty="0"/>
            <a:t>face shield</a:t>
          </a:r>
        </a:p>
      </dgm:t>
    </dgm:pt>
    <dgm:pt modelId="{DE4669D3-E9C7-49C4-B2D0-896DE574ACEC}" type="parTrans" cxnId="{FFB22BBD-C27B-4412-9855-4AAB3C64A54A}">
      <dgm:prSet/>
      <dgm:spPr/>
      <dgm:t>
        <a:bodyPr/>
        <a:lstStyle/>
        <a:p>
          <a:endParaRPr lang="en-US"/>
        </a:p>
      </dgm:t>
    </dgm:pt>
    <dgm:pt modelId="{FE1A6D29-B143-4B31-8307-0A63EC85809F}" type="sibTrans" cxnId="{FFB22BBD-C27B-4412-9855-4AAB3C64A54A}">
      <dgm:prSet/>
      <dgm:spPr/>
      <dgm:t>
        <a:bodyPr/>
        <a:lstStyle/>
        <a:p>
          <a:endParaRPr lang="en-US"/>
        </a:p>
      </dgm:t>
    </dgm:pt>
    <dgm:pt modelId="{92B0788F-B87C-41E3-954D-F7EB2EF67939}" type="pres">
      <dgm:prSet presAssocID="{CE34ABB9-58B7-4C65-8813-950A535E7429}" presName="root" presStyleCnt="0">
        <dgm:presLayoutVars>
          <dgm:dir/>
          <dgm:resizeHandles val="exact"/>
        </dgm:presLayoutVars>
      </dgm:prSet>
      <dgm:spPr/>
    </dgm:pt>
    <dgm:pt modelId="{FA2094D3-50DA-409E-ABA4-BFAFDC469C47}" type="pres">
      <dgm:prSet presAssocID="{A6B6480F-5E9A-430D-BFAC-480E30835FA7}" presName="compNode" presStyleCnt="0"/>
      <dgm:spPr/>
    </dgm:pt>
    <dgm:pt modelId="{7A75B977-0DF7-4E41-93FE-988CB64AA36F}" type="pres">
      <dgm:prSet presAssocID="{A6B6480F-5E9A-430D-BFAC-480E30835FA7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"/>
              </a:ext>
            </a:extLst>
          </a:blip>
          <a:srcRect/>
          <a:stretch>
            <a:fillRect l="-25000" r="-25000"/>
          </a:stretch>
        </a:blipFill>
        <a:ln>
          <a:noFill/>
        </a:ln>
      </dgm:spPr>
    </dgm:pt>
    <dgm:pt modelId="{51D782A8-122E-4D61-808C-C77D0A9560A1}" type="pres">
      <dgm:prSet presAssocID="{A6B6480F-5E9A-430D-BFAC-480E30835FA7}" presName="spaceRect" presStyleCnt="0"/>
      <dgm:spPr/>
    </dgm:pt>
    <dgm:pt modelId="{0FBE30BE-CD0E-44A6-A0F9-E6D4E8F26F65}" type="pres">
      <dgm:prSet presAssocID="{A6B6480F-5E9A-430D-BFAC-480E30835FA7}" presName="textRect" presStyleLbl="revTx" presStyleIdx="0" presStyleCnt="4">
        <dgm:presLayoutVars>
          <dgm:chMax val="1"/>
          <dgm:chPref val="1"/>
        </dgm:presLayoutVars>
      </dgm:prSet>
      <dgm:spPr/>
    </dgm:pt>
    <dgm:pt modelId="{E8A67495-DFD5-4A94-9398-978BF6BE30B8}" type="pres">
      <dgm:prSet presAssocID="{96307675-CB27-4937-A45D-3B0432599CCE}" presName="sibTrans" presStyleCnt="0"/>
      <dgm:spPr/>
    </dgm:pt>
    <dgm:pt modelId="{353E06CE-21CE-4005-967A-4290DFE77FE7}" type="pres">
      <dgm:prSet presAssocID="{E01B4AEE-0F92-4132-8DE3-7A3029AD4987}" presName="compNode" presStyleCnt="0"/>
      <dgm:spPr/>
    </dgm:pt>
    <dgm:pt modelId="{AB131462-04E8-4462-9E56-AB24E778CA0F}" type="pres">
      <dgm:prSet presAssocID="{E01B4AEE-0F92-4132-8DE3-7A3029AD4987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>
            <a:fillRect l="-3000" r="-3000"/>
          </a:stretch>
        </a:blipFill>
        <a:ln>
          <a:noFill/>
        </a:ln>
      </dgm:spPr>
    </dgm:pt>
    <dgm:pt modelId="{3C8AA99E-C43C-4793-B7F0-453F1B961203}" type="pres">
      <dgm:prSet presAssocID="{E01B4AEE-0F92-4132-8DE3-7A3029AD4987}" presName="spaceRect" presStyleCnt="0"/>
      <dgm:spPr/>
    </dgm:pt>
    <dgm:pt modelId="{5A1EF827-4E4F-49D6-B279-F87907856F06}" type="pres">
      <dgm:prSet presAssocID="{E01B4AEE-0F92-4132-8DE3-7A3029AD4987}" presName="textRect" presStyleLbl="revTx" presStyleIdx="1" presStyleCnt="4">
        <dgm:presLayoutVars>
          <dgm:chMax val="1"/>
          <dgm:chPref val="1"/>
        </dgm:presLayoutVars>
      </dgm:prSet>
      <dgm:spPr/>
    </dgm:pt>
    <dgm:pt modelId="{598C8E8A-F59F-496F-8C73-484291C0512D}" type="pres">
      <dgm:prSet presAssocID="{C8489BE9-78FB-4805-8BD7-77F32996E42A}" presName="sibTrans" presStyleCnt="0"/>
      <dgm:spPr/>
    </dgm:pt>
    <dgm:pt modelId="{2CFE7299-24E0-4D95-A1E4-322641BBDCF2}" type="pres">
      <dgm:prSet presAssocID="{D49566CC-04D1-4717-B4D9-946951AFC858}" presName="compNode" presStyleCnt="0"/>
      <dgm:spPr/>
    </dgm:pt>
    <dgm:pt modelId="{B61A94F7-B470-4C9C-AADA-FA2510AFE687}" type="pres">
      <dgm:prSet presAssocID="{D49566CC-04D1-4717-B4D9-946951AFC858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/>
          <a:stretch>
            <a:fillRect l="-17000" r="-17000"/>
          </a:stretch>
        </a:blipFill>
        <a:ln>
          <a:noFill/>
        </a:ln>
      </dgm:spPr>
    </dgm:pt>
    <dgm:pt modelId="{3DA91B5F-8F8B-4372-9E04-5FA7585B4EA6}" type="pres">
      <dgm:prSet presAssocID="{D49566CC-04D1-4717-B4D9-946951AFC858}" presName="spaceRect" presStyleCnt="0"/>
      <dgm:spPr/>
    </dgm:pt>
    <dgm:pt modelId="{5C9ABB52-EF28-436B-9C58-277DA5F026ED}" type="pres">
      <dgm:prSet presAssocID="{D49566CC-04D1-4717-B4D9-946951AFC858}" presName="textRect" presStyleLbl="revTx" presStyleIdx="2" presStyleCnt="4">
        <dgm:presLayoutVars>
          <dgm:chMax val="1"/>
          <dgm:chPref val="1"/>
        </dgm:presLayoutVars>
      </dgm:prSet>
      <dgm:spPr/>
    </dgm:pt>
    <dgm:pt modelId="{4C7741FF-8C8E-4344-8776-02ED91318CF9}" type="pres">
      <dgm:prSet presAssocID="{8F19BB3F-12D4-4669-BBBF-E4EEC237B593}" presName="sibTrans" presStyleCnt="0"/>
      <dgm:spPr/>
    </dgm:pt>
    <dgm:pt modelId="{B94084B5-1327-4D6F-8C27-7A7FFB9BA66A}" type="pres">
      <dgm:prSet presAssocID="{92C3C000-9229-4957-AEC2-654A33997713}" presName="compNode" presStyleCnt="0"/>
      <dgm:spPr/>
    </dgm:pt>
    <dgm:pt modelId="{B51DDE1D-423A-4E81-B078-2EF89AB79984}" type="pres">
      <dgm:prSet presAssocID="{92C3C000-9229-4957-AEC2-654A33997713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rcRect/>
          <a:stretch>
            <a:fillRect t="-6000" b="-6000"/>
          </a:stretch>
        </a:blipFill>
        <a:ln>
          <a:noFill/>
        </a:ln>
      </dgm:spPr>
    </dgm:pt>
    <dgm:pt modelId="{FD712028-DF85-4A1E-8FD9-2C8C0E636B74}" type="pres">
      <dgm:prSet presAssocID="{92C3C000-9229-4957-AEC2-654A33997713}" presName="spaceRect" presStyleCnt="0"/>
      <dgm:spPr/>
    </dgm:pt>
    <dgm:pt modelId="{27A0ED78-3F54-41CA-BC8F-DB4DC0D1EF46}" type="pres">
      <dgm:prSet presAssocID="{92C3C000-9229-4957-AEC2-654A33997713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EB16690D-EB62-4607-98E1-E1BE686E148B}" type="presOf" srcId="{D49566CC-04D1-4717-B4D9-946951AFC858}" destId="{5C9ABB52-EF28-436B-9C58-277DA5F026ED}" srcOrd="0" destOrd="0" presId="urn:microsoft.com/office/officeart/2018/2/layout/IconLabelList"/>
    <dgm:cxn modelId="{E930B15E-3D71-484B-B742-BDDE0ABCA77F}" type="presOf" srcId="{A6B6480F-5E9A-430D-BFAC-480E30835FA7}" destId="{0FBE30BE-CD0E-44A6-A0F9-E6D4E8F26F65}" srcOrd="0" destOrd="0" presId="urn:microsoft.com/office/officeart/2018/2/layout/IconLabelList"/>
    <dgm:cxn modelId="{6507B55F-26A7-411F-BF58-78556489A779}" srcId="{CE34ABB9-58B7-4C65-8813-950A535E7429}" destId="{A6B6480F-5E9A-430D-BFAC-480E30835FA7}" srcOrd="0" destOrd="0" parTransId="{5272B2F5-2C19-41B3-8711-99BBCE267F67}" sibTransId="{96307675-CB27-4937-A45D-3B0432599CCE}"/>
    <dgm:cxn modelId="{74F2EE67-DF87-46BF-AA59-5EC82D4645DE}" type="presOf" srcId="{CE34ABB9-58B7-4C65-8813-950A535E7429}" destId="{92B0788F-B87C-41E3-954D-F7EB2EF67939}" srcOrd="0" destOrd="0" presId="urn:microsoft.com/office/officeart/2018/2/layout/IconLabelList"/>
    <dgm:cxn modelId="{327FE04C-46C3-4951-B124-5F2D6A526531}" srcId="{CE34ABB9-58B7-4C65-8813-950A535E7429}" destId="{D49566CC-04D1-4717-B4D9-946951AFC858}" srcOrd="2" destOrd="0" parTransId="{61052777-CFF7-402A-A48F-C9D3B03F7FF3}" sibTransId="{8F19BB3F-12D4-4669-BBBF-E4EEC237B593}"/>
    <dgm:cxn modelId="{1C2D0D8F-E1CE-4359-8461-74FD16A7C64B}" srcId="{CE34ABB9-58B7-4C65-8813-950A535E7429}" destId="{E01B4AEE-0F92-4132-8DE3-7A3029AD4987}" srcOrd="1" destOrd="0" parTransId="{564F053B-1F2D-410A-A0E3-9D6B26D68175}" sibTransId="{C8489BE9-78FB-4805-8BD7-77F32996E42A}"/>
    <dgm:cxn modelId="{C4F73B9F-96E0-4D5E-98AE-E5BF2600C733}" type="presOf" srcId="{92C3C000-9229-4957-AEC2-654A33997713}" destId="{27A0ED78-3F54-41CA-BC8F-DB4DC0D1EF46}" srcOrd="0" destOrd="0" presId="urn:microsoft.com/office/officeart/2018/2/layout/IconLabelList"/>
    <dgm:cxn modelId="{FFB22BBD-C27B-4412-9855-4AAB3C64A54A}" srcId="{CE34ABB9-58B7-4C65-8813-950A535E7429}" destId="{92C3C000-9229-4957-AEC2-654A33997713}" srcOrd="3" destOrd="0" parTransId="{DE4669D3-E9C7-49C4-B2D0-896DE574ACEC}" sibTransId="{FE1A6D29-B143-4B31-8307-0A63EC85809F}"/>
    <dgm:cxn modelId="{1DE5E9D9-FD6C-4892-9F3B-E8172AE2E2D1}" type="presOf" srcId="{E01B4AEE-0F92-4132-8DE3-7A3029AD4987}" destId="{5A1EF827-4E4F-49D6-B279-F87907856F06}" srcOrd="0" destOrd="0" presId="urn:microsoft.com/office/officeart/2018/2/layout/IconLabelList"/>
    <dgm:cxn modelId="{AE36C91B-9010-4893-AD98-2445115A847E}" type="presParOf" srcId="{92B0788F-B87C-41E3-954D-F7EB2EF67939}" destId="{FA2094D3-50DA-409E-ABA4-BFAFDC469C47}" srcOrd="0" destOrd="0" presId="urn:microsoft.com/office/officeart/2018/2/layout/IconLabelList"/>
    <dgm:cxn modelId="{07DA63D6-7E9C-4FA0-8DFA-4234CDC73A76}" type="presParOf" srcId="{FA2094D3-50DA-409E-ABA4-BFAFDC469C47}" destId="{7A75B977-0DF7-4E41-93FE-988CB64AA36F}" srcOrd="0" destOrd="0" presId="urn:microsoft.com/office/officeart/2018/2/layout/IconLabelList"/>
    <dgm:cxn modelId="{622D8BF6-BD09-45D6-9DA8-D456661CAADA}" type="presParOf" srcId="{FA2094D3-50DA-409E-ABA4-BFAFDC469C47}" destId="{51D782A8-122E-4D61-808C-C77D0A9560A1}" srcOrd="1" destOrd="0" presId="urn:microsoft.com/office/officeart/2018/2/layout/IconLabelList"/>
    <dgm:cxn modelId="{3E5AA5FA-8DED-4AA0-B40C-9F38CAB75505}" type="presParOf" srcId="{FA2094D3-50DA-409E-ABA4-BFAFDC469C47}" destId="{0FBE30BE-CD0E-44A6-A0F9-E6D4E8F26F65}" srcOrd="2" destOrd="0" presId="urn:microsoft.com/office/officeart/2018/2/layout/IconLabelList"/>
    <dgm:cxn modelId="{D9684D47-A69F-4272-9AEF-3DCD2118E2A1}" type="presParOf" srcId="{92B0788F-B87C-41E3-954D-F7EB2EF67939}" destId="{E8A67495-DFD5-4A94-9398-978BF6BE30B8}" srcOrd="1" destOrd="0" presId="urn:microsoft.com/office/officeart/2018/2/layout/IconLabelList"/>
    <dgm:cxn modelId="{9ECAD49F-6C59-41AE-8A27-52C2545E1993}" type="presParOf" srcId="{92B0788F-B87C-41E3-954D-F7EB2EF67939}" destId="{353E06CE-21CE-4005-967A-4290DFE77FE7}" srcOrd="2" destOrd="0" presId="urn:microsoft.com/office/officeart/2018/2/layout/IconLabelList"/>
    <dgm:cxn modelId="{9DCCDFA9-D7EB-4B51-A1B4-B5875BDDCFB5}" type="presParOf" srcId="{353E06CE-21CE-4005-967A-4290DFE77FE7}" destId="{AB131462-04E8-4462-9E56-AB24E778CA0F}" srcOrd="0" destOrd="0" presId="urn:microsoft.com/office/officeart/2018/2/layout/IconLabelList"/>
    <dgm:cxn modelId="{B19E5F34-4F89-41B1-9DBE-D222424FAB6B}" type="presParOf" srcId="{353E06CE-21CE-4005-967A-4290DFE77FE7}" destId="{3C8AA99E-C43C-4793-B7F0-453F1B961203}" srcOrd="1" destOrd="0" presId="urn:microsoft.com/office/officeart/2018/2/layout/IconLabelList"/>
    <dgm:cxn modelId="{8F7351FF-3A51-4ABB-92DA-FF36986E386C}" type="presParOf" srcId="{353E06CE-21CE-4005-967A-4290DFE77FE7}" destId="{5A1EF827-4E4F-49D6-B279-F87907856F06}" srcOrd="2" destOrd="0" presId="urn:microsoft.com/office/officeart/2018/2/layout/IconLabelList"/>
    <dgm:cxn modelId="{A3B65730-7BB1-43B1-8F79-BB8910ECEBB7}" type="presParOf" srcId="{92B0788F-B87C-41E3-954D-F7EB2EF67939}" destId="{598C8E8A-F59F-496F-8C73-484291C0512D}" srcOrd="3" destOrd="0" presId="urn:microsoft.com/office/officeart/2018/2/layout/IconLabelList"/>
    <dgm:cxn modelId="{A9EADAD0-C0EF-41F7-9F4B-1564EFBAB402}" type="presParOf" srcId="{92B0788F-B87C-41E3-954D-F7EB2EF67939}" destId="{2CFE7299-24E0-4D95-A1E4-322641BBDCF2}" srcOrd="4" destOrd="0" presId="urn:microsoft.com/office/officeart/2018/2/layout/IconLabelList"/>
    <dgm:cxn modelId="{C60CBFAF-A9FE-4138-A3F8-8E4B11E03ECA}" type="presParOf" srcId="{2CFE7299-24E0-4D95-A1E4-322641BBDCF2}" destId="{B61A94F7-B470-4C9C-AADA-FA2510AFE687}" srcOrd="0" destOrd="0" presId="urn:microsoft.com/office/officeart/2018/2/layout/IconLabelList"/>
    <dgm:cxn modelId="{B8C0930B-0516-46B9-BF79-5632462B0941}" type="presParOf" srcId="{2CFE7299-24E0-4D95-A1E4-322641BBDCF2}" destId="{3DA91B5F-8F8B-4372-9E04-5FA7585B4EA6}" srcOrd="1" destOrd="0" presId="urn:microsoft.com/office/officeart/2018/2/layout/IconLabelList"/>
    <dgm:cxn modelId="{FD4FE8C0-513D-4C3D-9123-1F3C4A756531}" type="presParOf" srcId="{2CFE7299-24E0-4D95-A1E4-322641BBDCF2}" destId="{5C9ABB52-EF28-436B-9C58-277DA5F026ED}" srcOrd="2" destOrd="0" presId="urn:microsoft.com/office/officeart/2018/2/layout/IconLabelList"/>
    <dgm:cxn modelId="{CD398D16-9B6D-4140-9376-3083F44E0A0A}" type="presParOf" srcId="{92B0788F-B87C-41E3-954D-F7EB2EF67939}" destId="{4C7741FF-8C8E-4344-8776-02ED91318CF9}" srcOrd="5" destOrd="0" presId="urn:microsoft.com/office/officeart/2018/2/layout/IconLabelList"/>
    <dgm:cxn modelId="{2063258A-A025-42E5-8852-3C56C7A28CC0}" type="presParOf" srcId="{92B0788F-B87C-41E3-954D-F7EB2EF67939}" destId="{B94084B5-1327-4D6F-8C27-7A7FFB9BA66A}" srcOrd="6" destOrd="0" presId="urn:microsoft.com/office/officeart/2018/2/layout/IconLabelList"/>
    <dgm:cxn modelId="{ABF38D5E-EF45-4F76-BA20-E845C04A56D4}" type="presParOf" srcId="{B94084B5-1327-4D6F-8C27-7A7FFB9BA66A}" destId="{B51DDE1D-423A-4E81-B078-2EF89AB79984}" srcOrd="0" destOrd="0" presId="urn:microsoft.com/office/officeart/2018/2/layout/IconLabelList"/>
    <dgm:cxn modelId="{DEE21ED2-63FE-4E9E-AD2C-98F3CFFE92BE}" type="presParOf" srcId="{B94084B5-1327-4D6F-8C27-7A7FFB9BA66A}" destId="{FD712028-DF85-4A1E-8FD9-2C8C0E636B74}" srcOrd="1" destOrd="0" presId="urn:microsoft.com/office/officeart/2018/2/layout/IconLabelList"/>
    <dgm:cxn modelId="{6A957BF8-D87D-4F75-A12F-D9E6F9B6CA06}" type="presParOf" srcId="{B94084B5-1327-4D6F-8C27-7A7FFB9BA66A}" destId="{27A0ED78-3F54-41CA-BC8F-DB4DC0D1EF46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F17EEED-A977-4C09-9B4E-F0C08A1F8721}" type="doc">
      <dgm:prSet loTypeId="urn:microsoft.com/office/officeart/2005/8/layout/matrix3" loCatId="matrix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C79426BF-0441-4EDA-855F-2F6662A220B3}">
      <dgm:prSet/>
      <dgm:spPr/>
      <dgm:t>
        <a:bodyPr/>
        <a:lstStyle/>
        <a:p>
          <a:r>
            <a:rPr lang="en-US" dirty="0"/>
            <a:t>Planning and coordination</a:t>
          </a:r>
        </a:p>
      </dgm:t>
    </dgm:pt>
    <dgm:pt modelId="{AEA99F80-D06D-4A21-927A-4820DCBC1B42}" type="parTrans" cxnId="{45ABF8E3-076D-4178-94F7-AAE3030C5FF5}">
      <dgm:prSet/>
      <dgm:spPr/>
      <dgm:t>
        <a:bodyPr/>
        <a:lstStyle/>
        <a:p>
          <a:endParaRPr lang="en-US"/>
        </a:p>
      </dgm:t>
    </dgm:pt>
    <dgm:pt modelId="{794CEDFD-7D3D-4D3D-A738-9EC17AEB9EB6}" type="sibTrans" cxnId="{45ABF8E3-076D-4178-94F7-AAE3030C5FF5}">
      <dgm:prSet/>
      <dgm:spPr/>
      <dgm:t>
        <a:bodyPr/>
        <a:lstStyle/>
        <a:p>
          <a:endParaRPr lang="en-US"/>
        </a:p>
      </dgm:t>
    </dgm:pt>
    <dgm:pt modelId="{03816380-4AA0-475A-ABC1-8795F5BFA533}">
      <dgm:prSet/>
      <dgm:spPr/>
      <dgm:t>
        <a:bodyPr/>
        <a:lstStyle/>
        <a:p>
          <a:r>
            <a:rPr lang="en-US" dirty="0"/>
            <a:t>Infection control policies and procedures</a:t>
          </a:r>
        </a:p>
      </dgm:t>
    </dgm:pt>
    <dgm:pt modelId="{63764560-9EE6-4542-8602-C578801A8426}" type="parTrans" cxnId="{B279A53F-0C1A-45CF-8101-377BFA1AE962}">
      <dgm:prSet/>
      <dgm:spPr/>
      <dgm:t>
        <a:bodyPr/>
        <a:lstStyle/>
        <a:p>
          <a:endParaRPr lang="en-US"/>
        </a:p>
      </dgm:t>
    </dgm:pt>
    <dgm:pt modelId="{E37C375E-42FA-4CB3-A708-87E84568285D}" type="sibTrans" cxnId="{B279A53F-0C1A-45CF-8101-377BFA1AE962}">
      <dgm:prSet/>
      <dgm:spPr/>
      <dgm:t>
        <a:bodyPr/>
        <a:lstStyle/>
        <a:p>
          <a:endParaRPr lang="en-US"/>
        </a:p>
      </dgm:t>
    </dgm:pt>
    <dgm:pt modelId="{10F1B7AE-5753-4B83-9734-9C6FC9D3C0CF}">
      <dgm:prSet/>
      <dgm:spPr/>
      <dgm:t>
        <a:bodyPr/>
        <a:lstStyle/>
        <a:p>
          <a:r>
            <a:rPr lang="en-US" dirty="0"/>
            <a:t>Essential services</a:t>
          </a:r>
        </a:p>
      </dgm:t>
    </dgm:pt>
    <dgm:pt modelId="{AE82A6B8-15D5-4ADF-8188-55421CF19784}" type="parTrans" cxnId="{A58E89B7-0E28-4BA0-B216-DD3089E5BB8C}">
      <dgm:prSet/>
      <dgm:spPr/>
      <dgm:t>
        <a:bodyPr/>
        <a:lstStyle/>
        <a:p>
          <a:endParaRPr lang="en-US"/>
        </a:p>
      </dgm:t>
    </dgm:pt>
    <dgm:pt modelId="{A66558AE-CDCA-4CB0-AC8F-3D137FE39A73}" type="sibTrans" cxnId="{A58E89B7-0E28-4BA0-B216-DD3089E5BB8C}">
      <dgm:prSet/>
      <dgm:spPr/>
      <dgm:t>
        <a:bodyPr/>
        <a:lstStyle/>
        <a:p>
          <a:endParaRPr lang="en-US"/>
        </a:p>
      </dgm:t>
    </dgm:pt>
    <dgm:pt modelId="{3D36311F-0D0E-48DC-B451-25FEA0F5127E}">
      <dgm:prSet/>
      <dgm:spPr/>
      <dgm:t>
        <a:bodyPr/>
        <a:lstStyle/>
        <a:p>
          <a:r>
            <a:rPr lang="en-US" dirty="0"/>
            <a:t>Health department contact information</a:t>
          </a:r>
        </a:p>
      </dgm:t>
    </dgm:pt>
    <dgm:pt modelId="{3C47A581-5613-46ED-B171-B6745BBABB4E}" type="parTrans" cxnId="{545C6670-9F5D-4A86-8268-04E30BABCB34}">
      <dgm:prSet/>
      <dgm:spPr/>
      <dgm:t>
        <a:bodyPr/>
        <a:lstStyle/>
        <a:p>
          <a:endParaRPr lang="en-US"/>
        </a:p>
      </dgm:t>
    </dgm:pt>
    <dgm:pt modelId="{EC933D0B-3A9A-4483-8114-C4DB13DDEA1D}" type="sibTrans" cxnId="{545C6670-9F5D-4A86-8268-04E30BABCB34}">
      <dgm:prSet/>
      <dgm:spPr/>
      <dgm:t>
        <a:bodyPr/>
        <a:lstStyle/>
        <a:p>
          <a:endParaRPr lang="en-US"/>
        </a:p>
      </dgm:t>
    </dgm:pt>
    <dgm:pt modelId="{E1A90B05-6479-4846-879D-0FFFC42DB407}" type="pres">
      <dgm:prSet presAssocID="{FF17EEED-A977-4C09-9B4E-F0C08A1F8721}" presName="matrix" presStyleCnt="0">
        <dgm:presLayoutVars>
          <dgm:chMax val="1"/>
          <dgm:dir/>
          <dgm:resizeHandles val="exact"/>
        </dgm:presLayoutVars>
      </dgm:prSet>
      <dgm:spPr/>
    </dgm:pt>
    <dgm:pt modelId="{3C37EB3D-6002-45DB-A2B1-3D691156C746}" type="pres">
      <dgm:prSet presAssocID="{FF17EEED-A977-4C09-9B4E-F0C08A1F8721}" presName="diamond" presStyleLbl="bgShp" presStyleIdx="0" presStyleCnt="1"/>
      <dgm:spPr/>
    </dgm:pt>
    <dgm:pt modelId="{34B557B9-E233-473C-A155-0692F8ED75AC}" type="pres">
      <dgm:prSet presAssocID="{FF17EEED-A977-4C09-9B4E-F0C08A1F8721}" presName="quad1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F687489A-A9CE-4D42-9CBA-6A20023787DD}" type="pres">
      <dgm:prSet presAssocID="{FF17EEED-A977-4C09-9B4E-F0C08A1F8721}" presName="quad2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20880F7C-906E-492B-BDEC-168062B8360F}" type="pres">
      <dgm:prSet presAssocID="{FF17EEED-A977-4C09-9B4E-F0C08A1F8721}" presName="quad3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3D0E5CAB-1216-4E38-BD6C-B4F1CF1F0DB2}" type="pres">
      <dgm:prSet presAssocID="{FF17EEED-A977-4C09-9B4E-F0C08A1F8721}" presName="quad4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1176C502-A8E6-4D0E-B8F6-A56793E20E05}" type="presOf" srcId="{FF17EEED-A977-4C09-9B4E-F0C08A1F8721}" destId="{E1A90B05-6479-4846-879D-0FFFC42DB407}" srcOrd="0" destOrd="0" presId="urn:microsoft.com/office/officeart/2005/8/layout/matrix3"/>
    <dgm:cxn modelId="{D5F3850B-3175-45D0-85A3-1E98CC67D0D6}" type="presOf" srcId="{C79426BF-0441-4EDA-855F-2F6662A220B3}" destId="{34B557B9-E233-473C-A155-0692F8ED75AC}" srcOrd="0" destOrd="0" presId="urn:microsoft.com/office/officeart/2005/8/layout/matrix3"/>
    <dgm:cxn modelId="{255A9C0D-5564-4380-8B26-F9BB311C28F6}" type="presOf" srcId="{03816380-4AA0-475A-ABC1-8795F5BFA533}" destId="{F687489A-A9CE-4D42-9CBA-6A20023787DD}" srcOrd="0" destOrd="0" presId="urn:microsoft.com/office/officeart/2005/8/layout/matrix3"/>
    <dgm:cxn modelId="{B279A53F-0C1A-45CF-8101-377BFA1AE962}" srcId="{FF17EEED-A977-4C09-9B4E-F0C08A1F8721}" destId="{03816380-4AA0-475A-ABC1-8795F5BFA533}" srcOrd="1" destOrd="0" parTransId="{63764560-9EE6-4542-8602-C578801A8426}" sibTransId="{E37C375E-42FA-4CB3-A708-87E84568285D}"/>
    <dgm:cxn modelId="{A2E2096A-525D-4642-BC09-17FA15F7D881}" type="presOf" srcId="{3D36311F-0D0E-48DC-B451-25FEA0F5127E}" destId="{3D0E5CAB-1216-4E38-BD6C-B4F1CF1F0DB2}" srcOrd="0" destOrd="0" presId="urn:microsoft.com/office/officeart/2005/8/layout/matrix3"/>
    <dgm:cxn modelId="{545C6670-9F5D-4A86-8268-04E30BABCB34}" srcId="{FF17EEED-A977-4C09-9B4E-F0C08A1F8721}" destId="{3D36311F-0D0E-48DC-B451-25FEA0F5127E}" srcOrd="3" destOrd="0" parTransId="{3C47A581-5613-46ED-B171-B6745BBABB4E}" sibTransId="{EC933D0B-3A9A-4483-8114-C4DB13DDEA1D}"/>
    <dgm:cxn modelId="{FBB5FDA3-6AA2-478A-9A8D-95E1D2E57A02}" type="presOf" srcId="{10F1B7AE-5753-4B83-9734-9C6FC9D3C0CF}" destId="{20880F7C-906E-492B-BDEC-168062B8360F}" srcOrd="0" destOrd="0" presId="urn:microsoft.com/office/officeart/2005/8/layout/matrix3"/>
    <dgm:cxn modelId="{A58E89B7-0E28-4BA0-B216-DD3089E5BB8C}" srcId="{FF17EEED-A977-4C09-9B4E-F0C08A1F8721}" destId="{10F1B7AE-5753-4B83-9734-9C6FC9D3C0CF}" srcOrd="2" destOrd="0" parTransId="{AE82A6B8-15D5-4ADF-8188-55421CF19784}" sibTransId="{A66558AE-CDCA-4CB0-AC8F-3D137FE39A73}"/>
    <dgm:cxn modelId="{45ABF8E3-076D-4178-94F7-AAE3030C5FF5}" srcId="{FF17EEED-A977-4C09-9B4E-F0C08A1F8721}" destId="{C79426BF-0441-4EDA-855F-2F6662A220B3}" srcOrd="0" destOrd="0" parTransId="{AEA99F80-D06D-4A21-927A-4820DCBC1B42}" sibTransId="{794CEDFD-7D3D-4D3D-A738-9EC17AEB9EB6}"/>
    <dgm:cxn modelId="{A66ACE8B-4A8A-4B17-BB17-5EEF4FF45D53}" type="presParOf" srcId="{E1A90B05-6479-4846-879D-0FFFC42DB407}" destId="{3C37EB3D-6002-45DB-A2B1-3D691156C746}" srcOrd="0" destOrd="0" presId="urn:microsoft.com/office/officeart/2005/8/layout/matrix3"/>
    <dgm:cxn modelId="{6A4BF012-5C50-414F-911D-A4B846F7A7E8}" type="presParOf" srcId="{E1A90B05-6479-4846-879D-0FFFC42DB407}" destId="{34B557B9-E233-473C-A155-0692F8ED75AC}" srcOrd="1" destOrd="0" presId="urn:microsoft.com/office/officeart/2005/8/layout/matrix3"/>
    <dgm:cxn modelId="{7259C89A-3D54-4C3F-A26F-903D8E2D64FC}" type="presParOf" srcId="{E1A90B05-6479-4846-879D-0FFFC42DB407}" destId="{F687489A-A9CE-4D42-9CBA-6A20023787DD}" srcOrd="2" destOrd="0" presId="urn:microsoft.com/office/officeart/2005/8/layout/matrix3"/>
    <dgm:cxn modelId="{32247FE3-895A-440D-A357-FC2DD7284627}" type="presParOf" srcId="{E1A90B05-6479-4846-879D-0FFFC42DB407}" destId="{20880F7C-906E-492B-BDEC-168062B8360F}" srcOrd="3" destOrd="0" presId="urn:microsoft.com/office/officeart/2005/8/layout/matrix3"/>
    <dgm:cxn modelId="{8873AC39-A2A5-4216-8B77-000F770F5C71}" type="presParOf" srcId="{E1A90B05-6479-4846-879D-0FFFC42DB407}" destId="{3D0E5CAB-1216-4E38-BD6C-B4F1CF1F0DB2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15DD06B-48C4-4011-BEB3-BC660C0B3FF4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A8D6C37E-7C42-4A56-BB2D-FDB4F125B992}">
      <dgm:prSet/>
      <dgm:spPr/>
      <dgm:t>
        <a:bodyPr/>
        <a:lstStyle/>
        <a:p>
          <a:r>
            <a:rPr lang="en-US" dirty="0"/>
            <a:t>Clean “high touch” areas frequently</a:t>
          </a:r>
        </a:p>
      </dgm:t>
    </dgm:pt>
    <dgm:pt modelId="{95B08F4E-8D1C-4C84-9BF6-DB8ED71338E6}" type="parTrans" cxnId="{5C497035-2F91-4781-9585-08812C493211}">
      <dgm:prSet/>
      <dgm:spPr/>
      <dgm:t>
        <a:bodyPr/>
        <a:lstStyle/>
        <a:p>
          <a:endParaRPr lang="en-US"/>
        </a:p>
      </dgm:t>
    </dgm:pt>
    <dgm:pt modelId="{CBA31B33-AAC1-428F-8716-C316FE022395}" type="sibTrans" cxnId="{5C497035-2F91-4781-9585-08812C493211}">
      <dgm:prSet/>
      <dgm:spPr/>
      <dgm:t>
        <a:bodyPr/>
        <a:lstStyle/>
        <a:p>
          <a:endParaRPr lang="en-US"/>
        </a:p>
      </dgm:t>
    </dgm:pt>
    <dgm:pt modelId="{A90BDC6D-3699-4B0C-93E5-1547E6294078}">
      <dgm:prSet/>
      <dgm:spPr/>
      <dgm:t>
        <a:bodyPr/>
        <a:lstStyle/>
        <a:p>
          <a:r>
            <a:rPr lang="en-US" dirty="0"/>
            <a:t>Establish relationships with care facilities and local public health agencies</a:t>
          </a:r>
        </a:p>
      </dgm:t>
    </dgm:pt>
    <dgm:pt modelId="{62214615-159E-4401-9E4E-C659685390DE}" type="parTrans" cxnId="{48455A28-5537-445A-A7FF-2F50CF318480}">
      <dgm:prSet/>
      <dgm:spPr/>
      <dgm:t>
        <a:bodyPr/>
        <a:lstStyle/>
        <a:p>
          <a:endParaRPr lang="en-US"/>
        </a:p>
      </dgm:t>
    </dgm:pt>
    <dgm:pt modelId="{66714BCC-25EE-4E0A-ADBC-0BE1B683000B}" type="sibTrans" cxnId="{48455A28-5537-445A-A7FF-2F50CF318480}">
      <dgm:prSet/>
      <dgm:spPr/>
      <dgm:t>
        <a:bodyPr/>
        <a:lstStyle/>
        <a:p>
          <a:endParaRPr lang="en-US"/>
        </a:p>
      </dgm:t>
    </dgm:pt>
    <dgm:pt modelId="{82795BB3-8465-4E9F-8309-DFEA4A0114C5}">
      <dgm:prSet/>
      <dgm:spPr/>
      <dgm:t>
        <a:bodyPr/>
        <a:lstStyle/>
        <a:p>
          <a:r>
            <a:rPr lang="en-US" dirty="0"/>
            <a:t>Maintain physical distancing</a:t>
          </a:r>
        </a:p>
      </dgm:t>
    </dgm:pt>
    <dgm:pt modelId="{4E19DCE0-1E47-43FF-A3E1-50AE754AF5E2}" type="parTrans" cxnId="{9ECF64B7-005B-4DE2-955A-D96785243E85}">
      <dgm:prSet/>
      <dgm:spPr/>
      <dgm:t>
        <a:bodyPr/>
        <a:lstStyle/>
        <a:p>
          <a:endParaRPr lang="en-US"/>
        </a:p>
      </dgm:t>
    </dgm:pt>
    <dgm:pt modelId="{962DA893-369E-4171-8287-936197DB8ADB}" type="sibTrans" cxnId="{9ECF64B7-005B-4DE2-955A-D96785243E85}">
      <dgm:prSet/>
      <dgm:spPr/>
      <dgm:t>
        <a:bodyPr/>
        <a:lstStyle/>
        <a:p>
          <a:endParaRPr lang="en-US"/>
        </a:p>
      </dgm:t>
    </dgm:pt>
    <dgm:pt modelId="{191743E9-9CF8-44CC-BFD8-1F06B3CFC13D}" type="pres">
      <dgm:prSet presAssocID="{C15DD06B-48C4-4011-BEB3-BC660C0B3FF4}" presName="root" presStyleCnt="0">
        <dgm:presLayoutVars>
          <dgm:dir/>
          <dgm:resizeHandles val="exact"/>
        </dgm:presLayoutVars>
      </dgm:prSet>
      <dgm:spPr/>
    </dgm:pt>
    <dgm:pt modelId="{4478BFE3-9266-43B4-9135-BD9EBD38FC6E}" type="pres">
      <dgm:prSet presAssocID="{A8D6C37E-7C42-4A56-BB2D-FDB4F125B992}" presName="compNode" presStyleCnt="0"/>
      <dgm:spPr/>
    </dgm:pt>
    <dgm:pt modelId="{07D7D18F-81F4-4F85-8A87-829FCDF1714E}" type="pres">
      <dgm:prSet presAssocID="{A8D6C37E-7C42-4A56-BB2D-FDB4F125B992}" presName="iconRect" presStyleLbl="node1" presStyleIdx="0" presStyleCnt="3"/>
      <dgm:spPr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7000" r="-27000"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op and bucket"/>
        </a:ext>
      </dgm:extLst>
    </dgm:pt>
    <dgm:pt modelId="{20B17667-2687-41F0-928B-AA31B22DB81F}" type="pres">
      <dgm:prSet presAssocID="{A8D6C37E-7C42-4A56-BB2D-FDB4F125B992}" presName="spaceRect" presStyleCnt="0"/>
      <dgm:spPr/>
    </dgm:pt>
    <dgm:pt modelId="{575FE86A-F875-46E2-8BEA-7C47289E09C8}" type="pres">
      <dgm:prSet presAssocID="{A8D6C37E-7C42-4A56-BB2D-FDB4F125B992}" presName="textRect" presStyleLbl="revTx" presStyleIdx="0" presStyleCnt="3">
        <dgm:presLayoutVars>
          <dgm:chMax val="1"/>
          <dgm:chPref val="1"/>
        </dgm:presLayoutVars>
      </dgm:prSet>
      <dgm:spPr/>
    </dgm:pt>
    <dgm:pt modelId="{DB0B6DD8-AC09-4F96-95CB-C07D8BCA7B76}" type="pres">
      <dgm:prSet presAssocID="{CBA31B33-AAC1-428F-8716-C316FE022395}" presName="sibTrans" presStyleCnt="0"/>
      <dgm:spPr/>
    </dgm:pt>
    <dgm:pt modelId="{871EC500-C474-47E3-B3C4-946418C8614B}" type="pres">
      <dgm:prSet presAssocID="{A90BDC6D-3699-4B0C-93E5-1547E6294078}" presName="compNode" presStyleCnt="0"/>
      <dgm:spPr/>
    </dgm:pt>
    <dgm:pt modelId="{47098981-67AC-4D70-B61C-C8308695BAB7}" type="pres">
      <dgm:prSet presAssocID="{A90BDC6D-3699-4B0C-93E5-1547E6294078}" presName="iconRect" presStyleLbl="nod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edical"/>
        </a:ext>
      </dgm:extLst>
    </dgm:pt>
    <dgm:pt modelId="{CCBD86A8-0497-4249-824D-E507F26D4873}" type="pres">
      <dgm:prSet presAssocID="{A90BDC6D-3699-4B0C-93E5-1547E6294078}" presName="spaceRect" presStyleCnt="0"/>
      <dgm:spPr/>
    </dgm:pt>
    <dgm:pt modelId="{8F3B310F-DBDE-48C0-A2F7-91DD115EFE17}" type="pres">
      <dgm:prSet presAssocID="{A90BDC6D-3699-4B0C-93E5-1547E6294078}" presName="textRect" presStyleLbl="revTx" presStyleIdx="1" presStyleCnt="3">
        <dgm:presLayoutVars>
          <dgm:chMax val="1"/>
          <dgm:chPref val="1"/>
        </dgm:presLayoutVars>
      </dgm:prSet>
      <dgm:spPr/>
    </dgm:pt>
    <dgm:pt modelId="{B9A7FC7F-4563-47B6-988E-C0DEC9CC713E}" type="pres">
      <dgm:prSet presAssocID="{66714BCC-25EE-4E0A-ADBC-0BE1B683000B}" presName="sibTrans" presStyleCnt="0"/>
      <dgm:spPr/>
    </dgm:pt>
    <dgm:pt modelId="{6EB7C9FF-0286-4CA4-B737-CAC3AC9A3DAF}" type="pres">
      <dgm:prSet presAssocID="{82795BB3-8465-4E9F-8309-DFEA4A0114C5}" presName="compNode" presStyleCnt="0"/>
      <dgm:spPr/>
    </dgm:pt>
    <dgm:pt modelId="{11BC8A17-F9DA-41BF-9096-77A6C6CEB3E2}" type="pres">
      <dgm:prSet presAssocID="{82795BB3-8465-4E9F-8309-DFEA4A0114C5}" presName="iconRect" presStyleLbl="node1" presStyleIdx="2" presStyleCnt="3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/>
          <a:stretch>
            <a:fillRect l="-21000" r="-21000"/>
          </a:stretch>
        </a:blipFill>
        <a:ln>
          <a:noFill/>
        </a:ln>
      </dgm:spPr>
    </dgm:pt>
    <dgm:pt modelId="{FDAACFEE-2F85-4147-BBFB-F0ABC16D17EB}" type="pres">
      <dgm:prSet presAssocID="{82795BB3-8465-4E9F-8309-DFEA4A0114C5}" presName="spaceRect" presStyleCnt="0"/>
      <dgm:spPr/>
    </dgm:pt>
    <dgm:pt modelId="{5FD2BEFB-AD42-4CC5-9720-CE8C7557B74F}" type="pres">
      <dgm:prSet presAssocID="{82795BB3-8465-4E9F-8309-DFEA4A0114C5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5745AA23-93F2-4811-8908-9A9AE69E305D}" type="presOf" srcId="{C15DD06B-48C4-4011-BEB3-BC660C0B3FF4}" destId="{191743E9-9CF8-44CC-BFD8-1F06B3CFC13D}" srcOrd="0" destOrd="0" presId="urn:microsoft.com/office/officeart/2018/2/layout/IconLabelList"/>
    <dgm:cxn modelId="{48455A28-5537-445A-A7FF-2F50CF318480}" srcId="{C15DD06B-48C4-4011-BEB3-BC660C0B3FF4}" destId="{A90BDC6D-3699-4B0C-93E5-1547E6294078}" srcOrd="1" destOrd="0" parTransId="{62214615-159E-4401-9E4E-C659685390DE}" sibTransId="{66714BCC-25EE-4E0A-ADBC-0BE1B683000B}"/>
    <dgm:cxn modelId="{5C497035-2F91-4781-9585-08812C493211}" srcId="{C15DD06B-48C4-4011-BEB3-BC660C0B3FF4}" destId="{A8D6C37E-7C42-4A56-BB2D-FDB4F125B992}" srcOrd="0" destOrd="0" parTransId="{95B08F4E-8D1C-4C84-9BF6-DB8ED71338E6}" sibTransId="{CBA31B33-AAC1-428F-8716-C316FE022395}"/>
    <dgm:cxn modelId="{750E4360-0837-4CDA-8F13-848858546301}" type="presOf" srcId="{82795BB3-8465-4E9F-8309-DFEA4A0114C5}" destId="{5FD2BEFB-AD42-4CC5-9720-CE8C7557B74F}" srcOrd="0" destOrd="0" presId="urn:microsoft.com/office/officeart/2018/2/layout/IconLabelList"/>
    <dgm:cxn modelId="{9ECF64B7-005B-4DE2-955A-D96785243E85}" srcId="{C15DD06B-48C4-4011-BEB3-BC660C0B3FF4}" destId="{82795BB3-8465-4E9F-8309-DFEA4A0114C5}" srcOrd="2" destOrd="0" parTransId="{4E19DCE0-1E47-43FF-A3E1-50AE754AF5E2}" sibTransId="{962DA893-369E-4171-8287-936197DB8ADB}"/>
    <dgm:cxn modelId="{E38376D2-C7B2-4B2A-9C1C-BB6CC5B0143D}" type="presOf" srcId="{A90BDC6D-3699-4B0C-93E5-1547E6294078}" destId="{8F3B310F-DBDE-48C0-A2F7-91DD115EFE17}" srcOrd="0" destOrd="0" presId="urn:microsoft.com/office/officeart/2018/2/layout/IconLabelList"/>
    <dgm:cxn modelId="{73D569D3-2360-47E5-9549-1FB6C9CDBBDC}" type="presOf" srcId="{A8D6C37E-7C42-4A56-BB2D-FDB4F125B992}" destId="{575FE86A-F875-46E2-8BEA-7C47289E09C8}" srcOrd="0" destOrd="0" presId="urn:microsoft.com/office/officeart/2018/2/layout/IconLabelList"/>
    <dgm:cxn modelId="{F0A087D4-6B1D-4583-9568-42A5A287E324}" type="presParOf" srcId="{191743E9-9CF8-44CC-BFD8-1F06B3CFC13D}" destId="{4478BFE3-9266-43B4-9135-BD9EBD38FC6E}" srcOrd="0" destOrd="0" presId="urn:microsoft.com/office/officeart/2018/2/layout/IconLabelList"/>
    <dgm:cxn modelId="{2AFD49AC-48A2-4C4E-A27A-B842E7500EC9}" type="presParOf" srcId="{4478BFE3-9266-43B4-9135-BD9EBD38FC6E}" destId="{07D7D18F-81F4-4F85-8A87-829FCDF1714E}" srcOrd="0" destOrd="0" presId="urn:microsoft.com/office/officeart/2018/2/layout/IconLabelList"/>
    <dgm:cxn modelId="{2DB21761-E099-4AA7-B66A-D0B3AA612F0C}" type="presParOf" srcId="{4478BFE3-9266-43B4-9135-BD9EBD38FC6E}" destId="{20B17667-2687-41F0-928B-AA31B22DB81F}" srcOrd="1" destOrd="0" presId="urn:microsoft.com/office/officeart/2018/2/layout/IconLabelList"/>
    <dgm:cxn modelId="{5E884BB9-6B3C-42C5-9038-BC4050A6B96A}" type="presParOf" srcId="{4478BFE3-9266-43B4-9135-BD9EBD38FC6E}" destId="{575FE86A-F875-46E2-8BEA-7C47289E09C8}" srcOrd="2" destOrd="0" presId="urn:microsoft.com/office/officeart/2018/2/layout/IconLabelList"/>
    <dgm:cxn modelId="{DC232280-F0D9-42B4-8DA9-03C3FB9F4936}" type="presParOf" srcId="{191743E9-9CF8-44CC-BFD8-1F06B3CFC13D}" destId="{DB0B6DD8-AC09-4F96-95CB-C07D8BCA7B76}" srcOrd="1" destOrd="0" presId="urn:microsoft.com/office/officeart/2018/2/layout/IconLabelList"/>
    <dgm:cxn modelId="{4CDF4DFC-D4B6-47E8-93EF-10EA818B01B0}" type="presParOf" srcId="{191743E9-9CF8-44CC-BFD8-1F06B3CFC13D}" destId="{871EC500-C474-47E3-B3C4-946418C8614B}" srcOrd="2" destOrd="0" presId="urn:microsoft.com/office/officeart/2018/2/layout/IconLabelList"/>
    <dgm:cxn modelId="{B13883D9-159A-4246-95B4-57339838DDA0}" type="presParOf" srcId="{871EC500-C474-47E3-B3C4-946418C8614B}" destId="{47098981-67AC-4D70-B61C-C8308695BAB7}" srcOrd="0" destOrd="0" presId="urn:microsoft.com/office/officeart/2018/2/layout/IconLabelList"/>
    <dgm:cxn modelId="{203362DD-E664-4324-B47C-359FE8DC4352}" type="presParOf" srcId="{871EC500-C474-47E3-B3C4-946418C8614B}" destId="{CCBD86A8-0497-4249-824D-E507F26D4873}" srcOrd="1" destOrd="0" presId="urn:microsoft.com/office/officeart/2018/2/layout/IconLabelList"/>
    <dgm:cxn modelId="{9FCF91A9-5BD1-47FB-A73E-98CE4DDF1DEC}" type="presParOf" srcId="{871EC500-C474-47E3-B3C4-946418C8614B}" destId="{8F3B310F-DBDE-48C0-A2F7-91DD115EFE17}" srcOrd="2" destOrd="0" presId="urn:microsoft.com/office/officeart/2018/2/layout/IconLabelList"/>
    <dgm:cxn modelId="{12A068B6-A09B-49F9-A318-B200E45B0371}" type="presParOf" srcId="{191743E9-9CF8-44CC-BFD8-1F06B3CFC13D}" destId="{B9A7FC7F-4563-47B6-988E-C0DEC9CC713E}" srcOrd="3" destOrd="0" presId="urn:microsoft.com/office/officeart/2018/2/layout/IconLabelList"/>
    <dgm:cxn modelId="{7ED7D0CC-F1D8-4CDF-BDF9-73A84F114D37}" type="presParOf" srcId="{191743E9-9CF8-44CC-BFD8-1F06B3CFC13D}" destId="{6EB7C9FF-0286-4CA4-B737-CAC3AC9A3DAF}" srcOrd="4" destOrd="0" presId="urn:microsoft.com/office/officeart/2018/2/layout/IconLabelList"/>
    <dgm:cxn modelId="{0BAD7F2F-F680-4383-A5EF-08874F371C5C}" type="presParOf" srcId="{6EB7C9FF-0286-4CA4-B737-CAC3AC9A3DAF}" destId="{11BC8A17-F9DA-41BF-9096-77A6C6CEB3E2}" srcOrd="0" destOrd="0" presId="urn:microsoft.com/office/officeart/2018/2/layout/IconLabelList"/>
    <dgm:cxn modelId="{1EA17047-ED0B-4FC0-80D2-D2E01E57A25A}" type="presParOf" srcId="{6EB7C9FF-0286-4CA4-B737-CAC3AC9A3DAF}" destId="{FDAACFEE-2F85-4147-BBFB-F0ABC16D17EB}" srcOrd="1" destOrd="0" presId="urn:microsoft.com/office/officeart/2018/2/layout/IconLabelList"/>
    <dgm:cxn modelId="{B435E34B-E603-4AA5-8E92-CA3E4F0F41EA}" type="presParOf" srcId="{6EB7C9FF-0286-4CA4-B737-CAC3AC9A3DAF}" destId="{5FD2BEFB-AD42-4CC5-9720-CE8C7557B74F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F36E41D-D161-4A61-8000-ADC1AEE0E027}" type="doc">
      <dgm:prSet loTypeId="urn:microsoft.com/office/officeart/2008/layout/LinedList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49A42299-F073-401F-82CC-79D7847B46BC}">
      <dgm:prSet/>
      <dgm:spPr/>
      <dgm:t>
        <a:bodyPr/>
        <a:lstStyle/>
        <a:p>
          <a:pPr>
            <a:defRPr cap="all"/>
          </a:pPr>
          <a:r>
            <a:rPr lang="en-US" dirty="0"/>
            <a:t>These feelings are helpful to stay alert:</a:t>
          </a:r>
        </a:p>
      </dgm:t>
    </dgm:pt>
    <dgm:pt modelId="{735A5A47-8D92-47CF-BB2D-E9687DCB633D}" type="parTrans" cxnId="{F76C3FA1-5B26-4FE2-B946-6ABBE8BC5068}">
      <dgm:prSet/>
      <dgm:spPr/>
      <dgm:t>
        <a:bodyPr/>
        <a:lstStyle/>
        <a:p>
          <a:endParaRPr lang="en-US"/>
        </a:p>
      </dgm:t>
    </dgm:pt>
    <dgm:pt modelId="{C416D5D9-8C99-457E-96E1-0D0418DBB9FF}" type="sibTrans" cxnId="{F76C3FA1-5B26-4FE2-B946-6ABBE8BC5068}">
      <dgm:prSet/>
      <dgm:spPr/>
      <dgm:t>
        <a:bodyPr/>
        <a:lstStyle/>
        <a:p>
          <a:endParaRPr lang="en-US" dirty="0"/>
        </a:p>
      </dgm:t>
    </dgm:pt>
    <dgm:pt modelId="{C96F536B-9EC6-4A35-A3FA-54D3D9E6CF69}">
      <dgm:prSet/>
      <dgm:spPr/>
      <dgm:t>
        <a:bodyPr/>
        <a:lstStyle/>
        <a:p>
          <a:pPr>
            <a:defRPr cap="all"/>
          </a:pPr>
          <a:r>
            <a:rPr lang="en-US" dirty="0"/>
            <a:t>Save yourself from possible threats,</a:t>
          </a:r>
        </a:p>
      </dgm:t>
    </dgm:pt>
    <dgm:pt modelId="{0735F682-89FE-46F5-B472-46CD381EAF3D}" type="parTrans" cxnId="{908E9BE9-67B8-491F-8B11-95B428A3C9DF}">
      <dgm:prSet/>
      <dgm:spPr/>
      <dgm:t>
        <a:bodyPr/>
        <a:lstStyle/>
        <a:p>
          <a:endParaRPr lang="en-US"/>
        </a:p>
      </dgm:t>
    </dgm:pt>
    <dgm:pt modelId="{0631D254-4B2C-43DC-9D3D-2612410B074E}" type="sibTrans" cxnId="{908E9BE9-67B8-491F-8B11-95B428A3C9DF}">
      <dgm:prSet/>
      <dgm:spPr/>
      <dgm:t>
        <a:bodyPr/>
        <a:lstStyle/>
        <a:p>
          <a:endParaRPr lang="en-US" dirty="0"/>
        </a:p>
      </dgm:t>
    </dgm:pt>
    <dgm:pt modelId="{DAF1A343-07E1-4227-A3E4-5DF05575D21F}">
      <dgm:prSet/>
      <dgm:spPr/>
      <dgm:t>
        <a:bodyPr/>
        <a:lstStyle/>
        <a:p>
          <a:pPr>
            <a:defRPr cap="all"/>
          </a:pPr>
          <a:r>
            <a:rPr lang="en-US" dirty="0"/>
            <a:t>Make better decisions and,</a:t>
          </a:r>
        </a:p>
      </dgm:t>
    </dgm:pt>
    <dgm:pt modelId="{D7B5DFF1-D834-441E-9565-D9328D0AF7DB}" type="parTrans" cxnId="{3FDA4B6B-2377-40A7-886D-1265E343133F}">
      <dgm:prSet/>
      <dgm:spPr/>
      <dgm:t>
        <a:bodyPr/>
        <a:lstStyle/>
        <a:p>
          <a:endParaRPr lang="en-US"/>
        </a:p>
      </dgm:t>
    </dgm:pt>
    <dgm:pt modelId="{63199AC1-7C01-449B-BC10-726C756CD89A}" type="sibTrans" cxnId="{3FDA4B6B-2377-40A7-886D-1265E343133F}">
      <dgm:prSet/>
      <dgm:spPr/>
      <dgm:t>
        <a:bodyPr/>
        <a:lstStyle/>
        <a:p>
          <a:endParaRPr lang="en-US" dirty="0"/>
        </a:p>
      </dgm:t>
    </dgm:pt>
    <dgm:pt modelId="{07F289C5-EF4E-4685-96AD-4660CA5D5C57}">
      <dgm:prSet/>
      <dgm:spPr/>
      <dgm:t>
        <a:bodyPr/>
        <a:lstStyle/>
        <a:p>
          <a:pPr>
            <a:defRPr cap="all"/>
          </a:pPr>
          <a:r>
            <a:rPr lang="en-US" dirty="0"/>
            <a:t>more prepared for what is to come.</a:t>
          </a:r>
        </a:p>
      </dgm:t>
    </dgm:pt>
    <dgm:pt modelId="{6D4D74FB-A7E7-4786-BFE3-BF50F451903B}" type="parTrans" cxnId="{DA8E6659-5290-4275-A18F-E4CE3487818E}">
      <dgm:prSet/>
      <dgm:spPr/>
      <dgm:t>
        <a:bodyPr/>
        <a:lstStyle/>
        <a:p>
          <a:endParaRPr lang="en-US"/>
        </a:p>
      </dgm:t>
    </dgm:pt>
    <dgm:pt modelId="{4A699601-65DE-4589-B7F3-7044833AD705}" type="sibTrans" cxnId="{DA8E6659-5290-4275-A18F-E4CE3487818E}">
      <dgm:prSet/>
      <dgm:spPr/>
      <dgm:t>
        <a:bodyPr/>
        <a:lstStyle/>
        <a:p>
          <a:endParaRPr lang="en-US" dirty="0"/>
        </a:p>
      </dgm:t>
    </dgm:pt>
    <dgm:pt modelId="{CE985872-F809-40FF-99F6-C6F3DCD607EB}">
      <dgm:prSet/>
      <dgm:spPr/>
      <dgm:t>
        <a:bodyPr/>
        <a:lstStyle/>
        <a:p>
          <a:pPr>
            <a:defRPr cap="all"/>
          </a:pPr>
          <a:r>
            <a:rPr lang="en-US" dirty="0"/>
            <a:t>WHAT DOES IT LOOK LIKE?...</a:t>
          </a:r>
        </a:p>
      </dgm:t>
    </dgm:pt>
    <dgm:pt modelId="{C61F3533-676C-4D08-97B8-97E8DB2A5159}" type="parTrans" cxnId="{E6F22E75-ADF3-403E-AF92-C0F223E5B316}">
      <dgm:prSet/>
      <dgm:spPr/>
      <dgm:t>
        <a:bodyPr/>
        <a:lstStyle/>
        <a:p>
          <a:endParaRPr lang="en-US"/>
        </a:p>
      </dgm:t>
    </dgm:pt>
    <dgm:pt modelId="{2E702CA7-6586-4672-BBE9-792932A63376}" type="sibTrans" cxnId="{E6F22E75-ADF3-403E-AF92-C0F223E5B316}">
      <dgm:prSet/>
      <dgm:spPr/>
      <dgm:t>
        <a:bodyPr/>
        <a:lstStyle/>
        <a:p>
          <a:endParaRPr lang="en-US"/>
        </a:p>
      </dgm:t>
    </dgm:pt>
    <dgm:pt modelId="{CF49ACA9-2271-4EED-B931-23EAD70CD28C}" type="pres">
      <dgm:prSet presAssocID="{5F36E41D-D161-4A61-8000-ADC1AEE0E027}" presName="vert0" presStyleCnt="0">
        <dgm:presLayoutVars>
          <dgm:dir/>
          <dgm:animOne val="branch"/>
          <dgm:animLvl val="lvl"/>
        </dgm:presLayoutVars>
      </dgm:prSet>
      <dgm:spPr/>
    </dgm:pt>
    <dgm:pt modelId="{1879F93C-6092-4F4B-B4E2-B34E319706D1}" type="pres">
      <dgm:prSet presAssocID="{49A42299-F073-401F-82CC-79D7847B46BC}" presName="thickLine" presStyleLbl="alignNode1" presStyleIdx="0" presStyleCnt="5"/>
      <dgm:spPr/>
    </dgm:pt>
    <dgm:pt modelId="{E4933D94-994A-4049-97A3-A08A9285191A}" type="pres">
      <dgm:prSet presAssocID="{49A42299-F073-401F-82CC-79D7847B46BC}" presName="horz1" presStyleCnt="0"/>
      <dgm:spPr/>
    </dgm:pt>
    <dgm:pt modelId="{4B9C41D3-A0F3-47C2-87E9-CE3733789A9A}" type="pres">
      <dgm:prSet presAssocID="{49A42299-F073-401F-82CC-79D7847B46BC}" presName="tx1" presStyleLbl="revTx" presStyleIdx="0" presStyleCnt="5"/>
      <dgm:spPr/>
    </dgm:pt>
    <dgm:pt modelId="{9A5640D1-0B50-49E1-A59E-E677FF8EAC04}" type="pres">
      <dgm:prSet presAssocID="{49A42299-F073-401F-82CC-79D7847B46BC}" presName="vert1" presStyleCnt="0"/>
      <dgm:spPr/>
    </dgm:pt>
    <dgm:pt modelId="{460E660F-1D53-402E-8706-99083A3BCAE6}" type="pres">
      <dgm:prSet presAssocID="{C96F536B-9EC6-4A35-A3FA-54D3D9E6CF69}" presName="thickLine" presStyleLbl="alignNode1" presStyleIdx="1" presStyleCnt="5"/>
      <dgm:spPr/>
    </dgm:pt>
    <dgm:pt modelId="{3EC990A3-4815-48EC-A593-8F580E2777F3}" type="pres">
      <dgm:prSet presAssocID="{C96F536B-9EC6-4A35-A3FA-54D3D9E6CF69}" presName="horz1" presStyleCnt="0"/>
      <dgm:spPr/>
    </dgm:pt>
    <dgm:pt modelId="{7DF9C6BB-6702-4FC2-82F1-9626B38A6A8B}" type="pres">
      <dgm:prSet presAssocID="{C96F536B-9EC6-4A35-A3FA-54D3D9E6CF69}" presName="tx1" presStyleLbl="revTx" presStyleIdx="1" presStyleCnt="5"/>
      <dgm:spPr/>
    </dgm:pt>
    <dgm:pt modelId="{DA4E0AE6-A601-49C1-B7CF-2D0AC986EF3D}" type="pres">
      <dgm:prSet presAssocID="{C96F536B-9EC6-4A35-A3FA-54D3D9E6CF69}" presName="vert1" presStyleCnt="0"/>
      <dgm:spPr/>
    </dgm:pt>
    <dgm:pt modelId="{8A272925-9980-464C-81F2-1B3ABDE0B409}" type="pres">
      <dgm:prSet presAssocID="{DAF1A343-07E1-4227-A3E4-5DF05575D21F}" presName="thickLine" presStyleLbl="alignNode1" presStyleIdx="2" presStyleCnt="5"/>
      <dgm:spPr/>
    </dgm:pt>
    <dgm:pt modelId="{C19244E1-4FCB-47F2-954E-D147335DBAE5}" type="pres">
      <dgm:prSet presAssocID="{DAF1A343-07E1-4227-A3E4-5DF05575D21F}" presName="horz1" presStyleCnt="0"/>
      <dgm:spPr/>
    </dgm:pt>
    <dgm:pt modelId="{9A63F1B0-8F70-4D13-8FB3-D689FE268C1D}" type="pres">
      <dgm:prSet presAssocID="{DAF1A343-07E1-4227-A3E4-5DF05575D21F}" presName="tx1" presStyleLbl="revTx" presStyleIdx="2" presStyleCnt="5"/>
      <dgm:spPr/>
    </dgm:pt>
    <dgm:pt modelId="{B91D4712-1BD0-49B5-88B2-27CF7A071BCF}" type="pres">
      <dgm:prSet presAssocID="{DAF1A343-07E1-4227-A3E4-5DF05575D21F}" presName="vert1" presStyleCnt="0"/>
      <dgm:spPr/>
    </dgm:pt>
    <dgm:pt modelId="{79A484F4-2B6C-419B-8E0E-1DB154F8A1A2}" type="pres">
      <dgm:prSet presAssocID="{07F289C5-EF4E-4685-96AD-4660CA5D5C57}" presName="thickLine" presStyleLbl="alignNode1" presStyleIdx="3" presStyleCnt="5"/>
      <dgm:spPr/>
    </dgm:pt>
    <dgm:pt modelId="{A12034D7-7BC1-4FDD-A06A-1523C48F11CF}" type="pres">
      <dgm:prSet presAssocID="{07F289C5-EF4E-4685-96AD-4660CA5D5C57}" presName="horz1" presStyleCnt="0"/>
      <dgm:spPr/>
    </dgm:pt>
    <dgm:pt modelId="{C1B09E09-7BFA-486D-87C5-1B8A51552F7B}" type="pres">
      <dgm:prSet presAssocID="{07F289C5-EF4E-4685-96AD-4660CA5D5C57}" presName="tx1" presStyleLbl="revTx" presStyleIdx="3" presStyleCnt="5"/>
      <dgm:spPr/>
    </dgm:pt>
    <dgm:pt modelId="{53CBCC1A-6EDD-4BFB-820F-66DC11BD34BC}" type="pres">
      <dgm:prSet presAssocID="{07F289C5-EF4E-4685-96AD-4660CA5D5C57}" presName="vert1" presStyleCnt="0"/>
      <dgm:spPr/>
    </dgm:pt>
    <dgm:pt modelId="{7EC4DABB-0BEE-4011-BA4E-0BFF97E109A1}" type="pres">
      <dgm:prSet presAssocID="{CE985872-F809-40FF-99F6-C6F3DCD607EB}" presName="thickLine" presStyleLbl="alignNode1" presStyleIdx="4" presStyleCnt="5"/>
      <dgm:spPr/>
    </dgm:pt>
    <dgm:pt modelId="{BC21FB89-4E2F-4439-8DBF-A3972EB14D1E}" type="pres">
      <dgm:prSet presAssocID="{CE985872-F809-40FF-99F6-C6F3DCD607EB}" presName="horz1" presStyleCnt="0"/>
      <dgm:spPr/>
    </dgm:pt>
    <dgm:pt modelId="{A88051A8-1AD0-4CE0-83B7-2760D71FFE1E}" type="pres">
      <dgm:prSet presAssocID="{CE985872-F809-40FF-99F6-C6F3DCD607EB}" presName="tx1" presStyleLbl="revTx" presStyleIdx="4" presStyleCnt="5"/>
      <dgm:spPr/>
    </dgm:pt>
    <dgm:pt modelId="{A87C930A-F9B4-45FD-951F-2605F1281533}" type="pres">
      <dgm:prSet presAssocID="{CE985872-F809-40FF-99F6-C6F3DCD607EB}" presName="vert1" presStyleCnt="0"/>
      <dgm:spPr/>
    </dgm:pt>
  </dgm:ptLst>
  <dgm:cxnLst>
    <dgm:cxn modelId="{73DBF669-90E9-4738-9150-7470C5C1E08C}" type="presOf" srcId="{49A42299-F073-401F-82CC-79D7847B46BC}" destId="{4B9C41D3-A0F3-47C2-87E9-CE3733789A9A}" srcOrd="0" destOrd="0" presId="urn:microsoft.com/office/officeart/2008/layout/LinedList"/>
    <dgm:cxn modelId="{3FDA4B6B-2377-40A7-886D-1265E343133F}" srcId="{5F36E41D-D161-4A61-8000-ADC1AEE0E027}" destId="{DAF1A343-07E1-4227-A3E4-5DF05575D21F}" srcOrd="2" destOrd="0" parTransId="{D7B5DFF1-D834-441E-9565-D9328D0AF7DB}" sibTransId="{63199AC1-7C01-449B-BC10-726C756CD89A}"/>
    <dgm:cxn modelId="{E6F22E75-ADF3-403E-AF92-C0F223E5B316}" srcId="{5F36E41D-D161-4A61-8000-ADC1AEE0E027}" destId="{CE985872-F809-40FF-99F6-C6F3DCD607EB}" srcOrd="4" destOrd="0" parTransId="{C61F3533-676C-4D08-97B8-97E8DB2A5159}" sibTransId="{2E702CA7-6586-4672-BBE9-792932A63376}"/>
    <dgm:cxn modelId="{DA8E6659-5290-4275-A18F-E4CE3487818E}" srcId="{5F36E41D-D161-4A61-8000-ADC1AEE0E027}" destId="{07F289C5-EF4E-4685-96AD-4660CA5D5C57}" srcOrd="3" destOrd="0" parTransId="{6D4D74FB-A7E7-4786-BFE3-BF50F451903B}" sibTransId="{4A699601-65DE-4589-B7F3-7044833AD705}"/>
    <dgm:cxn modelId="{9BDED688-5707-484A-855A-7529DC26D0FB}" type="presOf" srcId="{07F289C5-EF4E-4685-96AD-4660CA5D5C57}" destId="{C1B09E09-7BFA-486D-87C5-1B8A51552F7B}" srcOrd="0" destOrd="0" presId="urn:microsoft.com/office/officeart/2008/layout/LinedList"/>
    <dgm:cxn modelId="{F76C3FA1-5B26-4FE2-B946-6ABBE8BC5068}" srcId="{5F36E41D-D161-4A61-8000-ADC1AEE0E027}" destId="{49A42299-F073-401F-82CC-79D7847B46BC}" srcOrd="0" destOrd="0" parTransId="{735A5A47-8D92-47CF-BB2D-E9687DCB633D}" sibTransId="{C416D5D9-8C99-457E-96E1-0D0418DBB9FF}"/>
    <dgm:cxn modelId="{4FA2EEC3-F439-4124-8C6F-12CAA508A07A}" type="presOf" srcId="{5F36E41D-D161-4A61-8000-ADC1AEE0E027}" destId="{CF49ACA9-2271-4EED-B931-23EAD70CD28C}" srcOrd="0" destOrd="0" presId="urn:microsoft.com/office/officeart/2008/layout/LinedList"/>
    <dgm:cxn modelId="{C16829D1-CCAC-4E8F-B4D6-22EC0AB5A719}" type="presOf" srcId="{CE985872-F809-40FF-99F6-C6F3DCD607EB}" destId="{A88051A8-1AD0-4CE0-83B7-2760D71FFE1E}" srcOrd="0" destOrd="0" presId="urn:microsoft.com/office/officeart/2008/layout/LinedList"/>
    <dgm:cxn modelId="{4C5814E4-1561-4DEF-8F61-8F4510491E19}" type="presOf" srcId="{DAF1A343-07E1-4227-A3E4-5DF05575D21F}" destId="{9A63F1B0-8F70-4D13-8FB3-D689FE268C1D}" srcOrd="0" destOrd="0" presId="urn:microsoft.com/office/officeart/2008/layout/LinedList"/>
    <dgm:cxn modelId="{908E9BE9-67B8-491F-8B11-95B428A3C9DF}" srcId="{5F36E41D-D161-4A61-8000-ADC1AEE0E027}" destId="{C96F536B-9EC6-4A35-A3FA-54D3D9E6CF69}" srcOrd="1" destOrd="0" parTransId="{0735F682-89FE-46F5-B472-46CD381EAF3D}" sibTransId="{0631D254-4B2C-43DC-9D3D-2612410B074E}"/>
    <dgm:cxn modelId="{F040ABEE-8FD3-4A43-A203-1B3D0DA8BB61}" type="presOf" srcId="{C96F536B-9EC6-4A35-A3FA-54D3D9E6CF69}" destId="{7DF9C6BB-6702-4FC2-82F1-9626B38A6A8B}" srcOrd="0" destOrd="0" presId="urn:microsoft.com/office/officeart/2008/layout/LinedList"/>
    <dgm:cxn modelId="{CCC71720-66B3-4791-A0E7-B28AAFE494DB}" type="presParOf" srcId="{CF49ACA9-2271-4EED-B931-23EAD70CD28C}" destId="{1879F93C-6092-4F4B-B4E2-B34E319706D1}" srcOrd="0" destOrd="0" presId="urn:microsoft.com/office/officeart/2008/layout/LinedList"/>
    <dgm:cxn modelId="{94F81B25-A0E9-411B-B3E3-BCA8FC93655E}" type="presParOf" srcId="{CF49ACA9-2271-4EED-B931-23EAD70CD28C}" destId="{E4933D94-994A-4049-97A3-A08A9285191A}" srcOrd="1" destOrd="0" presId="urn:microsoft.com/office/officeart/2008/layout/LinedList"/>
    <dgm:cxn modelId="{8C93D302-14AE-4D88-8A0B-DBED8C333356}" type="presParOf" srcId="{E4933D94-994A-4049-97A3-A08A9285191A}" destId="{4B9C41D3-A0F3-47C2-87E9-CE3733789A9A}" srcOrd="0" destOrd="0" presId="urn:microsoft.com/office/officeart/2008/layout/LinedList"/>
    <dgm:cxn modelId="{9A33167D-5DF6-4882-9B3A-3F76B3E3C3BC}" type="presParOf" srcId="{E4933D94-994A-4049-97A3-A08A9285191A}" destId="{9A5640D1-0B50-49E1-A59E-E677FF8EAC04}" srcOrd="1" destOrd="0" presId="urn:microsoft.com/office/officeart/2008/layout/LinedList"/>
    <dgm:cxn modelId="{ECFA4F39-3BCF-444F-959B-00A70A9456C7}" type="presParOf" srcId="{CF49ACA9-2271-4EED-B931-23EAD70CD28C}" destId="{460E660F-1D53-402E-8706-99083A3BCAE6}" srcOrd="2" destOrd="0" presId="urn:microsoft.com/office/officeart/2008/layout/LinedList"/>
    <dgm:cxn modelId="{FD79A42A-437D-464A-AD60-0780DDC2A22C}" type="presParOf" srcId="{CF49ACA9-2271-4EED-B931-23EAD70CD28C}" destId="{3EC990A3-4815-48EC-A593-8F580E2777F3}" srcOrd="3" destOrd="0" presId="urn:microsoft.com/office/officeart/2008/layout/LinedList"/>
    <dgm:cxn modelId="{E80CADB8-C8A8-42FD-B040-E42151D08E24}" type="presParOf" srcId="{3EC990A3-4815-48EC-A593-8F580E2777F3}" destId="{7DF9C6BB-6702-4FC2-82F1-9626B38A6A8B}" srcOrd="0" destOrd="0" presId="urn:microsoft.com/office/officeart/2008/layout/LinedList"/>
    <dgm:cxn modelId="{F01982A6-98AC-410F-A7CD-7BAC990DA402}" type="presParOf" srcId="{3EC990A3-4815-48EC-A593-8F580E2777F3}" destId="{DA4E0AE6-A601-49C1-B7CF-2D0AC986EF3D}" srcOrd="1" destOrd="0" presId="urn:microsoft.com/office/officeart/2008/layout/LinedList"/>
    <dgm:cxn modelId="{75EDDCFE-FD9A-4D44-A437-19A6A5CF9B63}" type="presParOf" srcId="{CF49ACA9-2271-4EED-B931-23EAD70CD28C}" destId="{8A272925-9980-464C-81F2-1B3ABDE0B409}" srcOrd="4" destOrd="0" presId="urn:microsoft.com/office/officeart/2008/layout/LinedList"/>
    <dgm:cxn modelId="{8A3F985F-CAA2-40C6-B313-08613917B8B9}" type="presParOf" srcId="{CF49ACA9-2271-4EED-B931-23EAD70CD28C}" destId="{C19244E1-4FCB-47F2-954E-D147335DBAE5}" srcOrd="5" destOrd="0" presId="urn:microsoft.com/office/officeart/2008/layout/LinedList"/>
    <dgm:cxn modelId="{B0797007-CA8C-4CE5-97F7-957B1BAB7167}" type="presParOf" srcId="{C19244E1-4FCB-47F2-954E-D147335DBAE5}" destId="{9A63F1B0-8F70-4D13-8FB3-D689FE268C1D}" srcOrd="0" destOrd="0" presId="urn:microsoft.com/office/officeart/2008/layout/LinedList"/>
    <dgm:cxn modelId="{F838E872-156E-4ED7-A488-D4AA23BCC503}" type="presParOf" srcId="{C19244E1-4FCB-47F2-954E-D147335DBAE5}" destId="{B91D4712-1BD0-49B5-88B2-27CF7A071BCF}" srcOrd="1" destOrd="0" presId="urn:microsoft.com/office/officeart/2008/layout/LinedList"/>
    <dgm:cxn modelId="{0B1F2426-595A-47D0-97C7-07B7134998A7}" type="presParOf" srcId="{CF49ACA9-2271-4EED-B931-23EAD70CD28C}" destId="{79A484F4-2B6C-419B-8E0E-1DB154F8A1A2}" srcOrd="6" destOrd="0" presId="urn:microsoft.com/office/officeart/2008/layout/LinedList"/>
    <dgm:cxn modelId="{04F864B9-6B08-426F-A3DD-E2D76D1D7EF9}" type="presParOf" srcId="{CF49ACA9-2271-4EED-B931-23EAD70CD28C}" destId="{A12034D7-7BC1-4FDD-A06A-1523C48F11CF}" srcOrd="7" destOrd="0" presId="urn:microsoft.com/office/officeart/2008/layout/LinedList"/>
    <dgm:cxn modelId="{57665556-F004-4E5C-88D0-1EC0CF7A3A99}" type="presParOf" srcId="{A12034D7-7BC1-4FDD-A06A-1523C48F11CF}" destId="{C1B09E09-7BFA-486D-87C5-1B8A51552F7B}" srcOrd="0" destOrd="0" presId="urn:microsoft.com/office/officeart/2008/layout/LinedList"/>
    <dgm:cxn modelId="{287FA643-5222-43C6-9C41-7DDC48EA5C71}" type="presParOf" srcId="{A12034D7-7BC1-4FDD-A06A-1523C48F11CF}" destId="{53CBCC1A-6EDD-4BFB-820F-66DC11BD34BC}" srcOrd="1" destOrd="0" presId="urn:microsoft.com/office/officeart/2008/layout/LinedList"/>
    <dgm:cxn modelId="{1828D48E-B4C6-400C-92E6-3E2FC292D03A}" type="presParOf" srcId="{CF49ACA9-2271-4EED-B931-23EAD70CD28C}" destId="{7EC4DABB-0BEE-4011-BA4E-0BFF97E109A1}" srcOrd="8" destOrd="0" presId="urn:microsoft.com/office/officeart/2008/layout/LinedList"/>
    <dgm:cxn modelId="{DDB3D27F-E000-4410-B5C5-02D7DBA80335}" type="presParOf" srcId="{CF49ACA9-2271-4EED-B931-23EAD70CD28C}" destId="{BC21FB89-4E2F-4439-8DBF-A3972EB14D1E}" srcOrd="9" destOrd="0" presId="urn:microsoft.com/office/officeart/2008/layout/LinedList"/>
    <dgm:cxn modelId="{CE44C23D-9103-4CD1-9C4B-6ACD718162C6}" type="presParOf" srcId="{BC21FB89-4E2F-4439-8DBF-A3972EB14D1E}" destId="{A88051A8-1AD0-4CE0-83B7-2760D71FFE1E}" srcOrd="0" destOrd="0" presId="urn:microsoft.com/office/officeart/2008/layout/LinedList"/>
    <dgm:cxn modelId="{13A3D28D-C888-4AEB-B4AD-A21BAB839BCB}" type="presParOf" srcId="{BC21FB89-4E2F-4439-8DBF-A3972EB14D1E}" destId="{A87C930A-F9B4-45FD-951F-2605F1281533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637FF3C-72E7-4974-8745-BD822FCEF0F5}" type="doc">
      <dgm:prSet loTypeId="urn:microsoft.com/office/officeart/2005/8/layout/hList1" loCatId="list" qsTypeId="urn:microsoft.com/office/officeart/2005/8/quickstyle/simple2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6AE2328B-CF2B-49AF-8649-2335517F8231}">
      <dgm:prSet custT="1"/>
      <dgm:spPr/>
      <dgm:t>
        <a:bodyPr/>
        <a:lstStyle/>
        <a:p>
          <a:r>
            <a:rPr lang="en-US" sz="1800" dirty="0"/>
            <a:t>Worry about</a:t>
          </a:r>
        </a:p>
      </dgm:t>
    </dgm:pt>
    <dgm:pt modelId="{5264DCA7-5E61-47E9-A779-F725AB998DDC}" type="parTrans" cxnId="{B157CB38-5E55-4E64-B274-E69694B24762}">
      <dgm:prSet/>
      <dgm:spPr/>
      <dgm:t>
        <a:bodyPr/>
        <a:lstStyle/>
        <a:p>
          <a:endParaRPr lang="en-US"/>
        </a:p>
      </dgm:t>
    </dgm:pt>
    <dgm:pt modelId="{366592AA-9D83-4A9B-B855-C2B97CF870B1}" type="sibTrans" cxnId="{B157CB38-5E55-4E64-B274-E69694B24762}">
      <dgm:prSet/>
      <dgm:spPr/>
      <dgm:t>
        <a:bodyPr/>
        <a:lstStyle/>
        <a:p>
          <a:endParaRPr lang="en-US"/>
        </a:p>
      </dgm:t>
    </dgm:pt>
    <dgm:pt modelId="{CE73990B-6551-44D6-813E-3017141262FB}">
      <dgm:prSet custT="1"/>
      <dgm:spPr/>
      <dgm:t>
        <a:bodyPr/>
        <a:lstStyle/>
        <a:p>
          <a:r>
            <a:rPr lang="en-US" sz="1600" dirty="0"/>
            <a:t>Your health</a:t>
          </a:r>
        </a:p>
      </dgm:t>
    </dgm:pt>
    <dgm:pt modelId="{8AB16C7A-F982-46C3-A5DB-BC5EF38BB097}" type="parTrans" cxnId="{C15D67BD-82F0-4F85-80F8-1A645A7F294D}">
      <dgm:prSet/>
      <dgm:spPr/>
      <dgm:t>
        <a:bodyPr/>
        <a:lstStyle/>
        <a:p>
          <a:endParaRPr lang="en-US"/>
        </a:p>
      </dgm:t>
    </dgm:pt>
    <dgm:pt modelId="{9C32074E-82DF-4EBA-BF01-170E88BDFFFD}" type="sibTrans" cxnId="{C15D67BD-82F0-4F85-80F8-1A645A7F294D}">
      <dgm:prSet/>
      <dgm:spPr/>
      <dgm:t>
        <a:bodyPr/>
        <a:lstStyle/>
        <a:p>
          <a:endParaRPr lang="en-US"/>
        </a:p>
      </dgm:t>
    </dgm:pt>
    <dgm:pt modelId="{4D10BF5C-DBEE-4F5D-B617-9A32906FEB58}">
      <dgm:prSet custT="1"/>
      <dgm:spPr/>
      <dgm:t>
        <a:bodyPr/>
        <a:lstStyle/>
        <a:p>
          <a:r>
            <a:rPr lang="en-US" sz="1600" dirty="0"/>
            <a:t>Health of others</a:t>
          </a:r>
        </a:p>
      </dgm:t>
    </dgm:pt>
    <dgm:pt modelId="{A8A67E16-38C4-409C-8C59-04CC7AD31071}" type="parTrans" cxnId="{0D1BFB76-4A56-4584-A851-D116B5959A82}">
      <dgm:prSet/>
      <dgm:spPr/>
      <dgm:t>
        <a:bodyPr/>
        <a:lstStyle/>
        <a:p>
          <a:endParaRPr lang="en-US"/>
        </a:p>
      </dgm:t>
    </dgm:pt>
    <dgm:pt modelId="{4890279B-56DF-4A29-8244-BCC1700094FE}" type="sibTrans" cxnId="{0D1BFB76-4A56-4584-A851-D116B5959A82}">
      <dgm:prSet/>
      <dgm:spPr/>
      <dgm:t>
        <a:bodyPr/>
        <a:lstStyle/>
        <a:p>
          <a:endParaRPr lang="en-US"/>
        </a:p>
      </dgm:t>
    </dgm:pt>
    <dgm:pt modelId="{39771F98-4146-485C-9E60-E0B3D0454453}">
      <dgm:prSet custT="1"/>
      <dgm:spPr/>
      <dgm:t>
        <a:bodyPr/>
        <a:lstStyle/>
        <a:p>
          <a:r>
            <a:rPr lang="en-US" sz="1600" dirty="0"/>
            <a:t>Time off from work</a:t>
          </a:r>
        </a:p>
      </dgm:t>
    </dgm:pt>
    <dgm:pt modelId="{1E6F3CAD-BCAA-41ED-9D28-3583DCA2E912}" type="parTrans" cxnId="{B08FA237-1014-48F0-9490-CE194CBC92AC}">
      <dgm:prSet/>
      <dgm:spPr/>
      <dgm:t>
        <a:bodyPr/>
        <a:lstStyle/>
        <a:p>
          <a:endParaRPr lang="en-US"/>
        </a:p>
      </dgm:t>
    </dgm:pt>
    <dgm:pt modelId="{032455CE-8B67-485D-8632-4CF2D12141B9}" type="sibTrans" cxnId="{B08FA237-1014-48F0-9490-CE194CBC92AC}">
      <dgm:prSet/>
      <dgm:spPr/>
      <dgm:t>
        <a:bodyPr/>
        <a:lstStyle/>
        <a:p>
          <a:endParaRPr lang="en-US"/>
        </a:p>
      </dgm:t>
    </dgm:pt>
    <dgm:pt modelId="{B317B5D1-AF7D-4349-9199-544F18BEE035}">
      <dgm:prSet custT="1"/>
      <dgm:spPr/>
      <dgm:t>
        <a:bodyPr/>
        <a:lstStyle/>
        <a:p>
          <a:r>
            <a:rPr lang="en-US" sz="1600" dirty="0"/>
            <a:t>Caring for your family</a:t>
          </a:r>
        </a:p>
      </dgm:t>
    </dgm:pt>
    <dgm:pt modelId="{1207733D-FB85-4B72-B605-04270D842DBD}" type="parTrans" cxnId="{8EA61AA2-A975-4F7D-986D-818EB544305E}">
      <dgm:prSet/>
      <dgm:spPr/>
      <dgm:t>
        <a:bodyPr/>
        <a:lstStyle/>
        <a:p>
          <a:endParaRPr lang="en-US"/>
        </a:p>
      </dgm:t>
    </dgm:pt>
    <dgm:pt modelId="{EEA35F5F-06F5-4057-A01C-E0BC6D7B17F5}" type="sibTrans" cxnId="{8EA61AA2-A975-4F7D-986D-818EB544305E}">
      <dgm:prSet/>
      <dgm:spPr/>
      <dgm:t>
        <a:bodyPr/>
        <a:lstStyle/>
        <a:p>
          <a:endParaRPr lang="en-US"/>
        </a:p>
      </dgm:t>
    </dgm:pt>
    <dgm:pt modelId="{EC930A52-653D-4D23-B229-BD30BE5959E0}">
      <dgm:prSet custT="1"/>
      <dgm:spPr/>
      <dgm:t>
        <a:bodyPr/>
        <a:lstStyle/>
        <a:p>
          <a:r>
            <a:rPr lang="en-US" sz="1800" dirty="0"/>
            <a:t>Frustration about</a:t>
          </a:r>
        </a:p>
      </dgm:t>
    </dgm:pt>
    <dgm:pt modelId="{66300403-0615-44F9-9AB6-B9ED3FFA3B6F}" type="parTrans" cxnId="{A70BB623-9325-4DD8-AFD6-409E5548BFF8}">
      <dgm:prSet/>
      <dgm:spPr/>
      <dgm:t>
        <a:bodyPr/>
        <a:lstStyle/>
        <a:p>
          <a:endParaRPr lang="en-US"/>
        </a:p>
      </dgm:t>
    </dgm:pt>
    <dgm:pt modelId="{B1B5C69B-F2A7-4657-B511-728E3B25EF24}" type="sibTrans" cxnId="{A70BB623-9325-4DD8-AFD6-409E5548BFF8}">
      <dgm:prSet/>
      <dgm:spPr/>
      <dgm:t>
        <a:bodyPr/>
        <a:lstStyle/>
        <a:p>
          <a:endParaRPr lang="en-US"/>
        </a:p>
      </dgm:t>
    </dgm:pt>
    <dgm:pt modelId="{39C21DAD-30A2-4394-A840-A82A09DF4EB5}">
      <dgm:prSet custT="1"/>
      <dgm:spPr/>
      <dgm:t>
        <a:bodyPr/>
        <a:lstStyle/>
        <a:p>
          <a:r>
            <a:rPr lang="en-US" sz="1800" dirty="0"/>
            <a:t>Loneliness</a:t>
          </a:r>
        </a:p>
      </dgm:t>
    </dgm:pt>
    <dgm:pt modelId="{E831F027-8569-4573-BBF4-A2A0B17B5091}" type="parTrans" cxnId="{0250FA49-0C54-4B1B-8D4F-397F015C4FD9}">
      <dgm:prSet/>
      <dgm:spPr/>
      <dgm:t>
        <a:bodyPr/>
        <a:lstStyle/>
        <a:p>
          <a:endParaRPr lang="en-US"/>
        </a:p>
      </dgm:t>
    </dgm:pt>
    <dgm:pt modelId="{17C526EE-393C-4F1A-B649-D21175BC5910}" type="sibTrans" cxnId="{0250FA49-0C54-4B1B-8D4F-397F015C4FD9}">
      <dgm:prSet/>
      <dgm:spPr/>
      <dgm:t>
        <a:bodyPr/>
        <a:lstStyle/>
        <a:p>
          <a:endParaRPr lang="en-US"/>
        </a:p>
      </dgm:t>
    </dgm:pt>
    <dgm:pt modelId="{432877A5-0CFD-4607-A091-686F7A4C83B6}">
      <dgm:prSet custT="1"/>
      <dgm:spPr/>
      <dgm:t>
        <a:bodyPr/>
        <a:lstStyle/>
        <a:p>
          <a:r>
            <a:rPr lang="en-US" sz="1800" dirty="0"/>
            <a:t>Anger</a:t>
          </a:r>
        </a:p>
      </dgm:t>
    </dgm:pt>
    <dgm:pt modelId="{35102BDE-33BE-4967-9234-F1FE8010A3AC}" type="parTrans" cxnId="{E1990011-4920-4BEC-8DA4-913EE460BF5D}">
      <dgm:prSet/>
      <dgm:spPr/>
      <dgm:t>
        <a:bodyPr/>
        <a:lstStyle/>
        <a:p>
          <a:endParaRPr lang="en-US"/>
        </a:p>
      </dgm:t>
    </dgm:pt>
    <dgm:pt modelId="{E5C44BD8-9AA0-4761-9DE3-FE0388895F46}" type="sibTrans" cxnId="{E1990011-4920-4BEC-8DA4-913EE460BF5D}">
      <dgm:prSet/>
      <dgm:spPr/>
      <dgm:t>
        <a:bodyPr/>
        <a:lstStyle/>
        <a:p>
          <a:endParaRPr lang="en-US"/>
        </a:p>
      </dgm:t>
    </dgm:pt>
    <dgm:pt modelId="{3D752D85-C372-486C-A095-81AD333DD761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600" dirty="0"/>
            <a:t>The uncertainty</a:t>
          </a:r>
        </a:p>
      </dgm:t>
    </dgm:pt>
    <dgm:pt modelId="{A8C02969-1DDA-41FA-AB71-D5EDB87091AF}" type="parTrans" cxnId="{B6211C59-045E-45EA-85A4-8E45C7AC9688}">
      <dgm:prSet/>
      <dgm:spPr/>
      <dgm:t>
        <a:bodyPr/>
        <a:lstStyle/>
        <a:p>
          <a:endParaRPr lang="en-US"/>
        </a:p>
      </dgm:t>
    </dgm:pt>
    <dgm:pt modelId="{A880330E-3281-4A6D-81E7-5C91B99955BC}" type="sibTrans" cxnId="{B6211C59-045E-45EA-85A4-8E45C7AC9688}">
      <dgm:prSet/>
      <dgm:spPr/>
      <dgm:t>
        <a:bodyPr/>
        <a:lstStyle/>
        <a:p>
          <a:endParaRPr lang="en-US"/>
        </a:p>
      </dgm:t>
    </dgm:pt>
    <dgm:pt modelId="{E9D84EF9-1DBF-4A7A-A147-B9BE03C6D7EC}">
      <dgm:prSet/>
      <dgm:spPr/>
      <dgm:t>
        <a:bodyPr/>
        <a:lstStyle/>
        <a:p>
          <a:endParaRPr lang="en-US" sz="1900" dirty="0"/>
        </a:p>
      </dgm:t>
    </dgm:pt>
    <dgm:pt modelId="{448B0A14-F927-4E98-809A-A8AEFB16A995}" type="parTrans" cxnId="{6305EABF-5E19-4214-8845-E4A4DA6F17BA}">
      <dgm:prSet/>
      <dgm:spPr/>
      <dgm:t>
        <a:bodyPr/>
        <a:lstStyle/>
        <a:p>
          <a:endParaRPr lang="en-US"/>
        </a:p>
      </dgm:t>
    </dgm:pt>
    <dgm:pt modelId="{21FD474B-353A-4D24-9767-5963FE9EBC6C}" type="sibTrans" cxnId="{6305EABF-5E19-4214-8845-E4A4DA6F17BA}">
      <dgm:prSet/>
      <dgm:spPr/>
      <dgm:t>
        <a:bodyPr/>
        <a:lstStyle/>
        <a:p>
          <a:endParaRPr lang="en-US"/>
        </a:p>
      </dgm:t>
    </dgm:pt>
    <dgm:pt modelId="{E003675D-F134-49BE-B5AB-DEB186E3E941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600" dirty="0"/>
            <a:t>Boredom  </a:t>
          </a:r>
        </a:p>
      </dgm:t>
    </dgm:pt>
    <dgm:pt modelId="{B8242484-3C0A-4C5A-A877-FA7E72A1B8C6}" type="parTrans" cxnId="{3809F532-C4FE-4892-B133-3A94A5876AAA}">
      <dgm:prSet/>
      <dgm:spPr/>
      <dgm:t>
        <a:bodyPr/>
        <a:lstStyle/>
        <a:p>
          <a:endParaRPr lang="en-US"/>
        </a:p>
      </dgm:t>
    </dgm:pt>
    <dgm:pt modelId="{D3A6DE2D-4B51-4CD8-A44C-56513E109398}" type="sibTrans" cxnId="{3809F532-C4FE-4892-B133-3A94A5876AAA}">
      <dgm:prSet/>
      <dgm:spPr/>
      <dgm:t>
        <a:bodyPr/>
        <a:lstStyle/>
        <a:p>
          <a:endParaRPr lang="en-US"/>
        </a:p>
      </dgm:t>
    </dgm:pt>
    <dgm:pt modelId="{CBA39236-2D4A-41BF-B84D-32A251A0AD8E}">
      <dgm:prSet custT="1"/>
      <dgm:spPr/>
      <dgm:t>
        <a:bodyPr/>
        <a:lstStyle/>
        <a:p>
          <a:r>
            <a:rPr lang="en-US" sz="1600" dirty="0"/>
            <a:t>Food</a:t>
          </a:r>
        </a:p>
      </dgm:t>
    </dgm:pt>
    <dgm:pt modelId="{EB368663-31E8-4790-8F48-15D7C285A1ED}" type="parTrans" cxnId="{7A4AE3C2-EDA5-41F8-A3AF-2E11FF64DF46}">
      <dgm:prSet/>
      <dgm:spPr/>
      <dgm:t>
        <a:bodyPr/>
        <a:lstStyle/>
        <a:p>
          <a:endParaRPr lang="en-US"/>
        </a:p>
      </dgm:t>
    </dgm:pt>
    <dgm:pt modelId="{24C94A1F-F01F-46C8-BA6D-A39E13141A82}" type="sibTrans" cxnId="{7A4AE3C2-EDA5-41F8-A3AF-2E11FF64DF46}">
      <dgm:prSet/>
      <dgm:spPr/>
      <dgm:t>
        <a:bodyPr/>
        <a:lstStyle/>
        <a:p>
          <a:endParaRPr lang="en-US"/>
        </a:p>
      </dgm:t>
    </dgm:pt>
    <dgm:pt modelId="{3E789AE7-6298-424E-987F-0543FE8A12C4}">
      <dgm:prSet/>
      <dgm:spPr/>
      <dgm:t>
        <a:bodyPr/>
        <a:lstStyle/>
        <a:p>
          <a:endParaRPr lang="en-US" sz="1900" dirty="0"/>
        </a:p>
      </dgm:t>
    </dgm:pt>
    <dgm:pt modelId="{C5A7D1FB-DF07-4DAD-B9CE-37E9FB530EDE}" type="parTrans" cxnId="{49F95269-FF76-4438-A407-B647C4DED065}">
      <dgm:prSet/>
      <dgm:spPr/>
      <dgm:t>
        <a:bodyPr/>
        <a:lstStyle/>
        <a:p>
          <a:endParaRPr lang="en-US"/>
        </a:p>
      </dgm:t>
    </dgm:pt>
    <dgm:pt modelId="{9A378CB2-E59D-4517-9C46-2CD043DB862E}" type="sibTrans" cxnId="{49F95269-FF76-4438-A407-B647C4DED065}">
      <dgm:prSet/>
      <dgm:spPr/>
      <dgm:t>
        <a:bodyPr/>
        <a:lstStyle/>
        <a:p>
          <a:endParaRPr lang="en-US"/>
        </a:p>
      </dgm:t>
    </dgm:pt>
    <dgm:pt modelId="{178922F7-1D78-41FA-90D9-9259F89ADBEB}">
      <dgm:prSet custT="1"/>
      <dgm:spPr/>
      <dgm:t>
        <a:bodyPr/>
        <a:lstStyle/>
        <a:p>
          <a:r>
            <a:rPr lang="en-US" sz="1600" dirty="0"/>
            <a:t>Finances</a:t>
          </a:r>
        </a:p>
      </dgm:t>
    </dgm:pt>
    <dgm:pt modelId="{717E0CEB-8993-46CD-B111-72EBB5F98588}" type="parTrans" cxnId="{A1018129-8CDF-4DDA-B500-624B0DB67A6E}">
      <dgm:prSet/>
      <dgm:spPr/>
      <dgm:t>
        <a:bodyPr/>
        <a:lstStyle/>
        <a:p>
          <a:endParaRPr lang="en-US"/>
        </a:p>
      </dgm:t>
    </dgm:pt>
    <dgm:pt modelId="{EED2A860-2D66-4119-A693-22A667DBD9AE}" type="sibTrans" cxnId="{A1018129-8CDF-4DDA-B500-624B0DB67A6E}">
      <dgm:prSet/>
      <dgm:spPr/>
      <dgm:t>
        <a:bodyPr/>
        <a:lstStyle/>
        <a:p>
          <a:endParaRPr lang="en-US"/>
        </a:p>
      </dgm:t>
    </dgm:pt>
    <dgm:pt modelId="{89ECFA7F-AF0B-4E88-9F2A-7E36E4DA9E46}">
      <dgm:prSet custT="1"/>
      <dgm:spPr/>
      <dgm:t>
        <a:bodyPr/>
        <a:lstStyle/>
        <a:p>
          <a:r>
            <a:rPr lang="en-US" sz="1600" dirty="0"/>
            <a:t>Education/Job</a:t>
          </a:r>
        </a:p>
      </dgm:t>
    </dgm:pt>
    <dgm:pt modelId="{37DC9E68-43DA-41BD-A245-6AA25FE9494B}" type="parTrans" cxnId="{81279F46-6FDC-4C7D-B8D8-5A41FD430B0A}">
      <dgm:prSet/>
      <dgm:spPr/>
      <dgm:t>
        <a:bodyPr/>
        <a:lstStyle/>
        <a:p>
          <a:endParaRPr lang="en-US"/>
        </a:p>
      </dgm:t>
    </dgm:pt>
    <dgm:pt modelId="{F9C35311-8F5C-466A-A09B-B01E8D50D831}" type="sibTrans" cxnId="{81279F46-6FDC-4C7D-B8D8-5A41FD430B0A}">
      <dgm:prSet/>
      <dgm:spPr/>
      <dgm:t>
        <a:bodyPr/>
        <a:lstStyle/>
        <a:p>
          <a:endParaRPr lang="en-US"/>
        </a:p>
      </dgm:t>
    </dgm:pt>
    <dgm:pt modelId="{D5E505C5-00F0-4D2B-94A0-D2E0DFD034C3}">
      <dgm:prSet/>
      <dgm:spPr/>
      <dgm:t>
        <a:bodyPr/>
        <a:lstStyle/>
        <a:p>
          <a:endParaRPr lang="en-US" sz="1500" dirty="0"/>
        </a:p>
      </dgm:t>
    </dgm:pt>
    <dgm:pt modelId="{3C703B75-6BA2-413E-828F-8A630DA30F7C}" type="parTrans" cxnId="{8B02F36B-4B6E-43E5-9DC1-4EFA12228952}">
      <dgm:prSet/>
      <dgm:spPr/>
      <dgm:t>
        <a:bodyPr/>
        <a:lstStyle/>
        <a:p>
          <a:endParaRPr lang="en-US"/>
        </a:p>
      </dgm:t>
    </dgm:pt>
    <dgm:pt modelId="{84158166-2EE4-4C4C-BEBE-D2475AC9D00C}" type="sibTrans" cxnId="{8B02F36B-4B6E-43E5-9DC1-4EFA12228952}">
      <dgm:prSet/>
      <dgm:spPr/>
      <dgm:t>
        <a:bodyPr/>
        <a:lstStyle/>
        <a:p>
          <a:endParaRPr lang="en-US"/>
        </a:p>
      </dgm:t>
    </dgm:pt>
    <dgm:pt modelId="{BE7D9F7B-3E26-4EB7-81F5-F048837A8A2C}">
      <dgm:prSet custT="1"/>
      <dgm:spPr/>
      <dgm:t>
        <a:bodyPr/>
        <a:lstStyle/>
        <a:p>
          <a:r>
            <a:rPr lang="en-US" sz="1800" dirty="0"/>
            <a:t>Self-medicate/soothe</a:t>
          </a:r>
        </a:p>
      </dgm:t>
    </dgm:pt>
    <dgm:pt modelId="{A4F8E665-5968-4F05-B136-78C65328458A}" type="sibTrans" cxnId="{CF0F06E1-A039-43E1-84A0-6BE490A9AC12}">
      <dgm:prSet/>
      <dgm:spPr/>
      <dgm:t>
        <a:bodyPr/>
        <a:lstStyle/>
        <a:p>
          <a:endParaRPr lang="en-US"/>
        </a:p>
      </dgm:t>
    </dgm:pt>
    <dgm:pt modelId="{2623AB08-B44B-4394-B1C8-9F6205F66890}" type="parTrans" cxnId="{CF0F06E1-A039-43E1-84A0-6BE490A9AC12}">
      <dgm:prSet/>
      <dgm:spPr/>
      <dgm:t>
        <a:bodyPr/>
        <a:lstStyle/>
        <a:p>
          <a:endParaRPr lang="en-US"/>
        </a:p>
      </dgm:t>
    </dgm:pt>
    <dgm:pt modelId="{BDDFF0B3-04AD-4029-B904-D5CA9FD588FD}">
      <dgm:prSet custT="1"/>
      <dgm:spPr/>
      <dgm:t>
        <a:bodyPr/>
        <a:lstStyle/>
        <a:p>
          <a:r>
            <a:rPr lang="en-US" sz="1600" dirty="0"/>
            <a:t>Alcohol</a:t>
          </a:r>
        </a:p>
      </dgm:t>
    </dgm:pt>
    <dgm:pt modelId="{2A944943-F99C-47CD-8671-23FC3695A089}" type="parTrans" cxnId="{50063918-80ED-4DDE-9C45-4310BAA0B118}">
      <dgm:prSet/>
      <dgm:spPr/>
      <dgm:t>
        <a:bodyPr/>
        <a:lstStyle/>
        <a:p>
          <a:endParaRPr lang="en-US"/>
        </a:p>
      </dgm:t>
    </dgm:pt>
    <dgm:pt modelId="{950CD8EA-DFF8-4446-BE7E-C2319DF9A8C5}" type="sibTrans" cxnId="{50063918-80ED-4DDE-9C45-4310BAA0B118}">
      <dgm:prSet/>
      <dgm:spPr/>
      <dgm:t>
        <a:bodyPr/>
        <a:lstStyle/>
        <a:p>
          <a:endParaRPr lang="en-US"/>
        </a:p>
      </dgm:t>
    </dgm:pt>
    <dgm:pt modelId="{61FB075E-6C46-4C4B-880F-062C620949B9}">
      <dgm:prSet custT="1"/>
      <dgm:spPr/>
      <dgm:t>
        <a:bodyPr/>
        <a:lstStyle/>
        <a:p>
          <a:r>
            <a:rPr lang="en-US" sz="1600" dirty="0"/>
            <a:t>Insomnia</a:t>
          </a:r>
        </a:p>
      </dgm:t>
    </dgm:pt>
    <dgm:pt modelId="{9B5290EB-297D-4190-97ED-46687C79C364}" type="parTrans" cxnId="{E42B8FD3-475D-4FDC-AAD1-11C180FB2709}">
      <dgm:prSet/>
      <dgm:spPr/>
      <dgm:t>
        <a:bodyPr/>
        <a:lstStyle/>
        <a:p>
          <a:endParaRPr lang="en-US"/>
        </a:p>
      </dgm:t>
    </dgm:pt>
    <dgm:pt modelId="{94A23A7C-0693-4A71-AE15-CE1DD31474F8}" type="sibTrans" cxnId="{E42B8FD3-475D-4FDC-AAD1-11C180FB2709}">
      <dgm:prSet/>
      <dgm:spPr/>
      <dgm:t>
        <a:bodyPr/>
        <a:lstStyle/>
        <a:p>
          <a:endParaRPr lang="en-US"/>
        </a:p>
      </dgm:t>
    </dgm:pt>
    <dgm:pt modelId="{9AA44EDA-ED08-4C11-8ADB-5B0B21E594D6}">
      <dgm:prSet custT="1"/>
      <dgm:spPr/>
      <dgm:t>
        <a:bodyPr/>
        <a:lstStyle/>
        <a:p>
          <a:r>
            <a:rPr lang="en-US" sz="1600" dirty="0"/>
            <a:t>Drugs</a:t>
          </a:r>
        </a:p>
      </dgm:t>
    </dgm:pt>
    <dgm:pt modelId="{34D39D3F-EC8D-44AE-B61A-DF09FF1FA51A}" type="parTrans" cxnId="{E994783B-B0BC-49ED-A794-246A4B5E0F79}">
      <dgm:prSet/>
      <dgm:spPr/>
      <dgm:t>
        <a:bodyPr/>
        <a:lstStyle/>
        <a:p>
          <a:endParaRPr lang="en-US"/>
        </a:p>
      </dgm:t>
    </dgm:pt>
    <dgm:pt modelId="{B3A6C3C4-F2A4-40FE-ADBB-55D694B0CD00}" type="sibTrans" cxnId="{E994783B-B0BC-49ED-A794-246A4B5E0F79}">
      <dgm:prSet/>
      <dgm:spPr/>
      <dgm:t>
        <a:bodyPr/>
        <a:lstStyle/>
        <a:p>
          <a:endParaRPr lang="en-US"/>
        </a:p>
      </dgm:t>
    </dgm:pt>
    <dgm:pt modelId="{41069D29-290F-4201-BD40-1C51D6FFCD55}">
      <dgm:prSet custT="1"/>
      <dgm:spPr/>
      <dgm:t>
        <a:bodyPr/>
        <a:lstStyle/>
        <a:p>
          <a:r>
            <a:rPr lang="en-US" sz="1600" dirty="0"/>
            <a:t>Netflix/Hulu</a:t>
          </a:r>
        </a:p>
      </dgm:t>
    </dgm:pt>
    <dgm:pt modelId="{37DDD8CC-D11D-401E-8E43-8065A9C15593}" type="parTrans" cxnId="{7782C843-F7AC-49F3-A21E-186A2398DCB0}">
      <dgm:prSet/>
      <dgm:spPr/>
      <dgm:t>
        <a:bodyPr/>
        <a:lstStyle/>
        <a:p>
          <a:endParaRPr lang="en-US"/>
        </a:p>
      </dgm:t>
    </dgm:pt>
    <dgm:pt modelId="{590C584A-4EEF-4630-BC8D-51233E6EEC8A}" type="sibTrans" cxnId="{7782C843-F7AC-49F3-A21E-186A2398DCB0}">
      <dgm:prSet/>
      <dgm:spPr/>
      <dgm:t>
        <a:bodyPr/>
        <a:lstStyle/>
        <a:p>
          <a:endParaRPr lang="en-US"/>
        </a:p>
      </dgm:t>
    </dgm:pt>
    <dgm:pt modelId="{F5AF9085-12A8-45DA-AA25-AB74E3CCC4EF}">
      <dgm:prSet custT="1"/>
      <dgm:spPr/>
      <dgm:t>
        <a:bodyPr/>
        <a:lstStyle/>
        <a:p>
          <a:r>
            <a:rPr lang="en-US" sz="1600" dirty="0"/>
            <a:t>Symptoms of depression</a:t>
          </a:r>
        </a:p>
      </dgm:t>
    </dgm:pt>
    <dgm:pt modelId="{707CA137-90C4-4D28-B8AE-6C2A657B0324}" type="parTrans" cxnId="{28C37347-F5DF-4674-8A42-E8E26B40D3A3}">
      <dgm:prSet/>
      <dgm:spPr/>
      <dgm:t>
        <a:bodyPr/>
        <a:lstStyle/>
        <a:p>
          <a:endParaRPr lang="en-US"/>
        </a:p>
      </dgm:t>
    </dgm:pt>
    <dgm:pt modelId="{2BE291A0-D9A1-4777-90C4-800CBB3434F1}" type="sibTrans" cxnId="{28C37347-F5DF-4674-8A42-E8E26B40D3A3}">
      <dgm:prSet/>
      <dgm:spPr/>
      <dgm:t>
        <a:bodyPr/>
        <a:lstStyle/>
        <a:p>
          <a:endParaRPr lang="en-US"/>
        </a:p>
      </dgm:t>
    </dgm:pt>
    <dgm:pt modelId="{4E5A84CB-74B4-423C-AF7D-9B09986BF424}">
      <dgm:prSet custT="1"/>
      <dgm:spPr/>
      <dgm:t>
        <a:bodyPr/>
        <a:lstStyle/>
        <a:p>
          <a:r>
            <a:rPr lang="en-US" sz="1600" dirty="0"/>
            <a:t>Social Media</a:t>
          </a:r>
        </a:p>
      </dgm:t>
    </dgm:pt>
    <dgm:pt modelId="{E2510AF9-D308-4636-A969-A5B617CB9300}" type="parTrans" cxnId="{DB8EF448-65D4-4C1C-97D4-635C08DB7491}">
      <dgm:prSet/>
      <dgm:spPr/>
      <dgm:t>
        <a:bodyPr/>
        <a:lstStyle/>
        <a:p>
          <a:endParaRPr lang="en-US"/>
        </a:p>
      </dgm:t>
    </dgm:pt>
    <dgm:pt modelId="{96052E2D-9BDE-4DAB-B62A-73DABA8C2F05}" type="sibTrans" cxnId="{DB8EF448-65D4-4C1C-97D4-635C08DB7491}">
      <dgm:prSet/>
      <dgm:spPr/>
      <dgm:t>
        <a:bodyPr/>
        <a:lstStyle/>
        <a:p>
          <a:endParaRPr lang="en-US"/>
        </a:p>
      </dgm:t>
    </dgm:pt>
    <dgm:pt modelId="{F999A418-560D-462C-BF28-026DF3170410}">
      <dgm:prSet custT="1"/>
      <dgm:spPr/>
      <dgm:t>
        <a:bodyPr/>
        <a:lstStyle/>
        <a:p>
          <a:r>
            <a:rPr lang="en-US" sz="1600" dirty="0"/>
            <a:t>Tobacco</a:t>
          </a:r>
        </a:p>
      </dgm:t>
    </dgm:pt>
    <dgm:pt modelId="{1949D244-DF14-43C7-8412-D600E0E2E097}" type="parTrans" cxnId="{14195E11-739D-4179-9EA2-521D5886EBC1}">
      <dgm:prSet/>
      <dgm:spPr/>
      <dgm:t>
        <a:bodyPr/>
        <a:lstStyle/>
        <a:p>
          <a:endParaRPr lang="en-US"/>
        </a:p>
      </dgm:t>
    </dgm:pt>
    <dgm:pt modelId="{C1CBBD83-92F3-493F-ADBE-15F5DF00464A}" type="sibTrans" cxnId="{14195E11-739D-4179-9EA2-521D5886EBC1}">
      <dgm:prSet/>
      <dgm:spPr/>
      <dgm:t>
        <a:bodyPr/>
        <a:lstStyle/>
        <a:p>
          <a:endParaRPr lang="en-US"/>
        </a:p>
      </dgm:t>
    </dgm:pt>
    <dgm:pt modelId="{CD67B7F9-CDF8-4A70-A0D2-404A32C820F0}">
      <dgm:prSet custT="1"/>
      <dgm:spPr/>
      <dgm:t>
        <a:bodyPr/>
        <a:lstStyle/>
        <a:p>
          <a:r>
            <a:rPr lang="en-US" sz="1600" dirty="0"/>
            <a:t>Stigmatization</a:t>
          </a:r>
        </a:p>
      </dgm:t>
    </dgm:pt>
    <dgm:pt modelId="{8FB80A0B-C912-41FB-A517-E74F9B9CB48E}" type="parTrans" cxnId="{3D99BE67-1669-4719-9803-C64F770447F0}">
      <dgm:prSet/>
      <dgm:spPr/>
      <dgm:t>
        <a:bodyPr/>
        <a:lstStyle/>
        <a:p>
          <a:endParaRPr lang="en-US"/>
        </a:p>
      </dgm:t>
    </dgm:pt>
    <dgm:pt modelId="{0E4192A1-0DE0-440E-946B-291D0B941142}" type="sibTrans" cxnId="{3D99BE67-1669-4719-9803-C64F770447F0}">
      <dgm:prSet/>
      <dgm:spPr/>
      <dgm:t>
        <a:bodyPr/>
        <a:lstStyle/>
        <a:p>
          <a:endParaRPr lang="en-US"/>
        </a:p>
      </dgm:t>
    </dgm:pt>
    <dgm:pt modelId="{9949F3B5-BF12-475C-8BF1-E3025404934E}">
      <dgm:prSet custT="1"/>
      <dgm:spPr/>
      <dgm:t>
        <a:bodyPr/>
        <a:lstStyle/>
        <a:p>
          <a:r>
            <a:rPr lang="en-US" sz="1600" dirty="0"/>
            <a:t>Obsessions</a:t>
          </a:r>
        </a:p>
      </dgm:t>
    </dgm:pt>
    <dgm:pt modelId="{6814C85D-BE9E-4133-8B7F-46911287D9FE}" type="parTrans" cxnId="{7CE7DD44-F603-4851-840D-E1BA0CE74574}">
      <dgm:prSet/>
      <dgm:spPr/>
      <dgm:t>
        <a:bodyPr/>
        <a:lstStyle/>
        <a:p>
          <a:endParaRPr lang="en-US"/>
        </a:p>
      </dgm:t>
    </dgm:pt>
    <dgm:pt modelId="{A2C35A55-56D7-47B7-AE09-C0A6C1053DC7}" type="sibTrans" cxnId="{7CE7DD44-F603-4851-840D-E1BA0CE74574}">
      <dgm:prSet/>
      <dgm:spPr/>
      <dgm:t>
        <a:bodyPr/>
        <a:lstStyle/>
        <a:p>
          <a:endParaRPr lang="en-US"/>
        </a:p>
      </dgm:t>
    </dgm:pt>
    <dgm:pt modelId="{2FCF9EBF-CB4C-4276-AE5A-6800FC603AAD}" type="pres">
      <dgm:prSet presAssocID="{C637FF3C-72E7-4974-8745-BD822FCEF0F5}" presName="Name0" presStyleCnt="0">
        <dgm:presLayoutVars>
          <dgm:dir/>
          <dgm:animLvl val="lvl"/>
          <dgm:resizeHandles val="exact"/>
        </dgm:presLayoutVars>
      </dgm:prSet>
      <dgm:spPr/>
    </dgm:pt>
    <dgm:pt modelId="{9A422F57-A5D5-4C91-8540-EFA2C3783C34}" type="pres">
      <dgm:prSet presAssocID="{6AE2328B-CF2B-49AF-8649-2335517F8231}" presName="composite" presStyleCnt="0"/>
      <dgm:spPr/>
    </dgm:pt>
    <dgm:pt modelId="{6AF62F06-DF4B-4DA3-B544-BA377DDF35AF}" type="pres">
      <dgm:prSet presAssocID="{6AE2328B-CF2B-49AF-8649-2335517F8231}" presName="parTx" presStyleLbl="alignNode1" presStyleIdx="0" presStyleCnt="5">
        <dgm:presLayoutVars>
          <dgm:chMax val="0"/>
          <dgm:chPref val="0"/>
          <dgm:bulletEnabled val="1"/>
        </dgm:presLayoutVars>
      </dgm:prSet>
      <dgm:spPr/>
    </dgm:pt>
    <dgm:pt modelId="{A9F14842-8CB0-4893-B907-1BABAA2B28E1}" type="pres">
      <dgm:prSet presAssocID="{6AE2328B-CF2B-49AF-8649-2335517F8231}" presName="desTx" presStyleLbl="alignAccFollowNode1" presStyleIdx="0" presStyleCnt="5" custScaleX="100727">
        <dgm:presLayoutVars>
          <dgm:bulletEnabled val="1"/>
        </dgm:presLayoutVars>
      </dgm:prSet>
      <dgm:spPr/>
    </dgm:pt>
    <dgm:pt modelId="{FE99FD49-24F0-4AAB-9BC5-2B1104B354F3}" type="pres">
      <dgm:prSet presAssocID="{366592AA-9D83-4A9B-B855-C2B97CF870B1}" presName="space" presStyleCnt="0"/>
      <dgm:spPr/>
    </dgm:pt>
    <dgm:pt modelId="{651955C3-7848-4C0B-8358-418EEB657C76}" type="pres">
      <dgm:prSet presAssocID="{EC930A52-653D-4D23-B229-BD30BE5959E0}" presName="composite" presStyleCnt="0"/>
      <dgm:spPr/>
    </dgm:pt>
    <dgm:pt modelId="{05BE42E6-21E9-4B54-963D-F6118BD6C8E3}" type="pres">
      <dgm:prSet presAssocID="{EC930A52-653D-4D23-B229-BD30BE5959E0}" presName="parTx" presStyleLbl="alignNode1" presStyleIdx="1" presStyleCnt="5" custScaleX="116527">
        <dgm:presLayoutVars>
          <dgm:chMax val="0"/>
          <dgm:chPref val="0"/>
          <dgm:bulletEnabled val="1"/>
        </dgm:presLayoutVars>
      </dgm:prSet>
      <dgm:spPr/>
    </dgm:pt>
    <dgm:pt modelId="{2A39384A-560A-4CA4-BF46-BB535D1922B1}" type="pres">
      <dgm:prSet presAssocID="{EC930A52-653D-4D23-B229-BD30BE5959E0}" presName="desTx" presStyleLbl="alignAccFollowNode1" presStyleIdx="1" presStyleCnt="5" custScaleX="115287">
        <dgm:presLayoutVars>
          <dgm:bulletEnabled val="1"/>
        </dgm:presLayoutVars>
      </dgm:prSet>
      <dgm:spPr/>
    </dgm:pt>
    <dgm:pt modelId="{61210106-DB07-447F-B0C3-4B9E3E2D68DF}" type="pres">
      <dgm:prSet presAssocID="{B1B5C69B-F2A7-4657-B511-728E3B25EF24}" presName="space" presStyleCnt="0"/>
      <dgm:spPr/>
    </dgm:pt>
    <dgm:pt modelId="{FDD1DD34-0F87-4D68-B729-7F9199AF6A4C}" type="pres">
      <dgm:prSet presAssocID="{39C21DAD-30A2-4394-A840-A82A09DF4EB5}" presName="composite" presStyleCnt="0"/>
      <dgm:spPr/>
    </dgm:pt>
    <dgm:pt modelId="{9A7CE83D-1645-4E6C-A02C-46CE7BC2AAC8}" type="pres">
      <dgm:prSet presAssocID="{39C21DAD-30A2-4394-A840-A82A09DF4EB5}" presName="parTx" presStyleLbl="alignNode1" presStyleIdx="2" presStyleCnt="5">
        <dgm:presLayoutVars>
          <dgm:chMax val="0"/>
          <dgm:chPref val="0"/>
          <dgm:bulletEnabled val="1"/>
        </dgm:presLayoutVars>
      </dgm:prSet>
      <dgm:spPr/>
    </dgm:pt>
    <dgm:pt modelId="{336C9B29-59BD-496A-B9CE-526013E29D64}" type="pres">
      <dgm:prSet presAssocID="{39C21DAD-30A2-4394-A840-A82A09DF4EB5}" presName="desTx" presStyleLbl="alignAccFollowNode1" presStyleIdx="2" presStyleCnt="5">
        <dgm:presLayoutVars>
          <dgm:bulletEnabled val="1"/>
        </dgm:presLayoutVars>
      </dgm:prSet>
      <dgm:spPr/>
    </dgm:pt>
    <dgm:pt modelId="{C01C6762-3E56-4FD4-8568-1915AEF38603}" type="pres">
      <dgm:prSet presAssocID="{17C526EE-393C-4F1A-B649-D21175BC5910}" presName="space" presStyleCnt="0"/>
      <dgm:spPr/>
    </dgm:pt>
    <dgm:pt modelId="{4AA39D4D-5057-471E-BC4E-37ECFA9558D7}" type="pres">
      <dgm:prSet presAssocID="{432877A5-0CFD-4607-A091-686F7A4C83B6}" presName="composite" presStyleCnt="0"/>
      <dgm:spPr/>
    </dgm:pt>
    <dgm:pt modelId="{2D315A9F-B902-4B5A-8850-76533E190D1A}" type="pres">
      <dgm:prSet presAssocID="{432877A5-0CFD-4607-A091-686F7A4C83B6}" presName="parTx" presStyleLbl="alignNode1" presStyleIdx="3" presStyleCnt="5">
        <dgm:presLayoutVars>
          <dgm:chMax val="0"/>
          <dgm:chPref val="0"/>
          <dgm:bulletEnabled val="1"/>
        </dgm:presLayoutVars>
      </dgm:prSet>
      <dgm:spPr/>
    </dgm:pt>
    <dgm:pt modelId="{E6E2517E-418E-4CB3-A970-F55755FF5BBE}" type="pres">
      <dgm:prSet presAssocID="{432877A5-0CFD-4607-A091-686F7A4C83B6}" presName="desTx" presStyleLbl="alignAccFollowNode1" presStyleIdx="3" presStyleCnt="5">
        <dgm:presLayoutVars>
          <dgm:bulletEnabled val="1"/>
        </dgm:presLayoutVars>
      </dgm:prSet>
      <dgm:spPr/>
    </dgm:pt>
    <dgm:pt modelId="{BC25830E-84D7-40EA-88B6-40D609E96B31}" type="pres">
      <dgm:prSet presAssocID="{E5C44BD8-9AA0-4761-9DE3-FE0388895F46}" presName="space" presStyleCnt="0"/>
      <dgm:spPr/>
    </dgm:pt>
    <dgm:pt modelId="{884A1359-F9AF-4506-A97D-F9978637A291}" type="pres">
      <dgm:prSet presAssocID="{BE7D9F7B-3E26-4EB7-81F5-F048837A8A2C}" presName="composite" presStyleCnt="0"/>
      <dgm:spPr/>
    </dgm:pt>
    <dgm:pt modelId="{1DF15984-503B-487D-A2A9-AF4F715813FA}" type="pres">
      <dgm:prSet presAssocID="{BE7D9F7B-3E26-4EB7-81F5-F048837A8A2C}" presName="parTx" presStyleLbl="alignNode1" presStyleIdx="4" presStyleCnt="5" custScaleX="122095">
        <dgm:presLayoutVars>
          <dgm:chMax val="0"/>
          <dgm:chPref val="0"/>
          <dgm:bulletEnabled val="1"/>
        </dgm:presLayoutVars>
      </dgm:prSet>
      <dgm:spPr/>
    </dgm:pt>
    <dgm:pt modelId="{AF0A6901-8D3F-45B0-ACC4-8C096E9B060F}" type="pres">
      <dgm:prSet presAssocID="{BE7D9F7B-3E26-4EB7-81F5-F048837A8A2C}" presName="desTx" presStyleLbl="alignAccFollowNode1" presStyleIdx="4" presStyleCnt="5">
        <dgm:presLayoutVars>
          <dgm:bulletEnabled val="1"/>
        </dgm:presLayoutVars>
      </dgm:prSet>
      <dgm:spPr/>
    </dgm:pt>
  </dgm:ptLst>
  <dgm:cxnLst>
    <dgm:cxn modelId="{ED315F0D-869A-4312-B969-363F03CDD25E}" type="presOf" srcId="{9AA44EDA-ED08-4C11-8ADB-5B0B21E594D6}" destId="{AF0A6901-8D3F-45B0-ACC4-8C096E9B060F}" srcOrd="0" destOrd="4" presId="urn:microsoft.com/office/officeart/2005/8/layout/hList1"/>
    <dgm:cxn modelId="{E1990011-4920-4BEC-8DA4-913EE460BF5D}" srcId="{C637FF3C-72E7-4974-8745-BD822FCEF0F5}" destId="{432877A5-0CFD-4607-A091-686F7A4C83B6}" srcOrd="3" destOrd="0" parTransId="{35102BDE-33BE-4967-9234-F1FE8010A3AC}" sibTransId="{E5C44BD8-9AA0-4761-9DE3-FE0388895F46}"/>
    <dgm:cxn modelId="{14195E11-739D-4179-9EA2-521D5886EBC1}" srcId="{BE7D9F7B-3E26-4EB7-81F5-F048837A8A2C}" destId="{F999A418-560D-462C-BF28-026DF3170410}" srcOrd="3" destOrd="0" parTransId="{1949D244-DF14-43C7-8412-D600E0E2E097}" sibTransId="{C1CBBD83-92F3-493F-ADBE-15F5DF00464A}"/>
    <dgm:cxn modelId="{50063918-80ED-4DDE-9C45-4310BAA0B118}" srcId="{BE7D9F7B-3E26-4EB7-81F5-F048837A8A2C}" destId="{BDDFF0B3-04AD-4029-B904-D5CA9FD588FD}" srcOrd="5" destOrd="0" parTransId="{2A944943-F99C-47CD-8671-23FC3695A089}" sibTransId="{950CD8EA-DFF8-4446-BE7E-C2319DF9A8C5}"/>
    <dgm:cxn modelId="{DF772F1D-04EF-4C40-BD05-1F921998B5FF}" type="presOf" srcId="{B317B5D1-AF7D-4349-9199-544F18BEE035}" destId="{A9F14842-8CB0-4893-B907-1BABAA2B28E1}" srcOrd="0" destOrd="4" presId="urn:microsoft.com/office/officeart/2005/8/layout/hList1"/>
    <dgm:cxn modelId="{A70BB623-9325-4DD8-AFD6-409E5548BFF8}" srcId="{C637FF3C-72E7-4974-8745-BD822FCEF0F5}" destId="{EC930A52-653D-4D23-B229-BD30BE5959E0}" srcOrd="1" destOrd="0" parTransId="{66300403-0615-44F9-9AB6-B9ED3FFA3B6F}" sibTransId="{B1B5C69B-F2A7-4657-B511-728E3B25EF24}"/>
    <dgm:cxn modelId="{A1018129-8CDF-4DDA-B500-624B0DB67A6E}" srcId="{6AE2328B-CF2B-49AF-8649-2335517F8231}" destId="{178922F7-1D78-41FA-90D9-9259F89ADBEB}" srcOrd="3" destOrd="0" parTransId="{717E0CEB-8993-46CD-B111-72EBB5F98588}" sibTransId="{EED2A860-2D66-4119-A693-22A667DBD9AE}"/>
    <dgm:cxn modelId="{3809F532-C4FE-4892-B133-3A94A5876AAA}" srcId="{EC930A52-653D-4D23-B229-BD30BE5959E0}" destId="{E003675D-F134-49BE-B5AB-DEB186E3E941}" srcOrd="1" destOrd="0" parTransId="{B8242484-3C0A-4C5A-A877-FA7E72A1B8C6}" sibTransId="{D3A6DE2D-4B51-4CD8-A44C-56513E109398}"/>
    <dgm:cxn modelId="{B08FA237-1014-48F0-9490-CE194CBC92AC}" srcId="{6AE2328B-CF2B-49AF-8649-2335517F8231}" destId="{39771F98-4146-485C-9E60-E0B3D0454453}" srcOrd="2" destOrd="0" parTransId="{1E6F3CAD-BCAA-41ED-9D28-3583DCA2E912}" sibTransId="{032455CE-8B67-485D-8632-4CF2D12141B9}"/>
    <dgm:cxn modelId="{B157CB38-5E55-4E64-B274-E69694B24762}" srcId="{C637FF3C-72E7-4974-8745-BD822FCEF0F5}" destId="{6AE2328B-CF2B-49AF-8649-2335517F8231}" srcOrd="0" destOrd="0" parTransId="{5264DCA7-5E61-47E9-A779-F725AB998DDC}" sibTransId="{366592AA-9D83-4A9B-B855-C2B97CF870B1}"/>
    <dgm:cxn modelId="{E994783B-B0BC-49ED-A794-246A4B5E0F79}" srcId="{BE7D9F7B-3E26-4EB7-81F5-F048837A8A2C}" destId="{9AA44EDA-ED08-4C11-8ADB-5B0B21E594D6}" srcOrd="4" destOrd="0" parTransId="{34D39D3F-EC8D-44AE-B61A-DF09FF1FA51A}" sibTransId="{B3A6C3C4-F2A4-40FE-ADBB-55D694B0CD00}"/>
    <dgm:cxn modelId="{1D2DDB41-22F1-4909-B6C7-08983502F22F}" type="presOf" srcId="{CE73990B-6551-44D6-813E-3017141262FB}" destId="{A9F14842-8CB0-4893-B907-1BABAA2B28E1}" srcOrd="0" destOrd="0" presId="urn:microsoft.com/office/officeart/2005/8/layout/hList1"/>
    <dgm:cxn modelId="{6044AF62-C25A-4A95-82BF-5252C623920E}" type="presOf" srcId="{C637FF3C-72E7-4974-8745-BD822FCEF0F5}" destId="{2FCF9EBF-CB4C-4276-AE5A-6800FC603AAD}" srcOrd="0" destOrd="0" presId="urn:microsoft.com/office/officeart/2005/8/layout/hList1"/>
    <dgm:cxn modelId="{7782C843-F7AC-49F3-A21E-186A2398DCB0}" srcId="{BE7D9F7B-3E26-4EB7-81F5-F048837A8A2C}" destId="{41069D29-290F-4201-BD40-1C51D6FFCD55}" srcOrd="1" destOrd="0" parTransId="{37DDD8CC-D11D-401E-8E43-8065A9C15593}" sibTransId="{590C584A-4EEF-4630-BC8D-51233E6EEC8A}"/>
    <dgm:cxn modelId="{7CE7DD44-F603-4851-840D-E1BA0CE74574}" srcId="{BE7D9F7B-3E26-4EB7-81F5-F048837A8A2C}" destId="{9949F3B5-BF12-475C-8BF1-E3025404934E}" srcOrd="6" destOrd="0" parTransId="{6814C85D-BE9E-4133-8B7F-46911287D9FE}" sibTransId="{A2C35A55-56D7-47B7-AE09-C0A6C1053DC7}"/>
    <dgm:cxn modelId="{81279F46-6FDC-4C7D-B8D8-5A41FD430B0A}" srcId="{6AE2328B-CF2B-49AF-8649-2335517F8231}" destId="{89ECFA7F-AF0B-4E88-9F2A-7E36E4DA9E46}" srcOrd="5" destOrd="0" parTransId="{37DC9E68-43DA-41BD-A245-6AA25FE9494B}" sibTransId="{F9C35311-8F5C-466A-A09B-B01E8D50D831}"/>
    <dgm:cxn modelId="{28C37347-F5DF-4674-8A42-E8E26B40D3A3}" srcId="{39C21DAD-30A2-4394-A840-A82A09DF4EB5}" destId="{F5AF9085-12A8-45DA-AA25-AB74E3CCC4EF}" srcOrd="0" destOrd="0" parTransId="{707CA137-90C4-4D28-B8AE-6C2A657B0324}" sibTransId="{2BE291A0-D9A1-4777-90C4-800CBB3434F1}"/>
    <dgm:cxn modelId="{3D99BE67-1669-4719-9803-C64F770447F0}" srcId="{39C21DAD-30A2-4394-A840-A82A09DF4EB5}" destId="{CD67B7F9-CDF8-4A70-A0D2-404A32C820F0}" srcOrd="2" destOrd="0" parTransId="{8FB80A0B-C912-41FB-A517-E74F9B9CB48E}" sibTransId="{0E4192A1-0DE0-440E-946B-291D0B941142}"/>
    <dgm:cxn modelId="{36F1DB67-0DAD-4711-A8D6-CFF270817CE9}" type="presOf" srcId="{EC930A52-653D-4D23-B229-BD30BE5959E0}" destId="{05BE42E6-21E9-4B54-963D-F6118BD6C8E3}" srcOrd="0" destOrd="0" presId="urn:microsoft.com/office/officeart/2005/8/layout/hList1"/>
    <dgm:cxn modelId="{DB8EF448-65D4-4C1C-97D4-635C08DB7491}" srcId="{BE7D9F7B-3E26-4EB7-81F5-F048837A8A2C}" destId="{4E5A84CB-74B4-423C-AF7D-9B09986BF424}" srcOrd="2" destOrd="0" parTransId="{E2510AF9-D308-4636-A969-A5B617CB9300}" sibTransId="{96052E2D-9BDE-4DAB-B62A-73DABA8C2F05}"/>
    <dgm:cxn modelId="{49F95269-FF76-4438-A407-B647C4DED065}" srcId="{BE7D9F7B-3E26-4EB7-81F5-F048837A8A2C}" destId="{3E789AE7-6298-424E-987F-0543FE8A12C4}" srcOrd="7" destOrd="0" parTransId="{C5A7D1FB-DF07-4DAD-B9CE-37E9FB530EDE}" sibTransId="{9A378CB2-E59D-4517-9C46-2CD043DB862E}"/>
    <dgm:cxn modelId="{E5BBA449-41CB-444E-BE8F-C43228EA277E}" type="presOf" srcId="{D5E505C5-00F0-4D2B-94A0-D2E0DFD034C3}" destId="{336C9B29-59BD-496A-B9CE-526013E29D64}" srcOrd="0" destOrd="3" presId="urn:microsoft.com/office/officeart/2005/8/layout/hList1"/>
    <dgm:cxn modelId="{0250FA49-0C54-4B1B-8D4F-397F015C4FD9}" srcId="{C637FF3C-72E7-4974-8745-BD822FCEF0F5}" destId="{39C21DAD-30A2-4394-A840-A82A09DF4EB5}" srcOrd="2" destOrd="0" parTransId="{E831F027-8569-4573-BBF4-A2A0B17B5091}" sibTransId="{17C526EE-393C-4F1A-B649-D21175BC5910}"/>
    <dgm:cxn modelId="{AEF7404A-11A0-481E-B94C-28E5E0AE5DB8}" type="presOf" srcId="{CBA39236-2D4A-41BF-B84D-32A251A0AD8E}" destId="{AF0A6901-8D3F-45B0-ACC4-8C096E9B060F}" srcOrd="0" destOrd="0" presId="urn:microsoft.com/office/officeart/2005/8/layout/hList1"/>
    <dgm:cxn modelId="{EA62D84B-D4CB-4FE5-AA29-F5AE5C92CC04}" type="presOf" srcId="{6AE2328B-CF2B-49AF-8649-2335517F8231}" destId="{6AF62F06-DF4B-4DA3-B544-BA377DDF35AF}" srcOrd="0" destOrd="0" presId="urn:microsoft.com/office/officeart/2005/8/layout/hList1"/>
    <dgm:cxn modelId="{8B02F36B-4B6E-43E5-9DC1-4EFA12228952}" srcId="{39C21DAD-30A2-4394-A840-A82A09DF4EB5}" destId="{D5E505C5-00F0-4D2B-94A0-D2E0DFD034C3}" srcOrd="3" destOrd="0" parTransId="{3C703B75-6BA2-413E-828F-8A630DA30F7C}" sibTransId="{84158166-2EE4-4C4C-BEBE-D2475AC9D00C}"/>
    <dgm:cxn modelId="{0D1BFB76-4A56-4584-A851-D116B5959A82}" srcId="{6AE2328B-CF2B-49AF-8649-2335517F8231}" destId="{4D10BF5C-DBEE-4F5D-B617-9A32906FEB58}" srcOrd="1" destOrd="0" parTransId="{A8A67E16-38C4-409C-8C59-04CC7AD31071}" sibTransId="{4890279B-56DF-4A29-8244-BCC1700094FE}"/>
    <dgm:cxn modelId="{B6211C59-045E-45EA-85A4-8E45C7AC9688}" srcId="{EC930A52-653D-4D23-B229-BD30BE5959E0}" destId="{3D752D85-C372-486C-A095-81AD333DD761}" srcOrd="0" destOrd="0" parTransId="{A8C02969-1DDA-41FA-AB71-D5EDB87091AF}" sibTransId="{A880330E-3281-4A6D-81E7-5C91B99955BC}"/>
    <dgm:cxn modelId="{AC08185A-A365-4F7C-B24A-0241B9F4357D}" type="presOf" srcId="{432877A5-0CFD-4607-A091-686F7A4C83B6}" destId="{2D315A9F-B902-4B5A-8850-76533E190D1A}" srcOrd="0" destOrd="0" presId="urn:microsoft.com/office/officeart/2005/8/layout/hList1"/>
    <dgm:cxn modelId="{185F5F7C-5F0A-4731-9560-0BABEEC4A8BE}" type="presOf" srcId="{4E5A84CB-74B4-423C-AF7D-9B09986BF424}" destId="{AF0A6901-8D3F-45B0-ACC4-8C096E9B060F}" srcOrd="0" destOrd="2" presId="urn:microsoft.com/office/officeart/2005/8/layout/hList1"/>
    <dgm:cxn modelId="{A3668685-9CD5-4E55-A798-178693A0E1EB}" type="presOf" srcId="{BE7D9F7B-3E26-4EB7-81F5-F048837A8A2C}" destId="{1DF15984-503B-487D-A2A9-AF4F715813FA}" srcOrd="0" destOrd="0" presId="urn:microsoft.com/office/officeart/2005/8/layout/hList1"/>
    <dgm:cxn modelId="{7B82DA87-5452-4ACC-BBB8-E67AB7805DDF}" type="presOf" srcId="{39771F98-4146-485C-9E60-E0B3D0454453}" destId="{A9F14842-8CB0-4893-B907-1BABAA2B28E1}" srcOrd="0" destOrd="2" presId="urn:microsoft.com/office/officeart/2005/8/layout/hList1"/>
    <dgm:cxn modelId="{0E8D6295-5820-4BDF-997D-135B5194C8DD}" type="presOf" srcId="{4D10BF5C-DBEE-4F5D-B617-9A32906FEB58}" destId="{A9F14842-8CB0-4893-B907-1BABAA2B28E1}" srcOrd="0" destOrd="1" presId="urn:microsoft.com/office/officeart/2005/8/layout/hList1"/>
    <dgm:cxn modelId="{DA7B7496-3C1C-4232-B78E-06AFECB8043D}" type="presOf" srcId="{41069D29-290F-4201-BD40-1C51D6FFCD55}" destId="{AF0A6901-8D3F-45B0-ACC4-8C096E9B060F}" srcOrd="0" destOrd="1" presId="urn:microsoft.com/office/officeart/2005/8/layout/hList1"/>
    <dgm:cxn modelId="{E90BED9C-48F0-466F-9274-96CE2F2F7B80}" type="presOf" srcId="{BDDFF0B3-04AD-4029-B904-D5CA9FD588FD}" destId="{AF0A6901-8D3F-45B0-ACC4-8C096E9B060F}" srcOrd="0" destOrd="5" presId="urn:microsoft.com/office/officeart/2005/8/layout/hList1"/>
    <dgm:cxn modelId="{4566009D-8B1E-4736-A45B-E372D45B9F12}" type="presOf" srcId="{9949F3B5-BF12-475C-8BF1-E3025404934E}" destId="{AF0A6901-8D3F-45B0-ACC4-8C096E9B060F}" srcOrd="0" destOrd="6" presId="urn:microsoft.com/office/officeart/2005/8/layout/hList1"/>
    <dgm:cxn modelId="{8EA61AA2-A975-4F7D-986D-818EB544305E}" srcId="{6AE2328B-CF2B-49AF-8649-2335517F8231}" destId="{B317B5D1-AF7D-4349-9199-544F18BEE035}" srcOrd="4" destOrd="0" parTransId="{1207733D-FB85-4B72-B605-04270D842DBD}" sibTransId="{EEA35F5F-06F5-4057-A01C-E0BC6D7B17F5}"/>
    <dgm:cxn modelId="{CF0121B4-E575-4D21-8B3B-2EFE4E958047}" type="presOf" srcId="{E9D84EF9-1DBF-4A7A-A147-B9BE03C6D7EC}" destId="{2A39384A-560A-4CA4-BF46-BB535D1922B1}" srcOrd="0" destOrd="2" presId="urn:microsoft.com/office/officeart/2005/8/layout/hList1"/>
    <dgm:cxn modelId="{524A2EBB-AD08-4EA6-A9CD-B021AD63E5BE}" type="presOf" srcId="{3D752D85-C372-486C-A095-81AD333DD761}" destId="{2A39384A-560A-4CA4-BF46-BB535D1922B1}" srcOrd="0" destOrd="0" presId="urn:microsoft.com/office/officeart/2005/8/layout/hList1"/>
    <dgm:cxn modelId="{C15D67BD-82F0-4F85-80F8-1A645A7F294D}" srcId="{6AE2328B-CF2B-49AF-8649-2335517F8231}" destId="{CE73990B-6551-44D6-813E-3017141262FB}" srcOrd="0" destOrd="0" parTransId="{8AB16C7A-F982-46C3-A5DB-BC5EF38BB097}" sibTransId="{9C32074E-82DF-4EBA-BF01-170E88BDFFFD}"/>
    <dgm:cxn modelId="{6305EABF-5E19-4214-8845-E4A4DA6F17BA}" srcId="{EC930A52-653D-4D23-B229-BD30BE5959E0}" destId="{E9D84EF9-1DBF-4A7A-A147-B9BE03C6D7EC}" srcOrd="2" destOrd="0" parTransId="{448B0A14-F927-4E98-809A-A8AEFB16A995}" sibTransId="{21FD474B-353A-4D24-9767-5963FE9EBC6C}"/>
    <dgm:cxn modelId="{7A4AE3C2-EDA5-41F8-A3AF-2E11FF64DF46}" srcId="{BE7D9F7B-3E26-4EB7-81F5-F048837A8A2C}" destId="{CBA39236-2D4A-41BF-B84D-32A251A0AD8E}" srcOrd="0" destOrd="0" parTransId="{EB368663-31E8-4790-8F48-15D7C285A1ED}" sibTransId="{24C94A1F-F01F-46C8-BA6D-A39E13141A82}"/>
    <dgm:cxn modelId="{DED92FCA-6087-41AF-8158-4044502365F6}" type="presOf" srcId="{178922F7-1D78-41FA-90D9-9259F89ADBEB}" destId="{A9F14842-8CB0-4893-B907-1BABAA2B28E1}" srcOrd="0" destOrd="3" presId="urn:microsoft.com/office/officeart/2005/8/layout/hList1"/>
    <dgm:cxn modelId="{86488DCB-5036-454A-A8BF-3C976BE08E1C}" type="presOf" srcId="{89ECFA7F-AF0B-4E88-9F2A-7E36E4DA9E46}" destId="{A9F14842-8CB0-4893-B907-1BABAA2B28E1}" srcOrd="0" destOrd="5" presId="urn:microsoft.com/office/officeart/2005/8/layout/hList1"/>
    <dgm:cxn modelId="{E42B8FD3-475D-4FDC-AAD1-11C180FB2709}" srcId="{39C21DAD-30A2-4394-A840-A82A09DF4EB5}" destId="{61FB075E-6C46-4C4B-880F-062C620949B9}" srcOrd="1" destOrd="0" parTransId="{9B5290EB-297D-4190-97ED-46687C79C364}" sibTransId="{94A23A7C-0693-4A71-AE15-CE1DD31474F8}"/>
    <dgm:cxn modelId="{5771EED3-FDBB-4F4E-A530-3729556C3861}" type="presOf" srcId="{61FB075E-6C46-4C4B-880F-062C620949B9}" destId="{336C9B29-59BD-496A-B9CE-526013E29D64}" srcOrd="0" destOrd="1" presId="urn:microsoft.com/office/officeart/2005/8/layout/hList1"/>
    <dgm:cxn modelId="{D11F57DA-30E4-4F6C-83B7-2B24F7AC714A}" type="presOf" srcId="{CD67B7F9-CDF8-4A70-A0D2-404A32C820F0}" destId="{336C9B29-59BD-496A-B9CE-526013E29D64}" srcOrd="0" destOrd="2" presId="urn:microsoft.com/office/officeart/2005/8/layout/hList1"/>
    <dgm:cxn modelId="{3CFFA4DD-A034-4800-B9EC-122EFDC572A4}" type="presOf" srcId="{F999A418-560D-462C-BF28-026DF3170410}" destId="{AF0A6901-8D3F-45B0-ACC4-8C096E9B060F}" srcOrd="0" destOrd="3" presId="urn:microsoft.com/office/officeart/2005/8/layout/hList1"/>
    <dgm:cxn modelId="{CF0F06E1-A039-43E1-84A0-6BE490A9AC12}" srcId="{C637FF3C-72E7-4974-8745-BD822FCEF0F5}" destId="{BE7D9F7B-3E26-4EB7-81F5-F048837A8A2C}" srcOrd="4" destOrd="0" parTransId="{2623AB08-B44B-4394-B1C8-9F6205F66890}" sibTransId="{A4F8E665-5968-4F05-B136-78C65328458A}"/>
    <dgm:cxn modelId="{65F1BDE4-58D1-4EEA-8D12-AE5A795553BF}" type="presOf" srcId="{F5AF9085-12A8-45DA-AA25-AB74E3CCC4EF}" destId="{336C9B29-59BD-496A-B9CE-526013E29D64}" srcOrd="0" destOrd="0" presId="urn:microsoft.com/office/officeart/2005/8/layout/hList1"/>
    <dgm:cxn modelId="{352C0FEE-470C-49E6-A161-2FD758D89044}" type="presOf" srcId="{39C21DAD-30A2-4394-A840-A82A09DF4EB5}" destId="{9A7CE83D-1645-4E6C-A02C-46CE7BC2AAC8}" srcOrd="0" destOrd="0" presId="urn:microsoft.com/office/officeart/2005/8/layout/hList1"/>
    <dgm:cxn modelId="{4FD0CFF5-3117-428F-8E7B-E9F6064713EE}" type="presOf" srcId="{3E789AE7-6298-424E-987F-0543FE8A12C4}" destId="{AF0A6901-8D3F-45B0-ACC4-8C096E9B060F}" srcOrd="0" destOrd="7" presId="urn:microsoft.com/office/officeart/2005/8/layout/hList1"/>
    <dgm:cxn modelId="{C046F5FF-119A-4522-A005-7B49195851D6}" type="presOf" srcId="{E003675D-F134-49BE-B5AB-DEB186E3E941}" destId="{2A39384A-560A-4CA4-BF46-BB535D1922B1}" srcOrd="0" destOrd="1" presId="urn:microsoft.com/office/officeart/2005/8/layout/hList1"/>
    <dgm:cxn modelId="{A0BE106E-A7B6-421E-8754-3B5702E29794}" type="presParOf" srcId="{2FCF9EBF-CB4C-4276-AE5A-6800FC603AAD}" destId="{9A422F57-A5D5-4C91-8540-EFA2C3783C34}" srcOrd="0" destOrd="0" presId="urn:microsoft.com/office/officeart/2005/8/layout/hList1"/>
    <dgm:cxn modelId="{91C746A5-4652-4487-9FB2-CD90B76B4B4E}" type="presParOf" srcId="{9A422F57-A5D5-4C91-8540-EFA2C3783C34}" destId="{6AF62F06-DF4B-4DA3-B544-BA377DDF35AF}" srcOrd="0" destOrd="0" presId="urn:microsoft.com/office/officeart/2005/8/layout/hList1"/>
    <dgm:cxn modelId="{CFA5AF1B-4561-4A31-97AE-79E23E1C15FE}" type="presParOf" srcId="{9A422F57-A5D5-4C91-8540-EFA2C3783C34}" destId="{A9F14842-8CB0-4893-B907-1BABAA2B28E1}" srcOrd="1" destOrd="0" presId="urn:microsoft.com/office/officeart/2005/8/layout/hList1"/>
    <dgm:cxn modelId="{67FB6C64-A9CF-4197-9C9B-70F53C9EFED6}" type="presParOf" srcId="{2FCF9EBF-CB4C-4276-AE5A-6800FC603AAD}" destId="{FE99FD49-24F0-4AAB-9BC5-2B1104B354F3}" srcOrd="1" destOrd="0" presId="urn:microsoft.com/office/officeart/2005/8/layout/hList1"/>
    <dgm:cxn modelId="{8AE66C82-7AF2-4635-B6E3-DA91D0262245}" type="presParOf" srcId="{2FCF9EBF-CB4C-4276-AE5A-6800FC603AAD}" destId="{651955C3-7848-4C0B-8358-418EEB657C76}" srcOrd="2" destOrd="0" presId="urn:microsoft.com/office/officeart/2005/8/layout/hList1"/>
    <dgm:cxn modelId="{BB00272A-8B79-4E0E-BBA2-B6990EA3ECB7}" type="presParOf" srcId="{651955C3-7848-4C0B-8358-418EEB657C76}" destId="{05BE42E6-21E9-4B54-963D-F6118BD6C8E3}" srcOrd="0" destOrd="0" presId="urn:microsoft.com/office/officeart/2005/8/layout/hList1"/>
    <dgm:cxn modelId="{15ADAB1D-A692-4BDA-A6CF-B24756889C0F}" type="presParOf" srcId="{651955C3-7848-4C0B-8358-418EEB657C76}" destId="{2A39384A-560A-4CA4-BF46-BB535D1922B1}" srcOrd="1" destOrd="0" presId="urn:microsoft.com/office/officeart/2005/8/layout/hList1"/>
    <dgm:cxn modelId="{75799048-D970-4D14-9646-34A1942F91B5}" type="presParOf" srcId="{2FCF9EBF-CB4C-4276-AE5A-6800FC603AAD}" destId="{61210106-DB07-447F-B0C3-4B9E3E2D68DF}" srcOrd="3" destOrd="0" presId="urn:microsoft.com/office/officeart/2005/8/layout/hList1"/>
    <dgm:cxn modelId="{AB89A56A-9EDE-487B-B42B-6CA59C564ADC}" type="presParOf" srcId="{2FCF9EBF-CB4C-4276-AE5A-6800FC603AAD}" destId="{FDD1DD34-0F87-4D68-B729-7F9199AF6A4C}" srcOrd="4" destOrd="0" presId="urn:microsoft.com/office/officeart/2005/8/layout/hList1"/>
    <dgm:cxn modelId="{FE5F9CC5-2B51-4628-BA86-2B1BF650440B}" type="presParOf" srcId="{FDD1DD34-0F87-4D68-B729-7F9199AF6A4C}" destId="{9A7CE83D-1645-4E6C-A02C-46CE7BC2AAC8}" srcOrd="0" destOrd="0" presId="urn:microsoft.com/office/officeart/2005/8/layout/hList1"/>
    <dgm:cxn modelId="{83A0E994-A530-4DB7-AD7D-F9699A6A5EEE}" type="presParOf" srcId="{FDD1DD34-0F87-4D68-B729-7F9199AF6A4C}" destId="{336C9B29-59BD-496A-B9CE-526013E29D64}" srcOrd="1" destOrd="0" presId="urn:microsoft.com/office/officeart/2005/8/layout/hList1"/>
    <dgm:cxn modelId="{885C5BBD-72D7-4DC6-9931-BF3A84891CCC}" type="presParOf" srcId="{2FCF9EBF-CB4C-4276-AE5A-6800FC603AAD}" destId="{C01C6762-3E56-4FD4-8568-1915AEF38603}" srcOrd="5" destOrd="0" presId="urn:microsoft.com/office/officeart/2005/8/layout/hList1"/>
    <dgm:cxn modelId="{E0D8B37A-B30C-4730-AEA5-5B7C72649EDB}" type="presParOf" srcId="{2FCF9EBF-CB4C-4276-AE5A-6800FC603AAD}" destId="{4AA39D4D-5057-471E-BC4E-37ECFA9558D7}" srcOrd="6" destOrd="0" presId="urn:microsoft.com/office/officeart/2005/8/layout/hList1"/>
    <dgm:cxn modelId="{85EF0B19-BC43-43CA-9156-662D843E01AB}" type="presParOf" srcId="{4AA39D4D-5057-471E-BC4E-37ECFA9558D7}" destId="{2D315A9F-B902-4B5A-8850-76533E190D1A}" srcOrd="0" destOrd="0" presId="urn:microsoft.com/office/officeart/2005/8/layout/hList1"/>
    <dgm:cxn modelId="{7DB5DAF8-3B33-46AC-806C-5A6A194A8188}" type="presParOf" srcId="{4AA39D4D-5057-471E-BC4E-37ECFA9558D7}" destId="{E6E2517E-418E-4CB3-A970-F55755FF5BBE}" srcOrd="1" destOrd="0" presId="urn:microsoft.com/office/officeart/2005/8/layout/hList1"/>
    <dgm:cxn modelId="{D332F7B8-089B-42CF-A5C0-81CFAE1B9053}" type="presParOf" srcId="{2FCF9EBF-CB4C-4276-AE5A-6800FC603AAD}" destId="{BC25830E-84D7-40EA-88B6-40D609E96B31}" srcOrd="7" destOrd="0" presId="urn:microsoft.com/office/officeart/2005/8/layout/hList1"/>
    <dgm:cxn modelId="{88C3576C-A2EE-40E5-8292-551C14346B42}" type="presParOf" srcId="{2FCF9EBF-CB4C-4276-AE5A-6800FC603AAD}" destId="{884A1359-F9AF-4506-A97D-F9978637A291}" srcOrd="8" destOrd="0" presId="urn:microsoft.com/office/officeart/2005/8/layout/hList1"/>
    <dgm:cxn modelId="{48EA77EB-12CD-44A2-8570-7DCF1DF9CCEB}" type="presParOf" srcId="{884A1359-F9AF-4506-A97D-F9978637A291}" destId="{1DF15984-503B-487D-A2A9-AF4F715813FA}" srcOrd="0" destOrd="0" presId="urn:microsoft.com/office/officeart/2005/8/layout/hList1"/>
    <dgm:cxn modelId="{6D101090-4CF4-43C7-AC0E-61990259B5AE}" type="presParOf" srcId="{884A1359-F9AF-4506-A97D-F9978637A291}" destId="{AF0A6901-8D3F-45B0-ACC4-8C096E9B060F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9CD55F5A-47C1-4DA7-AADC-C7A25C648557}" type="doc">
      <dgm:prSet loTypeId="urn:microsoft.com/office/officeart/2018/2/layout/IconCircleList" loCatId="icon" qsTypeId="urn:microsoft.com/office/officeart/2005/8/quickstyle/simple1" qsCatId="simple" csTypeId="urn:microsoft.com/office/officeart/2018/5/colors/Iconchunking_coloredtext_colorful1" csCatId="colorful" phldr="1"/>
      <dgm:spPr/>
      <dgm:t>
        <a:bodyPr/>
        <a:lstStyle/>
        <a:p>
          <a:endParaRPr lang="en-US"/>
        </a:p>
      </dgm:t>
    </dgm:pt>
    <dgm:pt modelId="{F1B37B8F-C3B8-4B5B-92B1-A3DC81112C36}">
      <dgm:prSet/>
      <dgm:spPr/>
      <dgm:t>
        <a:bodyPr/>
        <a:lstStyle/>
        <a:p>
          <a:r>
            <a:rPr lang="en-US" dirty="0"/>
            <a:t>19% reported having trouble sleeping;</a:t>
          </a:r>
        </a:p>
      </dgm:t>
    </dgm:pt>
    <dgm:pt modelId="{E32DC4D3-D815-4AB6-9E5B-225414BB55FA}" type="parTrans" cxnId="{7B15317F-F1C3-48A0-A28F-2FFA64A5700A}">
      <dgm:prSet/>
      <dgm:spPr/>
      <dgm:t>
        <a:bodyPr/>
        <a:lstStyle/>
        <a:p>
          <a:endParaRPr lang="en-US"/>
        </a:p>
      </dgm:t>
    </dgm:pt>
    <dgm:pt modelId="{65969E44-A684-4BB4-B1A2-35D053E3161E}" type="sibTrans" cxnId="{7B15317F-F1C3-48A0-A28F-2FFA64A5700A}">
      <dgm:prSet/>
      <dgm:spPr/>
      <dgm:t>
        <a:bodyPr/>
        <a:lstStyle/>
        <a:p>
          <a:endParaRPr lang="en-US"/>
        </a:p>
      </dgm:t>
    </dgm:pt>
    <dgm:pt modelId="{C8303CFA-8940-4F5C-939C-58E85AAE04D4}">
      <dgm:prSet/>
      <dgm:spPr/>
      <dgm:t>
        <a:bodyPr/>
        <a:lstStyle/>
        <a:p>
          <a:r>
            <a:rPr lang="en-US" dirty="0"/>
            <a:t>8% consumed more alcohol or other drugs/substances;</a:t>
          </a:r>
        </a:p>
      </dgm:t>
    </dgm:pt>
    <dgm:pt modelId="{707FBA09-9B1F-47B3-9AF5-DA015670AA9D}" type="parTrans" cxnId="{620A3638-4C78-40F5-AF21-C567A4B315C0}">
      <dgm:prSet/>
      <dgm:spPr/>
      <dgm:t>
        <a:bodyPr/>
        <a:lstStyle/>
        <a:p>
          <a:endParaRPr lang="en-US"/>
        </a:p>
      </dgm:t>
    </dgm:pt>
    <dgm:pt modelId="{6F2F5CC9-85C2-46F4-91F3-1D7247AB9496}" type="sibTrans" cxnId="{620A3638-4C78-40F5-AF21-C567A4B315C0}">
      <dgm:prSet/>
      <dgm:spPr/>
      <dgm:t>
        <a:bodyPr/>
        <a:lstStyle/>
        <a:p>
          <a:endParaRPr lang="en-US"/>
        </a:p>
      </dgm:t>
    </dgm:pt>
    <dgm:pt modelId="{1744907C-80C6-4CD7-9338-264AD7407842}">
      <dgm:prSet/>
      <dgm:spPr/>
      <dgm:t>
        <a:bodyPr/>
        <a:lstStyle/>
        <a:p>
          <a:r>
            <a:rPr lang="en-US" dirty="0">
              <a:solidFill>
                <a:schemeClr val="tx1"/>
              </a:solidFill>
            </a:rPr>
            <a:t>12% reported increased fighting with a partner or loved ones, primarily because of being stuck at home together; and</a:t>
          </a:r>
        </a:p>
      </dgm:t>
    </dgm:pt>
    <dgm:pt modelId="{1B365C98-8E7D-4117-B86B-7E6AA7082068}" type="parTrans" cxnId="{FE575311-B357-49CB-A1B2-7B6ABA249A08}">
      <dgm:prSet/>
      <dgm:spPr/>
      <dgm:t>
        <a:bodyPr/>
        <a:lstStyle/>
        <a:p>
          <a:endParaRPr lang="en-US"/>
        </a:p>
      </dgm:t>
    </dgm:pt>
    <dgm:pt modelId="{BEE6B389-F98E-480E-99D2-36B0E52DE32C}" type="sibTrans" cxnId="{FE575311-B357-49CB-A1B2-7B6ABA249A08}">
      <dgm:prSet/>
      <dgm:spPr/>
      <dgm:t>
        <a:bodyPr/>
        <a:lstStyle/>
        <a:p>
          <a:endParaRPr lang="en-US"/>
        </a:p>
      </dgm:t>
    </dgm:pt>
    <dgm:pt modelId="{5332F7F2-AEAD-49B7-B0B7-7FA8E32A7665}">
      <dgm:prSet/>
      <dgm:spPr/>
      <dgm:t>
        <a:bodyPr/>
        <a:lstStyle/>
        <a:p>
          <a:r>
            <a:rPr lang="en-US" dirty="0"/>
            <a:t>24% reported trouble concentrating on other things because they were focused on the coronavirus.</a:t>
          </a:r>
        </a:p>
      </dgm:t>
    </dgm:pt>
    <dgm:pt modelId="{89C455CF-4D6E-4A44-BFA7-B93BB1ABE404}" type="parTrans" cxnId="{B3121A10-39A0-49AC-8FB4-6CC39862B7D4}">
      <dgm:prSet/>
      <dgm:spPr/>
      <dgm:t>
        <a:bodyPr/>
        <a:lstStyle/>
        <a:p>
          <a:endParaRPr lang="en-US"/>
        </a:p>
      </dgm:t>
    </dgm:pt>
    <dgm:pt modelId="{49FFDC82-F9FD-45A6-97BF-A98670B06086}" type="sibTrans" cxnId="{B3121A10-39A0-49AC-8FB4-6CC39862B7D4}">
      <dgm:prSet/>
      <dgm:spPr/>
      <dgm:t>
        <a:bodyPr/>
        <a:lstStyle/>
        <a:p>
          <a:endParaRPr lang="en-US"/>
        </a:p>
      </dgm:t>
    </dgm:pt>
    <dgm:pt modelId="{5498D52B-F1DF-4650-AA98-772B7CEE96F1}" type="pres">
      <dgm:prSet presAssocID="{9CD55F5A-47C1-4DA7-AADC-C7A25C648557}" presName="root" presStyleCnt="0">
        <dgm:presLayoutVars>
          <dgm:dir/>
          <dgm:resizeHandles val="exact"/>
        </dgm:presLayoutVars>
      </dgm:prSet>
      <dgm:spPr/>
    </dgm:pt>
    <dgm:pt modelId="{2F6A6754-1B30-4B66-8DE3-EE767B9F9ABD}" type="pres">
      <dgm:prSet presAssocID="{9CD55F5A-47C1-4DA7-AADC-C7A25C648557}" presName="container" presStyleCnt="0">
        <dgm:presLayoutVars>
          <dgm:dir/>
          <dgm:resizeHandles val="exact"/>
        </dgm:presLayoutVars>
      </dgm:prSet>
      <dgm:spPr/>
    </dgm:pt>
    <dgm:pt modelId="{92E3F600-E0C4-4995-9189-4CD627926A18}" type="pres">
      <dgm:prSet presAssocID="{F1B37B8F-C3B8-4B5B-92B1-A3DC81112C36}" presName="compNode" presStyleCnt="0"/>
      <dgm:spPr/>
    </dgm:pt>
    <dgm:pt modelId="{05256BA6-2FF5-451E-962C-C90516DBE35E}" type="pres">
      <dgm:prSet presAssocID="{F1B37B8F-C3B8-4B5B-92B1-A3DC81112C36}" presName="iconBgRect" presStyleLbl="bgShp" presStyleIdx="0" presStyleCnt="4"/>
      <dgm:spPr/>
    </dgm:pt>
    <dgm:pt modelId="{3F6C8CD1-4C38-46F7-8F1B-2F374E3ACECC}" type="pres">
      <dgm:prSet presAssocID="{F1B37B8F-C3B8-4B5B-92B1-A3DC81112C36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leep"/>
        </a:ext>
      </dgm:extLst>
    </dgm:pt>
    <dgm:pt modelId="{250EEBCA-C4B7-4D08-8499-760FB16915B4}" type="pres">
      <dgm:prSet presAssocID="{F1B37B8F-C3B8-4B5B-92B1-A3DC81112C36}" presName="spaceRect" presStyleCnt="0"/>
      <dgm:spPr/>
    </dgm:pt>
    <dgm:pt modelId="{9A72BEEE-2837-4582-B182-A7A27E3C1A60}" type="pres">
      <dgm:prSet presAssocID="{F1B37B8F-C3B8-4B5B-92B1-A3DC81112C36}" presName="textRect" presStyleLbl="revTx" presStyleIdx="0" presStyleCnt="4">
        <dgm:presLayoutVars>
          <dgm:chMax val="1"/>
          <dgm:chPref val="1"/>
        </dgm:presLayoutVars>
      </dgm:prSet>
      <dgm:spPr/>
    </dgm:pt>
    <dgm:pt modelId="{A78B6A4C-E632-49D6-AE60-6D35C7F7E585}" type="pres">
      <dgm:prSet presAssocID="{65969E44-A684-4BB4-B1A2-35D053E3161E}" presName="sibTrans" presStyleLbl="sibTrans2D1" presStyleIdx="0" presStyleCnt="0"/>
      <dgm:spPr/>
    </dgm:pt>
    <dgm:pt modelId="{DB66CFA3-841B-4025-A902-21AF702DB6C3}" type="pres">
      <dgm:prSet presAssocID="{C8303CFA-8940-4F5C-939C-58E85AAE04D4}" presName="compNode" presStyleCnt="0"/>
      <dgm:spPr/>
    </dgm:pt>
    <dgm:pt modelId="{4D29CDE8-EB02-44E6-B29A-733AB2B21986}" type="pres">
      <dgm:prSet presAssocID="{C8303CFA-8940-4F5C-939C-58E85AAE04D4}" presName="iconBgRect" presStyleLbl="bgShp" presStyleIdx="1" presStyleCnt="4"/>
      <dgm:spPr/>
    </dgm:pt>
    <dgm:pt modelId="{7F93AC89-1F80-4D58-B273-450A8BC08D0C}" type="pres">
      <dgm:prSet presAssocID="{C8303CFA-8940-4F5C-939C-58E85AAE04D4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ampagne Glasses"/>
        </a:ext>
      </dgm:extLst>
    </dgm:pt>
    <dgm:pt modelId="{38ADD0C8-137B-4B21-AF79-A7A53FB70856}" type="pres">
      <dgm:prSet presAssocID="{C8303CFA-8940-4F5C-939C-58E85AAE04D4}" presName="spaceRect" presStyleCnt="0"/>
      <dgm:spPr/>
    </dgm:pt>
    <dgm:pt modelId="{AC2F3834-CBBB-458A-8065-73A5AB16A82C}" type="pres">
      <dgm:prSet presAssocID="{C8303CFA-8940-4F5C-939C-58E85AAE04D4}" presName="textRect" presStyleLbl="revTx" presStyleIdx="1" presStyleCnt="4">
        <dgm:presLayoutVars>
          <dgm:chMax val="1"/>
          <dgm:chPref val="1"/>
        </dgm:presLayoutVars>
      </dgm:prSet>
      <dgm:spPr/>
    </dgm:pt>
    <dgm:pt modelId="{D6F1AB0E-03F3-43F8-8594-A3757A8ABADF}" type="pres">
      <dgm:prSet presAssocID="{6F2F5CC9-85C2-46F4-91F3-1D7247AB9496}" presName="sibTrans" presStyleLbl="sibTrans2D1" presStyleIdx="0" presStyleCnt="0"/>
      <dgm:spPr/>
    </dgm:pt>
    <dgm:pt modelId="{D0A63EF8-0F09-4949-967C-3C5C13D5CB2C}" type="pres">
      <dgm:prSet presAssocID="{1744907C-80C6-4CD7-9338-264AD7407842}" presName="compNode" presStyleCnt="0"/>
      <dgm:spPr/>
    </dgm:pt>
    <dgm:pt modelId="{ED849F09-28B7-4954-A899-EDA24D6C0311}" type="pres">
      <dgm:prSet presAssocID="{1744907C-80C6-4CD7-9338-264AD7407842}" presName="iconBgRect" presStyleLbl="bgShp" presStyleIdx="2" presStyleCnt="4"/>
      <dgm:spPr/>
    </dgm:pt>
    <dgm:pt modelId="{3EF647D3-5A28-454D-8096-4B71319DC069}" type="pres">
      <dgm:prSet presAssocID="{1744907C-80C6-4CD7-9338-264AD7407842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n and woman"/>
        </a:ext>
      </dgm:extLst>
    </dgm:pt>
    <dgm:pt modelId="{FB95AEBA-1853-47B6-ABEC-9C7366CF6632}" type="pres">
      <dgm:prSet presAssocID="{1744907C-80C6-4CD7-9338-264AD7407842}" presName="spaceRect" presStyleCnt="0"/>
      <dgm:spPr/>
    </dgm:pt>
    <dgm:pt modelId="{CC9B3679-22B5-472E-8CC4-8D088CAC2CD6}" type="pres">
      <dgm:prSet presAssocID="{1744907C-80C6-4CD7-9338-264AD7407842}" presName="textRect" presStyleLbl="revTx" presStyleIdx="2" presStyleCnt="4">
        <dgm:presLayoutVars>
          <dgm:chMax val="1"/>
          <dgm:chPref val="1"/>
        </dgm:presLayoutVars>
      </dgm:prSet>
      <dgm:spPr/>
    </dgm:pt>
    <dgm:pt modelId="{57302BCA-EEA9-4E89-B52C-DD849C3C70BD}" type="pres">
      <dgm:prSet presAssocID="{BEE6B389-F98E-480E-99D2-36B0E52DE32C}" presName="sibTrans" presStyleLbl="sibTrans2D1" presStyleIdx="0" presStyleCnt="0"/>
      <dgm:spPr/>
    </dgm:pt>
    <dgm:pt modelId="{2CCBA951-24BA-44CA-A913-05CC3DD502D8}" type="pres">
      <dgm:prSet presAssocID="{5332F7F2-AEAD-49B7-B0B7-7FA8E32A7665}" presName="compNode" presStyleCnt="0"/>
      <dgm:spPr/>
    </dgm:pt>
    <dgm:pt modelId="{FD7FB158-F18B-490C-8C4A-C5AA2C869DDD}" type="pres">
      <dgm:prSet presAssocID="{5332F7F2-AEAD-49B7-B0B7-7FA8E32A7665}" presName="iconBgRect" presStyleLbl="bgShp" presStyleIdx="3" presStyleCnt="4"/>
      <dgm:spPr/>
    </dgm:pt>
    <dgm:pt modelId="{2CA23174-9CE2-40B5-95DD-DFA8216DCFF0}" type="pres">
      <dgm:prSet presAssocID="{5332F7F2-AEAD-49B7-B0B7-7FA8E32A7665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rain in head"/>
        </a:ext>
      </dgm:extLst>
    </dgm:pt>
    <dgm:pt modelId="{8D525905-D670-4F30-8232-AF055BBB9486}" type="pres">
      <dgm:prSet presAssocID="{5332F7F2-AEAD-49B7-B0B7-7FA8E32A7665}" presName="spaceRect" presStyleCnt="0"/>
      <dgm:spPr/>
    </dgm:pt>
    <dgm:pt modelId="{17624DD2-4866-4EFD-B92D-B4837A9D5FF2}" type="pres">
      <dgm:prSet presAssocID="{5332F7F2-AEAD-49B7-B0B7-7FA8E32A7665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76EA5906-BBBE-4DDE-88C7-1ADC4737C40B}" type="presOf" srcId="{6F2F5CC9-85C2-46F4-91F3-1D7247AB9496}" destId="{D6F1AB0E-03F3-43F8-8594-A3757A8ABADF}" srcOrd="0" destOrd="0" presId="urn:microsoft.com/office/officeart/2018/2/layout/IconCircleList"/>
    <dgm:cxn modelId="{B3121A10-39A0-49AC-8FB4-6CC39862B7D4}" srcId="{9CD55F5A-47C1-4DA7-AADC-C7A25C648557}" destId="{5332F7F2-AEAD-49B7-B0B7-7FA8E32A7665}" srcOrd="3" destOrd="0" parTransId="{89C455CF-4D6E-4A44-BFA7-B93BB1ABE404}" sibTransId="{49FFDC82-F9FD-45A6-97BF-A98670B06086}"/>
    <dgm:cxn modelId="{C3DF4E11-1881-4F9B-8686-E259932624E6}" type="presOf" srcId="{1744907C-80C6-4CD7-9338-264AD7407842}" destId="{CC9B3679-22B5-472E-8CC4-8D088CAC2CD6}" srcOrd="0" destOrd="0" presId="urn:microsoft.com/office/officeart/2018/2/layout/IconCircleList"/>
    <dgm:cxn modelId="{FE575311-B357-49CB-A1B2-7B6ABA249A08}" srcId="{9CD55F5A-47C1-4DA7-AADC-C7A25C648557}" destId="{1744907C-80C6-4CD7-9338-264AD7407842}" srcOrd="2" destOrd="0" parTransId="{1B365C98-8E7D-4117-B86B-7E6AA7082068}" sibTransId="{BEE6B389-F98E-480E-99D2-36B0E52DE32C}"/>
    <dgm:cxn modelId="{0431D223-D8EC-47AF-8127-B452AD767F1F}" type="presOf" srcId="{9CD55F5A-47C1-4DA7-AADC-C7A25C648557}" destId="{5498D52B-F1DF-4650-AA98-772B7CEE96F1}" srcOrd="0" destOrd="0" presId="urn:microsoft.com/office/officeart/2018/2/layout/IconCircleList"/>
    <dgm:cxn modelId="{BA97782F-1E74-45C0-8525-9E986B9EC559}" type="presOf" srcId="{5332F7F2-AEAD-49B7-B0B7-7FA8E32A7665}" destId="{17624DD2-4866-4EFD-B92D-B4837A9D5FF2}" srcOrd="0" destOrd="0" presId="urn:microsoft.com/office/officeart/2018/2/layout/IconCircleList"/>
    <dgm:cxn modelId="{43005E33-9017-496B-A96E-37A9C38C9F5D}" type="presOf" srcId="{C8303CFA-8940-4F5C-939C-58E85AAE04D4}" destId="{AC2F3834-CBBB-458A-8065-73A5AB16A82C}" srcOrd="0" destOrd="0" presId="urn:microsoft.com/office/officeart/2018/2/layout/IconCircleList"/>
    <dgm:cxn modelId="{620A3638-4C78-40F5-AF21-C567A4B315C0}" srcId="{9CD55F5A-47C1-4DA7-AADC-C7A25C648557}" destId="{C8303CFA-8940-4F5C-939C-58E85AAE04D4}" srcOrd="1" destOrd="0" parTransId="{707FBA09-9B1F-47B3-9AF5-DA015670AA9D}" sibTransId="{6F2F5CC9-85C2-46F4-91F3-1D7247AB9496}"/>
    <dgm:cxn modelId="{7B15317F-F1C3-48A0-A28F-2FFA64A5700A}" srcId="{9CD55F5A-47C1-4DA7-AADC-C7A25C648557}" destId="{F1B37B8F-C3B8-4B5B-92B1-A3DC81112C36}" srcOrd="0" destOrd="0" parTransId="{E32DC4D3-D815-4AB6-9E5B-225414BB55FA}" sibTransId="{65969E44-A684-4BB4-B1A2-35D053E3161E}"/>
    <dgm:cxn modelId="{7CD63485-8E3A-44D9-8846-8A313F5C5B3C}" type="presOf" srcId="{65969E44-A684-4BB4-B1A2-35D053E3161E}" destId="{A78B6A4C-E632-49D6-AE60-6D35C7F7E585}" srcOrd="0" destOrd="0" presId="urn:microsoft.com/office/officeart/2018/2/layout/IconCircleList"/>
    <dgm:cxn modelId="{FCB8F0CF-787B-4C2F-A5AC-CA996B0E4005}" type="presOf" srcId="{BEE6B389-F98E-480E-99D2-36B0E52DE32C}" destId="{57302BCA-EEA9-4E89-B52C-DD849C3C70BD}" srcOrd="0" destOrd="0" presId="urn:microsoft.com/office/officeart/2018/2/layout/IconCircleList"/>
    <dgm:cxn modelId="{9275E1E3-ECD7-4728-8ED0-B5D7DE3CFF1A}" type="presOf" srcId="{F1B37B8F-C3B8-4B5B-92B1-A3DC81112C36}" destId="{9A72BEEE-2837-4582-B182-A7A27E3C1A60}" srcOrd="0" destOrd="0" presId="urn:microsoft.com/office/officeart/2018/2/layout/IconCircleList"/>
    <dgm:cxn modelId="{462C28C4-387D-4076-84FA-9E4F2D6BE362}" type="presParOf" srcId="{5498D52B-F1DF-4650-AA98-772B7CEE96F1}" destId="{2F6A6754-1B30-4B66-8DE3-EE767B9F9ABD}" srcOrd="0" destOrd="0" presId="urn:microsoft.com/office/officeart/2018/2/layout/IconCircleList"/>
    <dgm:cxn modelId="{1578E6F7-3BF0-4298-A98C-038A66C0286F}" type="presParOf" srcId="{2F6A6754-1B30-4B66-8DE3-EE767B9F9ABD}" destId="{92E3F600-E0C4-4995-9189-4CD627926A18}" srcOrd="0" destOrd="0" presId="urn:microsoft.com/office/officeart/2018/2/layout/IconCircleList"/>
    <dgm:cxn modelId="{33CC5F81-6645-4E71-BBA8-C9044380D5B0}" type="presParOf" srcId="{92E3F600-E0C4-4995-9189-4CD627926A18}" destId="{05256BA6-2FF5-451E-962C-C90516DBE35E}" srcOrd="0" destOrd="0" presId="urn:microsoft.com/office/officeart/2018/2/layout/IconCircleList"/>
    <dgm:cxn modelId="{7A18DA87-7D0F-4C89-BD27-DCF0563EE377}" type="presParOf" srcId="{92E3F600-E0C4-4995-9189-4CD627926A18}" destId="{3F6C8CD1-4C38-46F7-8F1B-2F374E3ACECC}" srcOrd="1" destOrd="0" presId="urn:microsoft.com/office/officeart/2018/2/layout/IconCircleList"/>
    <dgm:cxn modelId="{55B9FDCD-7F7C-43A2-A47C-F4A716511604}" type="presParOf" srcId="{92E3F600-E0C4-4995-9189-4CD627926A18}" destId="{250EEBCA-C4B7-4D08-8499-760FB16915B4}" srcOrd="2" destOrd="0" presId="urn:microsoft.com/office/officeart/2018/2/layout/IconCircleList"/>
    <dgm:cxn modelId="{8FB41E31-D29D-442E-A1AE-C930FACB3E77}" type="presParOf" srcId="{92E3F600-E0C4-4995-9189-4CD627926A18}" destId="{9A72BEEE-2837-4582-B182-A7A27E3C1A60}" srcOrd="3" destOrd="0" presId="urn:microsoft.com/office/officeart/2018/2/layout/IconCircleList"/>
    <dgm:cxn modelId="{34DE9560-FF94-4A45-B238-B94C6FEB2834}" type="presParOf" srcId="{2F6A6754-1B30-4B66-8DE3-EE767B9F9ABD}" destId="{A78B6A4C-E632-49D6-AE60-6D35C7F7E585}" srcOrd="1" destOrd="0" presId="urn:microsoft.com/office/officeart/2018/2/layout/IconCircleList"/>
    <dgm:cxn modelId="{5FBCD7D3-3EC3-4624-84F4-9DA0E7548105}" type="presParOf" srcId="{2F6A6754-1B30-4B66-8DE3-EE767B9F9ABD}" destId="{DB66CFA3-841B-4025-A902-21AF702DB6C3}" srcOrd="2" destOrd="0" presId="urn:microsoft.com/office/officeart/2018/2/layout/IconCircleList"/>
    <dgm:cxn modelId="{F96A1033-395B-461A-9141-8BD4F5FFDB67}" type="presParOf" srcId="{DB66CFA3-841B-4025-A902-21AF702DB6C3}" destId="{4D29CDE8-EB02-44E6-B29A-733AB2B21986}" srcOrd="0" destOrd="0" presId="urn:microsoft.com/office/officeart/2018/2/layout/IconCircleList"/>
    <dgm:cxn modelId="{2359E830-BBCB-4E9C-822A-289B08EF4EC3}" type="presParOf" srcId="{DB66CFA3-841B-4025-A902-21AF702DB6C3}" destId="{7F93AC89-1F80-4D58-B273-450A8BC08D0C}" srcOrd="1" destOrd="0" presId="urn:microsoft.com/office/officeart/2018/2/layout/IconCircleList"/>
    <dgm:cxn modelId="{6D68DC05-01A7-43D1-850B-EC6B812D96E0}" type="presParOf" srcId="{DB66CFA3-841B-4025-A902-21AF702DB6C3}" destId="{38ADD0C8-137B-4B21-AF79-A7A53FB70856}" srcOrd="2" destOrd="0" presId="urn:microsoft.com/office/officeart/2018/2/layout/IconCircleList"/>
    <dgm:cxn modelId="{44001AAD-5421-4ECF-9608-A639B3042DAC}" type="presParOf" srcId="{DB66CFA3-841B-4025-A902-21AF702DB6C3}" destId="{AC2F3834-CBBB-458A-8065-73A5AB16A82C}" srcOrd="3" destOrd="0" presId="urn:microsoft.com/office/officeart/2018/2/layout/IconCircleList"/>
    <dgm:cxn modelId="{318FA418-1426-41F0-8FDB-BE94C3571788}" type="presParOf" srcId="{2F6A6754-1B30-4B66-8DE3-EE767B9F9ABD}" destId="{D6F1AB0E-03F3-43F8-8594-A3757A8ABADF}" srcOrd="3" destOrd="0" presId="urn:microsoft.com/office/officeart/2018/2/layout/IconCircleList"/>
    <dgm:cxn modelId="{C8658D70-B6B7-4C3D-A92D-8622354DC4D8}" type="presParOf" srcId="{2F6A6754-1B30-4B66-8DE3-EE767B9F9ABD}" destId="{D0A63EF8-0F09-4949-967C-3C5C13D5CB2C}" srcOrd="4" destOrd="0" presId="urn:microsoft.com/office/officeart/2018/2/layout/IconCircleList"/>
    <dgm:cxn modelId="{B55CC8AA-2448-4A49-8D50-37C5ADA880EB}" type="presParOf" srcId="{D0A63EF8-0F09-4949-967C-3C5C13D5CB2C}" destId="{ED849F09-28B7-4954-A899-EDA24D6C0311}" srcOrd="0" destOrd="0" presId="urn:microsoft.com/office/officeart/2018/2/layout/IconCircleList"/>
    <dgm:cxn modelId="{7A7662CE-B538-45D1-94A1-39085E18FBA6}" type="presParOf" srcId="{D0A63EF8-0F09-4949-967C-3C5C13D5CB2C}" destId="{3EF647D3-5A28-454D-8096-4B71319DC069}" srcOrd="1" destOrd="0" presId="urn:microsoft.com/office/officeart/2018/2/layout/IconCircleList"/>
    <dgm:cxn modelId="{ED7E36F3-386C-435A-90C0-C5B4C660A40C}" type="presParOf" srcId="{D0A63EF8-0F09-4949-967C-3C5C13D5CB2C}" destId="{FB95AEBA-1853-47B6-ABEC-9C7366CF6632}" srcOrd="2" destOrd="0" presId="urn:microsoft.com/office/officeart/2018/2/layout/IconCircleList"/>
    <dgm:cxn modelId="{0733413F-B8A2-45A6-AABE-AEA0BD0653B6}" type="presParOf" srcId="{D0A63EF8-0F09-4949-967C-3C5C13D5CB2C}" destId="{CC9B3679-22B5-472E-8CC4-8D088CAC2CD6}" srcOrd="3" destOrd="0" presId="urn:microsoft.com/office/officeart/2018/2/layout/IconCircleList"/>
    <dgm:cxn modelId="{45471E9B-9ECA-4ADC-A01E-452C79F990C6}" type="presParOf" srcId="{2F6A6754-1B30-4B66-8DE3-EE767B9F9ABD}" destId="{57302BCA-EEA9-4E89-B52C-DD849C3C70BD}" srcOrd="5" destOrd="0" presId="urn:microsoft.com/office/officeart/2018/2/layout/IconCircleList"/>
    <dgm:cxn modelId="{BD3CC47B-EAD9-4A31-9435-D7B7AFE3341D}" type="presParOf" srcId="{2F6A6754-1B30-4B66-8DE3-EE767B9F9ABD}" destId="{2CCBA951-24BA-44CA-A913-05CC3DD502D8}" srcOrd="6" destOrd="0" presId="urn:microsoft.com/office/officeart/2018/2/layout/IconCircleList"/>
    <dgm:cxn modelId="{6EC79943-417A-4229-945A-2C70C11A36C2}" type="presParOf" srcId="{2CCBA951-24BA-44CA-A913-05CC3DD502D8}" destId="{FD7FB158-F18B-490C-8C4A-C5AA2C869DDD}" srcOrd="0" destOrd="0" presId="urn:microsoft.com/office/officeart/2018/2/layout/IconCircleList"/>
    <dgm:cxn modelId="{A06A6952-142E-4B64-A782-6ACDBE25635C}" type="presParOf" srcId="{2CCBA951-24BA-44CA-A913-05CC3DD502D8}" destId="{2CA23174-9CE2-40B5-95DD-DFA8216DCFF0}" srcOrd="1" destOrd="0" presId="urn:microsoft.com/office/officeart/2018/2/layout/IconCircleList"/>
    <dgm:cxn modelId="{DBD37D16-34F8-4E0D-B5E1-81325BDCD642}" type="presParOf" srcId="{2CCBA951-24BA-44CA-A913-05CC3DD502D8}" destId="{8D525905-D670-4F30-8232-AF055BBB9486}" srcOrd="2" destOrd="0" presId="urn:microsoft.com/office/officeart/2018/2/layout/IconCircleList"/>
    <dgm:cxn modelId="{854A992C-52AA-4692-A52A-3D10375DA6DE}" type="presParOf" srcId="{2CCBA951-24BA-44CA-A913-05CC3DD502D8}" destId="{17624DD2-4866-4EFD-B92D-B4837A9D5FF2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5C502A4D-C272-4E42-ABB0-4FD3F1426892}" type="doc">
      <dgm:prSet loTypeId="urn:microsoft.com/office/officeart/2016/7/layout/LinearArrowProcessNumbered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786C2A9E-1E51-412C-836A-3EE0BBB2265C}">
      <dgm:prSet/>
      <dgm:spPr/>
      <dgm:t>
        <a:bodyPr/>
        <a:lstStyle/>
        <a:p>
          <a:r>
            <a:rPr lang="en-US" b="1" dirty="0"/>
            <a:t>Maintain a day-to-day routine where possible </a:t>
          </a:r>
        </a:p>
      </dgm:t>
    </dgm:pt>
    <dgm:pt modelId="{12D54039-149B-4DAF-B098-416508222708}" type="parTrans" cxnId="{C34B5706-BD9B-4DA6-9062-1FE2AA040082}">
      <dgm:prSet/>
      <dgm:spPr/>
      <dgm:t>
        <a:bodyPr/>
        <a:lstStyle/>
        <a:p>
          <a:endParaRPr lang="en-US"/>
        </a:p>
      </dgm:t>
    </dgm:pt>
    <dgm:pt modelId="{89AC2A5A-1FD9-482F-A4BD-DFB240A97A63}" type="sibTrans" cxnId="{C34B5706-BD9B-4DA6-9062-1FE2AA040082}">
      <dgm:prSet phldrT="2"/>
      <dgm:spPr/>
      <dgm:t>
        <a:bodyPr/>
        <a:lstStyle/>
        <a:p>
          <a:r>
            <a:rPr lang="en-US" dirty="0"/>
            <a:t>2</a:t>
          </a:r>
        </a:p>
      </dgm:t>
    </dgm:pt>
    <dgm:pt modelId="{E127AE1F-59A4-41F2-93EA-AD39A25B9091}">
      <dgm:prSet/>
      <dgm:spPr/>
      <dgm:t>
        <a:bodyPr/>
        <a:lstStyle/>
        <a:p>
          <a:endParaRPr lang="en-US" dirty="0"/>
        </a:p>
      </dgm:t>
    </dgm:pt>
    <dgm:pt modelId="{465378AB-087E-40F8-8171-6BF6032A5051}" type="parTrans" cxnId="{2D2E24A5-5D69-42EA-9D26-FF36F53FB95B}">
      <dgm:prSet/>
      <dgm:spPr/>
      <dgm:t>
        <a:bodyPr/>
        <a:lstStyle/>
        <a:p>
          <a:endParaRPr lang="en-US"/>
        </a:p>
      </dgm:t>
    </dgm:pt>
    <dgm:pt modelId="{E69006FB-4BE9-4001-B786-B48B56099F8C}" type="sibTrans" cxnId="{2D2E24A5-5D69-42EA-9D26-FF36F53FB95B}">
      <dgm:prSet/>
      <dgm:spPr/>
      <dgm:t>
        <a:bodyPr/>
        <a:lstStyle/>
        <a:p>
          <a:endParaRPr lang="en-US"/>
        </a:p>
      </dgm:t>
    </dgm:pt>
    <dgm:pt modelId="{284B4D07-7A5C-4FC6-8D29-1C2B0DF02AC3}">
      <dgm:prSet custT="1"/>
      <dgm:spPr/>
      <dgm:t>
        <a:bodyPr/>
        <a:lstStyle/>
        <a:p>
          <a:r>
            <a:rPr lang="en-US" sz="1600" b="1" dirty="0"/>
            <a:t>Limit social media/news and use reliable sources</a:t>
          </a:r>
        </a:p>
      </dgm:t>
    </dgm:pt>
    <dgm:pt modelId="{60A91C72-257B-4B5F-A694-DD4FAF145520}" type="sibTrans" cxnId="{745FD9FA-10DA-48C4-8B27-6DBD0D1D071C}">
      <dgm:prSet phldrT="1"/>
      <dgm:spPr/>
      <dgm:t>
        <a:bodyPr/>
        <a:lstStyle/>
        <a:p>
          <a:r>
            <a:rPr lang="en-US" dirty="0"/>
            <a:t>1</a:t>
          </a:r>
        </a:p>
      </dgm:t>
    </dgm:pt>
    <dgm:pt modelId="{ED15A4E3-3954-4B00-9E84-42D84AC88D63}" type="parTrans" cxnId="{745FD9FA-10DA-48C4-8B27-6DBD0D1D071C}">
      <dgm:prSet/>
      <dgm:spPr/>
      <dgm:t>
        <a:bodyPr/>
        <a:lstStyle/>
        <a:p>
          <a:endParaRPr lang="en-US"/>
        </a:p>
      </dgm:t>
    </dgm:pt>
    <dgm:pt modelId="{B9F86334-AC4A-4BEA-A6F6-C75A28F6FE7E}">
      <dgm:prSet/>
      <dgm:spPr/>
      <dgm:t>
        <a:bodyPr/>
        <a:lstStyle/>
        <a:p>
          <a:r>
            <a:rPr lang="en-US" b="1" dirty="0"/>
            <a:t>Stay virtually connected with others</a:t>
          </a:r>
        </a:p>
      </dgm:t>
    </dgm:pt>
    <dgm:pt modelId="{84D011F5-2138-4CBD-9D65-B65092B073E1}" type="parTrans" cxnId="{9CA257C3-041B-4F4F-8E95-1F2CAA1168BB}">
      <dgm:prSet/>
      <dgm:spPr/>
      <dgm:t>
        <a:bodyPr/>
        <a:lstStyle/>
        <a:p>
          <a:endParaRPr lang="en-US"/>
        </a:p>
      </dgm:t>
    </dgm:pt>
    <dgm:pt modelId="{45500487-FA8F-4256-AB20-18F18FE32C12}" type="sibTrans" cxnId="{9CA257C3-041B-4F4F-8E95-1F2CAA1168BB}">
      <dgm:prSet phldrT="3"/>
      <dgm:spPr/>
      <dgm:t>
        <a:bodyPr/>
        <a:lstStyle/>
        <a:p>
          <a:r>
            <a:rPr lang="en-US" dirty="0"/>
            <a:t>3</a:t>
          </a:r>
        </a:p>
      </dgm:t>
    </dgm:pt>
    <dgm:pt modelId="{FDCB6EF3-15CF-4F60-B20A-6B52C81A3973}">
      <dgm:prSet/>
      <dgm:spPr/>
      <dgm:t>
        <a:bodyPr/>
        <a:lstStyle/>
        <a:p>
          <a:r>
            <a:rPr lang="en-US" b="1" dirty="0"/>
            <a:t>Take care of yourself</a:t>
          </a:r>
        </a:p>
        <a:p>
          <a:r>
            <a:rPr lang="en-US" b="1" dirty="0"/>
            <a:t>Maintain a healthy lifestyle</a:t>
          </a:r>
        </a:p>
      </dgm:t>
    </dgm:pt>
    <dgm:pt modelId="{3E25C25B-2DB0-4C29-8CC5-C6B886EB2C19}" type="parTrans" cxnId="{BD1D22C9-EB5E-4823-8289-74358246B517}">
      <dgm:prSet/>
      <dgm:spPr/>
      <dgm:t>
        <a:bodyPr/>
        <a:lstStyle/>
        <a:p>
          <a:endParaRPr lang="en-US"/>
        </a:p>
      </dgm:t>
    </dgm:pt>
    <dgm:pt modelId="{599CDDDF-8460-42EC-B07F-A28F1460AC3F}" type="sibTrans" cxnId="{BD1D22C9-EB5E-4823-8289-74358246B517}">
      <dgm:prSet phldrT="5"/>
      <dgm:spPr/>
      <dgm:t>
        <a:bodyPr/>
        <a:lstStyle/>
        <a:p>
          <a:r>
            <a:rPr lang="en-US" dirty="0"/>
            <a:t>4</a:t>
          </a:r>
        </a:p>
      </dgm:t>
    </dgm:pt>
    <dgm:pt modelId="{8765DBA2-2361-49B3-87A9-D3BF1754A96D}">
      <dgm:prSet/>
      <dgm:spPr/>
      <dgm:t>
        <a:bodyPr/>
        <a:lstStyle/>
        <a:p>
          <a:r>
            <a:rPr lang="en-US" b="1" dirty="0"/>
            <a:t>Seek professional help</a:t>
          </a:r>
          <a:r>
            <a:rPr lang="en-US" dirty="0"/>
            <a:t> </a:t>
          </a:r>
        </a:p>
      </dgm:t>
    </dgm:pt>
    <dgm:pt modelId="{11AD3284-BC69-4CF1-9C19-1C09CEFA1B17}" type="parTrans" cxnId="{FC8F9F49-AE33-4D71-94C6-71B40B51365C}">
      <dgm:prSet/>
      <dgm:spPr/>
      <dgm:t>
        <a:bodyPr/>
        <a:lstStyle/>
        <a:p>
          <a:endParaRPr lang="en-US"/>
        </a:p>
      </dgm:t>
    </dgm:pt>
    <dgm:pt modelId="{D7C600DF-F86F-4C2A-A173-5AD932920224}" type="sibTrans" cxnId="{FC8F9F49-AE33-4D71-94C6-71B40B51365C}">
      <dgm:prSet phldrT="6"/>
      <dgm:spPr/>
      <dgm:t>
        <a:bodyPr/>
        <a:lstStyle/>
        <a:p>
          <a:r>
            <a:rPr lang="en-US" dirty="0"/>
            <a:t>5</a:t>
          </a:r>
        </a:p>
      </dgm:t>
    </dgm:pt>
    <dgm:pt modelId="{6F7B626A-548F-4C23-A689-2C03FF844141}" type="pres">
      <dgm:prSet presAssocID="{5C502A4D-C272-4E42-ABB0-4FD3F1426892}" presName="linearFlow" presStyleCnt="0">
        <dgm:presLayoutVars>
          <dgm:dir/>
          <dgm:animLvl val="lvl"/>
          <dgm:resizeHandles val="exact"/>
        </dgm:presLayoutVars>
      </dgm:prSet>
      <dgm:spPr/>
    </dgm:pt>
    <dgm:pt modelId="{98B149D5-0AAB-4711-8ED5-5A0EA166A515}" type="pres">
      <dgm:prSet presAssocID="{284B4D07-7A5C-4FC6-8D29-1C2B0DF02AC3}" presName="compositeNode" presStyleCnt="0"/>
      <dgm:spPr/>
    </dgm:pt>
    <dgm:pt modelId="{52FDCB01-9D57-4155-9FA9-E5DE2E7BF2D5}" type="pres">
      <dgm:prSet presAssocID="{284B4D07-7A5C-4FC6-8D29-1C2B0DF02AC3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BB396CB0-2946-4464-98E9-651BF73E2BE4}" type="pres">
      <dgm:prSet presAssocID="{284B4D07-7A5C-4FC6-8D29-1C2B0DF02AC3}" presName="parSh" presStyleCnt="0"/>
      <dgm:spPr/>
    </dgm:pt>
    <dgm:pt modelId="{B3990263-5B8D-4C04-A541-950D37D24A0A}" type="pres">
      <dgm:prSet presAssocID="{284B4D07-7A5C-4FC6-8D29-1C2B0DF02AC3}" presName="lineNode" presStyleLbl="alignAccFollowNode1" presStyleIdx="0" presStyleCnt="15"/>
      <dgm:spPr/>
    </dgm:pt>
    <dgm:pt modelId="{3538B028-6B95-481E-A0CE-AEA919C1F270}" type="pres">
      <dgm:prSet presAssocID="{284B4D07-7A5C-4FC6-8D29-1C2B0DF02AC3}" presName="lineArrowNode" presStyleLbl="alignAccFollowNode1" presStyleIdx="1" presStyleCnt="15"/>
      <dgm:spPr/>
    </dgm:pt>
    <dgm:pt modelId="{66327A2F-3837-4973-BB89-8623E143663E}" type="pres">
      <dgm:prSet presAssocID="{60A91C72-257B-4B5F-A694-DD4FAF145520}" presName="sibTransNodeCircle" presStyleLbl="alignNode1" presStyleIdx="0" presStyleCnt="5">
        <dgm:presLayoutVars>
          <dgm:chMax val="0"/>
          <dgm:bulletEnabled/>
        </dgm:presLayoutVars>
      </dgm:prSet>
      <dgm:spPr/>
    </dgm:pt>
    <dgm:pt modelId="{DFA1831D-E9E6-4BAB-B8E5-F14E9CCF0BCC}" type="pres">
      <dgm:prSet presAssocID="{60A91C72-257B-4B5F-A694-DD4FAF145520}" presName="spacerBetweenCircleAndCallout" presStyleCnt="0">
        <dgm:presLayoutVars/>
      </dgm:prSet>
      <dgm:spPr/>
    </dgm:pt>
    <dgm:pt modelId="{A96991F2-5429-4023-8752-288D6402D8CE}" type="pres">
      <dgm:prSet presAssocID="{284B4D07-7A5C-4FC6-8D29-1C2B0DF02AC3}" presName="nodeText" presStyleLbl="alignAccFollowNode1" presStyleIdx="2" presStyleCnt="15">
        <dgm:presLayoutVars>
          <dgm:bulletEnabled val="1"/>
        </dgm:presLayoutVars>
      </dgm:prSet>
      <dgm:spPr/>
    </dgm:pt>
    <dgm:pt modelId="{AA73987E-0948-4B24-81D2-EA61CC613DE9}" type="pres">
      <dgm:prSet presAssocID="{60A91C72-257B-4B5F-A694-DD4FAF145520}" presName="sibTransComposite" presStyleCnt="0"/>
      <dgm:spPr/>
    </dgm:pt>
    <dgm:pt modelId="{89B9F611-C0B6-48CF-91B1-BF1FEC2FDE05}" type="pres">
      <dgm:prSet presAssocID="{786C2A9E-1E51-412C-836A-3EE0BBB2265C}" presName="compositeNode" presStyleCnt="0"/>
      <dgm:spPr/>
    </dgm:pt>
    <dgm:pt modelId="{0BC7B64B-4150-4E1F-9BE1-72C42240A9C0}" type="pres">
      <dgm:prSet presAssocID="{786C2A9E-1E51-412C-836A-3EE0BBB2265C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30E3EBC5-1B00-416F-B869-9B077F7E39BA}" type="pres">
      <dgm:prSet presAssocID="{786C2A9E-1E51-412C-836A-3EE0BBB2265C}" presName="parSh" presStyleCnt="0"/>
      <dgm:spPr/>
    </dgm:pt>
    <dgm:pt modelId="{3989F00D-E770-4C79-8AB5-83D2F73DF141}" type="pres">
      <dgm:prSet presAssocID="{786C2A9E-1E51-412C-836A-3EE0BBB2265C}" presName="lineNode" presStyleLbl="alignAccFollowNode1" presStyleIdx="3" presStyleCnt="15"/>
      <dgm:spPr/>
    </dgm:pt>
    <dgm:pt modelId="{0FA22EED-A6D0-49B7-8261-732A695A392E}" type="pres">
      <dgm:prSet presAssocID="{786C2A9E-1E51-412C-836A-3EE0BBB2265C}" presName="lineArrowNode" presStyleLbl="alignAccFollowNode1" presStyleIdx="4" presStyleCnt="15"/>
      <dgm:spPr/>
    </dgm:pt>
    <dgm:pt modelId="{560B7FCF-CA29-4293-813C-5C66549E70AB}" type="pres">
      <dgm:prSet presAssocID="{89AC2A5A-1FD9-482F-A4BD-DFB240A97A63}" presName="sibTransNodeCircle" presStyleLbl="alignNode1" presStyleIdx="1" presStyleCnt="5">
        <dgm:presLayoutVars>
          <dgm:chMax val="0"/>
          <dgm:bulletEnabled/>
        </dgm:presLayoutVars>
      </dgm:prSet>
      <dgm:spPr/>
    </dgm:pt>
    <dgm:pt modelId="{5B1ADADE-6B46-4C5B-9759-B8D3C75E93FD}" type="pres">
      <dgm:prSet presAssocID="{89AC2A5A-1FD9-482F-A4BD-DFB240A97A63}" presName="spacerBetweenCircleAndCallout" presStyleCnt="0">
        <dgm:presLayoutVars/>
      </dgm:prSet>
      <dgm:spPr/>
    </dgm:pt>
    <dgm:pt modelId="{F7857FBE-B11C-45A4-B045-5172E44C0A0B}" type="pres">
      <dgm:prSet presAssocID="{786C2A9E-1E51-412C-836A-3EE0BBB2265C}" presName="nodeText" presStyleLbl="alignAccFollowNode1" presStyleIdx="5" presStyleCnt="15">
        <dgm:presLayoutVars>
          <dgm:bulletEnabled val="1"/>
        </dgm:presLayoutVars>
      </dgm:prSet>
      <dgm:spPr/>
    </dgm:pt>
    <dgm:pt modelId="{41E11B68-EC84-4C3D-BED9-EDA8B84BF4D3}" type="pres">
      <dgm:prSet presAssocID="{89AC2A5A-1FD9-482F-A4BD-DFB240A97A63}" presName="sibTransComposite" presStyleCnt="0"/>
      <dgm:spPr/>
    </dgm:pt>
    <dgm:pt modelId="{857A08A3-C1E7-4D38-A957-85B52ABD5CE1}" type="pres">
      <dgm:prSet presAssocID="{B9F86334-AC4A-4BEA-A6F6-C75A28F6FE7E}" presName="compositeNode" presStyleCnt="0"/>
      <dgm:spPr/>
    </dgm:pt>
    <dgm:pt modelId="{FE416038-D0CC-44E9-8864-DE0AE39C57D4}" type="pres">
      <dgm:prSet presAssocID="{B9F86334-AC4A-4BEA-A6F6-C75A28F6FE7E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CB00E86A-DDB8-486D-A999-C627D582AA6E}" type="pres">
      <dgm:prSet presAssocID="{B9F86334-AC4A-4BEA-A6F6-C75A28F6FE7E}" presName="parSh" presStyleCnt="0"/>
      <dgm:spPr/>
    </dgm:pt>
    <dgm:pt modelId="{15ECCA4C-92E3-453E-9835-FA94CF4E2119}" type="pres">
      <dgm:prSet presAssocID="{B9F86334-AC4A-4BEA-A6F6-C75A28F6FE7E}" presName="lineNode" presStyleLbl="alignAccFollowNode1" presStyleIdx="6" presStyleCnt="15"/>
      <dgm:spPr/>
    </dgm:pt>
    <dgm:pt modelId="{EE14A848-E214-45C7-A31A-6A57535EF2CD}" type="pres">
      <dgm:prSet presAssocID="{B9F86334-AC4A-4BEA-A6F6-C75A28F6FE7E}" presName="lineArrowNode" presStyleLbl="alignAccFollowNode1" presStyleIdx="7" presStyleCnt="15"/>
      <dgm:spPr/>
    </dgm:pt>
    <dgm:pt modelId="{34961535-F037-470F-B226-C264E44E189B}" type="pres">
      <dgm:prSet presAssocID="{45500487-FA8F-4256-AB20-18F18FE32C12}" presName="sibTransNodeCircle" presStyleLbl="alignNode1" presStyleIdx="2" presStyleCnt="5">
        <dgm:presLayoutVars>
          <dgm:chMax val="0"/>
          <dgm:bulletEnabled/>
        </dgm:presLayoutVars>
      </dgm:prSet>
      <dgm:spPr/>
    </dgm:pt>
    <dgm:pt modelId="{5A253250-89E6-4DB3-BA7C-A6BF5579E827}" type="pres">
      <dgm:prSet presAssocID="{45500487-FA8F-4256-AB20-18F18FE32C12}" presName="spacerBetweenCircleAndCallout" presStyleCnt="0">
        <dgm:presLayoutVars/>
      </dgm:prSet>
      <dgm:spPr/>
    </dgm:pt>
    <dgm:pt modelId="{C70BEE68-8135-4D1A-B65A-803112EC42DB}" type="pres">
      <dgm:prSet presAssocID="{B9F86334-AC4A-4BEA-A6F6-C75A28F6FE7E}" presName="nodeText" presStyleLbl="alignAccFollowNode1" presStyleIdx="8" presStyleCnt="15">
        <dgm:presLayoutVars>
          <dgm:bulletEnabled val="1"/>
        </dgm:presLayoutVars>
      </dgm:prSet>
      <dgm:spPr/>
    </dgm:pt>
    <dgm:pt modelId="{D481BEE2-C88C-4941-9A76-F3E8C94B7FEF}" type="pres">
      <dgm:prSet presAssocID="{45500487-FA8F-4256-AB20-18F18FE32C12}" presName="sibTransComposite" presStyleCnt="0"/>
      <dgm:spPr/>
    </dgm:pt>
    <dgm:pt modelId="{EB322316-169E-48D1-A64E-68AA81C29B6A}" type="pres">
      <dgm:prSet presAssocID="{FDCB6EF3-15CF-4F60-B20A-6B52C81A3973}" presName="compositeNode" presStyleCnt="0"/>
      <dgm:spPr/>
    </dgm:pt>
    <dgm:pt modelId="{21A6E4C5-EB28-4213-A226-DF0904954F6F}" type="pres">
      <dgm:prSet presAssocID="{FDCB6EF3-15CF-4F60-B20A-6B52C81A3973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5518E4B7-2DCD-4C85-9CFD-E05D7BEE168F}" type="pres">
      <dgm:prSet presAssocID="{FDCB6EF3-15CF-4F60-B20A-6B52C81A3973}" presName="parSh" presStyleCnt="0"/>
      <dgm:spPr/>
    </dgm:pt>
    <dgm:pt modelId="{C6225891-E2B1-4659-A213-6D1BDDBB5633}" type="pres">
      <dgm:prSet presAssocID="{FDCB6EF3-15CF-4F60-B20A-6B52C81A3973}" presName="lineNode" presStyleLbl="alignAccFollowNode1" presStyleIdx="9" presStyleCnt="15"/>
      <dgm:spPr/>
    </dgm:pt>
    <dgm:pt modelId="{6A6A20BE-FBB6-4C93-A5C1-B802D31F9338}" type="pres">
      <dgm:prSet presAssocID="{FDCB6EF3-15CF-4F60-B20A-6B52C81A3973}" presName="lineArrowNode" presStyleLbl="alignAccFollowNode1" presStyleIdx="10" presStyleCnt="15"/>
      <dgm:spPr/>
    </dgm:pt>
    <dgm:pt modelId="{3DABAAD4-6A7A-42AF-87EF-BCC29FF84CEB}" type="pres">
      <dgm:prSet presAssocID="{599CDDDF-8460-42EC-B07F-A28F1460AC3F}" presName="sibTransNodeCircle" presStyleLbl="alignNode1" presStyleIdx="3" presStyleCnt="5">
        <dgm:presLayoutVars>
          <dgm:chMax val="0"/>
          <dgm:bulletEnabled/>
        </dgm:presLayoutVars>
      </dgm:prSet>
      <dgm:spPr/>
    </dgm:pt>
    <dgm:pt modelId="{03D7F27D-1BED-46FE-86EA-79B3983B231D}" type="pres">
      <dgm:prSet presAssocID="{599CDDDF-8460-42EC-B07F-A28F1460AC3F}" presName="spacerBetweenCircleAndCallout" presStyleCnt="0">
        <dgm:presLayoutVars/>
      </dgm:prSet>
      <dgm:spPr/>
    </dgm:pt>
    <dgm:pt modelId="{0B0C79DA-4180-412F-A8E2-0392283A92A5}" type="pres">
      <dgm:prSet presAssocID="{FDCB6EF3-15CF-4F60-B20A-6B52C81A3973}" presName="nodeText" presStyleLbl="alignAccFollowNode1" presStyleIdx="11" presStyleCnt="15">
        <dgm:presLayoutVars>
          <dgm:bulletEnabled val="1"/>
        </dgm:presLayoutVars>
      </dgm:prSet>
      <dgm:spPr/>
    </dgm:pt>
    <dgm:pt modelId="{8ECE8580-EDAE-4044-922A-2F110E02C691}" type="pres">
      <dgm:prSet presAssocID="{599CDDDF-8460-42EC-B07F-A28F1460AC3F}" presName="sibTransComposite" presStyleCnt="0"/>
      <dgm:spPr/>
    </dgm:pt>
    <dgm:pt modelId="{6A646EFA-FB14-4F44-ADED-579D5DFAE9A3}" type="pres">
      <dgm:prSet presAssocID="{8765DBA2-2361-49B3-87A9-D3BF1754A96D}" presName="compositeNode" presStyleCnt="0"/>
      <dgm:spPr/>
    </dgm:pt>
    <dgm:pt modelId="{EB954CE8-60A5-4DE4-9753-CE90385DC475}" type="pres">
      <dgm:prSet presAssocID="{8765DBA2-2361-49B3-87A9-D3BF1754A96D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4B8ABF10-5940-46A8-9AC2-D98B88EC084B}" type="pres">
      <dgm:prSet presAssocID="{8765DBA2-2361-49B3-87A9-D3BF1754A96D}" presName="parSh" presStyleCnt="0"/>
      <dgm:spPr/>
    </dgm:pt>
    <dgm:pt modelId="{A8EEE505-1F69-48C9-8448-E42226FFE97F}" type="pres">
      <dgm:prSet presAssocID="{8765DBA2-2361-49B3-87A9-D3BF1754A96D}" presName="lineNode" presStyleLbl="alignAccFollowNode1" presStyleIdx="12" presStyleCnt="15"/>
      <dgm:spPr/>
    </dgm:pt>
    <dgm:pt modelId="{8F5F61EE-D782-426C-90B7-0E73928B5D56}" type="pres">
      <dgm:prSet presAssocID="{8765DBA2-2361-49B3-87A9-D3BF1754A96D}" presName="lineArrowNode" presStyleLbl="alignAccFollowNode1" presStyleIdx="13" presStyleCnt="15"/>
      <dgm:spPr/>
    </dgm:pt>
    <dgm:pt modelId="{C1D064FC-E8ED-44E6-8DBF-E611A673A729}" type="pres">
      <dgm:prSet presAssocID="{D7C600DF-F86F-4C2A-A173-5AD932920224}" presName="sibTransNodeCircle" presStyleLbl="alignNode1" presStyleIdx="4" presStyleCnt="5">
        <dgm:presLayoutVars>
          <dgm:chMax val="0"/>
          <dgm:bulletEnabled/>
        </dgm:presLayoutVars>
      </dgm:prSet>
      <dgm:spPr/>
    </dgm:pt>
    <dgm:pt modelId="{E4D50A4D-97AD-4501-90DB-3A723D693371}" type="pres">
      <dgm:prSet presAssocID="{D7C600DF-F86F-4C2A-A173-5AD932920224}" presName="spacerBetweenCircleAndCallout" presStyleCnt="0">
        <dgm:presLayoutVars/>
      </dgm:prSet>
      <dgm:spPr/>
    </dgm:pt>
    <dgm:pt modelId="{16FE5D0C-C8B8-4D75-BED3-98D88E413D3D}" type="pres">
      <dgm:prSet presAssocID="{8765DBA2-2361-49B3-87A9-D3BF1754A96D}" presName="nodeText" presStyleLbl="alignAccFollowNode1" presStyleIdx="14" presStyleCnt="15" custScaleX="114517" custScaleY="100000">
        <dgm:presLayoutVars>
          <dgm:bulletEnabled val="1"/>
        </dgm:presLayoutVars>
      </dgm:prSet>
      <dgm:spPr/>
    </dgm:pt>
  </dgm:ptLst>
  <dgm:cxnLst>
    <dgm:cxn modelId="{C34B5706-BD9B-4DA6-9062-1FE2AA040082}" srcId="{5C502A4D-C272-4E42-ABB0-4FD3F1426892}" destId="{786C2A9E-1E51-412C-836A-3EE0BBB2265C}" srcOrd="1" destOrd="0" parTransId="{12D54039-149B-4DAF-B098-416508222708}" sibTransId="{89AC2A5A-1FD9-482F-A4BD-DFB240A97A63}"/>
    <dgm:cxn modelId="{D82EB608-C52C-426F-99BD-1D4A59E1F112}" type="presOf" srcId="{FDCB6EF3-15CF-4F60-B20A-6B52C81A3973}" destId="{0B0C79DA-4180-412F-A8E2-0392283A92A5}" srcOrd="0" destOrd="0" presId="urn:microsoft.com/office/officeart/2016/7/layout/LinearArrowProcessNumbered"/>
    <dgm:cxn modelId="{2143240B-C0C7-4C9D-8A40-DA736AA7B8A7}" type="presOf" srcId="{599CDDDF-8460-42EC-B07F-A28F1460AC3F}" destId="{3DABAAD4-6A7A-42AF-87EF-BCC29FF84CEB}" srcOrd="0" destOrd="0" presId="urn:microsoft.com/office/officeart/2016/7/layout/LinearArrowProcessNumbered"/>
    <dgm:cxn modelId="{8B8B7E0B-136F-4195-BA87-E40137350894}" type="presOf" srcId="{786C2A9E-1E51-412C-836A-3EE0BBB2265C}" destId="{F7857FBE-B11C-45A4-B045-5172E44C0A0B}" srcOrd="0" destOrd="0" presId="urn:microsoft.com/office/officeart/2016/7/layout/LinearArrowProcessNumbered"/>
    <dgm:cxn modelId="{C582540E-8338-4AE7-A013-E2CC4696CC6E}" type="presOf" srcId="{45500487-FA8F-4256-AB20-18F18FE32C12}" destId="{34961535-F037-470F-B226-C264E44E189B}" srcOrd="0" destOrd="0" presId="urn:microsoft.com/office/officeart/2016/7/layout/LinearArrowProcessNumbered"/>
    <dgm:cxn modelId="{D649F637-A6CF-4465-8B3E-CD525B22FBBA}" type="presOf" srcId="{60A91C72-257B-4B5F-A694-DD4FAF145520}" destId="{66327A2F-3837-4973-BB89-8623E143663E}" srcOrd="0" destOrd="0" presId="urn:microsoft.com/office/officeart/2016/7/layout/LinearArrowProcessNumbered"/>
    <dgm:cxn modelId="{FC8F9F49-AE33-4D71-94C6-71B40B51365C}" srcId="{5C502A4D-C272-4E42-ABB0-4FD3F1426892}" destId="{8765DBA2-2361-49B3-87A9-D3BF1754A96D}" srcOrd="4" destOrd="0" parTransId="{11AD3284-BC69-4CF1-9C19-1C09CEFA1B17}" sibTransId="{D7C600DF-F86F-4C2A-A173-5AD932920224}"/>
    <dgm:cxn modelId="{61CE254D-7301-4371-A314-EA46C1D1262C}" type="presOf" srcId="{D7C600DF-F86F-4C2A-A173-5AD932920224}" destId="{C1D064FC-E8ED-44E6-8DBF-E611A673A729}" srcOrd="0" destOrd="0" presId="urn:microsoft.com/office/officeart/2016/7/layout/LinearArrowProcessNumbered"/>
    <dgm:cxn modelId="{76D76EA2-0A23-434F-80EE-7209533476F1}" type="presOf" srcId="{5C502A4D-C272-4E42-ABB0-4FD3F1426892}" destId="{6F7B626A-548F-4C23-A689-2C03FF844141}" srcOrd="0" destOrd="0" presId="urn:microsoft.com/office/officeart/2016/7/layout/LinearArrowProcessNumbered"/>
    <dgm:cxn modelId="{9E98E8A4-BB09-48BF-B5B4-496F3818F41A}" type="presOf" srcId="{8765DBA2-2361-49B3-87A9-D3BF1754A96D}" destId="{16FE5D0C-C8B8-4D75-BED3-98D88E413D3D}" srcOrd="0" destOrd="0" presId="urn:microsoft.com/office/officeart/2016/7/layout/LinearArrowProcessNumbered"/>
    <dgm:cxn modelId="{2D2E24A5-5D69-42EA-9D26-FF36F53FB95B}" srcId="{786C2A9E-1E51-412C-836A-3EE0BBB2265C}" destId="{E127AE1F-59A4-41F2-93EA-AD39A25B9091}" srcOrd="0" destOrd="0" parTransId="{465378AB-087E-40F8-8171-6BF6032A5051}" sibTransId="{E69006FB-4BE9-4001-B786-B48B56099F8C}"/>
    <dgm:cxn modelId="{41177CBF-9116-4097-96D8-9002B43E705C}" type="presOf" srcId="{B9F86334-AC4A-4BEA-A6F6-C75A28F6FE7E}" destId="{C70BEE68-8135-4D1A-B65A-803112EC42DB}" srcOrd="0" destOrd="0" presId="urn:microsoft.com/office/officeart/2016/7/layout/LinearArrowProcessNumbered"/>
    <dgm:cxn modelId="{9CA257C3-041B-4F4F-8E95-1F2CAA1168BB}" srcId="{5C502A4D-C272-4E42-ABB0-4FD3F1426892}" destId="{B9F86334-AC4A-4BEA-A6F6-C75A28F6FE7E}" srcOrd="2" destOrd="0" parTransId="{84D011F5-2138-4CBD-9D65-B65092B073E1}" sibTransId="{45500487-FA8F-4256-AB20-18F18FE32C12}"/>
    <dgm:cxn modelId="{BD1D22C9-EB5E-4823-8289-74358246B517}" srcId="{5C502A4D-C272-4E42-ABB0-4FD3F1426892}" destId="{FDCB6EF3-15CF-4F60-B20A-6B52C81A3973}" srcOrd="3" destOrd="0" parTransId="{3E25C25B-2DB0-4C29-8CC5-C6B886EB2C19}" sibTransId="{599CDDDF-8460-42EC-B07F-A28F1460AC3F}"/>
    <dgm:cxn modelId="{116167CD-AA26-4D82-AE9A-E05AFE789849}" type="presOf" srcId="{E127AE1F-59A4-41F2-93EA-AD39A25B9091}" destId="{F7857FBE-B11C-45A4-B045-5172E44C0A0B}" srcOrd="0" destOrd="1" presId="urn:microsoft.com/office/officeart/2016/7/layout/LinearArrowProcessNumbered"/>
    <dgm:cxn modelId="{8727A4DB-851C-4B48-9FD0-069B5D34E5F3}" type="presOf" srcId="{284B4D07-7A5C-4FC6-8D29-1C2B0DF02AC3}" destId="{A96991F2-5429-4023-8752-288D6402D8CE}" srcOrd="0" destOrd="0" presId="urn:microsoft.com/office/officeart/2016/7/layout/LinearArrowProcessNumbered"/>
    <dgm:cxn modelId="{745FD9FA-10DA-48C4-8B27-6DBD0D1D071C}" srcId="{5C502A4D-C272-4E42-ABB0-4FD3F1426892}" destId="{284B4D07-7A5C-4FC6-8D29-1C2B0DF02AC3}" srcOrd="0" destOrd="0" parTransId="{ED15A4E3-3954-4B00-9E84-42D84AC88D63}" sibTransId="{60A91C72-257B-4B5F-A694-DD4FAF145520}"/>
    <dgm:cxn modelId="{C97BE1FD-5931-42E7-ADB7-84D384373805}" type="presOf" srcId="{89AC2A5A-1FD9-482F-A4BD-DFB240A97A63}" destId="{560B7FCF-CA29-4293-813C-5C66549E70AB}" srcOrd="0" destOrd="0" presId="urn:microsoft.com/office/officeart/2016/7/layout/LinearArrowProcessNumbered"/>
    <dgm:cxn modelId="{CDDF3A8A-1EA8-4E1A-98EE-03AC96C5DC13}" type="presParOf" srcId="{6F7B626A-548F-4C23-A689-2C03FF844141}" destId="{98B149D5-0AAB-4711-8ED5-5A0EA166A515}" srcOrd="0" destOrd="0" presId="urn:microsoft.com/office/officeart/2016/7/layout/LinearArrowProcessNumbered"/>
    <dgm:cxn modelId="{D6CA6EF8-8703-45F7-AFA7-6709E78D1F58}" type="presParOf" srcId="{98B149D5-0AAB-4711-8ED5-5A0EA166A515}" destId="{52FDCB01-9D57-4155-9FA9-E5DE2E7BF2D5}" srcOrd="0" destOrd="0" presId="urn:microsoft.com/office/officeart/2016/7/layout/LinearArrowProcessNumbered"/>
    <dgm:cxn modelId="{96ECE564-F892-4B1D-A979-F5A0DDBD57E2}" type="presParOf" srcId="{98B149D5-0AAB-4711-8ED5-5A0EA166A515}" destId="{BB396CB0-2946-4464-98E9-651BF73E2BE4}" srcOrd="1" destOrd="0" presId="urn:microsoft.com/office/officeart/2016/7/layout/LinearArrowProcessNumbered"/>
    <dgm:cxn modelId="{20692781-A2DC-4629-9F24-CEEA65FE63AA}" type="presParOf" srcId="{BB396CB0-2946-4464-98E9-651BF73E2BE4}" destId="{B3990263-5B8D-4C04-A541-950D37D24A0A}" srcOrd="0" destOrd="0" presId="urn:microsoft.com/office/officeart/2016/7/layout/LinearArrowProcessNumbered"/>
    <dgm:cxn modelId="{00001DFA-D7EA-4A5E-88C2-E7F774C56E71}" type="presParOf" srcId="{BB396CB0-2946-4464-98E9-651BF73E2BE4}" destId="{3538B028-6B95-481E-A0CE-AEA919C1F270}" srcOrd="1" destOrd="0" presId="urn:microsoft.com/office/officeart/2016/7/layout/LinearArrowProcessNumbered"/>
    <dgm:cxn modelId="{546980D1-6E0C-4741-AE82-8B6D6F2AA757}" type="presParOf" srcId="{BB396CB0-2946-4464-98E9-651BF73E2BE4}" destId="{66327A2F-3837-4973-BB89-8623E143663E}" srcOrd="2" destOrd="0" presId="urn:microsoft.com/office/officeart/2016/7/layout/LinearArrowProcessNumbered"/>
    <dgm:cxn modelId="{501CAB68-CAD6-4A4A-B44D-0D5D7344EACD}" type="presParOf" srcId="{BB396CB0-2946-4464-98E9-651BF73E2BE4}" destId="{DFA1831D-E9E6-4BAB-B8E5-F14E9CCF0BCC}" srcOrd="3" destOrd="0" presId="urn:microsoft.com/office/officeart/2016/7/layout/LinearArrowProcessNumbered"/>
    <dgm:cxn modelId="{EF416612-3DEF-4B2D-A597-AEBC7CC26362}" type="presParOf" srcId="{98B149D5-0AAB-4711-8ED5-5A0EA166A515}" destId="{A96991F2-5429-4023-8752-288D6402D8CE}" srcOrd="2" destOrd="0" presId="urn:microsoft.com/office/officeart/2016/7/layout/LinearArrowProcessNumbered"/>
    <dgm:cxn modelId="{9D9C7FB1-03ED-4E4B-9BFE-CC976860B719}" type="presParOf" srcId="{6F7B626A-548F-4C23-A689-2C03FF844141}" destId="{AA73987E-0948-4B24-81D2-EA61CC613DE9}" srcOrd="1" destOrd="0" presId="urn:microsoft.com/office/officeart/2016/7/layout/LinearArrowProcessNumbered"/>
    <dgm:cxn modelId="{FAA58B7C-F5AD-416C-890B-67DA80593E16}" type="presParOf" srcId="{6F7B626A-548F-4C23-A689-2C03FF844141}" destId="{89B9F611-C0B6-48CF-91B1-BF1FEC2FDE05}" srcOrd="2" destOrd="0" presId="urn:microsoft.com/office/officeart/2016/7/layout/LinearArrowProcessNumbered"/>
    <dgm:cxn modelId="{CB15F30F-A4CA-4336-800D-B1B755913038}" type="presParOf" srcId="{89B9F611-C0B6-48CF-91B1-BF1FEC2FDE05}" destId="{0BC7B64B-4150-4E1F-9BE1-72C42240A9C0}" srcOrd="0" destOrd="0" presId="urn:microsoft.com/office/officeart/2016/7/layout/LinearArrowProcessNumbered"/>
    <dgm:cxn modelId="{05D2CF5E-AFF1-4F47-ABC7-BAB2F8E69464}" type="presParOf" srcId="{89B9F611-C0B6-48CF-91B1-BF1FEC2FDE05}" destId="{30E3EBC5-1B00-416F-B869-9B077F7E39BA}" srcOrd="1" destOrd="0" presId="urn:microsoft.com/office/officeart/2016/7/layout/LinearArrowProcessNumbered"/>
    <dgm:cxn modelId="{BB4F6831-5371-43FB-834A-F9269993BDE6}" type="presParOf" srcId="{30E3EBC5-1B00-416F-B869-9B077F7E39BA}" destId="{3989F00D-E770-4C79-8AB5-83D2F73DF141}" srcOrd="0" destOrd="0" presId="urn:microsoft.com/office/officeart/2016/7/layout/LinearArrowProcessNumbered"/>
    <dgm:cxn modelId="{97ADF63E-C6A9-4A97-AAD8-3ACBD82E13E4}" type="presParOf" srcId="{30E3EBC5-1B00-416F-B869-9B077F7E39BA}" destId="{0FA22EED-A6D0-49B7-8261-732A695A392E}" srcOrd="1" destOrd="0" presId="urn:microsoft.com/office/officeart/2016/7/layout/LinearArrowProcessNumbered"/>
    <dgm:cxn modelId="{88BF9FD3-EE69-4C24-88DA-0093E8ED7E26}" type="presParOf" srcId="{30E3EBC5-1B00-416F-B869-9B077F7E39BA}" destId="{560B7FCF-CA29-4293-813C-5C66549E70AB}" srcOrd="2" destOrd="0" presId="urn:microsoft.com/office/officeart/2016/7/layout/LinearArrowProcessNumbered"/>
    <dgm:cxn modelId="{2E5A7263-8F42-4B52-A6FA-A95CDD4C9E61}" type="presParOf" srcId="{30E3EBC5-1B00-416F-B869-9B077F7E39BA}" destId="{5B1ADADE-6B46-4C5B-9759-B8D3C75E93FD}" srcOrd="3" destOrd="0" presId="urn:microsoft.com/office/officeart/2016/7/layout/LinearArrowProcessNumbered"/>
    <dgm:cxn modelId="{DDB583F1-47FB-4813-8A93-5DE578A280D9}" type="presParOf" srcId="{89B9F611-C0B6-48CF-91B1-BF1FEC2FDE05}" destId="{F7857FBE-B11C-45A4-B045-5172E44C0A0B}" srcOrd="2" destOrd="0" presId="urn:microsoft.com/office/officeart/2016/7/layout/LinearArrowProcessNumbered"/>
    <dgm:cxn modelId="{74C4AD62-B186-490C-A450-7B6225427E9F}" type="presParOf" srcId="{6F7B626A-548F-4C23-A689-2C03FF844141}" destId="{41E11B68-EC84-4C3D-BED9-EDA8B84BF4D3}" srcOrd="3" destOrd="0" presId="urn:microsoft.com/office/officeart/2016/7/layout/LinearArrowProcessNumbered"/>
    <dgm:cxn modelId="{79A5E25A-2F2E-4330-9AAB-1E7E70D6668E}" type="presParOf" srcId="{6F7B626A-548F-4C23-A689-2C03FF844141}" destId="{857A08A3-C1E7-4D38-A957-85B52ABD5CE1}" srcOrd="4" destOrd="0" presId="urn:microsoft.com/office/officeart/2016/7/layout/LinearArrowProcessNumbered"/>
    <dgm:cxn modelId="{29B69C49-9DF6-41CD-9158-13797ED2E3B7}" type="presParOf" srcId="{857A08A3-C1E7-4D38-A957-85B52ABD5CE1}" destId="{FE416038-D0CC-44E9-8864-DE0AE39C57D4}" srcOrd="0" destOrd="0" presId="urn:microsoft.com/office/officeart/2016/7/layout/LinearArrowProcessNumbered"/>
    <dgm:cxn modelId="{F66D1ED6-0ABB-41E0-BFBF-BADC98E46491}" type="presParOf" srcId="{857A08A3-C1E7-4D38-A957-85B52ABD5CE1}" destId="{CB00E86A-DDB8-486D-A999-C627D582AA6E}" srcOrd="1" destOrd="0" presId="urn:microsoft.com/office/officeart/2016/7/layout/LinearArrowProcessNumbered"/>
    <dgm:cxn modelId="{1F3C465E-34F7-45BE-BA44-B8E1D3804402}" type="presParOf" srcId="{CB00E86A-DDB8-486D-A999-C627D582AA6E}" destId="{15ECCA4C-92E3-453E-9835-FA94CF4E2119}" srcOrd="0" destOrd="0" presId="urn:microsoft.com/office/officeart/2016/7/layout/LinearArrowProcessNumbered"/>
    <dgm:cxn modelId="{001A52D9-8766-4131-AEED-3A456B0D59CC}" type="presParOf" srcId="{CB00E86A-DDB8-486D-A999-C627D582AA6E}" destId="{EE14A848-E214-45C7-A31A-6A57535EF2CD}" srcOrd="1" destOrd="0" presId="urn:microsoft.com/office/officeart/2016/7/layout/LinearArrowProcessNumbered"/>
    <dgm:cxn modelId="{F6F9AA10-3B33-45A5-8BB8-52B00E9FC899}" type="presParOf" srcId="{CB00E86A-DDB8-486D-A999-C627D582AA6E}" destId="{34961535-F037-470F-B226-C264E44E189B}" srcOrd="2" destOrd="0" presId="urn:microsoft.com/office/officeart/2016/7/layout/LinearArrowProcessNumbered"/>
    <dgm:cxn modelId="{5CF957EC-4B91-48CC-B19B-ABD811707A25}" type="presParOf" srcId="{CB00E86A-DDB8-486D-A999-C627D582AA6E}" destId="{5A253250-89E6-4DB3-BA7C-A6BF5579E827}" srcOrd="3" destOrd="0" presId="urn:microsoft.com/office/officeart/2016/7/layout/LinearArrowProcessNumbered"/>
    <dgm:cxn modelId="{2E329C01-4DCC-48F7-8618-FE3BF5B37D78}" type="presParOf" srcId="{857A08A3-C1E7-4D38-A957-85B52ABD5CE1}" destId="{C70BEE68-8135-4D1A-B65A-803112EC42DB}" srcOrd="2" destOrd="0" presId="urn:microsoft.com/office/officeart/2016/7/layout/LinearArrowProcessNumbered"/>
    <dgm:cxn modelId="{08906F93-14FA-46B3-A374-85925D5EBA64}" type="presParOf" srcId="{6F7B626A-548F-4C23-A689-2C03FF844141}" destId="{D481BEE2-C88C-4941-9A76-F3E8C94B7FEF}" srcOrd="5" destOrd="0" presId="urn:microsoft.com/office/officeart/2016/7/layout/LinearArrowProcessNumbered"/>
    <dgm:cxn modelId="{E65DB5F1-D3EC-4C23-A7A1-09793FF5BADD}" type="presParOf" srcId="{6F7B626A-548F-4C23-A689-2C03FF844141}" destId="{EB322316-169E-48D1-A64E-68AA81C29B6A}" srcOrd="6" destOrd="0" presId="urn:microsoft.com/office/officeart/2016/7/layout/LinearArrowProcessNumbered"/>
    <dgm:cxn modelId="{A6737D18-843E-46BD-B81F-6E1A36421E7D}" type="presParOf" srcId="{EB322316-169E-48D1-A64E-68AA81C29B6A}" destId="{21A6E4C5-EB28-4213-A226-DF0904954F6F}" srcOrd="0" destOrd="0" presId="urn:microsoft.com/office/officeart/2016/7/layout/LinearArrowProcessNumbered"/>
    <dgm:cxn modelId="{BC06F8EA-2001-4D98-A2C2-CBC13F3D3754}" type="presParOf" srcId="{EB322316-169E-48D1-A64E-68AA81C29B6A}" destId="{5518E4B7-2DCD-4C85-9CFD-E05D7BEE168F}" srcOrd="1" destOrd="0" presId="urn:microsoft.com/office/officeart/2016/7/layout/LinearArrowProcessNumbered"/>
    <dgm:cxn modelId="{3ED3EABA-6411-4B53-BDE1-1965E06B076F}" type="presParOf" srcId="{5518E4B7-2DCD-4C85-9CFD-E05D7BEE168F}" destId="{C6225891-E2B1-4659-A213-6D1BDDBB5633}" srcOrd="0" destOrd="0" presId="urn:microsoft.com/office/officeart/2016/7/layout/LinearArrowProcessNumbered"/>
    <dgm:cxn modelId="{2EE8CDC3-7429-48FB-8AAA-4A9C3F52134F}" type="presParOf" srcId="{5518E4B7-2DCD-4C85-9CFD-E05D7BEE168F}" destId="{6A6A20BE-FBB6-4C93-A5C1-B802D31F9338}" srcOrd="1" destOrd="0" presId="urn:microsoft.com/office/officeart/2016/7/layout/LinearArrowProcessNumbered"/>
    <dgm:cxn modelId="{F4A74F32-D8E7-4BD6-A8C4-BC8F7B541694}" type="presParOf" srcId="{5518E4B7-2DCD-4C85-9CFD-E05D7BEE168F}" destId="{3DABAAD4-6A7A-42AF-87EF-BCC29FF84CEB}" srcOrd="2" destOrd="0" presId="urn:microsoft.com/office/officeart/2016/7/layout/LinearArrowProcessNumbered"/>
    <dgm:cxn modelId="{E60131FB-9FD8-4DBC-B6A5-03046A80C6A0}" type="presParOf" srcId="{5518E4B7-2DCD-4C85-9CFD-E05D7BEE168F}" destId="{03D7F27D-1BED-46FE-86EA-79B3983B231D}" srcOrd="3" destOrd="0" presId="urn:microsoft.com/office/officeart/2016/7/layout/LinearArrowProcessNumbered"/>
    <dgm:cxn modelId="{322E7592-99E3-4C4D-AC48-ED6F480F424A}" type="presParOf" srcId="{EB322316-169E-48D1-A64E-68AA81C29B6A}" destId="{0B0C79DA-4180-412F-A8E2-0392283A92A5}" srcOrd="2" destOrd="0" presId="urn:microsoft.com/office/officeart/2016/7/layout/LinearArrowProcessNumbered"/>
    <dgm:cxn modelId="{03D98649-E1E4-42F2-90E3-C06663E8F206}" type="presParOf" srcId="{6F7B626A-548F-4C23-A689-2C03FF844141}" destId="{8ECE8580-EDAE-4044-922A-2F110E02C691}" srcOrd="7" destOrd="0" presId="urn:microsoft.com/office/officeart/2016/7/layout/LinearArrowProcessNumbered"/>
    <dgm:cxn modelId="{1EE24C35-BCD2-4EE6-B549-A9DDBD600DC1}" type="presParOf" srcId="{6F7B626A-548F-4C23-A689-2C03FF844141}" destId="{6A646EFA-FB14-4F44-ADED-579D5DFAE9A3}" srcOrd="8" destOrd="0" presId="urn:microsoft.com/office/officeart/2016/7/layout/LinearArrowProcessNumbered"/>
    <dgm:cxn modelId="{EBD9751F-8FBB-4DCE-98B5-C94C3B09C90F}" type="presParOf" srcId="{6A646EFA-FB14-4F44-ADED-579D5DFAE9A3}" destId="{EB954CE8-60A5-4DE4-9753-CE90385DC475}" srcOrd="0" destOrd="0" presId="urn:microsoft.com/office/officeart/2016/7/layout/LinearArrowProcessNumbered"/>
    <dgm:cxn modelId="{CC2B71D9-2F91-4098-A598-E1C46E0850A5}" type="presParOf" srcId="{6A646EFA-FB14-4F44-ADED-579D5DFAE9A3}" destId="{4B8ABF10-5940-46A8-9AC2-D98B88EC084B}" srcOrd="1" destOrd="0" presId="urn:microsoft.com/office/officeart/2016/7/layout/LinearArrowProcessNumbered"/>
    <dgm:cxn modelId="{60542FBD-84FC-4126-A58F-F21EFF40420D}" type="presParOf" srcId="{4B8ABF10-5940-46A8-9AC2-D98B88EC084B}" destId="{A8EEE505-1F69-48C9-8448-E42226FFE97F}" srcOrd="0" destOrd="0" presId="urn:microsoft.com/office/officeart/2016/7/layout/LinearArrowProcessNumbered"/>
    <dgm:cxn modelId="{E58CE698-0DD8-4C52-9155-36A695F2ADEB}" type="presParOf" srcId="{4B8ABF10-5940-46A8-9AC2-D98B88EC084B}" destId="{8F5F61EE-D782-426C-90B7-0E73928B5D56}" srcOrd="1" destOrd="0" presId="urn:microsoft.com/office/officeart/2016/7/layout/LinearArrowProcessNumbered"/>
    <dgm:cxn modelId="{8A5387C1-9B63-437E-9756-DA7945A61AA4}" type="presParOf" srcId="{4B8ABF10-5940-46A8-9AC2-D98B88EC084B}" destId="{C1D064FC-E8ED-44E6-8DBF-E611A673A729}" srcOrd="2" destOrd="0" presId="urn:microsoft.com/office/officeart/2016/7/layout/LinearArrowProcessNumbered"/>
    <dgm:cxn modelId="{7ECEED30-ACC2-414D-BDC0-41A55E8B2B2A}" type="presParOf" srcId="{4B8ABF10-5940-46A8-9AC2-D98B88EC084B}" destId="{E4D50A4D-97AD-4501-90DB-3A723D693371}" srcOrd="3" destOrd="0" presId="urn:microsoft.com/office/officeart/2016/7/layout/LinearArrowProcessNumbered"/>
    <dgm:cxn modelId="{FC8CED3B-0FE7-4B43-954D-32BB174BD4D8}" type="presParOf" srcId="{6A646EFA-FB14-4F44-ADED-579D5DFAE9A3}" destId="{16FE5D0C-C8B8-4D75-BED3-98D88E413D3D}" srcOrd="2" destOrd="0" presId="urn:microsoft.com/office/officeart/2016/7/layout/LinearArrowProcessNumbered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06ED9F30-16A3-4F85-8F3F-5E526D2A53C1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86AF2A46-8221-43C4-BDB6-34E634F15078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sz="1800" dirty="0"/>
            <a:t>Pay Attention to How You Think</a:t>
          </a:r>
        </a:p>
      </dgm:t>
    </dgm:pt>
    <dgm:pt modelId="{5DFA796E-984D-4A11-B6B0-2FF05071274B}" type="parTrans" cxnId="{D41C3483-5737-4731-A305-3B5407F4F9A7}">
      <dgm:prSet/>
      <dgm:spPr/>
      <dgm:t>
        <a:bodyPr/>
        <a:lstStyle/>
        <a:p>
          <a:endParaRPr lang="en-US"/>
        </a:p>
      </dgm:t>
    </dgm:pt>
    <dgm:pt modelId="{B3B1FFE4-8640-4294-A78C-90B74D96BC39}" type="sibTrans" cxnId="{D41C3483-5737-4731-A305-3B5407F4F9A7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C64A8B29-AFF6-4C5D-8739-9AA587938950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dirty="0"/>
            <a:t>Create Certainty for Yourself</a:t>
          </a:r>
        </a:p>
      </dgm:t>
    </dgm:pt>
    <dgm:pt modelId="{B9F338FD-8ABB-4419-AB72-AED53FE5DA50}" type="parTrans" cxnId="{B6372AAA-D5DF-48F0-8FFD-E82D6957CB69}">
      <dgm:prSet/>
      <dgm:spPr/>
      <dgm:t>
        <a:bodyPr/>
        <a:lstStyle/>
        <a:p>
          <a:endParaRPr lang="en-US"/>
        </a:p>
      </dgm:t>
    </dgm:pt>
    <dgm:pt modelId="{9C624646-85DB-4182-831A-9108A0D1ED92}" type="sibTrans" cxnId="{B6372AAA-D5DF-48F0-8FFD-E82D6957CB69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8C3390D7-9E96-4A56-AB88-9DBA69007ED8}">
      <dgm:prSet/>
      <dgm:spPr/>
      <dgm:t>
        <a:bodyPr/>
        <a:lstStyle/>
        <a:p>
          <a:pPr>
            <a:lnSpc>
              <a:spcPct val="100000"/>
            </a:lnSpc>
            <a:defRPr cap="all"/>
          </a:pPr>
          <a:endParaRPr lang="en-US" dirty="0"/>
        </a:p>
      </dgm:t>
    </dgm:pt>
    <dgm:pt modelId="{240B15CC-BAEF-4850-902F-AEEDE171BF8C}" type="parTrans" cxnId="{75C983B4-644F-416C-B5C1-7827A7AA8CC2}">
      <dgm:prSet/>
      <dgm:spPr/>
      <dgm:t>
        <a:bodyPr/>
        <a:lstStyle/>
        <a:p>
          <a:endParaRPr lang="en-US"/>
        </a:p>
      </dgm:t>
    </dgm:pt>
    <dgm:pt modelId="{7FBA3C06-9475-4AFB-9715-98864E482F64}" type="sibTrans" cxnId="{75C983B4-644F-416C-B5C1-7827A7AA8CC2}">
      <dgm:prSet/>
      <dgm:spPr/>
      <dgm:t>
        <a:bodyPr/>
        <a:lstStyle/>
        <a:p>
          <a:endParaRPr lang="en-US"/>
        </a:p>
      </dgm:t>
    </dgm:pt>
    <dgm:pt modelId="{D98A0AE6-42CE-472B-B867-CB659BC8386F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dirty="0"/>
            <a:t>Be Grateful</a:t>
          </a:r>
        </a:p>
        <a:p>
          <a:pPr>
            <a:lnSpc>
              <a:spcPct val="100000"/>
            </a:lnSpc>
            <a:defRPr cap="all"/>
          </a:pPr>
          <a:r>
            <a:rPr lang="en-US" dirty="0"/>
            <a:t>Help others</a:t>
          </a:r>
        </a:p>
      </dgm:t>
    </dgm:pt>
    <dgm:pt modelId="{342954A2-12E6-4A0D-9F38-21739B4D394C}" type="parTrans" cxnId="{C3A2549F-5771-4DD0-BD2E-6B7EFF7B7776}">
      <dgm:prSet/>
      <dgm:spPr/>
      <dgm:t>
        <a:bodyPr/>
        <a:lstStyle/>
        <a:p>
          <a:endParaRPr lang="en-US"/>
        </a:p>
      </dgm:t>
    </dgm:pt>
    <dgm:pt modelId="{99A5CD2B-CC9A-4D49-9176-AA2F1F57452E}" type="sibTrans" cxnId="{C3A2549F-5771-4DD0-BD2E-6B7EFF7B7776}">
      <dgm:prSet/>
      <dgm:spPr/>
      <dgm:t>
        <a:bodyPr/>
        <a:lstStyle/>
        <a:p>
          <a:endParaRPr lang="en-US"/>
        </a:p>
      </dgm:t>
    </dgm:pt>
    <dgm:pt modelId="{C3421817-33A5-4A48-9C68-BD04A7004B75}" type="pres">
      <dgm:prSet presAssocID="{06ED9F30-16A3-4F85-8F3F-5E526D2A53C1}" presName="root" presStyleCnt="0">
        <dgm:presLayoutVars>
          <dgm:dir/>
          <dgm:resizeHandles val="exact"/>
        </dgm:presLayoutVars>
      </dgm:prSet>
      <dgm:spPr/>
    </dgm:pt>
    <dgm:pt modelId="{FA8DD049-2825-4036-8B8C-3A462D111976}" type="pres">
      <dgm:prSet presAssocID="{86AF2A46-8221-43C4-BDB6-34E634F15078}" presName="compNode" presStyleCnt="0"/>
      <dgm:spPr/>
    </dgm:pt>
    <dgm:pt modelId="{52F17C78-2E15-4F39-A0DD-89FA758AC235}" type="pres">
      <dgm:prSet presAssocID="{86AF2A46-8221-43C4-BDB6-34E634F15078}" presName="iconBgRect" presStyleLbl="bgShp" presStyleIdx="0" presStyleCnt="4"/>
      <dgm:spPr>
        <a:solidFill>
          <a:srgbClr val="00B0F0"/>
        </a:solidFill>
      </dgm:spPr>
    </dgm:pt>
    <dgm:pt modelId="{FEBAF332-BA79-4BB1-B7A1-360A7E63FC03}" type="pres">
      <dgm:prSet presAssocID="{86AF2A46-8221-43C4-BDB6-34E634F15078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Questions"/>
        </a:ext>
      </dgm:extLst>
    </dgm:pt>
    <dgm:pt modelId="{756DC837-48C7-409D-86D9-3DA70E85E83B}" type="pres">
      <dgm:prSet presAssocID="{86AF2A46-8221-43C4-BDB6-34E634F15078}" presName="spaceRect" presStyleCnt="0"/>
      <dgm:spPr/>
    </dgm:pt>
    <dgm:pt modelId="{71CE094B-7919-473E-A0E0-817C20BBCAD9}" type="pres">
      <dgm:prSet presAssocID="{86AF2A46-8221-43C4-BDB6-34E634F15078}" presName="textRect" presStyleLbl="revTx" presStyleIdx="0" presStyleCnt="4">
        <dgm:presLayoutVars>
          <dgm:chMax val="1"/>
          <dgm:chPref val="1"/>
        </dgm:presLayoutVars>
      </dgm:prSet>
      <dgm:spPr/>
    </dgm:pt>
    <dgm:pt modelId="{FC241AD1-A4B5-4923-803A-04C935835DCE}" type="pres">
      <dgm:prSet presAssocID="{B3B1FFE4-8640-4294-A78C-90B74D96BC39}" presName="sibTrans" presStyleCnt="0"/>
      <dgm:spPr/>
    </dgm:pt>
    <dgm:pt modelId="{8099B8D8-2D78-40FB-817C-505BEC878891}" type="pres">
      <dgm:prSet presAssocID="{C64A8B29-AFF6-4C5D-8739-9AA587938950}" presName="compNode" presStyleCnt="0"/>
      <dgm:spPr/>
    </dgm:pt>
    <dgm:pt modelId="{490B1D7D-8F01-43F9-AF07-1DF359538AB5}" type="pres">
      <dgm:prSet presAssocID="{C64A8B29-AFF6-4C5D-8739-9AA587938950}" presName="iconBgRect" presStyleLbl="bgShp" presStyleIdx="1" presStyleCnt="4"/>
      <dgm:spPr/>
    </dgm:pt>
    <dgm:pt modelId="{E509F9D2-D094-41A2-B3CA-73BCF3BD8F1B}" type="pres">
      <dgm:prSet presAssocID="{C64A8B29-AFF6-4C5D-8739-9AA587938950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ze"/>
        </a:ext>
      </dgm:extLst>
    </dgm:pt>
    <dgm:pt modelId="{2B062460-169F-45F6-9160-6225E6D6F896}" type="pres">
      <dgm:prSet presAssocID="{C64A8B29-AFF6-4C5D-8739-9AA587938950}" presName="spaceRect" presStyleCnt="0"/>
      <dgm:spPr/>
    </dgm:pt>
    <dgm:pt modelId="{6A72E3EB-AB5D-44D8-A2D6-4A2B367E6F30}" type="pres">
      <dgm:prSet presAssocID="{C64A8B29-AFF6-4C5D-8739-9AA587938950}" presName="textRect" presStyleLbl="revTx" presStyleIdx="1" presStyleCnt="4">
        <dgm:presLayoutVars>
          <dgm:chMax val="1"/>
          <dgm:chPref val="1"/>
        </dgm:presLayoutVars>
      </dgm:prSet>
      <dgm:spPr/>
    </dgm:pt>
    <dgm:pt modelId="{0412B58A-B0E5-4244-BFDB-252B85F8B3D3}" type="pres">
      <dgm:prSet presAssocID="{9C624646-85DB-4182-831A-9108A0D1ED92}" presName="sibTrans" presStyleCnt="0"/>
      <dgm:spPr/>
    </dgm:pt>
    <dgm:pt modelId="{3B353C17-7B9B-4C76-990A-C201D3B5B8A7}" type="pres">
      <dgm:prSet presAssocID="{8C3390D7-9E96-4A56-AB88-9DBA69007ED8}" presName="compNode" presStyleCnt="0"/>
      <dgm:spPr/>
    </dgm:pt>
    <dgm:pt modelId="{0B85CEC4-4A5B-49B7-B847-F0D84439D169}" type="pres">
      <dgm:prSet presAssocID="{8C3390D7-9E96-4A56-AB88-9DBA69007ED8}" presName="iconBgRect" presStyleLbl="bgShp" presStyleIdx="2" presStyleCnt="4"/>
      <dgm:spPr/>
    </dgm:pt>
    <dgm:pt modelId="{4AB6A58D-29D5-4395-B53E-3C482125BC08}" type="pres">
      <dgm:prSet presAssocID="{8C3390D7-9E96-4A56-AB88-9DBA69007ED8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/>
          <a:stretch>
            <a:fillRect/>
          </a:stretch>
        </a:blipFill>
        <a:ln>
          <a:noFill/>
        </a:ln>
      </dgm:spPr>
    </dgm:pt>
    <dgm:pt modelId="{A10868DA-1E92-4823-AF2F-8DE860C00C4B}" type="pres">
      <dgm:prSet presAssocID="{8C3390D7-9E96-4A56-AB88-9DBA69007ED8}" presName="spaceRect" presStyleCnt="0"/>
      <dgm:spPr/>
    </dgm:pt>
    <dgm:pt modelId="{DACB8888-448D-466B-AC8D-92BC5DEDA56F}" type="pres">
      <dgm:prSet presAssocID="{8C3390D7-9E96-4A56-AB88-9DBA69007ED8}" presName="textRect" presStyleLbl="revTx" presStyleIdx="2" presStyleCnt="4">
        <dgm:presLayoutVars>
          <dgm:chMax val="1"/>
          <dgm:chPref val="1"/>
        </dgm:presLayoutVars>
      </dgm:prSet>
      <dgm:spPr/>
    </dgm:pt>
    <dgm:pt modelId="{33AFF46B-825E-472E-B3C9-8898E30EDA82}" type="pres">
      <dgm:prSet presAssocID="{7FBA3C06-9475-4AFB-9715-98864E482F64}" presName="sibTrans" presStyleCnt="0"/>
      <dgm:spPr/>
    </dgm:pt>
    <dgm:pt modelId="{C090A5C3-CBCF-43E8-81BD-604AC38AA2E8}" type="pres">
      <dgm:prSet presAssocID="{D98A0AE6-42CE-472B-B867-CB659BC8386F}" presName="compNode" presStyleCnt="0"/>
      <dgm:spPr/>
    </dgm:pt>
    <dgm:pt modelId="{BE58A7E7-BF71-472F-9A2E-B8A7833F70AD}" type="pres">
      <dgm:prSet presAssocID="{D98A0AE6-42CE-472B-B867-CB659BC8386F}" presName="iconBgRect" presStyleLbl="bgShp" presStyleIdx="3" presStyleCnt="4"/>
      <dgm:spPr/>
    </dgm:pt>
    <dgm:pt modelId="{1F5383C3-59D3-4EBB-B05D-0BD2F7A02A00}" type="pres">
      <dgm:prSet presAssocID="{D98A0AE6-42CE-472B-B867-CB659BC8386F}" presName="iconRect" presStyleLbl="node1" presStyleIdx="3" presStyleCnt="4" custLinFactNeighborX="436" custLinFactNeighborY="918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In Love Face with Solid Fill"/>
        </a:ext>
      </dgm:extLst>
    </dgm:pt>
    <dgm:pt modelId="{F6E1037A-7DDE-4C83-833C-C2DD9C48D385}" type="pres">
      <dgm:prSet presAssocID="{D98A0AE6-42CE-472B-B867-CB659BC8386F}" presName="spaceRect" presStyleCnt="0"/>
      <dgm:spPr/>
    </dgm:pt>
    <dgm:pt modelId="{E9B5CBCB-3308-42AF-9E01-392EFA1DC19C}" type="pres">
      <dgm:prSet presAssocID="{D98A0AE6-42CE-472B-B867-CB659BC8386F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AFFD6715-10B4-41DC-926C-A3EF3683C937}" type="presOf" srcId="{86AF2A46-8221-43C4-BDB6-34E634F15078}" destId="{71CE094B-7919-473E-A0E0-817C20BBCAD9}" srcOrd="0" destOrd="0" presId="urn:microsoft.com/office/officeart/2018/5/layout/IconCircleLabelList"/>
    <dgm:cxn modelId="{D55FD049-B4ED-462B-B4DA-CAC062F98DC5}" type="presOf" srcId="{D98A0AE6-42CE-472B-B867-CB659BC8386F}" destId="{E9B5CBCB-3308-42AF-9E01-392EFA1DC19C}" srcOrd="0" destOrd="0" presId="urn:microsoft.com/office/officeart/2018/5/layout/IconCircleLabelList"/>
    <dgm:cxn modelId="{4459EE7A-BF06-4728-BBB0-EA3DE56C24FA}" type="presOf" srcId="{8C3390D7-9E96-4A56-AB88-9DBA69007ED8}" destId="{DACB8888-448D-466B-AC8D-92BC5DEDA56F}" srcOrd="0" destOrd="0" presId="urn:microsoft.com/office/officeart/2018/5/layout/IconCircleLabelList"/>
    <dgm:cxn modelId="{D41C3483-5737-4731-A305-3B5407F4F9A7}" srcId="{06ED9F30-16A3-4F85-8F3F-5E526D2A53C1}" destId="{86AF2A46-8221-43C4-BDB6-34E634F15078}" srcOrd="0" destOrd="0" parTransId="{5DFA796E-984D-4A11-B6B0-2FF05071274B}" sibTransId="{B3B1FFE4-8640-4294-A78C-90B74D96BC39}"/>
    <dgm:cxn modelId="{C3A2549F-5771-4DD0-BD2E-6B7EFF7B7776}" srcId="{06ED9F30-16A3-4F85-8F3F-5E526D2A53C1}" destId="{D98A0AE6-42CE-472B-B867-CB659BC8386F}" srcOrd="3" destOrd="0" parTransId="{342954A2-12E6-4A0D-9F38-21739B4D394C}" sibTransId="{99A5CD2B-CC9A-4D49-9176-AA2F1F57452E}"/>
    <dgm:cxn modelId="{B6372AAA-D5DF-48F0-8FFD-E82D6957CB69}" srcId="{06ED9F30-16A3-4F85-8F3F-5E526D2A53C1}" destId="{C64A8B29-AFF6-4C5D-8739-9AA587938950}" srcOrd="1" destOrd="0" parTransId="{B9F338FD-8ABB-4419-AB72-AED53FE5DA50}" sibTransId="{9C624646-85DB-4182-831A-9108A0D1ED92}"/>
    <dgm:cxn modelId="{75C983B4-644F-416C-B5C1-7827A7AA8CC2}" srcId="{06ED9F30-16A3-4F85-8F3F-5E526D2A53C1}" destId="{8C3390D7-9E96-4A56-AB88-9DBA69007ED8}" srcOrd="2" destOrd="0" parTransId="{240B15CC-BAEF-4850-902F-AEEDE171BF8C}" sibTransId="{7FBA3C06-9475-4AFB-9715-98864E482F64}"/>
    <dgm:cxn modelId="{008F1CCF-97D0-45BD-BFD1-AC49F0ADEEFC}" type="presOf" srcId="{C64A8B29-AFF6-4C5D-8739-9AA587938950}" destId="{6A72E3EB-AB5D-44D8-A2D6-4A2B367E6F30}" srcOrd="0" destOrd="0" presId="urn:microsoft.com/office/officeart/2018/5/layout/IconCircleLabelList"/>
    <dgm:cxn modelId="{1FD60AE1-D217-46C3-90A6-608A6D736962}" type="presOf" srcId="{06ED9F30-16A3-4F85-8F3F-5E526D2A53C1}" destId="{C3421817-33A5-4A48-9C68-BD04A7004B75}" srcOrd="0" destOrd="0" presId="urn:microsoft.com/office/officeart/2018/5/layout/IconCircleLabelList"/>
    <dgm:cxn modelId="{31DF91C6-2DAF-43F3-95C4-F9FDCC5FAD40}" type="presParOf" srcId="{C3421817-33A5-4A48-9C68-BD04A7004B75}" destId="{FA8DD049-2825-4036-8B8C-3A462D111976}" srcOrd="0" destOrd="0" presId="urn:microsoft.com/office/officeart/2018/5/layout/IconCircleLabelList"/>
    <dgm:cxn modelId="{663BA250-CDAF-4368-8F83-4FFF74E6C914}" type="presParOf" srcId="{FA8DD049-2825-4036-8B8C-3A462D111976}" destId="{52F17C78-2E15-4F39-A0DD-89FA758AC235}" srcOrd="0" destOrd="0" presId="urn:microsoft.com/office/officeart/2018/5/layout/IconCircleLabelList"/>
    <dgm:cxn modelId="{F7BE44B8-AA11-46C4-BE66-FC6A165CE3A3}" type="presParOf" srcId="{FA8DD049-2825-4036-8B8C-3A462D111976}" destId="{FEBAF332-BA79-4BB1-B7A1-360A7E63FC03}" srcOrd="1" destOrd="0" presId="urn:microsoft.com/office/officeart/2018/5/layout/IconCircleLabelList"/>
    <dgm:cxn modelId="{82CF6C83-8ABB-4929-AA99-441B4436DAEF}" type="presParOf" srcId="{FA8DD049-2825-4036-8B8C-3A462D111976}" destId="{756DC837-48C7-409D-86D9-3DA70E85E83B}" srcOrd="2" destOrd="0" presId="urn:microsoft.com/office/officeart/2018/5/layout/IconCircleLabelList"/>
    <dgm:cxn modelId="{16A3BE31-DAC0-4556-BFD5-ED9D7440B065}" type="presParOf" srcId="{FA8DD049-2825-4036-8B8C-3A462D111976}" destId="{71CE094B-7919-473E-A0E0-817C20BBCAD9}" srcOrd="3" destOrd="0" presId="urn:microsoft.com/office/officeart/2018/5/layout/IconCircleLabelList"/>
    <dgm:cxn modelId="{0D6B6D6B-98FE-4EE3-BAED-31CEDB2DF7D2}" type="presParOf" srcId="{C3421817-33A5-4A48-9C68-BD04A7004B75}" destId="{FC241AD1-A4B5-4923-803A-04C935835DCE}" srcOrd="1" destOrd="0" presId="urn:microsoft.com/office/officeart/2018/5/layout/IconCircleLabelList"/>
    <dgm:cxn modelId="{DB854180-8FBA-4896-AE5E-1AC13BD9522C}" type="presParOf" srcId="{C3421817-33A5-4A48-9C68-BD04A7004B75}" destId="{8099B8D8-2D78-40FB-817C-505BEC878891}" srcOrd="2" destOrd="0" presId="urn:microsoft.com/office/officeart/2018/5/layout/IconCircleLabelList"/>
    <dgm:cxn modelId="{5D8FA0DC-23C2-4CB9-848B-C96FEE36C643}" type="presParOf" srcId="{8099B8D8-2D78-40FB-817C-505BEC878891}" destId="{490B1D7D-8F01-43F9-AF07-1DF359538AB5}" srcOrd="0" destOrd="0" presId="urn:microsoft.com/office/officeart/2018/5/layout/IconCircleLabelList"/>
    <dgm:cxn modelId="{A180111A-D7B5-4A17-A301-ABABA80CF65B}" type="presParOf" srcId="{8099B8D8-2D78-40FB-817C-505BEC878891}" destId="{E509F9D2-D094-41A2-B3CA-73BCF3BD8F1B}" srcOrd="1" destOrd="0" presId="urn:microsoft.com/office/officeart/2018/5/layout/IconCircleLabelList"/>
    <dgm:cxn modelId="{2D8F2E4C-19CD-4BAE-ACBB-D06606452521}" type="presParOf" srcId="{8099B8D8-2D78-40FB-817C-505BEC878891}" destId="{2B062460-169F-45F6-9160-6225E6D6F896}" srcOrd="2" destOrd="0" presId="urn:microsoft.com/office/officeart/2018/5/layout/IconCircleLabelList"/>
    <dgm:cxn modelId="{D1F5AAEA-F191-41A4-9D34-128EDB9C1986}" type="presParOf" srcId="{8099B8D8-2D78-40FB-817C-505BEC878891}" destId="{6A72E3EB-AB5D-44D8-A2D6-4A2B367E6F30}" srcOrd="3" destOrd="0" presId="urn:microsoft.com/office/officeart/2018/5/layout/IconCircleLabelList"/>
    <dgm:cxn modelId="{6A240778-53E9-4915-BEE2-D9A25E82F0A7}" type="presParOf" srcId="{C3421817-33A5-4A48-9C68-BD04A7004B75}" destId="{0412B58A-B0E5-4244-BFDB-252B85F8B3D3}" srcOrd="3" destOrd="0" presId="urn:microsoft.com/office/officeart/2018/5/layout/IconCircleLabelList"/>
    <dgm:cxn modelId="{898A9AAD-9821-462E-9AF4-E1CFB40AEAD1}" type="presParOf" srcId="{C3421817-33A5-4A48-9C68-BD04A7004B75}" destId="{3B353C17-7B9B-4C76-990A-C201D3B5B8A7}" srcOrd="4" destOrd="0" presId="urn:microsoft.com/office/officeart/2018/5/layout/IconCircleLabelList"/>
    <dgm:cxn modelId="{D3F3F5B0-9A98-405B-9446-5B3DB8166EA9}" type="presParOf" srcId="{3B353C17-7B9B-4C76-990A-C201D3B5B8A7}" destId="{0B85CEC4-4A5B-49B7-B847-F0D84439D169}" srcOrd="0" destOrd="0" presId="urn:microsoft.com/office/officeart/2018/5/layout/IconCircleLabelList"/>
    <dgm:cxn modelId="{DD090D43-5ECF-4680-9AF0-EA205C48AAD8}" type="presParOf" srcId="{3B353C17-7B9B-4C76-990A-C201D3B5B8A7}" destId="{4AB6A58D-29D5-4395-B53E-3C482125BC08}" srcOrd="1" destOrd="0" presId="urn:microsoft.com/office/officeart/2018/5/layout/IconCircleLabelList"/>
    <dgm:cxn modelId="{E29CD71E-D3B1-4D86-BCBA-057DBCEA4132}" type="presParOf" srcId="{3B353C17-7B9B-4C76-990A-C201D3B5B8A7}" destId="{A10868DA-1E92-4823-AF2F-8DE860C00C4B}" srcOrd="2" destOrd="0" presId="urn:microsoft.com/office/officeart/2018/5/layout/IconCircleLabelList"/>
    <dgm:cxn modelId="{8126F9B4-F78C-4534-AEBC-2C27A4543301}" type="presParOf" srcId="{3B353C17-7B9B-4C76-990A-C201D3B5B8A7}" destId="{DACB8888-448D-466B-AC8D-92BC5DEDA56F}" srcOrd="3" destOrd="0" presId="urn:microsoft.com/office/officeart/2018/5/layout/IconCircleLabelList"/>
    <dgm:cxn modelId="{657685B8-6061-4A46-8A9B-5E3045F553FC}" type="presParOf" srcId="{C3421817-33A5-4A48-9C68-BD04A7004B75}" destId="{33AFF46B-825E-472E-B3C9-8898E30EDA82}" srcOrd="5" destOrd="0" presId="urn:microsoft.com/office/officeart/2018/5/layout/IconCircleLabelList"/>
    <dgm:cxn modelId="{A151D26E-396B-4D7C-A210-5AC616D407B0}" type="presParOf" srcId="{C3421817-33A5-4A48-9C68-BD04A7004B75}" destId="{C090A5C3-CBCF-43E8-81BD-604AC38AA2E8}" srcOrd="6" destOrd="0" presId="urn:microsoft.com/office/officeart/2018/5/layout/IconCircleLabelList"/>
    <dgm:cxn modelId="{8F9D09B4-D0B3-478D-9B88-245A42425F8F}" type="presParOf" srcId="{C090A5C3-CBCF-43E8-81BD-604AC38AA2E8}" destId="{BE58A7E7-BF71-472F-9A2E-B8A7833F70AD}" srcOrd="0" destOrd="0" presId="urn:microsoft.com/office/officeart/2018/5/layout/IconCircleLabelList"/>
    <dgm:cxn modelId="{03D714C4-CC73-4BF9-9799-AA8A6DC12BB3}" type="presParOf" srcId="{C090A5C3-CBCF-43E8-81BD-604AC38AA2E8}" destId="{1F5383C3-59D3-4EBB-B05D-0BD2F7A02A00}" srcOrd="1" destOrd="0" presId="urn:microsoft.com/office/officeart/2018/5/layout/IconCircleLabelList"/>
    <dgm:cxn modelId="{3B0D9334-923B-4EF5-9AE3-2649D40AECCC}" type="presParOf" srcId="{C090A5C3-CBCF-43E8-81BD-604AC38AA2E8}" destId="{F6E1037A-7DDE-4C83-833C-C2DD9C48D385}" srcOrd="2" destOrd="0" presId="urn:microsoft.com/office/officeart/2018/5/layout/IconCircleLabelList"/>
    <dgm:cxn modelId="{4735BCAB-F36F-4604-88B5-EB06A659015E}" type="presParOf" srcId="{C090A5C3-CBCF-43E8-81BD-604AC38AA2E8}" destId="{E9B5CBCB-3308-42AF-9E01-392EFA1DC19C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D03C8E-D7BF-46AF-8B46-AC9C74E3C52B}">
      <dsp:nvSpPr>
        <dsp:cNvPr id="0" name=""/>
        <dsp:cNvSpPr/>
      </dsp:nvSpPr>
      <dsp:spPr>
        <a:xfrm>
          <a:off x="0" y="165739"/>
          <a:ext cx="5906181" cy="1695622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Isolation – if suspected or confirmed disease</a:t>
          </a:r>
        </a:p>
      </dsp:txBody>
      <dsp:txXfrm>
        <a:off x="82773" y="248512"/>
        <a:ext cx="5740635" cy="1530076"/>
      </dsp:txXfrm>
    </dsp:sp>
    <dsp:sp modelId="{C51F5BDE-A9A1-47BB-BCFB-1FC20D4AD74E}">
      <dsp:nvSpPr>
        <dsp:cNvPr id="0" name=""/>
        <dsp:cNvSpPr/>
      </dsp:nvSpPr>
      <dsp:spPr>
        <a:xfrm>
          <a:off x="0" y="1861361"/>
          <a:ext cx="5906181" cy="7539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7521" tIns="39370" rIns="220472" bIns="3937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400" kern="1200" dirty="0"/>
            <a:t>For 7 days after symptom onset or 72 hours after resolution of symptoms</a:t>
          </a:r>
        </a:p>
      </dsp:txBody>
      <dsp:txXfrm>
        <a:off x="0" y="1861361"/>
        <a:ext cx="5906181" cy="753997"/>
      </dsp:txXfrm>
    </dsp:sp>
    <dsp:sp modelId="{FBC8A915-B74B-4819-AFD9-E31E63CAC52C}">
      <dsp:nvSpPr>
        <dsp:cNvPr id="0" name=""/>
        <dsp:cNvSpPr/>
      </dsp:nvSpPr>
      <dsp:spPr>
        <a:xfrm>
          <a:off x="0" y="2615359"/>
          <a:ext cx="5906181" cy="1695622"/>
        </a:xfrm>
        <a:prstGeom prst="roundRect">
          <a:avLst/>
        </a:prstGeom>
        <a:solidFill>
          <a:schemeClr val="accent2">
            <a:hueOff val="-12878401"/>
            <a:satOff val="1732"/>
            <a:lumOff val="196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Quarantine – if exposed to someone with suspected to confirmed disease</a:t>
          </a:r>
        </a:p>
      </dsp:txBody>
      <dsp:txXfrm>
        <a:off x="82773" y="2698132"/>
        <a:ext cx="5740635" cy="1530076"/>
      </dsp:txXfrm>
    </dsp:sp>
    <dsp:sp modelId="{F450D0C2-1B8F-452C-B0F7-C7B5883E851E}">
      <dsp:nvSpPr>
        <dsp:cNvPr id="0" name=""/>
        <dsp:cNvSpPr/>
      </dsp:nvSpPr>
      <dsp:spPr>
        <a:xfrm>
          <a:off x="0" y="4310981"/>
          <a:ext cx="5906181" cy="7539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7521" tIns="39370" rIns="220472" bIns="3937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400" kern="1200" dirty="0"/>
            <a:t>For 14 days after exposure (because incubation 2-14 days!)</a:t>
          </a:r>
        </a:p>
      </dsp:txBody>
      <dsp:txXfrm>
        <a:off x="0" y="4310981"/>
        <a:ext cx="5906181" cy="753997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464CF6-6DEA-46E8-A77F-AFFC71301C7F}">
      <dsp:nvSpPr>
        <dsp:cNvPr id="0" name=""/>
        <dsp:cNvSpPr/>
      </dsp:nvSpPr>
      <dsp:spPr>
        <a:xfrm>
          <a:off x="0" y="0"/>
          <a:ext cx="1780608" cy="69375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Mixed Emotions</a:t>
          </a:r>
        </a:p>
      </dsp:txBody>
      <dsp:txXfrm>
        <a:off x="20319" y="20319"/>
        <a:ext cx="950823" cy="653117"/>
      </dsp:txXfrm>
    </dsp:sp>
    <dsp:sp modelId="{5522030A-231B-47AF-8B6E-90D2AF49A9A2}">
      <dsp:nvSpPr>
        <dsp:cNvPr id="0" name=""/>
        <dsp:cNvSpPr/>
      </dsp:nvSpPr>
      <dsp:spPr>
        <a:xfrm>
          <a:off x="132967" y="790110"/>
          <a:ext cx="1780608" cy="69375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Is It Really  Safe?</a:t>
          </a:r>
        </a:p>
      </dsp:txBody>
      <dsp:txXfrm>
        <a:off x="153286" y="810429"/>
        <a:ext cx="1156062" cy="653117"/>
      </dsp:txXfrm>
    </dsp:sp>
    <dsp:sp modelId="{1B54C064-4CB9-4EE4-B200-D202913B4F69}">
      <dsp:nvSpPr>
        <dsp:cNvPr id="0" name=""/>
        <dsp:cNvSpPr/>
      </dsp:nvSpPr>
      <dsp:spPr>
        <a:xfrm>
          <a:off x="265935" y="1580220"/>
          <a:ext cx="1780608" cy="69375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New Normal</a:t>
          </a:r>
        </a:p>
      </dsp:txBody>
      <dsp:txXfrm>
        <a:off x="286254" y="1600539"/>
        <a:ext cx="1156062" cy="653117"/>
      </dsp:txXfrm>
    </dsp:sp>
    <dsp:sp modelId="{E57C86B2-A47D-4290-AE22-F09BC879C07B}">
      <dsp:nvSpPr>
        <dsp:cNvPr id="0" name=""/>
        <dsp:cNvSpPr/>
      </dsp:nvSpPr>
      <dsp:spPr>
        <a:xfrm>
          <a:off x="398902" y="2370331"/>
          <a:ext cx="1780608" cy="69375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Routine</a:t>
          </a:r>
        </a:p>
      </dsp:txBody>
      <dsp:txXfrm>
        <a:off x="419221" y="2390650"/>
        <a:ext cx="1156062" cy="653117"/>
      </dsp:txXfrm>
    </dsp:sp>
    <dsp:sp modelId="{2F8F7FEE-96F9-43B9-AE45-F598254C8642}">
      <dsp:nvSpPr>
        <dsp:cNvPr id="0" name=""/>
        <dsp:cNvSpPr/>
      </dsp:nvSpPr>
      <dsp:spPr>
        <a:xfrm>
          <a:off x="531870" y="3160441"/>
          <a:ext cx="1780608" cy="69375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IDEAS</a:t>
          </a:r>
        </a:p>
      </dsp:txBody>
      <dsp:txXfrm>
        <a:off x="552189" y="3180760"/>
        <a:ext cx="1156062" cy="653117"/>
      </dsp:txXfrm>
    </dsp:sp>
    <dsp:sp modelId="{3FDA97E3-E127-4CAC-B8F0-C8DECAA9DDA8}">
      <dsp:nvSpPr>
        <dsp:cNvPr id="0" name=""/>
        <dsp:cNvSpPr/>
      </dsp:nvSpPr>
      <dsp:spPr>
        <a:xfrm>
          <a:off x="1329667" y="506826"/>
          <a:ext cx="450941" cy="450941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100" kern="1200" dirty="0"/>
        </a:p>
      </dsp:txBody>
      <dsp:txXfrm>
        <a:off x="1431129" y="506826"/>
        <a:ext cx="248017" cy="339333"/>
      </dsp:txXfrm>
    </dsp:sp>
    <dsp:sp modelId="{78DA3E77-E335-4108-B3FE-85FF65CE0FB7}">
      <dsp:nvSpPr>
        <dsp:cNvPr id="0" name=""/>
        <dsp:cNvSpPr/>
      </dsp:nvSpPr>
      <dsp:spPr>
        <a:xfrm>
          <a:off x="1462635" y="1296937"/>
          <a:ext cx="450941" cy="450941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100" kern="1200" dirty="0"/>
        </a:p>
      </dsp:txBody>
      <dsp:txXfrm>
        <a:off x="1564097" y="1296937"/>
        <a:ext cx="248017" cy="339333"/>
      </dsp:txXfrm>
    </dsp:sp>
    <dsp:sp modelId="{E0F01F4A-0840-4018-8229-799D8FEF76EF}">
      <dsp:nvSpPr>
        <dsp:cNvPr id="0" name=""/>
        <dsp:cNvSpPr/>
      </dsp:nvSpPr>
      <dsp:spPr>
        <a:xfrm>
          <a:off x="1595602" y="2075485"/>
          <a:ext cx="450941" cy="450941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100" kern="1200" dirty="0"/>
        </a:p>
      </dsp:txBody>
      <dsp:txXfrm>
        <a:off x="1697064" y="2075485"/>
        <a:ext cx="248017" cy="339333"/>
      </dsp:txXfrm>
    </dsp:sp>
    <dsp:sp modelId="{C65E9FD8-3AD5-48BC-9A47-F1D8CB82C524}">
      <dsp:nvSpPr>
        <dsp:cNvPr id="0" name=""/>
        <dsp:cNvSpPr/>
      </dsp:nvSpPr>
      <dsp:spPr>
        <a:xfrm>
          <a:off x="1728570" y="2873303"/>
          <a:ext cx="450941" cy="450941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100" kern="1200" dirty="0"/>
        </a:p>
      </dsp:txBody>
      <dsp:txXfrm>
        <a:off x="1830032" y="2873303"/>
        <a:ext cx="248017" cy="33933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75B977-0DF7-4E41-93FE-988CB64AA36F}">
      <dsp:nvSpPr>
        <dsp:cNvPr id="0" name=""/>
        <dsp:cNvSpPr/>
      </dsp:nvSpPr>
      <dsp:spPr>
        <a:xfrm>
          <a:off x="938775" y="894462"/>
          <a:ext cx="926133" cy="92613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BE30BE-CD0E-44A6-A0F9-E6D4E8F26F65}">
      <dsp:nvSpPr>
        <dsp:cNvPr id="0" name=""/>
        <dsp:cNvSpPr/>
      </dsp:nvSpPr>
      <dsp:spPr>
        <a:xfrm>
          <a:off x="372805" y="2111149"/>
          <a:ext cx="2058075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Gowns</a:t>
          </a:r>
        </a:p>
      </dsp:txBody>
      <dsp:txXfrm>
        <a:off x="372805" y="2111149"/>
        <a:ext cx="2058075" cy="720000"/>
      </dsp:txXfrm>
    </dsp:sp>
    <dsp:sp modelId="{AB131462-04E8-4462-9E56-AB24E778CA0F}">
      <dsp:nvSpPr>
        <dsp:cNvPr id="0" name=""/>
        <dsp:cNvSpPr/>
      </dsp:nvSpPr>
      <dsp:spPr>
        <a:xfrm>
          <a:off x="3357014" y="894462"/>
          <a:ext cx="926133" cy="92613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>
            <a:fillRect l="-3000" r="-3000"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A1EF827-4E4F-49D6-B279-F87907856F06}">
      <dsp:nvSpPr>
        <dsp:cNvPr id="0" name=""/>
        <dsp:cNvSpPr/>
      </dsp:nvSpPr>
      <dsp:spPr>
        <a:xfrm>
          <a:off x="2791043" y="2111149"/>
          <a:ext cx="2058075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Gloves – non-sterile, disposably examination gloves</a:t>
          </a:r>
        </a:p>
      </dsp:txBody>
      <dsp:txXfrm>
        <a:off x="2791043" y="2111149"/>
        <a:ext cx="2058075" cy="720000"/>
      </dsp:txXfrm>
    </dsp:sp>
    <dsp:sp modelId="{B61A94F7-B470-4C9C-AADA-FA2510AFE687}">
      <dsp:nvSpPr>
        <dsp:cNvPr id="0" name=""/>
        <dsp:cNvSpPr/>
      </dsp:nvSpPr>
      <dsp:spPr>
        <a:xfrm>
          <a:off x="5775252" y="894462"/>
          <a:ext cx="926133" cy="926133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/>
          <a:stretch>
            <a:fillRect l="-17000" r="-17000"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C9ABB52-EF28-436B-9C58-277DA5F026ED}">
      <dsp:nvSpPr>
        <dsp:cNvPr id="0" name=""/>
        <dsp:cNvSpPr/>
      </dsp:nvSpPr>
      <dsp:spPr>
        <a:xfrm>
          <a:off x="5209281" y="2111149"/>
          <a:ext cx="2058075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N95 respirator, surgical mask </a:t>
          </a:r>
        </a:p>
      </dsp:txBody>
      <dsp:txXfrm>
        <a:off x="5209281" y="2111149"/>
        <a:ext cx="2058075" cy="720000"/>
      </dsp:txXfrm>
    </dsp:sp>
    <dsp:sp modelId="{B51DDE1D-423A-4E81-B078-2EF89AB79984}">
      <dsp:nvSpPr>
        <dsp:cNvPr id="0" name=""/>
        <dsp:cNvSpPr/>
      </dsp:nvSpPr>
      <dsp:spPr>
        <a:xfrm>
          <a:off x="8193490" y="894462"/>
          <a:ext cx="926133" cy="926133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rcRect/>
          <a:stretch>
            <a:fillRect t="-6000" b="-6000"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7A0ED78-3F54-41CA-BC8F-DB4DC0D1EF46}">
      <dsp:nvSpPr>
        <dsp:cNvPr id="0" name=""/>
        <dsp:cNvSpPr/>
      </dsp:nvSpPr>
      <dsp:spPr>
        <a:xfrm>
          <a:off x="7627519" y="2111149"/>
          <a:ext cx="2058075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Eye protection – </a:t>
          </a:r>
        </a:p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face shield</a:t>
          </a:r>
        </a:p>
      </dsp:txBody>
      <dsp:txXfrm>
        <a:off x="7627519" y="2111149"/>
        <a:ext cx="2058075" cy="72000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37EB3D-6002-45DB-A2B1-3D691156C746}">
      <dsp:nvSpPr>
        <dsp:cNvPr id="0" name=""/>
        <dsp:cNvSpPr/>
      </dsp:nvSpPr>
      <dsp:spPr>
        <a:xfrm>
          <a:off x="692086" y="0"/>
          <a:ext cx="4284136" cy="4284136"/>
        </a:xfrm>
        <a:prstGeom prst="diamond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4B557B9-E233-473C-A155-0692F8ED75AC}">
      <dsp:nvSpPr>
        <dsp:cNvPr id="0" name=""/>
        <dsp:cNvSpPr/>
      </dsp:nvSpPr>
      <dsp:spPr>
        <a:xfrm>
          <a:off x="1099079" y="406992"/>
          <a:ext cx="1670813" cy="1670813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Planning and coordination</a:t>
          </a:r>
        </a:p>
      </dsp:txBody>
      <dsp:txXfrm>
        <a:off x="1180641" y="488554"/>
        <a:ext cx="1507689" cy="1507689"/>
      </dsp:txXfrm>
    </dsp:sp>
    <dsp:sp modelId="{F687489A-A9CE-4D42-9CBA-6A20023787DD}">
      <dsp:nvSpPr>
        <dsp:cNvPr id="0" name=""/>
        <dsp:cNvSpPr/>
      </dsp:nvSpPr>
      <dsp:spPr>
        <a:xfrm>
          <a:off x="2898417" y="406992"/>
          <a:ext cx="1670813" cy="1670813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Infection control policies and procedures</a:t>
          </a:r>
        </a:p>
      </dsp:txBody>
      <dsp:txXfrm>
        <a:off x="2979979" y="488554"/>
        <a:ext cx="1507689" cy="1507689"/>
      </dsp:txXfrm>
    </dsp:sp>
    <dsp:sp modelId="{20880F7C-906E-492B-BDEC-168062B8360F}">
      <dsp:nvSpPr>
        <dsp:cNvPr id="0" name=""/>
        <dsp:cNvSpPr/>
      </dsp:nvSpPr>
      <dsp:spPr>
        <a:xfrm>
          <a:off x="1099079" y="2206330"/>
          <a:ext cx="1670813" cy="1670813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Essential services</a:t>
          </a:r>
        </a:p>
      </dsp:txBody>
      <dsp:txXfrm>
        <a:off x="1180641" y="2287892"/>
        <a:ext cx="1507689" cy="1507689"/>
      </dsp:txXfrm>
    </dsp:sp>
    <dsp:sp modelId="{3D0E5CAB-1216-4E38-BD6C-B4F1CF1F0DB2}">
      <dsp:nvSpPr>
        <dsp:cNvPr id="0" name=""/>
        <dsp:cNvSpPr/>
      </dsp:nvSpPr>
      <dsp:spPr>
        <a:xfrm>
          <a:off x="2898417" y="2206330"/>
          <a:ext cx="1670813" cy="1670813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Health department contact information</a:t>
          </a:r>
        </a:p>
      </dsp:txBody>
      <dsp:txXfrm>
        <a:off x="2979979" y="2287892"/>
        <a:ext cx="1507689" cy="150768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D7D18F-81F4-4F85-8A87-829FCDF1714E}">
      <dsp:nvSpPr>
        <dsp:cNvPr id="0" name=""/>
        <dsp:cNvSpPr/>
      </dsp:nvSpPr>
      <dsp:spPr>
        <a:xfrm>
          <a:off x="1063980" y="689481"/>
          <a:ext cx="1274535" cy="1274535"/>
        </a:xfrm>
        <a:prstGeom prst="rect">
          <a:avLst/>
        </a:prstGeom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7000" r="-27000"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75FE86A-F875-46E2-8BEA-7C47289E09C8}">
      <dsp:nvSpPr>
        <dsp:cNvPr id="0" name=""/>
        <dsp:cNvSpPr/>
      </dsp:nvSpPr>
      <dsp:spPr>
        <a:xfrm>
          <a:off x="285097" y="2316130"/>
          <a:ext cx="28323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Clean “high touch” areas frequently</a:t>
          </a:r>
        </a:p>
      </dsp:txBody>
      <dsp:txXfrm>
        <a:off x="285097" y="2316130"/>
        <a:ext cx="2832300" cy="720000"/>
      </dsp:txXfrm>
    </dsp:sp>
    <dsp:sp modelId="{47098981-67AC-4D70-B61C-C8308695BAB7}">
      <dsp:nvSpPr>
        <dsp:cNvPr id="0" name=""/>
        <dsp:cNvSpPr/>
      </dsp:nvSpPr>
      <dsp:spPr>
        <a:xfrm>
          <a:off x="4391932" y="689481"/>
          <a:ext cx="1274535" cy="1274535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F3B310F-DBDE-48C0-A2F7-91DD115EFE17}">
      <dsp:nvSpPr>
        <dsp:cNvPr id="0" name=""/>
        <dsp:cNvSpPr/>
      </dsp:nvSpPr>
      <dsp:spPr>
        <a:xfrm>
          <a:off x="3613050" y="2316130"/>
          <a:ext cx="28323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Establish relationships with care facilities and local public health agencies</a:t>
          </a:r>
        </a:p>
      </dsp:txBody>
      <dsp:txXfrm>
        <a:off x="3613050" y="2316130"/>
        <a:ext cx="2832300" cy="720000"/>
      </dsp:txXfrm>
    </dsp:sp>
    <dsp:sp modelId="{11BC8A17-F9DA-41BF-9096-77A6C6CEB3E2}">
      <dsp:nvSpPr>
        <dsp:cNvPr id="0" name=""/>
        <dsp:cNvSpPr/>
      </dsp:nvSpPr>
      <dsp:spPr>
        <a:xfrm>
          <a:off x="7719885" y="689481"/>
          <a:ext cx="1274535" cy="1274535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/>
          <a:stretch>
            <a:fillRect l="-21000" r="-21000"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FD2BEFB-AD42-4CC5-9720-CE8C7557B74F}">
      <dsp:nvSpPr>
        <dsp:cNvPr id="0" name=""/>
        <dsp:cNvSpPr/>
      </dsp:nvSpPr>
      <dsp:spPr>
        <a:xfrm>
          <a:off x="6941002" y="2316130"/>
          <a:ext cx="28323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Maintain physical distancing</a:t>
          </a:r>
        </a:p>
      </dsp:txBody>
      <dsp:txXfrm>
        <a:off x="6941002" y="2316130"/>
        <a:ext cx="2832300" cy="72000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79F93C-6092-4F4B-B4E2-B34E319706D1}">
      <dsp:nvSpPr>
        <dsp:cNvPr id="0" name=""/>
        <dsp:cNvSpPr/>
      </dsp:nvSpPr>
      <dsp:spPr>
        <a:xfrm>
          <a:off x="0" y="470"/>
          <a:ext cx="2312479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B9C41D3-A0F3-47C2-87E9-CE3733789A9A}">
      <dsp:nvSpPr>
        <dsp:cNvPr id="0" name=""/>
        <dsp:cNvSpPr/>
      </dsp:nvSpPr>
      <dsp:spPr>
        <a:xfrm>
          <a:off x="0" y="470"/>
          <a:ext cx="2312479" cy="7706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500" kern="1200" dirty="0"/>
            <a:t>These feelings are helpful to stay alert:</a:t>
          </a:r>
        </a:p>
      </dsp:txBody>
      <dsp:txXfrm>
        <a:off x="0" y="470"/>
        <a:ext cx="2312479" cy="770651"/>
      </dsp:txXfrm>
    </dsp:sp>
    <dsp:sp modelId="{460E660F-1D53-402E-8706-99083A3BCAE6}">
      <dsp:nvSpPr>
        <dsp:cNvPr id="0" name=""/>
        <dsp:cNvSpPr/>
      </dsp:nvSpPr>
      <dsp:spPr>
        <a:xfrm>
          <a:off x="0" y="771121"/>
          <a:ext cx="2312479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DF9C6BB-6702-4FC2-82F1-9626B38A6A8B}">
      <dsp:nvSpPr>
        <dsp:cNvPr id="0" name=""/>
        <dsp:cNvSpPr/>
      </dsp:nvSpPr>
      <dsp:spPr>
        <a:xfrm>
          <a:off x="0" y="771121"/>
          <a:ext cx="2312479" cy="7706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500" kern="1200" dirty="0"/>
            <a:t>Save yourself from possible threats,</a:t>
          </a:r>
        </a:p>
      </dsp:txBody>
      <dsp:txXfrm>
        <a:off x="0" y="771121"/>
        <a:ext cx="2312479" cy="770651"/>
      </dsp:txXfrm>
    </dsp:sp>
    <dsp:sp modelId="{8A272925-9980-464C-81F2-1B3ABDE0B409}">
      <dsp:nvSpPr>
        <dsp:cNvPr id="0" name=""/>
        <dsp:cNvSpPr/>
      </dsp:nvSpPr>
      <dsp:spPr>
        <a:xfrm>
          <a:off x="0" y="1541772"/>
          <a:ext cx="2312479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A63F1B0-8F70-4D13-8FB3-D689FE268C1D}">
      <dsp:nvSpPr>
        <dsp:cNvPr id="0" name=""/>
        <dsp:cNvSpPr/>
      </dsp:nvSpPr>
      <dsp:spPr>
        <a:xfrm>
          <a:off x="0" y="1541772"/>
          <a:ext cx="2312479" cy="7706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500" kern="1200" dirty="0"/>
            <a:t>Make better decisions and,</a:t>
          </a:r>
        </a:p>
      </dsp:txBody>
      <dsp:txXfrm>
        <a:off x="0" y="1541772"/>
        <a:ext cx="2312479" cy="770651"/>
      </dsp:txXfrm>
    </dsp:sp>
    <dsp:sp modelId="{79A484F4-2B6C-419B-8E0E-1DB154F8A1A2}">
      <dsp:nvSpPr>
        <dsp:cNvPr id="0" name=""/>
        <dsp:cNvSpPr/>
      </dsp:nvSpPr>
      <dsp:spPr>
        <a:xfrm>
          <a:off x="0" y="2312424"/>
          <a:ext cx="2312479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1B09E09-7BFA-486D-87C5-1B8A51552F7B}">
      <dsp:nvSpPr>
        <dsp:cNvPr id="0" name=""/>
        <dsp:cNvSpPr/>
      </dsp:nvSpPr>
      <dsp:spPr>
        <a:xfrm>
          <a:off x="0" y="2312424"/>
          <a:ext cx="2312479" cy="7706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500" kern="1200" dirty="0"/>
            <a:t>more prepared for what is to come.</a:t>
          </a:r>
        </a:p>
      </dsp:txBody>
      <dsp:txXfrm>
        <a:off x="0" y="2312424"/>
        <a:ext cx="2312479" cy="770651"/>
      </dsp:txXfrm>
    </dsp:sp>
    <dsp:sp modelId="{7EC4DABB-0BEE-4011-BA4E-0BFF97E109A1}">
      <dsp:nvSpPr>
        <dsp:cNvPr id="0" name=""/>
        <dsp:cNvSpPr/>
      </dsp:nvSpPr>
      <dsp:spPr>
        <a:xfrm>
          <a:off x="0" y="3083075"/>
          <a:ext cx="2312479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88051A8-1AD0-4CE0-83B7-2760D71FFE1E}">
      <dsp:nvSpPr>
        <dsp:cNvPr id="0" name=""/>
        <dsp:cNvSpPr/>
      </dsp:nvSpPr>
      <dsp:spPr>
        <a:xfrm>
          <a:off x="0" y="3083075"/>
          <a:ext cx="2312479" cy="7706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500" kern="1200" dirty="0"/>
            <a:t>WHAT DOES IT LOOK LIKE?...</a:t>
          </a:r>
        </a:p>
      </dsp:txBody>
      <dsp:txXfrm>
        <a:off x="0" y="3083075"/>
        <a:ext cx="2312479" cy="770651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F62F06-DF4B-4DA3-B544-BA377DDF35AF}">
      <dsp:nvSpPr>
        <dsp:cNvPr id="0" name=""/>
        <dsp:cNvSpPr/>
      </dsp:nvSpPr>
      <dsp:spPr>
        <a:xfrm>
          <a:off x="14064" y="260670"/>
          <a:ext cx="1765322" cy="706128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Worry about</a:t>
          </a:r>
        </a:p>
      </dsp:txBody>
      <dsp:txXfrm>
        <a:off x="14064" y="260670"/>
        <a:ext cx="1765322" cy="706128"/>
      </dsp:txXfrm>
    </dsp:sp>
    <dsp:sp modelId="{A9F14842-8CB0-4893-B907-1BABAA2B28E1}">
      <dsp:nvSpPr>
        <dsp:cNvPr id="0" name=""/>
        <dsp:cNvSpPr/>
      </dsp:nvSpPr>
      <dsp:spPr>
        <a:xfrm>
          <a:off x="7647" y="966799"/>
          <a:ext cx="1778156" cy="2810880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Your health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Health of others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Time off from work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Finances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Caring for your family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Education/Job</a:t>
          </a:r>
        </a:p>
      </dsp:txBody>
      <dsp:txXfrm>
        <a:off x="7647" y="966799"/>
        <a:ext cx="1778156" cy="2810880"/>
      </dsp:txXfrm>
    </dsp:sp>
    <dsp:sp modelId="{05BE42E6-21E9-4B54-963D-F6118BD6C8E3}">
      <dsp:nvSpPr>
        <dsp:cNvPr id="0" name=""/>
        <dsp:cNvSpPr/>
      </dsp:nvSpPr>
      <dsp:spPr>
        <a:xfrm>
          <a:off x="2032949" y="260670"/>
          <a:ext cx="2057077" cy="706128"/>
        </a:xfrm>
        <a:prstGeom prst="rect">
          <a:avLst/>
        </a:prstGeom>
        <a:solidFill>
          <a:schemeClr val="accent5">
            <a:hueOff val="3404998"/>
            <a:satOff val="-6012"/>
            <a:lumOff val="-2059"/>
            <a:alphaOff val="0"/>
          </a:schemeClr>
        </a:solidFill>
        <a:ln w="12700" cap="flat" cmpd="sng" algn="ctr">
          <a:solidFill>
            <a:schemeClr val="accent5">
              <a:hueOff val="3404998"/>
              <a:satOff val="-6012"/>
              <a:lumOff val="-205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Frustration about</a:t>
          </a:r>
        </a:p>
      </dsp:txBody>
      <dsp:txXfrm>
        <a:off x="2032949" y="260670"/>
        <a:ext cx="2057077" cy="706128"/>
      </dsp:txXfrm>
    </dsp:sp>
    <dsp:sp modelId="{2A39384A-560A-4CA4-BF46-BB535D1922B1}">
      <dsp:nvSpPr>
        <dsp:cNvPr id="0" name=""/>
        <dsp:cNvSpPr/>
      </dsp:nvSpPr>
      <dsp:spPr>
        <a:xfrm>
          <a:off x="2043894" y="966799"/>
          <a:ext cx="2035187" cy="2810880"/>
        </a:xfrm>
        <a:prstGeom prst="rect">
          <a:avLst/>
        </a:prstGeom>
        <a:solidFill>
          <a:schemeClr val="accent5">
            <a:tint val="40000"/>
            <a:alpha val="90000"/>
            <a:hueOff val="3439167"/>
            <a:satOff val="-4564"/>
            <a:lumOff val="-517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3439167"/>
              <a:satOff val="-4564"/>
              <a:lumOff val="-51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600" kern="1200" dirty="0"/>
            <a:t>The uncertainty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600" kern="1200" dirty="0"/>
            <a:t>Boredom  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900" kern="1200" dirty="0"/>
        </a:p>
      </dsp:txBody>
      <dsp:txXfrm>
        <a:off x="2043894" y="966799"/>
        <a:ext cx="2035187" cy="2810880"/>
      </dsp:txXfrm>
    </dsp:sp>
    <dsp:sp modelId="{9A7CE83D-1645-4E6C-A02C-46CE7BC2AAC8}">
      <dsp:nvSpPr>
        <dsp:cNvPr id="0" name=""/>
        <dsp:cNvSpPr/>
      </dsp:nvSpPr>
      <dsp:spPr>
        <a:xfrm>
          <a:off x="4337171" y="260670"/>
          <a:ext cx="1765322" cy="706128"/>
        </a:xfrm>
        <a:prstGeom prst="rect">
          <a:avLst/>
        </a:prstGeom>
        <a:solidFill>
          <a:schemeClr val="accent5">
            <a:hueOff val="6809995"/>
            <a:satOff val="-12023"/>
            <a:lumOff val="-4118"/>
            <a:alphaOff val="0"/>
          </a:schemeClr>
        </a:solidFill>
        <a:ln w="12700" cap="flat" cmpd="sng" algn="ctr">
          <a:solidFill>
            <a:schemeClr val="accent5">
              <a:hueOff val="6809995"/>
              <a:satOff val="-12023"/>
              <a:lumOff val="-411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Loneliness</a:t>
          </a:r>
        </a:p>
      </dsp:txBody>
      <dsp:txXfrm>
        <a:off x="4337171" y="260670"/>
        <a:ext cx="1765322" cy="706128"/>
      </dsp:txXfrm>
    </dsp:sp>
    <dsp:sp modelId="{336C9B29-59BD-496A-B9CE-526013E29D64}">
      <dsp:nvSpPr>
        <dsp:cNvPr id="0" name=""/>
        <dsp:cNvSpPr/>
      </dsp:nvSpPr>
      <dsp:spPr>
        <a:xfrm>
          <a:off x="4337171" y="966799"/>
          <a:ext cx="1765322" cy="2810880"/>
        </a:xfrm>
        <a:prstGeom prst="rect">
          <a:avLst/>
        </a:prstGeom>
        <a:solidFill>
          <a:schemeClr val="accent5">
            <a:tint val="40000"/>
            <a:alpha val="90000"/>
            <a:hueOff val="6878333"/>
            <a:satOff val="-9128"/>
            <a:lumOff val="-1035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6878333"/>
              <a:satOff val="-9128"/>
              <a:lumOff val="-103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Symptoms of depression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Insomnia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Stigmatization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500" kern="1200" dirty="0"/>
        </a:p>
      </dsp:txBody>
      <dsp:txXfrm>
        <a:off x="4337171" y="966799"/>
        <a:ext cx="1765322" cy="2810880"/>
      </dsp:txXfrm>
    </dsp:sp>
    <dsp:sp modelId="{2D315A9F-B902-4B5A-8850-76533E190D1A}">
      <dsp:nvSpPr>
        <dsp:cNvPr id="0" name=""/>
        <dsp:cNvSpPr/>
      </dsp:nvSpPr>
      <dsp:spPr>
        <a:xfrm>
          <a:off x="6349639" y="260670"/>
          <a:ext cx="1765322" cy="706128"/>
        </a:xfrm>
        <a:prstGeom prst="rect">
          <a:avLst/>
        </a:prstGeom>
        <a:solidFill>
          <a:schemeClr val="accent5">
            <a:hueOff val="10214993"/>
            <a:satOff val="-18035"/>
            <a:lumOff val="-6177"/>
            <a:alphaOff val="0"/>
          </a:schemeClr>
        </a:solidFill>
        <a:ln w="12700" cap="flat" cmpd="sng" algn="ctr">
          <a:solidFill>
            <a:schemeClr val="accent5">
              <a:hueOff val="10214993"/>
              <a:satOff val="-18035"/>
              <a:lumOff val="-617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Anger</a:t>
          </a:r>
        </a:p>
      </dsp:txBody>
      <dsp:txXfrm>
        <a:off x="6349639" y="260670"/>
        <a:ext cx="1765322" cy="706128"/>
      </dsp:txXfrm>
    </dsp:sp>
    <dsp:sp modelId="{E6E2517E-418E-4CB3-A970-F55755FF5BBE}">
      <dsp:nvSpPr>
        <dsp:cNvPr id="0" name=""/>
        <dsp:cNvSpPr/>
      </dsp:nvSpPr>
      <dsp:spPr>
        <a:xfrm>
          <a:off x="6349639" y="966799"/>
          <a:ext cx="1765322" cy="2810880"/>
        </a:xfrm>
        <a:prstGeom prst="rect">
          <a:avLst/>
        </a:prstGeom>
        <a:solidFill>
          <a:schemeClr val="accent5">
            <a:tint val="40000"/>
            <a:alpha val="90000"/>
            <a:hueOff val="10317500"/>
            <a:satOff val="-13692"/>
            <a:lumOff val="-1552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10317500"/>
              <a:satOff val="-13692"/>
              <a:lumOff val="-155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DF15984-503B-487D-A2A9-AF4F715813FA}">
      <dsp:nvSpPr>
        <dsp:cNvPr id="0" name=""/>
        <dsp:cNvSpPr/>
      </dsp:nvSpPr>
      <dsp:spPr>
        <a:xfrm>
          <a:off x="8362106" y="260670"/>
          <a:ext cx="2155370" cy="706128"/>
        </a:xfrm>
        <a:prstGeom prst="rect">
          <a:avLst/>
        </a:prstGeom>
        <a:solidFill>
          <a:schemeClr val="accent5">
            <a:hueOff val="13619991"/>
            <a:satOff val="-24047"/>
            <a:lumOff val="-8236"/>
            <a:alphaOff val="0"/>
          </a:schemeClr>
        </a:solidFill>
        <a:ln w="12700" cap="flat" cmpd="sng" algn="ctr">
          <a:solidFill>
            <a:schemeClr val="accent5">
              <a:hueOff val="13619991"/>
              <a:satOff val="-24047"/>
              <a:lumOff val="-823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Self-medicate/soothe</a:t>
          </a:r>
        </a:p>
      </dsp:txBody>
      <dsp:txXfrm>
        <a:off x="8362106" y="260670"/>
        <a:ext cx="2155370" cy="706128"/>
      </dsp:txXfrm>
    </dsp:sp>
    <dsp:sp modelId="{AF0A6901-8D3F-45B0-ACC4-8C096E9B060F}">
      <dsp:nvSpPr>
        <dsp:cNvPr id="0" name=""/>
        <dsp:cNvSpPr/>
      </dsp:nvSpPr>
      <dsp:spPr>
        <a:xfrm>
          <a:off x="8557130" y="966799"/>
          <a:ext cx="1765322" cy="2810880"/>
        </a:xfrm>
        <a:prstGeom prst="rect">
          <a:avLst/>
        </a:prstGeom>
        <a:solidFill>
          <a:schemeClr val="accent5">
            <a:tint val="40000"/>
            <a:alpha val="90000"/>
            <a:hueOff val="13756666"/>
            <a:satOff val="-18256"/>
            <a:lumOff val="-207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13756666"/>
              <a:satOff val="-18256"/>
              <a:lumOff val="-207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Food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Netflix/Hulu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Social Media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Tobacco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Drugs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Alcohol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Obsessions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900" kern="1200" dirty="0"/>
        </a:p>
      </dsp:txBody>
      <dsp:txXfrm>
        <a:off x="8557130" y="966799"/>
        <a:ext cx="1765322" cy="281088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256BA6-2FF5-451E-962C-C90516DBE35E}">
      <dsp:nvSpPr>
        <dsp:cNvPr id="0" name=""/>
        <dsp:cNvSpPr/>
      </dsp:nvSpPr>
      <dsp:spPr>
        <a:xfrm>
          <a:off x="134825" y="250218"/>
          <a:ext cx="1295909" cy="1295909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F6C8CD1-4C38-46F7-8F1B-2F374E3ACECC}">
      <dsp:nvSpPr>
        <dsp:cNvPr id="0" name=""/>
        <dsp:cNvSpPr/>
      </dsp:nvSpPr>
      <dsp:spPr>
        <a:xfrm>
          <a:off x="406966" y="522360"/>
          <a:ext cx="751627" cy="75162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A72BEEE-2837-4582-B182-A7A27E3C1A60}">
      <dsp:nvSpPr>
        <dsp:cNvPr id="0" name=""/>
        <dsp:cNvSpPr/>
      </dsp:nvSpPr>
      <dsp:spPr>
        <a:xfrm>
          <a:off x="1708430" y="250218"/>
          <a:ext cx="3054644" cy="12959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19% reported having trouble sleeping;</a:t>
          </a:r>
        </a:p>
      </dsp:txBody>
      <dsp:txXfrm>
        <a:off x="1708430" y="250218"/>
        <a:ext cx="3054644" cy="1295909"/>
      </dsp:txXfrm>
    </dsp:sp>
    <dsp:sp modelId="{4D29CDE8-EB02-44E6-B29A-733AB2B21986}">
      <dsp:nvSpPr>
        <dsp:cNvPr id="0" name=""/>
        <dsp:cNvSpPr/>
      </dsp:nvSpPr>
      <dsp:spPr>
        <a:xfrm>
          <a:off x="5295324" y="250218"/>
          <a:ext cx="1295909" cy="1295909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F93AC89-1F80-4D58-B273-450A8BC08D0C}">
      <dsp:nvSpPr>
        <dsp:cNvPr id="0" name=""/>
        <dsp:cNvSpPr/>
      </dsp:nvSpPr>
      <dsp:spPr>
        <a:xfrm>
          <a:off x="5567465" y="522360"/>
          <a:ext cx="751627" cy="75162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C2F3834-CBBB-458A-8065-73A5AB16A82C}">
      <dsp:nvSpPr>
        <dsp:cNvPr id="0" name=""/>
        <dsp:cNvSpPr/>
      </dsp:nvSpPr>
      <dsp:spPr>
        <a:xfrm>
          <a:off x="6868929" y="250218"/>
          <a:ext cx="3054644" cy="12959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8% consumed more alcohol or other drugs/substances;</a:t>
          </a:r>
        </a:p>
      </dsp:txBody>
      <dsp:txXfrm>
        <a:off x="6868929" y="250218"/>
        <a:ext cx="3054644" cy="1295909"/>
      </dsp:txXfrm>
    </dsp:sp>
    <dsp:sp modelId="{ED849F09-28B7-4954-A899-EDA24D6C0311}">
      <dsp:nvSpPr>
        <dsp:cNvPr id="0" name=""/>
        <dsp:cNvSpPr/>
      </dsp:nvSpPr>
      <dsp:spPr>
        <a:xfrm>
          <a:off x="134825" y="2179483"/>
          <a:ext cx="1295909" cy="1295909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EF647D3-5A28-454D-8096-4B71319DC069}">
      <dsp:nvSpPr>
        <dsp:cNvPr id="0" name=""/>
        <dsp:cNvSpPr/>
      </dsp:nvSpPr>
      <dsp:spPr>
        <a:xfrm>
          <a:off x="406966" y="2451624"/>
          <a:ext cx="751627" cy="75162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C9B3679-22B5-472E-8CC4-8D088CAC2CD6}">
      <dsp:nvSpPr>
        <dsp:cNvPr id="0" name=""/>
        <dsp:cNvSpPr/>
      </dsp:nvSpPr>
      <dsp:spPr>
        <a:xfrm>
          <a:off x="1708430" y="2179483"/>
          <a:ext cx="3054644" cy="12959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tx1"/>
              </a:solidFill>
            </a:rPr>
            <a:t>12% reported increased fighting with a partner or loved ones, primarily because of being stuck at home together; and</a:t>
          </a:r>
        </a:p>
      </dsp:txBody>
      <dsp:txXfrm>
        <a:off x="1708430" y="2179483"/>
        <a:ext cx="3054644" cy="1295909"/>
      </dsp:txXfrm>
    </dsp:sp>
    <dsp:sp modelId="{FD7FB158-F18B-490C-8C4A-C5AA2C869DDD}">
      <dsp:nvSpPr>
        <dsp:cNvPr id="0" name=""/>
        <dsp:cNvSpPr/>
      </dsp:nvSpPr>
      <dsp:spPr>
        <a:xfrm>
          <a:off x="5295324" y="2179483"/>
          <a:ext cx="1295909" cy="1295909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CA23174-9CE2-40B5-95DD-DFA8216DCFF0}">
      <dsp:nvSpPr>
        <dsp:cNvPr id="0" name=""/>
        <dsp:cNvSpPr/>
      </dsp:nvSpPr>
      <dsp:spPr>
        <a:xfrm>
          <a:off x="5567465" y="2451624"/>
          <a:ext cx="751627" cy="751627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7624DD2-4866-4EFD-B92D-B4837A9D5FF2}">
      <dsp:nvSpPr>
        <dsp:cNvPr id="0" name=""/>
        <dsp:cNvSpPr/>
      </dsp:nvSpPr>
      <dsp:spPr>
        <a:xfrm>
          <a:off x="6868929" y="2179483"/>
          <a:ext cx="3054644" cy="12959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24% reported trouble concentrating on other things because they were focused on the coronavirus.</a:t>
          </a:r>
        </a:p>
      </dsp:txBody>
      <dsp:txXfrm>
        <a:off x="6868929" y="2179483"/>
        <a:ext cx="3054644" cy="1295909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990263-5B8D-4C04-A541-950D37D24A0A}">
      <dsp:nvSpPr>
        <dsp:cNvPr id="0" name=""/>
        <dsp:cNvSpPr/>
      </dsp:nvSpPr>
      <dsp:spPr>
        <a:xfrm>
          <a:off x="991706" y="699728"/>
          <a:ext cx="790557" cy="71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38B028-6B95-481E-A0CE-AEA919C1F270}">
      <dsp:nvSpPr>
        <dsp:cNvPr id="0" name=""/>
        <dsp:cNvSpPr/>
      </dsp:nvSpPr>
      <dsp:spPr>
        <a:xfrm>
          <a:off x="1829696" y="633292"/>
          <a:ext cx="90914" cy="170818"/>
        </a:xfrm>
        <a:prstGeom prst="chevron">
          <a:avLst>
            <a:gd name="adj" fmla="val 90000"/>
          </a:avLst>
        </a:prstGeom>
        <a:solidFill>
          <a:schemeClr val="accent5">
            <a:tint val="40000"/>
            <a:alpha val="90000"/>
            <a:hueOff val="982619"/>
            <a:satOff val="-1304"/>
            <a:lumOff val="-148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982619"/>
              <a:satOff val="-1304"/>
              <a:lumOff val="-14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6327A2F-3837-4973-BB89-8623E143663E}">
      <dsp:nvSpPr>
        <dsp:cNvPr id="0" name=""/>
        <dsp:cNvSpPr/>
      </dsp:nvSpPr>
      <dsp:spPr>
        <a:xfrm>
          <a:off x="500835" y="307713"/>
          <a:ext cx="784101" cy="784101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27" tIns="30427" rIns="30427" bIns="30427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/>
            <a:t>1</a:t>
          </a:r>
        </a:p>
      </dsp:txBody>
      <dsp:txXfrm>
        <a:off x="615664" y="422542"/>
        <a:ext cx="554443" cy="554443"/>
      </dsp:txXfrm>
    </dsp:sp>
    <dsp:sp modelId="{A96991F2-5429-4023-8752-288D6402D8CE}">
      <dsp:nvSpPr>
        <dsp:cNvPr id="0" name=""/>
        <dsp:cNvSpPr/>
      </dsp:nvSpPr>
      <dsp:spPr>
        <a:xfrm>
          <a:off x="3509" y="1257309"/>
          <a:ext cx="1778753" cy="1965600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accent5">
            <a:tint val="40000"/>
            <a:alpha val="90000"/>
            <a:hueOff val="1965238"/>
            <a:satOff val="-2608"/>
            <a:lumOff val="-296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1965238"/>
              <a:satOff val="-2608"/>
              <a:lumOff val="-29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310" tIns="165100" rIns="140310" bIns="16510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Limit social media/news and use reliable sources</a:t>
          </a:r>
        </a:p>
      </dsp:txBody>
      <dsp:txXfrm>
        <a:off x="3509" y="1613060"/>
        <a:ext cx="1778753" cy="1609849"/>
      </dsp:txXfrm>
    </dsp:sp>
    <dsp:sp modelId="{3989F00D-E770-4C79-8AB5-83D2F73DF141}">
      <dsp:nvSpPr>
        <dsp:cNvPr id="0" name=""/>
        <dsp:cNvSpPr/>
      </dsp:nvSpPr>
      <dsp:spPr>
        <a:xfrm>
          <a:off x="1979902" y="699977"/>
          <a:ext cx="1778753" cy="72"/>
        </a:xfrm>
        <a:prstGeom prst="rect">
          <a:avLst/>
        </a:prstGeom>
        <a:solidFill>
          <a:schemeClr val="accent5">
            <a:tint val="40000"/>
            <a:alpha val="90000"/>
            <a:hueOff val="2947857"/>
            <a:satOff val="-3912"/>
            <a:lumOff val="-444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2947857"/>
              <a:satOff val="-3912"/>
              <a:lumOff val="-44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A22EED-A6D0-49B7-8261-732A695A392E}">
      <dsp:nvSpPr>
        <dsp:cNvPr id="0" name=""/>
        <dsp:cNvSpPr/>
      </dsp:nvSpPr>
      <dsp:spPr>
        <a:xfrm>
          <a:off x="3806089" y="633499"/>
          <a:ext cx="90914" cy="171036"/>
        </a:xfrm>
        <a:prstGeom prst="chevron">
          <a:avLst>
            <a:gd name="adj" fmla="val 90000"/>
          </a:avLst>
        </a:prstGeom>
        <a:solidFill>
          <a:schemeClr val="accent5">
            <a:tint val="40000"/>
            <a:alpha val="90000"/>
            <a:hueOff val="3930476"/>
            <a:satOff val="-5216"/>
            <a:lumOff val="-591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3930476"/>
              <a:satOff val="-5216"/>
              <a:lumOff val="-59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60B7FCF-CA29-4293-813C-5C66549E70AB}">
      <dsp:nvSpPr>
        <dsp:cNvPr id="0" name=""/>
        <dsp:cNvSpPr/>
      </dsp:nvSpPr>
      <dsp:spPr>
        <a:xfrm>
          <a:off x="2477228" y="307962"/>
          <a:ext cx="784101" cy="784101"/>
        </a:xfrm>
        <a:prstGeom prst="ellipse">
          <a:avLst/>
        </a:prstGeom>
        <a:solidFill>
          <a:schemeClr val="accent5">
            <a:hueOff val="3404998"/>
            <a:satOff val="-6012"/>
            <a:lumOff val="-2059"/>
            <a:alphaOff val="0"/>
          </a:schemeClr>
        </a:solidFill>
        <a:ln w="12700" cap="flat" cmpd="sng" algn="ctr">
          <a:solidFill>
            <a:schemeClr val="accent5">
              <a:hueOff val="3404998"/>
              <a:satOff val="-6012"/>
              <a:lumOff val="-205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27" tIns="30427" rIns="30427" bIns="30427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/>
            <a:t>2</a:t>
          </a:r>
        </a:p>
      </dsp:txBody>
      <dsp:txXfrm>
        <a:off x="2592057" y="422791"/>
        <a:ext cx="554443" cy="554443"/>
      </dsp:txXfrm>
    </dsp:sp>
    <dsp:sp modelId="{F7857FBE-B11C-45A4-B045-5172E44C0A0B}">
      <dsp:nvSpPr>
        <dsp:cNvPr id="0" name=""/>
        <dsp:cNvSpPr/>
      </dsp:nvSpPr>
      <dsp:spPr>
        <a:xfrm>
          <a:off x="1979902" y="1257913"/>
          <a:ext cx="1778753" cy="1965600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accent5">
            <a:tint val="40000"/>
            <a:alpha val="90000"/>
            <a:hueOff val="4913095"/>
            <a:satOff val="-6520"/>
            <a:lumOff val="-739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4913095"/>
              <a:satOff val="-6520"/>
              <a:lumOff val="-73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310" tIns="165100" rIns="140310" bIns="16510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/>
            <a:t>Maintain a day-to-day routine where possible 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100" kern="1200" dirty="0"/>
        </a:p>
      </dsp:txBody>
      <dsp:txXfrm>
        <a:off x="1979902" y="1613664"/>
        <a:ext cx="1778753" cy="1609849"/>
      </dsp:txXfrm>
    </dsp:sp>
    <dsp:sp modelId="{15ECCA4C-92E3-453E-9835-FA94CF4E2119}">
      <dsp:nvSpPr>
        <dsp:cNvPr id="0" name=""/>
        <dsp:cNvSpPr/>
      </dsp:nvSpPr>
      <dsp:spPr>
        <a:xfrm>
          <a:off x="3956294" y="699977"/>
          <a:ext cx="1778753" cy="72"/>
        </a:xfrm>
        <a:prstGeom prst="rect">
          <a:avLst/>
        </a:prstGeom>
        <a:solidFill>
          <a:schemeClr val="accent5">
            <a:tint val="40000"/>
            <a:alpha val="90000"/>
            <a:hueOff val="5895714"/>
            <a:satOff val="-7824"/>
            <a:lumOff val="-887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5895714"/>
              <a:satOff val="-7824"/>
              <a:lumOff val="-88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E14A848-E214-45C7-A31A-6A57535EF2CD}">
      <dsp:nvSpPr>
        <dsp:cNvPr id="0" name=""/>
        <dsp:cNvSpPr/>
      </dsp:nvSpPr>
      <dsp:spPr>
        <a:xfrm>
          <a:off x="5782481" y="633499"/>
          <a:ext cx="90914" cy="171036"/>
        </a:xfrm>
        <a:prstGeom prst="chevron">
          <a:avLst>
            <a:gd name="adj" fmla="val 90000"/>
          </a:avLst>
        </a:prstGeom>
        <a:solidFill>
          <a:schemeClr val="accent5">
            <a:tint val="40000"/>
            <a:alpha val="90000"/>
            <a:hueOff val="6878333"/>
            <a:satOff val="-9128"/>
            <a:lumOff val="-1035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6878333"/>
              <a:satOff val="-9128"/>
              <a:lumOff val="-103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4961535-F037-470F-B226-C264E44E189B}">
      <dsp:nvSpPr>
        <dsp:cNvPr id="0" name=""/>
        <dsp:cNvSpPr/>
      </dsp:nvSpPr>
      <dsp:spPr>
        <a:xfrm>
          <a:off x="4453620" y="307962"/>
          <a:ext cx="784101" cy="784101"/>
        </a:xfrm>
        <a:prstGeom prst="ellipse">
          <a:avLst/>
        </a:prstGeom>
        <a:solidFill>
          <a:schemeClr val="accent5">
            <a:hueOff val="6809995"/>
            <a:satOff val="-12023"/>
            <a:lumOff val="-4118"/>
            <a:alphaOff val="0"/>
          </a:schemeClr>
        </a:solidFill>
        <a:ln w="12700" cap="flat" cmpd="sng" algn="ctr">
          <a:solidFill>
            <a:schemeClr val="accent5">
              <a:hueOff val="6809995"/>
              <a:satOff val="-12023"/>
              <a:lumOff val="-411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27" tIns="30427" rIns="30427" bIns="30427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/>
            <a:t>3</a:t>
          </a:r>
        </a:p>
      </dsp:txBody>
      <dsp:txXfrm>
        <a:off x="4568449" y="422791"/>
        <a:ext cx="554443" cy="554443"/>
      </dsp:txXfrm>
    </dsp:sp>
    <dsp:sp modelId="{C70BEE68-8135-4D1A-B65A-803112EC42DB}">
      <dsp:nvSpPr>
        <dsp:cNvPr id="0" name=""/>
        <dsp:cNvSpPr/>
      </dsp:nvSpPr>
      <dsp:spPr>
        <a:xfrm>
          <a:off x="3956294" y="1257913"/>
          <a:ext cx="1778753" cy="1965600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accent5">
            <a:tint val="40000"/>
            <a:alpha val="90000"/>
            <a:hueOff val="7860952"/>
            <a:satOff val="-10432"/>
            <a:lumOff val="-1183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7860952"/>
              <a:satOff val="-10432"/>
              <a:lumOff val="-118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310" tIns="165100" rIns="140310" bIns="16510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/>
            <a:t>Stay virtually connected with others</a:t>
          </a:r>
        </a:p>
      </dsp:txBody>
      <dsp:txXfrm>
        <a:off x="3956294" y="1613664"/>
        <a:ext cx="1778753" cy="1609849"/>
      </dsp:txXfrm>
    </dsp:sp>
    <dsp:sp modelId="{C6225891-E2B1-4659-A213-6D1BDDBB5633}">
      <dsp:nvSpPr>
        <dsp:cNvPr id="0" name=""/>
        <dsp:cNvSpPr/>
      </dsp:nvSpPr>
      <dsp:spPr>
        <a:xfrm>
          <a:off x="5932687" y="699977"/>
          <a:ext cx="1778753" cy="72"/>
        </a:xfrm>
        <a:prstGeom prst="rect">
          <a:avLst/>
        </a:prstGeom>
        <a:solidFill>
          <a:schemeClr val="accent5">
            <a:tint val="40000"/>
            <a:alpha val="90000"/>
            <a:hueOff val="8843571"/>
            <a:satOff val="-11736"/>
            <a:lumOff val="-1331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8843571"/>
              <a:satOff val="-11736"/>
              <a:lumOff val="-133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6A20BE-FBB6-4C93-A5C1-B802D31F9338}">
      <dsp:nvSpPr>
        <dsp:cNvPr id="0" name=""/>
        <dsp:cNvSpPr/>
      </dsp:nvSpPr>
      <dsp:spPr>
        <a:xfrm>
          <a:off x="7758874" y="633499"/>
          <a:ext cx="90914" cy="171036"/>
        </a:xfrm>
        <a:prstGeom prst="chevron">
          <a:avLst>
            <a:gd name="adj" fmla="val 90000"/>
          </a:avLst>
        </a:prstGeom>
        <a:solidFill>
          <a:schemeClr val="accent5">
            <a:tint val="40000"/>
            <a:alpha val="90000"/>
            <a:hueOff val="9826190"/>
            <a:satOff val="-13040"/>
            <a:lumOff val="-1479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9826190"/>
              <a:satOff val="-13040"/>
              <a:lumOff val="-147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ABAAD4-6A7A-42AF-87EF-BCC29FF84CEB}">
      <dsp:nvSpPr>
        <dsp:cNvPr id="0" name=""/>
        <dsp:cNvSpPr/>
      </dsp:nvSpPr>
      <dsp:spPr>
        <a:xfrm>
          <a:off x="6430013" y="307962"/>
          <a:ext cx="784101" cy="784101"/>
        </a:xfrm>
        <a:prstGeom prst="ellipse">
          <a:avLst/>
        </a:prstGeom>
        <a:solidFill>
          <a:schemeClr val="accent5">
            <a:hueOff val="10214993"/>
            <a:satOff val="-18035"/>
            <a:lumOff val="-6177"/>
            <a:alphaOff val="0"/>
          </a:schemeClr>
        </a:solidFill>
        <a:ln w="12700" cap="flat" cmpd="sng" algn="ctr">
          <a:solidFill>
            <a:schemeClr val="accent5">
              <a:hueOff val="10214993"/>
              <a:satOff val="-18035"/>
              <a:lumOff val="-617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27" tIns="30427" rIns="30427" bIns="30427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/>
            <a:t>4</a:t>
          </a:r>
        </a:p>
      </dsp:txBody>
      <dsp:txXfrm>
        <a:off x="6544842" y="422791"/>
        <a:ext cx="554443" cy="554443"/>
      </dsp:txXfrm>
    </dsp:sp>
    <dsp:sp modelId="{0B0C79DA-4180-412F-A8E2-0392283A92A5}">
      <dsp:nvSpPr>
        <dsp:cNvPr id="0" name=""/>
        <dsp:cNvSpPr/>
      </dsp:nvSpPr>
      <dsp:spPr>
        <a:xfrm>
          <a:off x="5932687" y="1257913"/>
          <a:ext cx="1778753" cy="1965600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accent5">
            <a:tint val="40000"/>
            <a:alpha val="90000"/>
            <a:hueOff val="10808809"/>
            <a:satOff val="-14344"/>
            <a:lumOff val="-1626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10808809"/>
              <a:satOff val="-14344"/>
              <a:lumOff val="-162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310" tIns="165100" rIns="140310" bIns="16510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/>
            <a:t>Take care of yourself</a:t>
          </a:r>
        </a:p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/>
            <a:t>Maintain a healthy lifestyle</a:t>
          </a:r>
        </a:p>
      </dsp:txBody>
      <dsp:txXfrm>
        <a:off x="5932687" y="1613664"/>
        <a:ext cx="1778753" cy="1609849"/>
      </dsp:txXfrm>
    </dsp:sp>
    <dsp:sp modelId="{A8EEE505-1F69-48C9-8448-E42226FFE97F}">
      <dsp:nvSpPr>
        <dsp:cNvPr id="0" name=""/>
        <dsp:cNvSpPr/>
      </dsp:nvSpPr>
      <dsp:spPr>
        <a:xfrm>
          <a:off x="8043444" y="699977"/>
          <a:ext cx="890246" cy="72"/>
        </a:xfrm>
        <a:prstGeom prst="rect">
          <a:avLst/>
        </a:prstGeom>
        <a:solidFill>
          <a:schemeClr val="accent5">
            <a:tint val="40000"/>
            <a:alpha val="90000"/>
            <a:hueOff val="11791428"/>
            <a:satOff val="-15648"/>
            <a:lumOff val="-1774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11791428"/>
              <a:satOff val="-15648"/>
              <a:lumOff val="-177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D064FC-E8ED-44E6-8DBF-E611A673A729}">
      <dsp:nvSpPr>
        <dsp:cNvPr id="0" name=""/>
        <dsp:cNvSpPr/>
      </dsp:nvSpPr>
      <dsp:spPr>
        <a:xfrm>
          <a:off x="8541639" y="307962"/>
          <a:ext cx="784101" cy="784101"/>
        </a:xfrm>
        <a:prstGeom prst="ellipse">
          <a:avLst/>
        </a:prstGeom>
        <a:solidFill>
          <a:schemeClr val="accent5">
            <a:hueOff val="13619991"/>
            <a:satOff val="-24047"/>
            <a:lumOff val="-8236"/>
            <a:alphaOff val="0"/>
          </a:schemeClr>
        </a:solidFill>
        <a:ln w="12700" cap="flat" cmpd="sng" algn="ctr">
          <a:solidFill>
            <a:schemeClr val="accent5">
              <a:hueOff val="13619991"/>
              <a:satOff val="-24047"/>
              <a:lumOff val="-823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27" tIns="30427" rIns="30427" bIns="30427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/>
            <a:t>5</a:t>
          </a:r>
        </a:p>
      </dsp:txBody>
      <dsp:txXfrm>
        <a:off x="8656468" y="422791"/>
        <a:ext cx="554443" cy="554443"/>
      </dsp:txXfrm>
    </dsp:sp>
    <dsp:sp modelId="{16FE5D0C-C8B8-4D75-BED3-98D88E413D3D}">
      <dsp:nvSpPr>
        <dsp:cNvPr id="0" name=""/>
        <dsp:cNvSpPr/>
      </dsp:nvSpPr>
      <dsp:spPr>
        <a:xfrm>
          <a:off x="7909079" y="1257913"/>
          <a:ext cx="2119855" cy="1965600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accent5">
            <a:tint val="40000"/>
            <a:alpha val="90000"/>
            <a:hueOff val="13756666"/>
            <a:satOff val="-18256"/>
            <a:lumOff val="-207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13756666"/>
              <a:satOff val="-18256"/>
              <a:lumOff val="-207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6019" tIns="165100" rIns="146019" bIns="16510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/>
            <a:t>Seek professional help</a:t>
          </a:r>
          <a:r>
            <a:rPr lang="en-US" sz="1700" kern="1200" dirty="0"/>
            <a:t> </a:t>
          </a:r>
        </a:p>
      </dsp:txBody>
      <dsp:txXfrm>
        <a:off x="7909079" y="1651033"/>
        <a:ext cx="2119855" cy="1572480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F17C78-2E15-4F39-A0DD-89FA758AC235}">
      <dsp:nvSpPr>
        <dsp:cNvPr id="0" name=""/>
        <dsp:cNvSpPr/>
      </dsp:nvSpPr>
      <dsp:spPr>
        <a:xfrm>
          <a:off x="976683" y="1000957"/>
          <a:ext cx="1264294" cy="1264294"/>
        </a:xfrm>
        <a:prstGeom prst="ellipse">
          <a:avLst/>
        </a:prstGeom>
        <a:solidFill>
          <a:srgbClr val="00B0F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EBAF332-BA79-4BB1-B7A1-360A7E63FC03}">
      <dsp:nvSpPr>
        <dsp:cNvPr id="0" name=""/>
        <dsp:cNvSpPr/>
      </dsp:nvSpPr>
      <dsp:spPr>
        <a:xfrm>
          <a:off x="1246122" y="1270397"/>
          <a:ext cx="725414" cy="72541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1CE094B-7919-473E-A0E0-817C20BBCAD9}">
      <dsp:nvSpPr>
        <dsp:cNvPr id="0" name=""/>
        <dsp:cNvSpPr/>
      </dsp:nvSpPr>
      <dsp:spPr>
        <a:xfrm>
          <a:off x="572523" y="2659048"/>
          <a:ext cx="2072613" cy="787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800" kern="1200" dirty="0"/>
            <a:t>Pay Attention to How You Think</a:t>
          </a:r>
        </a:p>
      </dsp:txBody>
      <dsp:txXfrm>
        <a:off x="572523" y="2659048"/>
        <a:ext cx="2072613" cy="787500"/>
      </dsp:txXfrm>
    </dsp:sp>
    <dsp:sp modelId="{490B1D7D-8F01-43F9-AF07-1DF359538AB5}">
      <dsp:nvSpPr>
        <dsp:cNvPr id="0" name=""/>
        <dsp:cNvSpPr/>
      </dsp:nvSpPr>
      <dsp:spPr>
        <a:xfrm>
          <a:off x="3412003" y="1000957"/>
          <a:ext cx="1264294" cy="1264294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509F9D2-D094-41A2-B3CA-73BCF3BD8F1B}">
      <dsp:nvSpPr>
        <dsp:cNvPr id="0" name=""/>
        <dsp:cNvSpPr/>
      </dsp:nvSpPr>
      <dsp:spPr>
        <a:xfrm>
          <a:off x="3681443" y="1270397"/>
          <a:ext cx="725414" cy="72541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A72E3EB-AB5D-44D8-A2D6-4A2B367E6F30}">
      <dsp:nvSpPr>
        <dsp:cNvPr id="0" name=""/>
        <dsp:cNvSpPr/>
      </dsp:nvSpPr>
      <dsp:spPr>
        <a:xfrm>
          <a:off x="3007844" y="2659048"/>
          <a:ext cx="2072613" cy="787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800" kern="1200" dirty="0"/>
            <a:t>Create Certainty for Yourself</a:t>
          </a:r>
        </a:p>
      </dsp:txBody>
      <dsp:txXfrm>
        <a:off x="3007844" y="2659048"/>
        <a:ext cx="2072613" cy="787500"/>
      </dsp:txXfrm>
    </dsp:sp>
    <dsp:sp modelId="{0B85CEC4-4A5B-49B7-B847-F0D84439D169}">
      <dsp:nvSpPr>
        <dsp:cNvPr id="0" name=""/>
        <dsp:cNvSpPr/>
      </dsp:nvSpPr>
      <dsp:spPr>
        <a:xfrm>
          <a:off x="5847324" y="1000957"/>
          <a:ext cx="1264294" cy="1264294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AB6A58D-29D5-4395-B53E-3C482125BC08}">
      <dsp:nvSpPr>
        <dsp:cNvPr id="0" name=""/>
        <dsp:cNvSpPr/>
      </dsp:nvSpPr>
      <dsp:spPr>
        <a:xfrm>
          <a:off x="6116763" y="1270397"/>
          <a:ext cx="725414" cy="72541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ACB8888-448D-466B-AC8D-92BC5DEDA56F}">
      <dsp:nvSpPr>
        <dsp:cNvPr id="0" name=""/>
        <dsp:cNvSpPr/>
      </dsp:nvSpPr>
      <dsp:spPr>
        <a:xfrm>
          <a:off x="5443164" y="2659048"/>
          <a:ext cx="2072613" cy="787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endParaRPr lang="en-US" sz="1800" kern="1200" dirty="0"/>
        </a:p>
      </dsp:txBody>
      <dsp:txXfrm>
        <a:off x="5443164" y="2659048"/>
        <a:ext cx="2072613" cy="787500"/>
      </dsp:txXfrm>
    </dsp:sp>
    <dsp:sp modelId="{BE58A7E7-BF71-472F-9A2E-B8A7833F70AD}">
      <dsp:nvSpPr>
        <dsp:cNvPr id="0" name=""/>
        <dsp:cNvSpPr/>
      </dsp:nvSpPr>
      <dsp:spPr>
        <a:xfrm>
          <a:off x="8282644" y="1000957"/>
          <a:ext cx="1264294" cy="1264294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F5383C3-59D3-4EBB-B05D-0BD2F7A02A00}">
      <dsp:nvSpPr>
        <dsp:cNvPr id="0" name=""/>
        <dsp:cNvSpPr/>
      </dsp:nvSpPr>
      <dsp:spPr>
        <a:xfrm>
          <a:off x="8555247" y="1277056"/>
          <a:ext cx="725414" cy="725414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9B5CBCB-3308-42AF-9E01-392EFA1DC19C}">
      <dsp:nvSpPr>
        <dsp:cNvPr id="0" name=""/>
        <dsp:cNvSpPr/>
      </dsp:nvSpPr>
      <dsp:spPr>
        <a:xfrm>
          <a:off x="7878485" y="2659048"/>
          <a:ext cx="2072613" cy="787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800" kern="1200" dirty="0"/>
            <a:t>Be Grateful</a:t>
          </a:r>
        </a:p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800" kern="1200" dirty="0"/>
            <a:t>Help others</a:t>
          </a:r>
        </a:p>
      </dsp:txBody>
      <dsp:txXfrm>
        <a:off x="7878485" y="2659048"/>
        <a:ext cx="2072613" cy="7875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16/7/layout/LinearArrowProcessNumbered">
  <dgm:title val="Linear Arrow Process Numbered"/>
  <dgm:desc val="Used to show a progression; a timeline; sequential steps in a task, process, or workflow; or to emphasize movement or direction. Automatic numbers have been introduced to show the steps of the process which appears in a circle. Level 1 and Level 2 text appear in a shape called UpArrowCallout. Also the nodes are connected by an arrow like shape emphasizing the process natur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3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op="equ"/>
      <dgm:constr type="w" for="ch" forName="sibTransComposite" refType="w" refFor="ch" refForName="compositeNode" fact="0"/>
      <dgm:constr type="w" for="des" forName="parTx"/>
      <dgm:constr type="h" for="des" forName="parTx" op="equ"/>
      <dgm:constr type="h" for="des" forName="parSh" op="equ"/>
      <dgm:constr type="w" for="des" forName="nodeText"/>
      <dgm:constr type="h" for="des" forName="nodeText" op="equ"/>
      <dgm:constr type="w" for="des" forName="parSh"/>
      <dgm:constr type="w" for="des" forName="parSh" op="equ"/>
      <dgm:constr type="primFontSz" for="des" forName="parTx" val="26"/>
      <dgm:constr type="primFontSz" for="des" forName="parTx" op="equ"/>
      <dgm:constr type="primFontSz" for="des" forName="parSh" op="equ"/>
      <dgm:constr type="primFontSz" for="des" forName="nodeText" op="equ"/>
      <dgm:constr type="secFontSz" for="des" forName="nodeText" op="equ"/>
      <dgm:constr type="primFontSz" for="des" forName="sibTransNodeCircle" op="equ"/>
      <dgm:constr type="h" for="des" forName="sibTransNodeCircle" op="equ"/>
      <dgm:constr type="w" for="des" forName="sibTransNodeCircle" op="equ"/>
      <dgm:constr type="h" for="des" forName="parTx" refType="primFontSz" refFor="des" refForName="parTx" fact="1.5"/>
      <dgm:constr type="h" for="ch" forName="compositeNode" refType="h"/>
      <dgm:constr type="h" for="des" forName="parSh" refType="w"/>
      <dgm:constr type="h" for="des" forName="nodeText" refType="primFontSz" refFor="des" refForName="parTx" fact="2.1"/>
      <dgm:constr type="h" for="des" forName="parSh" refType="h" refFor="des" refForName="parTx" op="lte" fact="1.2"/>
      <dgm:constr type="h" for="des" forName="parSh" refType="h" refFor="des" refForName="parTx" op="gte" fact="1.2"/>
    </dgm:constrLst>
    <dgm:ruleLst>
      <dgm:rule type="primFontSz" for="des" forName="parSh" val="5" fact="NaN" max="NaN"/>
    </dgm:ruleLst>
    <dgm:forEach name="Name3" axis="ch" ptType="node">
      <dgm:layoutNode name="compositeNode">
        <dgm:alg type="composite"/>
        <dgm:shape xmlns:r="http://schemas.openxmlformats.org/officeDocument/2006/relationships" r:blip="">
          <dgm:adjLst/>
        </dgm:shape>
        <dgm:presOf/>
        <dgm:choose name="Name004">
          <dgm:if name="Name5" axis="self" ptType="node" func="cnt" op="equ" val="0">
            <dgm:constrLst>
              <dgm:constr type="w" for="ch" forName="parTx" refType="w"/>
              <dgm:constr type="w" for="ch" forName="parSh" refType="w" refFor="ch" refForName="parTx"/>
              <dgm:constr type="w" for="ch" forName="nodeText" refType="w" refFor="ch" refForName="parTx"/>
              <dgm:constr type="t" for="ch" forName="nodeText" refType="b" refFor="ch" refForName="parSh"/>
            </dgm:constrLst>
          </dgm:if>
          <dgm:else name="Name6">
            <dgm:constrLst>
              <dgm:constr type="w" for="ch" forName="parTx" refType="w"/>
              <dgm:constr type="w" for="ch" forName="parSh" refType="w" refFor="ch" refForName="parTx"/>
              <dgm:constr type="w" for="ch" forName="nodeText" refType="w" refFor="ch" refForName="parTx" fact="0.9"/>
              <dgm:constr type="t" for="ch" forName="nodeText" refType="b" refFor="ch" refForName="parSh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zOrderOff="1" hideGeom="1">
            <dgm:adjLst/>
          </dgm:shape>
          <dgm:presOf/>
          <dgm:constrLst>
            <dgm:constr type="h" refType="w" op="lte" fact="0.4"/>
            <dgm:constr type="h"/>
          </dgm:constrLst>
          <dgm:ruleLst>
            <dgm:rule type="h" val="INF" fact="NaN" max="NaN"/>
          </dgm:ruleLst>
        </dgm:layoutNode>
        <dgm:layoutNode name="parSh">
          <dgm:alg type="composite"/>
          <dgm:shape xmlns:r="http://schemas.openxmlformats.org/officeDocument/2006/relationships" r:blip="">
            <dgm:adjLst/>
          </dgm:shape>
          <dgm:presOf axis="self" ptType="node"/>
          <dgm:choose name="casesForFirstAndLastNode">
            <dgm:if name="ifFirstNode" axis="self" ptType="node" func="pos" op="equ" val="1">
              <dgm:choose name="removeLineWhenOnlyOneNode">
                <dgm:if name="ifOnlyOneNode" axis="followSib" ptType="node" func="cnt" op="equ" val="0">
                  <dgm:constrLst>
                    <dgm:constr type="h"/>
                    <dgm:constr type="h" for="ch" forName="lineNode" val="0.002"/>
                    <dgm:constr type="w" for="ch" forName="lineNode" refType="w" fact="0"/>
                    <dgm:constr type="w" for="ch" forName="lineArrowNode" refType="w" fact="0"/>
                    <dgm:constr type="h" for="ch" forName="lineArrowNode" refType="h" fact="0"/>
                    <dgm:constr type="ctrY" for="ch" forName="lineNode" refType="ctrY" refFor="ch" refForName="sibTransNodeCircle"/>
                    <dgm:constr type="h" for="ch" forName="sibTransNodeCircle" refType="h" fact="0.9"/>
                    <dgm:constr type="w" for="ch" forName="sibTransNodeCircle" refType="h" refFor="ch" refForName="sibTransNodeCircle"/>
                    <dgm:constr type="ctrX" for="ch" forName="sibTransNodeCircle" refType="w" fact="0.45"/>
                    <dgm:constr type="ctrY" for="ch" forName="sibTransNodeCircle" refType="h" fact="0.25"/>
                    <dgm:constr type="t" for="ch" forName="spacerBetweenCircleAndCallout" refType="b" refFor="ch" refForName="sibTransNodeCircle"/>
                    <dgm:constr type="h" for="ch" forName="spacerBetweenCircleAndCallout" val="4.6"/>
                  </dgm:constrLst>
                </dgm:if>
                <dgm:else name="ifMoreThanOneNode">
                  <dgm:constrLst>
                    <dgm:constr type="h"/>
                    <dgm:constr type="h" for="ch" forName="lineNode" val="0.002"/>
                    <dgm:constr type="w" for="ch" forName="lineNode" refType="w" fact="0.4"/>
                    <dgm:constr type="l" for="ch" forName="lineNode" refType="w" fact="0.5"/>
                    <dgm:constr type="w" for="ch" forName="lineArrowNode" refType="w" fact="0.046"/>
                    <dgm:constr type="h" for="ch" forName="lineArrowNode" refType="h" fact="0.18"/>
                    <dgm:constr type="l" for="ch" forName="lineArrowNode" refType="w" fact="0.924"/>
                    <dgm:constr type="t" for="ch" forName="lineArrowNode" refType="h" fact="0.18"/>
                    <dgm:constr type="ctrY" for="ch" forName="lineNode" refType="ctrY" refFor="ch" refForName="sibTransNodeCircle"/>
                    <dgm:constr type="h" for="ch" forName="sibTransNodeCircle" refType="h" fact="0.9"/>
                    <dgm:constr type="w" for="ch" forName="sibTransNodeCircle" refType="h" refFor="ch" refForName="sibTransNodeCircle"/>
                    <dgm:constr type="ctrX" for="ch" forName="sibTransNodeCircle" refType="w" fact="0.45"/>
                    <dgm:constr type="ctrY" for="ch" forName="sibTransNodeCircle" refType="h" fact="0.25"/>
                    <dgm:constr type="t" for="ch" forName="spacerBetweenCircleAndCallout" refType="b" refFor="ch" refForName="sibTransNodeCircle"/>
                    <dgm:constr type="h" for="ch" forName="spacerBetweenCircleAndCallout" val="4.6"/>
                  </dgm:constrLst>
                </dgm:else>
              </dgm:choose>
            </dgm:if>
            <dgm:if name="ifLastNode" axis="self" ptType="node" func="revPos" op="equ" val="1">
              <dgm:constrLst>
                <dgm:constr type="h"/>
                <dgm:constr type="h" for="ch" forName="lineNode" val="0.002"/>
                <dgm:constr type="w" for="ch" forName="lineNode" refType="w" fact="0.45"/>
                <dgm:constr type="w" for="ch" forName="lineArrowNode" refType="w" fact="0"/>
                <dgm:constr type="h" for="ch" forName="lineArrowNode" refType="h" fact="0"/>
                <dgm:constr type="ctrY" for="ch" forName="lineNode" refType="ctrY" refFor="ch" refForName="sibTransNodeCircle"/>
                <dgm:constr type="h" for="ch" forName="sibTransNodeCircle" refType="h"/>
                <dgm:constr type="w" for="ch" forName="sibTransNodeCircle" refType="h" refFor="ch" refForName="sibTransNodeCircle"/>
                <dgm:constr type="ctrX" for="ch" forName="sibTransNodeCircle" refType="w" fact="0.45"/>
                <dgm:constr type="ctrY" for="ch" forName="sibTransNodeCircle" refType="h" fact="0.25"/>
                <dgm:constr type="t" for="ch" forName="spacerBetweenCircleAndCallout" refType="b" refFor="ch" refForName="sibTransNodeCircle"/>
                <dgm:constr type="h" for="ch" forName="spacerBetweenCircleAndCallout" val="4.6"/>
              </dgm:constrLst>
            </dgm:if>
            <dgm:else name="allOtherNodes">
              <dgm:constrLst>
                <dgm:constr type="h"/>
                <dgm:constr type="h" for="ch" forName="lineNode" val="0.002"/>
                <dgm:constr type="w" for="ch" forName="lineNode" refType="w" fact="0.9"/>
                <dgm:constr type="w" for="ch" forName="lineArrowNode" refType="w" fact="0.046"/>
                <dgm:constr type="h" for="ch" forName="lineArrowNode" refType="h" fact="0.18"/>
                <dgm:constr type="l" for="ch" forName="lineArrowNode" refType="w" fact="0.924"/>
                <dgm:constr type="t" for="ch" forName="lineArrowNode" refType="h" fact="0.18"/>
                <dgm:constr type="ctrY" for="ch" forName="lineNode" refType="ctrY" refFor="ch" refForName="sibTransNodeCircle"/>
                <dgm:constr type="h" for="ch" forName="sibTransNodeCircle" refType="h" fact="0.9"/>
                <dgm:constr type="w" for="ch" forName="sibTransNodeCircle" refType="h" refFor="ch" refForName="sibTransNodeCircle"/>
                <dgm:constr type="ctrX" for="ch" forName="sibTransNodeCircle" refType="w" fact="0.45"/>
                <dgm:constr type="ctrY" for="ch" forName="sibTransNodeCircle" refType="h" fact="0.25"/>
                <dgm:constr type="t" for="ch" forName="spacerBetweenCircleAndCallout" refType="b" refFor="ch" refForName="sibTransNodeCircle"/>
                <dgm:constr type="h" for="ch" forName="spacerBetweenCircleAndCallout" val="4.6"/>
              </dgm:constrLst>
            </dgm:else>
          </dgm:choose>
          <dgm:layoutNode name="lineNode" styleLbl="alignAccFollowNode1">
            <dgm:alg type="sp"/>
            <dgm:shape xmlns:r="http://schemas.openxmlformats.org/officeDocument/2006/relationships" type="rect" r:blip="">
              <dgm:adjLst/>
            </dgm:shape>
            <dgm:presOf/>
            <dgm:constrLst/>
            <dgm:ruleLst/>
          </dgm:layoutNode>
          <dgm:layoutNode name="lineArrowNode" styleLbl="alignAccFollowNode1">
            <dgm:alg type="sp"/>
            <dgm:shape xmlns:r="http://schemas.openxmlformats.org/officeDocument/2006/relationships" type="chevron" r:blip="">
              <dgm:adjLst>
                <dgm:adj idx="1" val="0.9"/>
              </dgm:adjLst>
            </dgm:shape>
            <dgm:presOf/>
            <dgm:ruleLst/>
          </dgm:layoutNode>
          <dgm:forEach name="Name19" axis="followSib" ptType="sibTrans" hideLastTrans="0" cnt="1">
            <dgm:layoutNode name="sibTransNodeCircle" styleLbl="alignNode1">
              <dgm:varLst>
                <dgm:chMax val="0"/>
                <dgm:bulletEnabled/>
              </dgm:varLst>
              <dgm:presOf axis="self" ptType="sibTrans"/>
              <dgm:alg type="tx">
                <dgm:param type="txAnchorVert" val="mid"/>
                <dgm:param type="txAnchorHorzCh" val="ctr"/>
                <dgm:param type="parTxRTLAlign" val="l"/>
              </dgm:alg>
              <dgm:shape xmlns:r="http://schemas.openxmlformats.org/officeDocument/2006/relationships" type="ellipse" r:blip="">
                <dgm:adjLst/>
              </dgm:shape>
              <dgm:constrLst>
                <dgm:constr type="w" refType="h" op="equ"/>
                <dgm:constr type="primFontSz" val="60"/>
                <dgm:constr type="tMarg" refType="w" fact="0.11"/>
                <dgm:constr type="lMarg" refType="w" fact="0.11"/>
                <dgm:constr type="rMarg" refType="w" fact="0.11"/>
                <dgm:constr type="bMarg" refType="w" fact="0.11"/>
              </dgm:constrLst>
              <dgm:ruleLst>
                <dgm:rule type="primFontSz" val="14" fact="NaN" max="NaN"/>
              </dgm:ruleLst>
            </dgm:layoutNode>
            <dgm:layoutNode name="spacerBetweenCircleAndCallout">
              <dgm:varLst/>
              <dgm:presOf/>
              <dgm:alg type="sp"/>
              <dgm:shape xmlns:r="http://schemas.openxmlformats.org/officeDocument/2006/relationships" r:blip="">
                <dgm:adjLst/>
              </dgm:shape>
              <dgm:constrLst/>
              <dgm:ruleLst/>
            </dgm:layoutNode>
          </dgm:forEach>
          <dgm:presOf/>
          <dgm:ruleLst/>
        </dgm:layoutNode>
        <dgm:layoutNode name="nodeText" styleLbl="alignAccFollowNode1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upArrowCallout" r:blip="">
            <dgm:adjLst>
              <dgm:adj idx="1" val="0.5"/>
              <dgm:adj idx="2" val="0.2"/>
              <dgm:adj idx="3" val="0.2"/>
              <dgm:adj idx="4" val="1"/>
            </dgm:adjLst>
          </dgm:shape>
          <dgm:presOf axis="desOrSelf" ptType="node"/>
          <dgm:constrLst>
            <dgm:constr type="secFontSz" val="16"/>
            <dgm:constr type="primFontSz" val="26"/>
            <dgm:constr type="h"/>
            <dgm:constr type="tMarg" val="13"/>
            <dgm:constr type="lMarg" refType="w" fact="0.2236"/>
            <dgm:constr type="rMarg" refType="w" fact="0.2236"/>
            <dgm:constr type="bMarg" val="13"/>
          </dgm:constrLst>
          <dgm:ruleLst>
            <dgm:rule type="secFontSz" val="11" fact="NaN" max="NaN"/>
            <dgm:rule type="primFontSz" val="11" fact="NaN" max="NaN"/>
            <dgm:rule type="h" val="INF" fact="NaN" max="NaN"/>
          </dgm:ruleLst>
        </dgm:layoutNode>
      </dgm:layoutNode>
      <dgm:forEach name="sibTransForEach" axis="followSib" ptType="sibTrans" cnt="1">
        <dgm:layoutNode name="sibTransComposite" styleLbl="alignAccFollowNode1">
          <dgm:alg type="sp"/>
          <dgm:shape xmlns:r="http://schemas.openxmlformats.org/officeDocument/2006/relationships" r:blip="">
            <dgm:adjLst/>
          </dgm:shape>
          <dgm:ruleLst/>
        </dgm:layoutNode>
        <dgm:ruleLst>
          <dgm:rule type="h" val="INF" fact="NaN" max="NaN"/>
        </dgm:ruleLst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0">
            <a:buAutoNum type="arabicParenBoth"/>
          </dgm1611:buPr>
        </dgm1611:autoBuNodeInfo>
      </dgm1611:autoBuNodeInfoLst>
    </a:ext>
  </dgm:extLst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BE222D-AD96-49DC-81DD-DF25B269024E}" type="datetimeFigureOut">
              <a:rPr lang="en-US" smtClean="0"/>
              <a:t>4/8/2020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8C0BEE-3613-4C1C-9F0D-B9D13CB1DCA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65654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dx.doi.org/10.15585/mmwr.mm6912e2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8C0BEE-3613-4C1C-9F0D-B9D13CB1DCAF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06696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8C0BEE-3613-4C1C-9F0D-B9D13CB1DCAF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07417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8C0BEE-3613-4C1C-9F0D-B9D13CB1DCAF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51852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50863" y="4445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20486" y="3602160"/>
            <a:ext cx="5486400" cy="538106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8C0BEE-3613-4C1C-9F0D-B9D13CB1DCAF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90127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8C0BEE-3613-4C1C-9F0D-B9D13CB1DCAF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37189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5988" y="363538"/>
            <a:ext cx="4454525" cy="25050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3010005"/>
            <a:ext cx="5486400" cy="360045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8C0BEE-3613-4C1C-9F0D-B9D13CB1DCAF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1589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8C0BEE-3613-4C1C-9F0D-B9D13CB1DCAF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72706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8C0BEE-3613-4C1C-9F0D-B9D13CB1DCAF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211011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8C0BEE-3613-4C1C-9F0D-B9D13CB1DCAF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19265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8C0BEE-3613-4C1C-9F0D-B9D13CB1DCAF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43823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8C0BEE-3613-4C1C-9F0D-B9D13CB1DCAF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76769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Open Sans"/>
              </a:rPr>
              <a:t>Severe Outcomes Among Patients with Coronavirus Disease 2019 (COVID-19) — United States, February 12–March 16, 2020. MMWR Morb Mortal Wkly Rep 2020;69:343-346. DOI: </a:t>
            </a:r>
            <a:r>
              <a:rPr lang="en-US" sz="1200" b="0" i="0" u="sng" dirty="0">
                <a:solidFill>
                  <a:srgbClr val="075290"/>
                </a:solidFill>
                <a:effectLst/>
                <a:latin typeface="&amp;quot"/>
                <a:hlinkClick r:id="rId3"/>
              </a:rPr>
              <a:t>http://dx.doi.org/10.15585/mmwr.mm6912e2</a:t>
            </a:r>
            <a:r>
              <a:rPr lang="en-US" sz="1200" b="0" i="0" u="none" strike="noStrike" dirty="0">
                <a:solidFill>
                  <a:srgbClr val="075290"/>
                </a:solidFill>
                <a:effectLst/>
                <a:latin typeface="&amp;quot"/>
                <a:hlinkClick r:id="rId3"/>
              </a:rPr>
              <a:t>external icon</a:t>
            </a:r>
            <a:endParaRPr lang="en-US" sz="12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8C0BEE-3613-4C1C-9F0D-B9D13CB1DCAF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27710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Clean “high touch” areas frequently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highlight>
                  <a:srgbClr val="FFFF00"/>
                </a:highlight>
              </a:rPr>
              <a:t>Establish relationships with care facilities and local public health agencies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highlight>
                <a:srgbClr val="FFFF00"/>
              </a:highlight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highlight>
                  <a:srgbClr val="FFFF00"/>
                </a:highlight>
              </a:rPr>
              <a:t>Maintain physical distancing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8C0BEE-3613-4C1C-9F0D-B9D13CB1DCAF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56293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8C0BEE-3613-4C1C-9F0D-B9D13CB1DCAF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18186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8C0BEE-3613-4C1C-9F0D-B9D13CB1DCAF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79887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8C0BEE-3613-4C1C-9F0D-B9D13CB1DCAF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38487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8C0BEE-3613-4C1C-9F0D-B9D13CB1DCAF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95241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000" dirty="0"/>
              <a:t>These findings are from an American Psychiatric Association-sponsored poll conducted online via a Porter Novelli PN View: 360 survey using Engine’s online CARAVAN® Omnibus survey. The surveys were collected from a nationally representative sample of 1,004 adults during the period March 18-19, 2020. The margin of error is +/- 3.1% at the 95% confidence level.</a:t>
            </a:r>
            <a:br>
              <a:rPr lang="en-US" sz="1000" dirty="0"/>
            </a:br>
            <a:endParaRPr lang="en-US" sz="10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8C0BEE-3613-4C1C-9F0D-B9D13CB1DCAF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9825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04DB13E-F722-4ED6-BB00-556651E952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26428D7-C6F3-473D-A360-A3F5C3E8728C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9103" y="2244830"/>
            <a:ext cx="8933796" cy="2437232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3000"/>
              </a:lnSpc>
              <a:defRPr lang="en-US" sz="68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9101" y="4682062"/>
            <a:ext cx="8936846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 spc="8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6"/>
            <a:ext cx="1554480" cy="485546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EA0C0817-A112-4847-8014-A94B7D2A4EA3}" type="datetime1">
              <a:rPr lang="en-US" smtClean="0"/>
              <a:t>4/8/2020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629100" y="5177408"/>
            <a:ext cx="5730295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20" y="5177408"/>
            <a:ext cx="1955980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77701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F40B7-36AB-4376-BE14-EF7004D79BB9}" type="datetime1">
              <a:rPr lang="en-US" smtClean="0"/>
              <a:t>4/8/2020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33299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7CAB8-DCAE-46A5-AADA-B3FAD11A54E0}" type="datetime1">
              <a:rPr lang="en-US" smtClean="0"/>
              <a:t>4/8/2020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00734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2B432-ACDA-4023-A761-2BAB76577B62}" type="datetime1">
              <a:rPr lang="en-US" smtClean="0"/>
              <a:t>4/8/2020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37087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A4A1889-E37C-4EC3-9E41-9DAD221CF3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9156" y="2275165"/>
            <a:ext cx="8933688" cy="2406895"/>
          </a:xfrm>
        </p:spPr>
        <p:txBody>
          <a:bodyPr anchor="ctr">
            <a:normAutofit/>
          </a:bodyPr>
          <a:lstStyle>
            <a:lvl1pPr algn="ctr">
              <a:lnSpc>
                <a:spcPct val="83000"/>
              </a:lnSpc>
              <a:defRPr lang="en-US" sz="68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683EB04-C23E-490C-A1A6-030CF79D23C8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8A84C03-E1CA-4A4E-81D6-9BB0C335B7A0}"/>
                </a:ext>
              </a:extLst>
            </p:cNvPr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A26FB5A-D5D1-4DAB-AC43-7F51A7F2D197}"/>
                </a:ext>
              </a:extLst>
            </p:cNvPr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9303F14-E560-4C02-94F4-B4695FE26813}"/>
                </a:ext>
              </a:extLst>
            </p:cNvPr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9156" y="4682062"/>
            <a:ext cx="8939784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800">
                <a:solidFill>
                  <a:schemeClr val="tx1">
                    <a:lumMod val="95000"/>
                    <a:lumOff val="5000"/>
                  </a:schemeClr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18760" y="1344502"/>
            <a:ext cx="1554480" cy="498781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D9C646AA-F36E-4540-911D-FFFC0A0EF24A}" type="datetime1">
              <a:rPr lang="en-US" smtClean="0"/>
              <a:t>4/8/2020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29157" y="5177408"/>
            <a:ext cx="5660134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177408"/>
            <a:ext cx="1958339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60714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6176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86D26-FA5F-4637-B602-B7C2DC34CFD4}" type="datetime1">
              <a:rPr lang="en-US" smtClean="0"/>
              <a:t>4/8/2020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46721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92472"/>
            <a:ext cx="4663440" cy="3163825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58712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>
                <a:solidFill>
                  <a:schemeClr val="tx1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58712" y="2792471"/>
            <a:ext cx="4663440" cy="3164509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F15D8-96D1-4781-BC50-CA8A088B2FE4}" type="datetime1">
              <a:rPr lang="en-US" smtClean="0"/>
              <a:t>4/8/2020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9960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96C99-B8F8-4528-BD05-0E16E943DC09}" type="datetime1">
              <a:rPr lang="en-US" smtClean="0"/>
              <a:t>4/8/2020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74131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36942-C211-4B28-8DBD-C953E00AF71B}" type="datetime1">
              <a:rPr lang="en-US" smtClean="0"/>
              <a:t>4/8/2020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72471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5E1BBF9-8BEF-4353-BA68-30AAF9EBD8D8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B941C21-2A5D-4912-AB06-1BB0C0EB6AE1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8200" y="607392"/>
            <a:ext cx="3161963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6858000" cy="53340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58200" y="2336800"/>
            <a:ext cx="3161963" cy="36068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88000" y="6035040"/>
            <a:ext cx="1955800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E8D12A6-918A-48BD-8CB9-CA713993B0EA}" type="datetime1">
              <a:rPr lang="en-US" smtClean="0"/>
              <a:t>4/8/2020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685801" y="6035040"/>
            <a:ext cx="4584700" cy="365760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3435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86021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687CA98-D9C7-497F-A1DA-7D22F8753BCE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7696201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662337" y="6035040"/>
            <a:ext cx="2071963" cy="365760"/>
          </a:xfrm>
        </p:spPr>
        <p:txBody>
          <a:bodyPr/>
          <a:lstStyle>
            <a:lvl1pPr>
              <a:defRPr b="1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E778CE86-875F-4587-BCF6-FA054AFC0D53}" type="datetime1">
              <a:rPr lang="en-US" smtClean="0"/>
              <a:pPr/>
              <a:t>4/8/2020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12648" y="6035040"/>
            <a:ext cx="4588002" cy="365760"/>
          </a:xfrm>
        </p:spPr>
        <p:txBody>
          <a:bodyPr/>
          <a:lstStyle>
            <a:lvl1pPr marL="0" algn="r" defTabSz="914400" rtl="0" eaLnBrk="1" latinLnBrk="0" hangingPunct="1">
              <a:defRPr lang="en-US" sz="1000" b="1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5296" cy="365760"/>
          </a:xfrm>
        </p:spPr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8B3D8CC-BB13-41A5-8F34-B8E84A4F9534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7250" y="603504"/>
            <a:ext cx="3144774" cy="164592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2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7250" y="2386584"/>
            <a:ext cx="3144774" cy="3511296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782230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E94681D-2A4C-4A8D-B9B5-31D440D032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849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56794" y="6035040"/>
            <a:ext cx="2893045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6FA2B21-3FCD-4721-B95C-427943F61125}" type="datetime1">
              <a:rPr lang="en-US" smtClean="0"/>
              <a:t>4/8/2020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66800" y="6035040"/>
            <a:ext cx="58166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87000" y="6035040"/>
            <a:ext cx="8382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1577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65" r:id="rId5"/>
    <p:sldLayoutId id="2147483671" r:id="rId6"/>
    <p:sldLayoutId id="2147483672" r:id="rId7"/>
    <p:sldLayoutId id="2147483662" r:id="rId8"/>
    <p:sldLayoutId id="2147483663" r:id="rId9"/>
    <p:sldLayoutId id="2147483664" r:id="rId10"/>
    <p:sldLayoutId id="2147483666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000" i="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1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7" Type="http://schemas.openxmlformats.org/officeDocument/2006/relationships/image" Target="../media/image20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28.gif"/><Relationship Id="rId7" Type="http://schemas.openxmlformats.org/officeDocument/2006/relationships/diagramColors" Target="../diagrams/colors5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Relationship Id="rId9" Type="http://schemas.openxmlformats.org/officeDocument/2006/relationships/image" Target="../media/image52.jpe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0.xml"/><Relationship Id="rId3" Type="http://schemas.openxmlformats.org/officeDocument/2006/relationships/image" Target="../media/image53.png"/><Relationship Id="rId7" Type="http://schemas.openxmlformats.org/officeDocument/2006/relationships/diagramColors" Target="../diagrams/colors10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0.xml"/><Relationship Id="rId5" Type="http://schemas.openxmlformats.org/officeDocument/2006/relationships/diagramLayout" Target="../diagrams/layout10.xml"/><Relationship Id="rId4" Type="http://schemas.openxmlformats.org/officeDocument/2006/relationships/diagramData" Target="../diagrams/data1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en.uncyclopedia.co/wiki/Teenager" TargetMode="Externa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nc-sa/3.0/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uxayUBd6T7M?feature=oembed" TargetMode="External"/><Relationship Id="rId4" Type="http://schemas.openxmlformats.org/officeDocument/2006/relationships/image" Target="../media/image5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Rectangle 99">
            <a:extLst>
              <a:ext uri="{FF2B5EF4-FFF2-40B4-BE49-F238E27FC236}">
                <a16:creationId xmlns:a16="http://schemas.microsoft.com/office/drawing/2014/main" id="{391159B2-3847-4541-BAAE-D93F71723E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3190" y="457200"/>
            <a:ext cx="11281609" cy="5943603"/>
          </a:xfrm>
          <a:prstGeom prst="rect">
            <a:avLst/>
          </a:prstGeom>
          <a:solidFill>
            <a:srgbClr val="FFFFFF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 useBgFill="1">
        <p:nvSpPr>
          <p:cNvPr id="102" name="Rectangle 101">
            <a:extLst>
              <a:ext uri="{FF2B5EF4-FFF2-40B4-BE49-F238E27FC236}">
                <a16:creationId xmlns:a16="http://schemas.microsoft.com/office/drawing/2014/main" id="{93BDF953-B1FC-408F-A14E-33A8C1DC1B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6738" y="621793"/>
            <a:ext cx="10954512" cy="5614416"/>
          </a:xfrm>
          <a:prstGeom prst="rect">
            <a:avLst/>
          </a:prstGeom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8C3B467-088C-4F3D-A9A7-105C4E1E20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41170" y="3716860"/>
            <a:ext cx="9732773" cy="1465112"/>
          </a:xfrm>
        </p:spPr>
        <p:txBody>
          <a:bodyPr>
            <a:normAutofit/>
          </a:bodyPr>
          <a:lstStyle/>
          <a:p>
            <a:r>
              <a:rPr lang="en-US" sz="5100" dirty="0"/>
              <a:t>Well being in the time of covid-19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722DDC-8EEE-4A06-8DFE-B44871EAA2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5181972"/>
            <a:ext cx="9517450" cy="638904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sz="1500" dirty="0"/>
              <a:t>Sara Mackenzie, MD, MPH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sz="1500" dirty="0"/>
              <a:t>Valerie Cherry, PhD</a:t>
            </a:r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17C4AC30-431E-4860-8128-139F9F61E2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446824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06" name="Straight Connector 105">
            <a:extLst>
              <a:ext uri="{FF2B5EF4-FFF2-40B4-BE49-F238E27FC236}">
                <a16:creationId xmlns:a16="http://schemas.microsoft.com/office/drawing/2014/main" id="{D0C35C70-8DD1-457D-85E7-728F1B0C52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50180" y="446823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>
            <a:extLst>
              <a:ext uri="{FF2B5EF4-FFF2-40B4-BE49-F238E27FC236}">
                <a16:creationId xmlns:a16="http://schemas.microsoft.com/office/drawing/2014/main" id="{B71691B1-EF90-41BA-A886-9331EB0364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941820" y="446823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>
            <a:extLst>
              <a:ext uri="{FF2B5EF4-FFF2-40B4-BE49-F238E27FC236}">
                <a16:creationId xmlns:a16="http://schemas.microsoft.com/office/drawing/2014/main" id="{BEB77709-9ED2-4392-8D1E-91E4AB9644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50180" y="1092118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bstract image">
            <a:extLst>
              <a:ext uri="{FF2B5EF4-FFF2-40B4-BE49-F238E27FC236}">
                <a16:creationId xmlns:a16="http://schemas.microsoft.com/office/drawing/2014/main" id="{6D3BA21E-E6C8-4E14-8E53-C5DF567E9D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00" r="3" b="24520"/>
          <a:stretch/>
        </p:blipFill>
        <p:spPr>
          <a:xfrm>
            <a:off x="3116580" y="1395172"/>
            <a:ext cx="5969424" cy="2148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6931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80000"/>
                <a:shade val="100000"/>
                <a:satMod val="300000"/>
              </a:schemeClr>
            </a:gs>
            <a:gs pos="100000">
              <a:schemeClr val="bg1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904DB13E-F722-4ED6-BB00-556651E95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579344F8-71D5-40D4-B4C7-20B459022E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0807B62-76AA-4BA3-A701-E540883998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17DB5C5-46D5-4E05-BE20-C7B8E91124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26428D7-C6F3-473D-A360-A3F5C3E872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E538B089-67A4-4EFE-9EF8-1C2BE322F0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E5A33613-E192-4BF7-BB72-35A8A8E89C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6C4CB6F3-3B1D-4DA4-BC12-39CC745B6B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id="{8181C477-311D-4E9C-B8B3-96179F15F8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81B3F29-ED09-41DF-9B9C-1C3445869F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91973" y="643464"/>
            <a:ext cx="4143830" cy="5566305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EF0FE68-24E2-420A-912A-3856757D52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7364" y="806860"/>
            <a:ext cx="3813048" cy="523951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031027A-649E-47C2-A559-505E68CF45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57225" y="1559768"/>
            <a:ext cx="2978281" cy="313537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83000"/>
              </a:lnSpc>
            </a:pPr>
            <a:r>
              <a:rPr lang="en-US" sz="4800" cap="all" spc="-100" dirty="0"/>
              <a:t>What we all need to do:</a:t>
            </a:r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A5F99D38-1D32-4932-900C-FADF14F16D0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3" r="2" b="2"/>
          <a:stretch/>
        </p:blipFill>
        <p:spPr>
          <a:xfrm>
            <a:off x="643463" y="640854"/>
            <a:ext cx="3291840" cy="3474720"/>
          </a:xfrm>
          <a:prstGeom prst="rect">
            <a:avLst/>
          </a:prstGeom>
        </p:spPr>
      </p:pic>
      <p:pic>
        <p:nvPicPr>
          <p:cNvPr id="8" name="Picture 7" descr="A red stop sign sitting on top of a pole&#10;&#10;Description automatically generated">
            <a:extLst>
              <a:ext uri="{FF2B5EF4-FFF2-40B4-BE49-F238E27FC236}">
                <a16:creationId xmlns:a16="http://schemas.microsoft.com/office/drawing/2014/main" id="{2FA9C7D6-F4C9-49B3-B01B-6E536C4A699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5" r="2508"/>
          <a:stretch/>
        </p:blipFill>
        <p:spPr>
          <a:xfrm>
            <a:off x="4009460" y="640854"/>
            <a:ext cx="3291840" cy="3474720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4FA28DC3-EAC1-4BFD-B040-BB3F1FB113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03768" y="640856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18B9EE72-EB2E-4CA0-8935-000AD52629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18068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3C970151-3FCF-45A2-A0A1-9DFA7A104C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309708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4E9785ED-6B23-4150-8733-F8149E20F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18068" y="1286150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close up of a purple blanket&#10;&#10;Description automatically generated">
            <a:extLst>
              <a:ext uri="{FF2B5EF4-FFF2-40B4-BE49-F238E27FC236}">
                <a16:creationId xmlns:a16="http://schemas.microsoft.com/office/drawing/2014/main" id="{10BFEDB7-0768-44C8-AF0C-14DEBF42A13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13" r="5" b="9921"/>
          <a:stretch/>
        </p:blipFill>
        <p:spPr>
          <a:xfrm>
            <a:off x="643463" y="4178595"/>
            <a:ext cx="3291840" cy="2038550"/>
          </a:xfrm>
          <a:prstGeom prst="rect">
            <a:avLst/>
          </a:prstGeom>
        </p:spPr>
      </p:pic>
      <p:pic>
        <p:nvPicPr>
          <p:cNvPr id="12" name="Picture 11" descr="A picture containing game, drawing&#10;&#10;Description automatically generated">
            <a:extLst>
              <a:ext uri="{FF2B5EF4-FFF2-40B4-BE49-F238E27FC236}">
                <a16:creationId xmlns:a16="http://schemas.microsoft.com/office/drawing/2014/main" id="{98F5BF8E-B553-414C-986F-C2B7BDB2962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" b="249"/>
          <a:stretch/>
        </p:blipFill>
        <p:spPr>
          <a:xfrm>
            <a:off x="4010891" y="4178596"/>
            <a:ext cx="3288978" cy="203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9380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904DB13E-F722-4ED6-BB00-556651E95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9BFBBE2E-1F9E-4A1F-80DC-AFE542763F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312C1FD2-BCF6-4E4B-88E2-32BB52C715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2CE109AD-B701-4957-9648-E9D9FC641D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E26428D7-C6F3-473D-A360-A3F5C3E872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40F643E8-8A04-4F5E-9682-75DB08A056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BE778470-AE14-43E4-AFBF-22FD752757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67184196-EC73-466B-AD6B-1F27090280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4" name="Rectangle 83">
            <a:extLst>
              <a:ext uri="{FF2B5EF4-FFF2-40B4-BE49-F238E27FC236}">
                <a16:creationId xmlns:a16="http://schemas.microsoft.com/office/drawing/2014/main" id="{AB2868F7-FE10-4289-A5BD-90763C7A2F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6" y="0"/>
            <a:ext cx="12193866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Graphic 12" descr="Group">
            <a:extLst>
              <a:ext uri="{FF2B5EF4-FFF2-40B4-BE49-F238E27FC236}">
                <a16:creationId xmlns:a16="http://schemas.microsoft.com/office/drawing/2014/main" id="{57081B5D-F59E-474D-8881-EB25181FD5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6199" y="1012876"/>
            <a:ext cx="2487043" cy="2487043"/>
          </a:xfrm>
          <a:prstGeom prst="rect">
            <a:avLst/>
          </a:prstGeom>
        </p:spPr>
      </p:pic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5A00589C-5BA4-40BF-B9C7-D0B2163A8A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5329" y="1562287"/>
            <a:ext cx="2508803" cy="1404929"/>
          </a:xfrm>
          <a:prstGeom prst="rect">
            <a:avLst/>
          </a:prstGeom>
        </p:spPr>
      </p:pic>
      <p:pic>
        <p:nvPicPr>
          <p:cNvPr id="15" name="Graphic 14" descr="No sign">
            <a:extLst>
              <a:ext uri="{FF2B5EF4-FFF2-40B4-BE49-F238E27FC236}">
                <a16:creationId xmlns:a16="http://schemas.microsoft.com/office/drawing/2014/main" id="{63A6790C-0FD8-4CE8-A7BB-B87B264BB7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91586" y="991114"/>
            <a:ext cx="2508805" cy="2508805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BD94142C-10EE-487C-A327-404FDF358F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349" y="4212709"/>
            <a:ext cx="10905302" cy="199706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5F7FAC2D-7A74-4939-A917-A1A5AF935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6196" y="4379135"/>
            <a:ext cx="10579608" cy="1664208"/>
          </a:xfrm>
          <a:prstGeom prst="rect">
            <a:avLst/>
          </a:prstGeom>
          <a:noFill/>
          <a:ln w="6350" cap="sq" cmpd="sng" algn="ctr">
            <a:solidFill>
              <a:schemeClr val="bg1"/>
            </a:solidFill>
            <a:prstDash val="solid"/>
            <a:miter lim="800000"/>
          </a:ln>
          <a:effectLst/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031027A-649E-47C2-A559-505E68CF45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629" y="4519486"/>
            <a:ext cx="10366743" cy="105490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83000"/>
              </a:lnSpc>
            </a:pPr>
            <a:r>
              <a:rPr lang="en-US" sz="4800" cap="all" spc="-100" dirty="0">
                <a:solidFill>
                  <a:schemeClr val="bg1"/>
                </a:solidFill>
              </a:rPr>
              <a:t>What we all need to do: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DDACFF4-E2C0-4525-B30D-88CAAF6D94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12628" y="5576777"/>
            <a:ext cx="10366744" cy="377455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400" spc="80" dirty="0">
                <a:solidFill>
                  <a:schemeClr val="bg1"/>
                </a:solidFill>
              </a:rPr>
              <a:t>Interpersonally</a:t>
            </a:r>
          </a:p>
        </p:txBody>
      </p:sp>
      <p:pic>
        <p:nvPicPr>
          <p:cNvPr id="3074" name="Picture 2" descr="Image result for stay home if sick">
            <a:extLst>
              <a:ext uri="{FF2B5EF4-FFF2-40B4-BE49-F238E27FC236}">
                <a16:creationId xmlns:a16="http://schemas.microsoft.com/office/drawing/2014/main" id="{3C4D93F5-1910-4C67-BBCE-B84A846F63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71361" y="922616"/>
            <a:ext cx="2474040" cy="2822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78381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0EB72A9B-FD82-4F09-BF1E-D39311D3A0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D39B371-6E4E-4070-AB4E-4D788405A5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937DAED-8BFE-4563-BB45-B5E554D70A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031027A-649E-47C2-A559-505E68CF45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What we all need to do: </a:t>
            </a:r>
          </a:p>
        </p:txBody>
      </p:sp>
      <p:graphicFrame>
        <p:nvGraphicFramePr>
          <p:cNvPr id="11" name="Content Placeholder 8">
            <a:extLst>
              <a:ext uri="{FF2B5EF4-FFF2-40B4-BE49-F238E27FC236}">
                <a16:creationId xmlns:a16="http://schemas.microsoft.com/office/drawing/2014/main" id="{B4DDF614-0AF9-49DD-838B-EF579DA25B6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90320230"/>
              </p:ext>
            </p:extLst>
          </p:nvPr>
        </p:nvGraphicFramePr>
        <p:xfrm>
          <a:off x="1066800" y="2310063"/>
          <a:ext cx="10058400" cy="37256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1607066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6B57F45B-5417-4073-A67A-343F2C8812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9028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091B6077-4778-41B2-9147-335CF2F2F9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tx1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7034B47-050D-496A-A139-B7C1F0C61BC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70387" y="643467"/>
            <a:ext cx="8851226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id="{D527D497-40EC-49CA-9C48-FE4127084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bg1"/>
            </a:solidFill>
            <a:prstDash val="solid"/>
            <a:miter lim="800000"/>
          </a:ln>
          <a:effectLst/>
        </p:spPr>
      </p:sp>
    </p:spTree>
    <p:extLst>
      <p:ext uri="{BB962C8B-B14F-4D97-AF65-F5344CB8AC3E}">
        <p14:creationId xmlns:p14="http://schemas.microsoft.com/office/powerpoint/2010/main" val="22461702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904DB13E-F722-4ED6-BB00-556651E95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1E8D93C5-28EB-42D0-86CE-D804955653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AB1B1E7D-F76D-4744-AF85-239E6998A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3BB65211-00DB-45B6-A223-033B2D19CB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E26428D7-C6F3-473D-A360-A3F5C3E872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14DF524F-3FEF-4236-90C6-820E876A94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2400A003-1BE9-49C2-8E57-DCD9B870FC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83BF0991-F9A1-4282-99DB-92D70239F6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4" name="Rectangle 83">
            <a:extLst>
              <a:ext uri="{FF2B5EF4-FFF2-40B4-BE49-F238E27FC236}">
                <a16:creationId xmlns:a16="http://schemas.microsoft.com/office/drawing/2014/main" id="{EA4E4267-CAF0-4C38-8DC6-CD3B1A9F04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0EE3ACC5-126D-4BA4-8B45-7F0B5B839C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384"/>
            <a:ext cx="12192000" cy="6858000"/>
          </a:xfrm>
          <a:prstGeom prst="rect">
            <a:avLst/>
          </a:prstGeom>
          <a:blipFill dpi="0" rotWithShape="1">
            <a:blip r:embed="rId3">
              <a:alphaModFix amt="40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133350" ty="330200" sx="85000" sy="85000" flip="xy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AB2868F7-FE10-4289-A5BD-90763C7A2F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3866" cy="6858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BD94142C-10EE-487C-A327-404FDF358F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6197" y="643464"/>
            <a:ext cx="4143830" cy="556630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5F7FAC2D-7A74-4939-A917-A1A5AF935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1587" y="806860"/>
            <a:ext cx="3813048" cy="5239512"/>
          </a:xfrm>
          <a:prstGeom prst="rect">
            <a:avLst/>
          </a:prstGeom>
          <a:noFill/>
          <a:ln w="6350" cap="sq" cmpd="sng" algn="ctr">
            <a:solidFill>
              <a:schemeClr val="bg1"/>
            </a:solidFill>
            <a:prstDash val="solid"/>
            <a:miter lim="800000"/>
          </a:ln>
          <a:effectLst/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234C8BB-0FF2-43C6-B1D0-E47FA7CF67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6493" y="1559768"/>
            <a:ext cx="2978281" cy="313537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400" dirty="0">
                <a:solidFill>
                  <a:schemeClr val="bg1"/>
                </a:solidFill>
              </a:rPr>
              <a:t>healthy strategies to cope with anxiety due to COVID-19</a:t>
            </a: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BA53A868-C420-4BAE-9244-EC162AF05C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67992" y="640856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C2686EF3-81CC-419F-96C3-002A758803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882292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F8D93CCA-A85E-4529-A6F0-8BB54D27BC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573932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1ECFA516-C18C-41AE-AFF2-A0D0A59C9E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882292" y="1286150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Moving beyond Wellness to Well-Being - Birmingham Medical News">
            <a:extLst>
              <a:ext uri="{FF2B5EF4-FFF2-40B4-BE49-F238E27FC236}">
                <a16:creationId xmlns:a16="http://schemas.microsoft.com/office/drawing/2014/main" id="{63877F6C-493D-4792-858A-A6EE3C3523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41872" y="645106"/>
            <a:ext cx="5411634" cy="5564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00019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Rectangle 81">
            <a:extLst>
              <a:ext uri="{FF2B5EF4-FFF2-40B4-BE49-F238E27FC236}">
                <a16:creationId xmlns:a16="http://schemas.microsoft.com/office/drawing/2014/main" id="{282E2A95-1A08-4118-83C6-B1CA5648E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2FFEFC7E-85EE-4AC9-A351-FBEB13A1D6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5534" y="237744"/>
            <a:ext cx="2926080" cy="6382512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CB2511BB-FC4C-45F3-94EB-661D6806C9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9100" y="413053"/>
            <a:ext cx="2616201" cy="6064596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C4A1C1-2D5C-42D7-9E35-2F38F64758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720" y="612843"/>
            <a:ext cx="2312480" cy="1499738"/>
          </a:xfrm>
        </p:spPr>
        <p:txBody>
          <a:bodyPr anchor="b">
            <a:normAutofit/>
          </a:bodyPr>
          <a:lstStyle/>
          <a:p>
            <a:r>
              <a:rPr lang="en-US" sz="2400" dirty="0"/>
              <a:t>ANXIETY</a:t>
            </a:r>
            <a:br>
              <a:rPr lang="en-US" sz="2400" dirty="0"/>
            </a:br>
            <a:r>
              <a:rPr lang="en-US" sz="2400" dirty="0"/>
              <a:t> IS PART OF BEING HUMAN</a:t>
            </a: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68DC0EC7-60EA-4BD3-BC04-D547DE1B28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69764" y="413053"/>
            <a:ext cx="8212114" cy="6064596"/>
          </a:xfrm>
          <a:prstGeom prst="rect">
            <a:avLst/>
          </a:prstGeom>
          <a:noFill/>
          <a:ln w="6350" cap="sq" cmpd="sng" algn="ctr">
            <a:solidFill>
              <a:srgbClr val="404040"/>
            </a:solidFill>
            <a:prstDash val="solid"/>
            <a:miter lim="800000"/>
          </a:ln>
          <a:effectLst/>
        </p:spPr>
      </p:sp>
      <p:pic>
        <p:nvPicPr>
          <p:cNvPr id="1026" name="Picture 2" descr="Is anxiety normal? | My Lungs My Life">
            <a:extLst>
              <a:ext uri="{FF2B5EF4-FFF2-40B4-BE49-F238E27FC236}">
                <a16:creationId xmlns:a16="http://schemas.microsoft.com/office/drawing/2014/main" id="{4FACD628-0DB5-478D-BAE1-19D794B6E1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78" r="5" b="983"/>
          <a:stretch/>
        </p:blipFill>
        <p:spPr bwMode="auto">
          <a:xfrm>
            <a:off x="4393735" y="882398"/>
            <a:ext cx="6549250" cy="5121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860177B7-F1DE-484F-B867-4AA9D8F2535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62909555"/>
              </p:ext>
            </p:extLst>
          </p:nvPr>
        </p:nvGraphicFramePr>
        <p:xfrm>
          <a:off x="557720" y="2149813"/>
          <a:ext cx="2312479" cy="38541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4310837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0EB72A9B-FD82-4F09-BF1E-D39311D3A0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D39B371-6E4E-4070-AB4E-4D788405A5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937DAED-8BFE-4563-BB45-B5E554D70A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3CC130-9707-4046-A3C4-FCAFA89286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Everyone reacts differently to stressful situations like COVID-19 outbreak……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0E08D48C-97A5-47A7-8F75-70D40D71307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38098256"/>
              </p:ext>
            </p:extLst>
          </p:nvPr>
        </p:nvGraphicFramePr>
        <p:xfrm>
          <a:off x="833437" y="2281884"/>
          <a:ext cx="10525125" cy="40383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B696C1F6-C227-43A6-A67B-17865A1EC695}"/>
              </a:ext>
            </a:extLst>
          </p:cNvPr>
          <p:cNvSpPr txBox="1"/>
          <p:nvPr/>
        </p:nvSpPr>
        <p:spPr>
          <a:xfrm>
            <a:off x="7164187" y="3301733"/>
            <a:ext cx="20988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Abandonment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Mourning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Grief</a:t>
            </a:r>
          </a:p>
        </p:txBody>
      </p:sp>
    </p:spTree>
    <p:extLst>
      <p:ext uri="{BB962C8B-B14F-4D97-AF65-F5344CB8AC3E}">
        <p14:creationId xmlns:p14="http://schemas.microsoft.com/office/powerpoint/2010/main" val="14199009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04DB13E-F722-4ED6-BB00-556651E95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1E8D93C5-28EB-42D0-86CE-D804955653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B1B1E7D-F76D-4744-AF85-239E6998A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BB65211-00DB-45B6-A223-033B2D19CB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26428D7-C6F3-473D-A360-A3F5C3E872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14DF524F-3FEF-4236-90C6-820E876A94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2400A003-1BE9-49C2-8E57-DCD9B870FC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83BF0991-F9A1-4282-99DB-92D70239F6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EA4E4267-CAF0-4C38-8DC6-CD3B1A9F04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EE3ACC5-126D-4BA4-8B45-7F0B5B839C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384"/>
            <a:ext cx="12192000" cy="6858000"/>
          </a:xfrm>
          <a:prstGeom prst="rect">
            <a:avLst/>
          </a:prstGeom>
          <a:blipFill dpi="0" rotWithShape="1">
            <a:blip r:embed="rId3">
              <a:alphaModFix amt="40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133350" ty="330200" sx="85000" sy="85000" flip="xy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B2868F7-FE10-4289-A5BD-90763C7A2F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3866" cy="6858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D94142C-10EE-487C-A327-404FDF358F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6197" y="643464"/>
            <a:ext cx="4143830" cy="556630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F7FAC2D-7A74-4939-A917-A1A5AF935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1587" y="806860"/>
            <a:ext cx="3813048" cy="5239512"/>
          </a:xfrm>
          <a:prstGeom prst="rect">
            <a:avLst/>
          </a:prstGeom>
          <a:noFill/>
          <a:ln w="6350" cap="sq" cmpd="sng" algn="ctr">
            <a:solidFill>
              <a:schemeClr val="bg1"/>
            </a:solidFill>
            <a:prstDash val="solid"/>
            <a:miter lim="800000"/>
          </a:ln>
          <a:effectLst/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14412C-DA58-4F05-B85B-4A933E63C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129" y="1612895"/>
            <a:ext cx="2586302" cy="285322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83000"/>
              </a:lnSpc>
            </a:pPr>
            <a:r>
              <a:rPr lang="en-US" sz="3700" cap="all" spc="-100" dirty="0">
                <a:solidFill>
                  <a:schemeClr val="bg1"/>
                </a:solidFill>
              </a:rPr>
              <a:t>When</a:t>
            </a:r>
            <a:br>
              <a:rPr lang="en-US" sz="3700" cap="all" spc="-100" dirty="0">
                <a:solidFill>
                  <a:schemeClr val="bg1"/>
                </a:solidFill>
              </a:rPr>
            </a:br>
            <a:r>
              <a:rPr lang="en-US" sz="3700" cap="all" spc="-100" dirty="0">
                <a:solidFill>
                  <a:schemeClr val="bg1"/>
                </a:solidFill>
              </a:rPr>
              <a:t> is </a:t>
            </a:r>
            <a:br>
              <a:rPr lang="en-US" sz="3700" cap="all" spc="-100" dirty="0">
                <a:solidFill>
                  <a:schemeClr val="bg1"/>
                </a:solidFill>
              </a:rPr>
            </a:br>
            <a:r>
              <a:rPr lang="en-US" sz="3700" cap="all" spc="-100" dirty="0">
                <a:solidFill>
                  <a:schemeClr val="bg1"/>
                </a:solidFill>
              </a:rPr>
              <a:t>anxiety </a:t>
            </a:r>
            <a:br>
              <a:rPr lang="en-US" sz="3700" cap="all" spc="-100" dirty="0">
                <a:solidFill>
                  <a:schemeClr val="bg1"/>
                </a:solidFill>
              </a:rPr>
            </a:br>
            <a:r>
              <a:rPr lang="en-US" sz="3700" cap="all" spc="-100" dirty="0">
                <a:solidFill>
                  <a:schemeClr val="bg1"/>
                </a:solidFill>
              </a:rPr>
              <a:t> a </a:t>
            </a:r>
            <a:br>
              <a:rPr lang="en-US" sz="3700" cap="all" spc="-100" dirty="0">
                <a:solidFill>
                  <a:schemeClr val="bg1"/>
                </a:solidFill>
              </a:rPr>
            </a:br>
            <a:r>
              <a:rPr lang="en-US" sz="3700" cap="all" spc="-100" dirty="0">
                <a:solidFill>
                  <a:schemeClr val="bg1"/>
                </a:solidFill>
              </a:rPr>
              <a:t>problem?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BA53A868-C420-4BAE-9244-EC162AF05C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67992" y="640856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C2686EF3-81CC-419F-96C3-002A758803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882292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F8D93CCA-A85E-4529-A6F0-8BB54D27BC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573932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1ECFA516-C18C-41AE-AFF2-A0D0A59C9E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882292" y="1286150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AE7D754-6562-40E8-BA1F-3657D62262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14371" t="26046" r="25796" b="11511"/>
          <a:stretch/>
        </p:blipFill>
        <p:spPr>
          <a:xfrm>
            <a:off x="4721058" y="640855"/>
            <a:ext cx="6649355" cy="5612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141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3E25BDA2-3F4D-4B38-90E7-989465ECDD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C96869A-A70D-42F7-876F-605CB1718F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2108" y="610955"/>
            <a:ext cx="10927784" cy="563609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6CD407CC-EF5C-486F-9A14-7F681F986D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7052" y="777240"/>
            <a:ext cx="10597896" cy="5303520"/>
          </a:xfrm>
          <a:prstGeom prst="rect">
            <a:avLst/>
          </a:prstGeom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0CF5DA1-1ED2-457A-A0F5-BCFDC24F2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7840" y="1177818"/>
            <a:ext cx="4128429" cy="4775307"/>
          </a:xfrm>
        </p:spPr>
        <p:txBody>
          <a:bodyPr>
            <a:normAutofit/>
          </a:bodyPr>
          <a:lstStyle/>
          <a:p>
            <a:pPr algn="ctr"/>
            <a:br>
              <a:rPr lang="en-US" sz="3200" dirty="0"/>
            </a:br>
            <a:br>
              <a:rPr lang="en-US" sz="3200" dirty="0"/>
            </a:br>
            <a:r>
              <a:rPr lang="en-US" sz="3200" dirty="0"/>
              <a:t>American Psychiatric Association Poll</a:t>
            </a:r>
            <a:br>
              <a:rPr lang="en-US" sz="3200" dirty="0"/>
            </a:br>
            <a:br>
              <a:rPr lang="en-US" sz="3200" dirty="0"/>
            </a:br>
            <a:r>
              <a:rPr lang="en-US" sz="3200" dirty="0"/>
              <a:t>   </a:t>
            </a:r>
            <a:br>
              <a:rPr lang="en-US" sz="3200" dirty="0"/>
            </a:br>
            <a:br>
              <a:rPr lang="en-US" sz="3200" dirty="0"/>
            </a:br>
            <a:r>
              <a:rPr lang="en-US" sz="3200" dirty="0"/>
              <a:t> </a:t>
            </a:r>
            <a:br>
              <a:rPr lang="en-US" sz="3200" dirty="0"/>
            </a:br>
            <a:r>
              <a:rPr lang="en-US" sz="1300" dirty="0"/>
              <a:t>The surveys were collected from a nationally representative sample of 1,004 adults during the period March 18-19, 2020. The margin of error is +/- 3.1% at the 95% confidence level.</a:t>
            </a:r>
            <a:br>
              <a:rPr lang="en-US" sz="1300" dirty="0"/>
            </a:br>
            <a:endParaRPr lang="en-US" sz="1300" dirty="0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DD76B5F-5BAA-48C6-9065-9AEF15D30B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86269" y="2057401"/>
            <a:ext cx="0" cy="2743200"/>
          </a:xfrm>
          <a:prstGeom prst="line">
            <a:avLst/>
          </a:prstGeom>
          <a:ln w="158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56E6E8F3-381D-41CD-A70D-8646FE291E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6723" y="938213"/>
            <a:ext cx="5514758" cy="5142547"/>
          </a:xfrm>
        </p:spPr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36% of Americans reported that the novel coronavirus is having a serious impact on their mental health</a:t>
            </a:r>
          </a:p>
          <a:p>
            <a:pPr>
              <a:lnSpc>
                <a:spcPct val="100000"/>
              </a:lnSpc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59% felt the coronavirus is having a serious impact on their day-to-day lives. Almost half were worried about running out of food, medicine and/or supplies</a:t>
            </a:r>
          </a:p>
          <a:p>
            <a:pPr>
              <a:lnSpc>
                <a:spcPct val="100000"/>
              </a:lnSpc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57% were concerned that the coronavirus will have a serious negative impact on their finances </a:t>
            </a:r>
          </a:p>
          <a:p>
            <a:pPr>
              <a:lnSpc>
                <a:spcPct val="100000"/>
              </a:lnSpc>
            </a:pP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1E8E16-2293-4E2C-AB8F-C51D3EBFB7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7770" y="1071550"/>
            <a:ext cx="785497" cy="785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5467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EB72A9B-FD82-4F09-BF1E-D39311D3A0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D39B371-6E4E-4070-AB4E-4D788405A5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937DAED-8BFE-4563-BB45-B5E554D70A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A459DB-D790-4475-B983-891AD13FB3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Behavioral results also showed:</a:t>
            </a:r>
            <a:endParaRPr lang="en-US" dirty="0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46B71CE3-179E-4C80-A417-8AB12CE18AD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80397776"/>
              </p:ext>
            </p:extLst>
          </p:nvPr>
        </p:nvGraphicFramePr>
        <p:xfrm>
          <a:off x="1066800" y="2310063"/>
          <a:ext cx="10058400" cy="37256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9824812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7421797-7B77-498E-A01C-0A1194615B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pic>
        <p:nvPicPr>
          <p:cNvPr id="4" name="Picture 3" descr="abstract image">
            <a:extLst>
              <a:ext uri="{FF2B5EF4-FFF2-40B4-BE49-F238E27FC236}">
                <a16:creationId xmlns:a16="http://schemas.microsoft.com/office/drawing/2014/main" id="{7CF6D44D-2A3D-4452-AD00-EDB146D21A3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26D38EC-CD1B-456B-A813-64F8D8E71D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alpha val="94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DC18E46-CA2E-43A8-A2EC-61D30FAC36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5C597EE-8F6D-4DAC-A971-1B0431FE61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</p:spPr>
        <p:txBody>
          <a:bodyPr>
            <a:normAutofit/>
          </a:bodyPr>
          <a:lstStyle/>
          <a:p>
            <a:r>
              <a:rPr lang="en-US" dirty="0"/>
              <a:t>Learning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6B1F09-C2F0-4FA9-A5CD-BB52B49B3F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2103120"/>
            <a:ext cx="10058400" cy="38496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At the end of the webinar participants will be able to: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Identify how COVID-19 spreads</a:t>
            </a:r>
          </a:p>
          <a:p>
            <a:r>
              <a:rPr lang="en-US" sz="2400" dirty="0"/>
              <a:t>Describe how to protect yourself, staff and students</a:t>
            </a:r>
          </a:p>
          <a:p>
            <a:r>
              <a:rPr lang="en-US" sz="2400" dirty="0"/>
              <a:t>Identify healthy strategies to cope with anxiety due to COVID-19</a:t>
            </a:r>
            <a:endParaRPr lang="en-US" sz="2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71752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1">
            <a:extLst>
              <a:ext uri="{FF2B5EF4-FFF2-40B4-BE49-F238E27FC236}">
                <a16:creationId xmlns:a16="http://schemas.microsoft.com/office/drawing/2014/main" id="{4AE9D071-98CF-435C-BD2B-976514544D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7ED9018-9DD4-5748-89CA-EBAB7B8CE4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95" b="2429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619FC33-16ED-4246-9596-BEFEB55E4C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38067" y="457200"/>
            <a:ext cx="7507083" cy="5935132"/>
            <a:chOff x="438067" y="457200"/>
            <a:chExt cx="7507083" cy="5935132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EEA80E1-F99F-4009-837F-2F72F8A5D5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8067" y="618067"/>
              <a:ext cx="7503665" cy="5774265"/>
            </a:xfrm>
            <a:prstGeom prst="rect">
              <a:avLst/>
            </a:prstGeom>
            <a:solidFill>
              <a:schemeClr val="accent1">
                <a:alpha val="97000"/>
              </a:schemeClr>
            </a:solidFill>
            <a:ln w="635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0230AF9A-4641-4BD8-9F95-9607CD3040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8068" y="457200"/>
              <a:ext cx="3703320" cy="9499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703D4EC-9389-41B6-B88B-B6FDC8CD33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241830" y="457200"/>
              <a:ext cx="3703320" cy="9144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261AD9F-D89A-574B-A088-2ABC5C44AF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1006956"/>
            <a:ext cx="7213600" cy="1372177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dirty="0"/>
              <a:t>Online Research Study:</a:t>
            </a:r>
            <a:br>
              <a:rPr lang="en-US" dirty="0"/>
            </a:br>
            <a:r>
              <a:rPr lang="en-US" dirty="0"/>
              <a:t>Psychological Impact and Coping During COVID-19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1D192C5-941C-EC42-BE1E-AC38A47B30DB}"/>
              </a:ext>
            </a:extLst>
          </p:cNvPr>
          <p:cNvSpPr txBox="1">
            <a:spLocks/>
          </p:cNvSpPr>
          <p:nvPr/>
        </p:nvSpPr>
        <p:spPr>
          <a:xfrm>
            <a:off x="581192" y="2438399"/>
            <a:ext cx="7216607" cy="35644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lnSpc>
                <a:spcPct val="90000"/>
              </a:lnSpc>
            </a:pPr>
            <a:r>
              <a:rPr lang="en-US" sz="1500" b="1" dirty="0">
                <a:solidFill>
                  <a:schemeClr val="bg1"/>
                </a:solidFill>
              </a:rPr>
              <a:t>Research Center:</a:t>
            </a:r>
            <a:r>
              <a:rPr lang="en-US" sz="1500" dirty="0">
                <a:solidFill>
                  <a:schemeClr val="bg1"/>
                </a:solidFill>
              </a:rPr>
              <a:t> </a:t>
            </a:r>
            <a:r>
              <a:rPr lang="en-US" sz="1500" dirty="0" err="1">
                <a:solidFill>
                  <a:schemeClr val="bg1"/>
                </a:solidFill>
              </a:rPr>
              <a:t>Ferkauf</a:t>
            </a:r>
            <a:r>
              <a:rPr lang="en-US" sz="1500" dirty="0">
                <a:solidFill>
                  <a:schemeClr val="bg1"/>
                </a:solidFill>
              </a:rPr>
              <a:t> Graduate School of Psychology (Yeshiva University)</a:t>
            </a:r>
            <a:br>
              <a:rPr lang="en-US" sz="1500" dirty="0">
                <a:solidFill>
                  <a:schemeClr val="bg1"/>
                </a:solidFill>
              </a:rPr>
            </a:br>
            <a:r>
              <a:rPr lang="en-US" sz="1500" b="1" dirty="0">
                <a:solidFill>
                  <a:schemeClr val="bg1"/>
                </a:solidFill>
              </a:rPr>
              <a:t>Principal Investigator: </a:t>
            </a:r>
            <a:r>
              <a:rPr lang="en-US" sz="1500" dirty="0">
                <a:solidFill>
                  <a:schemeClr val="bg1"/>
                </a:solidFill>
              </a:rPr>
              <a:t>Dr. Tracy Prout, PhD</a:t>
            </a:r>
          </a:p>
          <a:p>
            <a:pPr fontAlgn="base">
              <a:lnSpc>
                <a:spcPct val="90000"/>
              </a:lnSpc>
            </a:pPr>
            <a:r>
              <a:rPr lang="en-US" sz="1500" dirty="0">
                <a:solidFill>
                  <a:schemeClr val="bg1"/>
                </a:solidFill>
              </a:rPr>
              <a:t>The purpose of the study is to learn more about the psychological impact of the coronavirus/COVID-19 and how people are coping with the pandemic and its consequences.</a:t>
            </a:r>
          </a:p>
          <a:p>
            <a:pPr fontAlgn="base">
              <a:lnSpc>
                <a:spcPct val="90000"/>
              </a:lnSpc>
            </a:pPr>
            <a:r>
              <a:rPr lang="en-US" sz="1500" dirty="0">
                <a:solidFill>
                  <a:schemeClr val="bg1"/>
                </a:solidFill>
              </a:rPr>
              <a:t>You must be at least 18 years old and fluent in English to participate. </a:t>
            </a:r>
          </a:p>
          <a:p>
            <a:pPr fontAlgn="base">
              <a:lnSpc>
                <a:spcPct val="90000"/>
              </a:lnSpc>
            </a:pPr>
            <a:r>
              <a:rPr lang="en-US" sz="1500" dirty="0">
                <a:solidFill>
                  <a:schemeClr val="bg1"/>
                </a:solidFill>
              </a:rPr>
              <a:t>Participation involves completing a survey online. </a:t>
            </a:r>
          </a:p>
          <a:p>
            <a:pPr fontAlgn="base">
              <a:lnSpc>
                <a:spcPct val="90000"/>
              </a:lnSpc>
            </a:pPr>
            <a:r>
              <a:rPr lang="en-US" sz="1500" dirty="0">
                <a:solidFill>
                  <a:schemeClr val="bg1"/>
                </a:solidFill>
              </a:rPr>
              <a:t>The expected length of participation is 20-30 minutes. </a:t>
            </a:r>
          </a:p>
          <a:p>
            <a:pPr fontAlgn="base">
              <a:lnSpc>
                <a:spcPct val="90000"/>
              </a:lnSpc>
            </a:pPr>
            <a:r>
              <a:rPr lang="en-US" sz="1500" dirty="0">
                <a:solidFill>
                  <a:schemeClr val="bg1"/>
                </a:solidFill>
              </a:rPr>
              <a:t>All responses are anonymous. </a:t>
            </a:r>
          </a:p>
          <a:p>
            <a:pPr fontAlgn="base">
              <a:lnSpc>
                <a:spcPct val="90000"/>
              </a:lnSpc>
            </a:pPr>
            <a:r>
              <a:rPr lang="en-US" sz="1500" u="sng" dirty="0">
                <a:solidFill>
                  <a:schemeClr val="bg1"/>
                </a:solidFill>
              </a:rPr>
              <a:t>bit.ly/</a:t>
            </a:r>
            <a:r>
              <a:rPr lang="en-US" sz="1500" u="sng" dirty="0" err="1">
                <a:solidFill>
                  <a:schemeClr val="bg1"/>
                </a:solidFill>
              </a:rPr>
              <a:t>covid</a:t>
            </a:r>
            <a:r>
              <a:rPr lang="en-US" sz="1500" u="sng" dirty="0">
                <a:solidFill>
                  <a:schemeClr val="bg1"/>
                </a:solidFill>
              </a:rPr>
              <a:t>-study</a:t>
            </a:r>
            <a:endParaRPr lang="en-US" sz="1500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</a:pPr>
            <a:endParaRPr lang="en-US" sz="1500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37BA679-8AFA-9343-9CF4-BDB90D307E1F}"/>
              </a:ext>
            </a:extLst>
          </p:cNvPr>
          <p:cNvSpPr txBox="1"/>
          <p:nvPr/>
        </p:nvSpPr>
        <p:spPr>
          <a:xfrm>
            <a:off x="525207" y="5657671"/>
            <a:ext cx="7272592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solidFill>
                  <a:schemeClr val="bg1"/>
                </a:solidFill>
              </a:rPr>
              <a:t>This study has been reviewed and approved by the Western Institutional Review Board.</a:t>
            </a:r>
          </a:p>
          <a:p>
            <a:pPr>
              <a:spcAft>
                <a:spcPts val="600"/>
              </a:spcAf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22354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09D6CD28-D147-4DC0-A5FF-335351C7D0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7CDDF69-9963-4CB8-8441-2D6CA2C666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3190" y="457199"/>
            <a:ext cx="11281609" cy="2146164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8B53A5F-63B3-4E86-93F7-275390D707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6738" y="620453"/>
            <a:ext cx="10954512" cy="1819656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1E53FDB-464B-4FA0-9D4E-18AEB6E50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2965" y="844481"/>
            <a:ext cx="7848653" cy="13716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HEALTHY COPING STRATEGIES</a:t>
            </a:r>
            <a:br>
              <a:rPr lang="en-US" sz="2200" dirty="0">
                <a:solidFill>
                  <a:schemeClr val="tx1"/>
                </a:solidFill>
              </a:rPr>
            </a:br>
            <a:br>
              <a:rPr lang="en-US" sz="2200" dirty="0">
                <a:solidFill>
                  <a:schemeClr val="tx1"/>
                </a:solidFill>
              </a:rPr>
            </a:br>
            <a:r>
              <a:rPr lang="en-US" sz="2200" i="1" dirty="0">
                <a:solidFill>
                  <a:schemeClr val="tx1"/>
                </a:solidFill>
              </a:rPr>
              <a:t>Psychological research points to ways to cope during difficult times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31F0BA6F-B9C8-4FCA-843D-C76CEBECF31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12669134"/>
              </p:ext>
            </p:extLst>
          </p:nvPr>
        </p:nvGraphicFramePr>
        <p:xfrm>
          <a:off x="1019432" y="2664137"/>
          <a:ext cx="10103762" cy="35312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D4F8F93E-9A31-4F40-890E-D10CBBFB1FEC}"/>
              </a:ext>
            </a:extLst>
          </p:cNvPr>
          <p:cNvSpPr/>
          <p:nvPr/>
        </p:nvSpPr>
        <p:spPr>
          <a:xfrm>
            <a:off x="1064794" y="6195365"/>
            <a:ext cx="92690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Brooks SK, Webster RK, Smith LE, et al.  (2020). The psychological impact of quarantine and how to reduce it: rapid review of the evidence. Lancet; 395: 912-20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90852FD-ED6C-4BDE-B346-7F028ED20BC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6738" y="620452"/>
            <a:ext cx="2835390" cy="1721855"/>
          </a:xfrm>
          <a:prstGeom prst="rect">
            <a:avLst/>
          </a:prstGeom>
          <a:effectLst>
            <a:softEdge rad="177800"/>
          </a:effectLst>
        </p:spPr>
      </p:pic>
    </p:spTree>
    <p:extLst>
      <p:ext uri="{BB962C8B-B14F-4D97-AF65-F5344CB8AC3E}">
        <p14:creationId xmlns:p14="http://schemas.microsoft.com/office/powerpoint/2010/main" val="4022472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EB72A9B-FD82-4F09-BF1E-D39311D3A0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D39B371-6E4E-4070-AB4E-4D788405A5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937DAED-8BFE-4563-BB45-B5E554D70A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00B23E-4BE3-41AC-A2F5-500A431C9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1579" y="656684"/>
            <a:ext cx="10407316" cy="137160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Shift From Fear and Anxiety </a:t>
            </a:r>
            <a:br>
              <a:rPr lang="en-US" dirty="0"/>
            </a:br>
            <a:r>
              <a:rPr lang="en-US" dirty="0"/>
              <a:t>to Gratitude and Hope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E3A696C6-94D0-40D7-9D13-F1186FFC49A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80491981"/>
              </p:ext>
            </p:extLst>
          </p:nvPr>
        </p:nvGraphicFramePr>
        <p:xfrm>
          <a:off x="1066799" y="1880937"/>
          <a:ext cx="10523622" cy="44475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A653A491-E539-4589-981F-FB4DE807FFDE}"/>
              </a:ext>
            </a:extLst>
          </p:cNvPr>
          <p:cNvSpPr txBox="1"/>
          <p:nvPr/>
        </p:nvSpPr>
        <p:spPr>
          <a:xfrm>
            <a:off x="6767513" y="4435642"/>
            <a:ext cx="20954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RELAXATION</a:t>
            </a:r>
          </a:p>
          <a:p>
            <a:r>
              <a:rPr lang="en-US" dirty="0"/>
              <a:t>MINDFULNESS</a:t>
            </a:r>
          </a:p>
        </p:txBody>
      </p:sp>
      <p:pic>
        <p:nvPicPr>
          <p:cNvPr id="4098" name="Picture 2" descr="Rewiring the Anxious Brain - Neuroplasticity and the Anxiety Cycle ...">
            <a:extLst>
              <a:ext uri="{FF2B5EF4-FFF2-40B4-BE49-F238E27FC236}">
                <a16:creationId xmlns:a16="http://schemas.microsoft.com/office/drawing/2014/main" id="{F3CC7ECA-37FE-4D6C-96A9-8F9FD73AD3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3743" y="336885"/>
            <a:ext cx="2744981" cy="1544052"/>
          </a:xfrm>
          <a:prstGeom prst="rect">
            <a:avLst/>
          </a:prstGeom>
          <a:noFill/>
          <a:effectLst>
            <a:softEdge rad="1016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14FCC0B-DB0E-4459-938C-8B29592C38B4}"/>
              </a:ext>
            </a:extLst>
          </p:cNvPr>
          <p:cNvSpPr/>
          <p:nvPr/>
        </p:nvSpPr>
        <p:spPr>
          <a:xfrm>
            <a:off x="733167" y="5769632"/>
            <a:ext cx="1072566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>
                <a:solidFill>
                  <a:srgbClr val="3E3D40"/>
                </a:solidFill>
                <a:latin typeface="MuseoSans"/>
              </a:rPr>
              <a:t>Karns</a:t>
            </a:r>
            <a:r>
              <a:rPr lang="en-US" sz="1200" dirty="0">
                <a:solidFill>
                  <a:srgbClr val="3E3D40"/>
                </a:solidFill>
                <a:latin typeface="MuseoSans"/>
              </a:rPr>
              <a:t> CM, Moore WE III and Mayr U. (2017). The Cultivation of Pure Altruism via Gratitude: A Functional MRI Study of Change with Gratitude Practice. </a:t>
            </a:r>
            <a:r>
              <a:rPr lang="en-US" sz="1200" i="1" dirty="0">
                <a:solidFill>
                  <a:srgbClr val="3E3D40"/>
                </a:solidFill>
                <a:latin typeface="MuseoSans"/>
              </a:rPr>
              <a:t>Front. Hum. Neurosci.</a:t>
            </a:r>
            <a:r>
              <a:rPr lang="en-US" sz="1200" dirty="0">
                <a:solidFill>
                  <a:srgbClr val="3E3D40"/>
                </a:solidFill>
                <a:latin typeface="MuseoSans"/>
              </a:rPr>
              <a:t> 11:599. doi: 10.3389/fnhum.2017.00599</a:t>
            </a:r>
            <a:endParaRPr lang="en-US" sz="1200" dirty="0"/>
          </a:p>
        </p:txBody>
      </p:sp>
      <p:pic>
        <p:nvPicPr>
          <p:cNvPr id="1026" name="Picture 2" descr="Gut microbiota resilience as an emerging measure of health">
            <a:extLst>
              <a:ext uri="{FF2B5EF4-FFF2-40B4-BE49-F238E27FC236}">
                <a16:creationId xmlns:a16="http://schemas.microsoft.com/office/drawing/2014/main" id="{B5025B16-1734-4A8E-995F-8598ED5DD9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883" y="374904"/>
            <a:ext cx="2133600" cy="11397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12208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282E2A95-1A08-4118-83C6-B1CA5648E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FFEFC7E-85EE-4AC9-A351-FBEB13A1D6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5534" y="237744"/>
            <a:ext cx="2926080" cy="6382512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B2511BB-FC4C-45F3-94EB-661D6806C9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9100" y="413053"/>
            <a:ext cx="2616201" cy="6064596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559033-469A-48E1-9184-DEC93B96F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720" y="612843"/>
            <a:ext cx="2312480" cy="1499738"/>
          </a:xfrm>
        </p:spPr>
        <p:txBody>
          <a:bodyPr anchor="b">
            <a:normAutofit/>
          </a:bodyPr>
          <a:lstStyle/>
          <a:p>
            <a:br>
              <a:rPr lang="en-US" sz="1500" dirty="0"/>
            </a:br>
            <a:r>
              <a:rPr lang="en-US" sz="1500" dirty="0"/>
              <a:t>PREPARING FOR STUDENTS TO RETURN</a:t>
            </a:r>
            <a:br>
              <a:rPr lang="en-US" sz="1500" dirty="0"/>
            </a:br>
            <a:br>
              <a:rPr lang="en-US" sz="1500" dirty="0"/>
            </a:br>
            <a:endParaRPr lang="en-US" sz="1500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8DC0EC7-60EA-4BD3-BC04-D547DE1B28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69764" y="413053"/>
            <a:ext cx="8212114" cy="6064596"/>
          </a:xfrm>
          <a:prstGeom prst="rect">
            <a:avLst/>
          </a:prstGeom>
          <a:noFill/>
          <a:ln w="6350" cap="sq" cmpd="sng" algn="ctr">
            <a:solidFill>
              <a:srgbClr val="404040"/>
            </a:solidFill>
            <a:prstDash val="solid"/>
            <a:miter lim="800000"/>
          </a:ln>
          <a:effectLst/>
        </p:spPr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2D3860-B6C7-40F7-BD3B-00D67FE75B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9422" y="1181367"/>
            <a:ext cx="7237877" cy="4523673"/>
          </a:xfrm>
          <a:prstGeom prst="rect">
            <a:avLst/>
          </a:prstGeom>
        </p:spPr>
      </p:pic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4C619D76-B897-4C99-86B1-E3ABC4712F8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6607695"/>
              </p:ext>
            </p:extLst>
          </p:nvPr>
        </p:nvGraphicFramePr>
        <p:xfrm>
          <a:off x="557720" y="2149813"/>
          <a:ext cx="2312479" cy="38541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8297760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6EE7E08-B389-43E5-B019-1B0A8ACBBD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8" descr="New Orleans Job Corps Center | Job Corps">
            <a:extLst>
              <a:ext uri="{FF2B5EF4-FFF2-40B4-BE49-F238E27FC236}">
                <a16:creationId xmlns:a16="http://schemas.microsoft.com/office/drawing/2014/main" id="{67D5EB8E-4522-4955-96FC-BBCAA2541D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69" r="14544"/>
          <a:stretch/>
        </p:blipFill>
        <p:spPr bwMode="auto">
          <a:xfrm>
            <a:off x="20" y="10"/>
            <a:ext cx="6392647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60D94A5-8A09-4BAB-8F7C-69BC34C54D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21267" y="255102"/>
            <a:ext cx="5342133" cy="6361598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A1AE32B-3A6E-4C5E-8FEB-73861B9A26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69100" y="393365"/>
            <a:ext cx="5018211" cy="6035547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9B2B24E-2C26-490E-AD79-4C9DDF4C7B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4082" y="642594"/>
            <a:ext cx="4472921" cy="1371600"/>
          </a:xfrm>
        </p:spPr>
        <p:txBody>
          <a:bodyPr>
            <a:normAutofit/>
          </a:bodyPr>
          <a:lstStyle/>
          <a:p>
            <a:r>
              <a:rPr lang="en-US" b="1" dirty="0"/>
              <a:t>Be Prepared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E7DAF1-F110-452C-9F8C-11831E0E96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64082" y="2103120"/>
            <a:ext cx="4472922" cy="393192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Grief, Mental Health, and Substance Use Resources</a:t>
            </a:r>
          </a:p>
          <a:p>
            <a:pPr>
              <a:lnSpc>
                <a:spcPct val="90000"/>
              </a:lnSpc>
            </a:pPr>
            <a:r>
              <a:rPr lang="en-US" dirty="0"/>
              <a:t>Staff training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Trauma-informed care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Identification of students who may need additional support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Importance of routine and structure</a:t>
            </a:r>
          </a:p>
          <a:p>
            <a:pPr>
              <a:lnSpc>
                <a:spcPct val="90000"/>
              </a:lnSpc>
            </a:pPr>
            <a:r>
              <a:rPr lang="en-US" dirty="0"/>
              <a:t>Reassure students and staff the center is cleaned/sanitized  before they return so they can feel safe on center.</a:t>
            </a:r>
          </a:p>
          <a:p>
            <a:pPr>
              <a:lnSpc>
                <a:spcPct val="90000"/>
              </a:lnSpc>
            </a:pPr>
            <a:r>
              <a:rPr lang="en-US" dirty="0"/>
              <a:t>Plan for a welcome back event</a:t>
            </a:r>
          </a:p>
          <a:p>
            <a:pPr>
              <a:lnSpc>
                <a:spcPct val="90000"/>
              </a:lnSpc>
            </a:pPr>
            <a:r>
              <a:rPr lang="en-US" dirty="0"/>
              <a:t>Plan for how social media might be used to help disseminate important and accurate information, when needed</a:t>
            </a:r>
          </a:p>
          <a:p>
            <a:pPr>
              <a:lnSpc>
                <a:spcPct val="90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43341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11657BF2-BFFB-4FF0-9FE2-4D7F7A7C9D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5397171-E233-4F26-9A8C-29C436537D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4393" y="237744"/>
            <a:ext cx="7652977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A830B9C-C9EB-4D80-9552-AE9DE30758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553" y="374904"/>
            <a:ext cx="734015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C524EAC-6B8E-4444-94FD-FBD825563D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642593"/>
            <a:ext cx="6281928" cy="1744183"/>
          </a:xfrm>
        </p:spPr>
        <p:txBody>
          <a:bodyPr>
            <a:normAutofit/>
          </a:bodyPr>
          <a:lstStyle/>
          <a:p>
            <a:r>
              <a:rPr lang="en-US" b="1" dirty="0"/>
              <a:t>On Return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EA97FE9-0E69-4D7C-94A8-881538AC4E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8680" y="2386584"/>
            <a:ext cx="6281928" cy="3648456"/>
          </a:xfrm>
        </p:spPr>
        <p:txBody>
          <a:bodyPr>
            <a:normAutofit/>
          </a:bodyPr>
          <a:lstStyle/>
          <a:p>
            <a:r>
              <a:rPr lang="en-US" dirty="0"/>
              <a:t>Coping with COVID-19 brochure</a:t>
            </a:r>
          </a:p>
          <a:p>
            <a:r>
              <a:rPr lang="en-US" dirty="0"/>
              <a:t>Wellness checks for medication compliance, level of trauma,  suicidal thoughts, AOD use</a:t>
            </a:r>
          </a:p>
          <a:p>
            <a:r>
              <a:rPr lang="en-US" dirty="0"/>
              <a:t>Brief presentation during business meeting </a:t>
            </a:r>
          </a:p>
          <a:p>
            <a:r>
              <a:rPr lang="en-US" dirty="0"/>
              <a:t>Schedule meetings with students in small groups (Dorms)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Practical coping strategies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/>
              <a:t>Use simple relaxation and distraction skills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/>
              <a:t>What have student used before to cope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/>
              <a:t>Write a list of people they can turn to for support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/>
              <a:t>Write a list of things they are looking forward to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/>
              <a:t>Focus on personal and educational goals in Job Corps</a:t>
            </a:r>
          </a:p>
          <a:p>
            <a:r>
              <a:rPr lang="en-US" b="1" dirty="0"/>
              <a:t>Back to Routine</a:t>
            </a:r>
          </a:p>
          <a:p>
            <a:endParaRPr lang="en-US" dirty="0"/>
          </a:p>
        </p:txBody>
      </p:sp>
      <p:pic>
        <p:nvPicPr>
          <p:cNvPr id="8" name="Picture 7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BCC17ADC-FBD7-471D-B01F-556F03F0F1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b="444"/>
          <a:stretch/>
        </p:blipFill>
        <p:spPr>
          <a:xfrm>
            <a:off x="7837371" y="237744"/>
            <a:ext cx="4124416" cy="638251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E2AE195-33B0-493C-B10C-DF9580D1C663}"/>
              </a:ext>
            </a:extLst>
          </p:cNvPr>
          <p:cNvSpPr txBox="1"/>
          <p:nvPr/>
        </p:nvSpPr>
        <p:spPr>
          <a:xfrm>
            <a:off x="9193080" y="6420201"/>
            <a:ext cx="2768707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 dirty="0">
                <a:solidFill>
                  <a:srgbClr val="FFFFFF"/>
                </a:solidFill>
                <a:hlinkClick r:id="rId3" tooltip="https://en.uncyclopedia.co/wiki/Teenager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 dirty="0">
                <a:solidFill>
                  <a:srgbClr val="FFFFFF"/>
                </a:solidFill>
              </a:rPr>
              <a:t> by Unknown Author is licensed under </a:t>
            </a:r>
            <a:r>
              <a:rPr lang="en-US" sz="700" dirty="0">
                <a:solidFill>
                  <a:srgbClr val="FFFFFF"/>
                </a:solidFill>
                <a:hlinkClick r:id="rId4" tooltip="https://creativecommons.org/licenses/by-nc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BY-SA-NC</a:t>
            </a:r>
            <a:endParaRPr lang="en-US" sz="7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57068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Rectangle 45">
            <a:extLst>
              <a:ext uri="{FF2B5EF4-FFF2-40B4-BE49-F238E27FC236}">
                <a16:creationId xmlns:a16="http://schemas.microsoft.com/office/drawing/2014/main" id="{282E2A95-1A08-4118-83C6-B1CA5648E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6" name="Rectangle 47">
            <a:extLst>
              <a:ext uri="{FF2B5EF4-FFF2-40B4-BE49-F238E27FC236}">
                <a16:creationId xmlns:a16="http://schemas.microsoft.com/office/drawing/2014/main" id="{2FFEFC7E-85EE-4AC9-A351-FBEB13A1D6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5534" y="237744"/>
            <a:ext cx="2926080" cy="6382512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7" name="Rectangle 49">
            <a:extLst>
              <a:ext uri="{FF2B5EF4-FFF2-40B4-BE49-F238E27FC236}">
                <a16:creationId xmlns:a16="http://schemas.microsoft.com/office/drawing/2014/main" id="{CB2511BB-FC4C-45F3-94EB-661D6806C9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9100" y="413053"/>
            <a:ext cx="2616201" cy="6064596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0BCACB8-C1A2-4ED3-823E-70BF9EEA2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720" y="612843"/>
            <a:ext cx="2312480" cy="149973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800" cap="all" spc="-100" dirty="0"/>
              <a:t>Digital Therapy</a:t>
            </a:r>
          </a:p>
        </p:txBody>
      </p:sp>
      <p:sp>
        <p:nvSpPr>
          <p:cNvPr id="78" name="Rectangle 51">
            <a:extLst>
              <a:ext uri="{FF2B5EF4-FFF2-40B4-BE49-F238E27FC236}">
                <a16:creationId xmlns:a16="http://schemas.microsoft.com/office/drawing/2014/main" id="{68DC0EC7-60EA-4BD3-BC04-D547DE1B28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69764" y="413053"/>
            <a:ext cx="8212114" cy="6064596"/>
          </a:xfrm>
          <a:prstGeom prst="rect">
            <a:avLst/>
          </a:prstGeom>
          <a:noFill/>
          <a:ln w="6350" cap="sq" cmpd="sng" algn="ctr">
            <a:solidFill>
              <a:srgbClr val="404040"/>
            </a:solidFill>
            <a:prstDash val="solid"/>
            <a:miter lim="800000"/>
          </a:ln>
          <a:effectLst/>
        </p:spPr>
      </p:sp>
      <p:pic>
        <p:nvPicPr>
          <p:cNvPr id="6" name="Online Media 5" title="Calm | Breathe Bubble">
            <a:hlinkClick r:id="" action="ppaction://media"/>
            <a:extLst>
              <a:ext uri="{FF2B5EF4-FFF2-40B4-BE49-F238E27FC236}">
                <a16:creationId xmlns:a16="http://schemas.microsoft.com/office/drawing/2014/main" id="{A0A9F4CC-91D7-4980-8AA4-DF1F8154FB78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4049422" y="1407551"/>
            <a:ext cx="7237877" cy="407130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CB3DDB5-8013-4D9D-B72C-4A2CF5A82FF3}"/>
              </a:ext>
            </a:extLst>
          </p:cNvPr>
          <p:cNvSpPr/>
          <p:nvPr/>
        </p:nvSpPr>
        <p:spPr>
          <a:xfrm>
            <a:off x="436011" y="3028780"/>
            <a:ext cx="267519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Download the Calm app for free: https://cal.mn/YouTube</a:t>
            </a:r>
          </a:p>
        </p:txBody>
      </p:sp>
    </p:spTree>
    <p:extLst>
      <p:ext uri="{BB962C8B-B14F-4D97-AF65-F5344CB8AC3E}">
        <p14:creationId xmlns:p14="http://schemas.microsoft.com/office/powerpoint/2010/main" val="39335486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Rectangle 129">
            <a:extLst>
              <a:ext uri="{FF2B5EF4-FFF2-40B4-BE49-F238E27FC236}">
                <a16:creationId xmlns:a16="http://schemas.microsoft.com/office/drawing/2014/main" id="{904DB13E-F722-4ED6-BB00-556651E95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32" name="Rectangle 131">
            <a:extLst>
              <a:ext uri="{FF2B5EF4-FFF2-40B4-BE49-F238E27FC236}">
                <a16:creationId xmlns:a16="http://schemas.microsoft.com/office/drawing/2014/main" id="{1CFC67D0-131C-4064-873F-59771B446F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34" name="Rectangle 133">
            <a:extLst>
              <a:ext uri="{FF2B5EF4-FFF2-40B4-BE49-F238E27FC236}">
                <a16:creationId xmlns:a16="http://schemas.microsoft.com/office/drawing/2014/main" id="{8CCB1314-41E8-414B-9954-6D611623DA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36" name="Rectangle 135">
            <a:extLst>
              <a:ext uri="{FF2B5EF4-FFF2-40B4-BE49-F238E27FC236}">
                <a16:creationId xmlns:a16="http://schemas.microsoft.com/office/drawing/2014/main" id="{9C53941D-7A4E-4CA7-840E-D52BA6D74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38" name="Group 137">
            <a:extLst>
              <a:ext uri="{FF2B5EF4-FFF2-40B4-BE49-F238E27FC236}">
                <a16:creationId xmlns:a16="http://schemas.microsoft.com/office/drawing/2014/main" id="{E26428D7-C6F3-473D-A360-A3F5C3E872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62A952ED-3677-40E9-BC2B-C6900A2DC8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AE9658C0-3DAF-459A-AABB-BFBE8DAD54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3C654A35-C1F2-4731-A8E1-85529EC193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3" name="Rectangle 142">
            <a:extLst>
              <a:ext uri="{FF2B5EF4-FFF2-40B4-BE49-F238E27FC236}">
                <a16:creationId xmlns:a16="http://schemas.microsoft.com/office/drawing/2014/main" id="{18D8845F-30A4-4D73-83CB-ABA691F5A9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5" name="Rectangle 144">
            <a:extLst>
              <a:ext uri="{FF2B5EF4-FFF2-40B4-BE49-F238E27FC236}">
                <a16:creationId xmlns:a16="http://schemas.microsoft.com/office/drawing/2014/main" id="{1DAC2350-FA6C-4B24-9A17-926C160E8C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3190" y="457200"/>
            <a:ext cx="11281609" cy="5943603"/>
          </a:xfrm>
          <a:prstGeom prst="rect">
            <a:avLst/>
          </a:prstGeom>
          <a:solidFill>
            <a:srgbClr val="FFFFFF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47" name="Rectangle 146">
            <a:extLst>
              <a:ext uri="{FF2B5EF4-FFF2-40B4-BE49-F238E27FC236}">
                <a16:creationId xmlns:a16="http://schemas.microsoft.com/office/drawing/2014/main" id="{2A637C44-0146-4C54-A1A1-57BC8E6C3C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6738" y="621793"/>
            <a:ext cx="10954512" cy="5614416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B81ECF-6282-40B9-8C57-437DF8DFB7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663" y="5224296"/>
            <a:ext cx="5631730" cy="101191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83000"/>
              </a:lnSpc>
            </a:pPr>
            <a:r>
              <a:rPr lang="en-US" sz="3200" cap="all" spc="-100" dirty="0"/>
              <a:t>Additional Resources</a:t>
            </a:r>
          </a:p>
        </p:txBody>
      </p:sp>
      <p:sp>
        <p:nvSpPr>
          <p:cNvPr id="149" name="Rectangle 148">
            <a:extLst>
              <a:ext uri="{FF2B5EF4-FFF2-40B4-BE49-F238E27FC236}">
                <a16:creationId xmlns:a16="http://schemas.microsoft.com/office/drawing/2014/main" id="{6AB310E7-DE5C-4964-8CBB-E87A22B5BD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446824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51" name="Straight Connector 150">
            <a:extLst>
              <a:ext uri="{FF2B5EF4-FFF2-40B4-BE49-F238E27FC236}">
                <a16:creationId xmlns:a16="http://schemas.microsoft.com/office/drawing/2014/main" id="{BC6D0BA2-2FCA-496D-A55A-C56A7B3E09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50180" y="446823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Straight Connector 152">
            <a:extLst>
              <a:ext uri="{FF2B5EF4-FFF2-40B4-BE49-F238E27FC236}">
                <a16:creationId xmlns:a16="http://schemas.microsoft.com/office/drawing/2014/main" id="{EA158404-99A1-4EB0-B63C-8744C273AC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941820" y="446823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Straight Connector 154">
            <a:extLst>
              <a:ext uri="{FF2B5EF4-FFF2-40B4-BE49-F238E27FC236}">
                <a16:creationId xmlns:a16="http://schemas.microsoft.com/office/drawing/2014/main" id="{B1848EA8-FE52-4762-AE9B-5D1DD4C336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50180" y="1092118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" descr="PsyberGuide graphic - mental wellness apps">
            <a:extLst>
              <a:ext uri="{FF2B5EF4-FFF2-40B4-BE49-F238E27FC236}">
                <a16:creationId xmlns:a16="http://schemas.microsoft.com/office/drawing/2014/main" id="{F8370BC6-86DF-496C-9522-37FDF59B00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16946" y="2757127"/>
            <a:ext cx="3335197" cy="3335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38C6113-3CEC-4A19-B694-53EFC7527FD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494" t="50931" r="36740" b="26186"/>
          <a:stretch/>
        </p:blipFill>
        <p:spPr>
          <a:xfrm>
            <a:off x="1014394" y="3951058"/>
            <a:ext cx="3617980" cy="12012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BC9D9DB-14BA-476E-8F4D-359FC3F1571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934" t="39852" r="37560" b="34835"/>
          <a:stretch/>
        </p:blipFill>
        <p:spPr>
          <a:xfrm>
            <a:off x="4922886" y="921643"/>
            <a:ext cx="6839700" cy="18667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78D239-8A5F-4B75-B59A-7719A2135F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7967" y="1103136"/>
            <a:ext cx="4516255" cy="2539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4517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6B57F45B-5417-4073-A67A-343F2C8812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9028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91B6077-4778-41B2-9147-335CF2F2F9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tx1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4811240-C8C7-471E-98A2-0B88FA3EAB8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063" t="19821" r="1233" b="8288"/>
          <a:stretch/>
        </p:blipFill>
        <p:spPr>
          <a:xfrm>
            <a:off x="643467" y="762947"/>
            <a:ext cx="10905066" cy="5332105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D527D497-40EC-49CA-9C48-FE4127084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bg1"/>
            </a:solidFill>
            <a:prstDash val="solid"/>
            <a:miter lim="800000"/>
          </a:ln>
          <a:effectLst/>
        </p:spPr>
      </p:sp>
    </p:spTree>
    <p:extLst>
      <p:ext uri="{BB962C8B-B14F-4D97-AF65-F5344CB8AC3E}">
        <p14:creationId xmlns:p14="http://schemas.microsoft.com/office/powerpoint/2010/main" val="26476255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Rectangle 74">
            <a:extLst>
              <a:ext uri="{FF2B5EF4-FFF2-40B4-BE49-F238E27FC236}">
                <a16:creationId xmlns:a16="http://schemas.microsoft.com/office/drawing/2014/main" id="{904DB13E-F722-4ED6-BB00-556651E95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77" name="Rectangle 76">
            <a:extLst>
              <a:ext uri="{FF2B5EF4-FFF2-40B4-BE49-F238E27FC236}">
                <a16:creationId xmlns:a16="http://schemas.microsoft.com/office/drawing/2014/main" id="{1E8D93C5-28EB-42D0-86CE-D804955653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AB1B1E7D-F76D-4744-AF85-239E6998A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3BB65211-00DB-45B6-A223-033B2D19CB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E26428D7-C6F3-473D-A360-A3F5C3E872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14DF524F-3FEF-4236-90C6-820E876A94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2400A003-1BE9-49C2-8E57-DCD9B870FC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83BF0991-F9A1-4282-99DB-92D70239F6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8" name="Rectangle 87">
            <a:extLst>
              <a:ext uri="{FF2B5EF4-FFF2-40B4-BE49-F238E27FC236}">
                <a16:creationId xmlns:a16="http://schemas.microsoft.com/office/drawing/2014/main" id="{BEBBBF70-6ABC-46E8-A293-73A60B8E2E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3190" y="457200"/>
            <a:ext cx="11281609" cy="5943603"/>
          </a:xfrm>
          <a:prstGeom prst="rect">
            <a:avLst/>
          </a:prstGeom>
          <a:solidFill>
            <a:srgbClr val="FFFFFF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05388887-43DC-4FAF-9400-7925701AFE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6738" y="621793"/>
            <a:ext cx="10954512" cy="5614416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F065AD-030D-4220-9ECC-C0A4F8AB5E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3249" y="1916670"/>
            <a:ext cx="5716338" cy="304270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83000"/>
              </a:lnSpc>
            </a:pPr>
            <a:r>
              <a:rPr lang="en-US" sz="5400" cap="all" spc="-100" dirty="0"/>
              <a:t>Questions?</a:t>
            </a: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2F2FD4B7-706B-4F5C-A0C7-7D69677C7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51298" y="446824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26E6DC6E-1FA3-4048-B867-BDB51763F3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365598" y="446823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6E066135-B6C1-4001-B7CC-53A443DF25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057238" y="446823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33AD82B4-5F4B-4968-B15E-29DCF8592D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365598" y="1092118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8D59E569-3264-469A-9394-9026F51573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877" r="-2" b="2907"/>
          <a:stretch/>
        </p:blipFill>
        <p:spPr>
          <a:xfrm>
            <a:off x="1392574" y="1225575"/>
            <a:ext cx="3449259" cy="4424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2751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904DB13E-F722-4ED6-BB00-556651E95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1E8D93C5-28EB-42D0-86CE-D804955653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AB1B1E7D-F76D-4744-AF85-239E6998A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3BB65211-00DB-45B6-A223-033B2D19CB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E26428D7-C6F3-473D-A360-A3F5C3E872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14DF524F-3FEF-4236-90C6-820E876A94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2400A003-1BE9-49C2-8E57-DCD9B870FC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83BF0991-F9A1-4282-99DB-92D70239F6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8" name="Rectangle 47">
            <a:extLst>
              <a:ext uri="{FF2B5EF4-FFF2-40B4-BE49-F238E27FC236}">
                <a16:creationId xmlns:a16="http://schemas.microsoft.com/office/drawing/2014/main" id="{EA4E4267-CAF0-4C38-8DC6-CD3B1A9F04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0EE3ACC5-126D-4BA4-8B45-7F0B5B839C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384"/>
            <a:ext cx="12192000" cy="6858000"/>
          </a:xfrm>
          <a:prstGeom prst="rect">
            <a:avLst/>
          </a:prstGeom>
          <a:blipFill dpi="0" rotWithShape="1">
            <a:blip r:embed="rId2">
              <a:alphaModFix amt="40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133350" ty="330200" sx="85000" sy="85000" flip="xy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AB2868F7-FE10-4289-A5BD-90763C7A2F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3866" cy="6858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BD94142C-10EE-487C-A327-404FDF358F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6197" y="643464"/>
            <a:ext cx="4143830" cy="556630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5F7FAC2D-7A74-4939-A917-A1A5AF935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1587" y="806860"/>
            <a:ext cx="3813048" cy="5239512"/>
          </a:xfrm>
          <a:prstGeom prst="rect">
            <a:avLst/>
          </a:prstGeom>
          <a:noFill/>
          <a:ln w="6350" cap="sq" cmpd="sng" algn="ctr">
            <a:solidFill>
              <a:schemeClr val="bg1"/>
            </a:solidFill>
            <a:prstDash val="solid"/>
            <a:miter lim="800000"/>
          </a:ln>
          <a:effectLst/>
        </p:spPr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B2AC68A-5C12-4F2D-B8F5-D4D2B11098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6493" y="1559768"/>
            <a:ext cx="2978281" cy="313537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83000"/>
              </a:lnSpc>
            </a:pPr>
            <a:r>
              <a:rPr lang="en-US" sz="4800" cap="all" spc="-100" dirty="0">
                <a:solidFill>
                  <a:schemeClr val="bg1"/>
                </a:solidFill>
              </a:rPr>
              <a:t>Why COVID-19 is not the flu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BA53A868-C420-4BAE-9244-EC162AF05C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67992" y="640856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C2686EF3-81CC-419F-96C3-002A758803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882292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F8D93CCA-A85E-4529-A6F0-8BB54D27BC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573932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1ECFA516-C18C-41AE-AFF2-A0D0A59C9E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882292" y="1286150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picture containing fruit, food, flower&#10;&#10;Description automatically generated">
            <a:extLst>
              <a:ext uri="{FF2B5EF4-FFF2-40B4-BE49-F238E27FC236}">
                <a16:creationId xmlns:a16="http://schemas.microsoft.com/office/drawing/2014/main" id="{6AC7F671-10DE-4F14-8862-FC33AA65FA4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7"/>
          <a:stretch/>
        </p:blipFill>
        <p:spPr>
          <a:xfrm>
            <a:off x="5346570" y="1892492"/>
            <a:ext cx="6202238" cy="3069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517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80000"/>
                <a:shade val="100000"/>
                <a:satMod val="300000"/>
              </a:schemeClr>
            </a:gs>
            <a:gs pos="100000">
              <a:schemeClr val="bg1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14">
            <a:extLst>
              <a:ext uri="{FF2B5EF4-FFF2-40B4-BE49-F238E27FC236}">
                <a16:creationId xmlns:a16="http://schemas.microsoft.com/office/drawing/2014/main" id="{ED15573D-0E45-4691-B525-471152EC18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16">
            <a:extLst>
              <a:ext uri="{FF2B5EF4-FFF2-40B4-BE49-F238E27FC236}">
                <a16:creationId xmlns:a16="http://schemas.microsoft.com/office/drawing/2014/main" id="{9E448559-19A4-4252-8C27-54C1DA906F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4419599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5" name="Rectangle 18">
            <a:extLst>
              <a:ext uri="{FF2B5EF4-FFF2-40B4-BE49-F238E27FC236}">
                <a16:creationId xmlns:a16="http://schemas.microsoft.com/office/drawing/2014/main" id="{1B19C35E-4E30-4F1D-9FC2-F2FA6191E4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4819" y="466344"/>
            <a:ext cx="3959352" cy="592531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C4201AD-F879-439A-9D32-70EA6C719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240" y="875324"/>
            <a:ext cx="3536510" cy="5093520"/>
          </a:xfrm>
        </p:spPr>
        <p:txBody>
          <a:bodyPr>
            <a:normAutofit/>
          </a:bodyPr>
          <a:lstStyle/>
          <a:p>
            <a:pPr algn="ctr"/>
            <a:r>
              <a:rPr lang="en-US" sz="4100" dirty="0">
                <a:solidFill>
                  <a:schemeClr val="tx1"/>
                </a:solidFill>
              </a:rPr>
              <a:t>Possible presentations: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1E9754-8185-4187-81C0-7EBD70B8A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78124" y="559477"/>
            <a:ext cx="5647076" cy="5475563"/>
          </a:xfrm>
        </p:spPr>
        <p:txBody>
          <a:bodyPr anchor="ctr">
            <a:normAutofit/>
          </a:bodyPr>
          <a:lstStyle/>
          <a:p>
            <a:r>
              <a:rPr lang="en-US" sz="2000" dirty="0"/>
              <a:t>Asymptomatic – unclear how common; one study 13% of children</a:t>
            </a:r>
          </a:p>
          <a:p>
            <a:r>
              <a:rPr lang="en-US" sz="2000" dirty="0"/>
              <a:t>Mild to moderate disease (81%)</a:t>
            </a:r>
          </a:p>
          <a:p>
            <a:r>
              <a:rPr lang="en-US" sz="2000" dirty="0"/>
              <a:t>Severe disease (14%)</a:t>
            </a:r>
          </a:p>
          <a:p>
            <a:r>
              <a:rPr lang="en-US" sz="2000" dirty="0"/>
              <a:t>Critical (5%)</a:t>
            </a:r>
          </a:p>
          <a:p>
            <a:endParaRPr lang="en-US" sz="2000" dirty="0"/>
          </a:p>
          <a:p>
            <a:r>
              <a:rPr lang="en-US" sz="2000" dirty="0"/>
              <a:t>Medium time to dyspnea – 5-8 days</a:t>
            </a:r>
          </a:p>
          <a:p>
            <a:r>
              <a:rPr lang="en-US" sz="2000" dirty="0"/>
              <a:t>Median time to acute respiratory distress syndrome – 8-12 days</a:t>
            </a:r>
          </a:p>
          <a:p>
            <a:r>
              <a:rPr lang="en-US" sz="2000" dirty="0"/>
              <a:t>Median time to ICU admission – 10-12 days</a:t>
            </a:r>
          </a:p>
        </p:txBody>
      </p:sp>
    </p:spTree>
    <p:extLst>
      <p:ext uri="{BB962C8B-B14F-4D97-AF65-F5344CB8AC3E}">
        <p14:creationId xmlns:p14="http://schemas.microsoft.com/office/powerpoint/2010/main" val="24581339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E94681D-2A4C-4A8D-B9B5-31D440D03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4B7AC44-1B7B-4F09-9AA4-3DFDEC575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683E473-94FF-4ACE-9433-1F14799E89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FDE1374-F419-4949-9F63-54EB94113F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9450" y="727627"/>
            <a:ext cx="4957553" cy="1645920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3400" dirty="0"/>
              <a:t>Why Job Corps students are less likely to have severe complications: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BBB6B01-5B73-410C-B70E-8CF2FA470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8836" y="721224"/>
            <a:ext cx="5367164" cy="5415552"/>
          </a:xfrm>
          <a:prstGeom prst="rect">
            <a:avLst/>
          </a:prstGeom>
          <a:solidFill>
            <a:srgbClr val="FFFFFF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712F587-12D0-435C-8E3F-F44C36EE7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5217" y="892220"/>
            <a:ext cx="5054517" cy="5097085"/>
          </a:xfrm>
          <a:prstGeom prst="rect">
            <a:avLst/>
          </a:prstGeom>
          <a:noFill/>
          <a:ln w="6350" cap="sq" cmpd="sng" algn="ctr">
            <a:solidFill>
              <a:srgbClr val="404040"/>
            </a:solidFill>
            <a:prstDash val="solid"/>
            <a:miter lim="800000"/>
          </a:ln>
          <a:effectLst/>
        </p:spPr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8181EDE-862D-4BAE-BC43-15A646FD40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5256" y="1335706"/>
            <a:ext cx="4414438" cy="420475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024F9B8-57A2-47A0-967E-0CB3F46A86C3}"/>
              </a:ext>
            </a:extLst>
          </p:cNvPr>
          <p:cNvSpPr/>
          <p:nvPr/>
        </p:nvSpPr>
        <p:spPr>
          <a:xfrm>
            <a:off x="6579450" y="2538919"/>
            <a:ext cx="4957554" cy="34961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182880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r>
              <a:rPr lang="en-US" dirty="0"/>
              <a:t>Greater risk in persons with underlying health conditions than without </a:t>
            </a:r>
          </a:p>
          <a:p>
            <a:pPr marL="342900" indent="-182880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r>
              <a:rPr lang="en-US" dirty="0"/>
              <a:t>Without health condition (0.9%)</a:t>
            </a:r>
          </a:p>
          <a:p>
            <a:pPr marL="342900" indent="-182880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r>
              <a:rPr lang="en-US" dirty="0"/>
              <a:t>Diabetes mellitus (7.3%)</a:t>
            </a:r>
          </a:p>
          <a:p>
            <a:pPr marL="342900" indent="-182880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r>
              <a:rPr lang="en-US" dirty="0"/>
              <a:t>Chronic lung disease (6%)</a:t>
            </a:r>
          </a:p>
          <a:p>
            <a:pPr marL="342900" indent="-182880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r>
              <a:rPr lang="en-US" dirty="0"/>
              <a:t>Cardiovascular disease (10.5%)</a:t>
            </a:r>
          </a:p>
          <a:p>
            <a:pPr marL="342900" indent="-182880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r>
              <a:rPr lang="en-US" dirty="0"/>
              <a:t>Hypertension (6%)</a:t>
            </a:r>
          </a:p>
          <a:p>
            <a:pPr marL="342900" indent="-182880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r>
              <a:rPr lang="en-US" dirty="0"/>
              <a:t>Cancer (6%)</a:t>
            </a:r>
          </a:p>
          <a:p>
            <a:pPr marL="342900" indent="-182880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dirty="0"/>
          </a:p>
          <a:p>
            <a:pPr indent="-182880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r>
              <a:rPr lang="en-US" dirty="0"/>
              <a:t>www.cdc.gov/coronavirus</a:t>
            </a:r>
          </a:p>
        </p:txBody>
      </p:sp>
    </p:spTree>
    <p:extLst>
      <p:ext uri="{BB962C8B-B14F-4D97-AF65-F5344CB8AC3E}">
        <p14:creationId xmlns:p14="http://schemas.microsoft.com/office/powerpoint/2010/main" val="2460657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A2AD6B69-E0A0-476D-9EE1-6B69F04C59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6BE10A1-AD5F-4AB3-8A94-41D62B494A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4419599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FA8DFA-0816-4286-9EE8-85DA1F5C3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409" y="559477"/>
            <a:ext cx="3765200" cy="5709931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Isolation &amp; quarantine: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684BFFE-6A90-4311-ACD5-B34177D464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" y="374904"/>
            <a:ext cx="4122323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graphicFrame>
        <p:nvGraphicFramePr>
          <p:cNvPr id="12" name="Content Placeholder 2">
            <a:extLst>
              <a:ext uri="{FF2B5EF4-FFF2-40B4-BE49-F238E27FC236}">
                <a16:creationId xmlns:a16="http://schemas.microsoft.com/office/drawing/2014/main" id="{E9C9AD39-0E01-4B2E-A32F-F7E5160EE47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06682804"/>
              </p:ext>
            </p:extLst>
          </p:nvPr>
        </p:nvGraphicFramePr>
        <p:xfrm>
          <a:off x="5478124" y="800947"/>
          <a:ext cx="5906181" cy="52307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808128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70120F84-A866-4D9F-8B1C-9120A013D6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252FEFEF-6AC0-46B6-AC09-11FC56196F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0312" y="226665"/>
            <a:ext cx="11722608" cy="6382512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F030C1-C57F-42B7-8E33-F8FC130D5A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5512" y="870132"/>
            <a:ext cx="9792208" cy="1527078"/>
          </a:xfrm>
        </p:spPr>
        <p:txBody>
          <a:bodyPr>
            <a:normAutofit/>
          </a:bodyPr>
          <a:lstStyle/>
          <a:p>
            <a:r>
              <a:rPr lang="en-US" dirty="0"/>
              <a:t>Testing: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F6D0E-35C3-4288-AB85-12BDA34E1F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5512" y="2557849"/>
            <a:ext cx="9792208" cy="3407862"/>
          </a:xfrm>
        </p:spPr>
        <p:txBody>
          <a:bodyPr>
            <a:normAutofit/>
          </a:bodyPr>
          <a:lstStyle/>
          <a:p>
            <a:r>
              <a:rPr lang="en-US" dirty="0"/>
              <a:t>Center staff must work with their local health departments</a:t>
            </a:r>
          </a:p>
          <a:p>
            <a:r>
              <a:rPr lang="en-US" dirty="0"/>
              <a:t>Priority 1: hospitalized patients and symptomatic health care workers</a:t>
            </a:r>
          </a:p>
          <a:p>
            <a:r>
              <a:rPr lang="en-US" dirty="0"/>
              <a:t>Priority 2: long-term care facilities with symptoms, 65 and older with symptoms, underlying health conditions and symptoms, first responders with symptoms</a:t>
            </a:r>
          </a:p>
          <a:p>
            <a:r>
              <a:rPr lang="en-US" dirty="0"/>
              <a:t>Priority 3: as resources allow, critical infrastructure works, other with symptoms, health care workers and first responders, individuals with mild symptoms in areas with high covid hospitalizations</a:t>
            </a:r>
          </a:p>
          <a:p>
            <a:r>
              <a:rPr lang="en-US" dirty="0"/>
              <a:t>Non-priority: people without symptoms!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81722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0EB72A9B-FD82-4F09-BF1E-D39311D3A0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D39B371-6E4E-4070-AB4E-4D788405A5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937DAED-8BFE-4563-BB45-B5E554D70A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93B926-AA0D-434B-96BE-92CD05CB5C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Personal Protective Equipment</a:t>
            </a:r>
            <a:br>
              <a:rPr lang="en-US" dirty="0"/>
            </a:br>
            <a:r>
              <a:rPr lang="en-US" dirty="0"/>
              <a:t>Health Setting</a:t>
            </a:r>
          </a:p>
        </p:txBody>
      </p:sp>
      <p:graphicFrame>
        <p:nvGraphicFramePr>
          <p:cNvPr id="12" name="Content Placeholder 2">
            <a:extLst>
              <a:ext uri="{FF2B5EF4-FFF2-40B4-BE49-F238E27FC236}">
                <a16:creationId xmlns:a16="http://schemas.microsoft.com/office/drawing/2014/main" id="{9192ECFA-D315-45BD-863C-7383D804176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81770362"/>
              </p:ext>
            </p:extLst>
          </p:nvPr>
        </p:nvGraphicFramePr>
        <p:xfrm>
          <a:off x="1066800" y="2310063"/>
          <a:ext cx="10058400" cy="37256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026298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A7A821B9-0CFF-4B38-BBA6-D630BD3AFD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B77317-21DF-42B8-923E-634FCE37B1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60189" y="643464"/>
            <a:ext cx="2888344" cy="5571071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Center pandemic response plan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16394E5-E242-48C2-9BFF-BDCB27E4FE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7" y="0"/>
            <a:ext cx="8168743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E8EFCA7-18D5-4FA9-867D-3744298935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43" y="643464"/>
            <a:ext cx="6909336" cy="5571072"/>
          </a:xfrm>
          <a:prstGeom prst="rect">
            <a:avLst/>
          </a:prstGeom>
          <a:solidFill>
            <a:srgbClr val="FFFFFF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EB3182AD-CBBA-42F2-964B-8C86446885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6071" y="809244"/>
            <a:ext cx="6583680" cy="5239512"/>
          </a:xfrm>
          <a:prstGeom prst="rect">
            <a:avLst/>
          </a:prstGeom>
          <a:ln w="6350" cap="sq" cmpd="sng" algn="ctr">
            <a:solidFill>
              <a:schemeClr val="tx1">
                <a:lumMod val="50000"/>
                <a:lumOff val="50000"/>
              </a:schemeClr>
            </a:solidFill>
            <a:prstDash val="solid"/>
            <a:miter lim="800000"/>
          </a:ln>
          <a:effectLst/>
        </p:spPr>
      </p:sp>
      <p:graphicFrame>
        <p:nvGraphicFramePr>
          <p:cNvPr id="12" name="Content Placeholder 2">
            <a:extLst>
              <a:ext uri="{FF2B5EF4-FFF2-40B4-BE49-F238E27FC236}">
                <a16:creationId xmlns:a16="http://schemas.microsoft.com/office/drawing/2014/main" id="{33B289A0-CC12-45B0-B64B-484C053E937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56075653"/>
              </p:ext>
            </p:extLst>
          </p:nvPr>
        </p:nvGraphicFramePr>
        <p:xfrm>
          <a:off x="1286615" y="1286931"/>
          <a:ext cx="5668310" cy="42841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4239937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VTI">
  <a:themeElements>
    <a:clrScheme name="Custom 38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EE462D"/>
      </a:accent1>
      <a:accent2>
        <a:srgbClr val="595A85"/>
      </a:accent2>
      <a:accent3>
        <a:srgbClr val="8D6F5B"/>
      </a:accent3>
      <a:accent4>
        <a:srgbClr val="FABD2F"/>
      </a:accent4>
      <a:accent5>
        <a:srgbClr val="AF8073"/>
      </a:accent5>
      <a:accent6>
        <a:srgbClr val="787880"/>
      </a:accent6>
      <a:hlink>
        <a:srgbClr val="CC8D00"/>
      </a:hlink>
      <a:folHlink>
        <a:srgbClr val="82829E"/>
      </a:folHlink>
    </a:clrScheme>
    <a:fontScheme name="Savon">
      <a:majorFont>
        <a:latin typeface="Avenir Next LT Pro Light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venir Next LT Pro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VTI" id="{A72E8C35-66DD-49F8-AF66-813F19B983AE}" vid="{93CCBC76-B7A1-4C3D-93EA-5CE34C4670F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  <_dlc_DocId xmlns="b22f8f74-215c-4154-9939-bd29e4e8980e">XRUYQT3274NZ-681238054-1761</_dlc_DocId>
    <_dlc_DocIdUrl xmlns="b22f8f74-215c-4154-9939-bd29e4e8980e">
      <Url>https://supportservices.jobcorps.gov/health/_layouts/15/DocIdRedir.aspx?ID=XRUYQT3274NZ-681238054-1761</Url>
      <Description>XRUYQT3274NZ-681238054-1761</Description>
    </_dlc_DocIdUrl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21BBDD672BAB240AE25E8C18386348A" ma:contentTypeVersion="5" ma:contentTypeDescription="Create a new document." ma:contentTypeScope="" ma:versionID="edb88f5c1ceec33db4cb0b7c993a8ce5">
  <xsd:schema xmlns:xsd="http://www.w3.org/2001/XMLSchema" xmlns:xs="http://www.w3.org/2001/XMLSchema" xmlns:p="http://schemas.microsoft.com/office/2006/metadata/properties" xmlns:ns1="http://schemas.microsoft.com/sharepoint/v3" xmlns:ns2="b22f8f74-215c-4154-9939-bd29e4e8980e" targetNamespace="http://schemas.microsoft.com/office/2006/metadata/properties" ma:root="true" ma:fieldsID="5b851cb5bcdff340b09bfb219dc0c9f3" ns1:_="" ns2:_="">
    <xsd:import namespace="http://schemas.microsoft.com/sharepoint/v3"/>
    <xsd:import namespace="b22f8f74-215c-4154-9939-bd29e4e8980e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4" nillable="true" ma:displayName="Scheduling Start Date" ma:description="" ma:internalName="PublishingStartDate">
      <xsd:simpleType>
        <xsd:restriction base="dms:Unknown"/>
      </xsd:simpleType>
    </xsd:element>
    <xsd:element name="PublishingExpirationDate" ma:index="5" nillable="true" ma:displayName="Scheduling End Date" ma:description="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22f8f74-215c-4154-9939-bd29e4e8980e" elementFormDefault="qualified">
    <xsd:import namespace="http://schemas.microsoft.com/office/2006/documentManagement/types"/>
    <xsd:import namespace="http://schemas.microsoft.com/office/infopath/2007/PartnerControls"/>
    <xsd:element name="_dlc_DocId" ma:index="10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11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2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6" ma:displayName="Content Typ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659927E4-E194-47BE-91C2-B87D50CF51DB}"/>
</file>

<file path=customXml/itemProps2.xml><?xml version="1.0" encoding="utf-8"?>
<ds:datastoreItem xmlns:ds="http://schemas.openxmlformats.org/officeDocument/2006/customXml" ds:itemID="{0E92E9E5-79AF-4029-8FCA-9C327D54FD8F}"/>
</file>

<file path=customXml/itemProps3.xml><?xml version="1.0" encoding="utf-8"?>
<ds:datastoreItem xmlns:ds="http://schemas.openxmlformats.org/officeDocument/2006/customXml" ds:itemID="{8F7F67C2-157A-42E7-AA81-9880817DC14A}"/>
</file>

<file path=customXml/itemProps4.xml><?xml version="1.0" encoding="utf-8"?>
<ds:datastoreItem xmlns:ds="http://schemas.openxmlformats.org/officeDocument/2006/customXml" ds:itemID="{70802A71-1600-4EF5-ADAA-CB6F677B19CF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1315</Words>
  <Application>Microsoft Office PowerPoint</Application>
  <PresentationFormat>Widescreen</PresentationFormat>
  <Paragraphs>189</Paragraphs>
  <Slides>29</Slides>
  <Notes>18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9" baseType="lpstr">
      <vt:lpstr>&amp;quot</vt:lpstr>
      <vt:lpstr>Arial</vt:lpstr>
      <vt:lpstr>Avenir Next LT Pro</vt:lpstr>
      <vt:lpstr>Avenir Next LT Pro Light</vt:lpstr>
      <vt:lpstr>Calibri</vt:lpstr>
      <vt:lpstr>Garamond</vt:lpstr>
      <vt:lpstr>MuseoSans</vt:lpstr>
      <vt:lpstr>Open Sans</vt:lpstr>
      <vt:lpstr>Wingdings 2</vt:lpstr>
      <vt:lpstr>SavonVTI</vt:lpstr>
      <vt:lpstr>Well being in the time of covid-19</vt:lpstr>
      <vt:lpstr>Learning Objectives</vt:lpstr>
      <vt:lpstr>Why COVID-19 is not the flu</vt:lpstr>
      <vt:lpstr>Possible presentations:</vt:lpstr>
      <vt:lpstr>Why Job Corps students are less likely to have severe complications:</vt:lpstr>
      <vt:lpstr>Isolation &amp; quarantine:</vt:lpstr>
      <vt:lpstr>Testing:</vt:lpstr>
      <vt:lpstr>Personal Protective Equipment Health Setting</vt:lpstr>
      <vt:lpstr>Center pandemic response plan</vt:lpstr>
      <vt:lpstr>What we all need to do:</vt:lpstr>
      <vt:lpstr>What we all need to do:</vt:lpstr>
      <vt:lpstr>What we all need to do: </vt:lpstr>
      <vt:lpstr>PowerPoint Presentation</vt:lpstr>
      <vt:lpstr>healthy strategies to cope with anxiety due to COVID-19</vt:lpstr>
      <vt:lpstr>ANXIETY  IS PART OF BEING HUMAN</vt:lpstr>
      <vt:lpstr>Everyone reacts differently to stressful situations like COVID-19 outbreak……</vt:lpstr>
      <vt:lpstr>When  is  anxiety   a  problem?</vt:lpstr>
      <vt:lpstr>  American Psychiatric Association Poll         The surveys were collected from a nationally representative sample of 1,004 adults during the period March 18-19, 2020. The margin of error is +/- 3.1% at the 95% confidence level. </vt:lpstr>
      <vt:lpstr>Behavioral results also showed:</vt:lpstr>
      <vt:lpstr>Online Research Study: Psychological Impact and Coping During COVID-19</vt:lpstr>
      <vt:lpstr>HEALTHY COPING STRATEGIES  Psychological research points to ways to cope during difficult times</vt:lpstr>
      <vt:lpstr>Shift From Fear and Anxiety  to Gratitude and Hope</vt:lpstr>
      <vt:lpstr> PREPARING FOR STUDENTS TO RETURN  </vt:lpstr>
      <vt:lpstr>Be Prepared</vt:lpstr>
      <vt:lpstr>On Return</vt:lpstr>
      <vt:lpstr>Digital Therapy</vt:lpstr>
      <vt:lpstr>Additional Resources</vt:lpstr>
      <vt:lpstr>PowerPoint Presentation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Well Being in the Time of COVID-19</dc:title>
  <dc:creator/>
  <cp:lastModifiedBy/>
  <cp:revision>1</cp:revision>
  <dcterms:created xsi:type="dcterms:W3CDTF">2020-04-06T18:25:40Z</dcterms:created>
  <dcterms:modified xsi:type="dcterms:W3CDTF">2020-04-08T13:45:19Z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0x010100321BBDD672BAB240AE25E8C18386348A</vt:lpwstr>
  </property>
  <property fmtid="{D5CDD505-2E9C-101B-9397-08002B2CF9AE}" pid="3" name="_dlc_DocIdItemGuid">
    <vt:lpwstr>129f8501-204d-4a32-acbc-87245099355c</vt:lpwstr>
  </property>
</Properties>
</file>