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1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colors6.xml" ContentType="application/vnd.openxmlformats-officedocument.drawingml.diagramCol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70" r:id="rId4"/>
    <p:sldId id="278" r:id="rId5"/>
    <p:sldId id="280" r:id="rId6"/>
    <p:sldId id="279" r:id="rId7"/>
    <p:sldId id="273" r:id="rId8"/>
    <p:sldId id="271" r:id="rId9"/>
    <p:sldId id="272" r:id="rId10"/>
    <p:sldId id="274" r:id="rId11"/>
    <p:sldId id="275" r:id="rId12"/>
    <p:sldId id="258" r:id="rId13"/>
    <p:sldId id="276" r:id="rId14"/>
    <p:sldId id="259" r:id="rId15"/>
    <p:sldId id="260" r:id="rId16"/>
    <p:sldId id="261" r:id="rId17"/>
    <p:sldId id="264" r:id="rId18"/>
    <p:sldId id="267" r:id="rId19"/>
    <p:sldId id="262" r:id="rId20"/>
    <p:sldId id="268" r:id="rId21"/>
    <p:sldId id="265" r:id="rId22"/>
    <p:sldId id="266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8389F4-3BC0-4DA5-BD9A-0F56B94167BD}" v="1362" dt="2023-08-17T14:56:28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79516" autoAdjust="0"/>
  </p:normalViewPr>
  <p:slideViewPr>
    <p:cSldViewPr snapToGrid="0">
      <p:cViewPr>
        <p:scale>
          <a:sx n="46" d="100"/>
          <a:sy n="46" d="100"/>
        </p:scale>
        <p:origin x="572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F43B05-DB27-4DDB-AFB5-77344E133BDD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507176B-E110-4902-B0E0-711F7CDEDF3A}">
      <dgm:prSet/>
      <dgm:spPr/>
      <dgm:t>
        <a:bodyPr/>
        <a:lstStyle/>
        <a:p>
          <a:r>
            <a:rPr lang="en-US"/>
            <a:t>Describe the symptoms of ADHD</a:t>
          </a:r>
        </a:p>
      </dgm:t>
    </dgm:pt>
    <dgm:pt modelId="{D5024052-9B12-4A82-B7E8-0205F1F59FCC}" type="parTrans" cxnId="{48CB004A-4212-48E3-B082-F30DAA2E8632}">
      <dgm:prSet/>
      <dgm:spPr/>
      <dgm:t>
        <a:bodyPr/>
        <a:lstStyle/>
        <a:p>
          <a:endParaRPr lang="en-US"/>
        </a:p>
      </dgm:t>
    </dgm:pt>
    <dgm:pt modelId="{A3093A2B-DB1A-4E51-BD89-BE8A01A6EB8B}" type="sibTrans" cxnId="{48CB004A-4212-48E3-B082-F30DAA2E863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3180A131-2BD7-4112-89AB-2A49BCE9E0CC}">
      <dgm:prSet/>
      <dgm:spPr/>
      <dgm:t>
        <a:bodyPr/>
        <a:lstStyle/>
        <a:p>
          <a:r>
            <a:rPr lang="en-US"/>
            <a:t>Explain pharmaceutical treatments for ADHD</a:t>
          </a:r>
        </a:p>
      </dgm:t>
    </dgm:pt>
    <dgm:pt modelId="{BCD93357-77EE-4814-94A6-29160F55B5AE}" type="parTrans" cxnId="{C92CEB80-5CED-4FCB-9B0E-997128ECDBBC}">
      <dgm:prSet/>
      <dgm:spPr/>
      <dgm:t>
        <a:bodyPr/>
        <a:lstStyle/>
        <a:p>
          <a:endParaRPr lang="en-US"/>
        </a:p>
      </dgm:t>
    </dgm:pt>
    <dgm:pt modelId="{0CFD725D-46AE-4E9F-AA93-635658C41FB6}" type="sibTrans" cxnId="{C92CEB80-5CED-4FCB-9B0E-997128ECDBBC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E7B20B41-FEED-46EA-B4F3-CF3A552E44D0}">
      <dgm:prSet/>
      <dgm:spPr/>
      <dgm:t>
        <a:bodyPr/>
        <a:lstStyle/>
        <a:p>
          <a:r>
            <a:rPr lang="en-US"/>
            <a:t>Discuss medical management of students with ADHD</a:t>
          </a:r>
        </a:p>
      </dgm:t>
    </dgm:pt>
    <dgm:pt modelId="{745B36F3-CCD3-43CB-921E-78536B9FF1B6}" type="parTrans" cxnId="{C576B129-68B6-4709-BB5B-43C05D8315D0}">
      <dgm:prSet/>
      <dgm:spPr/>
      <dgm:t>
        <a:bodyPr/>
        <a:lstStyle/>
        <a:p>
          <a:endParaRPr lang="en-US"/>
        </a:p>
      </dgm:t>
    </dgm:pt>
    <dgm:pt modelId="{7FD638AF-EDF7-4929-B123-2D94BAFAC746}" type="sibTrans" cxnId="{C576B129-68B6-4709-BB5B-43C05D8315D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0FD7F098-126C-4FE5-9012-09D6302E0F64}" type="pres">
      <dgm:prSet presAssocID="{A5F43B05-DB27-4DDB-AFB5-77344E133BDD}" presName="Name0" presStyleCnt="0">
        <dgm:presLayoutVars>
          <dgm:animLvl val="lvl"/>
          <dgm:resizeHandles val="exact"/>
        </dgm:presLayoutVars>
      </dgm:prSet>
      <dgm:spPr/>
    </dgm:pt>
    <dgm:pt modelId="{2D3A58FB-B158-4074-B113-6F9794F56DE4}" type="pres">
      <dgm:prSet presAssocID="{7507176B-E110-4902-B0E0-711F7CDEDF3A}" presName="compositeNode" presStyleCnt="0">
        <dgm:presLayoutVars>
          <dgm:bulletEnabled val="1"/>
        </dgm:presLayoutVars>
      </dgm:prSet>
      <dgm:spPr/>
    </dgm:pt>
    <dgm:pt modelId="{AA5D23E5-ECF7-4CFB-81F5-DA3174A29E38}" type="pres">
      <dgm:prSet presAssocID="{7507176B-E110-4902-B0E0-711F7CDEDF3A}" presName="bgRect" presStyleLbl="bgAccFollowNode1" presStyleIdx="0" presStyleCnt="3"/>
      <dgm:spPr/>
    </dgm:pt>
    <dgm:pt modelId="{33078944-1D0C-4189-9F3A-2D3D25D79665}" type="pres">
      <dgm:prSet presAssocID="{A3093A2B-DB1A-4E51-BD89-BE8A01A6EB8B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1979AB05-E228-43C6-BF1C-89F1F6767578}" type="pres">
      <dgm:prSet presAssocID="{7507176B-E110-4902-B0E0-711F7CDEDF3A}" presName="bottomLine" presStyleLbl="alignNode1" presStyleIdx="1" presStyleCnt="6">
        <dgm:presLayoutVars/>
      </dgm:prSet>
      <dgm:spPr/>
    </dgm:pt>
    <dgm:pt modelId="{B9DBDF41-D58A-48C3-80A6-A3E19FEDC893}" type="pres">
      <dgm:prSet presAssocID="{7507176B-E110-4902-B0E0-711F7CDEDF3A}" presName="nodeText" presStyleLbl="bgAccFollowNode1" presStyleIdx="0" presStyleCnt="3">
        <dgm:presLayoutVars>
          <dgm:bulletEnabled val="1"/>
        </dgm:presLayoutVars>
      </dgm:prSet>
      <dgm:spPr/>
    </dgm:pt>
    <dgm:pt modelId="{B5E1F4F2-9049-4E61-A54F-CB2E4AC406BA}" type="pres">
      <dgm:prSet presAssocID="{A3093A2B-DB1A-4E51-BD89-BE8A01A6EB8B}" presName="sibTrans" presStyleCnt="0"/>
      <dgm:spPr/>
    </dgm:pt>
    <dgm:pt modelId="{C9BD5C51-6E14-402C-A1C9-5B9AD803F6F0}" type="pres">
      <dgm:prSet presAssocID="{3180A131-2BD7-4112-89AB-2A49BCE9E0CC}" presName="compositeNode" presStyleCnt="0">
        <dgm:presLayoutVars>
          <dgm:bulletEnabled val="1"/>
        </dgm:presLayoutVars>
      </dgm:prSet>
      <dgm:spPr/>
    </dgm:pt>
    <dgm:pt modelId="{EB9434EE-2AB4-47FF-BCC0-D6A6CAF966C2}" type="pres">
      <dgm:prSet presAssocID="{3180A131-2BD7-4112-89AB-2A49BCE9E0CC}" presName="bgRect" presStyleLbl="bgAccFollowNode1" presStyleIdx="1" presStyleCnt="3"/>
      <dgm:spPr/>
    </dgm:pt>
    <dgm:pt modelId="{D1333968-C8BA-4E7B-B99A-3FF9AC04659D}" type="pres">
      <dgm:prSet presAssocID="{0CFD725D-46AE-4E9F-AA93-635658C41FB6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DBD2BABA-4B72-47C2-B70C-F3145016F081}" type="pres">
      <dgm:prSet presAssocID="{3180A131-2BD7-4112-89AB-2A49BCE9E0CC}" presName="bottomLine" presStyleLbl="alignNode1" presStyleIdx="3" presStyleCnt="6">
        <dgm:presLayoutVars/>
      </dgm:prSet>
      <dgm:spPr/>
    </dgm:pt>
    <dgm:pt modelId="{AA1F363F-4183-496C-BE7E-B94681A065FE}" type="pres">
      <dgm:prSet presAssocID="{3180A131-2BD7-4112-89AB-2A49BCE9E0CC}" presName="nodeText" presStyleLbl="bgAccFollowNode1" presStyleIdx="1" presStyleCnt="3">
        <dgm:presLayoutVars>
          <dgm:bulletEnabled val="1"/>
        </dgm:presLayoutVars>
      </dgm:prSet>
      <dgm:spPr/>
    </dgm:pt>
    <dgm:pt modelId="{A0C6CC10-C17C-4C5E-86C3-C8FE548A0A9B}" type="pres">
      <dgm:prSet presAssocID="{0CFD725D-46AE-4E9F-AA93-635658C41FB6}" presName="sibTrans" presStyleCnt="0"/>
      <dgm:spPr/>
    </dgm:pt>
    <dgm:pt modelId="{7F2BC7E3-70BB-4AC2-A78F-7DE6CF32F3C7}" type="pres">
      <dgm:prSet presAssocID="{E7B20B41-FEED-46EA-B4F3-CF3A552E44D0}" presName="compositeNode" presStyleCnt="0">
        <dgm:presLayoutVars>
          <dgm:bulletEnabled val="1"/>
        </dgm:presLayoutVars>
      </dgm:prSet>
      <dgm:spPr/>
    </dgm:pt>
    <dgm:pt modelId="{C51C04AD-291A-48F7-9C75-A38EA1F2943E}" type="pres">
      <dgm:prSet presAssocID="{E7B20B41-FEED-46EA-B4F3-CF3A552E44D0}" presName="bgRect" presStyleLbl="bgAccFollowNode1" presStyleIdx="2" presStyleCnt="3"/>
      <dgm:spPr/>
    </dgm:pt>
    <dgm:pt modelId="{5C32C540-1871-4C94-BABC-57DAAEA29251}" type="pres">
      <dgm:prSet presAssocID="{7FD638AF-EDF7-4929-B123-2D94BAFAC746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EFB3691B-F269-432A-91FD-C986689625F5}" type="pres">
      <dgm:prSet presAssocID="{E7B20B41-FEED-46EA-B4F3-CF3A552E44D0}" presName="bottomLine" presStyleLbl="alignNode1" presStyleIdx="5" presStyleCnt="6">
        <dgm:presLayoutVars/>
      </dgm:prSet>
      <dgm:spPr/>
    </dgm:pt>
    <dgm:pt modelId="{6E5ACA12-0584-4D98-8202-C66469581E79}" type="pres">
      <dgm:prSet presAssocID="{E7B20B41-FEED-46EA-B4F3-CF3A552E44D0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32439021-F4F2-4BCF-8DBE-3F391C993C5F}" type="presOf" srcId="{3180A131-2BD7-4112-89AB-2A49BCE9E0CC}" destId="{AA1F363F-4183-496C-BE7E-B94681A065FE}" srcOrd="1" destOrd="0" presId="urn:microsoft.com/office/officeart/2016/7/layout/BasicLinearProcessNumbered"/>
    <dgm:cxn modelId="{626F2022-0317-4FE5-BFEC-5F0564E88DD1}" type="presOf" srcId="{7507176B-E110-4902-B0E0-711F7CDEDF3A}" destId="{B9DBDF41-D58A-48C3-80A6-A3E19FEDC893}" srcOrd="1" destOrd="0" presId="urn:microsoft.com/office/officeart/2016/7/layout/BasicLinearProcessNumbered"/>
    <dgm:cxn modelId="{C576B129-68B6-4709-BB5B-43C05D8315D0}" srcId="{A5F43B05-DB27-4DDB-AFB5-77344E133BDD}" destId="{E7B20B41-FEED-46EA-B4F3-CF3A552E44D0}" srcOrd="2" destOrd="0" parTransId="{745B36F3-CCD3-43CB-921E-78536B9FF1B6}" sibTransId="{7FD638AF-EDF7-4929-B123-2D94BAFAC746}"/>
    <dgm:cxn modelId="{B850ED29-589F-45AA-83FB-772C6EE0F776}" type="presOf" srcId="{7507176B-E110-4902-B0E0-711F7CDEDF3A}" destId="{AA5D23E5-ECF7-4CFB-81F5-DA3174A29E38}" srcOrd="0" destOrd="0" presId="urn:microsoft.com/office/officeart/2016/7/layout/BasicLinearProcessNumbered"/>
    <dgm:cxn modelId="{1E2BCA69-D8E1-4E19-9D96-3094266670C5}" type="presOf" srcId="{7FD638AF-EDF7-4929-B123-2D94BAFAC746}" destId="{5C32C540-1871-4C94-BABC-57DAAEA29251}" srcOrd="0" destOrd="0" presId="urn:microsoft.com/office/officeart/2016/7/layout/BasicLinearProcessNumbered"/>
    <dgm:cxn modelId="{48CB004A-4212-48E3-B082-F30DAA2E8632}" srcId="{A5F43B05-DB27-4DDB-AFB5-77344E133BDD}" destId="{7507176B-E110-4902-B0E0-711F7CDEDF3A}" srcOrd="0" destOrd="0" parTransId="{D5024052-9B12-4A82-B7E8-0205F1F59FCC}" sibTransId="{A3093A2B-DB1A-4E51-BD89-BE8A01A6EB8B}"/>
    <dgm:cxn modelId="{97687D4D-51E5-46BD-BF92-91FDD5963B14}" type="presOf" srcId="{E7B20B41-FEED-46EA-B4F3-CF3A552E44D0}" destId="{C51C04AD-291A-48F7-9C75-A38EA1F2943E}" srcOrd="0" destOrd="0" presId="urn:microsoft.com/office/officeart/2016/7/layout/BasicLinearProcessNumbered"/>
    <dgm:cxn modelId="{C92CEB80-5CED-4FCB-9B0E-997128ECDBBC}" srcId="{A5F43B05-DB27-4DDB-AFB5-77344E133BDD}" destId="{3180A131-2BD7-4112-89AB-2A49BCE9E0CC}" srcOrd="1" destOrd="0" parTransId="{BCD93357-77EE-4814-94A6-29160F55B5AE}" sibTransId="{0CFD725D-46AE-4E9F-AA93-635658C41FB6}"/>
    <dgm:cxn modelId="{B7D8E48F-CC3B-4B11-9EC5-CF74A3735E98}" type="presOf" srcId="{3180A131-2BD7-4112-89AB-2A49BCE9E0CC}" destId="{EB9434EE-2AB4-47FF-BCC0-D6A6CAF966C2}" srcOrd="0" destOrd="0" presId="urn:microsoft.com/office/officeart/2016/7/layout/BasicLinearProcessNumbered"/>
    <dgm:cxn modelId="{EB350395-45F0-4811-9538-3C1248903538}" type="presOf" srcId="{E7B20B41-FEED-46EA-B4F3-CF3A552E44D0}" destId="{6E5ACA12-0584-4D98-8202-C66469581E79}" srcOrd="1" destOrd="0" presId="urn:microsoft.com/office/officeart/2016/7/layout/BasicLinearProcessNumbered"/>
    <dgm:cxn modelId="{F59F7CC6-E569-4736-A13F-19777722F89C}" type="presOf" srcId="{A3093A2B-DB1A-4E51-BD89-BE8A01A6EB8B}" destId="{33078944-1D0C-4189-9F3A-2D3D25D79665}" srcOrd="0" destOrd="0" presId="urn:microsoft.com/office/officeart/2016/7/layout/BasicLinearProcessNumbered"/>
    <dgm:cxn modelId="{1954BCEA-A7F2-493A-85E9-70F747DF9E6B}" type="presOf" srcId="{A5F43B05-DB27-4DDB-AFB5-77344E133BDD}" destId="{0FD7F098-126C-4FE5-9012-09D6302E0F64}" srcOrd="0" destOrd="0" presId="urn:microsoft.com/office/officeart/2016/7/layout/BasicLinearProcessNumbered"/>
    <dgm:cxn modelId="{815215F8-B953-40CC-ADF8-127FEF574B79}" type="presOf" srcId="{0CFD725D-46AE-4E9F-AA93-635658C41FB6}" destId="{D1333968-C8BA-4E7B-B99A-3FF9AC04659D}" srcOrd="0" destOrd="0" presId="urn:microsoft.com/office/officeart/2016/7/layout/BasicLinearProcessNumbered"/>
    <dgm:cxn modelId="{57182DE3-FED1-40A3-A771-24706CAC7FDD}" type="presParOf" srcId="{0FD7F098-126C-4FE5-9012-09D6302E0F64}" destId="{2D3A58FB-B158-4074-B113-6F9794F56DE4}" srcOrd="0" destOrd="0" presId="urn:microsoft.com/office/officeart/2016/7/layout/BasicLinearProcessNumbered"/>
    <dgm:cxn modelId="{DBC1691F-CCA1-46B9-B91A-D91768635520}" type="presParOf" srcId="{2D3A58FB-B158-4074-B113-6F9794F56DE4}" destId="{AA5D23E5-ECF7-4CFB-81F5-DA3174A29E38}" srcOrd="0" destOrd="0" presId="urn:microsoft.com/office/officeart/2016/7/layout/BasicLinearProcessNumbered"/>
    <dgm:cxn modelId="{B2A285C9-5605-453A-88F8-ADF2485FB787}" type="presParOf" srcId="{2D3A58FB-B158-4074-B113-6F9794F56DE4}" destId="{33078944-1D0C-4189-9F3A-2D3D25D79665}" srcOrd="1" destOrd="0" presId="urn:microsoft.com/office/officeart/2016/7/layout/BasicLinearProcessNumbered"/>
    <dgm:cxn modelId="{F3F00E3D-867D-4FFC-AB2C-AD88ED86C8F5}" type="presParOf" srcId="{2D3A58FB-B158-4074-B113-6F9794F56DE4}" destId="{1979AB05-E228-43C6-BF1C-89F1F6767578}" srcOrd="2" destOrd="0" presId="urn:microsoft.com/office/officeart/2016/7/layout/BasicLinearProcessNumbered"/>
    <dgm:cxn modelId="{4BDC426F-324D-41AC-A871-38720D3BF936}" type="presParOf" srcId="{2D3A58FB-B158-4074-B113-6F9794F56DE4}" destId="{B9DBDF41-D58A-48C3-80A6-A3E19FEDC893}" srcOrd="3" destOrd="0" presId="urn:microsoft.com/office/officeart/2016/7/layout/BasicLinearProcessNumbered"/>
    <dgm:cxn modelId="{34919EA9-8938-4962-A91A-0B2A9D8FF0AB}" type="presParOf" srcId="{0FD7F098-126C-4FE5-9012-09D6302E0F64}" destId="{B5E1F4F2-9049-4E61-A54F-CB2E4AC406BA}" srcOrd="1" destOrd="0" presId="urn:microsoft.com/office/officeart/2016/7/layout/BasicLinearProcessNumbered"/>
    <dgm:cxn modelId="{734EFFEB-9E96-48AE-BDA4-9A712D7CB267}" type="presParOf" srcId="{0FD7F098-126C-4FE5-9012-09D6302E0F64}" destId="{C9BD5C51-6E14-402C-A1C9-5B9AD803F6F0}" srcOrd="2" destOrd="0" presId="urn:microsoft.com/office/officeart/2016/7/layout/BasicLinearProcessNumbered"/>
    <dgm:cxn modelId="{91BBE0BB-757F-4C6E-B9C3-7F10B840ACA4}" type="presParOf" srcId="{C9BD5C51-6E14-402C-A1C9-5B9AD803F6F0}" destId="{EB9434EE-2AB4-47FF-BCC0-D6A6CAF966C2}" srcOrd="0" destOrd="0" presId="urn:microsoft.com/office/officeart/2016/7/layout/BasicLinearProcessNumbered"/>
    <dgm:cxn modelId="{386378FF-E6D6-4C70-9066-2DF753DD145C}" type="presParOf" srcId="{C9BD5C51-6E14-402C-A1C9-5B9AD803F6F0}" destId="{D1333968-C8BA-4E7B-B99A-3FF9AC04659D}" srcOrd="1" destOrd="0" presId="urn:microsoft.com/office/officeart/2016/7/layout/BasicLinearProcessNumbered"/>
    <dgm:cxn modelId="{0D2C5F07-19BA-48DF-97D1-FB34D445FDC5}" type="presParOf" srcId="{C9BD5C51-6E14-402C-A1C9-5B9AD803F6F0}" destId="{DBD2BABA-4B72-47C2-B70C-F3145016F081}" srcOrd="2" destOrd="0" presId="urn:microsoft.com/office/officeart/2016/7/layout/BasicLinearProcessNumbered"/>
    <dgm:cxn modelId="{B70F4298-263B-4935-9B49-989B13666477}" type="presParOf" srcId="{C9BD5C51-6E14-402C-A1C9-5B9AD803F6F0}" destId="{AA1F363F-4183-496C-BE7E-B94681A065FE}" srcOrd="3" destOrd="0" presId="urn:microsoft.com/office/officeart/2016/7/layout/BasicLinearProcessNumbered"/>
    <dgm:cxn modelId="{12739499-ACB9-4EA3-8337-28EBE7500DD2}" type="presParOf" srcId="{0FD7F098-126C-4FE5-9012-09D6302E0F64}" destId="{A0C6CC10-C17C-4C5E-86C3-C8FE548A0A9B}" srcOrd="3" destOrd="0" presId="urn:microsoft.com/office/officeart/2016/7/layout/BasicLinearProcessNumbered"/>
    <dgm:cxn modelId="{0327D7F4-092A-4886-9056-97C55A936568}" type="presParOf" srcId="{0FD7F098-126C-4FE5-9012-09D6302E0F64}" destId="{7F2BC7E3-70BB-4AC2-A78F-7DE6CF32F3C7}" srcOrd="4" destOrd="0" presId="urn:microsoft.com/office/officeart/2016/7/layout/BasicLinearProcessNumbered"/>
    <dgm:cxn modelId="{9170B4F7-51CB-47B9-8ED3-61114AF9A4E1}" type="presParOf" srcId="{7F2BC7E3-70BB-4AC2-A78F-7DE6CF32F3C7}" destId="{C51C04AD-291A-48F7-9C75-A38EA1F2943E}" srcOrd="0" destOrd="0" presId="urn:microsoft.com/office/officeart/2016/7/layout/BasicLinearProcessNumbered"/>
    <dgm:cxn modelId="{7366D269-056B-4564-8050-C1300F544D28}" type="presParOf" srcId="{7F2BC7E3-70BB-4AC2-A78F-7DE6CF32F3C7}" destId="{5C32C540-1871-4C94-BABC-57DAAEA29251}" srcOrd="1" destOrd="0" presId="urn:microsoft.com/office/officeart/2016/7/layout/BasicLinearProcessNumbered"/>
    <dgm:cxn modelId="{69979201-4679-4E31-B6AF-EAAC3DE8FE40}" type="presParOf" srcId="{7F2BC7E3-70BB-4AC2-A78F-7DE6CF32F3C7}" destId="{EFB3691B-F269-432A-91FD-C986689625F5}" srcOrd="2" destOrd="0" presId="urn:microsoft.com/office/officeart/2016/7/layout/BasicLinearProcessNumbered"/>
    <dgm:cxn modelId="{609B7773-C3AC-4295-8322-3ABE83893808}" type="presParOf" srcId="{7F2BC7E3-70BB-4AC2-A78F-7DE6CF32F3C7}" destId="{6E5ACA12-0584-4D98-8202-C66469581E7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E4C187-139F-4D49-8DCD-E4AC2DD1674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C6EC30F-85EB-4C66-AA61-476706DF3243}">
      <dgm:prSet/>
      <dgm:spPr/>
      <dgm:t>
        <a:bodyPr/>
        <a:lstStyle/>
        <a:p>
          <a:r>
            <a:rPr lang="en-US"/>
            <a:t>Job Corps students are assessed by </a:t>
          </a:r>
          <a:r>
            <a:rPr lang="en-US" b="1"/>
            <a:t>DSM 5 Adult diagnostic criteria</a:t>
          </a:r>
          <a:r>
            <a:rPr lang="en-US"/>
            <a:t>.</a:t>
          </a:r>
        </a:p>
      </dgm:t>
    </dgm:pt>
    <dgm:pt modelId="{70728ED9-1CDD-4A12-8F6F-18314BE0A48B}" type="parTrans" cxnId="{697BE7B9-406E-4683-95A4-F34E7282E8DD}">
      <dgm:prSet/>
      <dgm:spPr/>
      <dgm:t>
        <a:bodyPr/>
        <a:lstStyle/>
        <a:p>
          <a:endParaRPr lang="en-US"/>
        </a:p>
      </dgm:t>
    </dgm:pt>
    <dgm:pt modelId="{A4B05A3B-31A1-4339-B4A2-C4E9C7013D4E}" type="sibTrans" cxnId="{697BE7B9-406E-4683-95A4-F34E7282E8DD}">
      <dgm:prSet/>
      <dgm:spPr/>
      <dgm:t>
        <a:bodyPr/>
        <a:lstStyle/>
        <a:p>
          <a:endParaRPr lang="en-US"/>
        </a:p>
      </dgm:t>
    </dgm:pt>
    <dgm:pt modelId="{DCBE062E-DA84-453F-8B21-CB651E8EA800}">
      <dgm:prSet/>
      <dgm:spPr/>
      <dgm:t>
        <a:bodyPr/>
        <a:lstStyle/>
        <a:p>
          <a:r>
            <a:rPr lang="en-US"/>
            <a:t>ADHD is underdiagnosed in females, adults and the economically challenged, suggesting ADHD is </a:t>
          </a:r>
          <a:r>
            <a:rPr lang="en-US" b="1"/>
            <a:t>underdiagnosed in Job Corps.</a:t>
          </a:r>
          <a:endParaRPr lang="en-US"/>
        </a:p>
      </dgm:t>
    </dgm:pt>
    <dgm:pt modelId="{B091C71F-FD95-4587-83FB-5495613EA0B8}" type="parTrans" cxnId="{772262FB-1B71-460E-9468-826B13881C73}">
      <dgm:prSet/>
      <dgm:spPr/>
      <dgm:t>
        <a:bodyPr/>
        <a:lstStyle/>
        <a:p>
          <a:endParaRPr lang="en-US"/>
        </a:p>
      </dgm:t>
    </dgm:pt>
    <dgm:pt modelId="{8CCD1B0F-4BB2-418A-965B-02B49650DC31}" type="sibTrans" cxnId="{772262FB-1B71-460E-9468-826B13881C73}">
      <dgm:prSet/>
      <dgm:spPr/>
      <dgm:t>
        <a:bodyPr/>
        <a:lstStyle/>
        <a:p>
          <a:endParaRPr lang="en-US"/>
        </a:p>
      </dgm:t>
    </dgm:pt>
    <dgm:pt modelId="{9BDCBDF9-DC36-487C-9436-B1D9816A1854}">
      <dgm:prSet/>
      <dgm:spPr/>
      <dgm:t>
        <a:bodyPr/>
        <a:lstStyle/>
        <a:p>
          <a:r>
            <a:rPr lang="en-US"/>
            <a:t>Being underdiagnosed, ADHD is likely </a:t>
          </a:r>
          <a:r>
            <a:rPr lang="en-US" b="1"/>
            <a:t>under-treated in Job Corps.</a:t>
          </a:r>
          <a:endParaRPr lang="en-US"/>
        </a:p>
      </dgm:t>
    </dgm:pt>
    <dgm:pt modelId="{C90317FA-A0C8-42CF-B3E1-344F893E991D}" type="parTrans" cxnId="{4340BCDC-AC20-4F32-8884-D446D24EEF3B}">
      <dgm:prSet/>
      <dgm:spPr/>
      <dgm:t>
        <a:bodyPr/>
        <a:lstStyle/>
        <a:p>
          <a:endParaRPr lang="en-US"/>
        </a:p>
      </dgm:t>
    </dgm:pt>
    <dgm:pt modelId="{BA83D28F-CD84-4E21-A333-6B38CA58A19E}" type="sibTrans" cxnId="{4340BCDC-AC20-4F32-8884-D446D24EEF3B}">
      <dgm:prSet/>
      <dgm:spPr/>
      <dgm:t>
        <a:bodyPr/>
        <a:lstStyle/>
        <a:p>
          <a:endParaRPr lang="en-US"/>
        </a:p>
      </dgm:t>
    </dgm:pt>
    <dgm:pt modelId="{94D8999E-F502-49E8-89BA-20DCF266DC26}">
      <dgm:prSet/>
      <dgm:spPr/>
      <dgm:t>
        <a:bodyPr/>
        <a:lstStyle/>
        <a:p>
          <a:r>
            <a:rPr lang="en-US"/>
            <a:t>Job Corps students may exhibit symptoms associated with ADHD that are a result of </a:t>
          </a:r>
          <a:r>
            <a:rPr lang="en-US" b="1"/>
            <a:t>other disorders</a:t>
          </a:r>
          <a:r>
            <a:rPr lang="en-US"/>
            <a:t>.    </a:t>
          </a:r>
        </a:p>
      </dgm:t>
    </dgm:pt>
    <dgm:pt modelId="{E1A17991-076C-4FFE-B5D4-A25C43701909}" type="parTrans" cxnId="{25542059-F34C-452A-99FB-40D1E4D3EA79}">
      <dgm:prSet/>
      <dgm:spPr/>
      <dgm:t>
        <a:bodyPr/>
        <a:lstStyle/>
        <a:p>
          <a:endParaRPr lang="en-US"/>
        </a:p>
      </dgm:t>
    </dgm:pt>
    <dgm:pt modelId="{9CE7838A-03E9-4E5E-9BCD-5839E11ED2B6}" type="sibTrans" cxnId="{25542059-F34C-452A-99FB-40D1E4D3EA79}">
      <dgm:prSet/>
      <dgm:spPr/>
      <dgm:t>
        <a:bodyPr/>
        <a:lstStyle/>
        <a:p>
          <a:endParaRPr lang="en-US"/>
        </a:p>
      </dgm:t>
    </dgm:pt>
    <dgm:pt modelId="{AC88EC42-7AE3-4A16-852E-11F6C707A03B}">
      <dgm:prSet/>
      <dgm:spPr/>
      <dgm:t>
        <a:bodyPr/>
        <a:lstStyle/>
        <a:p>
          <a:r>
            <a:rPr lang="en-US"/>
            <a:t>Effective treatment and management of ADHD can </a:t>
          </a:r>
          <a:r>
            <a:rPr lang="en-US" b="1"/>
            <a:t>optimize student performance, efficiency and overall quality of life.</a:t>
          </a:r>
          <a:r>
            <a:rPr lang="en-US"/>
            <a:t>   </a:t>
          </a:r>
        </a:p>
      </dgm:t>
    </dgm:pt>
    <dgm:pt modelId="{4E03C1DC-0909-48EB-88A7-1FEB888713D6}" type="parTrans" cxnId="{055E6C71-27B0-4D3A-93EE-1EB7991E20C6}">
      <dgm:prSet/>
      <dgm:spPr/>
      <dgm:t>
        <a:bodyPr/>
        <a:lstStyle/>
        <a:p>
          <a:endParaRPr lang="en-US"/>
        </a:p>
      </dgm:t>
    </dgm:pt>
    <dgm:pt modelId="{42F446E0-0097-4652-84AA-9552DD872256}" type="sibTrans" cxnId="{055E6C71-27B0-4D3A-93EE-1EB7991E20C6}">
      <dgm:prSet/>
      <dgm:spPr/>
      <dgm:t>
        <a:bodyPr/>
        <a:lstStyle/>
        <a:p>
          <a:endParaRPr lang="en-US"/>
        </a:p>
      </dgm:t>
    </dgm:pt>
    <dgm:pt modelId="{51F106AF-EE4F-4B55-837F-A587C764496E}">
      <dgm:prSet/>
      <dgm:spPr/>
      <dgm:t>
        <a:bodyPr/>
        <a:lstStyle/>
        <a:p>
          <a:r>
            <a:rPr lang="en-US"/>
            <a:t>Utilize your</a:t>
          </a:r>
          <a:r>
            <a:rPr lang="en-US" b="1"/>
            <a:t> Accommodations Team</a:t>
          </a:r>
          <a:r>
            <a:rPr lang="en-US"/>
            <a:t> in managing ADHD.</a:t>
          </a:r>
        </a:p>
      </dgm:t>
    </dgm:pt>
    <dgm:pt modelId="{57624262-F83F-40DF-A39A-C1A4CF4C081A}" type="parTrans" cxnId="{B167C0E9-846D-45DA-AF2C-C9D66FE74F97}">
      <dgm:prSet/>
      <dgm:spPr/>
      <dgm:t>
        <a:bodyPr/>
        <a:lstStyle/>
        <a:p>
          <a:endParaRPr lang="en-US"/>
        </a:p>
      </dgm:t>
    </dgm:pt>
    <dgm:pt modelId="{8B360638-D414-46F1-88AA-37E25773501C}" type="sibTrans" cxnId="{B167C0E9-846D-45DA-AF2C-C9D66FE74F97}">
      <dgm:prSet/>
      <dgm:spPr/>
      <dgm:t>
        <a:bodyPr/>
        <a:lstStyle/>
        <a:p>
          <a:endParaRPr lang="en-US"/>
        </a:p>
      </dgm:t>
    </dgm:pt>
    <dgm:pt modelId="{D5B74072-EFDB-4A0A-A497-0DE9A761F5D0}" type="pres">
      <dgm:prSet presAssocID="{71E4C187-139F-4D49-8DCD-E4AC2DD16746}" presName="diagram" presStyleCnt="0">
        <dgm:presLayoutVars>
          <dgm:dir/>
          <dgm:resizeHandles val="exact"/>
        </dgm:presLayoutVars>
      </dgm:prSet>
      <dgm:spPr/>
    </dgm:pt>
    <dgm:pt modelId="{74C1D66D-69AC-43AF-8302-9E2EB18B15B4}" type="pres">
      <dgm:prSet presAssocID="{FC6EC30F-85EB-4C66-AA61-476706DF3243}" presName="node" presStyleLbl="node1" presStyleIdx="0" presStyleCnt="6">
        <dgm:presLayoutVars>
          <dgm:bulletEnabled val="1"/>
        </dgm:presLayoutVars>
      </dgm:prSet>
      <dgm:spPr/>
    </dgm:pt>
    <dgm:pt modelId="{41350BFD-38AA-4FC2-B669-A718E1ECDB18}" type="pres">
      <dgm:prSet presAssocID="{A4B05A3B-31A1-4339-B4A2-C4E9C7013D4E}" presName="sibTrans" presStyleCnt="0"/>
      <dgm:spPr/>
    </dgm:pt>
    <dgm:pt modelId="{CD184609-8BDD-4059-A068-DC9DBC7F5EF6}" type="pres">
      <dgm:prSet presAssocID="{DCBE062E-DA84-453F-8B21-CB651E8EA800}" presName="node" presStyleLbl="node1" presStyleIdx="1" presStyleCnt="6">
        <dgm:presLayoutVars>
          <dgm:bulletEnabled val="1"/>
        </dgm:presLayoutVars>
      </dgm:prSet>
      <dgm:spPr/>
    </dgm:pt>
    <dgm:pt modelId="{0B9006DB-0F73-4EF2-BFD2-41EC7AE30A6D}" type="pres">
      <dgm:prSet presAssocID="{8CCD1B0F-4BB2-418A-965B-02B49650DC31}" presName="sibTrans" presStyleCnt="0"/>
      <dgm:spPr/>
    </dgm:pt>
    <dgm:pt modelId="{87A1A122-EBB0-417A-A261-90768EB4C7B5}" type="pres">
      <dgm:prSet presAssocID="{9BDCBDF9-DC36-487C-9436-B1D9816A1854}" presName="node" presStyleLbl="node1" presStyleIdx="2" presStyleCnt="6">
        <dgm:presLayoutVars>
          <dgm:bulletEnabled val="1"/>
        </dgm:presLayoutVars>
      </dgm:prSet>
      <dgm:spPr/>
    </dgm:pt>
    <dgm:pt modelId="{38FA8104-28BE-49CE-846F-11636C1F74C5}" type="pres">
      <dgm:prSet presAssocID="{BA83D28F-CD84-4E21-A333-6B38CA58A19E}" presName="sibTrans" presStyleCnt="0"/>
      <dgm:spPr/>
    </dgm:pt>
    <dgm:pt modelId="{CC211C1C-A9DB-4ACC-9845-D5FA7853C093}" type="pres">
      <dgm:prSet presAssocID="{94D8999E-F502-49E8-89BA-20DCF266DC26}" presName="node" presStyleLbl="node1" presStyleIdx="3" presStyleCnt="6">
        <dgm:presLayoutVars>
          <dgm:bulletEnabled val="1"/>
        </dgm:presLayoutVars>
      </dgm:prSet>
      <dgm:spPr/>
    </dgm:pt>
    <dgm:pt modelId="{1C47B978-CCAC-488D-9F90-58096517A89B}" type="pres">
      <dgm:prSet presAssocID="{9CE7838A-03E9-4E5E-9BCD-5839E11ED2B6}" presName="sibTrans" presStyleCnt="0"/>
      <dgm:spPr/>
    </dgm:pt>
    <dgm:pt modelId="{8186FE96-7A79-4753-94E9-A72DAE138329}" type="pres">
      <dgm:prSet presAssocID="{AC88EC42-7AE3-4A16-852E-11F6C707A03B}" presName="node" presStyleLbl="node1" presStyleIdx="4" presStyleCnt="6">
        <dgm:presLayoutVars>
          <dgm:bulletEnabled val="1"/>
        </dgm:presLayoutVars>
      </dgm:prSet>
      <dgm:spPr/>
    </dgm:pt>
    <dgm:pt modelId="{BC0347FA-216C-4979-B177-1098206232BF}" type="pres">
      <dgm:prSet presAssocID="{42F446E0-0097-4652-84AA-9552DD872256}" presName="sibTrans" presStyleCnt="0"/>
      <dgm:spPr/>
    </dgm:pt>
    <dgm:pt modelId="{4F680EFF-9929-44D4-BAD1-44E5DF296E2A}" type="pres">
      <dgm:prSet presAssocID="{51F106AF-EE4F-4B55-837F-A587C764496E}" presName="node" presStyleLbl="node1" presStyleIdx="5" presStyleCnt="6">
        <dgm:presLayoutVars>
          <dgm:bulletEnabled val="1"/>
        </dgm:presLayoutVars>
      </dgm:prSet>
      <dgm:spPr/>
    </dgm:pt>
  </dgm:ptLst>
  <dgm:cxnLst>
    <dgm:cxn modelId="{7EBFA223-DF61-433A-A7C6-7989E8F79022}" type="presOf" srcId="{AC88EC42-7AE3-4A16-852E-11F6C707A03B}" destId="{8186FE96-7A79-4753-94E9-A72DAE138329}" srcOrd="0" destOrd="0" presId="urn:microsoft.com/office/officeart/2005/8/layout/default"/>
    <dgm:cxn modelId="{4F28DD5E-5426-42C6-8F11-B98B70438579}" type="presOf" srcId="{FC6EC30F-85EB-4C66-AA61-476706DF3243}" destId="{74C1D66D-69AC-43AF-8302-9E2EB18B15B4}" srcOrd="0" destOrd="0" presId="urn:microsoft.com/office/officeart/2005/8/layout/default"/>
    <dgm:cxn modelId="{08E5D75F-9335-4B5F-B02D-DECA24CD4FC8}" type="presOf" srcId="{9BDCBDF9-DC36-487C-9436-B1D9816A1854}" destId="{87A1A122-EBB0-417A-A261-90768EB4C7B5}" srcOrd="0" destOrd="0" presId="urn:microsoft.com/office/officeart/2005/8/layout/default"/>
    <dgm:cxn modelId="{1FD50A71-E67A-4A6D-B6C0-5C5CF5DB691B}" type="presOf" srcId="{94D8999E-F502-49E8-89BA-20DCF266DC26}" destId="{CC211C1C-A9DB-4ACC-9845-D5FA7853C093}" srcOrd="0" destOrd="0" presId="urn:microsoft.com/office/officeart/2005/8/layout/default"/>
    <dgm:cxn modelId="{055E6C71-27B0-4D3A-93EE-1EB7991E20C6}" srcId="{71E4C187-139F-4D49-8DCD-E4AC2DD16746}" destId="{AC88EC42-7AE3-4A16-852E-11F6C707A03B}" srcOrd="4" destOrd="0" parTransId="{4E03C1DC-0909-48EB-88A7-1FEB888713D6}" sibTransId="{42F446E0-0097-4652-84AA-9552DD872256}"/>
    <dgm:cxn modelId="{25542059-F34C-452A-99FB-40D1E4D3EA79}" srcId="{71E4C187-139F-4D49-8DCD-E4AC2DD16746}" destId="{94D8999E-F502-49E8-89BA-20DCF266DC26}" srcOrd="3" destOrd="0" parTransId="{E1A17991-076C-4FFE-B5D4-A25C43701909}" sibTransId="{9CE7838A-03E9-4E5E-9BCD-5839E11ED2B6}"/>
    <dgm:cxn modelId="{697BE7B9-406E-4683-95A4-F34E7282E8DD}" srcId="{71E4C187-139F-4D49-8DCD-E4AC2DD16746}" destId="{FC6EC30F-85EB-4C66-AA61-476706DF3243}" srcOrd="0" destOrd="0" parTransId="{70728ED9-1CDD-4A12-8F6F-18314BE0A48B}" sibTransId="{A4B05A3B-31A1-4339-B4A2-C4E9C7013D4E}"/>
    <dgm:cxn modelId="{6D8E64C4-8B2B-4019-9D40-0D57FAADB3F9}" type="presOf" srcId="{DCBE062E-DA84-453F-8B21-CB651E8EA800}" destId="{CD184609-8BDD-4059-A068-DC9DBC7F5EF6}" srcOrd="0" destOrd="0" presId="urn:microsoft.com/office/officeart/2005/8/layout/default"/>
    <dgm:cxn modelId="{DBD44FD8-BE88-48E5-A27B-0A388C3BE634}" type="presOf" srcId="{71E4C187-139F-4D49-8DCD-E4AC2DD16746}" destId="{D5B74072-EFDB-4A0A-A497-0DE9A761F5D0}" srcOrd="0" destOrd="0" presId="urn:microsoft.com/office/officeart/2005/8/layout/default"/>
    <dgm:cxn modelId="{4340BCDC-AC20-4F32-8884-D446D24EEF3B}" srcId="{71E4C187-139F-4D49-8DCD-E4AC2DD16746}" destId="{9BDCBDF9-DC36-487C-9436-B1D9816A1854}" srcOrd="2" destOrd="0" parTransId="{C90317FA-A0C8-42CF-B3E1-344F893E991D}" sibTransId="{BA83D28F-CD84-4E21-A333-6B38CA58A19E}"/>
    <dgm:cxn modelId="{B167C0E9-846D-45DA-AF2C-C9D66FE74F97}" srcId="{71E4C187-139F-4D49-8DCD-E4AC2DD16746}" destId="{51F106AF-EE4F-4B55-837F-A587C764496E}" srcOrd="5" destOrd="0" parTransId="{57624262-F83F-40DF-A39A-C1A4CF4C081A}" sibTransId="{8B360638-D414-46F1-88AA-37E25773501C}"/>
    <dgm:cxn modelId="{1CF70FED-F2A1-4577-BF67-A16FA308AD3D}" type="presOf" srcId="{51F106AF-EE4F-4B55-837F-A587C764496E}" destId="{4F680EFF-9929-44D4-BAD1-44E5DF296E2A}" srcOrd="0" destOrd="0" presId="urn:microsoft.com/office/officeart/2005/8/layout/default"/>
    <dgm:cxn modelId="{772262FB-1B71-460E-9468-826B13881C73}" srcId="{71E4C187-139F-4D49-8DCD-E4AC2DD16746}" destId="{DCBE062E-DA84-453F-8B21-CB651E8EA800}" srcOrd="1" destOrd="0" parTransId="{B091C71F-FD95-4587-83FB-5495613EA0B8}" sibTransId="{8CCD1B0F-4BB2-418A-965B-02B49650DC31}"/>
    <dgm:cxn modelId="{EE613E40-BFFC-427A-8C8E-CAFE50A396B9}" type="presParOf" srcId="{D5B74072-EFDB-4A0A-A497-0DE9A761F5D0}" destId="{74C1D66D-69AC-43AF-8302-9E2EB18B15B4}" srcOrd="0" destOrd="0" presId="urn:microsoft.com/office/officeart/2005/8/layout/default"/>
    <dgm:cxn modelId="{F6F606BE-9512-482F-9256-64CAD1C124BE}" type="presParOf" srcId="{D5B74072-EFDB-4A0A-A497-0DE9A761F5D0}" destId="{41350BFD-38AA-4FC2-B669-A718E1ECDB18}" srcOrd="1" destOrd="0" presId="urn:microsoft.com/office/officeart/2005/8/layout/default"/>
    <dgm:cxn modelId="{0955E76A-B0CF-43FC-A8F0-EBC334F2C476}" type="presParOf" srcId="{D5B74072-EFDB-4A0A-A497-0DE9A761F5D0}" destId="{CD184609-8BDD-4059-A068-DC9DBC7F5EF6}" srcOrd="2" destOrd="0" presId="urn:microsoft.com/office/officeart/2005/8/layout/default"/>
    <dgm:cxn modelId="{700D3009-E64F-49C6-9FE2-CDE0836DF981}" type="presParOf" srcId="{D5B74072-EFDB-4A0A-A497-0DE9A761F5D0}" destId="{0B9006DB-0F73-4EF2-BFD2-41EC7AE30A6D}" srcOrd="3" destOrd="0" presId="urn:microsoft.com/office/officeart/2005/8/layout/default"/>
    <dgm:cxn modelId="{0A49E3C2-E39E-4522-B2BF-534176FC3035}" type="presParOf" srcId="{D5B74072-EFDB-4A0A-A497-0DE9A761F5D0}" destId="{87A1A122-EBB0-417A-A261-90768EB4C7B5}" srcOrd="4" destOrd="0" presId="urn:microsoft.com/office/officeart/2005/8/layout/default"/>
    <dgm:cxn modelId="{88BB93A5-A43D-4C84-A987-76C630C22264}" type="presParOf" srcId="{D5B74072-EFDB-4A0A-A497-0DE9A761F5D0}" destId="{38FA8104-28BE-49CE-846F-11636C1F74C5}" srcOrd="5" destOrd="0" presId="urn:microsoft.com/office/officeart/2005/8/layout/default"/>
    <dgm:cxn modelId="{7B3A38F1-9CAC-4C0D-BA67-52381B58A8D7}" type="presParOf" srcId="{D5B74072-EFDB-4A0A-A497-0DE9A761F5D0}" destId="{CC211C1C-A9DB-4ACC-9845-D5FA7853C093}" srcOrd="6" destOrd="0" presId="urn:microsoft.com/office/officeart/2005/8/layout/default"/>
    <dgm:cxn modelId="{D7E2E701-97A2-4034-827B-94695C931099}" type="presParOf" srcId="{D5B74072-EFDB-4A0A-A497-0DE9A761F5D0}" destId="{1C47B978-CCAC-488D-9F90-58096517A89B}" srcOrd="7" destOrd="0" presId="urn:microsoft.com/office/officeart/2005/8/layout/default"/>
    <dgm:cxn modelId="{9804E64C-2FE8-4921-9407-60DFA5CA08B8}" type="presParOf" srcId="{D5B74072-EFDB-4A0A-A497-0DE9A761F5D0}" destId="{8186FE96-7A79-4753-94E9-A72DAE138329}" srcOrd="8" destOrd="0" presId="urn:microsoft.com/office/officeart/2005/8/layout/default"/>
    <dgm:cxn modelId="{F05401E8-21B9-4DC1-B378-FDB4B75B0ACB}" type="presParOf" srcId="{D5B74072-EFDB-4A0A-A497-0DE9A761F5D0}" destId="{BC0347FA-216C-4979-B177-1098206232BF}" srcOrd="9" destOrd="0" presId="urn:microsoft.com/office/officeart/2005/8/layout/default"/>
    <dgm:cxn modelId="{17EEDB2A-9244-4E6F-8CC7-FA4A1BB82641}" type="presParOf" srcId="{D5B74072-EFDB-4A0A-A497-0DE9A761F5D0}" destId="{4F680EFF-9929-44D4-BAD1-44E5DF296E2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4E0595-9807-4932-A980-1062669800A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7EF0EA8-7D74-4B5B-9334-9AC9385CD823}">
      <dgm:prSet/>
      <dgm:spPr/>
      <dgm:t>
        <a:bodyPr/>
        <a:lstStyle/>
        <a:p>
          <a:r>
            <a:rPr lang="en-US"/>
            <a:t>Persistent Symptoms for more than 6 mos in </a:t>
          </a:r>
          <a:r>
            <a:rPr lang="en-US" u="sng"/>
            <a:t>two or more</a:t>
          </a:r>
          <a:r>
            <a:rPr lang="en-US"/>
            <a:t> life settings.</a:t>
          </a:r>
        </a:p>
      </dgm:t>
    </dgm:pt>
    <dgm:pt modelId="{879A7F46-8D6B-46EC-8D3D-6A8029D509AD}" type="parTrans" cxnId="{A7DFE7F9-9946-41A8-8E9E-E18273AB1866}">
      <dgm:prSet/>
      <dgm:spPr/>
      <dgm:t>
        <a:bodyPr/>
        <a:lstStyle/>
        <a:p>
          <a:endParaRPr lang="en-US"/>
        </a:p>
      </dgm:t>
    </dgm:pt>
    <dgm:pt modelId="{F69CAE7C-DC2B-4EFB-B950-6E5E4EFB5B1A}" type="sibTrans" cxnId="{A7DFE7F9-9946-41A8-8E9E-E18273AB1866}">
      <dgm:prSet/>
      <dgm:spPr/>
      <dgm:t>
        <a:bodyPr/>
        <a:lstStyle/>
        <a:p>
          <a:endParaRPr lang="en-US"/>
        </a:p>
      </dgm:t>
    </dgm:pt>
    <dgm:pt modelId="{18214B76-1940-43F3-8C08-BD8EEB065386}">
      <dgm:prSet/>
      <dgm:spPr/>
      <dgm:t>
        <a:bodyPr/>
        <a:lstStyle/>
        <a:p>
          <a:r>
            <a:rPr lang="en-US"/>
            <a:t>Symptoms of ADHD prior to age 12 yo.</a:t>
          </a:r>
        </a:p>
      </dgm:t>
    </dgm:pt>
    <dgm:pt modelId="{D2E6CA88-F26A-4BB1-8262-58DFE2AA8F66}" type="parTrans" cxnId="{0CA17C91-BE83-4CA8-90AE-EBF1BBA326B4}">
      <dgm:prSet/>
      <dgm:spPr/>
      <dgm:t>
        <a:bodyPr/>
        <a:lstStyle/>
        <a:p>
          <a:endParaRPr lang="en-US"/>
        </a:p>
      </dgm:t>
    </dgm:pt>
    <dgm:pt modelId="{7371D1C3-DB69-41B4-9371-BBBA4DF161AE}" type="sibTrans" cxnId="{0CA17C91-BE83-4CA8-90AE-EBF1BBA326B4}">
      <dgm:prSet/>
      <dgm:spPr/>
      <dgm:t>
        <a:bodyPr/>
        <a:lstStyle/>
        <a:p>
          <a:endParaRPr lang="en-US"/>
        </a:p>
      </dgm:t>
    </dgm:pt>
    <dgm:pt modelId="{BA2A1F62-D1C7-43D2-9D7E-EEA08F780D5A}">
      <dgm:prSet/>
      <dgm:spPr/>
      <dgm:t>
        <a:bodyPr/>
        <a:lstStyle/>
        <a:p>
          <a:r>
            <a:rPr lang="en-US"/>
            <a:t>Symptoms that cannot be defined as another mental health disorder.</a:t>
          </a:r>
        </a:p>
      </dgm:t>
    </dgm:pt>
    <dgm:pt modelId="{4AC59BE8-8452-4CBA-8C35-1A9DFE75F818}" type="parTrans" cxnId="{F671D315-46F9-4F16-AED5-80A77D7B43C7}">
      <dgm:prSet/>
      <dgm:spPr/>
      <dgm:t>
        <a:bodyPr/>
        <a:lstStyle/>
        <a:p>
          <a:endParaRPr lang="en-US"/>
        </a:p>
      </dgm:t>
    </dgm:pt>
    <dgm:pt modelId="{ADC7B5C0-14B1-449A-A37D-F19A3B9E20C2}" type="sibTrans" cxnId="{F671D315-46F9-4F16-AED5-80A77D7B43C7}">
      <dgm:prSet/>
      <dgm:spPr/>
      <dgm:t>
        <a:bodyPr/>
        <a:lstStyle/>
        <a:p>
          <a:endParaRPr lang="en-US"/>
        </a:p>
      </dgm:t>
    </dgm:pt>
    <dgm:pt modelId="{157A7981-36B5-464C-A1B1-ACCCCED5CA8C}">
      <dgm:prSet/>
      <dgm:spPr/>
      <dgm:t>
        <a:bodyPr/>
        <a:lstStyle/>
        <a:p>
          <a:r>
            <a:rPr lang="en-US"/>
            <a:t>Symptoms that significantly disrupt work/school/fam/social function.</a:t>
          </a:r>
        </a:p>
      </dgm:t>
    </dgm:pt>
    <dgm:pt modelId="{90035D4D-F1CA-4E93-A9FE-F18047B7F73D}" type="parTrans" cxnId="{229CFAFB-9154-4C42-BD3D-5942E0045C4E}">
      <dgm:prSet/>
      <dgm:spPr/>
      <dgm:t>
        <a:bodyPr/>
        <a:lstStyle/>
        <a:p>
          <a:endParaRPr lang="en-US"/>
        </a:p>
      </dgm:t>
    </dgm:pt>
    <dgm:pt modelId="{2AB14D87-BF0E-477A-BBF6-114581FE3564}" type="sibTrans" cxnId="{229CFAFB-9154-4C42-BD3D-5942E0045C4E}">
      <dgm:prSet/>
      <dgm:spPr/>
      <dgm:t>
        <a:bodyPr/>
        <a:lstStyle/>
        <a:p>
          <a:endParaRPr lang="en-US"/>
        </a:p>
      </dgm:t>
    </dgm:pt>
    <dgm:pt modelId="{BDA38A2A-244D-4128-9B2D-BDD1939D2414}" type="pres">
      <dgm:prSet presAssocID="{7D4E0595-9807-4932-A980-1062669800AA}" presName="linear" presStyleCnt="0">
        <dgm:presLayoutVars>
          <dgm:animLvl val="lvl"/>
          <dgm:resizeHandles val="exact"/>
        </dgm:presLayoutVars>
      </dgm:prSet>
      <dgm:spPr/>
    </dgm:pt>
    <dgm:pt modelId="{095BE347-A835-405F-B9E7-628F1F2530A0}" type="pres">
      <dgm:prSet presAssocID="{F7EF0EA8-7D74-4B5B-9334-9AC9385CD82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7696315-A568-4628-B953-EFED9D097DD2}" type="pres">
      <dgm:prSet presAssocID="{F69CAE7C-DC2B-4EFB-B950-6E5E4EFB5B1A}" presName="spacer" presStyleCnt="0"/>
      <dgm:spPr/>
    </dgm:pt>
    <dgm:pt modelId="{1CDC76A9-F597-4BEF-AEA3-2921D0DA97B3}" type="pres">
      <dgm:prSet presAssocID="{18214B76-1940-43F3-8C08-BD8EEB06538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7CCB34A-96C7-4B6E-A118-9C3F430F95B8}" type="pres">
      <dgm:prSet presAssocID="{7371D1C3-DB69-41B4-9371-BBBA4DF161AE}" presName="spacer" presStyleCnt="0"/>
      <dgm:spPr/>
    </dgm:pt>
    <dgm:pt modelId="{D08D6938-D684-4354-943A-1BB96FE2D59D}" type="pres">
      <dgm:prSet presAssocID="{BA2A1F62-D1C7-43D2-9D7E-EEA08F780D5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1E5B945-A3B5-470E-B1D6-33695F2C319F}" type="pres">
      <dgm:prSet presAssocID="{ADC7B5C0-14B1-449A-A37D-F19A3B9E20C2}" presName="spacer" presStyleCnt="0"/>
      <dgm:spPr/>
    </dgm:pt>
    <dgm:pt modelId="{CB529F72-8D34-4850-93E2-23633F3697D5}" type="pres">
      <dgm:prSet presAssocID="{157A7981-36B5-464C-A1B1-ACCCCED5CA8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3E2B10B-D651-407D-9DD6-59F877C02746}" type="presOf" srcId="{7D4E0595-9807-4932-A980-1062669800AA}" destId="{BDA38A2A-244D-4128-9B2D-BDD1939D2414}" srcOrd="0" destOrd="0" presId="urn:microsoft.com/office/officeart/2005/8/layout/vList2"/>
    <dgm:cxn modelId="{F671D315-46F9-4F16-AED5-80A77D7B43C7}" srcId="{7D4E0595-9807-4932-A980-1062669800AA}" destId="{BA2A1F62-D1C7-43D2-9D7E-EEA08F780D5A}" srcOrd="2" destOrd="0" parTransId="{4AC59BE8-8452-4CBA-8C35-1A9DFE75F818}" sibTransId="{ADC7B5C0-14B1-449A-A37D-F19A3B9E20C2}"/>
    <dgm:cxn modelId="{FB7BD21C-7C8F-485C-ACA5-9A04796BC330}" type="presOf" srcId="{18214B76-1940-43F3-8C08-BD8EEB065386}" destId="{1CDC76A9-F597-4BEF-AEA3-2921D0DA97B3}" srcOrd="0" destOrd="0" presId="urn:microsoft.com/office/officeart/2005/8/layout/vList2"/>
    <dgm:cxn modelId="{8D995626-4DF6-4DC5-BF20-0CB0775C146A}" type="presOf" srcId="{F7EF0EA8-7D74-4B5B-9334-9AC9385CD823}" destId="{095BE347-A835-405F-B9E7-628F1F2530A0}" srcOrd="0" destOrd="0" presId="urn:microsoft.com/office/officeart/2005/8/layout/vList2"/>
    <dgm:cxn modelId="{0CA17C91-BE83-4CA8-90AE-EBF1BBA326B4}" srcId="{7D4E0595-9807-4932-A980-1062669800AA}" destId="{18214B76-1940-43F3-8C08-BD8EEB065386}" srcOrd="1" destOrd="0" parTransId="{D2E6CA88-F26A-4BB1-8262-58DFE2AA8F66}" sibTransId="{7371D1C3-DB69-41B4-9371-BBBA4DF161AE}"/>
    <dgm:cxn modelId="{2CEBA5AB-4A2C-4286-A8F0-8C8E91F7A158}" type="presOf" srcId="{157A7981-36B5-464C-A1B1-ACCCCED5CA8C}" destId="{CB529F72-8D34-4850-93E2-23633F3697D5}" srcOrd="0" destOrd="0" presId="urn:microsoft.com/office/officeart/2005/8/layout/vList2"/>
    <dgm:cxn modelId="{A7DFE7F9-9946-41A8-8E9E-E18273AB1866}" srcId="{7D4E0595-9807-4932-A980-1062669800AA}" destId="{F7EF0EA8-7D74-4B5B-9334-9AC9385CD823}" srcOrd="0" destOrd="0" parTransId="{879A7F46-8D6B-46EC-8D3D-6A8029D509AD}" sibTransId="{F69CAE7C-DC2B-4EFB-B950-6E5E4EFB5B1A}"/>
    <dgm:cxn modelId="{229CFAFB-9154-4C42-BD3D-5942E0045C4E}" srcId="{7D4E0595-9807-4932-A980-1062669800AA}" destId="{157A7981-36B5-464C-A1B1-ACCCCED5CA8C}" srcOrd="3" destOrd="0" parTransId="{90035D4D-F1CA-4E93-A9FE-F18047B7F73D}" sibTransId="{2AB14D87-BF0E-477A-BBF6-114581FE3564}"/>
    <dgm:cxn modelId="{AD07F7FD-2F8B-4E36-AA06-7E24C73C96C8}" type="presOf" srcId="{BA2A1F62-D1C7-43D2-9D7E-EEA08F780D5A}" destId="{D08D6938-D684-4354-943A-1BB96FE2D59D}" srcOrd="0" destOrd="0" presId="urn:microsoft.com/office/officeart/2005/8/layout/vList2"/>
    <dgm:cxn modelId="{5B459503-6FA3-4F5B-81FB-F2FC39BCC34D}" type="presParOf" srcId="{BDA38A2A-244D-4128-9B2D-BDD1939D2414}" destId="{095BE347-A835-405F-B9E7-628F1F2530A0}" srcOrd="0" destOrd="0" presId="urn:microsoft.com/office/officeart/2005/8/layout/vList2"/>
    <dgm:cxn modelId="{6D02CA48-C4AC-4401-9F5B-EBEE9904F0AF}" type="presParOf" srcId="{BDA38A2A-244D-4128-9B2D-BDD1939D2414}" destId="{57696315-A568-4628-B953-EFED9D097DD2}" srcOrd="1" destOrd="0" presId="urn:microsoft.com/office/officeart/2005/8/layout/vList2"/>
    <dgm:cxn modelId="{C2B56FD7-5131-4A23-B829-BC41EC135FA4}" type="presParOf" srcId="{BDA38A2A-244D-4128-9B2D-BDD1939D2414}" destId="{1CDC76A9-F597-4BEF-AEA3-2921D0DA97B3}" srcOrd="2" destOrd="0" presId="urn:microsoft.com/office/officeart/2005/8/layout/vList2"/>
    <dgm:cxn modelId="{DDA39DD3-538D-472D-8DA8-6BD430B684EE}" type="presParOf" srcId="{BDA38A2A-244D-4128-9B2D-BDD1939D2414}" destId="{07CCB34A-96C7-4B6E-A118-9C3F430F95B8}" srcOrd="3" destOrd="0" presId="urn:microsoft.com/office/officeart/2005/8/layout/vList2"/>
    <dgm:cxn modelId="{3AF7B83F-6DFA-48B3-8512-141D0FAEAF4B}" type="presParOf" srcId="{BDA38A2A-244D-4128-9B2D-BDD1939D2414}" destId="{D08D6938-D684-4354-943A-1BB96FE2D59D}" srcOrd="4" destOrd="0" presId="urn:microsoft.com/office/officeart/2005/8/layout/vList2"/>
    <dgm:cxn modelId="{7AB69C07-B7C0-4D4B-8E58-D42401A1DAE1}" type="presParOf" srcId="{BDA38A2A-244D-4128-9B2D-BDD1939D2414}" destId="{B1E5B945-A3B5-470E-B1D6-33695F2C319F}" srcOrd="5" destOrd="0" presId="urn:microsoft.com/office/officeart/2005/8/layout/vList2"/>
    <dgm:cxn modelId="{0EE667B6-2FE2-4518-989B-95EB0D784F81}" type="presParOf" srcId="{BDA38A2A-244D-4128-9B2D-BDD1939D2414}" destId="{CB529F72-8D34-4850-93E2-23633F3697D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2D6C2D-56F4-49BB-A4E9-19206CCB22A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11AF55B-559C-4B2C-829F-64CE29DAEB35}">
      <dgm:prSet/>
      <dgm:spPr/>
      <dgm:t>
        <a:bodyPr/>
        <a:lstStyle/>
        <a:p>
          <a:r>
            <a:rPr lang="en-US" i="1" u="sng"/>
            <a:t>Inattentive subtype</a:t>
          </a:r>
          <a:r>
            <a:rPr lang="en-US"/>
            <a:t>:    </a:t>
          </a:r>
        </a:p>
      </dgm:t>
    </dgm:pt>
    <dgm:pt modelId="{B6171C36-3F6C-40FE-B2A2-AFB9933BBCD8}" type="parTrans" cxnId="{CA865DB8-6B53-424B-9A1E-EB4A05D968DF}">
      <dgm:prSet/>
      <dgm:spPr/>
      <dgm:t>
        <a:bodyPr/>
        <a:lstStyle/>
        <a:p>
          <a:endParaRPr lang="en-US"/>
        </a:p>
      </dgm:t>
    </dgm:pt>
    <dgm:pt modelId="{65672B24-ADFC-4996-AB00-0BCD7A959E83}" type="sibTrans" cxnId="{CA865DB8-6B53-424B-9A1E-EB4A05D968DF}">
      <dgm:prSet/>
      <dgm:spPr/>
      <dgm:t>
        <a:bodyPr/>
        <a:lstStyle/>
        <a:p>
          <a:endParaRPr lang="en-US"/>
        </a:p>
      </dgm:t>
    </dgm:pt>
    <dgm:pt modelId="{7EF820CE-962E-42A7-AFAC-39D43EA766A5}">
      <dgm:prSet/>
      <dgm:spPr/>
      <dgm:t>
        <a:bodyPr/>
        <a:lstStyle/>
        <a:p>
          <a:r>
            <a:rPr lang="en-US"/>
            <a:t>poor attention to detail    </a:t>
          </a:r>
        </a:p>
      </dgm:t>
    </dgm:pt>
    <dgm:pt modelId="{6699E568-BD60-4F21-9FEB-F81C9D5692E4}" type="parTrans" cxnId="{0B682578-2F6E-4DC3-BA9E-BFF4E53D364F}">
      <dgm:prSet/>
      <dgm:spPr/>
      <dgm:t>
        <a:bodyPr/>
        <a:lstStyle/>
        <a:p>
          <a:endParaRPr lang="en-US"/>
        </a:p>
      </dgm:t>
    </dgm:pt>
    <dgm:pt modelId="{80F5E6AB-F52A-4E25-9EBC-5CAF6DD52414}" type="sibTrans" cxnId="{0B682578-2F6E-4DC3-BA9E-BFF4E53D364F}">
      <dgm:prSet/>
      <dgm:spPr/>
      <dgm:t>
        <a:bodyPr/>
        <a:lstStyle/>
        <a:p>
          <a:endParaRPr lang="en-US"/>
        </a:p>
      </dgm:t>
    </dgm:pt>
    <dgm:pt modelId="{CD14ECC0-B14A-41E2-A66B-F684190E8371}">
      <dgm:prSet/>
      <dgm:spPr/>
      <dgm:t>
        <a:bodyPr/>
        <a:lstStyle/>
        <a:p>
          <a:r>
            <a:rPr lang="en-US"/>
            <a:t>diminished attention span</a:t>
          </a:r>
        </a:p>
      </dgm:t>
    </dgm:pt>
    <dgm:pt modelId="{DBBF8636-E5CD-4B88-A667-3CDA2C6F4D37}" type="parTrans" cxnId="{F4EA74A9-083E-4D54-92E1-A2A4E0066CFE}">
      <dgm:prSet/>
      <dgm:spPr/>
      <dgm:t>
        <a:bodyPr/>
        <a:lstStyle/>
        <a:p>
          <a:endParaRPr lang="en-US"/>
        </a:p>
      </dgm:t>
    </dgm:pt>
    <dgm:pt modelId="{69159C41-A32E-45E1-B606-F67A1A83A52F}" type="sibTrans" cxnId="{F4EA74A9-083E-4D54-92E1-A2A4E0066CFE}">
      <dgm:prSet/>
      <dgm:spPr/>
      <dgm:t>
        <a:bodyPr/>
        <a:lstStyle/>
        <a:p>
          <a:endParaRPr lang="en-US"/>
        </a:p>
      </dgm:t>
    </dgm:pt>
    <dgm:pt modelId="{4E7CFF38-F267-4BC1-8CD3-D8DCF5E4A1B7}">
      <dgm:prSet/>
      <dgm:spPr/>
      <dgm:t>
        <a:bodyPr/>
        <a:lstStyle/>
        <a:p>
          <a:r>
            <a:rPr lang="en-US"/>
            <a:t>poor listening</a:t>
          </a:r>
        </a:p>
      </dgm:t>
    </dgm:pt>
    <dgm:pt modelId="{189D8935-D267-4F51-8523-A8CF4AD37669}" type="parTrans" cxnId="{B5E80067-394A-4CC6-A748-C4F7B7AF0AAD}">
      <dgm:prSet/>
      <dgm:spPr/>
      <dgm:t>
        <a:bodyPr/>
        <a:lstStyle/>
        <a:p>
          <a:endParaRPr lang="en-US"/>
        </a:p>
      </dgm:t>
    </dgm:pt>
    <dgm:pt modelId="{5CBF82AA-64DE-45D4-B135-A2EB4BB7AA9E}" type="sibTrans" cxnId="{B5E80067-394A-4CC6-A748-C4F7B7AF0AAD}">
      <dgm:prSet/>
      <dgm:spPr/>
      <dgm:t>
        <a:bodyPr/>
        <a:lstStyle/>
        <a:p>
          <a:endParaRPr lang="en-US"/>
        </a:p>
      </dgm:t>
    </dgm:pt>
    <dgm:pt modelId="{8EF0C96B-776D-4273-A313-BF4E06625565}">
      <dgm:prSet/>
      <dgm:spPr/>
      <dgm:t>
        <a:bodyPr/>
        <a:lstStyle/>
        <a:p>
          <a:r>
            <a:rPr lang="en-US"/>
            <a:t>poor task completion </a:t>
          </a:r>
        </a:p>
      </dgm:t>
    </dgm:pt>
    <dgm:pt modelId="{6F16FCF7-C038-4577-BDF0-3677B8F7DDB2}" type="parTrans" cxnId="{5C63C875-77F6-44FA-A70A-5116E030FBF2}">
      <dgm:prSet/>
      <dgm:spPr/>
      <dgm:t>
        <a:bodyPr/>
        <a:lstStyle/>
        <a:p>
          <a:endParaRPr lang="en-US"/>
        </a:p>
      </dgm:t>
    </dgm:pt>
    <dgm:pt modelId="{D48D5E0B-5862-4D75-9B64-692B4CFED10A}" type="sibTrans" cxnId="{5C63C875-77F6-44FA-A70A-5116E030FBF2}">
      <dgm:prSet/>
      <dgm:spPr/>
      <dgm:t>
        <a:bodyPr/>
        <a:lstStyle/>
        <a:p>
          <a:endParaRPr lang="en-US"/>
        </a:p>
      </dgm:t>
    </dgm:pt>
    <dgm:pt modelId="{CEB36405-C017-46CD-A3CC-36ECBE38F6C7}">
      <dgm:prSet/>
      <dgm:spPr/>
      <dgm:t>
        <a:bodyPr/>
        <a:lstStyle/>
        <a:p>
          <a:r>
            <a:rPr lang="en-US"/>
            <a:t>disorganization </a:t>
          </a:r>
        </a:p>
      </dgm:t>
    </dgm:pt>
    <dgm:pt modelId="{3E8AD329-EEF7-4B09-85A4-563D5D9AD9B5}" type="parTrans" cxnId="{13701DEB-73E1-408C-909F-39A6B6A66DF3}">
      <dgm:prSet/>
      <dgm:spPr/>
      <dgm:t>
        <a:bodyPr/>
        <a:lstStyle/>
        <a:p>
          <a:endParaRPr lang="en-US"/>
        </a:p>
      </dgm:t>
    </dgm:pt>
    <dgm:pt modelId="{219F3A3B-E54E-4D1C-99C9-79EBCCBD3AA2}" type="sibTrans" cxnId="{13701DEB-73E1-408C-909F-39A6B6A66DF3}">
      <dgm:prSet/>
      <dgm:spPr/>
      <dgm:t>
        <a:bodyPr/>
        <a:lstStyle/>
        <a:p>
          <a:endParaRPr lang="en-US"/>
        </a:p>
      </dgm:t>
    </dgm:pt>
    <dgm:pt modelId="{0A169709-C162-488E-A076-90445C61CC9E}">
      <dgm:prSet/>
      <dgm:spPr/>
      <dgm:t>
        <a:bodyPr/>
        <a:lstStyle/>
        <a:p>
          <a:r>
            <a:rPr lang="en-US"/>
            <a:t>avoiding tasks</a:t>
          </a:r>
        </a:p>
      </dgm:t>
    </dgm:pt>
    <dgm:pt modelId="{0922BAE4-426B-4471-822B-0385F3842212}" type="parTrans" cxnId="{500BFAB2-2E1C-44BC-81B2-F50128935E75}">
      <dgm:prSet/>
      <dgm:spPr/>
      <dgm:t>
        <a:bodyPr/>
        <a:lstStyle/>
        <a:p>
          <a:endParaRPr lang="en-US"/>
        </a:p>
      </dgm:t>
    </dgm:pt>
    <dgm:pt modelId="{58D24719-8E54-4793-942C-E0CC629CCD8E}" type="sibTrans" cxnId="{500BFAB2-2E1C-44BC-81B2-F50128935E75}">
      <dgm:prSet/>
      <dgm:spPr/>
      <dgm:t>
        <a:bodyPr/>
        <a:lstStyle/>
        <a:p>
          <a:endParaRPr lang="en-US"/>
        </a:p>
      </dgm:t>
    </dgm:pt>
    <dgm:pt modelId="{6480D6F4-DF12-4783-A208-847F6BF50F32}">
      <dgm:prSet/>
      <dgm:spPr/>
      <dgm:t>
        <a:bodyPr/>
        <a:lstStyle/>
        <a:p>
          <a:r>
            <a:rPr lang="en-US"/>
            <a:t>often losing things               </a:t>
          </a:r>
        </a:p>
      </dgm:t>
    </dgm:pt>
    <dgm:pt modelId="{B1B2CDF3-5900-4915-B953-B81484FB340A}" type="parTrans" cxnId="{D1D34DBA-3C37-48C8-ABCC-36A91894A0E6}">
      <dgm:prSet/>
      <dgm:spPr/>
      <dgm:t>
        <a:bodyPr/>
        <a:lstStyle/>
        <a:p>
          <a:endParaRPr lang="en-US"/>
        </a:p>
      </dgm:t>
    </dgm:pt>
    <dgm:pt modelId="{B31134D4-DCD9-4881-A629-A3E1EBEE3431}" type="sibTrans" cxnId="{D1D34DBA-3C37-48C8-ABCC-36A91894A0E6}">
      <dgm:prSet/>
      <dgm:spPr/>
      <dgm:t>
        <a:bodyPr/>
        <a:lstStyle/>
        <a:p>
          <a:endParaRPr lang="en-US"/>
        </a:p>
      </dgm:t>
    </dgm:pt>
    <dgm:pt modelId="{AE4610A8-2F06-419F-B975-3F1F68AA00E8}">
      <dgm:prSet/>
      <dgm:spPr/>
      <dgm:t>
        <a:bodyPr/>
        <a:lstStyle/>
        <a:p>
          <a:r>
            <a:rPr lang="en-US"/>
            <a:t>easy distraction</a:t>
          </a:r>
        </a:p>
      </dgm:t>
    </dgm:pt>
    <dgm:pt modelId="{A6CE062F-F0C0-489C-87BE-244BEC49ACCD}" type="parTrans" cxnId="{C8930432-74D0-48AD-A76C-416FA96A6242}">
      <dgm:prSet/>
      <dgm:spPr/>
      <dgm:t>
        <a:bodyPr/>
        <a:lstStyle/>
        <a:p>
          <a:endParaRPr lang="en-US"/>
        </a:p>
      </dgm:t>
    </dgm:pt>
    <dgm:pt modelId="{2972E41D-9A2C-4963-9794-BFCA16F5AADC}" type="sibTrans" cxnId="{C8930432-74D0-48AD-A76C-416FA96A6242}">
      <dgm:prSet/>
      <dgm:spPr/>
      <dgm:t>
        <a:bodyPr/>
        <a:lstStyle/>
        <a:p>
          <a:endParaRPr lang="en-US"/>
        </a:p>
      </dgm:t>
    </dgm:pt>
    <dgm:pt modelId="{73372167-2E4C-4DA7-9F18-C13477B931EA}">
      <dgm:prSet/>
      <dgm:spPr/>
      <dgm:t>
        <a:bodyPr/>
        <a:lstStyle/>
        <a:p>
          <a:r>
            <a:rPr lang="en-US"/>
            <a:t>forgetful</a:t>
          </a:r>
        </a:p>
      </dgm:t>
    </dgm:pt>
    <dgm:pt modelId="{12436795-0AFA-46DC-A7B9-5F84236C1336}" type="parTrans" cxnId="{C0C9BA40-05AF-4BFB-B58A-27B258D5F6CF}">
      <dgm:prSet/>
      <dgm:spPr/>
      <dgm:t>
        <a:bodyPr/>
        <a:lstStyle/>
        <a:p>
          <a:endParaRPr lang="en-US"/>
        </a:p>
      </dgm:t>
    </dgm:pt>
    <dgm:pt modelId="{22A75467-2A33-420C-A10F-5828DBD26987}" type="sibTrans" cxnId="{C0C9BA40-05AF-4BFB-B58A-27B258D5F6CF}">
      <dgm:prSet/>
      <dgm:spPr/>
      <dgm:t>
        <a:bodyPr/>
        <a:lstStyle/>
        <a:p>
          <a:endParaRPr lang="en-US"/>
        </a:p>
      </dgm:t>
    </dgm:pt>
    <dgm:pt modelId="{85A7FFF7-D656-4B7B-B8D5-DEC074A2C5FE}" type="pres">
      <dgm:prSet presAssocID="{162D6C2D-56F4-49BB-A4E9-19206CCB22A9}" presName="linear" presStyleCnt="0">
        <dgm:presLayoutVars>
          <dgm:animLvl val="lvl"/>
          <dgm:resizeHandles val="exact"/>
        </dgm:presLayoutVars>
      </dgm:prSet>
      <dgm:spPr/>
    </dgm:pt>
    <dgm:pt modelId="{DA3B0238-4CDE-4A6C-810B-746EDED7FB92}" type="pres">
      <dgm:prSet presAssocID="{811AF55B-559C-4B2C-829F-64CE29DAEB3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6831FC6-6E6D-42FD-891E-3DE5F8C602D7}" type="pres">
      <dgm:prSet presAssocID="{811AF55B-559C-4B2C-829F-64CE29DAEB3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741B718-74FD-406C-842F-DA97D03514B8}" type="presOf" srcId="{8EF0C96B-776D-4273-A313-BF4E06625565}" destId="{76831FC6-6E6D-42FD-891E-3DE5F8C602D7}" srcOrd="0" destOrd="3" presId="urn:microsoft.com/office/officeart/2005/8/layout/vList2"/>
    <dgm:cxn modelId="{CE286522-D3BC-44CF-A587-D6F6E4E495FA}" type="presOf" srcId="{7EF820CE-962E-42A7-AFAC-39D43EA766A5}" destId="{76831FC6-6E6D-42FD-891E-3DE5F8C602D7}" srcOrd="0" destOrd="0" presId="urn:microsoft.com/office/officeart/2005/8/layout/vList2"/>
    <dgm:cxn modelId="{2CB8422C-A3B9-410C-B21C-E453B3860C32}" type="presOf" srcId="{AE4610A8-2F06-419F-B975-3F1F68AA00E8}" destId="{76831FC6-6E6D-42FD-891E-3DE5F8C602D7}" srcOrd="0" destOrd="7" presId="urn:microsoft.com/office/officeart/2005/8/layout/vList2"/>
    <dgm:cxn modelId="{C8930432-74D0-48AD-A76C-416FA96A6242}" srcId="{811AF55B-559C-4B2C-829F-64CE29DAEB35}" destId="{AE4610A8-2F06-419F-B975-3F1F68AA00E8}" srcOrd="7" destOrd="0" parTransId="{A6CE062F-F0C0-489C-87BE-244BEC49ACCD}" sibTransId="{2972E41D-9A2C-4963-9794-BFCA16F5AADC}"/>
    <dgm:cxn modelId="{C0C9BA40-05AF-4BFB-B58A-27B258D5F6CF}" srcId="{811AF55B-559C-4B2C-829F-64CE29DAEB35}" destId="{73372167-2E4C-4DA7-9F18-C13477B931EA}" srcOrd="8" destOrd="0" parTransId="{12436795-0AFA-46DC-A7B9-5F84236C1336}" sibTransId="{22A75467-2A33-420C-A10F-5828DBD26987}"/>
    <dgm:cxn modelId="{D3B62960-CA99-489A-B17D-C487B05E078C}" type="presOf" srcId="{162D6C2D-56F4-49BB-A4E9-19206CCB22A9}" destId="{85A7FFF7-D656-4B7B-B8D5-DEC074A2C5FE}" srcOrd="0" destOrd="0" presId="urn:microsoft.com/office/officeart/2005/8/layout/vList2"/>
    <dgm:cxn modelId="{419D3C66-6F8B-4A80-A25C-1AA878EA3FBB}" type="presOf" srcId="{CD14ECC0-B14A-41E2-A66B-F684190E8371}" destId="{76831FC6-6E6D-42FD-891E-3DE5F8C602D7}" srcOrd="0" destOrd="1" presId="urn:microsoft.com/office/officeart/2005/8/layout/vList2"/>
    <dgm:cxn modelId="{B5E80067-394A-4CC6-A748-C4F7B7AF0AAD}" srcId="{811AF55B-559C-4B2C-829F-64CE29DAEB35}" destId="{4E7CFF38-F267-4BC1-8CD3-D8DCF5E4A1B7}" srcOrd="2" destOrd="0" parTransId="{189D8935-D267-4F51-8523-A8CF4AD37669}" sibTransId="{5CBF82AA-64DE-45D4-B135-A2EB4BB7AA9E}"/>
    <dgm:cxn modelId="{DB0F2651-918D-4BAF-8778-0DCD22861350}" type="presOf" srcId="{CEB36405-C017-46CD-A3CC-36ECBE38F6C7}" destId="{76831FC6-6E6D-42FD-891E-3DE5F8C602D7}" srcOrd="0" destOrd="4" presId="urn:microsoft.com/office/officeart/2005/8/layout/vList2"/>
    <dgm:cxn modelId="{89E13153-1EFD-4118-95EB-4102863B7EA0}" type="presOf" srcId="{4E7CFF38-F267-4BC1-8CD3-D8DCF5E4A1B7}" destId="{76831FC6-6E6D-42FD-891E-3DE5F8C602D7}" srcOrd="0" destOrd="2" presId="urn:microsoft.com/office/officeart/2005/8/layout/vList2"/>
    <dgm:cxn modelId="{5C63C875-77F6-44FA-A70A-5116E030FBF2}" srcId="{811AF55B-559C-4B2C-829F-64CE29DAEB35}" destId="{8EF0C96B-776D-4273-A313-BF4E06625565}" srcOrd="3" destOrd="0" parTransId="{6F16FCF7-C038-4577-BDF0-3677B8F7DDB2}" sibTransId="{D48D5E0B-5862-4D75-9B64-692B4CFED10A}"/>
    <dgm:cxn modelId="{3F600476-D8AD-412C-B915-7B54E018D1D4}" type="presOf" srcId="{73372167-2E4C-4DA7-9F18-C13477B931EA}" destId="{76831FC6-6E6D-42FD-891E-3DE5F8C602D7}" srcOrd="0" destOrd="8" presId="urn:microsoft.com/office/officeart/2005/8/layout/vList2"/>
    <dgm:cxn modelId="{0B682578-2F6E-4DC3-BA9E-BFF4E53D364F}" srcId="{811AF55B-559C-4B2C-829F-64CE29DAEB35}" destId="{7EF820CE-962E-42A7-AFAC-39D43EA766A5}" srcOrd="0" destOrd="0" parTransId="{6699E568-BD60-4F21-9FEB-F81C9D5692E4}" sibTransId="{80F5E6AB-F52A-4E25-9EBC-5CAF6DD52414}"/>
    <dgm:cxn modelId="{D4014A90-9D76-40CA-8501-97E3FA323EA0}" type="presOf" srcId="{0A169709-C162-488E-A076-90445C61CC9E}" destId="{76831FC6-6E6D-42FD-891E-3DE5F8C602D7}" srcOrd="0" destOrd="5" presId="urn:microsoft.com/office/officeart/2005/8/layout/vList2"/>
    <dgm:cxn modelId="{5BB94B94-13B6-40D4-997F-7342F4E698B9}" type="presOf" srcId="{6480D6F4-DF12-4783-A208-847F6BF50F32}" destId="{76831FC6-6E6D-42FD-891E-3DE5F8C602D7}" srcOrd="0" destOrd="6" presId="urn:microsoft.com/office/officeart/2005/8/layout/vList2"/>
    <dgm:cxn modelId="{F4EA74A9-083E-4D54-92E1-A2A4E0066CFE}" srcId="{811AF55B-559C-4B2C-829F-64CE29DAEB35}" destId="{CD14ECC0-B14A-41E2-A66B-F684190E8371}" srcOrd="1" destOrd="0" parTransId="{DBBF8636-E5CD-4B88-A667-3CDA2C6F4D37}" sibTransId="{69159C41-A32E-45E1-B606-F67A1A83A52F}"/>
    <dgm:cxn modelId="{500BFAB2-2E1C-44BC-81B2-F50128935E75}" srcId="{811AF55B-559C-4B2C-829F-64CE29DAEB35}" destId="{0A169709-C162-488E-A076-90445C61CC9E}" srcOrd="5" destOrd="0" parTransId="{0922BAE4-426B-4471-822B-0385F3842212}" sibTransId="{58D24719-8E54-4793-942C-E0CC629CCD8E}"/>
    <dgm:cxn modelId="{CA865DB8-6B53-424B-9A1E-EB4A05D968DF}" srcId="{162D6C2D-56F4-49BB-A4E9-19206CCB22A9}" destId="{811AF55B-559C-4B2C-829F-64CE29DAEB35}" srcOrd="0" destOrd="0" parTransId="{B6171C36-3F6C-40FE-B2A2-AFB9933BBCD8}" sibTransId="{65672B24-ADFC-4996-AB00-0BCD7A959E83}"/>
    <dgm:cxn modelId="{D1D34DBA-3C37-48C8-ABCC-36A91894A0E6}" srcId="{811AF55B-559C-4B2C-829F-64CE29DAEB35}" destId="{6480D6F4-DF12-4783-A208-847F6BF50F32}" srcOrd="6" destOrd="0" parTransId="{B1B2CDF3-5900-4915-B953-B81484FB340A}" sibTransId="{B31134D4-DCD9-4881-A629-A3E1EBEE3431}"/>
    <dgm:cxn modelId="{13701DEB-73E1-408C-909F-39A6B6A66DF3}" srcId="{811AF55B-559C-4B2C-829F-64CE29DAEB35}" destId="{CEB36405-C017-46CD-A3CC-36ECBE38F6C7}" srcOrd="4" destOrd="0" parTransId="{3E8AD329-EEF7-4B09-85A4-563D5D9AD9B5}" sibTransId="{219F3A3B-E54E-4D1C-99C9-79EBCCBD3AA2}"/>
    <dgm:cxn modelId="{14E658FC-F5FB-4A11-A7A5-0E985A1F711A}" type="presOf" srcId="{811AF55B-559C-4B2C-829F-64CE29DAEB35}" destId="{DA3B0238-4CDE-4A6C-810B-746EDED7FB92}" srcOrd="0" destOrd="0" presId="urn:microsoft.com/office/officeart/2005/8/layout/vList2"/>
    <dgm:cxn modelId="{0AD48B54-E9EA-4A38-BE96-8731D36EC595}" type="presParOf" srcId="{85A7FFF7-D656-4B7B-B8D5-DEC074A2C5FE}" destId="{DA3B0238-4CDE-4A6C-810B-746EDED7FB92}" srcOrd="0" destOrd="0" presId="urn:microsoft.com/office/officeart/2005/8/layout/vList2"/>
    <dgm:cxn modelId="{BDBEFE58-D24F-4447-9873-8D63197F1D8A}" type="presParOf" srcId="{85A7FFF7-D656-4B7B-B8D5-DEC074A2C5FE}" destId="{76831FC6-6E6D-42FD-891E-3DE5F8C602D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87B552-9CEA-4629-8CDA-42E28ED8EC0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CE246FF-FCE8-4CAD-92E9-28BDEFFB1727}">
      <dgm:prSet/>
      <dgm:spPr/>
      <dgm:t>
        <a:bodyPr/>
        <a:lstStyle/>
        <a:p>
          <a:r>
            <a:rPr lang="en-US" i="1" u="sng"/>
            <a:t>Hyperactive Subtype</a:t>
          </a:r>
          <a:r>
            <a:rPr lang="en-US"/>
            <a:t>:    </a:t>
          </a:r>
        </a:p>
      </dgm:t>
    </dgm:pt>
    <dgm:pt modelId="{4A434F7A-4F44-4080-BCE3-EDA36B35EBDE}" type="parTrans" cxnId="{5B8ED207-420A-4C53-B568-13A808152E7B}">
      <dgm:prSet/>
      <dgm:spPr/>
      <dgm:t>
        <a:bodyPr/>
        <a:lstStyle/>
        <a:p>
          <a:endParaRPr lang="en-US"/>
        </a:p>
      </dgm:t>
    </dgm:pt>
    <dgm:pt modelId="{5275415C-D697-4B11-BB6C-4E6DF3133E23}" type="sibTrans" cxnId="{5B8ED207-420A-4C53-B568-13A808152E7B}">
      <dgm:prSet/>
      <dgm:spPr/>
      <dgm:t>
        <a:bodyPr/>
        <a:lstStyle/>
        <a:p>
          <a:endParaRPr lang="en-US"/>
        </a:p>
      </dgm:t>
    </dgm:pt>
    <dgm:pt modelId="{3AE6EF50-849D-4210-B290-06001826D44C}">
      <dgm:prSet/>
      <dgm:spPr/>
      <dgm:t>
        <a:bodyPr/>
        <a:lstStyle/>
        <a:p>
          <a:r>
            <a:rPr lang="en-US"/>
            <a:t>body fidgets</a:t>
          </a:r>
        </a:p>
      </dgm:t>
    </dgm:pt>
    <dgm:pt modelId="{A43F1259-E62B-463F-9E1D-39B4DB7DAF83}" type="parTrans" cxnId="{0146A422-D1F0-48F9-B18B-762D6CEEE763}">
      <dgm:prSet/>
      <dgm:spPr/>
      <dgm:t>
        <a:bodyPr/>
        <a:lstStyle/>
        <a:p>
          <a:endParaRPr lang="en-US"/>
        </a:p>
      </dgm:t>
    </dgm:pt>
    <dgm:pt modelId="{28670DCE-1AB9-40A6-809E-F9E4020F20F9}" type="sibTrans" cxnId="{0146A422-D1F0-48F9-B18B-762D6CEEE763}">
      <dgm:prSet/>
      <dgm:spPr/>
      <dgm:t>
        <a:bodyPr/>
        <a:lstStyle/>
        <a:p>
          <a:endParaRPr lang="en-US"/>
        </a:p>
      </dgm:t>
    </dgm:pt>
    <dgm:pt modelId="{1B496052-D87B-4CE3-9102-D2CEA9228A2D}">
      <dgm:prSet/>
      <dgm:spPr/>
      <dgm:t>
        <a:bodyPr/>
        <a:lstStyle/>
        <a:p>
          <a:r>
            <a:rPr lang="en-US"/>
            <a:t>can’t be still</a:t>
          </a:r>
        </a:p>
      </dgm:t>
    </dgm:pt>
    <dgm:pt modelId="{ADC09F12-D1A9-4B94-B37E-DE963FE713CB}" type="parTrans" cxnId="{4C93A482-1BBA-431E-AA7C-C0AE42A49AD0}">
      <dgm:prSet/>
      <dgm:spPr/>
      <dgm:t>
        <a:bodyPr/>
        <a:lstStyle/>
        <a:p>
          <a:endParaRPr lang="en-US"/>
        </a:p>
      </dgm:t>
    </dgm:pt>
    <dgm:pt modelId="{A13C2F39-47C1-4F3D-B2C9-387127AB7326}" type="sibTrans" cxnId="{4C93A482-1BBA-431E-AA7C-C0AE42A49AD0}">
      <dgm:prSet/>
      <dgm:spPr/>
      <dgm:t>
        <a:bodyPr/>
        <a:lstStyle/>
        <a:p>
          <a:endParaRPr lang="en-US"/>
        </a:p>
      </dgm:t>
    </dgm:pt>
    <dgm:pt modelId="{1FFABD52-2E61-42C0-AB7D-FBCD36FEDE3C}">
      <dgm:prSet/>
      <dgm:spPr/>
      <dgm:t>
        <a:bodyPr/>
        <a:lstStyle/>
        <a:p>
          <a:r>
            <a:rPr lang="en-US"/>
            <a:t>restless</a:t>
          </a:r>
        </a:p>
      </dgm:t>
    </dgm:pt>
    <dgm:pt modelId="{B86FA966-AB78-49E6-9035-7963659C5D4D}" type="parTrans" cxnId="{401D85AA-8F8C-4D65-973C-44BD5D3403F1}">
      <dgm:prSet/>
      <dgm:spPr/>
      <dgm:t>
        <a:bodyPr/>
        <a:lstStyle/>
        <a:p>
          <a:endParaRPr lang="en-US"/>
        </a:p>
      </dgm:t>
    </dgm:pt>
    <dgm:pt modelId="{D8C5BA32-4BD2-4F9D-974E-EE5173B12F3F}" type="sibTrans" cxnId="{401D85AA-8F8C-4D65-973C-44BD5D3403F1}">
      <dgm:prSet/>
      <dgm:spPr/>
      <dgm:t>
        <a:bodyPr/>
        <a:lstStyle/>
        <a:p>
          <a:endParaRPr lang="en-US"/>
        </a:p>
      </dgm:t>
    </dgm:pt>
    <dgm:pt modelId="{7D91ACA0-8EC6-4F82-8EFA-2F512442FFA7}">
      <dgm:prSet/>
      <dgm:spPr/>
      <dgm:t>
        <a:bodyPr/>
        <a:lstStyle/>
        <a:p>
          <a:r>
            <a:rPr lang="en-US"/>
            <a:t>trouble being quiet</a:t>
          </a:r>
        </a:p>
      </dgm:t>
    </dgm:pt>
    <dgm:pt modelId="{6532D3EA-B45F-431D-8651-3D7BC18798C5}" type="parTrans" cxnId="{941A0929-8F14-497C-A5F0-5D57BD61D212}">
      <dgm:prSet/>
      <dgm:spPr/>
      <dgm:t>
        <a:bodyPr/>
        <a:lstStyle/>
        <a:p>
          <a:endParaRPr lang="en-US"/>
        </a:p>
      </dgm:t>
    </dgm:pt>
    <dgm:pt modelId="{92EECA6C-D4EF-4771-878A-1D15079E04AB}" type="sibTrans" cxnId="{941A0929-8F14-497C-A5F0-5D57BD61D212}">
      <dgm:prSet/>
      <dgm:spPr/>
      <dgm:t>
        <a:bodyPr/>
        <a:lstStyle/>
        <a:p>
          <a:endParaRPr lang="en-US"/>
        </a:p>
      </dgm:t>
    </dgm:pt>
    <dgm:pt modelId="{DC9D7BBE-F382-416A-A741-5DA05F62BCA4}">
      <dgm:prSet/>
      <dgm:spPr/>
      <dgm:t>
        <a:bodyPr/>
        <a:lstStyle/>
        <a:p>
          <a:r>
            <a:rPr lang="en-US"/>
            <a:t>driven</a:t>
          </a:r>
        </a:p>
      </dgm:t>
    </dgm:pt>
    <dgm:pt modelId="{5CE72E3F-AC49-4A39-B741-A756968E94A3}" type="parTrans" cxnId="{09C51DA9-FA68-48F7-B429-7B0C0F914C85}">
      <dgm:prSet/>
      <dgm:spPr/>
      <dgm:t>
        <a:bodyPr/>
        <a:lstStyle/>
        <a:p>
          <a:endParaRPr lang="en-US"/>
        </a:p>
      </dgm:t>
    </dgm:pt>
    <dgm:pt modelId="{4E054FC3-8934-4237-87D6-45CF2ECED6E5}" type="sibTrans" cxnId="{09C51DA9-FA68-48F7-B429-7B0C0F914C85}">
      <dgm:prSet/>
      <dgm:spPr/>
      <dgm:t>
        <a:bodyPr/>
        <a:lstStyle/>
        <a:p>
          <a:endParaRPr lang="en-US"/>
        </a:p>
      </dgm:t>
    </dgm:pt>
    <dgm:pt modelId="{B1A86954-3856-454A-A201-39A841E2144D}">
      <dgm:prSet/>
      <dgm:spPr/>
      <dgm:t>
        <a:bodyPr/>
        <a:lstStyle/>
        <a:p>
          <a:r>
            <a:rPr lang="en-US"/>
            <a:t>talking in excess</a:t>
          </a:r>
        </a:p>
      </dgm:t>
    </dgm:pt>
    <dgm:pt modelId="{03EBEF08-C01D-49F1-8E23-2D5354A60308}" type="parTrans" cxnId="{A60D2E3E-A247-4752-9379-AA9A10CCE09B}">
      <dgm:prSet/>
      <dgm:spPr/>
      <dgm:t>
        <a:bodyPr/>
        <a:lstStyle/>
        <a:p>
          <a:endParaRPr lang="en-US"/>
        </a:p>
      </dgm:t>
    </dgm:pt>
    <dgm:pt modelId="{180E895B-AEDC-4974-9959-F8B748281EF1}" type="sibTrans" cxnId="{A60D2E3E-A247-4752-9379-AA9A10CCE09B}">
      <dgm:prSet/>
      <dgm:spPr/>
      <dgm:t>
        <a:bodyPr/>
        <a:lstStyle/>
        <a:p>
          <a:endParaRPr lang="en-US"/>
        </a:p>
      </dgm:t>
    </dgm:pt>
    <dgm:pt modelId="{CD10E63A-35F0-4EE0-9D73-CEA1D377E4E3}">
      <dgm:prSet/>
      <dgm:spPr/>
      <dgm:t>
        <a:bodyPr/>
        <a:lstStyle/>
        <a:p>
          <a:r>
            <a:rPr lang="en-US"/>
            <a:t>impulsivity</a:t>
          </a:r>
        </a:p>
      </dgm:t>
    </dgm:pt>
    <dgm:pt modelId="{7081F36F-FF2C-45E5-BEB0-4710B75E2BAA}" type="parTrans" cxnId="{6E66C499-F38C-45E5-96C8-D57D040897E4}">
      <dgm:prSet/>
      <dgm:spPr/>
      <dgm:t>
        <a:bodyPr/>
        <a:lstStyle/>
        <a:p>
          <a:endParaRPr lang="en-US"/>
        </a:p>
      </dgm:t>
    </dgm:pt>
    <dgm:pt modelId="{14297B26-D9B5-48D8-BCAD-B9BC798D4BA7}" type="sibTrans" cxnId="{6E66C499-F38C-45E5-96C8-D57D040897E4}">
      <dgm:prSet/>
      <dgm:spPr/>
      <dgm:t>
        <a:bodyPr/>
        <a:lstStyle/>
        <a:p>
          <a:endParaRPr lang="en-US"/>
        </a:p>
      </dgm:t>
    </dgm:pt>
    <dgm:pt modelId="{9D379A2A-5481-4985-A699-1F3CEA86D83F}">
      <dgm:prSet/>
      <dgm:spPr/>
      <dgm:t>
        <a:bodyPr/>
        <a:lstStyle/>
        <a:p>
          <a:r>
            <a:rPr lang="en-US"/>
            <a:t>impatient waiting turn </a:t>
          </a:r>
        </a:p>
      </dgm:t>
    </dgm:pt>
    <dgm:pt modelId="{C3BEA14A-4518-4F2D-82E0-DA22076D3C26}" type="parTrans" cxnId="{67ABB680-7C64-467B-9478-4DB75E179CDF}">
      <dgm:prSet/>
      <dgm:spPr/>
      <dgm:t>
        <a:bodyPr/>
        <a:lstStyle/>
        <a:p>
          <a:endParaRPr lang="en-US"/>
        </a:p>
      </dgm:t>
    </dgm:pt>
    <dgm:pt modelId="{0F08E5F7-1C98-4652-8694-15519B56A1AD}" type="sibTrans" cxnId="{67ABB680-7C64-467B-9478-4DB75E179CDF}">
      <dgm:prSet/>
      <dgm:spPr/>
      <dgm:t>
        <a:bodyPr/>
        <a:lstStyle/>
        <a:p>
          <a:endParaRPr lang="en-US"/>
        </a:p>
      </dgm:t>
    </dgm:pt>
    <dgm:pt modelId="{A46F5344-1825-4E4B-803E-C20995BEC8A6}">
      <dgm:prSet/>
      <dgm:spPr/>
      <dgm:t>
        <a:bodyPr/>
        <a:lstStyle/>
        <a:p>
          <a:r>
            <a:rPr lang="en-US"/>
            <a:t>interjects inappropriately</a:t>
          </a:r>
        </a:p>
      </dgm:t>
    </dgm:pt>
    <dgm:pt modelId="{578404B5-F92F-4085-A39E-5D80CCDA65E4}" type="parTrans" cxnId="{BE859A1A-34F7-45F2-9BE1-F4460F8CAB45}">
      <dgm:prSet/>
      <dgm:spPr/>
      <dgm:t>
        <a:bodyPr/>
        <a:lstStyle/>
        <a:p>
          <a:endParaRPr lang="en-US"/>
        </a:p>
      </dgm:t>
    </dgm:pt>
    <dgm:pt modelId="{6A111D32-5E4A-4B07-B415-4B5C03378880}" type="sibTrans" cxnId="{BE859A1A-34F7-45F2-9BE1-F4460F8CAB45}">
      <dgm:prSet/>
      <dgm:spPr/>
      <dgm:t>
        <a:bodyPr/>
        <a:lstStyle/>
        <a:p>
          <a:endParaRPr lang="en-US"/>
        </a:p>
      </dgm:t>
    </dgm:pt>
    <dgm:pt modelId="{0DE47873-7CDD-41B3-831D-BA9175A9828D}" type="pres">
      <dgm:prSet presAssocID="{A087B552-9CEA-4629-8CDA-42E28ED8EC0B}" presName="linear" presStyleCnt="0">
        <dgm:presLayoutVars>
          <dgm:animLvl val="lvl"/>
          <dgm:resizeHandles val="exact"/>
        </dgm:presLayoutVars>
      </dgm:prSet>
      <dgm:spPr/>
    </dgm:pt>
    <dgm:pt modelId="{E187A905-0ED2-4958-B226-4D03BEFA0A68}" type="pres">
      <dgm:prSet presAssocID="{CCE246FF-FCE8-4CAD-92E9-28BDEFFB172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C04F6C0-8B25-4257-B886-7EAC643BE73B}" type="pres">
      <dgm:prSet presAssocID="{CCE246FF-FCE8-4CAD-92E9-28BDEFFB172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B8ED207-420A-4C53-B568-13A808152E7B}" srcId="{A087B552-9CEA-4629-8CDA-42E28ED8EC0B}" destId="{CCE246FF-FCE8-4CAD-92E9-28BDEFFB1727}" srcOrd="0" destOrd="0" parTransId="{4A434F7A-4F44-4080-BCE3-EDA36B35EBDE}" sibTransId="{5275415C-D697-4B11-BB6C-4E6DF3133E23}"/>
    <dgm:cxn modelId="{BE859A1A-34F7-45F2-9BE1-F4460F8CAB45}" srcId="{CCE246FF-FCE8-4CAD-92E9-28BDEFFB1727}" destId="{A46F5344-1825-4E4B-803E-C20995BEC8A6}" srcOrd="8" destOrd="0" parTransId="{578404B5-F92F-4085-A39E-5D80CCDA65E4}" sibTransId="{6A111D32-5E4A-4B07-B415-4B5C03378880}"/>
    <dgm:cxn modelId="{0146A422-D1F0-48F9-B18B-762D6CEEE763}" srcId="{CCE246FF-FCE8-4CAD-92E9-28BDEFFB1727}" destId="{3AE6EF50-849D-4210-B290-06001826D44C}" srcOrd="0" destOrd="0" parTransId="{A43F1259-E62B-463F-9E1D-39B4DB7DAF83}" sibTransId="{28670DCE-1AB9-40A6-809E-F9E4020F20F9}"/>
    <dgm:cxn modelId="{11A65F26-1D37-446C-968D-01134C60B511}" type="presOf" srcId="{3AE6EF50-849D-4210-B290-06001826D44C}" destId="{0C04F6C0-8B25-4257-B886-7EAC643BE73B}" srcOrd="0" destOrd="0" presId="urn:microsoft.com/office/officeart/2005/8/layout/vList2"/>
    <dgm:cxn modelId="{941A0929-8F14-497C-A5F0-5D57BD61D212}" srcId="{CCE246FF-FCE8-4CAD-92E9-28BDEFFB1727}" destId="{7D91ACA0-8EC6-4F82-8EFA-2F512442FFA7}" srcOrd="3" destOrd="0" parTransId="{6532D3EA-B45F-431D-8651-3D7BC18798C5}" sibTransId="{92EECA6C-D4EF-4771-878A-1D15079E04AB}"/>
    <dgm:cxn modelId="{A60D2E3E-A247-4752-9379-AA9A10CCE09B}" srcId="{CCE246FF-FCE8-4CAD-92E9-28BDEFFB1727}" destId="{B1A86954-3856-454A-A201-39A841E2144D}" srcOrd="5" destOrd="0" parTransId="{03EBEF08-C01D-49F1-8E23-2D5354A60308}" sibTransId="{180E895B-AEDC-4974-9959-F8B748281EF1}"/>
    <dgm:cxn modelId="{6FBD7D42-3558-49F2-B616-A18EDD846C55}" type="presOf" srcId="{CCE246FF-FCE8-4CAD-92E9-28BDEFFB1727}" destId="{E187A905-0ED2-4958-B226-4D03BEFA0A68}" srcOrd="0" destOrd="0" presId="urn:microsoft.com/office/officeart/2005/8/layout/vList2"/>
    <dgm:cxn modelId="{DA760B73-9450-43E2-A0E3-DCB685C49B2F}" type="presOf" srcId="{DC9D7BBE-F382-416A-A741-5DA05F62BCA4}" destId="{0C04F6C0-8B25-4257-B886-7EAC643BE73B}" srcOrd="0" destOrd="4" presId="urn:microsoft.com/office/officeart/2005/8/layout/vList2"/>
    <dgm:cxn modelId="{5AF5B673-6A14-4D56-9C5D-5CC89159FF94}" type="presOf" srcId="{1FFABD52-2E61-42C0-AB7D-FBCD36FEDE3C}" destId="{0C04F6C0-8B25-4257-B886-7EAC643BE73B}" srcOrd="0" destOrd="2" presId="urn:microsoft.com/office/officeart/2005/8/layout/vList2"/>
    <dgm:cxn modelId="{4953FC7B-E767-48B3-A4E3-AA45B959BC9B}" type="presOf" srcId="{7D91ACA0-8EC6-4F82-8EFA-2F512442FFA7}" destId="{0C04F6C0-8B25-4257-B886-7EAC643BE73B}" srcOrd="0" destOrd="3" presId="urn:microsoft.com/office/officeart/2005/8/layout/vList2"/>
    <dgm:cxn modelId="{67ABB680-7C64-467B-9478-4DB75E179CDF}" srcId="{CCE246FF-FCE8-4CAD-92E9-28BDEFFB1727}" destId="{9D379A2A-5481-4985-A699-1F3CEA86D83F}" srcOrd="7" destOrd="0" parTransId="{C3BEA14A-4518-4F2D-82E0-DA22076D3C26}" sibTransId="{0F08E5F7-1C98-4652-8694-15519B56A1AD}"/>
    <dgm:cxn modelId="{4C93A482-1BBA-431E-AA7C-C0AE42A49AD0}" srcId="{CCE246FF-FCE8-4CAD-92E9-28BDEFFB1727}" destId="{1B496052-D87B-4CE3-9102-D2CEA9228A2D}" srcOrd="1" destOrd="0" parTransId="{ADC09F12-D1A9-4B94-B37E-DE963FE713CB}" sibTransId="{A13C2F39-47C1-4F3D-B2C9-387127AB7326}"/>
    <dgm:cxn modelId="{319FD082-1DFF-4541-9A3C-62E1D710F0CD}" type="presOf" srcId="{1B496052-D87B-4CE3-9102-D2CEA9228A2D}" destId="{0C04F6C0-8B25-4257-B886-7EAC643BE73B}" srcOrd="0" destOrd="1" presId="urn:microsoft.com/office/officeart/2005/8/layout/vList2"/>
    <dgm:cxn modelId="{6E66C499-F38C-45E5-96C8-D57D040897E4}" srcId="{CCE246FF-FCE8-4CAD-92E9-28BDEFFB1727}" destId="{CD10E63A-35F0-4EE0-9D73-CEA1D377E4E3}" srcOrd="6" destOrd="0" parTransId="{7081F36F-FF2C-45E5-BEB0-4710B75E2BAA}" sibTransId="{14297B26-D9B5-48D8-BCAD-B9BC798D4BA7}"/>
    <dgm:cxn modelId="{B196F1A5-56C4-4013-A494-2FA235AA2DA1}" type="presOf" srcId="{A46F5344-1825-4E4B-803E-C20995BEC8A6}" destId="{0C04F6C0-8B25-4257-B886-7EAC643BE73B}" srcOrd="0" destOrd="8" presId="urn:microsoft.com/office/officeart/2005/8/layout/vList2"/>
    <dgm:cxn modelId="{09C51DA9-FA68-48F7-B429-7B0C0F914C85}" srcId="{CCE246FF-FCE8-4CAD-92E9-28BDEFFB1727}" destId="{DC9D7BBE-F382-416A-A741-5DA05F62BCA4}" srcOrd="4" destOrd="0" parTransId="{5CE72E3F-AC49-4A39-B741-A756968E94A3}" sibTransId="{4E054FC3-8934-4237-87D6-45CF2ECED6E5}"/>
    <dgm:cxn modelId="{401D85AA-8F8C-4D65-973C-44BD5D3403F1}" srcId="{CCE246FF-FCE8-4CAD-92E9-28BDEFFB1727}" destId="{1FFABD52-2E61-42C0-AB7D-FBCD36FEDE3C}" srcOrd="2" destOrd="0" parTransId="{B86FA966-AB78-49E6-9035-7963659C5D4D}" sibTransId="{D8C5BA32-4BD2-4F9D-974E-EE5173B12F3F}"/>
    <dgm:cxn modelId="{AB2D78AD-2407-4B40-A7C9-124D73B04899}" type="presOf" srcId="{A087B552-9CEA-4629-8CDA-42E28ED8EC0B}" destId="{0DE47873-7CDD-41B3-831D-BA9175A9828D}" srcOrd="0" destOrd="0" presId="urn:microsoft.com/office/officeart/2005/8/layout/vList2"/>
    <dgm:cxn modelId="{C28444B8-320E-476C-B52C-77A2CEAC06B7}" type="presOf" srcId="{B1A86954-3856-454A-A201-39A841E2144D}" destId="{0C04F6C0-8B25-4257-B886-7EAC643BE73B}" srcOrd="0" destOrd="5" presId="urn:microsoft.com/office/officeart/2005/8/layout/vList2"/>
    <dgm:cxn modelId="{FAE987BB-D9BF-4548-81E9-F4195B2EC803}" type="presOf" srcId="{CD10E63A-35F0-4EE0-9D73-CEA1D377E4E3}" destId="{0C04F6C0-8B25-4257-B886-7EAC643BE73B}" srcOrd="0" destOrd="6" presId="urn:microsoft.com/office/officeart/2005/8/layout/vList2"/>
    <dgm:cxn modelId="{45781EF0-A607-4A8F-9824-2DDF85353E50}" type="presOf" srcId="{9D379A2A-5481-4985-A699-1F3CEA86D83F}" destId="{0C04F6C0-8B25-4257-B886-7EAC643BE73B}" srcOrd="0" destOrd="7" presId="urn:microsoft.com/office/officeart/2005/8/layout/vList2"/>
    <dgm:cxn modelId="{EA42EA82-ED58-40AE-A8BC-D8578A9A31A9}" type="presParOf" srcId="{0DE47873-7CDD-41B3-831D-BA9175A9828D}" destId="{E187A905-0ED2-4958-B226-4D03BEFA0A68}" srcOrd="0" destOrd="0" presId="urn:microsoft.com/office/officeart/2005/8/layout/vList2"/>
    <dgm:cxn modelId="{911921E4-BB72-4B9C-B7F9-0C67277DA694}" type="presParOf" srcId="{0DE47873-7CDD-41B3-831D-BA9175A9828D}" destId="{0C04F6C0-8B25-4257-B886-7EAC643BE73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98A7F1-F17E-43C2-8E72-006F1D83359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44F1C23-C52D-4E82-91AF-89F6992528C1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Core Symptoms (inattentive)</a:t>
          </a:r>
        </a:p>
      </dgm:t>
    </dgm:pt>
    <dgm:pt modelId="{E1EBA866-5C0D-4439-8838-B9BA74502352}" type="parTrans" cxnId="{F6EB41E9-011F-4734-B6FD-12482BA0AF0B}">
      <dgm:prSet/>
      <dgm:spPr/>
      <dgm:t>
        <a:bodyPr/>
        <a:lstStyle/>
        <a:p>
          <a:endParaRPr lang="en-US"/>
        </a:p>
      </dgm:t>
    </dgm:pt>
    <dgm:pt modelId="{0B9034F1-2B15-4442-ADA6-A7892559EA3A}" type="sibTrans" cxnId="{F6EB41E9-011F-4734-B6FD-12482BA0AF0B}">
      <dgm:prSet/>
      <dgm:spPr/>
      <dgm:t>
        <a:bodyPr/>
        <a:lstStyle/>
        <a:p>
          <a:endParaRPr lang="en-US"/>
        </a:p>
      </dgm:t>
    </dgm:pt>
    <dgm:pt modelId="{F682BAB5-4A8F-44D5-A7DF-4A6DFA6AD0E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Impaired focus/attention</a:t>
          </a:r>
        </a:p>
      </dgm:t>
    </dgm:pt>
    <dgm:pt modelId="{CA778E3C-8E68-4DAE-80EF-F68416FAE657}" type="parTrans" cxnId="{DA559808-5169-4AE1-92E6-63D93547780D}">
      <dgm:prSet/>
      <dgm:spPr/>
      <dgm:t>
        <a:bodyPr/>
        <a:lstStyle/>
        <a:p>
          <a:endParaRPr lang="en-US"/>
        </a:p>
      </dgm:t>
    </dgm:pt>
    <dgm:pt modelId="{486A375E-BA5C-4F03-803E-616A0DF4BF36}" type="sibTrans" cxnId="{DA559808-5169-4AE1-92E6-63D93547780D}">
      <dgm:prSet/>
      <dgm:spPr/>
      <dgm:t>
        <a:bodyPr/>
        <a:lstStyle/>
        <a:p>
          <a:endParaRPr lang="en-US"/>
        </a:p>
      </dgm:t>
    </dgm:pt>
    <dgm:pt modelId="{29687108-37F5-4055-8877-59A9345768A9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Auxiliary Behaviors (hyperactive)</a:t>
          </a:r>
        </a:p>
      </dgm:t>
    </dgm:pt>
    <dgm:pt modelId="{D97B4DCE-8E0C-4CD2-905C-51C75F2A8834}" type="parTrans" cxnId="{69882AB2-53FE-4FDF-B961-5959631EC9B8}">
      <dgm:prSet/>
      <dgm:spPr/>
      <dgm:t>
        <a:bodyPr/>
        <a:lstStyle/>
        <a:p>
          <a:endParaRPr lang="en-US"/>
        </a:p>
      </dgm:t>
    </dgm:pt>
    <dgm:pt modelId="{57DC1C35-7DB1-49E4-9B25-E4F5A5BB8FB0}" type="sibTrans" cxnId="{69882AB2-53FE-4FDF-B961-5959631EC9B8}">
      <dgm:prSet/>
      <dgm:spPr/>
      <dgm:t>
        <a:bodyPr/>
        <a:lstStyle/>
        <a:p>
          <a:endParaRPr lang="en-US"/>
        </a:p>
      </dgm:t>
    </dgm:pt>
    <dgm:pt modelId="{6D3621DB-3C1B-4128-8FE0-6396DBADC19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Hyperactivity/Impulsivity/Risk Taking</a:t>
          </a:r>
        </a:p>
      </dgm:t>
    </dgm:pt>
    <dgm:pt modelId="{8DAABF59-D7FC-4885-8746-E863D81BA462}" type="parTrans" cxnId="{71CCE6FD-561E-4038-ABE2-A61CF0872F5E}">
      <dgm:prSet/>
      <dgm:spPr/>
      <dgm:t>
        <a:bodyPr/>
        <a:lstStyle/>
        <a:p>
          <a:endParaRPr lang="en-US"/>
        </a:p>
      </dgm:t>
    </dgm:pt>
    <dgm:pt modelId="{9C19D1BB-8835-4AA7-BB9A-ACA3C9BE33C0}" type="sibTrans" cxnId="{71CCE6FD-561E-4038-ABE2-A61CF0872F5E}">
      <dgm:prSet/>
      <dgm:spPr/>
      <dgm:t>
        <a:bodyPr/>
        <a:lstStyle/>
        <a:p>
          <a:endParaRPr lang="en-US"/>
        </a:p>
      </dgm:t>
    </dgm:pt>
    <dgm:pt modelId="{2CBCC880-CD53-42C9-BD3A-203690C9666E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Behavioral Impairment (combined)</a:t>
          </a:r>
        </a:p>
      </dgm:t>
    </dgm:pt>
    <dgm:pt modelId="{3005A989-6A50-413C-A8F5-83254D827771}" type="parTrans" cxnId="{CAE0ADA9-D2C1-45E8-BB86-AF5677E9347A}">
      <dgm:prSet/>
      <dgm:spPr/>
      <dgm:t>
        <a:bodyPr/>
        <a:lstStyle/>
        <a:p>
          <a:endParaRPr lang="en-US"/>
        </a:p>
      </dgm:t>
    </dgm:pt>
    <dgm:pt modelId="{1FF6B3BA-D615-441D-9FFA-BBAF9DFA9D8A}" type="sibTrans" cxnId="{CAE0ADA9-D2C1-45E8-BB86-AF5677E9347A}">
      <dgm:prSet/>
      <dgm:spPr/>
      <dgm:t>
        <a:bodyPr/>
        <a:lstStyle/>
        <a:p>
          <a:endParaRPr lang="en-US"/>
        </a:p>
      </dgm:t>
    </dgm:pt>
    <dgm:pt modelId="{103F7024-E90C-426C-8E2B-3043986DE96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Dysregulation</a:t>
          </a:r>
        </a:p>
      </dgm:t>
    </dgm:pt>
    <dgm:pt modelId="{A6B78883-9368-428F-BC79-A25045264C5F}" type="parTrans" cxnId="{AAFE4F6C-4E20-40C5-A6C2-8396F5CF5C20}">
      <dgm:prSet/>
      <dgm:spPr/>
      <dgm:t>
        <a:bodyPr/>
        <a:lstStyle/>
        <a:p>
          <a:endParaRPr lang="en-US"/>
        </a:p>
      </dgm:t>
    </dgm:pt>
    <dgm:pt modelId="{612D9C06-AB3C-4D46-9739-53F704C0F925}" type="sibTrans" cxnId="{AAFE4F6C-4E20-40C5-A6C2-8396F5CF5C20}">
      <dgm:prSet/>
      <dgm:spPr/>
      <dgm:t>
        <a:bodyPr/>
        <a:lstStyle/>
        <a:p>
          <a:endParaRPr lang="en-US"/>
        </a:p>
      </dgm:t>
    </dgm:pt>
    <dgm:pt modelId="{4D86499B-42D9-4C3C-84C1-6828D88A79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Easy Distraction </a:t>
          </a:r>
        </a:p>
      </dgm:t>
    </dgm:pt>
    <dgm:pt modelId="{88CDCA57-0B05-4DA5-B8BA-D4DCA07975F1}" type="parTrans" cxnId="{1A545FCD-E740-4072-BC04-97E0AA844EF4}">
      <dgm:prSet/>
      <dgm:spPr/>
      <dgm:t>
        <a:bodyPr/>
        <a:lstStyle/>
        <a:p>
          <a:endParaRPr lang="en-US"/>
        </a:p>
      </dgm:t>
    </dgm:pt>
    <dgm:pt modelId="{634FA83A-9580-4ECE-875C-E41F1DF29C95}" type="sibTrans" cxnId="{1A545FCD-E740-4072-BC04-97E0AA844EF4}">
      <dgm:prSet/>
      <dgm:spPr/>
      <dgm:t>
        <a:bodyPr/>
        <a:lstStyle/>
        <a:p>
          <a:endParaRPr lang="en-US"/>
        </a:p>
      </dgm:t>
    </dgm:pt>
    <dgm:pt modelId="{E8697C72-CDE0-4713-8E13-E741DF89C7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Associated Behaviors</a:t>
          </a:r>
        </a:p>
      </dgm:t>
    </dgm:pt>
    <dgm:pt modelId="{E988923B-047F-42CF-820A-3B0AC96FF000}" type="parTrans" cxnId="{D62851C9-9918-4387-989F-C32176D32C42}">
      <dgm:prSet/>
      <dgm:spPr/>
      <dgm:t>
        <a:bodyPr/>
        <a:lstStyle/>
        <a:p>
          <a:endParaRPr lang="en-US"/>
        </a:p>
      </dgm:t>
    </dgm:pt>
    <dgm:pt modelId="{183E97E6-987D-4EEA-A11E-5CB2EE218BFA}" type="sibTrans" cxnId="{D62851C9-9918-4387-989F-C32176D32C42}">
      <dgm:prSet/>
      <dgm:spPr/>
      <dgm:t>
        <a:bodyPr/>
        <a:lstStyle/>
        <a:p>
          <a:endParaRPr lang="en-US"/>
        </a:p>
      </dgm:t>
    </dgm:pt>
    <dgm:pt modelId="{0C4CD117-BD02-44BF-8199-1E919EEFF1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Stress</a:t>
          </a:r>
        </a:p>
      </dgm:t>
    </dgm:pt>
    <dgm:pt modelId="{FFE082CC-487E-4089-B0E7-5691A513FA1E}" type="parTrans" cxnId="{68154956-D284-401B-B600-EEED3DA974CC}">
      <dgm:prSet/>
      <dgm:spPr/>
      <dgm:t>
        <a:bodyPr/>
        <a:lstStyle/>
        <a:p>
          <a:endParaRPr lang="en-US"/>
        </a:p>
      </dgm:t>
    </dgm:pt>
    <dgm:pt modelId="{CEA46EC6-4881-44D0-A9B8-276D426C7A11}" type="sibTrans" cxnId="{68154956-D284-401B-B600-EEED3DA974CC}">
      <dgm:prSet/>
      <dgm:spPr/>
      <dgm:t>
        <a:bodyPr/>
        <a:lstStyle/>
        <a:p>
          <a:endParaRPr lang="en-US"/>
        </a:p>
      </dgm:t>
    </dgm:pt>
    <dgm:pt modelId="{FBD50448-B106-4C95-8A46-CD35746059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Shame</a:t>
          </a:r>
        </a:p>
      </dgm:t>
    </dgm:pt>
    <dgm:pt modelId="{93B1C88D-3ECA-4A10-AA67-DF1E58EE08E6}" type="parTrans" cxnId="{A839A5B6-5A5A-40D2-ABBF-A80DBAD8A797}">
      <dgm:prSet/>
      <dgm:spPr/>
      <dgm:t>
        <a:bodyPr/>
        <a:lstStyle/>
        <a:p>
          <a:endParaRPr lang="en-US"/>
        </a:p>
      </dgm:t>
    </dgm:pt>
    <dgm:pt modelId="{4B76C2A6-10A7-4EDC-85F3-96585A0B0F1F}" type="sibTrans" cxnId="{A839A5B6-5A5A-40D2-ABBF-A80DBAD8A797}">
      <dgm:prSet/>
      <dgm:spPr/>
      <dgm:t>
        <a:bodyPr/>
        <a:lstStyle/>
        <a:p>
          <a:endParaRPr lang="en-US"/>
        </a:p>
      </dgm:t>
    </dgm:pt>
    <dgm:pt modelId="{2C4CDC0C-AFDD-4BCB-850A-EECD34CB81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Low Esteem</a:t>
          </a:r>
        </a:p>
      </dgm:t>
    </dgm:pt>
    <dgm:pt modelId="{B4128640-8B4C-435C-A5F1-E3F64D66C85C}" type="parTrans" cxnId="{84280A50-8BE5-488F-9A6F-57A802708798}">
      <dgm:prSet/>
      <dgm:spPr/>
      <dgm:t>
        <a:bodyPr/>
        <a:lstStyle/>
        <a:p>
          <a:endParaRPr lang="en-US"/>
        </a:p>
      </dgm:t>
    </dgm:pt>
    <dgm:pt modelId="{B0C79E50-DFFA-4FDF-9318-D9BA879E261F}" type="sibTrans" cxnId="{84280A50-8BE5-488F-9A6F-57A802708798}">
      <dgm:prSet/>
      <dgm:spPr/>
      <dgm:t>
        <a:bodyPr/>
        <a:lstStyle/>
        <a:p>
          <a:endParaRPr lang="en-US"/>
        </a:p>
      </dgm:t>
    </dgm:pt>
    <dgm:pt modelId="{73D14898-5DAC-4A90-BCC0-930FB8D643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Masking</a:t>
          </a:r>
        </a:p>
      </dgm:t>
    </dgm:pt>
    <dgm:pt modelId="{9EB45BE9-5AEB-4AE6-BB04-BBF8FA159ACC}" type="parTrans" cxnId="{E9990865-E343-4862-B17C-C3B42A3CABBB}">
      <dgm:prSet/>
      <dgm:spPr/>
      <dgm:t>
        <a:bodyPr/>
        <a:lstStyle/>
        <a:p>
          <a:endParaRPr lang="en-US"/>
        </a:p>
      </dgm:t>
    </dgm:pt>
    <dgm:pt modelId="{83B1A1A1-8088-42BF-95D6-7AB431E364BB}" type="sibTrans" cxnId="{E9990865-E343-4862-B17C-C3B42A3CABBB}">
      <dgm:prSet/>
      <dgm:spPr/>
      <dgm:t>
        <a:bodyPr/>
        <a:lstStyle/>
        <a:p>
          <a:endParaRPr lang="en-US"/>
        </a:p>
      </dgm:t>
    </dgm:pt>
    <dgm:pt modelId="{104425A5-2063-4D04-A4B1-55E3EB67C5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Self-Soothing/Isolation </a:t>
          </a:r>
        </a:p>
      </dgm:t>
    </dgm:pt>
    <dgm:pt modelId="{936F0A91-FA5A-43B2-8528-165D374EADCA}" type="parTrans" cxnId="{8E0777F4-674C-41BD-9AFF-F8CDF9C365E2}">
      <dgm:prSet/>
      <dgm:spPr/>
      <dgm:t>
        <a:bodyPr/>
        <a:lstStyle/>
        <a:p>
          <a:endParaRPr lang="en-US"/>
        </a:p>
      </dgm:t>
    </dgm:pt>
    <dgm:pt modelId="{21EF41DC-37D3-42B7-81E5-033984B2FEF9}" type="sibTrans" cxnId="{8E0777F4-674C-41BD-9AFF-F8CDF9C365E2}">
      <dgm:prSet/>
      <dgm:spPr/>
      <dgm:t>
        <a:bodyPr/>
        <a:lstStyle/>
        <a:p>
          <a:endParaRPr lang="en-US"/>
        </a:p>
      </dgm:t>
    </dgm:pt>
    <dgm:pt modelId="{E61E7E7B-6833-4415-92E8-CE18DB1E42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Impaired Task and Life Management</a:t>
          </a:r>
        </a:p>
      </dgm:t>
    </dgm:pt>
    <dgm:pt modelId="{B71010A4-825D-40C9-81A2-90C913507EC1}" type="parTrans" cxnId="{568839A0-9DA2-4206-8869-B32963FA07D8}">
      <dgm:prSet/>
      <dgm:spPr/>
      <dgm:t>
        <a:bodyPr/>
        <a:lstStyle/>
        <a:p>
          <a:endParaRPr lang="en-US"/>
        </a:p>
      </dgm:t>
    </dgm:pt>
    <dgm:pt modelId="{D1C6B590-0A8E-4FA0-9F4E-B4F8F7EC821E}" type="sibTrans" cxnId="{568839A0-9DA2-4206-8869-B32963FA07D8}">
      <dgm:prSet/>
      <dgm:spPr/>
      <dgm:t>
        <a:bodyPr/>
        <a:lstStyle/>
        <a:p>
          <a:endParaRPr lang="en-US"/>
        </a:p>
      </dgm:t>
    </dgm:pt>
    <dgm:pt modelId="{095A0EA5-9EC9-49D7-9377-71AC8DA340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High Vulnerability</a:t>
          </a:r>
        </a:p>
      </dgm:t>
    </dgm:pt>
    <dgm:pt modelId="{7BA671BA-971C-4CF6-B1CF-B10BA04E9901}" type="parTrans" cxnId="{39095FE9-230E-49E4-897A-8B6BC1F3B772}">
      <dgm:prSet/>
      <dgm:spPr/>
      <dgm:t>
        <a:bodyPr/>
        <a:lstStyle/>
        <a:p>
          <a:endParaRPr lang="en-US"/>
        </a:p>
      </dgm:t>
    </dgm:pt>
    <dgm:pt modelId="{41101AA2-2CD8-4E23-B18B-EB0AED596CC4}" type="sibTrans" cxnId="{39095FE9-230E-49E4-897A-8B6BC1F3B772}">
      <dgm:prSet/>
      <dgm:spPr/>
      <dgm:t>
        <a:bodyPr/>
        <a:lstStyle/>
        <a:p>
          <a:endParaRPr lang="en-US"/>
        </a:p>
      </dgm:t>
    </dgm:pt>
    <dgm:pt modelId="{999C7A88-9A8D-440F-849F-149A5C801B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Distortion</a:t>
          </a:r>
        </a:p>
      </dgm:t>
    </dgm:pt>
    <dgm:pt modelId="{1A8C290D-4267-4D37-95FF-8FA870470CC5}" type="parTrans" cxnId="{5972B80B-13E1-45E1-BC68-0BADB1356AFB}">
      <dgm:prSet/>
      <dgm:spPr/>
      <dgm:t>
        <a:bodyPr/>
        <a:lstStyle/>
        <a:p>
          <a:endParaRPr lang="en-US"/>
        </a:p>
      </dgm:t>
    </dgm:pt>
    <dgm:pt modelId="{F49CC247-E681-4BF0-BB28-C965A99CD6B1}" type="sibTrans" cxnId="{5972B80B-13E1-45E1-BC68-0BADB1356AFB}">
      <dgm:prSet/>
      <dgm:spPr/>
      <dgm:t>
        <a:bodyPr/>
        <a:lstStyle/>
        <a:p>
          <a:endParaRPr lang="en-US"/>
        </a:p>
      </dgm:t>
    </dgm:pt>
    <dgm:pt modelId="{2B6AD32A-8BEA-4244-833C-547EDFDDF4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Dysfunction</a:t>
          </a:r>
        </a:p>
      </dgm:t>
    </dgm:pt>
    <dgm:pt modelId="{413A5FF4-1377-4DCE-BC36-B6A42900E3F4}" type="parTrans" cxnId="{9330AD83-AD96-40A1-8B0F-6A8517EB183C}">
      <dgm:prSet/>
      <dgm:spPr/>
      <dgm:t>
        <a:bodyPr/>
        <a:lstStyle/>
        <a:p>
          <a:endParaRPr lang="en-US"/>
        </a:p>
      </dgm:t>
    </dgm:pt>
    <dgm:pt modelId="{19CA37D0-F076-4C08-85F6-01C8542EEFDB}" type="sibTrans" cxnId="{9330AD83-AD96-40A1-8B0F-6A8517EB183C}">
      <dgm:prSet/>
      <dgm:spPr/>
      <dgm:t>
        <a:bodyPr/>
        <a:lstStyle/>
        <a:p>
          <a:endParaRPr lang="en-US"/>
        </a:p>
      </dgm:t>
    </dgm:pt>
    <dgm:pt modelId="{FFAD2686-5C1B-4493-A89D-B0A96DCD7A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Impaired Life Capacity</a:t>
          </a:r>
        </a:p>
      </dgm:t>
    </dgm:pt>
    <dgm:pt modelId="{C4E74C43-4824-4B97-B95A-70401850B13E}" type="parTrans" cxnId="{8B464B52-A5C7-4BE7-BC62-90FF516B048A}">
      <dgm:prSet/>
      <dgm:spPr/>
      <dgm:t>
        <a:bodyPr/>
        <a:lstStyle/>
        <a:p>
          <a:endParaRPr lang="en-US"/>
        </a:p>
      </dgm:t>
    </dgm:pt>
    <dgm:pt modelId="{59EEEFA1-FAFD-48F2-A547-5FA72B78FE9C}" type="sibTrans" cxnId="{8B464B52-A5C7-4BE7-BC62-90FF516B048A}">
      <dgm:prSet/>
      <dgm:spPr/>
      <dgm:t>
        <a:bodyPr/>
        <a:lstStyle/>
        <a:p>
          <a:endParaRPr lang="en-US"/>
        </a:p>
      </dgm:t>
    </dgm:pt>
    <dgm:pt modelId="{286075EB-DCB6-4A76-930D-01F7226318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Depression/Anxiety</a:t>
          </a:r>
        </a:p>
      </dgm:t>
    </dgm:pt>
    <dgm:pt modelId="{E506B692-3C06-41D7-A2F8-B9581B6BB4FF}" type="parTrans" cxnId="{736E2086-9621-4075-BDBB-154841163D62}">
      <dgm:prSet/>
      <dgm:spPr/>
      <dgm:t>
        <a:bodyPr/>
        <a:lstStyle/>
        <a:p>
          <a:endParaRPr lang="en-US"/>
        </a:p>
      </dgm:t>
    </dgm:pt>
    <dgm:pt modelId="{2AC131FB-28E6-49E0-A4AC-F9572EE2CF51}" type="sibTrans" cxnId="{736E2086-9621-4075-BDBB-154841163D62}">
      <dgm:prSet/>
      <dgm:spPr/>
      <dgm:t>
        <a:bodyPr/>
        <a:lstStyle/>
        <a:p>
          <a:endParaRPr lang="en-US"/>
        </a:p>
      </dgm:t>
    </dgm:pt>
    <dgm:pt modelId="{21C3B9AE-78BC-4159-8BFB-4154A18A6D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Impaired Executive Function</a:t>
          </a:r>
        </a:p>
      </dgm:t>
    </dgm:pt>
    <dgm:pt modelId="{8F50E9FF-D3D4-4E1D-9C84-2FCCCFE95C58}" type="parTrans" cxnId="{57B6D20B-DEF1-4E66-A71F-D0A5C134C8A8}">
      <dgm:prSet/>
      <dgm:spPr/>
      <dgm:t>
        <a:bodyPr/>
        <a:lstStyle/>
        <a:p>
          <a:endParaRPr lang="en-US"/>
        </a:p>
      </dgm:t>
    </dgm:pt>
    <dgm:pt modelId="{D56CC60A-CD1B-4EE0-A97E-507ADF70C153}" type="sibTrans" cxnId="{57B6D20B-DEF1-4E66-A71F-D0A5C134C8A8}">
      <dgm:prSet/>
      <dgm:spPr/>
      <dgm:t>
        <a:bodyPr/>
        <a:lstStyle/>
        <a:p>
          <a:endParaRPr lang="en-US"/>
        </a:p>
      </dgm:t>
    </dgm:pt>
    <dgm:pt modelId="{CE777729-D7B7-4577-8259-A7DD192C84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Coping by using High-Risk Behaviors</a:t>
          </a:r>
        </a:p>
      </dgm:t>
    </dgm:pt>
    <dgm:pt modelId="{3E0D7A93-8F7D-4AFA-ACCE-E2DC3E07D502}" type="parTrans" cxnId="{B191CC90-0BBB-4B3F-81A2-F4CB7CB14E91}">
      <dgm:prSet/>
      <dgm:spPr/>
      <dgm:t>
        <a:bodyPr/>
        <a:lstStyle/>
        <a:p>
          <a:endParaRPr lang="en-US"/>
        </a:p>
      </dgm:t>
    </dgm:pt>
    <dgm:pt modelId="{4B8C6E79-AD84-4BE8-8E9F-08A9D371DCC2}" type="sibTrans" cxnId="{B191CC90-0BBB-4B3F-81A2-F4CB7CB14E91}">
      <dgm:prSet/>
      <dgm:spPr/>
      <dgm:t>
        <a:bodyPr/>
        <a:lstStyle/>
        <a:p>
          <a:endParaRPr lang="en-US"/>
        </a:p>
      </dgm:t>
    </dgm:pt>
    <dgm:pt modelId="{0007F0B5-FE67-448B-A488-241C7F39BCEA}" type="pres">
      <dgm:prSet presAssocID="{FF98A7F1-F17E-43C2-8E72-006F1D833595}" presName="root" presStyleCnt="0">
        <dgm:presLayoutVars>
          <dgm:dir/>
          <dgm:resizeHandles val="exact"/>
        </dgm:presLayoutVars>
      </dgm:prSet>
      <dgm:spPr/>
    </dgm:pt>
    <dgm:pt modelId="{E5C8E4DE-63E3-4DBE-B1ED-CF3BB02E017A}" type="pres">
      <dgm:prSet presAssocID="{044F1C23-C52D-4E82-91AF-89F6992528C1}" presName="compNode" presStyleCnt="0"/>
      <dgm:spPr/>
    </dgm:pt>
    <dgm:pt modelId="{4C90ED0C-AB15-4B50-81BB-056C82E34B9E}" type="pres">
      <dgm:prSet presAssocID="{044F1C23-C52D-4E82-91AF-89F6992528C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078931F0-0C96-45E2-8C89-9EF2D202D91A}" type="pres">
      <dgm:prSet presAssocID="{044F1C23-C52D-4E82-91AF-89F6992528C1}" presName="iconSpace" presStyleCnt="0"/>
      <dgm:spPr/>
    </dgm:pt>
    <dgm:pt modelId="{B4A8CDE6-921B-4B90-8188-0CE215306806}" type="pres">
      <dgm:prSet presAssocID="{044F1C23-C52D-4E82-91AF-89F6992528C1}" presName="parTx" presStyleLbl="revTx" presStyleIdx="0" presStyleCnt="6">
        <dgm:presLayoutVars>
          <dgm:chMax val="0"/>
          <dgm:chPref val="0"/>
        </dgm:presLayoutVars>
      </dgm:prSet>
      <dgm:spPr/>
    </dgm:pt>
    <dgm:pt modelId="{1D7B6F6C-9F1A-4841-91E4-6597B777EEA5}" type="pres">
      <dgm:prSet presAssocID="{044F1C23-C52D-4E82-91AF-89F6992528C1}" presName="txSpace" presStyleCnt="0"/>
      <dgm:spPr/>
    </dgm:pt>
    <dgm:pt modelId="{4FED35B9-ED1C-47EC-B65F-A6FE16EA6CBA}" type="pres">
      <dgm:prSet presAssocID="{044F1C23-C52D-4E82-91AF-89F6992528C1}" presName="desTx" presStyleLbl="revTx" presStyleIdx="1" presStyleCnt="6">
        <dgm:presLayoutVars/>
      </dgm:prSet>
      <dgm:spPr/>
    </dgm:pt>
    <dgm:pt modelId="{C9EC4272-843B-481F-A80C-1C973CD5F215}" type="pres">
      <dgm:prSet presAssocID="{0B9034F1-2B15-4442-ADA6-A7892559EA3A}" presName="sibTrans" presStyleCnt="0"/>
      <dgm:spPr/>
    </dgm:pt>
    <dgm:pt modelId="{F28FC4F2-7513-43EE-BFEC-998188914DAA}" type="pres">
      <dgm:prSet presAssocID="{29687108-37F5-4055-8877-59A9345768A9}" presName="compNode" presStyleCnt="0"/>
      <dgm:spPr/>
    </dgm:pt>
    <dgm:pt modelId="{F4BB6997-F6CF-4A9E-9CD7-22A7F6BF98EB}" type="pres">
      <dgm:prSet presAssocID="{29687108-37F5-4055-8877-59A9345768A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7427157E-EA56-456C-84E0-9066EB73A0C9}" type="pres">
      <dgm:prSet presAssocID="{29687108-37F5-4055-8877-59A9345768A9}" presName="iconSpace" presStyleCnt="0"/>
      <dgm:spPr/>
    </dgm:pt>
    <dgm:pt modelId="{7375BBA8-EE54-4505-A47B-508D065E5CED}" type="pres">
      <dgm:prSet presAssocID="{29687108-37F5-4055-8877-59A9345768A9}" presName="parTx" presStyleLbl="revTx" presStyleIdx="2" presStyleCnt="6">
        <dgm:presLayoutVars>
          <dgm:chMax val="0"/>
          <dgm:chPref val="0"/>
        </dgm:presLayoutVars>
      </dgm:prSet>
      <dgm:spPr/>
    </dgm:pt>
    <dgm:pt modelId="{FF8FE2A5-682D-4491-817D-21AEB3BCE1B5}" type="pres">
      <dgm:prSet presAssocID="{29687108-37F5-4055-8877-59A9345768A9}" presName="txSpace" presStyleCnt="0"/>
      <dgm:spPr/>
    </dgm:pt>
    <dgm:pt modelId="{B4B2FF74-12C5-4455-9590-5B188028355A}" type="pres">
      <dgm:prSet presAssocID="{29687108-37F5-4055-8877-59A9345768A9}" presName="desTx" presStyleLbl="revTx" presStyleIdx="3" presStyleCnt="6">
        <dgm:presLayoutVars/>
      </dgm:prSet>
      <dgm:spPr/>
    </dgm:pt>
    <dgm:pt modelId="{C7B781C9-7606-4D6D-9B43-B4E108E31148}" type="pres">
      <dgm:prSet presAssocID="{57DC1C35-7DB1-49E4-9B25-E4F5A5BB8FB0}" presName="sibTrans" presStyleCnt="0"/>
      <dgm:spPr/>
    </dgm:pt>
    <dgm:pt modelId="{C0C60E1A-33A0-4DE7-AB3D-1F0150D06391}" type="pres">
      <dgm:prSet presAssocID="{2CBCC880-CD53-42C9-BD3A-203690C9666E}" presName="compNode" presStyleCnt="0"/>
      <dgm:spPr/>
    </dgm:pt>
    <dgm:pt modelId="{AC1223EA-8382-4A63-B362-880845357486}" type="pres">
      <dgm:prSet presAssocID="{2CBCC880-CD53-42C9-BD3A-203690C9666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752A5770-5783-4251-9E01-4C256B390CA6}" type="pres">
      <dgm:prSet presAssocID="{2CBCC880-CD53-42C9-BD3A-203690C9666E}" presName="iconSpace" presStyleCnt="0"/>
      <dgm:spPr/>
    </dgm:pt>
    <dgm:pt modelId="{1EC11E43-B091-4F9A-94F3-4770A94D96A8}" type="pres">
      <dgm:prSet presAssocID="{2CBCC880-CD53-42C9-BD3A-203690C9666E}" presName="parTx" presStyleLbl="revTx" presStyleIdx="4" presStyleCnt="6">
        <dgm:presLayoutVars>
          <dgm:chMax val="0"/>
          <dgm:chPref val="0"/>
        </dgm:presLayoutVars>
      </dgm:prSet>
      <dgm:spPr/>
    </dgm:pt>
    <dgm:pt modelId="{8B22A45D-53AC-4A22-B8BA-CD3DC0C1122D}" type="pres">
      <dgm:prSet presAssocID="{2CBCC880-CD53-42C9-BD3A-203690C9666E}" presName="txSpace" presStyleCnt="0"/>
      <dgm:spPr/>
    </dgm:pt>
    <dgm:pt modelId="{FB09A24C-CCA2-41A6-B1C5-2DF7C7DDB832}" type="pres">
      <dgm:prSet presAssocID="{2CBCC880-CD53-42C9-BD3A-203690C9666E}" presName="desTx" presStyleLbl="revTx" presStyleIdx="5" presStyleCnt="6">
        <dgm:presLayoutVars/>
      </dgm:prSet>
      <dgm:spPr/>
    </dgm:pt>
  </dgm:ptLst>
  <dgm:cxnLst>
    <dgm:cxn modelId="{2D26A502-121C-4746-9153-7F123EB5C894}" type="presOf" srcId="{095A0EA5-9EC9-49D7-9377-71AC8DA34070}" destId="{FB09A24C-CCA2-41A6-B1C5-2DF7C7DDB832}" srcOrd="0" destOrd="1" presId="urn:microsoft.com/office/officeart/2018/5/layout/CenteredIconLabelDescriptionList"/>
    <dgm:cxn modelId="{DA559808-5169-4AE1-92E6-63D93547780D}" srcId="{044F1C23-C52D-4E82-91AF-89F6992528C1}" destId="{F682BAB5-4A8F-44D5-A7DF-4A6DFA6AD0EA}" srcOrd="0" destOrd="0" parTransId="{CA778E3C-8E68-4DAE-80EF-F68416FAE657}" sibTransId="{486A375E-BA5C-4F03-803E-616A0DF4BF36}"/>
    <dgm:cxn modelId="{5972B80B-13E1-45E1-BC68-0BADB1356AFB}" srcId="{2CBCC880-CD53-42C9-BD3A-203690C9666E}" destId="{999C7A88-9A8D-440F-849F-149A5C801B32}" srcOrd="2" destOrd="0" parTransId="{1A8C290D-4267-4D37-95FF-8FA870470CC5}" sibTransId="{F49CC247-E681-4BF0-BB28-C965A99CD6B1}"/>
    <dgm:cxn modelId="{57B6D20B-DEF1-4E66-A71F-D0A5C134C8A8}" srcId="{2CBCC880-CD53-42C9-BD3A-203690C9666E}" destId="{21C3B9AE-78BC-4159-8BFB-4154A18A6D96}" srcOrd="6" destOrd="0" parTransId="{8F50E9FF-D3D4-4E1D-9C84-2FCCCFE95C58}" sibTransId="{D56CC60A-CD1B-4EE0-A97E-507ADF70C153}"/>
    <dgm:cxn modelId="{4692A03E-F089-40E3-8AD9-D2F099D4C5E0}" type="presOf" srcId="{21C3B9AE-78BC-4159-8BFB-4154A18A6D96}" destId="{FB09A24C-CCA2-41A6-B1C5-2DF7C7DDB832}" srcOrd="0" destOrd="6" presId="urn:microsoft.com/office/officeart/2018/5/layout/CenteredIconLabelDescriptionList"/>
    <dgm:cxn modelId="{F7F6755F-C6ED-422E-8EDD-2BC3AD044D11}" type="presOf" srcId="{FBD50448-B106-4C95-8A46-CD3574605997}" destId="{B4B2FF74-12C5-4455-9590-5B188028355A}" srcOrd="0" destOrd="2" presId="urn:microsoft.com/office/officeart/2018/5/layout/CenteredIconLabelDescriptionList"/>
    <dgm:cxn modelId="{96A77A5F-D2DF-4CC5-814C-4148B6DD867E}" type="presOf" srcId="{E61E7E7B-6833-4415-92E8-CE18DB1E42FC}" destId="{4FED35B9-ED1C-47EC-B65F-A6FE16EA6CBA}" srcOrd="0" destOrd="3" presId="urn:microsoft.com/office/officeart/2018/5/layout/CenteredIconLabelDescriptionList"/>
    <dgm:cxn modelId="{5DFF6941-07D1-4F9C-978E-A40EB1B30D5B}" type="presOf" srcId="{999C7A88-9A8D-440F-849F-149A5C801B32}" destId="{FB09A24C-CCA2-41A6-B1C5-2DF7C7DDB832}" srcOrd="0" destOrd="2" presId="urn:microsoft.com/office/officeart/2018/5/layout/CenteredIconLabelDescriptionList"/>
    <dgm:cxn modelId="{0874AB62-9568-4027-B358-039F77EA2AFD}" type="presOf" srcId="{F682BAB5-4A8F-44D5-A7DF-4A6DFA6AD0EA}" destId="{4FED35B9-ED1C-47EC-B65F-A6FE16EA6CBA}" srcOrd="0" destOrd="0" presId="urn:microsoft.com/office/officeart/2018/5/layout/CenteredIconLabelDescriptionList"/>
    <dgm:cxn modelId="{4AA8E363-6F06-451D-B9C8-38563FBC8E00}" type="presOf" srcId="{73D14898-5DAC-4A90-BCC0-930FB8D64355}" destId="{B4B2FF74-12C5-4455-9590-5B188028355A}" srcOrd="0" destOrd="4" presId="urn:microsoft.com/office/officeart/2018/5/layout/CenteredIconLabelDescriptionList"/>
    <dgm:cxn modelId="{E9990865-E343-4862-B17C-C3B42A3CABBB}" srcId="{29687108-37F5-4055-8877-59A9345768A9}" destId="{73D14898-5DAC-4A90-BCC0-930FB8D64355}" srcOrd="4" destOrd="0" parTransId="{9EB45BE9-5AEB-4AE6-BB04-BBF8FA159ACC}" sibTransId="{83B1A1A1-8088-42BF-95D6-7AB431E364BB}"/>
    <dgm:cxn modelId="{AAFE4F6C-4E20-40C5-A6C2-8396F5CF5C20}" srcId="{2CBCC880-CD53-42C9-BD3A-203690C9666E}" destId="{103F7024-E90C-426C-8E2B-3043986DE96F}" srcOrd="0" destOrd="0" parTransId="{A6B78883-9368-428F-BC79-A25045264C5F}" sibTransId="{612D9C06-AB3C-4D46-9739-53F704C0F925}"/>
    <dgm:cxn modelId="{84280A50-8BE5-488F-9A6F-57A802708798}" srcId="{29687108-37F5-4055-8877-59A9345768A9}" destId="{2C4CDC0C-AFDD-4BCB-850A-EECD34CB8174}" srcOrd="3" destOrd="0" parTransId="{B4128640-8B4C-435C-A5F1-E3F64D66C85C}" sibTransId="{B0C79E50-DFFA-4FDF-9318-D9BA879E261F}"/>
    <dgm:cxn modelId="{8B464B52-A5C7-4BE7-BC62-90FF516B048A}" srcId="{2CBCC880-CD53-42C9-BD3A-203690C9666E}" destId="{FFAD2686-5C1B-4493-A89D-B0A96DCD7A90}" srcOrd="4" destOrd="0" parTransId="{C4E74C43-4824-4B97-B95A-70401850B13E}" sibTransId="{59EEEFA1-FAFD-48F2-A547-5FA72B78FE9C}"/>
    <dgm:cxn modelId="{68154956-D284-401B-B600-EEED3DA974CC}" srcId="{29687108-37F5-4055-8877-59A9345768A9}" destId="{0C4CD117-BD02-44BF-8199-1E919EEFF16A}" srcOrd="1" destOrd="0" parTransId="{FFE082CC-487E-4089-B0E7-5691A513FA1E}" sibTransId="{CEA46EC6-4881-44D0-A9B8-276D426C7A11}"/>
    <dgm:cxn modelId="{53B64C77-7871-4D70-8BC1-7EDE5D8226EE}" type="presOf" srcId="{104425A5-2063-4D04-A4B1-55E3EB67C56E}" destId="{B4B2FF74-12C5-4455-9590-5B188028355A}" srcOrd="0" destOrd="5" presId="urn:microsoft.com/office/officeart/2018/5/layout/CenteredIconLabelDescriptionList"/>
    <dgm:cxn modelId="{B0FF3B79-5A27-4F3E-ABA2-F8A6F080E22F}" type="presOf" srcId="{29687108-37F5-4055-8877-59A9345768A9}" destId="{7375BBA8-EE54-4505-A47B-508D065E5CED}" srcOrd="0" destOrd="0" presId="urn:microsoft.com/office/officeart/2018/5/layout/CenteredIconLabelDescriptionList"/>
    <dgm:cxn modelId="{87F2807A-5E2A-4A11-9177-CB8A91EBB948}" type="presOf" srcId="{286075EB-DCB6-4A76-930D-01F722631872}" destId="{FB09A24C-CCA2-41A6-B1C5-2DF7C7DDB832}" srcOrd="0" destOrd="5" presId="urn:microsoft.com/office/officeart/2018/5/layout/CenteredIconLabelDescriptionList"/>
    <dgm:cxn modelId="{1D5A6B80-94C9-4EBB-AE7F-584890A08C12}" type="presOf" srcId="{4D86499B-42D9-4C3C-84C1-6828D88A7992}" destId="{4FED35B9-ED1C-47EC-B65F-A6FE16EA6CBA}" srcOrd="0" destOrd="1" presId="urn:microsoft.com/office/officeart/2018/5/layout/CenteredIconLabelDescriptionList"/>
    <dgm:cxn modelId="{9330AD83-AD96-40A1-8B0F-6A8517EB183C}" srcId="{2CBCC880-CD53-42C9-BD3A-203690C9666E}" destId="{2B6AD32A-8BEA-4244-833C-547EDFDDF410}" srcOrd="3" destOrd="0" parTransId="{413A5FF4-1377-4DCE-BC36-B6A42900E3F4}" sibTransId="{19CA37D0-F076-4C08-85F6-01C8542EEFDB}"/>
    <dgm:cxn modelId="{81028C85-6F2A-4F43-BF14-7818A9482915}" type="presOf" srcId="{2C4CDC0C-AFDD-4BCB-850A-EECD34CB8174}" destId="{B4B2FF74-12C5-4455-9590-5B188028355A}" srcOrd="0" destOrd="3" presId="urn:microsoft.com/office/officeart/2018/5/layout/CenteredIconLabelDescriptionList"/>
    <dgm:cxn modelId="{313E1086-9983-4808-A4B9-4A1F935982B8}" type="presOf" srcId="{044F1C23-C52D-4E82-91AF-89F6992528C1}" destId="{B4A8CDE6-921B-4B90-8188-0CE215306806}" srcOrd="0" destOrd="0" presId="urn:microsoft.com/office/officeart/2018/5/layout/CenteredIconLabelDescriptionList"/>
    <dgm:cxn modelId="{736E2086-9621-4075-BDBB-154841163D62}" srcId="{2CBCC880-CD53-42C9-BD3A-203690C9666E}" destId="{286075EB-DCB6-4A76-930D-01F722631872}" srcOrd="5" destOrd="0" parTransId="{E506B692-3C06-41D7-A2F8-B9581B6BB4FF}" sibTransId="{2AC131FB-28E6-49E0-A4AC-F9572EE2CF51}"/>
    <dgm:cxn modelId="{B191CC90-0BBB-4B3F-81A2-F4CB7CB14E91}" srcId="{2CBCC880-CD53-42C9-BD3A-203690C9666E}" destId="{CE777729-D7B7-4577-8259-A7DD192C8429}" srcOrd="7" destOrd="0" parTransId="{3E0D7A93-8F7D-4AFA-ACCE-E2DC3E07D502}" sibTransId="{4B8C6E79-AD84-4BE8-8E9F-08A9D371DCC2}"/>
    <dgm:cxn modelId="{568839A0-9DA2-4206-8869-B32963FA07D8}" srcId="{044F1C23-C52D-4E82-91AF-89F6992528C1}" destId="{E61E7E7B-6833-4415-92E8-CE18DB1E42FC}" srcOrd="3" destOrd="0" parTransId="{B71010A4-825D-40C9-81A2-90C913507EC1}" sibTransId="{D1C6B590-0A8E-4FA0-9F4E-B4F8F7EC821E}"/>
    <dgm:cxn modelId="{66B3D4A8-0A40-47BA-822E-8B76205BA32B}" type="presOf" srcId="{FFAD2686-5C1B-4493-A89D-B0A96DCD7A90}" destId="{FB09A24C-CCA2-41A6-B1C5-2DF7C7DDB832}" srcOrd="0" destOrd="4" presId="urn:microsoft.com/office/officeart/2018/5/layout/CenteredIconLabelDescriptionList"/>
    <dgm:cxn modelId="{CAE0ADA9-D2C1-45E8-BB86-AF5677E9347A}" srcId="{FF98A7F1-F17E-43C2-8E72-006F1D833595}" destId="{2CBCC880-CD53-42C9-BD3A-203690C9666E}" srcOrd="2" destOrd="0" parTransId="{3005A989-6A50-413C-A8F5-83254D827771}" sibTransId="{1FF6B3BA-D615-441D-9FFA-BBAF9DFA9D8A}"/>
    <dgm:cxn modelId="{69882AB2-53FE-4FDF-B961-5959631EC9B8}" srcId="{FF98A7F1-F17E-43C2-8E72-006F1D833595}" destId="{29687108-37F5-4055-8877-59A9345768A9}" srcOrd="1" destOrd="0" parTransId="{D97B4DCE-8E0C-4CD2-905C-51C75F2A8834}" sibTransId="{57DC1C35-7DB1-49E4-9B25-E4F5A5BB8FB0}"/>
    <dgm:cxn modelId="{A839A5B6-5A5A-40D2-ABBF-A80DBAD8A797}" srcId="{29687108-37F5-4055-8877-59A9345768A9}" destId="{FBD50448-B106-4C95-8A46-CD3574605997}" srcOrd="2" destOrd="0" parTransId="{93B1C88D-3ECA-4A10-AA67-DF1E58EE08E6}" sibTransId="{4B76C2A6-10A7-4EDC-85F3-96585A0B0F1F}"/>
    <dgm:cxn modelId="{A848EEB8-9033-4CD2-947F-4E77F696054E}" type="presOf" srcId="{FF98A7F1-F17E-43C2-8E72-006F1D833595}" destId="{0007F0B5-FE67-448B-A488-241C7F39BCEA}" srcOrd="0" destOrd="0" presId="urn:microsoft.com/office/officeart/2018/5/layout/CenteredIconLabelDescriptionList"/>
    <dgm:cxn modelId="{F64428B9-D77C-4C9F-BDFD-4146D053F88E}" type="presOf" srcId="{2B6AD32A-8BEA-4244-833C-547EDFDDF410}" destId="{FB09A24C-CCA2-41A6-B1C5-2DF7C7DDB832}" srcOrd="0" destOrd="3" presId="urn:microsoft.com/office/officeart/2018/5/layout/CenteredIconLabelDescriptionList"/>
    <dgm:cxn modelId="{D62851C9-9918-4387-989F-C32176D32C42}" srcId="{044F1C23-C52D-4E82-91AF-89F6992528C1}" destId="{E8697C72-CDE0-4713-8E13-E741DF89C7E6}" srcOrd="2" destOrd="0" parTransId="{E988923B-047F-42CF-820A-3B0AC96FF000}" sibTransId="{183E97E6-987D-4EEA-A11E-5CB2EE218BFA}"/>
    <dgm:cxn modelId="{36D0BCCC-79D5-4CF5-B9CE-3A2E15C7E14F}" type="presOf" srcId="{E8697C72-CDE0-4713-8E13-E741DF89C7E6}" destId="{4FED35B9-ED1C-47EC-B65F-A6FE16EA6CBA}" srcOrd="0" destOrd="2" presId="urn:microsoft.com/office/officeart/2018/5/layout/CenteredIconLabelDescriptionList"/>
    <dgm:cxn modelId="{1A545FCD-E740-4072-BC04-97E0AA844EF4}" srcId="{044F1C23-C52D-4E82-91AF-89F6992528C1}" destId="{4D86499B-42D9-4C3C-84C1-6828D88A7992}" srcOrd="1" destOrd="0" parTransId="{88CDCA57-0B05-4DA5-B8BA-D4DCA07975F1}" sibTransId="{634FA83A-9580-4ECE-875C-E41F1DF29C95}"/>
    <dgm:cxn modelId="{7346B9D6-2798-4E87-A66B-BF7044492B89}" type="presOf" srcId="{6D3621DB-3C1B-4128-8FE0-6396DBADC19E}" destId="{B4B2FF74-12C5-4455-9590-5B188028355A}" srcOrd="0" destOrd="0" presId="urn:microsoft.com/office/officeart/2018/5/layout/CenteredIconLabelDescriptionList"/>
    <dgm:cxn modelId="{D9030ED7-7FC8-4D14-92B0-96D7D477C4ED}" type="presOf" srcId="{103F7024-E90C-426C-8E2B-3043986DE96F}" destId="{FB09A24C-CCA2-41A6-B1C5-2DF7C7DDB832}" srcOrd="0" destOrd="0" presId="urn:microsoft.com/office/officeart/2018/5/layout/CenteredIconLabelDescriptionList"/>
    <dgm:cxn modelId="{E7EDD0D9-5340-4C45-AD33-10CB0F48E3CA}" type="presOf" srcId="{0C4CD117-BD02-44BF-8199-1E919EEFF16A}" destId="{B4B2FF74-12C5-4455-9590-5B188028355A}" srcOrd="0" destOrd="1" presId="urn:microsoft.com/office/officeart/2018/5/layout/CenteredIconLabelDescriptionList"/>
    <dgm:cxn modelId="{C5CA23E2-8BAE-4F80-B155-94DD649A6C3F}" type="presOf" srcId="{CE777729-D7B7-4577-8259-A7DD192C8429}" destId="{FB09A24C-CCA2-41A6-B1C5-2DF7C7DDB832}" srcOrd="0" destOrd="7" presId="urn:microsoft.com/office/officeart/2018/5/layout/CenteredIconLabelDescriptionList"/>
    <dgm:cxn modelId="{B0BFFAE6-E0AA-46DD-AF6D-865C540EC4D6}" type="presOf" srcId="{2CBCC880-CD53-42C9-BD3A-203690C9666E}" destId="{1EC11E43-B091-4F9A-94F3-4770A94D96A8}" srcOrd="0" destOrd="0" presId="urn:microsoft.com/office/officeart/2018/5/layout/CenteredIconLabelDescriptionList"/>
    <dgm:cxn modelId="{39095FE9-230E-49E4-897A-8B6BC1F3B772}" srcId="{2CBCC880-CD53-42C9-BD3A-203690C9666E}" destId="{095A0EA5-9EC9-49D7-9377-71AC8DA34070}" srcOrd="1" destOrd="0" parTransId="{7BA671BA-971C-4CF6-B1CF-B10BA04E9901}" sibTransId="{41101AA2-2CD8-4E23-B18B-EB0AED596CC4}"/>
    <dgm:cxn modelId="{F6EB41E9-011F-4734-B6FD-12482BA0AF0B}" srcId="{FF98A7F1-F17E-43C2-8E72-006F1D833595}" destId="{044F1C23-C52D-4E82-91AF-89F6992528C1}" srcOrd="0" destOrd="0" parTransId="{E1EBA866-5C0D-4439-8838-B9BA74502352}" sibTransId="{0B9034F1-2B15-4442-ADA6-A7892559EA3A}"/>
    <dgm:cxn modelId="{8E0777F4-674C-41BD-9AFF-F8CDF9C365E2}" srcId="{29687108-37F5-4055-8877-59A9345768A9}" destId="{104425A5-2063-4D04-A4B1-55E3EB67C56E}" srcOrd="5" destOrd="0" parTransId="{936F0A91-FA5A-43B2-8528-165D374EADCA}" sibTransId="{21EF41DC-37D3-42B7-81E5-033984B2FEF9}"/>
    <dgm:cxn modelId="{71CCE6FD-561E-4038-ABE2-A61CF0872F5E}" srcId="{29687108-37F5-4055-8877-59A9345768A9}" destId="{6D3621DB-3C1B-4128-8FE0-6396DBADC19E}" srcOrd="0" destOrd="0" parTransId="{8DAABF59-D7FC-4885-8746-E863D81BA462}" sibTransId="{9C19D1BB-8835-4AA7-BB9A-ACA3C9BE33C0}"/>
    <dgm:cxn modelId="{7785E693-26E5-4E48-8A83-BDFEC10F82BA}" type="presParOf" srcId="{0007F0B5-FE67-448B-A488-241C7F39BCEA}" destId="{E5C8E4DE-63E3-4DBE-B1ED-CF3BB02E017A}" srcOrd="0" destOrd="0" presId="urn:microsoft.com/office/officeart/2018/5/layout/CenteredIconLabelDescriptionList"/>
    <dgm:cxn modelId="{FD086973-9E5D-4576-8371-BA9711FAEA71}" type="presParOf" srcId="{E5C8E4DE-63E3-4DBE-B1ED-CF3BB02E017A}" destId="{4C90ED0C-AB15-4B50-81BB-056C82E34B9E}" srcOrd="0" destOrd="0" presId="urn:microsoft.com/office/officeart/2018/5/layout/CenteredIconLabelDescriptionList"/>
    <dgm:cxn modelId="{9797B095-0CEE-4365-A6E3-2839D5C9CB01}" type="presParOf" srcId="{E5C8E4DE-63E3-4DBE-B1ED-CF3BB02E017A}" destId="{078931F0-0C96-45E2-8C89-9EF2D202D91A}" srcOrd="1" destOrd="0" presId="urn:microsoft.com/office/officeart/2018/5/layout/CenteredIconLabelDescriptionList"/>
    <dgm:cxn modelId="{8AAE7B98-A664-4C18-BFD8-1A2D67D4826E}" type="presParOf" srcId="{E5C8E4DE-63E3-4DBE-B1ED-CF3BB02E017A}" destId="{B4A8CDE6-921B-4B90-8188-0CE215306806}" srcOrd="2" destOrd="0" presId="urn:microsoft.com/office/officeart/2018/5/layout/CenteredIconLabelDescriptionList"/>
    <dgm:cxn modelId="{67CA01FD-6426-4EDB-89F6-00D1CEE3CE00}" type="presParOf" srcId="{E5C8E4DE-63E3-4DBE-B1ED-CF3BB02E017A}" destId="{1D7B6F6C-9F1A-4841-91E4-6597B777EEA5}" srcOrd="3" destOrd="0" presId="urn:microsoft.com/office/officeart/2018/5/layout/CenteredIconLabelDescriptionList"/>
    <dgm:cxn modelId="{3CFB6810-291A-4BB5-ACEE-7B76EC6B9490}" type="presParOf" srcId="{E5C8E4DE-63E3-4DBE-B1ED-CF3BB02E017A}" destId="{4FED35B9-ED1C-47EC-B65F-A6FE16EA6CBA}" srcOrd="4" destOrd="0" presId="urn:microsoft.com/office/officeart/2018/5/layout/CenteredIconLabelDescriptionList"/>
    <dgm:cxn modelId="{89B09F5B-49D0-48B5-B624-70FB7CD5ABF0}" type="presParOf" srcId="{0007F0B5-FE67-448B-A488-241C7F39BCEA}" destId="{C9EC4272-843B-481F-A80C-1C973CD5F215}" srcOrd="1" destOrd="0" presId="urn:microsoft.com/office/officeart/2018/5/layout/CenteredIconLabelDescriptionList"/>
    <dgm:cxn modelId="{2B1793D5-B56E-42EB-9A0E-C053AF72B2E9}" type="presParOf" srcId="{0007F0B5-FE67-448B-A488-241C7F39BCEA}" destId="{F28FC4F2-7513-43EE-BFEC-998188914DAA}" srcOrd="2" destOrd="0" presId="urn:microsoft.com/office/officeart/2018/5/layout/CenteredIconLabelDescriptionList"/>
    <dgm:cxn modelId="{9D5D2A82-CE21-4152-A6B0-77C0275CFD35}" type="presParOf" srcId="{F28FC4F2-7513-43EE-BFEC-998188914DAA}" destId="{F4BB6997-F6CF-4A9E-9CD7-22A7F6BF98EB}" srcOrd="0" destOrd="0" presId="urn:microsoft.com/office/officeart/2018/5/layout/CenteredIconLabelDescriptionList"/>
    <dgm:cxn modelId="{C7AE4E5B-FC1C-493B-B1B1-ADB5A0351C1B}" type="presParOf" srcId="{F28FC4F2-7513-43EE-BFEC-998188914DAA}" destId="{7427157E-EA56-456C-84E0-9066EB73A0C9}" srcOrd="1" destOrd="0" presId="urn:microsoft.com/office/officeart/2018/5/layout/CenteredIconLabelDescriptionList"/>
    <dgm:cxn modelId="{90FF77F6-E241-4FF0-A6B3-01B5157354C0}" type="presParOf" srcId="{F28FC4F2-7513-43EE-BFEC-998188914DAA}" destId="{7375BBA8-EE54-4505-A47B-508D065E5CED}" srcOrd="2" destOrd="0" presId="urn:microsoft.com/office/officeart/2018/5/layout/CenteredIconLabelDescriptionList"/>
    <dgm:cxn modelId="{8F492A02-E062-48AB-A031-BBBAF4EFB565}" type="presParOf" srcId="{F28FC4F2-7513-43EE-BFEC-998188914DAA}" destId="{FF8FE2A5-682D-4491-817D-21AEB3BCE1B5}" srcOrd="3" destOrd="0" presId="urn:microsoft.com/office/officeart/2018/5/layout/CenteredIconLabelDescriptionList"/>
    <dgm:cxn modelId="{CD2BAE6D-B4FC-4050-AC09-8558BD5BCF20}" type="presParOf" srcId="{F28FC4F2-7513-43EE-BFEC-998188914DAA}" destId="{B4B2FF74-12C5-4455-9590-5B188028355A}" srcOrd="4" destOrd="0" presId="urn:microsoft.com/office/officeart/2018/5/layout/CenteredIconLabelDescriptionList"/>
    <dgm:cxn modelId="{09BBB21D-1180-48DD-BD5E-0EF4896F2BC1}" type="presParOf" srcId="{0007F0B5-FE67-448B-A488-241C7F39BCEA}" destId="{C7B781C9-7606-4D6D-9B43-B4E108E31148}" srcOrd="3" destOrd="0" presId="urn:microsoft.com/office/officeart/2018/5/layout/CenteredIconLabelDescriptionList"/>
    <dgm:cxn modelId="{2713CAAF-574A-4E64-8DBF-FB0112ECDFEC}" type="presParOf" srcId="{0007F0B5-FE67-448B-A488-241C7F39BCEA}" destId="{C0C60E1A-33A0-4DE7-AB3D-1F0150D06391}" srcOrd="4" destOrd="0" presId="urn:microsoft.com/office/officeart/2018/5/layout/CenteredIconLabelDescriptionList"/>
    <dgm:cxn modelId="{26124AAC-0AAC-4F9E-AF42-EB0C7FC220B6}" type="presParOf" srcId="{C0C60E1A-33A0-4DE7-AB3D-1F0150D06391}" destId="{AC1223EA-8382-4A63-B362-880845357486}" srcOrd="0" destOrd="0" presId="urn:microsoft.com/office/officeart/2018/5/layout/CenteredIconLabelDescriptionList"/>
    <dgm:cxn modelId="{45A1470E-3982-4AEB-972E-084F760E9061}" type="presParOf" srcId="{C0C60E1A-33A0-4DE7-AB3D-1F0150D06391}" destId="{752A5770-5783-4251-9E01-4C256B390CA6}" srcOrd="1" destOrd="0" presId="urn:microsoft.com/office/officeart/2018/5/layout/CenteredIconLabelDescriptionList"/>
    <dgm:cxn modelId="{58B0D010-1525-41D0-B249-7C21546586C8}" type="presParOf" srcId="{C0C60E1A-33A0-4DE7-AB3D-1F0150D06391}" destId="{1EC11E43-B091-4F9A-94F3-4770A94D96A8}" srcOrd="2" destOrd="0" presId="urn:microsoft.com/office/officeart/2018/5/layout/CenteredIconLabelDescriptionList"/>
    <dgm:cxn modelId="{EAC85633-B40F-4F03-B65B-667A776A8AC8}" type="presParOf" srcId="{C0C60E1A-33A0-4DE7-AB3D-1F0150D06391}" destId="{8B22A45D-53AC-4A22-B8BA-CD3DC0C1122D}" srcOrd="3" destOrd="0" presId="urn:microsoft.com/office/officeart/2018/5/layout/CenteredIconLabelDescriptionList"/>
    <dgm:cxn modelId="{CF44CA89-3F10-402C-85B2-78BBE27D6078}" type="presParOf" srcId="{C0C60E1A-33A0-4DE7-AB3D-1F0150D06391}" destId="{FB09A24C-CCA2-41A6-B1C5-2DF7C7DDB83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972946-A25B-4A6A-9A07-FD9411C2EB5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5CC599C-9D75-4C6D-A7AE-753D0BE2A4F0}">
      <dgm:prSet/>
      <dgm:spPr/>
      <dgm:t>
        <a:bodyPr/>
        <a:lstStyle/>
        <a:p>
          <a:r>
            <a:rPr lang="en-US"/>
            <a:t>Individualize the RX Plan, one size does not fit all.</a:t>
          </a:r>
        </a:p>
      </dgm:t>
    </dgm:pt>
    <dgm:pt modelId="{56200DD0-DB37-4118-B2E5-40A3CFB9C494}" type="parTrans" cxnId="{DF2F287A-0B84-4F57-987E-6D6524658A7A}">
      <dgm:prSet/>
      <dgm:spPr/>
      <dgm:t>
        <a:bodyPr/>
        <a:lstStyle/>
        <a:p>
          <a:endParaRPr lang="en-US"/>
        </a:p>
      </dgm:t>
    </dgm:pt>
    <dgm:pt modelId="{F15DB63A-A069-4900-8368-76CF11E2604E}" type="sibTrans" cxnId="{DF2F287A-0B84-4F57-987E-6D6524658A7A}">
      <dgm:prSet/>
      <dgm:spPr/>
      <dgm:t>
        <a:bodyPr/>
        <a:lstStyle/>
        <a:p>
          <a:endParaRPr lang="en-US"/>
        </a:p>
      </dgm:t>
    </dgm:pt>
    <dgm:pt modelId="{AE9D8759-FFD7-4822-B9B2-58011050DD1C}">
      <dgm:prSet/>
      <dgm:spPr/>
      <dgm:t>
        <a:bodyPr/>
        <a:lstStyle/>
        <a:p>
          <a:r>
            <a:rPr lang="en-US"/>
            <a:t>A thorough history, physical exam and appropriate labs are routine.   </a:t>
          </a:r>
        </a:p>
      </dgm:t>
    </dgm:pt>
    <dgm:pt modelId="{466E048F-D4A0-4E3F-963F-690107C3E247}" type="parTrans" cxnId="{6932D77B-ED67-4FC5-ACB7-2A795D06C53E}">
      <dgm:prSet/>
      <dgm:spPr/>
      <dgm:t>
        <a:bodyPr/>
        <a:lstStyle/>
        <a:p>
          <a:endParaRPr lang="en-US"/>
        </a:p>
      </dgm:t>
    </dgm:pt>
    <dgm:pt modelId="{F05E6E87-BDD6-44E9-BC27-B6C7E3E2F2E1}" type="sibTrans" cxnId="{6932D77B-ED67-4FC5-ACB7-2A795D06C53E}">
      <dgm:prSet/>
      <dgm:spPr/>
      <dgm:t>
        <a:bodyPr/>
        <a:lstStyle/>
        <a:p>
          <a:endParaRPr lang="en-US"/>
        </a:p>
      </dgm:t>
    </dgm:pt>
    <dgm:pt modelId="{AC5AC18B-CDB7-4CA3-B921-E76394F92CE0}">
      <dgm:prSet/>
      <dgm:spPr/>
      <dgm:t>
        <a:bodyPr/>
        <a:lstStyle/>
        <a:p>
          <a:r>
            <a:rPr lang="en-US"/>
            <a:t>Regularly (minimum monthly) monitor HR, BP and weight.</a:t>
          </a:r>
        </a:p>
      </dgm:t>
    </dgm:pt>
    <dgm:pt modelId="{97C034F6-14C6-44F8-9931-88640E3622E8}" type="parTrans" cxnId="{638D3F77-51CE-47CD-9153-084AB58CF3DC}">
      <dgm:prSet/>
      <dgm:spPr/>
      <dgm:t>
        <a:bodyPr/>
        <a:lstStyle/>
        <a:p>
          <a:endParaRPr lang="en-US"/>
        </a:p>
      </dgm:t>
    </dgm:pt>
    <dgm:pt modelId="{A4691452-C4B3-4656-879F-275363FEFCD9}" type="sibTrans" cxnId="{638D3F77-51CE-47CD-9153-084AB58CF3DC}">
      <dgm:prSet/>
      <dgm:spPr/>
      <dgm:t>
        <a:bodyPr/>
        <a:lstStyle/>
        <a:p>
          <a:endParaRPr lang="en-US"/>
        </a:p>
      </dgm:t>
    </dgm:pt>
    <dgm:pt modelId="{2FFDF8B3-F3B8-43EC-9DFA-2FDB5ABFE067}">
      <dgm:prSet/>
      <dgm:spPr/>
      <dgm:t>
        <a:bodyPr/>
        <a:lstStyle/>
        <a:p>
          <a:r>
            <a:rPr lang="en-US"/>
            <a:t>Monitor for upregulation of all mental behaviors including suicide.</a:t>
          </a:r>
        </a:p>
      </dgm:t>
    </dgm:pt>
    <dgm:pt modelId="{F0BB8D87-0D2A-434B-9A16-A6DE0D3228BB}" type="parTrans" cxnId="{18BD7CD2-0CD7-4BF7-B99A-C5776117D4E0}">
      <dgm:prSet/>
      <dgm:spPr/>
      <dgm:t>
        <a:bodyPr/>
        <a:lstStyle/>
        <a:p>
          <a:endParaRPr lang="en-US"/>
        </a:p>
      </dgm:t>
    </dgm:pt>
    <dgm:pt modelId="{C1627DDC-C90A-49E3-A476-2C114618CFBC}" type="sibTrans" cxnId="{18BD7CD2-0CD7-4BF7-B99A-C5776117D4E0}">
      <dgm:prSet/>
      <dgm:spPr/>
      <dgm:t>
        <a:bodyPr/>
        <a:lstStyle/>
        <a:p>
          <a:endParaRPr lang="en-US"/>
        </a:p>
      </dgm:t>
    </dgm:pt>
    <dgm:pt modelId="{D69D866D-41AA-4B02-B271-886EFFAAD902}">
      <dgm:prSet/>
      <dgm:spPr/>
      <dgm:t>
        <a:bodyPr/>
        <a:lstStyle/>
        <a:p>
          <a:r>
            <a:rPr lang="en-US"/>
            <a:t>Monitor and maintain a healthy lifestyle listed on slide 8.</a:t>
          </a:r>
        </a:p>
      </dgm:t>
    </dgm:pt>
    <dgm:pt modelId="{CCC1508C-0AD3-4785-B994-B246F9F94A0E}" type="parTrans" cxnId="{5C666CB3-FB97-40C4-BDAE-31AA04E34E82}">
      <dgm:prSet/>
      <dgm:spPr/>
      <dgm:t>
        <a:bodyPr/>
        <a:lstStyle/>
        <a:p>
          <a:endParaRPr lang="en-US"/>
        </a:p>
      </dgm:t>
    </dgm:pt>
    <dgm:pt modelId="{3A3A2406-577D-4525-BA35-9DA5403F5BE5}" type="sibTrans" cxnId="{5C666CB3-FB97-40C4-BDAE-31AA04E34E82}">
      <dgm:prSet/>
      <dgm:spPr/>
      <dgm:t>
        <a:bodyPr/>
        <a:lstStyle/>
        <a:p>
          <a:endParaRPr lang="en-US"/>
        </a:p>
      </dgm:t>
    </dgm:pt>
    <dgm:pt modelId="{4AE77FA8-BA66-4C58-9FE1-D6256FFFB722}">
      <dgm:prSet/>
      <dgm:spPr/>
      <dgm:t>
        <a:bodyPr/>
        <a:lstStyle/>
        <a:p>
          <a:r>
            <a:rPr lang="en-US"/>
            <a:t>If medication is needed, chose an all-day preparation when possible.</a:t>
          </a:r>
        </a:p>
      </dgm:t>
    </dgm:pt>
    <dgm:pt modelId="{84406B6E-71C8-496F-B7F8-ADEECE95E46B}" type="parTrans" cxnId="{7DC2969E-4010-4CDD-AF5C-2F1DE2429D5F}">
      <dgm:prSet/>
      <dgm:spPr/>
      <dgm:t>
        <a:bodyPr/>
        <a:lstStyle/>
        <a:p>
          <a:endParaRPr lang="en-US"/>
        </a:p>
      </dgm:t>
    </dgm:pt>
    <dgm:pt modelId="{AF27CFE4-528B-46D1-BFAD-53D25553AEE9}" type="sibTrans" cxnId="{7DC2969E-4010-4CDD-AF5C-2F1DE2429D5F}">
      <dgm:prSet/>
      <dgm:spPr/>
      <dgm:t>
        <a:bodyPr/>
        <a:lstStyle/>
        <a:p>
          <a:endParaRPr lang="en-US"/>
        </a:p>
      </dgm:t>
    </dgm:pt>
    <dgm:pt modelId="{CBAE2C8D-7B05-435F-8E02-A6F49324F48F}">
      <dgm:prSet/>
      <dgm:spPr/>
      <dgm:t>
        <a:bodyPr/>
        <a:lstStyle/>
        <a:p>
          <a:r>
            <a:rPr lang="en-US"/>
            <a:t>Utilize appropriate support groups on center i.e., HEALS, TEAP, Recreation and your accommodations committee.</a:t>
          </a:r>
        </a:p>
      </dgm:t>
    </dgm:pt>
    <dgm:pt modelId="{CFF9BEAA-C500-41F6-9ECF-91A4933144A7}" type="parTrans" cxnId="{5523228E-6404-4FC6-804C-2D4080D70DBA}">
      <dgm:prSet/>
      <dgm:spPr/>
      <dgm:t>
        <a:bodyPr/>
        <a:lstStyle/>
        <a:p>
          <a:endParaRPr lang="en-US"/>
        </a:p>
      </dgm:t>
    </dgm:pt>
    <dgm:pt modelId="{BEBA9643-D924-4C58-B906-5A115B9E5E92}" type="sibTrans" cxnId="{5523228E-6404-4FC6-804C-2D4080D70DBA}">
      <dgm:prSet/>
      <dgm:spPr/>
      <dgm:t>
        <a:bodyPr/>
        <a:lstStyle/>
        <a:p>
          <a:endParaRPr lang="en-US"/>
        </a:p>
      </dgm:t>
    </dgm:pt>
    <dgm:pt modelId="{ABF888B0-0735-4C25-B3EF-4DAADA53004E}" type="pres">
      <dgm:prSet presAssocID="{86972946-A25B-4A6A-9A07-FD9411C2EB55}" presName="vert0" presStyleCnt="0">
        <dgm:presLayoutVars>
          <dgm:dir/>
          <dgm:animOne val="branch"/>
          <dgm:animLvl val="lvl"/>
        </dgm:presLayoutVars>
      </dgm:prSet>
      <dgm:spPr/>
    </dgm:pt>
    <dgm:pt modelId="{0867C277-B0FC-4F75-8555-6E95D8137906}" type="pres">
      <dgm:prSet presAssocID="{95CC599C-9D75-4C6D-A7AE-753D0BE2A4F0}" presName="thickLine" presStyleLbl="alignNode1" presStyleIdx="0" presStyleCnt="7"/>
      <dgm:spPr/>
    </dgm:pt>
    <dgm:pt modelId="{174D0385-DC01-427A-A806-037217AB2639}" type="pres">
      <dgm:prSet presAssocID="{95CC599C-9D75-4C6D-A7AE-753D0BE2A4F0}" presName="horz1" presStyleCnt="0"/>
      <dgm:spPr/>
    </dgm:pt>
    <dgm:pt modelId="{F4CE3D7F-AC07-496E-8EFA-E6905B11E67F}" type="pres">
      <dgm:prSet presAssocID="{95CC599C-9D75-4C6D-A7AE-753D0BE2A4F0}" presName="tx1" presStyleLbl="revTx" presStyleIdx="0" presStyleCnt="7"/>
      <dgm:spPr/>
    </dgm:pt>
    <dgm:pt modelId="{B696DF07-3A4D-4D4D-AC55-1BA8370377E2}" type="pres">
      <dgm:prSet presAssocID="{95CC599C-9D75-4C6D-A7AE-753D0BE2A4F0}" presName="vert1" presStyleCnt="0"/>
      <dgm:spPr/>
    </dgm:pt>
    <dgm:pt modelId="{40595CE1-5D8C-471B-B1D1-EF0EABB4B8D3}" type="pres">
      <dgm:prSet presAssocID="{AE9D8759-FFD7-4822-B9B2-58011050DD1C}" presName="thickLine" presStyleLbl="alignNode1" presStyleIdx="1" presStyleCnt="7"/>
      <dgm:spPr/>
    </dgm:pt>
    <dgm:pt modelId="{7687DD5A-A1AF-43BE-B72E-35F749EBDFF2}" type="pres">
      <dgm:prSet presAssocID="{AE9D8759-FFD7-4822-B9B2-58011050DD1C}" presName="horz1" presStyleCnt="0"/>
      <dgm:spPr/>
    </dgm:pt>
    <dgm:pt modelId="{F2747F44-92F2-42B1-B4E9-CA94919225C2}" type="pres">
      <dgm:prSet presAssocID="{AE9D8759-FFD7-4822-B9B2-58011050DD1C}" presName="tx1" presStyleLbl="revTx" presStyleIdx="1" presStyleCnt="7"/>
      <dgm:spPr/>
    </dgm:pt>
    <dgm:pt modelId="{00B31002-4F91-43BE-9393-AE09DA47606C}" type="pres">
      <dgm:prSet presAssocID="{AE9D8759-FFD7-4822-B9B2-58011050DD1C}" presName="vert1" presStyleCnt="0"/>
      <dgm:spPr/>
    </dgm:pt>
    <dgm:pt modelId="{9534D0A8-23D4-4154-9936-689418ECF349}" type="pres">
      <dgm:prSet presAssocID="{AC5AC18B-CDB7-4CA3-B921-E76394F92CE0}" presName="thickLine" presStyleLbl="alignNode1" presStyleIdx="2" presStyleCnt="7"/>
      <dgm:spPr/>
    </dgm:pt>
    <dgm:pt modelId="{72639E47-5083-4716-A6A4-3E8B49060B2E}" type="pres">
      <dgm:prSet presAssocID="{AC5AC18B-CDB7-4CA3-B921-E76394F92CE0}" presName="horz1" presStyleCnt="0"/>
      <dgm:spPr/>
    </dgm:pt>
    <dgm:pt modelId="{028BEAB9-FD85-4595-BF37-50BA681B3FAC}" type="pres">
      <dgm:prSet presAssocID="{AC5AC18B-CDB7-4CA3-B921-E76394F92CE0}" presName="tx1" presStyleLbl="revTx" presStyleIdx="2" presStyleCnt="7"/>
      <dgm:spPr/>
    </dgm:pt>
    <dgm:pt modelId="{74FF7BBE-EEDA-40A8-87AE-A288DF355142}" type="pres">
      <dgm:prSet presAssocID="{AC5AC18B-CDB7-4CA3-B921-E76394F92CE0}" presName="vert1" presStyleCnt="0"/>
      <dgm:spPr/>
    </dgm:pt>
    <dgm:pt modelId="{A2C8DAFB-309B-4F22-90A4-9F5315EBD5AB}" type="pres">
      <dgm:prSet presAssocID="{2FFDF8B3-F3B8-43EC-9DFA-2FDB5ABFE067}" presName="thickLine" presStyleLbl="alignNode1" presStyleIdx="3" presStyleCnt="7"/>
      <dgm:spPr/>
    </dgm:pt>
    <dgm:pt modelId="{60264D2E-DBA6-4DC2-AC90-84DDB8F8AA60}" type="pres">
      <dgm:prSet presAssocID="{2FFDF8B3-F3B8-43EC-9DFA-2FDB5ABFE067}" presName="horz1" presStyleCnt="0"/>
      <dgm:spPr/>
    </dgm:pt>
    <dgm:pt modelId="{0A8BC3F6-E96C-4DAC-8C88-B0D50AA63765}" type="pres">
      <dgm:prSet presAssocID="{2FFDF8B3-F3B8-43EC-9DFA-2FDB5ABFE067}" presName="tx1" presStyleLbl="revTx" presStyleIdx="3" presStyleCnt="7"/>
      <dgm:spPr/>
    </dgm:pt>
    <dgm:pt modelId="{0EF7A43F-1375-4316-9CB1-EF7C3B6C136D}" type="pres">
      <dgm:prSet presAssocID="{2FFDF8B3-F3B8-43EC-9DFA-2FDB5ABFE067}" presName="vert1" presStyleCnt="0"/>
      <dgm:spPr/>
    </dgm:pt>
    <dgm:pt modelId="{F40A8784-13E1-4C8B-9D52-EC7FBB57E51A}" type="pres">
      <dgm:prSet presAssocID="{D69D866D-41AA-4B02-B271-886EFFAAD902}" presName="thickLine" presStyleLbl="alignNode1" presStyleIdx="4" presStyleCnt="7"/>
      <dgm:spPr/>
    </dgm:pt>
    <dgm:pt modelId="{0FCAAFEE-CFA8-40E1-ABF2-467611BEDEBA}" type="pres">
      <dgm:prSet presAssocID="{D69D866D-41AA-4B02-B271-886EFFAAD902}" presName="horz1" presStyleCnt="0"/>
      <dgm:spPr/>
    </dgm:pt>
    <dgm:pt modelId="{3DD31E20-BEDF-403E-B11F-289497E1D223}" type="pres">
      <dgm:prSet presAssocID="{D69D866D-41AA-4B02-B271-886EFFAAD902}" presName="tx1" presStyleLbl="revTx" presStyleIdx="4" presStyleCnt="7"/>
      <dgm:spPr/>
    </dgm:pt>
    <dgm:pt modelId="{5D1CAF97-1118-49BA-9CBC-D1A5AFD783BE}" type="pres">
      <dgm:prSet presAssocID="{D69D866D-41AA-4B02-B271-886EFFAAD902}" presName="vert1" presStyleCnt="0"/>
      <dgm:spPr/>
    </dgm:pt>
    <dgm:pt modelId="{75270D99-0FD6-4E2D-9630-FA0907B72A65}" type="pres">
      <dgm:prSet presAssocID="{4AE77FA8-BA66-4C58-9FE1-D6256FFFB722}" presName="thickLine" presStyleLbl="alignNode1" presStyleIdx="5" presStyleCnt="7"/>
      <dgm:spPr/>
    </dgm:pt>
    <dgm:pt modelId="{A7DB17A8-6721-4792-968C-5AB128563C6D}" type="pres">
      <dgm:prSet presAssocID="{4AE77FA8-BA66-4C58-9FE1-D6256FFFB722}" presName="horz1" presStyleCnt="0"/>
      <dgm:spPr/>
    </dgm:pt>
    <dgm:pt modelId="{D1FA18CA-943F-4E89-A2D0-E64C45D340AD}" type="pres">
      <dgm:prSet presAssocID="{4AE77FA8-BA66-4C58-9FE1-D6256FFFB722}" presName="tx1" presStyleLbl="revTx" presStyleIdx="5" presStyleCnt="7"/>
      <dgm:spPr/>
    </dgm:pt>
    <dgm:pt modelId="{EE803DEE-9E82-4851-8D02-41AC1746F99D}" type="pres">
      <dgm:prSet presAssocID="{4AE77FA8-BA66-4C58-9FE1-D6256FFFB722}" presName="vert1" presStyleCnt="0"/>
      <dgm:spPr/>
    </dgm:pt>
    <dgm:pt modelId="{8628433A-4FF1-4BA1-B9EA-9F351EFC3580}" type="pres">
      <dgm:prSet presAssocID="{CBAE2C8D-7B05-435F-8E02-A6F49324F48F}" presName="thickLine" presStyleLbl="alignNode1" presStyleIdx="6" presStyleCnt="7"/>
      <dgm:spPr/>
    </dgm:pt>
    <dgm:pt modelId="{A417D72E-5FFC-4A49-BC8D-F35DCB5F65DF}" type="pres">
      <dgm:prSet presAssocID="{CBAE2C8D-7B05-435F-8E02-A6F49324F48F}" presName="horz1" presStyleCnt="0"/>
      <dgm:spPr/>
    </dgm:pt>
    <dgm:pt modelId="{DD83FF76-5CBA-42DC-87EF-05C94CB67C8E}" type="pres">
      <dgm:prSet presAssocID="{CBAE2C8D-7B05-435F-8E02-A6F49324F48F}" presName="tx1" presStyleLbl="revTx" presStyleIdx="6" presStyleCnt="7"/>
      <dgm:spPr/>
    </dgm:pt>
    <dgm:pt modelId="{6D66107B-791A-4E15-9874-C0041B5B8091}" type="pres">
      <dgm:prSet presAssocID="{CBAE2C8D-7B05-435F-8E02-A6F49324F48F}" presName="vert1" presStyleCnt="0"/>
      <dgm:spPr/>
    </dgm:pt>
  </dgm:ptLst>
  <dgm:cxnLst>
    <dgm:cxn modelId="{6BD0AF27-AB69-4D94-9D3A-DA8EC629ABCE}" type="presOf" srcId="{2FFDF8B3-F3B8-43EC-9DFA-2FDB5ABFE067}" destId="{0A8BC3F6-E96C-4DAC-8C88-B0D50AA63765}" srcOrd="0" destOrd="0" presId="urn:microsoft.com/office/officeart/2008/layout/LinedList"/>
    <dgm:cxn modelId="{CB2CD439-C9A3-4D74-BD25-90674C0A6FC7}" type="presOf" srcId="{AC5AC18B-CDB7-4CA3-B921-E76394F92CE0}" destId="{028BEAB9-FD85-4595-BF37-50BA681B3FAC}" srcOrd="0" destOrd="0" presId="urn:microsoft.com/office/officeart/2008/layout/LinedList"/>
    <dgm:cxn modelId="{F4FA855B-3B73-4FC8-85C5-C581CF52026E}" type="presOf" srcId="{4AE77FA8-BA66-4C58-9FE1-D6256FFFB722}" destId="{D1FA18CA-943F-4E89-A2D0-E64C45D340AD}" srcOrd="0" destOrd="0" presId="urn:microsoft.com/office/officeart/2008/layout/LinedList"/>
    <dgm:cxn modelId="{5F2CDA47-C450-48E6-A125-E1233868205D}" type="presOf" srcId="{95CC599C-9D75-4C6D-A7AE-753D0BE2A4F0}" destId="{F4CE3D7F-AC07-496E-8EFA-E6905B11E67F}" srcOrd="0" destOrd="0" presId="urn:microsoft.com/office/officeart/2008/layout/LinedList"/>
    <dgm:cxn modelId="{F6166A51-94AF-4E91-86F9-CC45FDA988D4}" type="presOf" srcId="{AE9D8759-FFD7-4822-B9B2-58011050DD1C}" destId="{F2747F44-92F2-42B1-B4E9-CA94919225C2}" srcOrd="0" destOrd="0" presId="urn:microsoft.com/office/officeart/2008/layout/LinedList"/>
    <dgm:cxn modelId="{638D3F77-51CE-47CD-9153-084AB58CF3DC}" srcId="{86972946-A25B-4A6A-9A07-FD9411C2EB55}" destId="{AC5AC18B-CDB7-4CA3-B921-E76394F92CE0}" srcOrd="2" destOrd="0" parTransId="{97C034F6-14C6-44F8-9931-88640E3622E8}" sibTransId="{A4691452-C4B3-4656-879F-275363FEFCD9}"/>
    <dgm:cxn modelId="{DF2F287A-0B84-4F57-987E-6D6524658A7A}" srcId="{86972946-A25B-4A6A-9A07-FD9411C2EB55}" destId="{95CC599C-9D75-4C6D-A7AE-753D0BE2A4F0}" srcOrd="0" destOrd="0" parTransId="{56200DD0-DB37-4118-B2E5-40A3CFB9C494}" sibTransId="{F15DB63A-A069-4900-8368-76CF11E2604E}"/>
    <dgm:cxn modelId="{6932D77B-ED67-4FC5-ACB7-2A795D06C53E}" srcId="{86972946-A25B-4A6A-9A07-FD9411C2EB55}" destId="{AE9D8759-FFD7-4822-B9B2-58011050DD1C}" srcOrd="1" destOrd="0" parTransId="{466E048F-D4A0-4E3F-963F-690107C3E247}" sibTransId="{F05E6E87-BDD6-44E9-BC27-B6C7E3E2F2E1}"/>
    <dgm:cxn modelId="{5CD14B7C-DADF-4DAF-AD03-7A9EBB5718E4}" type="presOf" srcId="{86972946-A25B-4A6A-9A07-FD9411C2EB55}" destId="{ABF888B0-0735-4C25-B3EF-4DAADA53004E}" srcOrd="0" destOrd="0" presId="urn:microsoft.com/office/officeart/2008/layout/LinedList"/>
    <dgm:cxn modelId="{BC593B87-E866-4427-8ACD-11D261B131C3}" type="presOf" srcId="{D69D866D-41AA-4B02-B271-886EFFAAD902}" destId="{3DD31E20-BEDF-403E-B11F-289497E1D223}" srcOrd="0" destOrd="0" presId="urn:microsoft.com/office/officeart/2008/layout/LinedList"/>
    <dgm:cxn modelId="{5523228E-6404-4FC6-804C-2D4080D70DBA}" srcId="{86972946-A25B-4A6A-9A07-FD9411C2EB55}" destId="{CBAE2C8D-7B05-435F-8E02-A6F49324F48F}" srcOrd="6" destOrd="0" parTransId="{CFF9BEAA-C500-41F6-9ECF-91A4933144A7}" sibTransId="{BEBA9643-D924-4C58-B906-5A115B9E5E92}"/>
    <dgm:cxn modelId="{7DC2969E-4010-4CDD-AF5C-2F1DE2429D5F}" srcId="{86972946-A25B-4A6A-9A07-FD9411C2EB55}" destId="{4AE77FA8-BA66-4C58-9FE1-D6256FFFB722}" srcOrd="5" destOrd="0" parTransId="{84406B6E-71C8-496F-B7F8-ADEECE95E46B}" sibTransId="{AF27CFE4-528B-46D1-BFAD-53D25553AEE9}"/>
    <dgm:cxn modelId="{5C666CB3-FB97-40C4-BDAE-31AA04E34E82}" srcId="{86972946-A25B-4A6A-9A07-FD9411C2EB55}" destId="{D69D866D-41AA-4B02-B271-886EFFAAD902}" srcOrd="4" destOrd="0" parTransId="{CCC1508C-0AD3-4785-B994-B246F9F94A0E}" sibTransId="{3A3A2406-577D-4525-BA35-9DA5403F5BE5}"/>
    <dgm:cxn modelId="{18BD7CD2-0CD7-4BF7-B99A-C5776117D4E0}" srcId="{86972946-A25B-4A6A-9A07-FD9411C2EB55}" destId="{2FFDF8B3-F3B8-43EC-9DFA-2FDB5ABFE067}" srcOrd="3" destOrd="0" parTransId="{F0BB8D87-0D2A-434B-9A16-A6DE0D3228BB}" sibTransId="{C1627DDC-C90A-49E3-A476-2C114618CFBC}"/>
    <dgm:cxn modelId="{674922E1-250E-4D11-B688-789194BE83F0}" type="presOf" srcId="{CBAE2C8D-7B05-435F-8E02-A6F49324F48F}" destId="{DD83FF76-5CBA-42DC-87EF-05C94CB67C8E}" srcOrd="0" destOrd="0" presId="urn:microsoft.com/office/officeart/2008/layout/LinedList"/>
    <dgm:cxn modelId="{9157B1F5-E254-40E2-8083-AFB9214558C8}" type="presParOf" srcId="{ABF888B0-0735-4C25-B3EF-4DAADA53004E}" destId="{0867C277-B0FC-4F75-8555-6E95D8137906}" srcOrd="0" destOrd="0" presId="urn:microsoft.com/office/officeart/2008/layout/LinedList"/>
    <dgm:cxn modelId="{F981786B-8BA5-460E-AF21-77F2531501B7}" type="presParOf" srcId="{ABF888B0-0735-4C25-B3EF-4DAADA53004E}" destId="{174D0385-DC01-427A-A806-037217AB2639}" srcOrd="1" destOrd="0" presId="urn:microsoft.com/office/officeart/2008/layout/LinedList"/>
    <dgm:cxn modelId="{7395455D-0CF5-4A93-A0CB-065763D7B66F}" type="presParOf" srcId="{174D0385-DC01-427A-A806-037217AB2639}" destId="{F4CE3D7F-AC07-496E-8EFA-E6905B11E67F}" srcOrd="0" destOrd="0" presId="urn:microsoft.com/office/officeart/2008/layout/LinedList"/>
    <dgm:cxn modelId="{5B61C70C-71D2-4F3F-A1E2-0E7C182A59A6}" type="presParOf" srcId="{174D0385-DC01-427A-A806-037217AB2639}" destId="{B696DF07-3A4D-4D4D-AC55-1BA8370377E2}" srcOrd="1" destOrd="0" presId="urn:microsoft.com/office/officeart/2008/layout/LinedList"/>
    <dgm:cxn modelId="{C51C575F-7316-48A6-89E0-C8441903BAE9}" type="presParOf" srcId="{ABF888B0-0735-4C25-B3EF-4DAADA53004E}" destId="{40595CE1-5D8C-471B-B1D1-EF0EABB4B8D3}" srcOrd="2" destOrd="0" presId="urn:microsoft.com/office/officeart/2008/layout/LinedList"/>
    <dgm:cxn modelId="{63870503-6483-4512-8A83-B69BE2BFE1F0}" type="presParOf" srcId="{ABF888B0-0735-4C25-B3EF-4DAADA53004E}" destId="{7687DD5A-A1AF-43BE-B72E-35F749EBDFF2}" srcOrd="3" destOrd="0" presId="urn:microsoft.com/office/officeart/2008/layout/LinedList"/>
    <dgm:cxn modelId="{563A059B-627E-474E-8F62-BFA460E66FFE}" type="presParOf" srcId="{7687DD5A-A1AF-43BE-B72E-35F749EBDFF2}" destId="{F2747F44-92F2-42B1-B4E9-CA94919225C2}" srcOrd="0" destOrd="0" presId="urn:microsoft.com/office/officeart/2008/layout/LinedList"/>
    <dgm:cxn modelId="{617BA034-FEAA-41C0-9E50-646A7D3F5173}" type="presParOf" srcId="{7687DD5A-A1AF-43BE-B72E-35F749EBDFF2}" destId="{00B31002-4F91-43BE-9393-AE09DA47606C}" srcOrd="1" destOrd="0" presId="urn:microsoft.com/office/officeart/2008/layout/LinedList"/>
    <dgm:cxn modelId="{8DCB55D4-6C5C-4C9D-9992-12E447D4814E}" type="presParOf" srcId="{ABF888B0-0735-4C25-B3EF-4DAADA53004E}" destId="{9534D0A8-23D4-4154-9936-689418ECF349}" srcOrd="4" destOrd="0" presId="urn:microsoft.com/office/officeart/2008/layout/LinedList"/>
    <dgm:cxn modelId="{D2BEAE7B-2377-400D-887E-6C75C19F97F7}" type="presParOf" srcId="{ABF888B0-0735-4C25-B3EF-4DAADA53004E}" destId="{72639E47-5083-4716-A6A4-3E8B49060B2E}" srcOrd="5" destOrd="0" presId="urn:microsoft.com/office/officeart/2008/layout/LinedList"/>
    <dgm:cxn modelId="{1AE575DB-ED8A-4484-A339-C36FFFE6E966}" type="presParOf" srcId="{72639E47-5083-4716-A6A4-3E8B49060B2E}" destId="{028BEAB9-FD85-4595-BF37-50BA681B3FAC}" srcOrd="0" destOrd="0" presId="urn:microsoft.com/office/officeart/2008/layout/LinedList"/>
    <dgm:cxn modelId="{5A7B379B-8BF8-4B3A-938B-27C27B32DF8F}" type="presParOf" srcId="{72639E47-5083-4716-A6A4-3E8B49060B2E}" destId="{74FF7BBE-EEDA-40A8-87AE-A288DF355142}" srcOrd="1" destOrd="0" presId="urn:microsoft.com/office/officeart/2008/layout/LinedList"/>
    <dgm:cxn modelId="{B7CF10ED-3FEF-4750-B83F-9D5FDA8FDE0D}" type="presParOf" srcId="{ABF888B0-0735-4C25-B3EF-4DAADA53004E}" destId="{A2C8DAFB-309B-4F22-90A4-9F5315EBD5AB}" srcOrd="6" destOrd="0" presId="urn:microsoft.com/office/officeart/2008/layout/LinedList"/>
    <dgm:cxn modelId="{0F6DF414-5742-474A-B2DF-5D5072C57676}" type="presParOf" srcId="{ABF888B0-0735-4C25-B3EF-4DAADA53004E}" destId="{60264D2E-DBA6-4DC2-AC90-84DDB8F8AA60}" srcOrd="7" destOrd="0" presId="urn:microsoft.com/office/officeart/2008/layout/LinedList"/>
    <dgm:cxn modelId="{C1BAF497-FB33-4E64-9F92-FE781FD68F82}" type="presParOf" srcId="{60264D2E-DBA6-4DC2-AC90-84DDB8F8AA60}" destId="{0A8BC3F6-E96C-4DAC-8C88-B0D50AA63765}" srcOrd="0" destOrd="0" presId="urn:microsoft.com/office/officeart/2008/layout/LinedList"/>
    <dgm:cxn modelId="{06930220-1B51-4418-B857-91B5549BD6FE}" type="presParOf" srcId="{60264D2E-DBA6-4DC2-AC90-84DDB8F8AA60}" destId="{0EF7A43F-1375-4316-9CB1-EF7C3B6C136D}" srcOrd="1" destOrd="0" presId="urn:microsoft.com/office/officeart/2008/layout/LinedList"/>
    <dgm:cxn modelId="{B8A1EB59-1476-465A-A590-2F90AFAE2C7F}" type="presParOf" srcId="{ABF888B0-0735-4C25-B3EF-4DAADA53004E}" destId="{F40A8784-13E1-4C8B-9D52-EC7FBB57E51A}" srcOrd="8" destOrd="0" presId="urn:microsoft.com/office/officeart/2008/layout/LinedList"/>
    <dgm:cxn modelId="{F23661DE-2287-4B32-930D-354A2762F92E}" type="presParOf" srcId="{ABF888B0-0735-4C25-B3EF-4DAADA53004E}" destId="{0FCAAFEE-CFA8-40E1-ABF2-467611BEDEBA}" srcOrd="9" destOrd="0" presId="urn:microsoft.com/office/officeart/2008/layout/LinedList"/>
    <dgm:cxn modelId="{7CB14F17-6A4F-4674-A863-F0072735017D}" type="presParOf" srcId="{0FCAAFEE-CFA8-40E1-ABF2-467611BEDEBA}" destId="{3DD31E20-BEDF-403E-B11F-289497E1D223}" srcOrd="0" destOrd="0" presId="urn:microsoft.com/office/officeart/2008/layout/LinedList"/>
    <dgm:cxn modelId="{A3E7FDF5-2C2C-4147-BB88-5F94604172C3}" type="presParOf" srcId="{0FCAAFEE-CFA8-40E1-ABF2-467611BEDEBA}" destId="{5D1CAF97-1118-49BA-9CBC-D1A5AFD783BE}" srcOrd="1" destOrd="0" presId="urn:microsoft.com/office/officeart/2008/layout/LinedList"/>
    <dgm:cxn modelId="{CB7427BE-85FF-4FFA-A4D1-B156807405C2}" type="presParOf" srcId="{ABF888B0-0735-4C25-B3EF-4DAADA53004E}" destId="{75270D99-0FD6-4E2D-9630-FA0907B72A65}" srcOrd="10" destOrd="0" presId="urn:microsoft.com/office/officeart/2008/layout/LinedList"/>
    <dgm:cxn modelId="{D87D4991-B9E0-46C7-B9B6-9D52AB30E8CD}" type="presParOf" srcId="{ABF888B0-0735-4C25-B3EF-4DAADA53004E}" destId="{A7DB17A8-6721-4792-968C-5AB128563C6D}" srcOrd="11" destOrd="0" presId="urn:microsoft.com/office/officeart/2008/layout/LinedList"/>
    <dgm:cxn modelId="{A8E8410E-62E5-44AA-ADB9-4A49075E114A}" type="presParOf" srcId="{A7DB17A8-6721-4792-968C-5AB128563C6D}" destId="{D1FA18CA-943F-4E89-A2D0-E64C45D340AD}" srcOrd="0" destOrd="0" presId="urn:microsoft.com/office/officeart/2008/layout/LinedList"/>
    <dgm:cxn modelId="{9B18F27E-56F9-408A-8DB5-6B112C8E9F37}" type="presParOf" srcId="{A7DB17A8-6721-4792-968C-5AB128563C6D}" destId="{EE803DEE-9E82-4851-8D02-41AC1746F99D}" srcOrd="1" destOrd="0" presId="urn:microsoft.com/office/officeart/2008/layout/LinedList"/>
    <dgm:cxn modelId="{E46641C1-6FA0-461F-8BCE-67F2A541059C}" type="presParOf" srcId="{ABF888B0-0735-4C25-B3EF-4DAADA53004E}" destId="{8628433A-4FF1-4BA1-B9EA-9F351EFC3580}" srcOrd="12" destOrd="0" presId="urn:microsoft.com/office/officeart/2008/layout/LinedList"/>
    <dgm:cxn modelId="{0E960B2B-032F-436F-8F91-5B18A23B5169}" type="presParOf" srcId="{ABF888B0-0735-4C25-B3EF-4DAADA53004E}" destId="{A417D72E-5FFC-4A49-BC8D-F35DCB5F65DF}" srcOrd="13" destOrd="0" presId="urn:microsoft.com/office/officeart/2008/layout/LinedList"/>
    <dgm:cxn modelId="{13374C17-8A4E-4FAA-9C68-E40644290971}" type="presParOf" srcId="{A417D72E-5FFC-4A49-BC8D-F35DCB5F65DF}" destId="{DD83FF76-5CBA-42DC-87EF-05C94CB67C8E}" srcOrd="0" destOrd="0" presId="urn:microsoft.com/office/officeart/2008/layout/LinedList"/>
    <dgm:cxn modelId="{1BD2EE5C-76EC-4201-9854-A50C5B26BE44}" type="presParOf" srcId="{A417D72E-5FFC-4A49-BC8D-F35DCB5F65DF}" destId="{6D66107B-791A-4E15-9874-C0041B5B80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387CF3-17AB-4638-8A85-0C7B9AAEB31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7BF92D-8C70-4660-B027-AE65B95F9D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ADHD is a neurochemical condition (</a:t>
          </a:r>
          <a:r>
            <a:rPr lang="en-US" b="1"/>
            <a:t>all genders and all ages</a:t>
          </a:r>
          <a:r>
            <a:rPr lang="en-US"/>
            <a:t>) defined by 3 core symptoms that may have associated behavioral manifestations.  </a:t>
          </a:r>
          <a:r>
            <a:rPr lang="en-US" b="1"/>
            <a:t>It interferes with life function.</a:t>
          </a:r>
          <a:endParaRPr lang="en-US"/>
        </a:p>
      </dgm:t>
    </dgm:pt>
    <dgm:pt modelId="{57D13464-45B8-4676-9FE7-38DCCAA6112D}" type="parTrans" cxnId="{B63977AA-3B41-4587-9F13-FC6BEB4D45E7}">
      <dgm:prSet/>
      <dgm:spPr/>
      <dgm:t>
        <a:bodyPr/>
        <a:lstStyle/>
        <a:p>
          <a:endParaRPr lang="en-US"/>
        </a:p>
      </dgm:t>
    </dgm:pt>
    <dgm:pt modelId="{19DCEE4A-6F37-41F8-B035-E0E359B5BC9F}" type="sibTrans" cxnId="{B63977AA-3B41-4587-9F13-FC6BEB4D45E7}">
      <dgm:prSet/>
      <dgm:spPr/>
      <dgm:t>
        <a:bodyPr/>
        <a:lstStyle/>
        <a:p>
          <a:endParaRPr lang="en-US"/>
        </a:p>
      </dgm:t>
    </dgm:pt>
    <dgm:pt modelId="{5AC06B9B-9F0A-4496-BBEA-3C92F67AE4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tools, treatment and management of ADHD are broad and should be </a:t>
          </a:r>
          <a:r>
            <a:rPr lang="en-US" b="1"/>
            <a:t>individualized</a:t>
          </a:r>
          <a:r>
            <a:rPr lang="en-US"/>
            <a:t> to a patient noting Job Corps to be a unique space.</a:t>
          </a:r>
        </a:p>
      </dgm:t>
    </dgm:pt>
    <dgm:pt modelId="{A793FC92-EB53-4A64-B63B-58B013A01CE3}" type="parTrans" cxnId="{1BBF3F71-EBDB-460D-99FE-C34737E3F585}">
      <dgm:prSet/>
      <dgm:spPr/>
      <dgm:t>
        <a:bodyPr/>
        <a:lstStyle/>
        <a:p>
          <a:endParaRPr lang="en-US"/>
        </a:p>
      </dgm:t>
    </dgm:pt>
    <dgm:pt modelId="{A26A3448-B093-4946-9D46-73B387E778E7}" type="sibTrans" cxnId="{1BBF3F71-EBDB-460D-99FE-C34737E3F585}">
      <dgm:prSet/>
      <dgm:spPr/>
      <dgm:t>
        <a:bodyPr/>
        <a:lstStyle/>
        <a:p>
          <a:endParaRPr lang="en-US"/>
        </a:p>
      </dgm:t>
    </dgm:pt>
    <dgm:pt modelId="{04DFE69C-D5BC-4A44-B230-01D65E2687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pharmaceutical options for treatment are many and should also be </a:t>
          </a:r>
          <a:r>
            <a:rPr lang="en-US" b="1"/>
            <a:t>individualized</a:t>
          </a:r>
          <a:r>
            <a:rPr lang="en-US"/>
            <a:t> to each patient’s needs.</a:t>
          </a:r>
        </a:p>
      </dgm:t>
    </dgm:pt>
    <dgm:pt modelId="{57A220DB-BDF0-47E9-B7DE-EB5D4CDC4215}" type="parTrans" cxnId="{8166BBA5-7BBB-4C28-AB69-5EAB59AF133C}">
      <dgm:prSet/>
      <dgm:spPr/>
      <dgm:t>
        <a:bodyPr/>
        <a:lstStyle/>
        <a:p>
          <a:endParaRPr lang="en-US"/>
        </a:p>
      </dgm:t>
    </dgm:pt>
    <dgm:pt modelId="{635D4273-B55D-41C3-BC82-9EF74CE3FCEF}" type="sibTrans" cxnId="{8166BBA5-7BBB-4C28-AB69-5EAB59AF133C}">
      <dgm:prSet/>
      <dgm:spPr/>
      <dgm:t>
        <a:bodyPr/>
        <a:lstStyle/>
        <a:p>
          <a:endParaRPr lang="en-US"/>
        </a:p>
      </dgm:t>
    </dgm:pt>
    <dgm:pt modelId="{DC87A902-2AB3-4C42-89CC-D7F0426B52D8}" type="pres">
      <dgm:prSet presAssocID="{C8387CF3-17AB-4638-8A85-0C7B9AAEB31B}" presName="root" presStyleCnt="0">
        <dgm:presLayoutVars>
          <dgm:dir/>
          <dgm:resizeHandles val="exact"/>
        </dgm:presLayoutVars>
      </dgm:prSet>
      <dgm:spPr/>
    </dgm:pt>
    <dgm:pt modelId="{7274C6D2-0167-4F39-901A-6C346147E47D}" type="pres">
      <dgm:prSet presAssocID="{A77BF92D-8C70-4660-B027-AE65B95F9DB2}" presName="compNode" presStyleCnt="0"/>
      <dgm:spPr/>
    </dgm:pt>
    <dgm:pt modelId="{F6564F17-7C5B-4832-A4C0-429A7A925737}" type="pres">
      <dgm:prSet presAssocID="{A77BF92D-8C70-4660-B027-AE65B95F9DB2}" presName="bgRect" presStyleLbl="bgShp" presStyleIdx="0" presStyleCnt="3"/>
      <dgm:spPr/>
    </dgm:pt>
    <dgm:pt modelId="{BBF1920B-342C-4BBE-8CBB-9B23FE168A47}" type="pres">
      <dgm:prSet presAssocID="{A77BF92D-8C70-4660-B027-AE65B95F9DB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F083180E-2C61-4F06-A853-A6F16271F25C}" type="pres">
      <dgm:prSet presAssocID="{A77BF92D-8C70-4660-B027-AE65B95F9DB2}" presName="spaceRect" presStyleCnt="0"/>
      <dgm:spPr/>
    </dgm:pt>
    <dgm:pt modelId="{C5B33CE9-F27D-4972-8256-826D232260CE}" type="pres">
      <dgm:prSet presAssocID="{A77BF92D-8C70-4660-B027-AE65B95F9DB2}" presName="parTx" presStyleLbl="revTx" presStyleIdx="0" presStyleCnt="3">
        <dgm:presLayoutVars>
          <dgm:chMax val="0"/>
          <dgm:chPref val="0"/>
        </dgm:presLayoutVars>
      </dgm:prSet>
      <dgm:spPr/>
    </dgm:pt>
    <dgm:pt modelId="{62CE4BFF-53EE-4B82-9852-E85E73A62A4B}" type="pres">
      <dgm:prSet presAssocID="{19DCEE4A-6F37-41F8-B035-E0E359B5BC9F}" presName="sibTrans" presStyleCnt="0"/>
      <dgm:spPr/>
    </dgm:pt>
    <dgm:pt modelId="{F44C757A-F2C8-4FD1-9BB3-5C66A37A3109}" type="pres">
      <dgm:prSet presAssocID="{5AC06B9B-9F0A-4496-BBEA-3C92F67AE4CA}" presName="compNode" presStyleCnt="0"/>
      <dgm:spPr/>
    </dgm:pt>
    <dgm:pt modelId="{A38D4E83-CB8A-480A-A539-CD9940B79DAC}" type="pres">
      <dgm:prSet presAssocID="{5AC06B9B-9F0A-4496-BBEA-3C92F67AE4CA}" presName="bgRect" presStyleLbl="bgShp" presStyleIdx="1" presStyleCnt="3"/>
      <dgm:spPr/>
    </dgm:pt>
    <dgm:pt modelId="{0DA4CD81-81E8-42B4-8852-EE1D861CA877}" type="pres">
      <dgm:prSet presAssocID="{5AC06B9B-9F0A-4496-BBEA-3C92F67AE4C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A09842C7-527C-41E1-AE5A-6BD770558391}" type="pres">
      <dgm:prSet presAssocID="{5AC06B9B-9F0A-4496-BBEA-3C92F67AE4CA}" presName="spaceRect" presStyleCnt="0"/>
      <dgm:spPr/>
    </dgm:pt>
    <dgm:pt modelId="{0BF2F61A-1A4D-4FB3-8502-C7F9A3492042}" type="pres">
      <dgm:prSet presAssocID="{5AC06B9B-9F0A-4496-BBEA-3C92F67AE4CA}" presName="parTx" presStyleLbl="revTx" presStyleIdx="1" presStyleCnt="3">
        <dgm:presLayoutVars>
          <dgm:chMax val="0"/>
          <dgm:chPref val="0"/>
        </dgm:presLayoutVars>
      </dgm:prSet>
      <dgm:spPr/>
    </dgm:pt>
    <dgm:pt modelId="{BB984CE9-B9AE-48BE-BAEA-390E5B8F6F48}" type="pres">
      <dgm:prSet presAssocID="{A26A3448-B093-4946-9D46-73B387E778E7}" presName="sibTrans" presStyleCnt="0"/>
      <dgm:spPr/>
    </dgm:pt>
    <dgm:pt modelId="{28F6D164-5193-4C0B-B1D0-A1819675A2DC}" type="pres">
      <dgm:prSet presAssocID="{04DFE69C-D5BC-4A44-B230-01D65E268761}" presName="compNode" presStyleCnt="0"/>
      <dgm:spPr/>
    </dgm:pt>
    <dgm:pt modelId="{97A56C10-CF63-4583-ACA6-CD4E6138E341}" type="pres">
      <dgm:prSet presAssocID="{04DFE69C-D5BC-4A44-B230-01D65E268761}" presName="bgRect" presStyleLbl="bgShp" presStyleIdx="2" presStyleCnt="3"/>
      <dgm:spPr/>
    </dgm:pt>
    <dgm:pt modelId="{741DC372-CD41-4FC1-80ED-7D27C72A91A1}" type="pres">
      <dgm:prSet presAssocID="{04DFE69C-D5BC-4A44-B230-01D65E26876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3090458F-F06E-4035-A572-4DC0735A2F00}" type="pres">
      <dgm:prSet presAssocID="{04DFE69C-D5BC-4A44-B230-01D65E268761}" presName="spaceRect" presStyleCnt="0"/>
      <dgm:spPr/>
    </dgm:pt>
    <dgm:pt modelId="{22CB4401-6498-44CF-AEEB-7E8EE86C9768}" type="pres">
      <dgm:prSet presAssocID="{04DFE69C-D5BC-4A44-B230-01D65E26876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2998D17-5EC1-4FEA-902B-1D998999E2ED}" type="presOf" srcId="{5AC06B9B-9F0A-4496-BBEA-3C92F67AE4CA}" destId="{0BF2F61A-1A4D-4FB3-8502-C7F9A3492042}" srcOrd="0" destOrd="0" presId="urn:microsoft.com/office/officeart/2018/2/layout/IconVerticalSolidList"/>
    <dgm:cxn modelId="{15100F2A-8395-4C47-A842-6707A0ACAB7D}" type="presOf" srcId="{A77BF92D-8C70-4660-B027-AE65B95F9DB2}" destId="{C5B33CE9-F27D-4972-8256-826D232260CE}" srcOrd="0" destOrd="0" presId="urn:microsoft.com/office/officeart/2018/2/layout/IconVerticalSolidList"/>
    <dgm:cxn modelId="{1BBF3F71-EBDB-460D-99FE-C34737E3F585}" srcId="{C8387CF3-17AB-4638-8A85-0C7B9AAEB31B}" destId="{5AC06B9B-9F0A-4496-BBEA-3C92F67AE4CA}" srcOrd="1" destOrd="0" parTransId="{A793FC92-EB53-4A64-B63B-58B013A01CE3}" sibTransId="{A26A3448-B093-4946-9D46-73B387E778E7}"/>
    <dgm:cxn modelId="{8166BBA5-7BBB-4C28-AB69-5EAB59AF133C}" srcId="{C8387CF3-17AB-4638-8A85-0C7B9AAEB31B}" destId="{04DFE69C-D5BC-4A44-B230-01D65E268761}" srcOrd="2" destOrd="0" parTransId="{57A220DB-BDF0-47E9-B7DE-EB5D4CDC4215}" sibTransId="{635D4273-B55D-41C3-BC82-9EF74CE3FCEF}"/>
    <dgm:cxn modelId="{B63977AA-3B41-4587-9F13-FC6BEB4D45E7}" srcId="{C8387CF3-17AB-4638-8A85-0C7B9AAEB31B}" destId="{A77BF92D-8C70-4660-B027-AE65B95F9DB2}" srcOrd="0" destOrd="0" parTransId="{57D13464-45B8-4676-9FE7-38DCCAA6112D}" sibTransId="{19DCEE4A-6F37-41F8-B035-E0E359B5BC9F}"/>
    <dgm:cxn modelId="{1FA2DFBB-540D-45A1-899E-681C0F7796A7}" type="presOf" srcId="{04DFE69C-D5BC-4A44-B230-01D65E268761}" destId="{22CB4401-6498-44CF-AEEB-7E8EE86C9768}" srcOrd="0" destOrd="0" presId="urn:microsoft.com/office/officeart/2018/2/layout/IconVerticalSolidList"/>
    <dgm:cxn modelId="{352362EC-6033-4FDF-83CC-3CE5C54398FF}" type="presOf" srcId="{C8387CF3-17AB-4638-8A85-0C7B9AAEB31B}" destId="{DC87A902-2AB3-4C42-89CC-D7F0426B52D8}" srcOrd="0" destOrd="0" presId="urn:microsoft.com/office/officeart/2018/2/layout/IconVerticalSolidList"/>
    <dgm:cxn modelId="{760C2362-76A3-4DCA-A409-A31FC8F4D701}" type="presParOf" srcId="{DC87A902-2AB3-4C42-89CC-D7F0426B52D8}" destId="{7274C6D2-0167-4F39-901A-6C346147E47D}" srcOrd="0" destOrd="0" presId="urn:microsoft.com/office/officeart/2018/2/layout/IconVerticalSolidList"/>
    <dgm:cxn modelId="{5B527D49-7828-4F19-87E3-0EF58DB0863D}" type="presParOf" srcId="{7274C6D2-0167-4F39-901A-6C346147E47D}" destId="{F6564F17-7C5B-4832-A4C0-429A7A925737}" srcOrd="0" destOrd="0" presId="urn:microsoft.com/office/officeart/2018/2/layout/IconVerticalSolidList"/>
    <dgm:cxn modelId="{2A8289FD-DE38-4DF4-BCF1-44FA4739AF12}" type="presParOf" srcId="{7274C6D2-0167-4F39-901A-6C346147E47D}" destId="{BBF1920B-342C-4BBE-8CBB-9B23FE168A47}" srcOrd="1" destOrd="0" presId="urn:microsoft.com/office/officeart/2018/2/layout/IconVerticalSolidList"/>
    <dgm:cxn modelId="{7196D5C2-4CFC-4487-90AA-0B664C90593D}" type="presParOf" srcId="{7274C6D2-0167-4F39-901A-6C346147E47D}" destId="{F083180E-2C61-4F06-A853-A6F16271F25C}" srcOrd="2" destOrd="0" presId="urn:microsoft.com/office/officeart/2018/2/layout/IconVerticalSolidList"/>
    <dgm:cxn modelId="{F665EBEC-FC2A-4443-943A-A57A78FBED47}" type="presParOf" srcId="{7274C6D2-0167-4F39-901A-6C346147E47D}" destId="{C5B33CE9-F27D-4972-8256-826D232260CE}" srcOrd="3" destOrd="0" presId="urn:microsoft.com/office/officeart/2018/2/layout/IconVerticalSolidList"/>
    <dgm:cxn modelId="{B1B1D083-0500-4A35-8798-8E937018B930}" type="presParOf" srcId="{DC87A902-2AB3-4C42-89CC-D7F0426B52D8}" destId="{62CE4BFF-53EE-4B82-9852-E85E73A62A4B}" srcOrd="1" destOrd="0" presId="urn:microsoft.com/office/officeart/2018/2/layout/IconVerticalSolidList"/>
    <dgm:cxn modelId="{7E0B2B55-DE5A-4F5A-A234-2E2E174D6C63}" type="presParOf" srcId="{DC87A902-2AB3-4C42-89CC-D7F0426B52D8}" destId="{F44C757A-F2C8-4FD1-9BB3-5C66A37A3109}" srcOrd="2" destOrd="0" presId="urn:microsoft.com/office/officeart/2018/2/layout/IconVerticalSolidList"/>
    <dgm:cxn modelId="{F730BB47-ED65-41FC-BF89-C441D4CFEFCC}" type="presParOf" srcId="{F44C757A-F2C8-4FD1-9BB3-5C66A37A3109}" destId="{A38D4E83-CB8A-480A-A539-CD9940B79DAC}" srcOrd="0" destOrd="0" presId="urn:microsoft.com/office/officeart/2018/2/layout/IconVerticalSolidList"/>
    <dgm:cxn modelId="{DA112DE2-1C1E-477F-A5E5-E50049A7CFB7}" type="presParOf" srcId="{F44C757A-F2C8-4FD1-9BB3-5C66A37A3109}" destId="{0DA4CD81-81E8-42B4-8852-EE1D861CA877}" srcOrd="1" destOrd="0" presId="urn:microsoft.com/office/officeart/2018/2/layout/IconVerticalSolidList"/>
    <dgm:cxn modelId="{7D60D5FC-CD5B-4075-B621-3235C8FF72CB}" type="presParOf" srcId="{F44C757A-F2C8-4FD1-9BB3-5C66A37A3109}" destId="{A09842C7-527C-41E1-AE5A-6BD770558391}" srcOrd="2" destOrd="0" presId="urn:microsoft.com/office/officeart/2018/2/layout/IconVerticalSolidList"/>
    <dgm:cxn modelId="{1A665154-BDCE-48CA-AB2D-1CB82DEA15F0}" type="presParOf" srcId="{F44C757A-F2C8-4FD1-9BB3-5C66A37A3109}" destId="{0BF2F61A-1A4D-4FB3-8502-C7F9A3492042}" srcOrd="3" destOrd="0" presId="urn:microsoft.com/office/officeart/2018/2/layout/IconVerticalSolidList"/>
    <dgm:cxn modelId="{3B5036C9-191E-499C-85B2-1ECB5D27D7D6}" type="presParOf" srcId="{DC87A902-2AB3-4C42-89CC-D7F0426B52D8}" destId="{BB984CE9-B9AE-48BE-BAEA-390E5B8F6F48}" srcOrd="3" destOrd="0" presId="urn:microsoft.com/office/officeart/2018/2/layout/IconVerticalSolidList"/>
    <dgm:cxn modelId="{BAD36069-AE0A-45B2-A8F8-47619C3DE266}" type="presParOf" srcId="{DC87A902-2AB3-4C42-89CC-D7F0426B52D8}" destId="{28F6D164-5193-4C0B-B1D0-A1819675A2DC}" srcOrd="4" destOrd="0" presId="urn:microsoft.com/office/officeart/2018/2/layout/IconVerticalSolidList"/>
    <dgm:cxn modelId="{AFE63207-5E9B-402B-9338-F0A0E99728A0}" type="presParOf" srcId="{28F6D164-5193-4C0B-B1D0-A1819675A2DC}" destId="{97A56C10-CF63-4583-ACA6-CD4E6138E341}" srcOrd="0" destOrd="0" presId="urn:microsoft.com/office/officeart/2018/2/layout/IconVerticalSolidList"/>
    <dgm:cxn modelId="{A4BC12DC-4773-4976-AB69-6DBD59BFDB17}" type="presParOf" srcId="{28F6D164-5193-4C0B-B1D0-A1819675A2DC}" destId="{741DC372-CD41-4FC1-80ED-7D27C72A91A1}" srcOrd="1" destOrd="0" presId="urn:microsoft.com/office/officeart/2018/2/layout/IconVerticalSolidList"/>
    <dgm:cxn modelId="{EAC9DAC6-4F2B-46B5-82CF-C494B204EE67}" type="presParOf" srcId="{28F6D164-5193-4C0B-B1D0-A1819675A2DC}" destId="{3090458F-F06E-4035-A572-4DC0735A2F00}" srcOrd="2" destOrd="0" presId="urn:microsoft.com/office/officeart/2018/2/layout/IconVerticalSolidList"/>
    <dgm:cxn modelId="{11B7F164-1E15-4A34-9840-19FE7A10F51A}" type="presParOf" srcId="{28F6D164-5193-4C0B-B1D0-A1819675A2DC}" destId="{22CB4401-6498-44CF-AEEB-7E8EE86C976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D23E5-ECF7-4CFB-81F5-DA3174A29E38}">
      <dsp:nvSpPr>
        <dsp:cNvPr id="0" name=""/>
        <dsp:cNvSpPr/>
      </dsp:nvSpPr>
      <dsp:spPr>
        <a:xfrm>
          <a:off x="0" y="0"/>
          <a:ext cx="3414946" cy="419280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Describe the symptoms of ADHD</a:t>
          </a:r>
        </a:p>
      </dsp:txBody>
      <dsp:txXfrm>
        <a:off x="0" y="1593265"/>
        <a:ext cx="3414946" cy="2515683"/>
      </dsp:txXfrm>
    </dsp:sp>
    <dsp:sp modelId="{33078944-1D0C-4189-9F3A-2D3D25D79665}">
      <dsp:nvSpPr>
        <dsp:cNvPr id="0" name=""/>
        <dsp:cNvSpPr/>
      </dsp:nvSpPr>
      <dsp:spPr>
        <a:xfrm>
          <a:off x="1078552" y="419280"/>
          <a:ext cx="1257841" cy="12578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66" tIns="12700" rIns="980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62759" y="603487"/>
        <a:ext cx="889427" cy="889427"/>
      </dsp:txXfrm>
    </dsp:sp>
    <dsp:sp modelId="{1979AB05-E228-43C6-BF1C-89F1F6767578}">
      <dsp:nvSpPr>
        <dsp:cNvPr id="0" name=""/>
        <dsp:cNvSpPr/>
      </dsp:nvSpPr>
      <dsp:spPr>
        <a:xfrm>
          <a:off x="0" y="4192733"/>
          <a:ext cx="3414946" cy="72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434EE-2AB4-47FF-BCC0-D6A6CAF966C2}">
      <dsp:nvSpPr>
        <dsp:cNvPr id="0" name=""/>
        <dsp:cNvSpPr/>
      </dsp:nvSpPr>
      <dsp:spPr>
        <a:xfrm>
          <a:off x="3756441" y="0"/>
          <a:ext cx="3414946" cy="4192805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Explain pharmaceutical treatments for ADHD</a:t>
          </a:r>
        </a:p>
      </dsp:txBody>
      <dsp:txXfrm>
        <a:off x="3756441" y="1593265"/>
        <a:ext cx="3414946" cy="2515683"/>
      </dsp:txXfrm>
    </dsp:sp>
    <dsp:sp modelId="{D1333968-C8BA-4E7B-B99A-3FF9AC04659D}">
      <dsp:nvSpPr>
        <dsp:cNvPr id="0" name=""/>
        <dsp:cNvSpPr/>
      </dsp:nvSpPr>
      <dsp:spPr>
        <a:xfrm>
          <a:off x="4834993" y="419280"/>
          <a:ext cx="1257841" cy="1257841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66" tIns="12700" rIns="980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019200" y="603487"/>
        <a:ext cx="889427" cy="889427"/>
      </dsp:txXfrm>
    </dsp:sp>
    <dsp:sp modelId="{DBD2BABA-4B72-47C2-B70C-F3145016F081}">
      <dsp:nvSpPr>
        <dsp:cNvPr id="0" name=""/>
        <dsp:cNvSpPr/>
      </dsp:nvSpPr>
      <dsp:spPr>
        <a:xfrm>
          <a:off x="3756441" y="4192733"/>
          <a:ext cx="3414946" cy="72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C04AD-291A-48F7-9C75-A38EA1F2943E}">
      <dsp:nvSpPr>
        <dsp:cNvPr id="0" name=""/>
        <dsp:cNvSpPr/>
      </dsp:nvSpPr>
      <dsp:spPr>
        <a:xfrm>
          <a:off x="7512882" y="0"/>
          <a:ext cx="3414946" cy="4192805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Discuss medical management of students with ADHD</a:t>
          </a:r>
        </a:p>
      </dsp:txBody>
      <dsp:txXfrm>
        <a:off x="7512882" y="1593265"/>
        <a:ext cx="3414946" cy="2515683"/>
      </dsp:txXfrm>
    </dsp:sp>
    <dsp:sp modelId="{5C32C540-1871-4C94-BABC-57DAAEA29251}">
      <dsp:nvSpPr>
        <dsp:cNvPr id="0" name=""/>
        <dsp:cNvSpPr/>
      </dsp:nvSpPr>
      <dsp:spPr>
        <a:xfrm>
          <a:off x="8591434" y="419280"/>
          <a:ext cx="1257841" cy="1257841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66" tIns="12700" rIns="980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775641" y="603487"/>
        <a:ext cx="889427" cy="889427"/>
      </dsp:txXfrm>
    </dsp:sp>
    <dsp:sp modelId="{EFB3691B-F269-432A-91FD-C986689625F5}">
      <dsp:nvSpPr>
        <dsp:cNvPr id="0" name=""/>
        <dsp:cNvSpPr/>
      </dsp:nvSpPr>
      <dsp:spPr>
        <a:xfrm>
          <a:off x="7512882" y="4192733"/>
          <a:ext cx="3414946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1D66D-69AC-43AF-8302-9E2EB18B15B4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Job Corps students are assessed by </a:t>
          </a:r>
          <a:r>
            <a:rPr lang="en-US" sz="2100" b="1" kern="1200"/>
            <a:t>DSM 5 Adult diagnostic criteria</a:t>
          </a:r>
          <a:r>
            <a:rPr lang="en-US" sz="2100" kern="1200"/>
            <a:t>.</a:t>
          </a:r>
        </a:p>
      </dsp:txBody>
      <dsp:txXfrm>
        <a:off x="307345" y="1546"/>
        <a:ext cx="3222855" cy="1933713"/>
      </dsp:txXfrm>
    </dsp:sp>
    <dsp:sp modelId="{CD184609-8BDD-4059-A068-DC9DBC7F5EF6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ADHD is underdiagnosed in females, adults and the economically challenged, suggesting ADHD is </a:t>
          </a:r>
          <a:r>
            <a:rPr lang="en-US" sz="2100" b="1" kern="1200"/>
            <a:t>underdiagnosed in Job Corps.</a:t>
          </a:r>
          <a:endParaRPr lang="en-US" sz="2100" kern="1200"/>
        </a:p>
      </dsp:txBody>
      <dsp:txXfrm>
        <a:off x="3852486" y="1546"/>
        <a:ext cx="3222855" cy="1933713"/>
      </dsp:txXfrm>
    </dsp:sp>
    <dsp:sp modelId="{87A1A122-EBB0-417A-A261-90768EB4C7B5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Being underdiagnosed, ADHD is likely </a:t>
          </a:r>
          <a:r>
            <a:rPr lang="en-US" sz="2100" b="1" kern="1200"/>
            <a:t>under-treated in Job Corps.</a:t>
          </a:r>
          <a:endParaRPr lang="en-US" sz="2100" kern="1200"/>
        </a:p>
      </dsp:txBody>
      <dsp:txXfrm>
        <a:off x="7397627" y="1546"/>
        <a:ext cx="3222855" cy="1933713"/>
      </dsp:txXfrm>
    </dsp:sp>
    <dsp:sp modelId="{CC211C1C-A9DB-4ACC-9845-D5FA7853C093}">
      <dsp:nvSpPr>
        <dsp:cNvPr id="0" name=""/>
        <dsp:cNvSpPr/>
      </dsp:nvSpPr>
      <dsp:spPr>
        <a:xfrm>
          <a:off x="307345" y="2257545"/>
          <a:ext cx="3222855" cy="1933713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Job Corps students may exhibit symptoms associated with ADHD that are a result of </a:t>
          </a:r>
          <a:r>
            <a:rPr lang="en-US" sz="2100" b="1" kern="1200"/>
            <a:t>other disorders</a:t>
          </a:r>
          <a:r>
            <a:rPr lang="en-US" sz="2100" kern="1200"/>
            <a:t>.    </a:t>
          </a:r>
        </a:p>
      </dsp:txBody>
      <dsp:txXfrm>
        <a:off x="307345" y="2257545"/>
        <a:ext cx="3222855" cy="1933713"/>
      </dsp:txXfrm>
    </dsp:sp>
    <dsp:sp modelId="{8186FE96-7A79-4753-94E9-A72DAE138329}">
      <dsp:nvSpPr>
        <dsp:cNvPr id="0" name=""/>
        <dsp:cNvSpPr/>
      </dsp:nvSpPr>
      <dsp:spPr>
        <a:xfrm>
          <a:off x="3852486" y="2257545"/>
          <a:ext cx="3222855" cy="1933713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Effective treatment and management of ADHD can </a:t>
          </a:r>
          <a:r>
            <a:rPr lang="en-US" sz="2100" b="1" kern="1200"/>
            <a:t>optimize student performance, efficiency and overall quality of life.</a:t>
          </a:r>
          <a:r>
            <a:rPr lang="en-US" sz="2100" kern="1200"/>
            <a:t>   </a:t>
          </a:r>
        </a:p>
      </dsp:txBody>
      <dsp:txXfrm>
        <a:off x="3852486" y="2257545"/>
        <a:ext cx="3222855" cy="1933713"/>
      </dsp:txXfrm>
    </dsp:sp>
    <dsp:sp modelId="{4F680EFF-9929-44D4-BAD1-44E5DF296E2A}">
      <dsp:nvSpPr>
        <dsp:cNvPr id="0" name=""/>
        <dsp:cNvSpPr/>
      </dsp:nvSpPr>
      <dsp:spPr>
        <a:xfrm>
          <a:off x="7397627" y="2257545"/>
          <a:ext cx="3222855" cy="193371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Utilize your</a:t>
          </a:r>
          <a:r>
            <a:rPr lang="en-US" sz="2100" b="1" kern="1200"/>
            <a:t> Accommodations Team</a:t>
          </a:r>
          <a:r>
            <a:rPr lang="en-US" sz="2100" kern="1200"/>
            <a:t> in managing ADHD.</a:t>
          </a:r>
        </a:p>
      </dsp:txBody>
      <dsp:txXfrm>
        <a:off x="7397627" y="2257545"/>
        <a:ext cx="3222855" cy="19337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BE347-A835-405F-B9E7-628F1F2530A0}">
      <dsp:nvSpPr>
        <dsp:cNvPr id="0" name=""/>
        <dsp:cNvSpPr/>
      </dsp:nvSpPr>
      <dsp:spPr>
        <a:xfrm>
          <a:off x="0" y="579992"/>
          <a:ext cx="10927829" cy="695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Persistent Symptoms for more than 6 mos in </a:t>
          </a:r>
          <a:r>
            <a:rPr lang="en-US" sz="2900" u="sng" kern="1200"/>
            <a:t>two or more</a:t>
          </a:r>
          <a:r>
            <a:rPr lang="en-US" sz="2900" kern="1200"/>
            <a:t> life settings.</a:t>
          </a:r>
        </a:p>
      </dsp:txBody>
      <dsp:txXfrm>
        <a:off x="33955" y="613947"/>
        <a:ext cx="10859919" cy="627655"/>
      </dsp:txXfrm>
    </dsp:sp>
    <dsp:sp modelId="{1CDC76A9-F597-4BEF-AEA3-2921D0DA97B3}">
      <dsp:nvSpPr>
        <dsp:cNvPr id="0" name=""/>
        <dsp:cNvSpPr/>
      </dsp:nvSpPr>
      <dsp:spPr>
        <a:xfrm>
          <a:off x="0" y="1359077"/>
          <a:ext cx="10927829" cy="69556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Symptoms of ADHD prior to age 12 yo.</a:t>
          </a:r>
        </a:p>
      </dsp:txBody>
      <dsp:txXfrm>
        <a:off x="33955" y="1393032"/>
        <a:ext cx="10859919" cy="627655"/>
      </dsp:txXfrm>
    </dsp:sp>
    <dsp:sp modelId="{D08D6938-D684-4354-943A-1BB96FE2D59D}">
      <dsp:nvSpPr>
        <dsp:cNvPr id="0" name=""/>
        <dsp:cNvSpPr/>
      </dsp:nvSpPr>
      <dsp:spPr>
        <a:xfrm>
          <a:off x="0" y="2138162"/>
          <a:ext cx="10927829" cy="69556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Symptoms that cannot be defined as another mental health disorder.</a:t>
          </a:r>
        </a:p>
      </dsp:txBody>
      <dsp:txXfrm>
        <a:off x="33955" y="2172117"/>
        <a:ext cx="10859919" cy="627655"/>
      </dsp:txXfrm>
    </dsp:sp>
    <dsp:sp modelId="{CB529F72-8D34-4850-93E2-23633F3697D5}">
      <dsp:nvSpPr>
        <dsp:cNvPr id="0" name=""/>
        <dsp:cNvSpPr/>
      </dsp:nvSpPr>
      <dsp:spPr>
        <a:xfrm>
          <a:off x="0" y="2917247"/>
          <a:ext cx="10927829" cy="69556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Symptoms that significantly disrupt work/school/fam/social function.</a:t>
          </a:r>
        </a:p>
      </dsp:txBody>
      <dsp:txXfrm>
        <a:off x="33955" y="2951202"/>
        <a:ext cx="10859919" cy="627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B0238-4CDE-4A6C-810B-746EDED7FB92}">
      <dsp:nvSpPr>
        <dsp:cNvPr id="0" name=""/>
        <dsp:cNvSpPr/>
      </dsp:nvSpPr>
      <dsp:spPr>
        <a:xfrm>
          <a:off x="0" y="7297"/>
          <a:ext cx="6253721" cy="8394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i="1" u="sng" kern="1200"/>
            <a:t>Inattentive subtype</a:t>
          </a:r>
          <a:r>
            <a:rPr lang="en-US" sz="3500" kern="1200"/>
            <a:t>:    </a:t>
          </a:r>
        </a:p>
      </dsp:txBody>
      <dsp:txXfrm>
        <a:off x="40980" y="48277"/>
        <a:ext cx="6171761" cy="757514"/>
      </dsp:txXfrm>
    </dsp:sp>
    <dsp:sp modelId="{76831FC6-6E6D-42FD-891E-3DE5F8C602D7}">
      <dsp:nvSpPr>
        <dsp:cNvPr id="0" name=""/>
        <dsp:cNvSpPr/>
      </dsp:nvSpPr>
      <dsp:spPr>
        <a:xfrm>
          <a:off x="0" y="846772"/>
          <a:ext cx="6253721" cy="420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556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poor attention to detail   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diminished attention span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poor listening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poor task completion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disorganization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avoiding tasks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often losing things              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easy distraction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forgetful</a:t>
          </a:r>
        </a:p>
      </dsp:txBody>
      <dsp:txXfrm>
        <a:off x="0" y="846772"/>
        <a:ext cx="6253721" cy="42021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7A905-0ED2-4958-B226-4D03BEFA0A68}">
      <dsp:nvSpPr>
        <dsp:cNvPr id="0" name=""/>
        <dsp:cNvSpPr/>
      </dsp:nvSpPr>
      <dsp:spPr>
        <a:xfrm>
          <a:off x="0" y="7297"/>
          <a:ext cx="6253721" cy="8394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i="1" u="sng" kern="1200"/>
            <a:t>Hyperactive Subtype</a:t>
          </a:r>
          <a:r>
            <a:rPr lang="en-US" sz="3500" kern="1200"/>
            <a:t>:    </a:t>
          </a:r>
        </a:p>
      </dsp:txBody>
      <dsp:txXfrm>
        <a:off x="40980" y="48277"/>
        <a:ext cx="6171761" cy="757514"/>
      </dsp:txXfrm>
    </dsp:sp>
    <dsp:sp modelId="{0C04F6C0-8B25-4257-B886-7EAC643BE73B}">
      <dsp:nvSpPr>
        <dsp:cNvPr id="0" name=""/>
        <dsp:cNvSpPr/>
      </dsp:nvSpPr>
      <dsp:spPr>
        <a:xfrm>
          <a:off x="0" y="846772"/>
          <a:ext cx="6253721" cy="4202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556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body fidgets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can’t be still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restless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trouble being quiet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driven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talking in excess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impulsivity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impatient waiting turn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interjects inappropriately</a:t>
          </a:r>
        </a:p>
      </dsp:txBody>
      <dsp:txXfrm>
        <a:off x="0" y="846772"/>
        <a:ext cx="6253721" cy="42021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0ED0C-AB15-4B50-81BB-056C82E34B9E}">
      <dsp:nvSpPr>
        <dsp:cNvPr id="0" name=""/>
        <dsp:cNvSpPr/>
      </dsp:nvSpPr>
      <dsp:spPr>
        <a:xfrm>
          <a:off x="1024625" y="215044"/>
          <a:ext cx="1097489" cy="1097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8CDE6-921B-4B90-8188-0CE215306806}">
      <dsp:nvSpPr>
        <dsp:cNvPr id="0" name=""/>
        <dsp:cNvSpPr/>
      </dsp:nvSpPr>
      <dsp:spPr>
        <a:xfrm>
          <a:off x="5527" y="1481148"/>
          <a:ext cx="3135684" cy="470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Core Symptoms (inattentive)</a:t>
          </a:r>
        </a:p>
      </dsp:txBody>
      <dsp:txXfrm>
        <a:off x="5527" y="1481148"/>
        <a:ext cx="3135684" cy="470352"/>
      </dsp:txXfrm>
    </dsp:sp>
    <dsp:sp modelId="{4FED35B9-ED1C-47EC-B65F-A6FE16EA6CBA}">
      <dsp:nvSpPr>
        <dsp:cNvPr id="0" name=""/>
        <dsp:cNvSpPr/>
      </dsp:nvSpPr>
      <dsp:spPr>
        <a:xfrm>
          <a:off x="5527" y="2029925"/>
          <a:ext cx="3135684" cy="2106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Impaired focus/attention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Easy Distraction 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Associated Behaviors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Impaired Task and Life Management</a:t>
          </a:r>
        </a:p>
      </dsp:txBody>
      <dsp:txXfrm>
        <a:off x="5527" y="2029925"/>
        <a:ext cx="3135684" cy="2106367"/>
      </dsp:txXfrm>
    </dsp:sp>
    <dsp:sp modelId="{F4BB6997-F6CF-4A9E-9CD7-22A7F6BF98EB}">
      <dsp:nvSpPr>
        <dsp:cNvPr id="0" name=""/>
        <dsp:cNvSpPr/>
      </dsp:nvSpPr>
      <dsp:spPr>
        <a:xfrm>
          <a:off x="4709055" y="215044"/>
          <a:ext cx="1097489" cy="1097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5BBA8-EE54-4505-A47B-508D065E5CED}">
      <dsp:nvSpPr>
        <dsp:cNvPr id="0" name=""/>
        <dsp:cNvSpPr/>
      </dsp:nvSpPr>
      <dsp:spPr>
        <a:xfrm>
          <a:off x="3689957" y="1481148"/>
          <a:ext cx="3135684" cy="470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Auxiliary Behaviors (hyperactive)</a:t>
          </a:r>
        </a:p>
      </dsp:txBody>
      <dsp:txXfrm>
        <a:off x="3689957" y="1481148"/>
        <a:ext cx="3135684" cy="470352"/>
      </dsp:txXfrm>
    </dsp:sp>
    <dsp:sp modelId="{B4B2FF74-12C5-4455-9590-5B188028355A}">
      <dsp:nvSpPr>
        <dsp:cNvPr id="0" name=""/>
        <dsp:cNvSpPr/>
      </dsp:nvSpPr>
      <dsp:spPr>
        <a:xfrm>
          <a:off x="3689957" y="2029925"/>
          <a:ext cx="3135684" cy="2106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Hyperactivity/Impulsivity/Risk Taking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Stress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Shame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Low Esteem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Masking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Self-Soothing/Isolation </a:t>
          </a:r>
        </a:p>
      </dsp:txBody>
      <dsp:txXfrm>
        <a:off x="3689957" y="2029925"/>
        <a:ext cx="3135684" cy="2106367"/>
      </dsp:txXfrm>
    </dsp:sp>
    <dsp:sp modelId="{AC1223EA-8382-4A63-B362-880845357486}">
      <dsp:nvSpPr>
        <dsp:cNvPr id="0" name=""/>
        <dsp:cNvSpPr/>
      </dsp:nvSpPr>
      <dsp:spPr>
        <a:xfrm>
          <a:off x="8393484" y="215044"/>
          <a:ext cx="1097489" cy="10974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11E43-B091-4F9A-94F3-4770A94D96A8}">
      <dsp:nvSpPr>
        <dsp:cNvPr id="0" name=""/>
        <dsp:cNvSpPr/>
      </dsp:nvSpPr>
      <dsp:spPr>
        <a:xfrm>
          <a:off x="7374387" y="1481148"/>
          <a:ext cx="3135684" cy="470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Behavioral Impairment (combined)</a:t>
          </a:r>
        </a:p>
      </dsp:txBody>
      <dsp:txXfrm>
        <a:off x="7374387" y="1481148"/>
        <a:ext cx="3135684" cy="470352"/>
      </dsp:txXfrm>
    </dsp:sp>
    <dsp:sp modelId="{FB09A24C-CCA2-41A6-B1C5-2DF7C7DDB832}">
      <dsp:nvSpPr>
        <dsp:cNvPr id="0" name=""/>
        <dsp:cNvSpPr/>
      </dsp:nvSpPr>
      <dsp:spPr>
        <a:xfrm>
          <a:off x="7374387" y="2029925"/>
          <a:ext cx="3135684" cy="2106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Dysregulation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High Vulnerability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Distortion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Dysfunction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Impaired Life Capacity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Depression/Anxiety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Impaired Executive Function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Coping by using High-Risk Behaviors</a:t>
          </a:r>
        </a:p>
      </dsp:txBody>
      <dsp:txXfrm>
        <a:off x="7374387" y="2029925"/>
        <a:ext cx="3135684" cy="21063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7C277-B0FC-4F75-8555-6E95D8137906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E3D7F-AC07-496E-8EFA-E6905B11E67F}">
      <dsp:nvSpPr>
        <dsp:cNvPr id="0" name=""/>
        <dsp:cNvSpPr/>
      </dsp:nvSpPr>
      <dsp:spPr>
        <a:xfrm>
          <a:off x="0" y="531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Individualize the RX Plan, one size does not fit all.</a:t>
          </a:r>
        </a:p>
      </dsp:txBody>
      <dsp:txXfrm>
        <a:off x="0" y="531"/>
        <a:ext cx="10515600" cy="621467"/>
      </dsp:txXfrm>
    </dsp:sp>
    <dsp:sp modelId="{40595CE1-5D8C-471B-B1D1-EF0EABB4B8D3}">
      <dsp:nvSpPr>
        <dsp:cNvPr id="0" name=""/>
        <dsp:cNvSpPr/>
      </dsp:nvSpPr>
      <dsp:spPr>
        <a:xfrm>
          <a:off x="0" y="62199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47F44-92F2-42B1-B4E9-CA94919225C2}">
      <dsp:nvSpPr>
        <dsp:cNvPr id="0" name=""/>
        <dsp:cNvSpPr/>
      </dsp:nvSpPr>
      <dsp:spPr>
        <a:xfrm>
          <a:off x="0" y="621999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 thorough history, physical exam and appropriate labs are routine.   </a:t>
          </a:r>
        </a:p>
      </dsp:txBody>
      <dsp:txXfrm>
        <a:off x="0" y="621999"/>
        <a:ext cx="10515600" cy="621467"/>
      </dsp:txXfrm>
    </dsp:sp>
    <dsp:sp modelId="{9534D0A8-23D4-4154-9936-689418ECF349}">
      <dsp:nvSpPr>
        <dsp:cNvPr id="0" name=""/>
        <dsp:cNvSpPr/>
      </dsp:nvSpPr>
      <dsp:spPr>
        <a:xfrm>
          <a:off x="0" y="124346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BEAB9-FD85-4595-BF37-50BA681B3FAC}">
      <dsp:nvSpPr>
        <dsp:cNvPr id="0" name=""/>
        <dsp:cNvSpPr/>
      </dsp:nvSpPr>
      <dsp:spPr>
        <a:xfrm>
          <a:off x="0" y="1243467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Regularly (minimum monthly) monitor HR, BP and weight.</a:t>
          </a:r>
        </a:p>
      </dsp:txBody>
      <dsp:txXfrm>
        <a:off x="0" y="1243467"/>
        <a:ext cx="10515600" cy="621467"/>
      </dsp:txXfrm>
    </dsp:sp>
    <dsp:sp modelId="{A2C8DAFB-309B-4F22-90A4-9F5315EBD5AB}">
      <dsp:nvSpPr>
        <dsp:cNvPr id="0" name=""/>
        <dsp:cNvSpPr/>
      </dsp:nvSpPr>
      <dsp:spPr>
        <a:xfrm>
          <a:off x="0" y="186493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BC3F6-E96C-4DAC-8C88-B0D50AA63765}">
      <dsp:nvSpPr>
        <dsp:cNvPr id="0" name=""/>
        <dsp:cNvSpPr/>
      </dsp:nvSpPr>
      <dsp:spPr>
        <a:xfrm>
          <a:off x="0" y="1864935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Monitor for upregulation of all mental behaviors including suicide.</a:t>
          </a:r>
        </a:p>
      </dsp:txBody>
      <dsp:txXfrm>
        <a:off x="0" y="1864935"/>
        <a:ext cx="10515600" cy="621467"/>
      </dsp:txXfrm>
    </dsp:sp>
    <dsp:sp modelId="{F40A8784-13E1-4C8B-9D52-EC7FBB57E51A}">
      <dsp:nvSpPr>
        <dsp:cNvPr id="0" name=""/>
        <dsp:cNvSpPr/>
      </dsp:nvSpPr>
      <dsp:spPr>
        <a:xfrm>
          <a:off x="0" y="248640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31E20-BEDF-403E-B11F-289497E1D223}">
      <dsp:nvSpPr>
        <dsp:cNvPr id="0" name=""/>
        <dsp:cNvSpPr/>
      </dsp:nvSpPr>
      <dsp:spPr>
        <a:xfrm>
          <a:off x="0" y="2486402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Monitor and maintain a healthy lifestyle listed on slide 8.</a:t>
          </a:r>
        </a:p>
      </dsp:txBody>
      <dsp:txXfrm>
        <a:off x="0" y="2486402"/>
        <a:ext cx="10515600" cy="621467"/>
      </dsp:txXfrm>
    </dsp:sp>
    <dsp:sp modelId="{75270D99-0FD6-4E2D-9630-FA0907B72A65}">
      <dsp:nvSpPr>
        <dsp:cNvPr id="0" name=""/>
        <dsp:cNvSpPr/>
      </dsp:nvSpPr>
      <dsp:spPr>
        <a:xfrm>
          <a:off x="0" y="310787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A18CA-943F-4E89-A2D0-E64C45D340AD}">
      <dsp:nvSpPr>
        <dsp:cNvPr id="0" name=""/>
        <dsp:cNvSpPr/>
      </dsp:nvSpPr>
      <dsp:spPr>
        <a:xfrm>
          <a:off x="0" y="3107870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If medication is needed, chose an all-day preparation when possible.</a:t>
          </a:r>
        </a:p>
      </dsp:txBody>
      <dsp:txXfrm>
        <a:off x="0" y="3107870"/>
        <a:ext cx="10515600" cy="621467"/>
      </dsp:txXfrm>
    </dsp:sp>
    <dsp:sp modelId="{8628433A-4FF1-4BA1-B9EA-9F351EFC3580}">
      <dsp:nvSpPr>
        <dsp:cNvPr id="0" name=""/>
        <dsp:cNvSpPr/>
      </dsp:nvSpPr>
      <dsp:spPr>
        <a:xfrm>
          <a:off x="0" y="372933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3FF76-5CBA-42DC-87EF-05C94CB67C8E}">
      <dsp:nvSpPr>
        <dsp:cNvPr id="0" name=""/>
        <dsp:cNvSpPr/>
      </dsp:nvSpPr>
      <dsp:spPr>
        <a:xfrm>
          <a:off x="0" y="3729338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Utilize appropriate support groups on center i.e., HEALS, TEAP, Recreation and your accommodations committee.</a:t>
          </a:r>
        </a:p>
      </dsp:txBody>
      <dsp:txXfrm>
        <a:off x="0" y="3729338"/>
        <a:ext cx="10515600" cy="6214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64F17-7C5B-4832-A4C0-429A7A925737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1920B-342C-4BBE-8CBB-9B23FE168A47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33CE9-F27D-4972-8256-826D232260CE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ADHD is a neurochemical condition (</a:t>
          </a:r>
          <a:r>
            <a:rPr lang="en-US" sz="2100" b="1" kern="1200"/>
            <a:t>all genders and all ages</a:t>
          </a:r>
          <a:r>
            <a:rPr lang="en-US" sz="2100" kern="1200"/>
            <a:t>) defined by 3 core symptoms that may have associated behavioral manifestations.  </a:t>
          </a:r>
          <a:r>
            <a:rPr lang="en-US" sz="2100" b="1" kern="1200"/>
            <a:t>It interferes with life function.</a:t>
          </a:r>
          <a:endParaRPr lang="en-US" sz="2100" kern="1200"/>
        </a:p>
      </dsp:txBody>
      <dsp:txXfrm>
        <a:off x="1435590" y="531"/>
        <a:ext cx="9080009" cy="1242935"/>
      </dsp:txXfrm>
    </dsp:sp>
    <dsp:sp modelId="{A38D4E83-CB8A-480A-A539-CD9940B79DAC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4CD81-81E8-42B4-8852-EE1D861CA877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2F61A-1A4D-4FB3-8502-C7F9A3492042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tools, treatment and management of ADHD are broad and should be </a:t>
          </a:r>
          <a:r>
            <a:rPr lang="en-US" sz="2100" b="1" kern="1200"/>
            <a:t>individualized</a:t>
          </a:r>
          <a:r>
            <a:rPr lang="en-US" sz="2100" kern="1200"/>
            <a:t> to a patient noting Job Corps to be a unique space.</a:t>
          </a:r>
        </a:p>
      </dsp:txBody>
      <dsp:txXfrm>
        <a:off x="1435590" y="1554201"/>
        <a:ext cx="9080009" cy="1242935"/>
      </dsp:txXfrm>
    </dsp:sp>
    <dsp:sp modelId="{97A56C10-CF63-4583-ACA6-CD4E6138E341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DC372-CD41-4FC1-80ED-7D27C72A91A1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4401-6498-44CF-AEEB-7E8EE86C9768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pharmaceutical options for treatment are many and should also be </a:t>
          </a:r>
          <a:r>
            <a:rPr lang="en-US" sz="2100" b="1" kern="1200"/>
            <a:t>individualized</a:t>
          </a:r>
          <a:r>
            <a:rPr lang="en-US" sz="2100" kern="1200"/>
            <a:t> to each patient’s needs.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370AB-DC17-461E-A771-E9481827EED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B7DFE-1EA2-42C3-9957-559E5F74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75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asked Drew if I could chime in his presentation as an ADHD case study. </a:t>
            </a:r>
          </a:p>
          <a:p>
            <a:r>
              <a:rPr lang="en-US" dirty="0"/>
              <a:t>I didn’t get diagnosed with ADHD until I was 43. Until then, this slide pretty much described me. I always did well in school and never fit the stereotypical person with ADHD running around the classroom. As long as I was interested in my work, at school and in my career, I was able to hyperfocus and produce a quality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B7DFE-1EA2-42C3-9957-559E5F74D8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28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my mini me. His name’s Maddox and he’s 7, about to start 2</a:t>
            </a:r>
            <a:r>
              <a:rPr lang="en-US" baseline="30000" dirty="0"/>
              <a:t>nd</a:t>
            </a:r>
            <a:r>
              <a:rPr lang="en-US" dirty="0"/>
              <a:t> grade. During the parent/teacher conference when he was in kindergarten, his teacher mentioned that when compared to other kids in in class, he had a much harder time focusing and sitting still.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B7DFE-1EA2-42C3-9957-559E5F74D8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0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Outer Ring:                                                                                                                                                                                                                 Dysregulation                                                                                                                                                                    Distortion                                                                                                                                                                           Dysfunction                                                                                                                                                                       High Vulnerability                                                                                                                                                                      Impaired Life Capacity 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Third Space                                                                                                                                                                            Depression                                                                                                                                                                         Anxiety                                                                                                                                                                           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Emotional Up regulation                                                                                                                                                                        Impaired Executive Function                                                                                                                                                                         Coping by using High Risk Behaviors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 Ring                                                                                                                                                                          Dysrhythmia                                                                                                                                                                      Impaired memory and processing dysfunction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 Space:                                                                                                                                                                                Hyperactivity                                                                                                                                                                     Impulsivity                                                                                                                                                                         Stress                                                                                                                                                                                 Shame                                                                                                                                                 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Esteem                                                                                                                                                                                           Masking                                                                                                                                                                             Isolation                                                                                                                                                                                PTSD                                                                                                                                                                                    Self-Soothing                                                                                                                                                                            Risk Taking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ring                                                                                                                                                                                      Impaired Task and Life Management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Space:                                                                                                                                                                                 Impaired focus/attention                                                                                                                                                                 Easy Distraction                                                                                                                                                                         Associated Behaviors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B7DFE-1EA2-42C3-9957-559E5F74D8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1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350C7D-9EDC-06F8-4F6B-2F5C3D42B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2" t="18842" r="-7" b="3001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5100">
                <a:solidFill>
                  <a:schemeClr val="bg1"/>
                </a:solidFill>
                <a:cs typeface="Calibri Light"/>
              </a:rPr>
              <a:t>Back to School. Back to Work.</a:t>
            </a:r>
            <a:br>
              <a:rPr lang="en-US" sz="5100">
                <a:solidFill>
                  <a:schemeClr val="bg1"/>
                </a:solidFill>
                <a:cs typeface="Calibri Light"/>
              </a:rPr>
            </a:br>
            <a:r>
              <a:rPr lang="en-US" sz="5100">
                <a:solidFill>
                  <a:schemeClr val="bg1"/>
                </a:solidFill>
                <a:cs typeface="Calibri Light"/>
              </a:rPr>
              <a:t>Back to Routine.</a:t>
            </a:r>
            <a:br>
              <a:rPr lang="en-US" sz="5100">
                <a:solidFill>
                  <a:schemeClr val="bg1"/>
                </a:solidFill>
                <a:cs typeface="Calibri Light"/>
              </a:rPr>
            </a:br>
            <a:r>
              <a:rPr lang="en-US" sz="5100">
                <a:solidFill>
                  <a:schemeClr val="bg1"/>
                </a:solidFill>
                <a:cs typeface="Calibri Light"/>
              </a:rPr>
              <a:t>ADHD or Not?</a:t>
            </a:r>
            <a:endParaRPr lang="en-US" sz="510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cs typeface="Calibri"/>
              </a:rPr>
              <a:t>Drew Alexander, MD | Medical Health Specialist | Job Corps, Region 4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431DA-12C8-12D3-F2BA-CA7F02327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US" sz="4800"/>
              <a:t>Adult ADHD Symptoms by Subtype per DSM (&gt;4 must be present)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258CE3-DC0C-2DD3-C27F-C36E43CEB7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305180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2812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C0B359-70B5-1055-7C28-746E72273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452"/>
            <a:ext cx="4974771" cy="3587786"/>
          </a:xfrm>
        </p:spPr>
        <p:txBody>
          <a:bodyPr>
            <a:normAutofit/>
          </a:bodyPr>
          <a:lstStyle/>
          <a:p>
            <a:pPr algn="ctr"/>
            <a:r>
              <a:rPr lang="en-US" i="1" u="sng">
                <a:solidFill>
                  <a:schemeClr val="bg1"/>
                </a:solidFill>
              </a:rPr>
              <a:t>Combined Subtype</a:t>
            </a:r>
            <a:r>
              <a:rPr lang="en-US">
                <a:solidFill>
                  <a:schemeClr val="bg1"/>
                </a:solidFill>
              </a:rPr>
              <a:t>:  &gt;4 symptoms in both inattentive and hyperactive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3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7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9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51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2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>
              <a:alpha val="60000"/>
            </a:schemeClr>
          </a:solidFill>
        </p:grpSpPr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BF986-35BA-C6D3-DE7E-1BC4BC8CC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Adult ADHD Symptoms by Subtype per DSM (&gt;4 must be present)</a:t>
            </a:r>
            <a:r>
              <a:rPr lang="en-US" i="1" u="sng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87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C7A7496-DBF2-CF27-BBE6-ADDF20D608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3293070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2594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ight Triangle 103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9E4C82-0EB1-2E88-3768-9AA26BF02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3117" y="918546"/>
            <a:ext cx="7604801" cy="49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30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736A9-8BB5-B9D7-69D3-BFE275E30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ADHD or Not, Maintain a Healthy Lifestyle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0CE0C-BF69-9DC5-B609-A37C3070F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US" sz="1900" dirty="0"/>
              <a:t>Use a calendar to optimize daily time management.</a:t>
            </a:r>
          </a:p>
          <a:p>
            <a:r>
              <a:rPr lang="en-US" sz="1900" dirty="0"/>
              <a:t>Maintain 7-9 hours sleep per night.</a:t>
            </a:r>
          </a:p>
          <a:p>
            <a:r>
              <a:rPr lang="en-US" sz="1900" dirty="0"/>
              <a:t>Maintain daily aerobic (45 min) and anaerobic exercise.  (HEALS)</a:t>
            </a:r>
          </a:p>
          <a:p>
            <a:r>
              <a:rPr lang="en-US" sz="1900" dirty="0"/>
              <a:t>Maintain a healthy daily diet.  (HEALS)</a:t>
            </a:r>
          </a:p>
          <a:p>
            <a:r>
              <a:rPr lang="en-US" sz="1900" dirty="0"/>
              <a:t>Maintain healthy social connections.</a:t>
            </a:r>
          </a:p>
          <a:p>
            <a:r>
              <a:rPr lang="en-US" sz="1900" dirty="0"/>
              <a:t>Reduce stress through hobbies, relaxation, meditation and more.</a:t>
            </a:r>
          </a:p>
          <a:p>
            <a:r>
              <a:rPr lang="en-US" sz="1900" dirty="0"/>
              <a:t>Consider journaling to increase self-awareness and purpose.   </a:t>
            </a:r>
          </a:p>
          <a:p>
            <a:endParaRPr lang="en-US" sz="1900" dirty="0"/>
          </a:p>
        </p:txBody>
      </p:sp>
      <p:pic>
        <p:nvPicPr>
          <p:cNvPr id="5" name="Picture 4" descr="Apple with measuring tape">
            <a:extLst>
              <a:ext uri="{FF2B5EF4-FFF2-40B4-BE49-F238E27FC236}">
                <a16:creationId xmlns:a16="http://schemas.microsoft.com/office/drawing/2014/main" id="{D95808BD-374A-49D1-9A02-BED5E08D22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747" b="2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6844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Communications">
            <a:extLst>
              <a:ext uri="{FF2B5EF4-FFF2-40B4-BE49-F238E27FC236}">
                <a16:creationId xmlns:a16="http://schemas.microsoft.com/office/drawing/2014/main" id="{45CA7C6B-2A04-8619-4183-BC8862321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0383" y="3104705"/>
            <a:ext cx="3217333" cy="32173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7351FF-7CFD-0C96-8689-16607F92A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ADHD:  Neuro Pharmacology</a:t>
            </a:r>
          </a:p>
        </p:txBody>
      </p:sp>
      <p:grpSp>
        <p:nvGrpSpPr>
          <p:cNvPr id="18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CD547-9B8A-DBB2-6BE0-343ADCC76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685805"/>
            <a:ext cx="4974771" cy="55340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Dopamine Neuro-transmitters drive narrow focus and attention.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Nor-epinephrine Neuro-transmitters also enhance conceptual focus.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Serotonin Neuro-transmitters reduce overwhelming brain signals.</a:t>
            </a:r>
          </a:p>
        </p:txBody>
      </p:sp>
    </p:spTree>
    <p:extLst>
      <p:ext uri="{BB962C8B-B14F-4D97-AF65-F5344CB8AC3E}">
        <p14:creationId xmlns:p14="http://schemas.microsoft.com/office/powerpoint/2010/main" val="672871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5" name="Rectangle 36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Freeform: Shape 36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F32B2B-C4CF-A659-509C-3FA463304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Enhancing Dopamine Receptors (Stimulants)</a:t>
            </a:r>
          </a:p>
        </p:txBody>
      </p:sp>
      <p:sp>
        <p:nvSpPr>
          <p:cNvPr id="369" name="Arc 36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04987-5AED-8503-D9CF-4BA454622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600"/>
              <a:t>Stimulants include Methylphenidates and  Amphetamine Salts </a:t>
            </a:r>
          </a:p>
          <a:p>
            <a:endParaRPr lang="en-US" sz="2600"/>
          </a:p>
          <a:p>
            <a:r>
              <a:rPr lang="en-US" sz="2600"/>
              <a:t>Immediate Release Preparations (IR) </a:t>
            </a:r>
          </a:p>
          <a:p>
            <a:endParaRPr lang="en-US" sz="2600"/>
          </a:p>
          <a:p>
            <a:r>
              <a:rPr lang="en-US" sz="2600"/>
              <a:t>Extended/Intermediate Release Preparations (ER or XR)</a:t>
            </a:r>
          </a:p>
          <a:p>
            <a:endParaRPr lang="en-US" sz="2600"/>
          </a:p>
          <a:p>
            <a:r>
              <a:rPr lang="en-US" sz="2600"/>
              <a:t> All-day Preparations  (Once Daily Dosing)</a:t>
            </a:r>
          </a:p>
          <a:p>
            <a:endParaRPr lang="en-US" sz="2600"/>
          </a:p>
          <a:p>
            <a:r>
              <a:rPr lang="en-US" sz="2600"/>
              <a:t>Note:  Stimulants are controlled substances requiring special management on a JC center.</a:t>
            </a:r>
          </a:p>
          <a:p>
            <a:pPr marL="0" indent="0">
              <a:buNone/>
            </a:pPr>
            <a:endParaRPr lang="en-US" sz="2600"/>
          </a:p>
          <a:p>
            <a:pPr marL="0" indent="0">
              <a:buNone/>
            </a:pP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2831575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4576EB-8DE9-E76B-ED96-78F18B52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Named Stimulants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1FB05-E0AB-B24B-DFCE-22E00B228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Methylphenidates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37D862-4D89-0C29-9BA5-2EC74BD5F3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IR  Ritalin</a:t>
            </a:r>
          </a:p>
          <a:p>
            <a:r>
              <a:rPr lang="en-US" dirty="0"/>
              <a:t>ER/XR  Ritalin SR, Focalin XR, Metadate ER, </a:t>
            </a:r>
            <a:r>
              <a:rPr lang="en-US" dirty="0" err="1"/>
              <a:t>Methylin</a:t>
            </a:r>
            <a:r>
              <a:rPr lang="en-US" dirty="0"/>
              <a:t> ER</a:t>
            </a:r>
          </a:p>
          <a:p>
            <a:r>
              <a:rPr lang="en-US" dirty="0"/>
              <a:t>All Day </a:t>
            </a:r>
            <a:r>
              <a:rPr lang="en-US" dirty="0" err="1"/>
              <a:t>Concerta</a:t>
            </a:r>
            <a:r>
              <a:rPr lang="en-US" dirty="0"/>
              <a:t>, </a:t>
            </a:r>
            <a:r>
              <a:rPr lang="en-US" dirty="0" err="1"/>
              <a:t>Azstarys</a:t>
            </a:r>
            <a:r>
              <a:rPr lang="en-US" dirty="0"/>
              <a:t>,   </a:t>
            </a:r>
            <a:r>
              <a:rPr lang="en-US" b="1" dirty="0" err="1"/>
              <a:t>Jornay</a:t>
            </a:r>
            <a:r>
              <a:rPr lang="en-US" b="1" dirty="0"/>
              <a:t> PM</a:t>
            </a:r>
            <a:r>
              <a:rPr lang="en-US" dirty="0"/>
              <a:t>,  Metadate CD, </a:t>
            </a:r>
            <a:r>
              <a:rPr lang="en-US" dirty="0" err="1"/>
              <a:t>Quillivant</a:t>
            </a:r>
            <a:r>
              <a:rPr lang="en-US" dirty="0"/>
              <a:t> XR, </a:t>
            </a:r>
            <a:r>
              <a:rPr lang="en-US" dirty="0" err="1"/>
              <a:t>Quillichew</a:t>
            </a:r>
            <a:r>
              <a:rPr lang="en-US" dirty="0"/>
              <a:t> ER</a:t>
            </a:r>
          </a:p>
          <a:p>
            <a:r>
              <a:rPr lang="en-US" dirty="0"/>
              <a:t>Patch </a:t>
            </a:r>
            <a:r>
              <a:rPr lang="en-US" dirty="0" err="1"/>
              <a:t>Daytrana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61A73E-E550-8202-9F52-BEA73776E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Amphetamine Salts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4E28CE-B963-A249-F817-5B973C4AAFE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IR Adderall, Dexedrine, </a:t>
            </a:r>
            <a:r>
              <a:rPr lang="en-US" dirty="0" err="1"/>
              <a:t>Procentra</a:t>
            </a:r>
            <a:r>
              <a:rPr lang="en-US" dirty="0"/>
              <a:t>, </a:t>
            </a:r>
            <a:r>
              <a:rPr lang="en-US" dirty="0" err="1"/>
              <a:t>Zenzedi</a:t>
            </a:r>
            <a:endParaRPr lang="en-US" dirty="0"/>
          </a:p>
          <a:p>
            <a:r>
              <a:rPr lang="en-US" dirty="0"/>
              <a:t>ER/XR Adderall XR, </a:t>
            </a:r>
            <a:r>
              <a:rPr lang="en-US" dirty="0" err="1"/>
              <a:t>Adzenys</a:t>
            </a:r>
            <a:r>
              <a:rPr lang="en-US" dirty="0"/>
              <a:t> XR, </a:t>
            </a:r>
            <a:r>
              <a:rPr lang="en-US" dirty="0" err="1"/>
              <a:t>Evekeo</a:t>
            </a:r>
            <a:endParaRPr lang="en-US" dirty="0"/>
          </a:p>
          <a:p>
            <a:r>
              <a:rPr lang="en-US" dirty="0"/>
              <a:t>All Day  </a:t>
            </a:r>
            <a:r>
              <a:rPr lang="en-US" dirty="0" err="1"/>
              <a:t>Mydayis</a:t>
            </a:r>
            <a:r>
              <a:rPr lang="en-US" dirty="0"/>
              <a:t>, </a:t>
            </a:r>
            <a:r>
              <a:rPr lang="en-US" dirty="0" err="1"/>
              <a:t>Dyanavel</a:t>
            </a:r>
            <a:r>
              <a:rPr lang="en-US" dirty="0"/>
              <a:t> XR,  </a:t>
            </a:r>
            <a:r>
              <a:rPr lang="en-US" b="1" dirty="0"/>
              <a:t>Vyvanse (prodrug)</a:t>
            </a:r>
            <a:endParaRPr lang="en-US" dirty="0"/>
          </a:p>
          <a:p>
            <a:r>
              <a:rPr lang="en-US" dirty="0"/>
              <a:t>Patch </a:t>
            </a:r>
            <a:r>
              <a:rPr lang="en-US" dirty="0" err="1"/>
              <a:t>Xelstrym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95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29F84-3A69-D16E-216F-1DACE6BB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452"/>
            <a:ext cx="4974771" cy="3587786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Common Adverse Events for Stimulants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(reduce/stop the use of caffeine)</a:t>
            </a:r>
          </a:p>
        </p:txBody>
      </p:sp>
      <p:grpSp>
        <p:nvGrpSpPr>
          <p:cNvPr id="1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1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>
              <a:alpha val="60000"/>
            </a:schemeClr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FDC34-F26F-37F8-8E7A-62B117727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Weight loss and loss of appetite </a:t>
            </a:r>
          </a:p>
          <a:p>
            <a:r>
              <a:rPr lang="en-US" sz="2200" dirty="0">
                <a:solidFill>
                  <a:schemeClr val="bg1"/>
                </a:solidFill>
              </a:rPr>
              <a:t>Agitation and irritability </a:t>
            </a:r>
          </a:p>
          <a:p>
            <a:r>
              <a:rPr lang="en-US" sz="2200" dirty="0">
                <a:solidFill>
                  <a:schemeClr val="bg1"/>
                </a:solidFill>
              </a:rPr>
              <a:t>Tachycardia   </a:t>
            </a:r>
          </a:p>
          <a:p>
            <a:r>
              <a:rPr lang="en-US" sz="2200" dirty="0">
                <a:solidFill>
                  <a:schemeClr val="bg1"/>
                </a:solidFill>
              </a:rPr>
              <a:t>Insomnia   </a:t>
            </a:r>
          </a:p>
          <a:p>
            <a:r>
              <a:rPr lang="en-US" sz="2200" dirty="0">
                <a:solidFill>
                  <a:schemeClr val="bg1"/>
                </a:solidFill>
              </a:rPr>
              <a:t>Headache and lightheadedness</a:t>
            </a:r>
          </a:p>
          <a:p>
            <a:r>
              <a:rPr lang="en-US" sz="2200" dirty="0">
                <a:solidFill>
                  <a:schemeClr val="bg1"/>
                </a:solidFill>
              </a:rPr>
              <a:t>Dry mouth</a:t>
            </a:r>
          </a:p>
          <a:p>
            <a:r>
              <a:rPr lang="en-US" sz="2200" dirty="0">
                <a:solidFill>
                  <a:schemeClr val="bg1"/>
                </a:solidFill>
              </a:rPr>
              <a:t>GI upset   </a:t>
            </a:r>
          </a:p>
          <a:p>
            <a:r>
              <a:rPr lang="en-US" sz="2200" dirty="0">
                <a:solidFill>
                  <a:schemeClr val="bg1"/>
                </a:solidFill>
              </a:rPr>
              <a:t>Exacerbation of other mental disorders including suicidal ideation</a:t>
            </a:r>
          </a:p>
          <a:p>
            <a:r>
              <a:rPr lang="en-US" sz="2200" dirty="0">
                <a:solidFill>
                  <a:schemeClr val="bg1"/>
                </a:solidFill>
              </a:rPr>
              <a:t>Monitor caffeine</a:t>
            </a:r>
          </a:p>
        </p:txBody>
      </p:sp>
    </p:spTree>
    <p:extLst>
      <p:ext uri="{BB962C8B-B14F-4D97-AF65-F5344CB8AC3E}">
        <p14:creationId xmlns:p14="http://schemas.microsoft.com/office/powerpoint/2010/main" val="2412716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5" name="Rectangle 36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Freeform: Shape 36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E6FE3C-50AC-19FB-C65F-926785A2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Enhancing Norepinephrine  (Non-Stimulants)</a:t>
            </a:r>
          </a:p>
        </p:txBody>
      </p:sp>
      <p:sp>
        <p:nvSpPr>
          <p:cNvPr id="369" name="Arc 36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90793-3C82-D8C3-A49C-12BAD2CFB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/>
              <a:t>Atomoxetine (Strattera)</a:t>
            </a:r>
          </a:p>
          <a:p>
            <a:endParaRPr lang="en-US"/>
          </a:p>
          <a:p>
            <a:r>
              <a:rPr lang="en-US"/>
              <a:t>Viloxazine (Qelbree)</a:t>
            </a:r>
          </a:p>
          <a:p>
            <a:endParaRPr lang="en-US"/>
          </a:p>
          <a:p>
            <a:r>
              <a:rPr lang="en-US"/>
              <a:t>Guanfacine ER (Intuniv) / IR (Tenex)</a:t>
            </a:r>
          </a:p>
          <a:p>
            <a:endParaRPr lang="en-US"/>
          </a:p>
          <a:p>
            <a:r>
              <a:rPr lang="en-US"/>
              <a:t>Clonidine ER (Kapvay) / IR Clonidine Oral and Patch</a:t>
            </a:r>
          </a:p>
        </p:txBody>
      </p:sp>
    </p:spTree>
    <p:extLst>
      <p:ext uri="{BB962C8B-B14F-4D97-AF65-F5344CB8AC3E}">
        <p14:creationId xmlns:p14="http://schemas.microsoft.com/office/powerpoint/2010/main" val="352761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5647D-8DF4-002B-DC16-2A44E8A7B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5C74C1-D828-8008-C683-6335876160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75682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2217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D2D2E-CDC8-ADBF-4A27-B56A51C7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Common Adverse Events with Non-Stimulants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7F787-89E0-7E2A-8F66-37D246052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Somnolence</a:t>
            </a:r>
          </a:p>
          <a:p>
            <a:r>
              <a:rPr lang="en-US" dirty="0">
                <a:solidFill>
                  <a:schemeClr val="bg1"/>
                </a:solidFill>
              </a:rPr>
              <a:t>Insomnia in adults (</a:t>
            </a:r>
            <a:r>
              <a:rPr lang="en-US" dirty="0" err="1">
                <a:solidFill>
                  <a:schemeClr val="bg1"/>
                </a:solidFill>
              </a:rPr>
              <a:t>Qelbree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Loss of appetite, dry mouth and GI symptoms</a:t>
            </a:r>
          </a:p>
          <a:p>
            <a:r>
              <a:rPr lang="en-US" dirty="0">
                <a:solidFill>
                  <a:schemeClr val="bg1"/>
                </a:solidFill>
              </a:rPr>
              <a:t>Fatigue</a:t>
            </a:r>
          </a:p>
          <a:p>
            <a:r>
              <a:rPr lang="en-US" dirty="0">
                <a:solidFill>
                  <a:schemeClr val="bg1"/>
                </a:solidFill>
              </a:rPr>
              <a:t>Exacerbation of other mental disorders, including suicidal ideation.</a:t>
            </a:r>
          </a:p>
          <a:p>
            <a:r>
              <a:rPr lang="en-US" dirty="0">
                <a:solidFill>
                  <a:schemeClr val="bg1"/>
                </a:solidFill>
              </a:rPr>
              <a:t>Monitor caffeine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4332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7EB16-21F8-8FD3-E15D-681123D5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Risk with ADHD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24D2E-D88D-97ED-2A18-CC9CF9160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Paradox that a drug that stimulates calms the patient with ADHD.</a:t>
            </a:r>
          </a:p>
          <a:p>
            <a:r>
              <a:rPr lang="en-US" dirty="0">
                <a:solidFill>
                  <a:srgbClr val="7030A0"/>
                </a:solidFill>
              </a:rPr>
              <a:t>Paradox that a stimulant, often abused, reduces addictive behaviors.</a:t>
            </a:r>
          </a:p>
          <a:p>
            <a:r>
              <a:rPr lang="en-US" dirty="0">
                <a:solidFill>
                  <a:srgbClr val="FF0000"/>
                </a:solidFill>
              </a:rPr>
              <a:t>Myth that ADHD is a diagnosis of Hyperactive Boys only.</a:t>
            </a:r>
          </a:p>
          <a:p>
            <a:r>
              <a:rPr lang="en-US" dirty="0">
                <a:solidFill>
                  <a:srgbClr val="FF0000"/>
                </a:solidFill>
              </a:rPr>
              <a:t>Myth that Women and Adults cannot be diagnosed with ADHD.</a:t>
            </a:r>
          </a:p>
          <a:p>
            <a:r>
              <a:rPr lang="en-US" dirty="0">
                <a:solidFill>
                  <a:srgbClr val="FF0000"/>
                </a:solidFill>
              </a:rPr>
              <a:t>Myth that treating ADHD should only cover the school or workday.</a:t>
            </a:r>
          </a:p>
          <a:p>
            <a:r>
              <a:rPr lang="en-US" dirty="0">
                <a:solidFill>
                  <a:srgbClr val="00B050"/>
                </a:solidFill>
              </a:rPr>
              <a:t>Challenge that ADHD is a Life Span Chronic disorder.</a:t>
            </a:r>
          </a:p>
          <a:p>
            <a:r>
              <a:rPr lang="en-US" dirty="0">
                <a:solidFill>
                  <a:srgbClr val="00B050"/>
                </a:solidFill>
              </a:rPr>
              <a:t>Challenge that ADHD impacts all domains of life.</a:t>
            </a:r>
          </a:p>
          <a:p>
            <a:r>
              <a:rPr lang="en-US" dirty="0">
                <a:solidFill>
                  <a:srgbClr val="00B050"/>
                </a:solidFill>
              </a:rPr>
              <a:t>Challenge that meds are but one tool in the RX management of ADHD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50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208FE-5EB7-F1AA-C071-05CDB541E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Patient with ADHD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90DC895-A7F3-DA55-EC4D-71801836CF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9464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D4530-A3BC-FD6C-F753-B98A58B6B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5C6746-1FD9-604F-1163-19C686A2CB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83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049B7E-2673-2ECD-6C3B-33F6978B0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Foundations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E6BD1-8972-F34A-6CE2-3D8A9FD81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ADHD is a clinical diagnosis provided by your </a:t>
            </a:r>
            <a:r>
              <a:rPr lang="en-US" sz="2000" u="sng" dirty="0"/>
              <a:t>center clinician(s</a:t>
            </a:r>
            <a:r>
              <a:rPr lang="en-US" sz="2000" dirty="0"/>
              <a:t>).</a:t>
            </a:r>
          </a:p>
          <a:p>
            <a:r>
              <a:rPr lang="en-US" sz="2000" dirty="0"/>
              <a:t>Multiple screens and psycho-educational tests support the diagnosis.</a:t>
            </a:r>
          </a:p>
          <a:p>
            <a:r>
              <a:rPr lang="en-US" sz="2000" dirty="0"/>
              <a:t>In the 1930’s Hyperactivity Disorder (ADHD) first seen in </a:t>
            </a:r>
            <a:r>
              <a:rPr lang="en-US" sz="2000" b="1" dirty="0"/>
              <a:t>boys</a:t>
            </a:r>
            <a:r>
              <a:rPr lang="en-US" sz="2000" dirty="0"/>
              <a:t> 7-10 y.</a:t>
            </a:r>
          </a:p>
          <a:p>
            <a:r>
              <a:rPr lang="en-US" sz="2000" dirty="0"/>
              <a:t>In the 1990’s DSM expanded the definition to boys and </a:t>
            </a:r>
            <a:r>
              <a:rPr lang="en-US" sz="2000" b="1" dirty="0"/>
              <a:t>girls</a:t>
            </a:r>
            <a:r>
              <a:rPr lang="en-US" sz="2000" dirty="0"/>
              <a:t> 6-17 y.</a:t>
            </a:r>
          </a:p>
          <a:p>
            <a:r>
              <a:rPr lang="en-US" sz="2000" dirty="0"/>
              <a:t>In 2006 DSM expanded the definition to </a:t>
            </a:r>
            <a:r>
              <a:rPr lang="en-US" sz="2000" b="1" dirty="0"/>
              <a:t>adults</a:t>
            </a:r>
            <a:r>
              <a:rPr lang="en-US" sz="2000" dirty="0"/>
              <a:t> 18 y and older.  </a:t>
            </a:r>
          </a:p>
          <a:p>
            <a:r>
              <a:rPr lang="en-US" sz="2000" dirty="0"/>
              <a:t>Today we know </a:t>
            </a:r>
            <a:r>
              <a:rPr lang="en-US" sz="2000" b="1" dirty="0"/>
              <a:t>ADHD is a chronic disorder of the life span</a:t>
            </a:r>
            <a:r>
              <a:rPr lang="en-US" sz="2000" dirty="0"/>
              <a:t>, impacting the patient’s </a:t>
            </a:r>
            <a:r>
              <a:rPr lang="en-US" sz="2000" b="1" dirty="0"/>
              <a:t>development and wellbeing</a:t>
            </a:r>
            <a:r>
              <a:rPr lang="en-US" sz="2000" dirty="0"/>
              <a:t>.  It is covered by the </a:t>
            </a:r>
            <a:r>
              <a:rPr lang="en-US" sz="2000" b="1" dirty="0"/>
              <a:t>ADA</a:t>
            </a:r>
            <a:r>
              <a:rPr lang="en-US" sz="2000" dirty="0"/>
              <a:t>. </a:t>
            </a:r>
          </a:p>
          <a:p>
            <a:r>
              <a:rPr lang="en-US" sz="2000" dirty="0"/>
              <a:t>Current research highlights gender and age differences in patients with ADHD as well as neurochemical and genetic foundations for the disorder.</a:t>
            </a:r>
          </a:p>
        </p:txBody>
      </p:sp>
    </p:spTree>
    <p:extLst>
      <p:ext uri="{BB962C8B-B14F-4D97-AF65-F5344CB8AC3E}">
        <p14:creationId xmlns:p14="http://schemas.microsoft.com/office/powerpoint/2010/main" val="24560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00" y="662169"/>
            <a:ext cx="10289033" cy="569418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CF8760F-74D5-6CBC-D5E6-BC78E51A2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"/>
          <a:stretch/>
        </p:blipFill>
        <p:spPr bwMode="auto">
          <a:xfrm>
            <a:off x="838200" y="233807"/>
            <a:ext cx="10468866" cy="588873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35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and a child taking a selfie&#10;&#10;Description automatically generated">
            <a:extLst>
              <a:ext uri="{FF2B5EF4-FFF2-40B4-BE49-F238E27FC236}">
                <a16:creationId xmlns:a16="http://schemas.microsoft.com/office/drawing/2014/main" id="{7CA58F89-5AEF-611F-A86E-8451C7B67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0" y="457200"/>
            <a:ext cx="475488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9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FB5FA-C3E3-AA1C-BCD5-C760E736E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ADHD in 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Women and Girls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ACC9C-0A70-D5D5-B2F1-1F6085C84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Internal vs External</a:t>
            </a:r>
          </a:p>
          <a:p>
            <a:r>
              <a:rPr lang="en-US" sz="3600" dirty="0"/>
              <a:t>Diagnosed later</a:t>
            </a:r>
          </a:p>
          <a:p>
            <a:r>
              <a:rPr lang="en-US" sz="3600" dirty="0"/>
              <a:t>Masking and workarounds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3A1F89F-409F-73C6-F536-88AF995A26E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4090" y="909081"/>
            <a:ext cx="2954283" cy="507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5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BF2238-68A7-AD7F-B6EC-85F68CD2A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ADHD in the Job Corps Community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13D4FA-5468-8D68-4518-546496F73A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58146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9449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EB276-9A26-AE57-ADF4-DE745468D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Adult ADHD Defined by DSM 5 Criteria.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114FB4-B944-D1A2-07ED-83D9E6C04E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26145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3616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431DA-12C8-12D3-F2BA-CA7F02327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US" sz="4800"/>
              <a:t>Adult ADHD Symptoms by Subtype per DSM (&gt;4 must be present)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B97D59-E008-338C-C38D-905288E70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190404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340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BBDD672BAB240AE25E8C18386348A" ma:contentTypeVersion="5" ma:contentTypeDescription="Create a new document." ma:contentTypeScope="" ma:versionID="edb88f5c1ceec33db4cb0b7c993a8ce5">
  <xsd:schema xmlns:xsd="http://www.w3.org/2001/XMLSchema" xmlns:xs="http://www.w3.org/2001/XMLSchema" xmlns:p="http://schemas.microsoft.com/office/2006/metadata/properties" xmlns:ns1="http://schemas.microsoft.com/sharepoint/v3" xmlns:ns2="b22f8f74-215c-4154-9939-bd29e4e8980e" targetNamespace="http://schemas.microsoft.com/office/2006/metadata/properties" ma:root="true" ma:fieldsID="5b851cb5bcdff340b09bfb219dc0c9f3" ns1:_="" ns2:_="">
    <xsd:import namespace="http://schemas.microsoft.com/sharepoint/v3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b22f8f74-215c-4154-9939-bd29e4e8980e">XRUYQT3274NZ-681238054-2041</_dlc_DocId>
    <_dlc_DocIdUrl xmlns="b22f8f74-215c-4154-9939-bd29e4e8980e">
      <Url>https://supportservices.jobcorps.gov/health/_layouts/15/DocIdRedir.aspx?ID=XRUYQT3274NZ-681238054-2041</Url>
      <Description>XRUYQT3274NZ-681238054-2041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D85FABF-CBD5-4ED3-B961-B3A7B08A93B5}"/>
</file>

<file path=customXml/itemProps2.xml><?xml version="1.0" encoding="utf-8"?>
<ds:datastoreItem xmlns:ds="http://schemas.openxmlformats.org/officeDocument/2006/customXml" ds:itemID="{1FC2F3E0-6954-4AC7-A87E-E34E128BFA72}"/>
</file>

<file path=customXml/itemProps3.xml><?xml version="1.0" encoding="utf-8"?>
<ds:datastoreItem xmlns:ds="http://schemas.openxmlformats.org/officeDocument/2006/customXml" ds:itemID="{0C1A58E5-180E-4997-A5BB-D1F1E5D62DB6}"/>
</file>

<file path=customXml/itemProps4.xml><?xml version="1.0" encoding="utf-8"?>
<ds:datastoreItem xmlns:ds="http://schemas.openxmlformats.org/officeDocument/2006/customXml" ds:itemID="{BCE7FE46-E7B3-467A-8450-C0262610CD4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3497</TotalTime>
  <Words>1294</Words>
  <Application>Microsoft Office PowerPoint</Application>
  <PresentationFormat>Widescreen</PresentationFormat>
  <Paragraphs>177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Back to School. Back to Work. Back to Routine. ADHD or Not?</vt:lpstr>
      <vt:lpstr>Objectives</vt:lpstr>
      <vt:lpstr>Foundations</vt:lpstr>
      <vt:lpstr>PowerPoint Presentation</vt:lpstr>
      <vt:lpstr>PowerPoint Presentation</vt:lpstr>
      <vt:lpstr>ADHD in  Women and Girls</vt:lpstr>
      <vt:lpstr>ADHD in the Job Corps Community</vt:lpstr>
      <vt:lpstr>Adult ADHD Defined by DSM 5 Criteria.</vt:lpstr>
      <vt:lpstr>Adult ADHD Symptoms by Subtype per DSM (&gt;4 must be present)</vt:lpstr>
      <vt:lpstr>Adult ADHD Symptoms by Subtype per DSM (&gt;4 must be present)</vt:lpstr>
      <vt:lpstr>Combined Subtype:  &gt;4 symptoms in both inattentive and hyperactive </vt:lpstr>
      <vt:lpstr>PowerPoint Presentation</vt:lpstr>
      <vt:lpstr>PowerPoint Presentation</vt:lpstr>
      <vt:lpstr>ADHD or Not, Maintain a Healthy Lifestyle</vt:lpstr>
      <vt:lpstr>ADHD:  Neuro Pharmacology</vt:lpstr>
      <vt:lpstr>Enhancing Dopamine Receptors (Stimulants)</vt:lpstr>
      <vt:lpstr>Brand Named Stimulants</vt:lpstr>
      <vt:lpstr>Common Adverse Events for Stimulants  (reduce/stop the use of caffeine)</vt:lpstr>
      <vt:lpstr>Enhancing Norepinephrine  (Non-Stimulants)</vt:lpstr>
      <vt:lpstr>Common Adverse Events with Non-Stimulants</vt:lpstr>
      <vt:lpstr>Mitigating Risk with ADHD</vt:lpstr>
      <vt:lpstr>Managing the Patient with ADHD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D. Alex</dc:creator>
  <cp:lastModifiedBy>Julie Luht</cp:lastModifiedBy>
  <cp:revision>30</cp:revision>
  <dcterms:created xsi:type="dcterms:W3CDTF">2023-08-11T16:27:21Z</dcterms:created>
  <dcterms:modified xsi:type="dcterms:W3CDTF">2023-08-17T14:56:29Z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0x010100321BBDD672BAB240AE25E8C18386348A</vt:lpwstr>
  </property>
  <property fmtid="{D5CDD505-2E9C-101B-9397-08002B2CF9AE}" pid="3" name="_dlc_DocIdItemGuid">
    <vt:lpwstr>6547e440-faf1-4204-9fba-d64425db12fa</vt:lpwstr>
  </property>
</Properties>
</file>