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drawing8.xml" ContentType="application/vnd.ms-office.drawingml.diagramDrawing+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drawing4.xml" ContentType="application/vnd.ms-office.drawingml.diagramDrawing+xml"/>
  <Override PartName="/ppt/diagrams/colors10.xml" ContentType="application/vnd.openxmlformats-officedocument.drawingml.diagramColors+xml"/>
  <Override PartName="/ppt/diagrams/drawing10.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42"/>
  </p:notesMasterIdLst>
  <p:sldIdLst>
    <p:sldId id="340" r:id="rId3"/>
    <p:sldId id="339" r:id="rId4"/>
    <p:sldId id="337" r:id="rId5"/>
    <p:sldId id="372" r:id="rId6"/>
    <p:sldId id="371" r:id="rId7"/>
    <p:sldId id="370" r:id="rId8"/>
    <p:sldId id="369" r:id="rId9"/>
    <p:sldId id="368" r:id="rId10"/>
    <p:sldId id="367" r:id="rId11"/>
    <p:sldId id="366" r:id="rId12"/>
    <p:sldId id="365" r:id="rId13"/>
    <p:sldId id="364" r:id="rId14"/>
    <p:sldId id="363" r:id="rId15"/>
    <p:sldId id="373" r:id="rId16"/>
    <p:sldId id="341" r:id="rId17"/>
    <p:sldId id="356" r:id="rId18"/>
    <p:sldId id="357" r:id="rId19"/>
    <p:sldId id="353" r:id="rId20"/>
    <p:sldId id="362" r:id="rId21"/>
    <p:sldId id="361" r:id="rId22"/>
    <p:sldId id="360" r:id="rId23"/>
    <p:sldId id="359" r:id="rId24"/>
    <p:sldId id="262" r:id="rId25"/>
    <p:sldId id="336" r:id="rId26"/>
    <p:sldId id="346" r:id="rId27"/>
    <p:sldId id="345" r:id="rId28"/>
    <p:sldId id="347" r:id="rId29"/>
    <p:sldId id="344" r:id="rId30"/>
    <p:sldId id="343" r:id="rId31"/>
    <p:sldId id="348" r:id="rId32"/>
    <p:sldId id="342" r:id="rId33"/>
    <p:sldId id="349" r:id="rId34"/>
    <p:sldId id="350" r:id="rId35"/>
    <p:sldId id="316" r:id="rId36"/>
    <p:sldId id="256" r:id="rId37"/>
    <p:sldId id="257" r:id="rId38"/>
    <p:sldId id="258" r:id="rId39"/>
    <p:sldId id="259"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E6D85-8D09-4598-9395-9D90FDD1A503}" v="50" dt="2023-06-09T14:39:44.367"/>
    <p1510:client id="{D5476E47-8460-0FDB-2117-2D89CECBB136}" v="59" dt="2023-06-09T12:25:04.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32" autoAdjust="0"/>
  </p:normalViewPr>
  <p:slideViewPr>
    <p:cSldViewPr snapToGrid="0">
      <p:cViewPr varScale="1">
        <p:scale>
          <a:sx n="56" d="100"/>
          <a:sy n="56" d="100"/>
        </p:scale>
        <p:origin x="14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customXml" Target="../customXml/item4.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3A03A-FE07-4463-A2FE-F115A1C767A7}"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ACDE367-E3A9-49EB-920E-5A3038811D56}">
      <dgm:prSet custT="1"/>
      <dgm:spPr/>
      <dgm:t>
        <a:bodyPr/>
        <a:lstStyle/>
        <a:p>
          <a:pPr rtl="0"/>
          <a:r>
            <a:rPr lang="en-US" sz="1800">
              <a:latin typeface="Calibri Light"/>
            </a:rPr>
            <a:t>PIN</a:t>
          </a:r>
          <a:r>
            <a:rPr lang="en-US" sz="1800"/>
            <a:t> 22-17</a:t>
          </a:r>
          <a:r>
            <a:rPr lang="en-US" sz="1800">
              <a:latin typeface="Calibri Light"/>
            </a:rPr>
            <a:t>: Ending of COVID-19 State of Emergency</a:t>
          </a:r>
          <a:endParaRPr lang="en-US" sz="1800"/>
        </a:p>
      </dgm:t>
    </dgm:pt>
    <dgm:pt modelId="{F567233F-C9DA-470F-836F-0B9475F5ED3A}" type="parTrans" cxnId="{4B1D6CAF-491C-4F6E-AD78-D10E6B000957}">
      <dgm:prSet/>
      <dgm:spPr/>
      <dgm:t>
        <a:bodyPr/>
        <a:lstStyle/>
        <a:p>
          <a:endParaRPr lang="en-US"/>
        </a:p>
      </dgm:t>
    </dgm:pt>
    <dgm:pt modelId="{1335D425-6A29-4246-88AB-3D49C9DC2E32}" type="sibTrans" cxnId="{4B1D6CAF-491C-4F6E-AD78-D10E6B000957}">
      <dgm:prSet phldrT="1" phldr="0"/>
      <dgm:spPr/>
      <dgm:t>
        <a:bodyPr/>
        <a:lstStyle/>
        <a:p>
          <a:r>
            <a:rPr lang="en-US"/>
            <a:t>1</a:t>
          </a:r>
        </a:p>
      </dgm:t>
    </dgm:pt>
    <dgm:pt modelId="{6AAAB0BE-E0ED-414F-8D66-65A6D24B83F6}">
      <dgm:prSet custT="1"/>
      <dgm:spPr/>
      <dgm:t>
        <a:bodyPr/>
        <a:lstStyle/>
        <a:p>
          <a:pPr rtl="0"/>
          <a:r>
            <a:rPr lang="en-US" sz="1800" dirty="0">
              <a:latin typeface="Calibri Light"/>
            </a:rPr>
            <a:t>PIN 22-16: Responding to Opioid Overdose</a:t>
          </a:r>
          <a:endParaRPr lang="en-US" sz="1800" dirty="0"/>
        </a:p>
      </dgm:t>
    </dgm:pt>
    <dgm:pt modelId="{92065791-CC3D-4773-AB9A-FEDF5FE2F0A4}" type="parTrans" cxnId="{324434FC-9118-4969-A0B2-ACDCED920290}">
      <dgm:prSet/>
      <dgm:spPr/>
      <dgm:t>
        <a:bodyPr/>
        <a:lstStyle/>
        <a:p>
          <a:endParaRPr lang="en-US"/>
        </a:p>
      </dgm:t>
    </dgm:pt>
    <dgm:pt modelId="{53B15B73-E905-4944-A173-8A5B2642FD4E}" type="sibTrans" cxnId="{324434FC-9118-4969-A0B2-ACDCED920290}">
      <dgm:prSet phldrT="2" phldr="0"/>
      <dgm:spPr/>
      <dgm:t>
        <a:bodyPr/>
        <a:lstStyle/>
        <a:p>
          <a:r>
            <a:rPr lang="en-US"/>
            <a:t>2</a:t>
          </a:r>
        </a:p>
      </dgm:t>
    </dgm:pt>
    <dgm:pt modelId="{AB70B938-4D4E-4657-9ED8-FF28BE69C048}">
      <dgm:prSet custT="1"/>
      <dgm:spPr/>
      <dgm:t>
        <a:bodyPr/>
        <a:lstStyle/>
        <a:p>
          <a:pPr rtl="0"/>
          <a:r>
            <a:rPr lang="en-US" sz="1800" dirty="0"/>
            <a:t>Upon release,</a:t>
          </a:r>
          <a:r>
            <a:rPr lang="en-US" sz="1800" dirty="0">
              <a:latin typeface="Calibri Light"/>
            </a:rPr>
            <a:t> prior COVID-19 PINs no longer active</a:t>
          </a:r>
          <a:endParaRPr lang="en-US" sz="1800" dirty="0"/>
        </a:p>
      </dgm:t>
    </dgm:pt>
    <dgm:pt modelId="{EFFBE505-0A32-4343-8A79-377CDFA75426}" type="parTrans" cxnId="{E6DA8D7F-CC5A-4D19-BA0D-B3FE49A3C6A0}">
      <dgm:prSet/>
      <dgm:spPr/>
      <dgm:t>
        <a:bodyPr/>
        <a:lstStyle/>
        <a:p>
          <a:endParaRPr lang="en-US"/>
        </a:p>
      </dgm:t>
    </dgm:pt>
    <dgm:pt modelId="{366DE55A-5956-4828-9A6C-B03900F4A354}" type="sibTrans" cxnId="{E6DA8D7F-CC5A-4D19-BA0D-B3FE49A3C6A0}">
      <dgm:prSet phldrT="3" phldr="0"/>
      <dgm:spPr/>
      <dgm:t>
        <a:bodyPr/>
        <a:lstStyle/>
        <a:p>
          <a:r>
            <a:rPr lang="en-US"/>
            <a:t>3</a:t>
          </a:r>
        </a:p>
      </dgm:t>
    </dgm:pt>
    <dgm:pt modelId="{E823FD66-4E6F-422B-A532-1751150D3623}" type="pres">
      <dgm:prSet presAssocID="{8E73A03A-FE07-4463-A2FE-F115A1C767A7}" presName="Name0" presStyleCnt="0">
        <dgm:presLayoutVars>
          <dgm:animLvl val="lvl"/>
          <dgm:resizeHandles val="exact"/>
        </dgm:presLayoutVars>
      </dgm:prSet>
      <dgm:spPr/>
    </dgm:pt>
    <dgm:pt modelId="{FB1E68BB-9D8D-4C39-B1BD-956863F3E6E3}" type="pres">
      <dgm:prSet presAssocID="{AACDE367-E3A9-49EB-920E-5A3038811D56}" presName="compositeNode" presStyleCnt="0">
        <dgm:presLayoutVars>
          <dgm:bulletEnabled val="1"/>
        </dgm:presLayoutVars>
      </dgm:prSet>
      <dgm:spPr/>
    </dgm:pt>
    <dgm:pt modelId="{295DA62C-3D5F-4FEE-99F0-801C0FF7AF93}" type="pres">
      <dgm:prSet presAssocID="{AACDE367-E3A9-49EB-920E-5A3038811D56}" presName="bgRect" presStyleLbl="bgAccFollowNode1" presStyleIdx="0" presStyleCnt="3" custLinFactNeighborX="-51331" custLinFactNeighborY="-26408"/>
      <dgm:spPr/>
    </dgm:pt>
    <dgm:pt modelId="{31F3B322-BD3C-4BDD-B398-CD7ED4D37E31}" type="pres">
      <dgm:prSet presAssocID="{1335D425-6A29-4246-88AB-3D49C9DC2E32}" presName="sibTransNodeCircle" presStyleLbl="alignNode1" presStyleIdx="0" presStyleCnt="6">
        <dgm:presLayoutVars>
          <dgm:chMax val="0"/>
          <dgm:bulletEnabled/>
        </dgm:presLayoutVars>
      </dgm:prSet>
      <dgm:spPr/>
    </dgm:pt>
    <dgm:pt modelId="{24517816-625E-43A5-A83B-DF8D4CF311FD}" type="pres">
      <dgm:prSet presAssocID="{AACDE367-E3A9-49EB-920E-5A3038811D56}" presName="bottomLine" presStyleLbl="alignNode1" presStyleIdx="1" presStyleCnt="6">
        <dgm:presLayoutVars/>
      </dgm:prSet>
      <dgm:spPr/>
    </dgm:pt>
    <dgm:pt modelId="{2D0969C3-791D-4ABC-B841-D77708F5F972}" type="pres">
      <dgm:prSet presAssocID="{AACDE367-E3A9-49EB-920E-5A3038811D56}" presName="nodeText" presStyleLbl="bgAccFollowNode1" presStyleIdx="0" presStyleCnt="3">
        <dgm:presLayoutVars>
          <dgm:bulletEnabled val="1"/>
        </dgm:presLayoutVars>
      </dgm:prSet>
      <dgm:spPr/>
    </dgm:pt>
    <dgm:pt modelId="{6FB55EAD-1A40-45A2-A32F-0F12F665B329}" type="pres">
      <dgm:prSet presAssocID="{1335D425-6A29-4246-88AB-3D49C9DC2E32}" presName="sibTrans" presStyleCnt="0"/>
      <dgm:spPr/>
    </dgm:pt>
    <dgm:pt modelId="{0F43A85A-BACC-4F37-BAE9-FB7E2FDB2C63}" type="pres">
      <dgm:prSet presAssocID="{6AAAB0BE-E0ED-414F-8D66-65A6D24B83F6}" presName="compositeNode" presStyleCnt="0">
        <dgm:presLayoutVars>
          <dgm:bulletEnabled val="1"/>
        </dgm:presLayoutVars>
      </dgm:prSet>
      <dgm:spPr/>
    </dgm:pt>
    <dgm:pt modelId="{D004FB2D-005B-47DC-9948-DFCC8F4130A6}" type="pres">
      <dgm:prSet presAssocID="{6AAAB0BE-E0ED-414F-8D66-65A6D24B83F6}" presName="bgRect" presStyleLbl="bgAccFollowNode1" presStyleIdx="1" presStyleCnt="3"/>
      <dgm:spPr/>
    </dgm:pt>
    <dgm:pt modelId="{9D4B9BC3-7B16-447E-B79E-DCC85F0B750E}" type="pres">
      <dgm:prSet presAssocID="{53B15B73-E905-4944-A173-8A5B2642FD4E}" presName="sibTransNodeCircle" presStyleLbl="alignNode1" presStyleIdx="2" presStyleCnt="6">
        <dgm:presLayoutVars>
          <dgm:chMax val="0"/>
          <dgm:bulletEnabled/>
        </dgm:presLayoutVars>
      </dgm:prSet>
      <dgm:spPr/>
    </dgm:pt>
    <dgm:pt modelId="{897CBEA5-D35B-4C24-90A7-9CEF57F40239}" type="pres">
      <dgm:prSet presAssocID="{6AAAB0BE-E0ED-414F-8D66-65A6D24B83F6}" presName="bottomLine" presStyleLbl="alignNode1" presStyleIdx="3" presStyleCnt="6">
        <dgm:presLayoutVars/>
      </dgm:prSet>
      <dgm:spPr/>
    </dgm:pt>
    <dgm:pt modelId="{B5B23A35-D1CE-44E4-9CFC-78E34DDDEB2F}" type="pres">
      <dgm:prSet presAssocID="{6AAAB0BE-E0ED-414F-8D66-65A6D24B83F6}" presName="nodeText" presStyleLbl="bgAccFollowNode1" presStyleIdx="1" presStyleCnt="3">
        <dgm:presLayoutVars>
          <dgm:bulletEnabled val="1"/>
        </dgm:presLayoutVars>
      </dgm:prSet>
      <dgm:spPr/>
    </dgm:pt>
    <dgm:pt modelId="{00844BAD-129C-4677-95E0-C707BB98C6F3}" type="pres">
      <dgm:prSet presAssocID="{53B15B73-E905-4944-A173-8A5B2642FD4E}" presName="sibTrans" presStyleCnt="0"/>
      <dgm:spPr/>
    </dgm:pt>
    <dgm:pt modelId="{15758BBA-5DC5-4D9E-B5DF-7A6EC5DC8D24}" type="pres">
      <dgm:prSet presAssocID="{AB70B938-4D4E-4657-9ED8-FF28BE69C048}" presName="compositeNode" presStyleCnt="0">
        <dgm:presLayoutVars>
          <dgm:bulletEnabled val="1"/>
        </dgm:presLayoutVars>
      </dgm:prSet>
      <dgm:spPr/>
    </dgm:pt>
    <dgm:pt modelId="{D914E476-FA7A-40C1-8427-0D2FD0A6C5A4}" type="pres">
      <dgm:prSet presAssocID="{AB70B938-4D4E-4657-9ED8-FF28BE69C048}" presName="bgRect" presStyleLbl="bgAccFollowNode1" presStyleIdx="2" presStyleCnt="3"/>
      <dgm:spPr/>
    </dgm:pt>
    <dgm:pt modelId="{A47F85CF-36C9-4FF9-88F7-8E845CEB2EDA}" type="pres">
      <dgm:prSet presAssocID="{366DE55A-5956-4828-9A6C-B03900F4A354}" presName="sibTransNodeCircle" presStyleLbl="alignNode1" presStyleIdx="4" presStyleCnt="6">
        <dgm:presLayoutVars>
          <dgm:chMax val="0"/>
          <dgm:bulletEnabled/>
        </dgm:presLayoutVars>
      </dgm:prSet>
      <dgm:spPr/>
    </dgm:pt>
    <dgm:pt modelId="{196B9569-2EFB-4D05-85FA-766026CFAB2D}" type="pres">
      <dgm:prSet presAssocID="{AB70B938-4D4E-4657-9ED8-FF28BE69C048}" presName="bottomLine" presStyleLbl="alignNode1" presStyleIdx="5" presStyleCnt="6">
        <dgm:presLayoutVars/>
      </dgm:prSet>
      <dgm:spPr/>
    </dgm:pt>
    <dgm:pt modelId="{112559E1-4E4F-4D80-A9C5-98997A773E92}" type="pres">
      <dgm:prSet presAssocID="{AB70B938-4D4E-4657-9ED8-FF28BE69C048}" presName="nodeText" presStyleLbl="bgAccFollowNode1" presStyleIdx="2" presStyleCnt="3">
        <dgm:presLayoutVars>
          <dgm:bulletEnabled val="1"/>
        </dgm:presLayoutVars>
      </dgm:prSet>
      <dgm:spPr/>
    </dgm:pt>
  </dgm:ptLst>
  <dgm:cxnLst>
    <dgm:cxn modelId="{2B7B0B0F-3EC4-4723-8739-F1D510959FF0}" type="presOf" srcId="{6AAAB0BE-E0ED-414F-8D66-65A6D24B83F6}" destId="{B5B23A35-D1CE-44E4-9CFC-78E34DDDEB2F}" srcOrd="1" destOrd="0" presId="urn:microsoft.com/office/officeart/2016/7/layout/BasicLinearProcessNumbered"/>
    <dgm:cxn modelId="{8B65D227-E258-4DD2-868B-CE627765F57C}" type="presOf" srcId="{1335D425-6A29-4246-88AB-3D49C9DC2E32}" destId="{31F3B322-BD3C-4BDD-B398-CD7ED4D37E31}" srcOrd="0" destOrd="0" presId="urn:microsoft.com/office/officeart/2016/7/layout/BasicLinearProcessNumbered"/>
    <dgm:cxn modelId="{DC2E495B-025A-419C-A9A7-7F20243DAF2D}" type="presOf" srcId="{366DE55A-5956-4828-9A6C-B03900F4A354}" destId="{A47F85CF-36C9-4FF9-88F7-8E845CEB2EDA}" srcOrd="0" destOrd="0" presId="urn:microsoft.com/office/officeart/2016/7/layout/BasicLinearProcessNumbered"/>
    <dgm:cxn modelId="{AE29C060-FA62-450B-AEDB-AAD82840D91B}" type="presOf" srcId="{AB70B938-4D4E-4657-9ED8-FF28BE69C048}" destId="{112559E1-4E4F-4D80-A9C5-98997A773E92}" srcOrd="1" destOrd="0" presId="urn:microsoft.com/office/officeart/2016/7/layout/BasicLinearProcessNumbered"/>
    <dgm:cxn modelId="{CC319049-BEEE-44D1-810D-60BF4AFA9F7A}" type="presOf" srcId="{AACDE367-E3A9-49EB-920E-5A3038811D56}" destId="{2D0969C3-791D-4ABC-B841-D77708F5F972}" srcOrd="1" destOrd="0" presId="urn:microsoft.com/office/officeart/2016/7/layout/BasicLinearProcessNumbered"/>
    <dgm:cxn modelId="{8DAA1478-8216-4736-AA20-DF284F28CB2E}" type="presOf" srcId="{6AAAB0BE-E0ED-414F-8D66-65A6D24B83F6}" destId="{D004FB2D-005B-47DC-9948-DFCC8F4130A6}" srcOrd="0" destOrd="0" presId="urn:microsoft.com/office/officeart/2016/7/layout/BasicLinearProcessNumbered"/>
    <dgm:cxn modelId="{E6DA8D7F-CC5A-4D19-BA0D-B3FE49A3C6A0}" srcId="{8E73A03A-FE07-4463-A2FE-F115A1C767A7}" destId="{AB70B938-4D4E-4657-9ED8-FF28BE69C048}" srcOrd="2" destOrd="0" parTransId="{EFFBE505-0A32-4343-8A79-377CDFA75426}" sibTransId="{366DE55A-5956-4828-9A6C-B03900F4A354}"/>
    <dgm:cxn modelId="{D058399D-083A-4196-8C6C-BB873D357B8F}" type="presOf" srcId="{AACDE367-E3A9-49EB-920E-5A3038811D56}" destId="{295DA62C-3D5F-4FEE-99F0-801C0FF7AF93}" srcOrd="0" destOrd="0" presId="urn:microsoft.com/office/officeart/2016/7/layout/BasicLinearProcessNumbered"/>
    <dgm:cxn modelId="{4F8452A3-3CCA-4372-A706-40D1FEFF827B}" type="presOf" srcId="{53B15B73-E905-4944-A173-8A5B2642FD4E}" destId="{9D4B9BC3-7B16-447E-B79E-DCC85F0B750E}" srcOrd="0" destOrd="0" presId="urn:microsoft.com/office/officeart/2016/7/layout/BasicLinearProcessNumbered"/>
    <dgm:cxn modelId="{4B1D6CAF-491C-4F6E-AD78-D10E6B000957}" srcId="{8E73A03A-FE07-4463-A2FE-F115A1C767A7}" destId="{AACDE367-E3A9-49EB-920E-5A3038811D56}" srcOrd="0" destOrd="0" parTransId="{F567233F-C9DA-470F-836F-0B9475F5ED3A}" sibTransId="{1335D425-6A29-4246-88AB-3D49C9DC2E32}"/>
    <dgm:cxn modelId="{B399E2C4-3490-4D48-B0BB-AC56EFA2F631}" type="presOf" srcId="{8E73A03A-FE07-4463-A2FE-F115A1C767A7}" destId="{E823FD66-4E6F-422B-A532-1751150D3623}" srcOrd="0" destOrd="0" presId="urn:microsoft.com/office/officeart/2016/7/layout/BasicLinearProcessNumbered"/>
    <dgm:cxn modelId="{E2D3D6E4-1803-4252-BC1B-68A109F811C2}" type="presOf" srcId="{AB70B938-4D4E-4657-9ED8-FF28BE69C048}" destId="{D914E476-FA7A-40C1-8427-0D2FD0A6C5A4}" srcOrd="0" destOrd="0" presId="urn:microsoft.com/office/officeart/2016/7/layout/BasicLinearProcessNumbered"/>
    <dgm:cxn modelId="{324434FC-9118-4969-A0B2-ACDCED920290}" srcId="{8E73A03A-FE07-4463-A2FE-F115A1C767A7}" destId="{6AAAB0BE-E0ED-414F-8D66-65A6D24B83F6}" srcOrd="1" destOrd="0" parTransId="{92065791-CC3D-4773-AB9A-FEDF5FE2F0A4}" sibTransId="{53B15B73-E905-4944-A173-8A5B2642FD4E}"/>
    <dgm:cxn modelId="{485DDDF4-6505-4C33-8BE2-097784C12B96}" type="presParOf" srcId="{E823FD66-4E6F-422B-A532-1751150D3623}" destId="{FB1E68BB-9D8D-4C39-B1BD-956863F3E6E3}" srcOrd="0" destOrd="0" presId="urn:microsoft.com/office/officeart/2016/7/layout/BasicLinearProcessNumbered"/>
    <dgm:cxn modelId="{2DCE5F75-877F-4576-B358-374D72C11443}" type="presParOf" srcId="{FB1E68BB-9D8D-4C39-B1BD-956863F3E6E3}" destId="{295DA62C-3D5F-4FEE-99F0-801C0FF7AF93}" srcOrd="0" destOrd="0" presId="urn:microsoft.com/office/officeart/2016/7/layout/BasicLinearProcessNumbered"/>
    <dgm:cxn modelId="{7138FEF9-355E-42EF-A7D9-9F984B01824F}" type="presParOf" srcId="{FB1E68BB-9D8D-4C39-B1BD-956863F3E6E3}" destId="{31F3B322-BD3C-4BDD-B398-CD7ED4D37E31}" srcOrd="1" destOrd="0" presId="urn:microsoft.com/office/officeart/2016/7/layout/BasicLinearProcessNumbered"/>
    <dgm:cxn modelId="{6368B669-9465-408B-B1B7-9824F3A7B53E}" type="presParOf" srcId="{FB1E68BB-9D8D-4C39-B1BD-956863F3E6E3}" destId="{24517816-625E-43A5-A83B-DF8D4CF311FD}" srcOrd="2" destOrd="0" presId="urn:microsoft.com/office/officeart/2016/7/layout/BasicLinearProcessNumbered"/>
    <dgm:cxn modelId="{34C1080B-2574-4AD1-9142-6F895567C2E1}" type="presParOf" srcId="{FB1E68BB-9D8D-4C39-B1BD-956863F3E6E3}" destId="{2D0969C3-791D-4ABC-B841-D77708F5F972}" srcOrd="3" destOrd="0" presId="urn:microsoft.com/office/officeart/2016/7/layout/BasicLinearProcessNumbered"/>
    <dgm:cxn modelId="{76A511BC-7ED4-4F79-B4C6-DFCA4BC08ABA}" type="presParOf" srcId="{E823FD66-4E6F-422B-A532-1751150D3623}" destId="{6FB55EAD-1A40-45A2-A32F-0F12F665B329}" srcOrd="1" destOrd="0" presId="urn:microsoft.com/office/officeart/2016/7/layout/BasicLinearProcessNumbered"/>
    <dgm:cxn modelId="{7F5E0170-BB6D-496E-9DE7-A8FA51C73BAA}" type="presParOf" srcId="{E823FD66-4E6F-422B-A532-1751150D3623}" destId="{0F43A85A-BACC-4F37-BAE9-FB7E2FDB2C63}" srcOrd="2" destOrd="0" presId="urn:microsoft.com/office/officeart/2016/7/layout/BasicLinearProcessNumbered"/>
    <dgm:cxn modelId="{7CE6A87E-F54A-4B6B-8FF5-370E46691D90}" type="presParOf" srcId="{0F43A85A-BACC-4F37-BAE9-FB7E2FDB2C63}" destId="{D004FB2D-005B-47DC-9948-DFCC8F4130A6}" srcOrd="0" destOrd="0" presId="urn:microsoft.com/office/officeart/2016/7/layout/BasicLinearProcessNumbered"/>
    <dgm:cxn modelId="{DC762883-3BCA-40A2-B41D-D924959ABF33}" type="presParOf" srcId="{0F43A85A-BACC-4F37-BAE9-FB7E2FDB2C63}" destId="{9D4B9BC3-7B16-447E-B79E-DCC85F0B750E}" srcOrd="1" destOrd="0" presId="urn:microsoft.com/office/officeart/2016/7/layout/BasicLinearProcessNumbered"/>
    <dgm:cxn modelId="{0108D5BF-1586-42E9-97A5-F37086F8BEE6}" type="presParOf" srcId="{0F43A85A-BACC-4F37-BAE9-FB7E2FDB2C63}" destId="{897CBEA5-D35B-4C24-90A7-9CEF57F40239}" srcOrd="2" destOrd="0" presId="urn:microsoft.com/office/officeart/2016/7/layout/BasicLinearProcessNumbered"/>
    <dgm:cxn modelId="{D78A42A3-A2BD-4443-A5EA-ED5F98786150}" type="presParOf" srcId="{0F43A85A-BACC-4F37-BAE9-FB7E2FDB2C63}" destId="{B5B23A35-D1CE-44E4-9CFC-78E34DDDEB2F}" srcOrd="3" destOrd="0" presId="urn:microsoft.com/office/officeart/2016/7/layout/BasicLinearProcessNumbered"/>
    <dgm:cxn modelId="{3F5C6DC9-0768-4DBC-9788-0928390DB0CD}" type="presParOf" srcId="{E823FD66-4E6F-422B-A532-1751150D3623}" destId="{00844BAD-129C-4677-95E0-C707BB98C6F3}" srcOrd="3" destOrd="0" presId="urn:microsoft.com/office/officeart/2016/7/layout/BasicLinearProcessNumbered"/>
    <dgm:cxn modelId="{F1B47192-C7EC-45B0-BAC4-0A340AC97F41}" type="presParOf" srcId="{E823FD66-4E6F-422B-A532-1751150D3623}" destId="{15758BBA-5DC5-4D9E-B5DF-7A6EC5DC8D24}" srcOrd="4" destOrd="0" presId="urn:microsoft.com/office/officeart/2016/7/layout/BasicLinearProcessNumbered"/>
    <dgm:cxn modelId="{6BBCACB9-C3FE-4A7E-99B8-67E27366B67B}" type="presParOf" srcId="{15758BBA-5DC5-4D9E-B5DF-7A6EC5DC8D24}" destId="{D914E476-FA7A-40C1-8427-0D2FD0A6C5A4}" srcOrd="0" destOrd="0" presId="urn:microsoft.com/office/officeart/2016/7/layout/BasicLinearProcessNumbered"/>
    <dgm:cxn modelId="{7AEE21DD-1C11-4E60-9334-8854ABED25B1}" type="presParOf" srcId="{15758BBA-5DC5-4D9E-B5DF-7A6EC5DC8D24}" destId="{A47F85CF-36C9-4FF9-88F7-8E845CEB2EDA}" srcOrd="1" destOrd="0" presId="urn:microsoft.com/office/officeart/2016/7/layout/BasicLinearProcessNumbered"/>
    <dgm:cxn modelId="{394AB021-4DF8-40BA-9EA0-9BC5C7CD64F8}" type="presParOf" srcId="{15758BBA-5DC5-4D9E-B5DF-7A6EC5DC8D24}" destId="{196B9569-2EFB-4D05-85FA-766026CFAB2D}" srcOrd="2" destOrd="0" presId="urn:microsoft.com/office/officeart/2016/7/layout/BasicLinearProcessNumbered"/>
    <dgm:cxn modelId="{1D220FBA-02B2-4AEB-B2FA-0CB0F1E14D50}" type="presParOf" srcId="{15758BBA-5DC5-4D9E-B5DF-7A6EC5DC8D24}" destId="{112559E1-4E4F-4D80-A9C5-98997A773E92}"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9B5A88-0354-4972-8B31-50853D85204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9F4453-CDB6-4A9A-9251-02D10CE7331A}">
      <dgm:prSet/>
      <dgm:spPr/>
      <dgm:t>
        <a:bodyPr/>
        <a:lstStyle/>
        <a:p>
          <a:r>
            <a:rPr lang="en-US" b="0" i="0"/>
            <a:t>By Monday, June 19</a:t>
          </a:r>
          <a:endParaRPr lang="en-US"/>
        </a:p>
      </dgm:t>
    </dgm:pt>
    <dgm:pt modelId="{5504B9AB-2C2D-48EF-B5BD-E5972AAEA38C}" type="parTrans" cxnId="{35847173-06DC-418D-91B5-4D0B14F13C61}">
      <dgm:prSet/>
      <dgm:spPr/>
      <dgm:t>
        <a:bodyPr/>
        <a:lstStyle/>
        <a:p>
          <a:endParaRPr lang="en-US"/>
        </a:p>
      </dgm:t>
    </dgm:pt>
    <dgm:pt modelId="{3F959054-E497-4C76-9AA4-15B5ACD0E62E}" type="sibTrans" cxnId="{35847173-06DC-418D-91B5-4D0B14F13C61}">
      <dgm:prSet/>
      <dgm:spPr/>
      <dgm:t>
        <a:bodyPr/>
        <a:lstStyle/>
        <a:p>
          <a:endParaRPr lang="en-US"/>
        </a:p>
      </dgm:t>
    </dgm:pt>
    <dgm:pt modelId="{335E5C62-CC82-43CE-8A88-76116982C1CA}">
      <dgm:prSet/>
      <dgm:spPr/>
      <dgm:t>
        <a:bodyPr/>
        <a:lstStyle/>
        <a:p>
          <a:pPr rtl="0"/>
          <a:r>
            <a:rPr lang="en-US" b="0" i="0"/>
            <a:t>Via email</a:t>
          </a:r>
          <a:r>
            <a:rPr lang="en-US" b="0" i="0">
              <a:latin typeface="Calibri Light"/>
            </a:rPr>
            <a:t> </a:t>
          </a:r>
          <a:endParaRPr lang="en-US"/>
        </a:p>
      </dgm:t>
    </dgm:pt>
    <dgm:pt modelId="{0B99F563-8DAD-45D2-96EA-536219CAF90C}" type="parTrans" cxnId="{8FD29374-F0CB-4B0D-AEC7-4D39A0CF65E8}">
      <dgm:prSet/>
      <dgm:spPr/>
      <dgm:t>
        <a:bodyPr/>
        <a:lstStyle/>
        <a:p>
          <a:endParaRPr lang="en-US"/>
        </a:p>
      </dgm:t>
    </dgm:pt>
    <dgm:pt modelId="{880BCC14-2EBA-463B-A8D2-F8F2F12F350C}" type="sibTrans" cxnId="{8FD29374-F0CB-4B0D-AEC7-4D39A0CF65E8}">
      <dgm:prSet/>
      <dgm:spPr/>
      <dgm:t>
        <a:bodyPr/>
        <a:lstStyle/>
        <a:p>
          <a:endParaRPr lang="en-US"/>
        </a:p>
      </dgm:t>
    </dgm:pt>
    <dgm:pt modelId="{C0B6FC27-3717-4E08-8C0D-0C5858504AE8}">
      <dgm:prSet/>
      <dgm:spPr/>
      <dgm:t>
        <a:bodyPr/>
        <a:lstStyle/>
        <a:p>
          <a:r>
            <a:rPr lang="en-US" b="0" i="0"/>
            <a:t>To COR and Regional Nurse Specialist (Shannon Bentley or Melissa Cusey</a:t>
          </a:r>
          <a:r>
            <a:rPr lang="en-US" b="0" i="0">
              <a:latin typeface="Calibri Light"/>
            </a:rPr>
            <a:t>)</a:t>
          </a:r>
          <a:endParaRPr lang="en-US"/>
        </a:p>
      </dgm:t>
    </dgm:pt>
    <dgm:pt modelId="{9B77BAE0-377F-43A6-982D-4165B60282BF}" type="parTrans" cxnId="{74308349-4099-436A-8279-A6156BB5FBAD}">
      <dgm:prSet/>
      <dgm:spPr/>
      <dgm:t>
        <a:bodyPr/>
        <a:lstStyle/>
        <a:p>
          <a:endParaRPr lang="en-US"/>
        </a:p>
      </dgm:t>
    </dgm:pt>
    <dgm:pt modelId="{8B3FA0FF-BCE3-43E4-A4F9-0FC6C0E3FF65}" type="sibTrans" cxnId="{74308349-4099-436A-8279-A6156BB5FBAD}">
      <dgm:prSet/>
      <dgm:spPr/>
      <dgm:t>
        <a:bodyPr/>
        <a:lstStyle/>
        <a:p>
          <a:endParaRPr lang="en-US"/>
        </a:p>
      </dgm:t>
    </dgm:pt>
    <dgm:pt modelId="{5C32FE1B-EE38-435F-8D91-1628E6699DA5}" type="pres">
      <dgm:prSet presAssocID="{F49B5A88-0354-4972-8B31-50853D85204B}" presName="linear" presStyleCnt="0">
        <dgm:presLayoutVars>
          <dgm:animLvl val="lvl"/>
          <dgm:resizeHandles val="exact"/>
        </dgm:presLayoutVars>
      </dgm:prSet>
      <dgm:spPr/>
    </dgm:pt>
    <dgm:pt modelId="{F24C981C-8AA6-40B0-843F-6A20A545B652}" type="pres">
      <dgm:prSet presAssocID="{899F4453-CDB6-4A9A-9251-02D10CE7331A}" presName="parentText" presStyleLbl="node1" presStyleIdx="0" presStyleCnt="3">
        <dgm:presLayoutVars>
          <dgm:chMax val="0"/>
          <dgm:bulletEnabled val="1"/>
        </dgm:presLayoutVars>
      </dgm:prSet>
      <dgm:spPr/>
    </dgm:pt>
    <dgm:pt modelId="{30211375-C9A6-4264-AA87-CCAA355B0CC1}" type="pres">
      <dgm:prSet presAssocID="{3F959054-E497-4C76-9AA4-15B5ACD0E62E}" presName="spacer" presStyleCnt="0"/>
      <dgm:spPr/>
    </dgm:pt>
    <dgm:pt modelId="{70041ECE-3506-4204-8498-30D4C7AFC3AA}" type="pres">
      <dgm:prSet presAssocID="{335E5C62-CC82-43CE-8A88-76116982C1CA}" presName="parentText" presStyleLbl="node1" presStyleIdx="1" presStyleCnt="3">
        <dgm:presLayoutVars>
          <dgm:chMax val="0"/>
          <dgm:bulletEnabled val="1"/>
        </dgm:presLayoutVars>
      </dgm:prSet>
      <dgm:spPr/>
    </dgm:pt>
    <dgm:pt modelId="{5AAE987E-AAC9-4A47-B340-89A59C489734}" type="pres">
      <dgm:prSet presAssocID="{880BCC14-2EBA-463B-A8D2-F8F2F12F350C}" presName="spacer" presStyleCnt="0"/>
      <dgm:spPr/>
    </dgm:pt>
    <dgm:pt modelId="{1E5DF8F4-412D-4653-AA18-0C26D748DF72}" type="pres">
      <dgm:prSet presAssocID="{C0B6FC27-3717-4E08-8C0D-0C5858504AE8}" presName="parentText" presStyleLbl="node1" presStyleIdx="2" presStyleCnt="3">
        <dgm:presLayoutVars>
          <dgm:chMax val="0"/>
          <dgm:bulletEnabled val="1"/>
        </dgm:presLayoutVars>
      </dgm:prSet>
      <dgm:spPr/>
    </dgm:pt>
  </dgm:ptLst>
  <dgm:cxnLst>
    <dgm:cxn modelId="{880AF212-D092-437C-B1E2-065AAA04EB47}" type="presOf" srcId="{899F4453-CDB6-4A9A-9251-02D10CE7331A}" destId="{F24C981C-8AA6-40B0-843F-6A20A545B652}" srcOrd="0" destOrd="0" presId="urn:microsoft.com/office/officeart/2005/8/layout/vList2"/>
    <dgm:cxn modelId="{64592419-AC24-46EF-9777-D1E44F8E8879}" type="presOf" srcId="{335E5C62-CC82-43CE-8A88-76116982C1CA}" destId="{70041ECE-3506-4204-8498-30D4C7AFC3AA}" srcOrd="0" destOrd="0" presId="urn:microsoft.com/office/officeart/2005/8/layout/vList2"/>
    <dgm:cxn modelId="{D084B123-5D33-4932-A376-739CF461132E}" type="presOf" srcId="{C0B6FC27-3717-4E08-8C0D-0C5858504AE8}" destId="{1E5DF8F4-412D-4653-AA18-0C26D748DF72}" srcOrd="0" destOrd="0" presId="urn:microsoft.com/office/officeart/2005/8/layout/vList2"/>
    <dgm:cxn modelId="{74308349-4099-436A-8279-A6156BB5FBAD}" srcId="{F49B5A88-0354-4972-8B31-50853D85204B}" destId="{C0B6FC27-3717-4E08-8C0D-0C5858504AE8}" srcOrd="2" destOrd="0" parTransId="{9B77BAE0-377F-43A6-982D-4165B60282BF}" sibTransId="{8B3FA0FF-BCE3-43E4-A4F9-0FC6C0E3FF65}"/>
    <dgm:cxn modelId="{35847173-06DC-418D-91B5-4D0B14F13C61}" srcId="{F49B5A88-0354-4972-8B31-50853D85204B}" destId="{899F4453-CDB6-4A9A-9251-02D10CE7331A}" srcOrd="0" destOrd="0" parTransId="{5504B9AB-2C2D-48EF-B5BD-E5972AAEA38C}" sibTransId="{3F959054-E497-4C76-9AA4-15B5ACD0E62E}"/>
    <dgm:cxn modelId="{8FD29374-F0CB-4B0D-AEC7-4D39A0CF65E8}" srcId="{F49B5A88-0354-4972-8B31-50853D85204B}" destId="{335E5C62-CC82-43CE-8A88-76116982C1CA}" srcOrd="1" destOrd="0" parTransId="{0B99F563-8DAD-45D2-96EA-536219CAF90C}" sibTransId="{880BCC14-2EBA-463B-A8D2-F8F2F12F350C}"/>
    <dgm:cxn modelId="{978949BA-D133-4032-8EB5-8BE2B125DA47}" type="presOf" srcId="{F49B5A88-0354-4972-8B31-50853D85204B}" destId="{5C32FE1B-EE38-435F-8D91-1628E6699DA5}" srcOrd="0" destOrd="0" presId="urn:microsoft.com/office/officeart/2005/8/layout/vList2"/>
    <dgm:cxn modelId="{F2AE52B8-8DAE-4E86-B430-13DDE83FF8FC}" type="presParOf" srcId="{5C32FE1B-EE38-435F-8D91-1628E6699DA5}" destId="{F24C981C-8AA6-40B0-843F-6A20A545B652}" srcOrd="0" destOrd="0" presId="urn:microsoft.com/office/officeart/2005/8/layout/vList2"/>
    <dgm:cxn modelId="{871D2B84-DED6-459D-A0F2-6221F97EEE10}" type="presParOf" srcId="{5C32FE1B-EE38-435F-8D91-1628E6699DA5}" destId="{30211375-C9A6-4264-AA87-CCAA355B0CC1}" srcOrd="1" destOrd="0" presId="urn:microsoft.com/office/officeart/2005/8/layout/vList2"/>
    <dgm:cxn modelId="{9B36CD3D-1D2B-4DE6-9AEF-1D8129E7EC19}" type="presParOf" srcId="{5C32FE1B-EE38-435F-8D91-1628E6699DA5}" destId="{70041ECE-3506-4204-8498-30D4C7AFC3AA}" srcOrd="2" destOrd="0" presId="urn:microsoft.com/office/officeart/2005/8/layout/vList2"/>
    <dgm:cxn modelId="{9A69D46D-2898-4729-A6A9-4257C9F4C06F}" type="presParOf" srcId="{5C32FE1B-EE38-435F-8D91-1628E6699DA5}" destId="{5AAE987E-AAC9-4A47-B340-89A59C489734}" srcOrd="3" destOrd="0" presId="urn:microsoft.com/office/officeart/2005/8/layout/vList2"/>
    <dgm:cxn modelId="{528453AD-62CE-476F-AEDB-F881954EE39A}" type="presParOf" srcId="{5C32FE1B-EE38-435F-8D91-1628E6699DA5}" destId="{1E5DF8F4-412D-4653-AA18-0C26D748DF7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D75A7-D215-4EE1-AB20-D08503BF24B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2E2DB9-9751-4065-A214-FFA199D98C0F}">
      <dgm:prSet phldr="0"/>
      <dgm:spPr/>
      <dgm:t>
        <a:bodyPr/>
        <a:lstStyle/>
        <a:p>
          <a:pPr rtl="0"/>
          <a:r>
            <a:rPr lang="en-US">
              <a:latin typeface="Calibri Light"/>
            </a:rPr>
            <a:t>Pandemic and Infectious Disease included in Emergency Action Plan</a:t>
          </a:r>
          <a:endParaRPr lang="en-US"/>
        </a:p>
      </dgm:t>
    </dgm:pt>
    <dgm:pt modelId="{90D02076-A980-42AB-A01D-BB22510A2B15}" type="parTrans" cxnId="{699C2F1C-EF05-486A-AB43-963E67AE51C0}">
      <dgm:prSet/>
      <dgm:spPr/>
      <dgm:t>
        <a:bodyPr/>
        <a:lstStyle/>
        <a:p>
          <a:endParaRPr lang="en-US"/>
        </a:p>
      </dgm:t>
    </dgm:pt>
    <dgm:pt modelId="{0B31C3C2-9386-48BC-9929-1E3848C1003E}" type="sibTrans" cxnId="{699C2F1C-EF05-486A-AB43-963E67AE51C0}">
      <dgm:prSet/>
      <dgm:spPr/>
      <dgm:t>
        <a:bodyPr/>
        <a:lstStyle/>
        <a:p>
          <a:endParaRPr lang="en-US"/>
        </a:p>
      </dgm:t>
    </dgm:pt>
    <dgm:pt modelId="{C6CDEB06-ACAB-4512-B528-3BF5CC1C74CF}">
      <dgm:prSet/>
      <dgm:spPr/>
      <dgm:t>
        <a:bodyPr/>
        <a:lstStyle/>
        <a:p>
          <a:r>
            <a:rPr lang="en-US" b="0" i="0"/>
            <a:t>Mask Wearing</a:t>
          </a:r>
          <a:endParaRPr lang="en-US"/>
        </a:p>
      </dgm:t>
    </dgm:pt>
    <dgm:pt modelId="{6C901939-ECBB-40DB-BAE3-5F2129FC1E78}" type="parTrans" cxnId="{AE43FB7A-6D1D-4327-AF57-BC6250ED8D98}">
      <dgm:prSet/>
      <dgm:spPr/>
      <dgm:t>
        <a:bodyPr/>
        <a:lstStyle/>
        <a:p>
          <a:endParaRPr lang="en-US"/>
        </a:p>
      </dgm:t>
    </dgm:pt>
    <dgm:pt modelId="{706257CE-0160-454A-B0C4-D7D5E6C66721}" type="sibTrans" cxnId="{AE43FB7A-6D1D-4327-AF57-BC6250ED8D98}">
      <dgm:prSet/>
      <dgm:spPr/>
      <dgm:t>
        <a:bodyPr/>
        <a:lstStyle/>
        <a:p>
          <a:endParaRPr lang="en-US"/>
        </a:p>
      </dgm:t>
    </dgm:pt>
    <dgm:pt modelId="{D6FEECA2-BA05-4416-9D32-842AEC80A5BE}">
      <dgm:prSet/>
      <dgm:spPr/>
      <dgm:t>
        <a:bodyPr/>
        <a:lstStyle/>
        <a:p>
          <a:r>
            <a:rPr lang="en-US" b="0" i="0"/>
            <a:t>Exposure to COVID-19</a:t>
          </a:r>
          <a:endParaRPr lang="en-US"/>
        </a:p>
      </dgm:t>
    </dgm:pt>
    <dgm:pt modelId="{874B65E8-62ED-4CBF-B2A8-520525FB16AF}" type="parTrans" cxnId="{9B2B9408-D112-4CCC-82D0-7963D6653783}">
      <dgm:prSet/>
      <dgm:spPr/>
      <dgm:t>
        <a:bodyPr/>
        <a:lstStyle/>
        <a:p>
          <a:endParaRPr lang="en-US"/>
        </a:p>
      </dgm:t>
    </dgm:pt>
    <dgm:pt modelId="{9E232261-EF05-4659-9F09-466102CD9C55}" type="sibTrans" cxnId="{9B2B9408-D112-4CCC-82D0-7963D6653783}">
      <dgm:prSet/>
      <dgm:spPr/>
      <dgm:t>
        <a:bodyPr/>
        <a:lstStyle/>
        <a:p>
          <a:endParaRPr lang="en-US"/>
        </a:p>
      </dgm:t>
    </dgm:pt>
    <dgm:pt modelId="{905E1F2B-1355-4CDC-9A01-123948B5FB00}">
      <dgm:prSet/>
      <dgm:spPr/>
      <dgm:t>
        <a:bodyPr/>
        <a:lstStyle/>
        <a:p>
          <a:r>
            <a:rPr lang="en-US" b="0" i="0"/>
            <a:t>Isolation for COVID-19</a:t>
          </a:r>
          <a:endParaRPr lang="en-US"/>
        </a:p>
      </dgm:t>
    </dgm:pt>
    <dgm:pt modelId="{09B21BD6-BA53-4531-92D9-464E5B373C64}" type="parTrans" cxnId="{1AEDFFAF-AD46-4EC3-9822-EF89541B82D1}">
      <dgm:prSet/>
      <dgm:spPr/>
      <dgm:t>
        <a:bodyPr/>
        <a:lstStyle/>
        <a:p>
          <a:endParaRPr lang="en-US"/>
        </a:p>
      </dgm:t>
    </dgm:pt>
    <dgm:pt modelId="{B32D881A-AFA1-4C72-91D0-9E5FDE6225AF}" type="sibTrans" cxnId="{1AEDFFAF-AD46-4EC3-9822-EF89541B82D1}">
      <dgm:prSet/>
      <dgm:spPr/>
      <dgm:t>
        <a:bodyPr/>
        <a:lstStyle/>
        <a:p>
          <a:endParaRPr lang="en-US"/>
        </a:p>
      </dgm:t>
    </dgm:pt>
    <dgm:pt modelId="{A12226BA-69C0-4345-940D-CC8601EDE267}">
      <dgm:prSet/>
      <dgm:spPr/>
      <dgm:t>
        <a:bodyPr/>
        <a:lstStyle/>
        <a:p>
          <a:r>
            <a:rPr lang="en-US" b="0" i="0"/>
            <a:t>Reporting, Contact Tracing, and Outbreak Response</a:t>
          </a:r>
          <a:endParaRPr lang="en-US"/>
        </a:p>
      </dgm:t>
    </dgm:pt>
    <dgm:pt modelId="{3FC77227-2DC7-49FC-8339-AADD6050B1E3}" type="parTrans" cxnId="{3E13BF79-6F22-48C0-940F-14C13147F7A6}">
      <dgm:prSet/>
      <dgm:spPr/>
      <dgm:t>
        <a:bodyPr/>
        <a:lstStyle/>
        <a:p>
          <a:endParaRPr lang="en-US"/>
        </a:p>
      </dgm:t>
    </dgm:pt>
    <dgm:pt modelId="{ACF5A274-551E-437C-9A1A-0E5F0ED16CCD}" type="sibTrans" cxnId="{3E13BF79-6F22-48C0-940F-14C13147F7A6}">
      <dgm:prSet/>
      <dgm:spPr/>
      <dgm:t>
        <a:bodyPr/>
        <a:lstStyle/>
        <a:p>
          <a:endParaRPr lang="en-US"/>
        </a:p>
      </dgm:t>
    </dgm:pt>
    <dgm:pt modelId="{A4BF4BA5-25D1-49C2-B05A-3BFD2EB9754F}">
      <dgm:prSet/>
      <dgm:spPr/>
      <dgm:t>
        <a:bodyPr/>
        <a:lstStyle/>
        <a:p>
          <a:r>
            <a:rPr lang="en-US" b="0" i="0"/>
            <a:t>COVID-19 Testing</a:t>
          </a:r>
          <a:endParaRPr lang="en-US"/>
        </a:p>
      </dgm:t>
    </dgm:pt>
    <dgm:pt modelId="{ACFEC02D-412B-40BB-B582-916711277FEB}" type="parTrans" cxnId="{E9B75FB1-72F1-4BB6-816A-1DA465BF373E}">
      <dgm:prSet/>
      <dgm:spPr/>
      <dgm:t>
        <a:bodyPr/>
        <a:lstStyle/>
        <a:p>
          <a:endParaRPr lang="en-US"/>
        </a:p>
      </dgm:t>
    </dgm:pt>
    <dgm:pt modelId="{E138841A-7C49-4CE2-80D4-EC32ACD15D1B}" type="sibTrans" cxnId="{E9B75FB1-72F1-4BB6-816A-1DA465BF373E}">
      <dgm:prSet/>
      <dgm:spPr/>
      <dgm:t>
        <a:bodyPr/>
        <a:lstStyle/>
        <a:p>
          <a:endParaRPr lang="en-US"/>
        </a:p>
      </dgm:t>
    </dgm:pt>
    <dgm:pt modelId="{2EC1C7A1-4E11-485C-B9C7-22F4E24AAB4D}">
      <dgm:prSet/>
      <dgm:spPr/>
      <dgm:t>
        <a:bodyPr/>
        <a:lstStyle/>
        <a:p>
          <a:r>
            <a:rPr lang="en-US" b="0" i="0"/>
            <a:t>Vaccinations</a:t>
          </a:r>
          <a:endParaRPr lang="en-US"/>
        </a:p>
      </dgm:t>
    </dgm:pt>
    <dgm:pt modelId="{3F9FEE95-9484-4815-A98A-F14192BFBDB2}" type="parTrans" cxnId="{1E44BFD0-4DEF-4949-89D1-9E131628C8DD}">
      <dgm:prSet/>
      <dgm:spPr/>
      <dgm:t>
        <a:bodyPr/>
        <a:lstStyle/>
        <a:p>
          <a:endParaRPr lang="en-US"/>
        </a:p>
      </dgm:t>
    </dgm:pt>
    <dgm:pt modelId="{353F2D46-D0E6-4677-BE58-6946279C69E1}" type="sibTrans" cxnId="{1E44BFD0-4DEF-4949-89D1-9E131628C8DD}">
      <dgm:prSet/>
      <dgm:spPr/>
      <dgm:t>
        <a:bodyPr/>
        <a:lstStyle/>
        <a:p>
          <a:endParaRPr lang="en-US"/>
        </a:p>
      </dgm:t>
    </dgm:pt>
    <dgm:pt modelId="{1ECA9177-CF7D-47BD-ABDC-82D3533185DA}">
      <dgm:prSet/>
      <dgm:spPr/>
      <dgm:t>
        <a:bodyPr/>
        <a:lstStyle/>
        <a:p>
          <a:r>
            <a:rPr lang="en-US" b="0" i="0"/>
            <a:t>Leave Status</a:t>
          </a:r>
          <a:endParaRPr lang="en-US"/>
        </a:p>
      </dgm:t>
    </dgm:pt>
    <dgm:pt modelId="{9451D80D-78C9-416D-A14D-A806784F9092}" type="parTrans" cxnId="{1F6F4704-991C-4800-BB79-45ECD312B1C1}">
      <dgm:prSet/>
      <dgm:spPr/>
      <dgm:t>
        <a:bodyPr/>
        <a:lstStyle/>
        <a:p>
          <a:endParaRPr lang="en-US"/>
        </a:p>
      </dgm:t>
    </dgm:pt>
    <dgm:pt modelId="{8B2330E4-3E3D-4EFB-9E16-4E9285DE3304}" type="sibTrans" cxnId="{1F6F4704-991C-4800-BB79-45ECD312B1C1}">
      <dgm:prSet/>
      <dgm:spPr/>
      <dgm:t>
        <a:bodyPr/>
        <a:lstStyle/>
        <a:p>
          <a:endParaRPr lang="en-US"/>
        </a:p>
      </dgm:t>
    </dgm:pt>
    <dgm:pt modelId="{B0E23B75-7667-4D6A-AB3D-B62EAC43C6DD}" type="pres">
      <dgm:prSet presAssocID="{D71D75A7-D215-4EE1-AB20-D08503BF24B3}" presName="linear" presStyleCnt="0">
        <dgm:presLayoutVars>
          <dgm:animLvl val="lvl"/>
          <dgm:resizeHandles val="exact"/>
        </dgm:presLayoutVars>
      </dgm:prSet>
      <dgm:spPr/>
    </dgm:pt>
    <dgm:pt modelId="{F587020C-8306-41A1-B962-C1696B70479F}" type="pres">
      <dgm:prSet presAssocID="{EC2E2DB9-9751-4065-A214-FFA199D98C0F}" presName="parentText" presStyleLbl="node1" presStyleIdx="0" presStyleCnt="8">
        <dgm:presLayoutVars>
          <dgm:chMax val="0"/>
          <dgm:bulletEnabled val="1"/>
        </dgm:presLayoutVars>
      </dgm:prSet>
      <dgm:spPr/>
    </dgm:pt>
    <dgm:pt modelId="{364D1437-E337-437C-B7EC-A000E8C23F58}" type="pres">
      <dgm:prSet presAssocID="{0B31C3C2-9386-48BC-9929-1E3848C1003E}" presName="spacer" presStyleCnt="0"/>
      <dgm:spPr/>
    </dgm:pt>
    <dgm:pt modelId="{AD7E753F-1B2A-4626-87D7-8B5E5B458233}" type="pres">
      <dgm:prSet presAssocID="{C6CDEB06-ACAB-4512-B528-3BF5CC1C74CF}" presName="parentText" presStyleLbl="node1" presStyleIdx="1" presStyleCnt="8">
        <dgm:presLayoutVars>
          <dgm:chMax val="0"/>
          <dgm:bulletEnabled val="1"/>
        </dgm:presLayoutVars>
      </dgm:prSet>
      <dgm:spPr/>
    </dgm:pt>
    <dgm:pt modelId="{D8627285-C2FE-4B2C-9704-A811E71C0B1A}" type="pres">
      <dgm:prSet presAssocID="{706257CE-0160-454A-B0C4-D7D5E6C66721}" presName="spacer" presStyleCnt="0"/>
      <dgm:spPr/>
    </dgm:pt>
    <dgm:pt modelId="{2DDE8B89-1814-4C23-B209-1F0E5D086087}" type="pres">
      <dgm:prSet presAssocID="{D6FEECA2-BA05-4416-9D32-842AEC80A5BE}" presName="parentText" presStyleLbl="node1" presStyleIdx="2" presStyleCnt="8">
        <dgm:presLayoutVars>
          <dgm:chMax val="0"/>
          <dgm:bulletEnabled val="1"/>
        </dgm:presLayoutVars>
      </dgm:prSet>
      <dgm:spPr/>
    </dgm:pt>
    <dgm:pt modelId="{0B9F2AC0-5C98-46BF-A0E1-7F711CAB0CCC}" type="pres">
      <dgm:prSet presAssocID="{9E232261-EF05-4659-9F09-466102CD9C55}" presName="spacer" presStyleCnt="0"/>
      <dgm:spPr/>
    </dgm:pt>
    <dgm:pt modelId="{53A84D14-4557-4010-BF2A-F9E189528B44}" type="pres">
      <dgm:prSet presAssocID="{905E1F2B-1355-4CDC-9A01-123948B5FB00}" presName="parentText" presStyleLbl="node1" presStyleIdx="3" presStyleCnt="8">
        <dgm:presLayoutVars>
          <dgm:chMax val="0"/>
          <dgm:bulletEnabled val="1"/>
        </dgm:presLayoutVars>
      </dgm:prSet>
      <dgm:spPr/>
    </dgm:pt>
    <dgm:pt modelId="{A46AA34A-BF4C-46A8-9C37-493F39FA9902}" type="pres">
      <dgm:prSet presAssocID="{B32D881A-AFA1-4C72-91D0-9E5FDE6225AF}" presName="spacer" presStyleCnt="0"/>
      <dgm:spPr/>
    </dgm:pt>
    <dgm:pt modelId="{09A08F65-4D66-4D4D-8957-868087CE85CA}" type="pres">
      <dgm:prSet presAssocID="{A12226BA-69C0-4345-940D-CC8601EDE267}" presName="parentText" presStyleLbl="node1" presStyleIdx="4" presStyleCnt="8">
        <dgm:presLayoutVars>
          <dgm:chMax val="0"/>
          <dgm:bulletEnabled val="1"/>
        </dgm:presLayoutVars>
      </dgm:prSet>
      <dgm:spPr/>
    </dgm:pt>
    <dgm:pt modelId="{8C66A4A7-BB6D-49F6-8610-03F0CECBEAEE}" type="pres">
      <dgm:prSet presAssocID="{ACF5A274-551E-437C-9A1A-0E5F0ED16CCD}" presName="spacer" presStyleCnt="0"/>
      <dgm:spPr/>
    </dgm:pt>
    <dgm:pt modelId="{34E97C0B-D2F7-4A3B-BD78-B59217DAE08E}" type="pres">
      <dgm:prSet presAssocID="{A4BF4BA5-25D1-49C2-B05A-3BFD2EB9754F}" presName="parentText" presStyleLbl="node1" presStyleIdx="5" presStyleCnt="8">
        <dgm:presLayoutVars>
          <dgm:chMax val="0"/>
          <dgm:bulletEnabled val="1"/>
        </dgm:presLayoutVars>
      </dgm:prSet>
      <dgm:spPr/>
    </dgm:pt>
    <dgm:pt modelId="{78082115-7C03-427E-B312-2847B0D68095}" type="pres">
      <dgm:prSet presAssocID="{E138841A-7C49-4CE2-80D4-EC32ACD15D1B}" presName="spacer" presStyleCnt="0"/>
      <dgm:spPr/>
    </dgm:pt>
    <dgm:pt modelId="{D1B9DACC-7659-4DC6-8583-CE8E6EE282A8}" type="pres">
      <dgm:prSet presAssocID="{2EC1C7A1-4E11-485C-B9C7-22F4E24AAB4D}" presName="parentText" presStyleLbl="node1" presStyleIdx="6" presStyleCnt="8">
        <dgm:presLayoutVars>
          <dgm:chMax val="0"/>
          <dgm:bulletEnabled val="1"/>
        </dgm:presLayoutVars>
      </dgm:prSet>
      <dgm:spPr/>
    </dgm:pt>
    <dgm:pt modelId="{DEF0818D-3AA8-4684-8EE4-E0839B77A82F}" type="pres">
      <dgm:prSet presAssocID="{353F2D46-D0E6-4677-BE58-6946279C69E1}" presName="spacer" presStyleCnt="0"/>
      <dgm:spPr/>
    </dgm:pt>
    <dgm:pt modelId="{B6F252BF-AF8A-4568-B2DE-1766BEB74BE8}" type="pres">
      <dgm:prSet presAssocID="{1ECA9177-CF7D-47BD-ABDC-82D3533185DA}" presName="parentText" presStyleLbl="node1" presStyleIdx="7" presStyleCnt="8">
        <dgm:presLayoutVars>
          <dgm:chMax val="0"/>
          <dgm:bulletEnabled val="1"/>
        </dgm:presLayoutVars>
      </dgm:prSet>
      <dgm:spPr/>
    </dgm:pt>
  </dgm:ptLst>
  <dgm:cxnLst>
    <dgm:cxn modelId="{1F6F4704-991C-4800-BB79-45ECD312B1C1}" srcId="{D71D75A7-D215-4EE1-AB20-D08503BF24B3}" destId="{1ECA9177-CF7D-47BD-ABDC-82D3533185DA}" srcOrd="7" destOrd="0" parTransId="{9451D80D-78C9-416D-A14D-A806784F9092}" sibTransId="{8B2330E4-3E3D-4EFB-9E16-4E9285DE3304}"/>
    <dgm:cxn modelId="{9B2B9408-D112-4CCC-82D0-7963D6653783}" srcId="{D71D75A7-D215-4EE1-AB20-D08503BF24B3}" destId="{D6FEECA2-BA05-4416-9D32-842AEC80A5BE}" srcOrd="2" destOrd="0" parTransId="{874B65E8-62ED-4CBF-B2A8-520525FB16AF}" sibTransId="{9E232261-EF05-4659-9F09-466102CD9C55}"/>
    <dgm:cxn modelId="{ABA49F19-246A-44A4-80A9-E9E06A7AA6D6}" type="presOf" srcId="{A4BF4BA5-25D1-49C2-B05A-3BFD2EB9754F}" destId="{34E97C0B-D2F7-4A3B-BD78-B59217DAE08E}" srcOrd="0" destOrd="0" presId="urn:microsoft.com/office/officeart/2005/8/layout/vList2"/>
    <dgm:cxn modelId="{699C2F1C-EF05-486A-AB43-963E67AE51C0}" srcId="{D71D75A7-D215-4EE1-AB20-D08503BF24B3}" destId="{EC2E2DB9-9751-4065-A214-FFA199D98C0F}" srcOrd="0" destOrd="0" parTransId="{90D02076-A980-42AB-A01D-BB22510A2B15}" sibTransId="{0B31C3C2-9386-48BC-9929-1E3848C1003E}"/>
    <dgm:cxn modelId="{C2ADF535-7E5F-4DF5-8530-7B4027AC9D8E}" type="presOf" srcId="{C6CDEB06-ACAB-4512-B528-3BF5CC1C74CF}" destId="{AD7E753F-1B2A-4626-87D7-8B5E5B458233}" srcOrd="0" destOrd="0" presId="urn:microsoft.com/office/officeart/2005/8/layout/vList2"/>
    <dgm:cxn modelId="{7870E848-E007-4FDE-A5FB-A873DA0A1EC8}" type="presOf" srcId="{EC2E2DB9-9751-4065-A214-FFA199D98C0F}" destId="{F587020C-8306-41A1-B962-C1696B70479F}" srcOrd="0" destOrd="0" presId="urn:microsoft.com/office/officeart/2005/8/layout/vList2"/>
    <dgm:cxn modelId="{5F42DF4F-F760-4DC9-A96B-62E01CAE28FD}" type="presOf" srcId="{D71D75A7-D215-4EE1-AB20-D08503BF24B3}" destId="{B0E23B75-7667-4D6A-AB3D-B62EAC43C6DD}" srcOrd="0" destOrd="0" presId="urn:microsoft.com/office/officeart/2005/8/layout/vList2"/>
    <dgm:cxn modelId="{3E13BF79-6F22-48C0-940F-14C13147F7A6}" srcId="{D71D75A7-D215-4EE1-AB20-D08503BF24B3}" destId="{A12226BA-69C0-4345-940D-CC8601EDE267}" srcOrd="4" destOrd="0" parTransId="{3FC77227-2DC7-49FC-8339-AADD6050B1E3}" sibTransId="{ACF5A274-551E-437C-9A1A-0E5F0ED16CCD}"/>
    <dgm:cxn modelId="{AE43FB7A-6D1D-4327-AF57-BC6250ED8D98}" srcId="{D71D75A7-D215-4EE1-AB20-D08503BF24B3}" destId="{C6CDEB06-ACAB-4512-B528-3BF5CC1C74CF}" srcOrd="1" destOrd="0" parTransId="{6C901939-ECBB-40DB-BAE3-5F2129FC1E78}" sibTransId="{706257CE-0160-454A-B0C4-D7D5E6C66721}"/>
    <dgm:cxn modelId="{6E6A0B8E-966F-4C97-81AC-2CB11DEEB893}" type="presOf" srcId="{A12226BA-69C0-4345-940D-CC8601EDE267}" destId="{09A08F65-4D66-4D4D-8957-868087CE85CA}" srcOrd="0" destOrd="0" presId="urn:microsoft.com/office/officeart/2005/8/layout/vList2"/>
    <dgm:cxn modelId="{B845669C-F093-4FF9-A873-AEBFD8E10760}" type="presOf" srcId="{D6FEECA2-BA05-4416-9D32-842AEC80A5BE}" destId="{2DDE8B89-1814-4C23-B209-1F0E5D086087}" srcOrd="0" destOrd="0" presId="urn:microsoft.com/office/officeart/2005/8/layout/vList2"/>
    <dgm:cxn modelId="{1AEDFFAF-AD46-4EC3-9822-EF89541B82D1}" srcId="{D71D75A7-D215-4EE1-AB20-D08503BF24B3}" destId="{905E1F2B-1355-4CDC-9A01-123948B5FB00}" srcOrd="3" destOrd="0" parTransId="{09B21BD6-BA53-4531-92D9-464E5B373C64}" sibTransId="{B32D881A-AFA1-4C72-91D0-9E5FDE6225AF}"/>
    <dgm:cxn modelId="{E9B75FB1-72F1-4BB6-816A-1DA465BF373E}" srcId="{D71D75A7-D215-4EE1-AB20-D08503BF24B3}" destId="{A4BF4BA5-25D1-49C2-B05A-3BFD2EB9754F}" srcOrd="5" destOrd="0" parTransId="{ACFEC02D-412B-40BB-B582-916711277FEB}" sibTransId="{E138841A-7C49-4CE2-80D4-EC32ACD15D1B}"/>
    <dgm:cxn modelId="{695E1DBF-173A-406E-9A4A-6FE96E499581}" type="presOf" srcId="{905E1F2B-1355-4CDC-9A01-123948B5FB00}" destId="{53A84D14-4557-4010-BF2A-F9E189528B44}" srcOrd="0" destOrd="0" presId="urn:microsoft.com/office/officeart/2005/8/layout/vList2"/>
    <dgm:cxn modelId="{1E44BFD0-4DEF-4949-89D1-9E131628C8DD}" srcId="{D71D75A7-D215-4EE1-AB20-D08503BF24B3}" destId="{2EC1C7A1-4E11-485C-B9C7-22F4E24AAB4D}" srcOrd="6" destOrd="0" parTransId="{3F9FEE95-9484-4815-A98A-F14192BFBDB2}" sibTransId="{353F2D46-D0E6-4677-BE58-6946279C69E1}"/>
    <dgm:cxn modelId="{F171E8EC-72AB-4649-8B16-AC51A7B453DD}" type="presOf" srcId="{2EC1C7A1-4E11-485C-B9C7-22F4E24AAB4D}" destId="{D1B9DACC-7659-4DC6-8583-CE8E6EE282A8}" srcOrd="0" destOrd="0" presId="urn:microsoft.com/office/officeart/2005/8/layout/vList2"/>
    <dgm:cxn modelId="{385504FF-6027-4803-B840-950380466BE8}" type="presOf" srcId="{1ECA9177-CF7D-47BD-ABDC-82D3533185DA}" destId="{B6F252BF-AF8A-4568-B2DE-1766BEB74BE8}" srcOrd="0" destOrd="0" presId="urn:microsoft.com/office/officeart/2005/8/layout/vList2"/>
    <dgm:cxn modelId="{04C4244D-7ED6-4F6D-A55C-9D4D78D4DDE4}" type="presParOf" srcId="{B0E23B75-7667-4D6A-AB3D-B62EAC43C6DD}" destId="{F587020C-8306-41A1-B962-C1696B70479F}" srcOrd="0" destOrd="0" presId="urn:microsoft.com/office/officeart/2005/8/layout/vList2"/>
    <dgm:cxn modelId="{4681753B-1644-4FAD-8F17-B7855FD29355}" type="presParOf" srcId="{B0E23B75-7667-4D6A-AB3D-B62EAC43C6DD}" destId="{364D1437-E337-437C-B7EC-A000E8C23F58}" srcOrd="1" destOrd="0" presId="urn:microsoft.com/office/officeart/2005/8/layout/vList2"/>
    <dgm:cxn modelId="{6735438B-6FC1-4C3C-A016-E060E94C35EF}" type="presParOf" srcId="{B0E23B75-7667-4D6A-AB3D-B62EAC43C6DD}" destId="{AD7E753F-1B2A-4626-87D7-8B5E5B458233}" srcOrd="2" destOrd="0" presId="urn:microsoft.com/office/officeart/2005/8/layout/vList2"/>
    <dgm:cxn modelId="{77520F6C-7D96-4C13-A164-EBAD4A2D8D5E}" type="presParOf" srcId="{B0E23B75-7667-4D6A-AB3D-B62EAC43C6DD}" destId="{D8627285-C2FE-4B2C-9704-A811E71C0B1A}" srcOrd="3" destOrd="0" presId="urn:microsoft.com/office/officeart/2005/8/layout/vList2"/>
    <dgm:cxn modelId="{C7393424-E706-41B8-B7E6-4012B9015AC0}" type="presParOf" srcId="{B0E23B75-7667-4D6A-AB3D-B62EAC43C6DD}" destId="{2DDE8B89-1814-4C23-B209-1F0E5D086087}" srcOrd="4" destOrd="0" presId="urn:microsoft.com/office/officeart/2005/8/layout/vList2"/>
    <dgm:cxn modelId="{FBEC346F-A19C-4C21-BAEF-175BFD2DD0F8}" type="presParOf" srcId="{B0E23B75-7667-4D6A-AB3D-B62EAC43C6DD}" destId="{0B9F2AC0-5C98-46BF-A0E1-7F711CAB0CCC}" srcOrd="5" destOrd="0" presId="urn:microsoft.com/office/officeart/2005/8/layout/vList2"/>
    <dgm:cxn modelId="{08D0CE87-F49A-4495-A63A-8C6198DEAD58}" type="presParOf" srcId="{B0E23B75-7667-4D6A-AB3D-B62EAC43C6DD}" destId="{53A84D14-4557-4010-BF2A-F9E189528B44}" srcOrd="6" destOrd="0" presId="urn:microsoft.com/office/officeart/2005/8/layout/vList2"/>
    <dgm:cxn modelId="{73F1AC19-F3C2-40DE-BD68-54AB0E436BD5}" type="presParOf" srcId="{B0E23B75-7667-4D6A-AB3D-B62EAC43C6DD}" destId="{A46AA34A-BF4C-46A8-9C37-493F39FA9902}" srcOrd="7" destOrd="0" presId="urn:microsoft.com/office/officeart/2005/8/layout/vList2"/>
    <dgm:cxn modelId="{DF405991-AF33-42E8-8709-776BC6C78725}" type="presParOf" srcId="{B0E23B75-7667-4D6A-AB3D-B62EAC43C6DD}" destId="{09A08F65-4D66-4D4D-8957-868087CE85CA}" srcOrd="8" destOrd="0" presId="urn:microsoft.com/office/officeart/2005/8/layout/vList2"/>
    <dgm:cxn modelId="{4F1A4979-E71F-4E1B-8D91-85C7C9E41A44}" type="presParOf" srcId="{B0E23B75-7667-4D6A-AB3D-B62EAC43C6DD}" destId="{8C66A4A7-BB6D-49F6-8610-03F0CECBEAEE}" srcOrd="9" destOrd="0" presId="urn:microsoft.com/office/officeart/2005/8/layout/vList2"/>
    <dgm:cxn modelId="{C69F842C-7E01-4B98-A8CD-37295AD98C54}" type="presParOf" srcId="{B0E23B75-7667-4D6A-AB3D-B62EAC43C6DD}" destId="{34E97C0B-D2F7-4A3B-BD78-B59217DAE08E}" srcOrd="10" destOrd="0" presId="urn:microsoft.com/office/officeart/2005/8/layout/vList2"/>
    <dgm:cxn modelId="{7EDFB69F-1135-41DE-A2DB-22CD5B1452CC}" type="presParOf" srcId="{B0E23B75-7667-4D6A-AB3D-B62EAC43C6DD}" destId="{78082115-7C03-427E-B312-2847B0D68095}" srcOrd="11" destOrd="0" presId="urn:microsoft.com/office/officeart/2005/8/layout/vList2"/>
    <dgm:cxn modelId="{A5C55968-8037-4B4C-A1FC-BF1A3F4495B9}" type="presParOf" srcId="{B0E23B75-7667-4D6A-AB3D-B62EAC43C6DD}" destId="{D1B9DACC-7659-4DC6-8583-CE8E6EE282A8}" srcOrd="12" destOrd="0" presId="urn:microsoft.com/office/officeart/2005/8/layout/vList2"/>
    <dgm:cxn modelId="{283C9558-C37C-492A-AC4E-59EEC49E0EE5}" type="presParOf" srcId="{B0E23B75-7667-4D6A-AB3D-B62EAC43C6DD}" destId="{DEF0818D-3AA8-4684-8EE4-E0839B77A82F}" srcOrd="13" destOrd="0" presId="urn:microsoft.com/office/officeart/2005/8/layout/vList2"/>
    <dgm:cxn modelId="{95DB7BD9-989A-4820-9132-20CF325F2D67}" type="presParOf" srcId="{B0E23B75-7667-4D6A-AB3D-B62EAC43C6DD}" destId="{B6F252BF-AF8A-4568-B2DE-1766BEB74BE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66D60-9AA9-4B31-AE1A-81E94CA803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64ED5E-B557-46D0-83B0-2F48F5646950}">
      <dgm:prSet/>
      <dgm:spPr/>
      <dgm:t>
        <a:bodyPr/>
        <a:lstStyle/>
        <a:p>
          <a:pPr>
            <a:lnSpc>
              <a:spcPct val="100000"/>
            </a:lnSpc>
          </a:pPr>
          <a:r>
            <a:rPr lang="en-US" b="0" i="0"/>
            <a:t>Follow CDC Guidance</a:t>
          </a:r>
          <a:endParaRPr lang="en-US"/>
        </a:p>
      </dgm:t>
    </dgm:pt>
    <dgm:pt modelId="{DBAB12C1-9F7B-40C5-872D-67D4705AF6F9}" type="parTrans" cxnId="{C1C26B0C-09E2-4E39-9CDB-067FA2106A0A}">
      <dgm:prSet/>
      <dgm:spPr/>
      <dgm:t>
        <a:bodyPr/>
        <a:lstStyle/>
        <a:p>
          <a:endParaRPr lang="en-US"/>
        </a:p>
      </dgm:t>
    </dgm:pt>
    <dgm:pt modelId="{E2221A61-6A0D-44DF-912C-33E85612F2FF}" type="sibTrans" cxnId="{C1C26B0C-09E2-4E39-9CDB-067FA2106A0A}">
      <dgm:prSet/>
      <dgm:spPr/>
      <dgm:t>
        <a:bodyPr/>
        <a:lstStyle/>
        <a:p>
          <a:endParaRPr lang="en-US"/>
        </a:p>
      </dgm:t>
    </dgm:pt>
    <dgm:pt modelId="{26155630-695E-439B-86E7-360F472B2D3F}">
      <dgm:prSet/>
      <dgm:spPr/>
      <dgm:t>
        <a:bodyPr/>
        <a:lstStyle/>
        <a:p>
          <a:pPr>
            <a:lnSpc>
              <a:spcPct val="100000"/>
            </a:lnSpc>
          </a:pPr>
          <a:r>
            <a:rPr lang="en-US" b="0" i="0"/>
            <a:t>Mask as soon as exposure is identified and continue masking for 10 full days</a:t>
          </a:r>
          <a:endParaRPr lang="en-US"/>
        </a:p>
      </dgm:t>
    </dgm:pt>
    <dgm:pt modelId="{17BDFEEF-F505-4BA4-8038-105E2A199E38}" type="parTrans" cxnId="{8ACA0B16-F5E0-4AB7-B242-7CD735ABF2FE}">
      <dgm:prSet/>
      <dgm:spPr/>
      <dgm:t>
        <a:bodyPr/>
        <a:lstStyle/>
        <a:p>
          <a:endParaRPr lang="en-US"/>
        </a:p>
      </dgm:t>
    </dgm:pt>
    <dgm:pt modelId="{749ECF33-D141-48D2-85F3-D2B6B08C0690}" type="sibTrans" cxnId="{8ACA0B16-F5E0-4AB7-B242-7CD735ABF2FE}">
      <dgm:prSet/>
      <dgm:spPr/>
      <dgm:t>
        <a:bodyPr/>
        <a:lstStyle/>
        <a:p>
          <a:endParaRPr lang="en-US"/>
        </a:p>
      </dgm:t>
    </dgm:pt>
    <dgm:pt modelId="{618FB6C5-804A-4DA6-A37D-B581CD76F6E6}">
      <dgm:prSet/>
      <dgm:spPr/>
      <dgm:t>
        <a:bodyPr/>
        <a:lstStyle/>
        <a:p>
          <a:pPr>
            <a:lnSpc>
              <a:spcPct val="100000"/>
            </a:lnSpc>
          </a:pPr>
          <a:r>
            <a:rPr lang="en-US" b="0" i="0"/>
            <a:t>Test student as soon as possible upon identification of CCE with an NAAT (Abbott ID Now)</a:t>
          </a:r>
          <a:endParaRPr lang="en-US"/>
        </a:p>
      </dgm:t>
    </dgm:pt>
    <dgm:pt modelId="{997596A6-2CA9-4182-B963-4CC26D87B020}" type="parTrans" cxnId="{0DB37DCE-ADA3-4A2A-B8FF-B3892204BD90}">
      <dgm:prSet/>
      <dgm:spPr/>
      <dgm:t>
        <a:bodyPr/>
        <a:lstStyle/>
        <a:p>
          <a:endParaRPr lang="en-US"/>
        </a:p>
      </dgm:t>
    </dgm:pt>
    <dgm:pt modelId="{9DAA3A26-29B8-4F15-A158-AF58D642EE3B}" type="sibTrans" cxnId="{0DB37DCE-ADA3-4A2A-B8FF-B3892204BD90}">
      <dgm:prSet/>
      <dgm:spPr/>
      <dgm:t>
        <a:bodyPr/>
        <a:lstStyle/>
        <a:p>
          <a:endParaRPr lang="en-US"/>
        </a:p>
      </dgm:t>
    </dgm:pt>
    <dgm:pt modelId="{6615D735-D2B4-478D-B438-0E411CE8854F}">
      <dgm:prSet/>
      <dgm:spPr/>
      <dgm:t>
        <a:bodyPr/>
        <a:lstStyle/>
        <a:p>
          <a:pPr>
            <a:lnSpc>
              <a:spcPct val="100000"/>
            </a:lnSpc>
          </a:pPr>
          <a:r>
            <a:rPr lang="en-US" b="0" i="0"/>
            <a:t>Test student again at least 5 full days (i.e., Day 6) after exposure or if symptoms develop with an NAAT</a:t>
          </a:r>
          <a:endParaRPr lang="en-US"/>
        </a:p>
      </dgm:t>
    </dgm:pt>
    <dgm:pt modelId="{81570A93-6168-40C7-A889-210A839A98D7}" type="parTrans" cxnId="{A72350F4-5D48-47FA-951E-426954B19C83}">
      <dgm:prSet/>
      <dgm:spPr/>
      <dgm:t>
        <a:bodyPr/>
        <a:lstStyle/>
        <a:p>
          <a:endParaRPr lang="en-US"/>
        </a:p>
      </dgm:t>
    </dgm:pt>
    <dgm:pt modelId="{A4154033-437B-4E49-8B93-2E98E6290720}" type="sibTrans" cxnId="{A72350F4-5D48-47FA-951E-426954B19C83}">
      <dgm:prSet/>
      <dgm:spPr/>
      <dgm:t>
        <a:bodyPr/>
        <a:lstStyle/>
        <a:p>
          <a:endParaRPr lang="en-US"/>
        </a:p>
      </dgm:t>
    </dgm:pt>
    <dgm:pt modelId="{BE3263E2-5DE1-4965-A6FD-C462DFA7871C}" type="pres">
      <dgm:prSet presAssocID="{23466D60-9AA9-4B31-AE1A-81E94CA803D2}" presName="root" presStyleCnt="0">
        <dgm:presLayoutVars>
          <dgm:dir/>
          <dgm:resizeHandles val="exact"/>
        </dgm:presLayoutVars>
      </dgm:prSet>
      <dgm:spPr/>
    </dgm:pt>
    <dgm:pt modelId="{40DAABC2-A8FE-4EC5-B861-CEBE004508C1}" type="pres">
      <dgm:prSet presAssocID="{5D64ED5E-B557-46D0-83B0-2F48F5646950}" presName="compNode" presStyleCnt="0"/>
      <dgm:spPr/>
    </dgm:pt>
    <dgm:pt modelId="{2A8BC5F7-339E-42A4-ABC2-FFEE568669A5}" type="pres">
      <dgm:prSet presAssocID="{5D64ED5E-B557-46D0-83B0-2F48F5646950}" presName="bgRect" presStyleLbl="bgShp" presStyleIdx="0" presStyleCnt="4"/>
      <dgm:spPr/>
    </dgm:pt>
    <dgm:pt modelId="{F2AED19F-5A92-492D-B1BB-BC78FC99FA3E}" type="pres">
      <dgm:prSet presAssocID="{5D64ED5E-B557-46D0-83B0-2F48F56469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al"/>
        </a:ext>
      </dgm:extLst>
    </dgm:pt>
    <dgm:pt modelId="{A9A4C6D1-122D-42ED-936E-E1E8573CF69C}" type="pres">
      <dgm:prSet presAssocID="{5D64ED5E-B557-46D0-83B0-2F48F5646950}" presName="spaceRect" presStyleCnt="0"/>
      <dgm:spPr/>
    </dgm:pt>
    <dgm:pt modelId="{44F958BD-E4B7-4C08-8ABB-914253B33FC5}" type="pres">
      <dgm:prSet presAssocID="{5D64ED5E-B557-46D0-83B0-2F48F5646950}" presName="parTx" presStyleLbl="revTx" presStyleIdx="0" presStyleCnt="4">
        <dgm:presLayoutVars>
          <dgm:chMax val="0"/>
          <dgm:chPref val="0"/>
        </dgm:presLayoutVars>
      </dgm:prSet>
      <dgm:spPr/>
    </dgm:pt>
    <dgm:pt modelId="{B27E6D90-1F77-4818-9F4F-5C156590CA04}" type="pres">
      <dgm:prSet presAssocID="{E2221A61-6A0D-44DF-912C-33E85612F2FF}" presName="sibTrans" presStyleCnt="0"/>
      <dgm:spPr/>
    </dgm:pt>
    <dgm:pt modelId="{B2A9FC4C-3B74-44FB-AFD8-C3C2C82D965E}" type="pres">
      <dgm:prSet presAssocID="{26155630-695E-439B-86E7-360F472B2D3F}" presName="compNode" presStyleCnt="0"/>
      <dgm:spPr/>
    </dgm:pt>
    <dgm:pt modelId="{BB110B76-FE88-4490-9446-0B01CB1F20DF}" type="pres">
      <dgm:prSet presAssocID="{26155630-695E-439B-86E7-360F472B2D3F}" presName="bgRect" presStyleLbl="bgShp" presStyleIdx="1" presStyleCnt="4"/>
      <dgm:spPr/>
    </dgm:pt>
    <dgm:pt modelId="{73AF4AFE-85CA-4D00-92A9-2E04141DE777}" type="pres">
      <dgm:prSet presAssocID="{26155630-695E-439B-86E7-360F472B2D3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95 mask with solid fill"/>
        </a:ext>
      </dgm:extLst>
    </dgm:pt>
    <dgm:pt modelId="{6E0C6D90-FDAD-43D1-8D4E-846B91FCE29F}" type="pres">
      <dgm:prSet presAssocID="{26155630-695E-439B-86E7-360F472B2D3F}" presName="spaceRect" presStyleCnt="0"/>
      <dgm:spPr/>
    </dgm:pt>
    <dgm:pt modelId="{C5907638-D104-48B6-8125-8FCF1CE53112}" type="pres">
      <dgm:prSet presAssocID="{26155630-695E-439B-86E7-360F472B2D3F}" presName="parTx" presStyleLbl="revTx" presStyleIdx="1" presStyleCnt="4">
        <dgm:presLayoutVars>
          <dgm:chMax val="0"/>
          <dgm:chPref val="0"/>
        </dgm:presLayoutVars>
      </dgm:prSet>
      <dgm:spPr/>
    </dgm:pt>
    <dgm:pt modelId="{CB6D3F08-280F-480C-9D93-A6C727840CA5}" type="pres">
      <dgm:prSet presAssocID="{749ECF33-D141-48D2-85F3-D2B6B08C0690}" presName="sibTrans" presStyleCnt="0"/>
      <dgm:spPr/>
    </dgm:pt>
    <dgm:pt modelId="{517CDDB5-8E0A-4FBF-BE34-B8F09CABBB88}" type="pres">
      <dgm:prSet presAssocID="{618FB6C5-804A-4DA6-A37D-B581CD76F6E6}" presName="compNode" presStyleCnt="0"/>
      <dgm:spPr/>
    </dgm:pt>
    <dgm:pt modelId="{46C3DB10-FAF7-4BAF-AB52-F9F3AAFB8DEA}" type="pres">
      <dgm:prSet presAssocID="{618FB6C5-804A-4DA6-A37D-B581CD76F6E6}" presName="bgRect" presStyleLbl="bgShp" presStyleIdx="2" presStyleCnt="4"/>
      <dgm:spPr/>
    </dgm:pt>
    <dgm:pt modelId="{8B1964D8-F0E1-4ABE-B5EE-577D2C1BB679}" type="pres">
      <dgm:prSet presAssocID="{618FB6C5-804A-4DA6-A37D-B581CD76F6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st tubes"/>
        </a:ext>
      </dgm:extLst>
    </dgm:pt>
    <dgm:pt modelId="{F704F6A8-B8C5-48CE-8C1C-EDD0D11859A8}" type="pres">
      <dgm:prSet presAssocID="{618FB6C5-804A-4DA6-A37D-B581CD76F6E6}" presName="spaceRect" presStyleCnt="0"/>
      <dgm:spPr/>
    </dgm:pt>
    <dgm:pt modelId="{1125DFEE-D8E1-409E-959E-5D3C9A01F441}" type="pres">
      <dgm:prSet presAssocID="{618FB6C5-804A-4DA6-A37D-B581CD76F6E6}" presName="parTx" presStyleLbl="revTx" presStyleIdx="2" presStyleCnt="4">
        <dgm:presLayoutVars>
          <dgm:chMax val="0"/>
          <dgm:chPref val="0"/>
        </dgm:presLayoutVars>
      </dgm:prSet>
      <dgm:spPr/>
    </dgm:pt>
    <dgm:pt modelId="{21B27CAE-C0AB-4F37-A7E9-B29B7C7C942D}" type="pres">
      <dgm:prSet presAssocID="{9DAA3A26-29B8-4F15-A158-AF58D642EE3B}" presName="sibTrans" presStyleCnt="0"/>
      <dgm:spPr/>
    </dgm:pt>
    <dgm:pt modelId="{18E3A7B0-6D15-44DE-99B8-D49CF320351C}" type="pres">
      <dgm:prSet presAssocID="{6615D735-D2B4-478D-B438-0E411CE8854F}" presName="compNode" presStyleCnt="0"/>
      <dgm:spPr/>
    </dgm:pt>
    <dgm:pt modelId="{FF77CCBC-F210-4792-A8D6-619432521D4E}" type="pres">
      <dgm:prSet presAssocID="{6615D735-D2B4-478D-B438-0E411CE8854F}" presName="bgRect" presStyleLbl="bgShp" presStyleIdx="3" presStyleCnt="4"/>
      <dgm:spPr/>
    </dgm:pt>
    <dgm:pt modelId="{F9377C19-E4C1-420A-AE62-D2CDC0F5032E}" type="pres">
      <dgm:prSet presAssocID="{6615D735-D2B4-478D-B438-0E411CE8854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ily calendar with solid fill"/>
        </a:ext>
      </dgm:extLst>
    </dgm:pt>
    <dgm:pt modelId="{06147C45-CC89-41EF-A2CA-55F635236FE0}" type="pres">
      <dgm:prSet presAssocID="{6615D735-D2B4-478D-B438-0E411CE8854F}" presName="spaceRect" presStyleCnt="0"/>
      <dgm:spPr/>
    </dgm:pt>
    <dgm:pt modelId="{E0BFC145-1CA7-4C5B-87DA-354BA1182058}" type="pres">
      <dgm:prSet presAssocID="{6615D735-D2B4-478D-B438-0E411CE8854F}" presName="parTx" presStyleLbl="revTx" presStyleIdx="3" presStyleCnt="4">
        <dgm:presLayoutVars>
          <dgm:chMax val="0"/>
          <dgm:chPref val="0"/>
        </dgm:presLayoutVars>
      </dgm:prSet>
      <dgm:spPr/>
    </dgm:pt>
  </dgm:ptLst>
  <dgm:cxnLst>
    <dgm:cxn modelId="{C1C26B0C-09E2-4E39-9CDB-067FA2106A0A}" srcId="{23466D60-9AA9-4B31-AE1A-81E94CA803D2}" destId="{5D64ED5E-B557-46D0-83B0-2F48F5646950}" srcOrd="0" destOrd="0" parTransId="{DBAB12C1-9F7B-40C5-872D-67D4705AF6F9}" sibTransId="{E2221A61-6A0D-44DF-912C-33E85612F2FF}"/>
    <dgm:cxn modelId="{D8AD5B14-3296-40D1-9CA1-6ED0AADCEA33}" type="presOf" srcId="{5D64ED5E-B557-46D0-83B0-2F48F5646950}" destId="{44F958BD-E4B7-4C08-8ABB-914253B33FC5}" srcOrd="0" destOrd="0" presId="urn:microsoft.com/office/officeart/2018/2/layout/IconVerticalSolidList"/>
    <dgm:cxn modelId="{8ACA0B16-F5E0-4AB7-B242-7CD735ABF2FE}" srcId="{23466D60-9AA9-4B31-AE1A-81E94CA803D2}" destId="{26155630-695E-439B-86E7-360F472B2D3F}" srcOrd="1" destOrd="0" parTransId="{17BDFEEF-F505-4BA4-8038-105E2A199E38}" sibTransId="{749ECF33-D141-48D2-85F3-D2B6B08C0690}"/>
    <dgm:cxn modelId="{4E11AD4E-9D60-49E4-8D57-97ACF661ACB9}" type="presOf" srcId="{23466D60-9AA9-4B31-AE1A-81E94CA803D2}" destId="{BE3263E2-5DE1-4965-A6FD-C462DFA7871C}" srcOrd="0" destOrd="0" presId="urn:microsoft.com/office/officeart/2018/2/layout/IconVerticalSolidList"/>
    <dgm:cxn modelId="{4C5B84BA-FCAF-480F-8929-25A1C06A7BF4}" type="presOf" srcId="{26155630-695E-439B-86E7-360F472B2D3F}" destId="{C5907638-D104-48B6-8125-8FCF1CE53112}" srcOrd="0" destOrd="0" presId="urn:microsoft.com/office/officeart/2018/2/layout/IconVerticalSolidList"/>
    <dgm:cxn modelId="{BAB7C4CB-A500-49E5-961F-1DAC2080B330}" type="presOf" srcId="{618FB6C5-804A-4DA6-A37D-B581CD76F6E6}" destId="{1125DFEE-D8E1-409E-959E-5D3C9A01F441}" srcOrd="0" destOrd="0" presId="urn:microsoft.com/office/officeart/2018/2/layout/IconVerticalSolidList"/>
    <dgm:cxn modelId="{0DB37DCE-ADA3-4A2A-B8FF-B3892204BD90}" srcId="{23466D60-9AA9-4B31-AE1A-81E94CA803D2}" destId="{618FB6C5-804A-4DA6-A37D-B581CD76F6E6}" srcOrd="2" destOrd="0" parTransId="{997596A6-2CA9-4182-B963-4CC26D87B020}" sibTransId="{9DAA3A26-29B8-4F15-A158-AF58D642EE3B}"/>
    <dgm:cxn modelId="{04E525F4-4818-4B9F-BCC0-ADAAAC0C32AE}" type="presOf" srcId="{6615D735-D2B4-478D-B438-0E411CE8854F}" destId="{E0BFC145-1CA7-4C5B-87DA-354BA1182058}" srcOrd="0" destOrd="0" presId="urn:microsoft.com/office/officeart/2018/2/layout/IconVerticalSolidList"/>
    <dgm:cxn modelId="{A72350F4-5D48-47FA-951E-426954B19C83}" srcId="{23466D60-9AA9-4B31-AE1A-81E94CA803D2}" destId="{6615D735-D2B4-478D-B438-0E411CE8854F}" srcOrd="3" destOrd="0" parTransId="{81570A93-6168-40C7-A889-210A839A98D7}" sibTransId="{A4154033-437B-4E49-8B93-2E98E6290720}"/>
    <dgm:cxn modelId="{D6927FD2-2251-4437-AAC1-C5EDF6A48262}" type="presParOf" srcId="{BE3263E2-5DE1-4965-A6FD-C462DFA7871C}" destId="{40DAABC2-A8FE-4EC5-B861-CEBE004508C1}" srcOrd="0" destOrd="0" presId="urn:microsoft.com/office/officeart/2018/2/layout/IconVerticalSolidList"/>
    <dgm:cxn modelId="{397FDF52-C57B-4930-9BBE-DED03071E4D7}" type="presParOf" srcId="{40DAABC2-A8FE-4EC5-B861-CEBE004508C1}" destId="{2A8BC5F7-339E-42A4-ABC2-FFEE568669A5}" srcOrd="0" destOrd="0" presId="urn:microsoft.com/office/officeart/2018/2/layout/IconVerticalSolidList"/>
    <dgm:cxn modelId="{8ECB7CED-7FB4-4EF8-82FA-BD43F82E2638}" type="presParOf" srcId="{40DAABC2-A8FE-4EC5-B861-CEBE004508C1}" destId="{F2AED19F-5A92-492D-B1BB-BC78FC99FA3E}" srcOrd="1" destOrd="0" presId="urn:microsoft.com/office/officeart/2018/2/layout/IconVerticalSolidList"/>
    <dgm:cxn modelId="{F81FE9CF-6F80-4BFE-97A0-4A92D9339A32}" type="presParOf" srcId="{40DAABC2-A8FE-4EC5-B861-CEBE004508C1}" destId="{A9A4C6D1-122D-42ED-936E-E1E8573CF69C}" srcOrd="2" destOrd="0" presId="urn:microsoft.com/office/officeart/2018/2/layout/IconVerticalSolidList"/>
    <dgm:cxn modelId="{638AC6A9-5E66-40FC-97E6-E60592596BE0}" type="presParOf" srcId="{40DAABC2-A8FE-4EC5-B861-CEBE004508C1}" destId="{44F958BD-E4B7-4C08-8ABB-914253B33FC5}" srcOrd="3" destOrd="0" presId="urn:microsoft.com/office/officeart/2018/2/layout/IconVerticalSolidList"/>
    <dgm:cxn modelId="{F9D6E92F-7368-4A7C-9D46-6791A543F42B}" type="presParOf" srcId="{BE3263E2-5DE1-4965-A6FD-C462DFA7871C}" destId="{B27E6D90-1F77-4818-9F4F-5C156590CA04}" srcOrd="1" destOrd="0" presId="urn:microsoft.com/office/officeart/2018/2/layout/IconVerticalSolidList"/>
    <dgm:cxn modelId="{4CC4454B-AE3C-49DC-B686-01F7E491A7FB}" type="presParOf" srcId="{BE3263E2-5DE1-4965-A6FD-C462DFA7871C}" destId="{B2A9FC4C-3B74-44FB-AFD8-C3C2C82D965E}" srcOrd="2" destOrd="0" presId="urn:microsoft.com/office/officeart/2018/2/layout/IconVerticalSolidList"/>
    <dgm:cxn modelId="{5F9234FD-5B25-44B9-A079-E21EE8B75622}" type="presParOf" srcId="{B2A9FC4C-3B74-44FB-AFD8-C3C2C82D965E}" destId="{BB110B76-FE88-4490-9446-0B01CB1F20DF}" srcOrd="0" destOrd="0" presId="urn:microsoft.com/office/officeart/2018/2/layout/IconVerticalSolidList"/>
    <dgm:cxn modelId="{9399904E-826D-41DD-80F6-9907F16509FB}" type="presParOf" srcId="{B2A9FC4C-3B74-44FB-AFD8-C3C2C82D965E}" destId="{73AF4AFE-85CA-4D00-92A9-2E04141DE777}" srcOrd="1" destOrd="0" presId="urn:microsoft.com/office/officeart/2018/2/layout/IconVerticalSolidList"/>
    <dgm:cxn modelId="{E6C184FF-E082-4032-A136-B580F826BFBA}" type="presParOf" srcId="{B2A9FC4C-3B74-44FB-AFD8-C3C2C82D965E}" destId="{6E0C6D90-FDAD-43D1-8D4E-846B91FCE29F}" srcOrd="2" destOrd="0" presId="urn:microsoft.com/office/officeart/2018/2/layout/IconVerticalSolidList"/>
    <dgm:cxn modelId="{DE0FA94B-FB11-4993-A73D-372E7EA2A656}" type="presParOf" srcId="{B2A9FC4C-3B74-44FB-AFD8-C3C2C82D965E}" destId="{C5907638-D104-48B6-8125-8FCF1CE53112}" srcOrd="3" destOrd="0" presId="urn:microsoft.com/office/officeart/2018/2/layout/IconVerticalSolidList"/>
    <dgm:cxn modelId="{A66BD376-7D02-4143-891C-87284FF67B46}" type="presParOf" srcId="{BE3263E2-5DE1-4965-A6FD-C462DFA7871C}" destId="{CB6D3F08-280F-480C-9D93-A6C727840CA5}" srcOrd="3" destOrd="0" presId="urn:microsoft.com/office/officeart/2018/2/layout/IconVerticalSolidList"/>
    <dgm:cxn modelId="{837EDB97-C5FD-45D4-B4AE-C6DB591B2B96}" type="presParOf" srcId="{BE3263E2-5DE1-4965-A6FD-C462DFA7871C}" destId="{517CDDB5-8E0A-4FBF-BE34-B8F09CABBB88}" srcOrd="4" destOrd="0" presId="urn:microsoft.com/office/officeart/2018/2/layout/IconVerticalSolidList"/>
    <dgm:cxn modelId="{C8298738-D7C2-4064-8D7F-81D4F052A236}" type="presParOf" srcId="{517CDDB5-8E0A-4FBF-BE34-B8F09CABBB88}" destId="{46C3DB10-FAF7-4BAF-AB52-F9F3AAFB8DEA}" srcOrd="0" destOrd="0" presId="urn:microsoft.com/office/officeart/2018/2/layout/IconVerticalSolidList"/>
    <dgm:cxn modelId="{F347FB10-7852-4888-91CA-3A7EE2716771}" type="presParOf" srcId="{517CDDB5-8E0A-4FBF-BE34-B8F09CABBB88}" destId="{8B1964D8-F0E1-4ABE-B5EE-577D2C1BB679}" srcOrd="1" destOrd="0" presId="urn:microsoft.com/office/officeart/2018/2/layout/IconVerticalSolidList"/>
    <dgm:cxn modelId="{FFF6AD4A-9E6B-4360-AAB2-E54E50109EDB}" type="presParOf" srcId="{517CDDB5-8E0A-4FBF-BE34-B8F09CABBB88}" destId="{F704F6A8-B8C5-48CE-8C1C-EDD0D11859A8}" srcOrd="2" destOrd="0" presId="urn:microsoft.com/office/officeart/2018/2/layout/IconVerticalSolidList"/>
    <dgm:cxn modelId="{75EE4548-2379-4FDB-8CB6-B9F8F1EB7E8F}" type="presParOf" srcId="{517CDDB5-8E0A-4FBF-BE34-B8F09CABBB88}" destId="{1125DFEE-D8E1-409E-959E-5D3C9A01F441}" srcOrd="3" destOrd="0" presId="urn:microsoft.com/office/officeart/2018/2/layout/IconVerticalSolidList"/>
    <dgm:cxn modelId="{A3E70C50-BF33-43F6-8A23-A79122557938}" type="presParOf" srcId="{BE3263E2-5DE1-4965-A6FD-C462DFA7871C}" destId="{21B27CAE-C0AB-4F37-A7E9-B29B7C7C942D}" srcOrd="5" destOrd="0" presId="urn:microsoft.com/office/officeart/2018/2/layout/IconVerticalSolidList"/>
    <dgm:cxn modelId="{76DC61D2-CDA0-4241-8217-8288DAC297F2}" type="presParOf" srcId="{BE3263E2-5DE1-4965-A6FD-C462DFA7871C}" destId="{18E3A7B0-6D15-44DE-99B8-D49CF320351C}" srcOrd="6" destOrd="0" presId="urn:microsoft.com/office/officeart/2018/2/layout/IconVerticalSolidList"/>
    <dgm:cxn modelId="{29C0B1A9-6973-4294-B866-49A42D21146F}" type="presParOf" srcId="{18E3A7B0-6D15-44DE-99B8-D49CF320351C}" destId="{FF77CCBC-F210-4792-A8D6-619432521D4E}" srcOrd="0" destOrd="0" presId="urn:microsoft.com/office/officeart/2018/2/layout/IconVerticalSolidList"/>
    <dgm:cxn modelId="{451AAF62-A0BC-4718-8991-0A25C0542C0A}" type="presParOf" srcId="{18E3A7B0-6D15-44DE-99B8-D49CF320351C}" destId="{F9377C19-E4C1-420A-AE62-D2CDC0F5032E}" srcOrd="1" destOrd="0" presId="urn:microsoft.com/office/officeart/2018/2/layout/IconVerticalSolidList"/>
    <dgm:cxn modelId="{FB0C9F5A-8C14-470E-9DC9-1BB520F26CB1}" type="presParOf" srcId="{18E3A7B0-6D15-44DE-99B8-D49CF320351C}" destId="{06147C45-CC89-41EF-A2CA-55F635236FE0}" srcOrd="2" destOrd="0" presId="urn:microsoft.com/office/officeart/2018/2/layout/IconVerticalSolidList"/>
    <dgm:cxn modelId="{64DB6893-8372-43B0-AF44-3CA294BBB03E}" type="presParOf" srcId="{18E3A7B0-6D15-44DE-99B8-D49CF320351C}" destId="{E0BFC145-1CA7-4C5B-87DA-354BA11820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106057-DFEB-45C0-ABD2-FD37E8D9A3A7}"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7A9FE538-803B-4EA4-AE58-5C0FA58D277A}">
      <dgm:prSet/>
      <dgm:spPr/>
      <dgm:t>
        <a:bodyPr/>
        <a:lstStyle/>
        <a:p>
          <a:r>
            <a:rPr lang="en-US"/>
            <a:t>Follow</a:t>
          </a:r>
        </a:p>
      </dgm:t>
    </dgm:pt>
    <dgm:pt modelId="{8F376250-B0F3-4F37-9B09-2F794AE9B9DD}" type="parTrans" cxnId="{6B03A4AA-A853-4449-884F-51793C207EA7}">
      <dgm:prSet/>
      <dgm:spPr/>
      <dgm:t>
        <a:bodyPr/>
        <a:lstStyle/>
        <a:p>
          <a:endParaRPr lang="en-US"/>
        </a:p>
      </dgm:t>
    </dgm:pt>
    <dgm:pt modelId="{B9D57ACB-FCD8-40FA-83C7-7AEF0C6D73CD}" type="sibTrans" cxnId="{6B03A4AA-A853-4449-884F-51793C207EA7}">
      <dgm:prSet/>
      <dgm:spPr/>
      <dgm:t>
        <a:bodyPr/>
        <a:lstStyle/>
        <a:p>
          <a:endParaRPr lang="en-US"/>
        </a:p>
      </dgm:t>
    </dgm:pt>
    <dgm:pt modelId="{D1F9850F-489A-4365-BA75-B50B05815527}">
      <dgm:prSet custT="1"/>
      <dgm:spPr/>
      <dgm:t>
        <a:bodyPr/>
        <a:lstStyle/>
        <a:p>
          <a:r>
            <a:rPr lang="en-US" sz="1800"/>
            <a:t>Follow CDC Guidance</a:t>
          </a:r>
        </a:p>
      </dgm:t>
    </dgm:pt>
    <dgm:pt modelId="{144748F5-C402-4AE3-81C7-655D1F3EC4AB}" type="parTrans" cxnId="{2FA7ABE8-CFE4-4181-A89C-3881EACFF983}">
      <dgm:prSet/>
      <dgm:spPr/>
      <dgm:t>
        <a:bodyPr/>
        <a:lstStyle/>
        <a:p>
          <a:endParaRPr lang="en-US"/>
        </a:p>
      </dgm:t>
    </dgm:pt>
    <dgm:pt modelId="{1C32BD00-E383-448D-8341-2A52AAF9475E}" type="sibTrans" cxnId="{2FA7ABE8-CFE4-4181-A89C-3881EACFF983}">
      <dgm:prSet/>
      <dgm:spPr/>
      <dgm:t>
        <a:bodyPr/>
        <a:lstStyle/>
        <a:p>
          <a:endParaRPr lang="en-US"/>
        </a:p>
      </dgm:t>
    </dgm:pt>
    <dgm:pt modelId="{6C1A62DD-EA5F-406F-B136-402945347ED0}">
      <dgm:prSet/>
      <dgm:spPr/>
      <dgm:t>
        <a:bodyPr/>
        <a:lstStyle/>
        <a:p>
          <a:r>
            <a:rPr lang="en-US"/>
            <a:t>Maintain</a:t>
          </a:r>
        </a:p>
      </dgm:t>
    </dgm:pt>
    <dgm:pt modelId="{75FD4BFE-61AA-4114-BDF6-BC19F82BEAAB}" type="parTrans" cxnId="{6EBA7E20-6927-4D68-ACF9-DDC1F991D72E}">
      <dgm:prSet/>
      <dgm:spPr/>
      <dgm:t>
        <a:bodyPr/>
        <a:lstStyle/>
        <a:p>
          <a:endParaRPr lang="en-US"/>
        </a:p>
      </dgm:t>
    </dgm:pt>
    <dgm:pt modelId="{12CB4CE4-352E-4483-8E5D-B9840CF4C543}" type="sibTrans" cxnId="{6EBA7E20-6927-4D68-ACF9-DDC1F991D72E}">
      <dgm:prSet/>
      <dgm:spPr/>
      <dgm:t>
        <a:bodyPr/>
        <a:lstStyle/>
        <a:p>
          <a:endParaRPr lang="en-US"/>
        </a:p>
      </dgm:t>
    </dgm:pt>
    <dgm:pt modelId="{D704F7E1-02CB-4018-BD8C-7317702D4C1E}">
      <dgm:prSet custT="1"/>
      <dgm:spPr/>
      <dgm:t>
        <a:bodyPr/>
        <a:lstStyle/>
        <a:p>
          <a:r>
            <a:rPr lang="en-US" sz="1800"/>
            <a:t>Maintain isolation rooms for students with COVID-19</a:t>
          </a:r>
        </a:p>
      </dgm:t>
    </dgm:pt>
    <dgm:pt modelId="{23830406-C84A-4E6A-8BA4-2B7F4025813C}" type="parTrans" cxnId="{EFDA3DC4-4730-4570-B632-DC4C7A89CCBA}">
      <dgm:prSet/>
      <dgm:spPr/>
      <dgm:t>
        <a:bodyPr/>
        <a:lstStyle/>
        <a:p>
          <a:endParaRPr lang="en-US"/>
        </a:p>
      </dgm:t>
    </dgm:pt>
    <dgm:pt modelId="{05D14924-06A2-40C5-8CAC-9FAA6671D180}" type="sibTrans" cxnId="{EFDA3DC4-4730-4570-B632-DC4C7A89CCBA}">
      <dgm:prSet/>
      <dgm:spPr/>
      <dgm:t>
        <a:bodyPr/>
        <a:lstStyle/>
        <a:p>
          <a:endParaRPr lang="en-US"/>
        </a:p>
      </dgm:t>
    </dgm:pt>
    <dgm:pt modelId="{213AC837-420A-4094-A306-037349A91BDF}">
      <dgm:prSet/>
      <dgm:spPr/>
      <dgm:t>
        <a:bodyPr/>
        <a:lstStyle/>
        <a:p>
          <a:r>
            <a:rPr lang="en-US"/>
            <a:t>Engage</a:t>
          </a:r>
        </a:p>
      </dgm:t>
    </dgm:pt>
    <dgm:pt modelId="{2957B3CC-6E47-4862-9C54-BF9FC2B1DAFD}" type="parTrans" cxnId="{6BF18BD9-9D48-443D-BD9F-1B38523096C7}">
      <dgm:prSet/>
      <dgm:spPr/>
      <dgm:t>
        <a:bodyPr/>
        <a:lstStyle/>
        <a:p>
          <a:endParaRPr lang="en-US"/>
        </a:p>
      </dgm:t>
    </dgm:pt>
    <dgm:pt modelId="{36F9EE7D-683A-4E8E-8EF7-64AFC839D3E9}" type="sibTrans" cxnId="{6BF18BD9-9D48-443D-BD9F-1B38523096C7}">
      <dgm:prSet/>
      <dgm:spPr/>
      <dgm:t>
        <a:bodyPr/>
        <a:lstStyle/>
        <a:p>
          <a:endParaRPr lang="en-US"/>
        </a:p>
      </dgm:t>
    </dgm:pt>
    <dgm:pt modelId="{519C6241-8560-41D9-8305-B8D9C089371A}">
      <dgm:prSet custT="1"/>
      <dgm:spPr/>
      <dgm:t>
        <a:bodyPr/>
        <a:lstStyle/>
        <a:p>
          <a:r>
            <a:rPr lang="en-US" sz="1800"/>
            <a:t>If OBS no longer allows sufficient designated space, engage student and roommates in rooming decisions</a:t>
          </a:r>
        </a:p>
      </dgm:t>
    </dgm:pt>
    <dgm:pt modelId="{8DAE23B3-F5CE-4C80-8167-221EB42F293A}" type="parTrans" cxnId="{ABCA7348-A715-4E57-8866-2CEE57FF4C9E}">
      <dgm:prSet/>
      <dgm:spPr/>
      <dgm:t>
        <a:bodyPr/>
        <a:lstStyle/>
        <a:p>
          <a:endParaRPr lang="en-US"/>
        </a:p>
      </dgm:t>
    </dgm:pt>
    <dgm:pt modelId="{43F576DC-F735-4718-B324-01C43E0B1190}" type="sibTrans" cxnId="{ABCA7348-A715-4E57-8866-2CEE57FF4C9E}">
      <dgm:prSet/>
      <dgm:spPr/>
      <dgm:t>
        <a:bodyPr/>
        <a:lstStyle/>
        <a:p>
          <a:endParaRPr lang="en-US"/>
        </a:p>
      </dgm:t>
    </dgm:pt>
    <dgm:pt modelId="{C4C0D245-3D49-4B20-A904-3DD98D145098}">
      <dgm:prSet/>
      <dgm:spPr/>
      <dgm:t>
        <a:bodyPr/>
        <a:lstStyle/>
        <a:p>
          <a:r>
            <a:rPr lang="en-US"/>
            <a:t>Isolate</a:t>
          </a:r>
        </a:p>
      </dgm:t>
    </dgm:pt>
    <dgm:pt modelId="{08AEF170-20E6-4563-9678-124FE6908EE0}" type="parTrans" cxnId="{35C7658C-7A39-4983-929C-08F699751A15}">
      <dgm:prSet/>
      <dgm:spPr/>
      <dgm:t>
        <a:bodyPr/>
        <a:lstStyle/>
        <a:p>
          <a:endParaRPr lang="en-US"/>
        </a:p>
      </dgm:t>
    </dgm:pt>
    <dgm:pt modelId="{589EE8F7-A7DB-497F-B999-79E02CE8D95D}" type="sibTrans" cxnId="{35C7658C-7A39-4983-929C-08F699751A15}">
      <dgm:prSet/>
      <dgm:spPr/>
      <dgm:t>
        <a:bodyPr/>
        <a:lstStyle/>
        <a:p>
          <a:endParaRPr lang="en-US"/>
        </a:p>
      </dgm:t>
    </dgm:pt>
    <dgm:pt modelId="{6F32CF18-7B01-4DF4-A478-52D036AD43AE}">
      <dgm:prSet custT="1"/>
      <dgm:spPr/>
      <dgm:t>
        <a:bodyPr/>
        <a:lstStyle/>
        <a:p>
          <a:r>
            <a:rPr lang="en-US" sz="2000"/>
            <a:t>Isolate for 5 full days and release if asymptomatic or symptoms improving</a:t>
          </a:r>
        </a:p>
      </dgm:t>
    </dgm:pt>
    <dgm:pt modelId="{CA6F917B-621F-43E5-A749-2CDDF3719997}" type="parTrans" cxnId="{1AEBC519-AE01-4282-9FBA-016790A197E3}">
      <dgm:prSet/>
      <dgm:spPr/>
      <dgm:t>
        <a:bodyPr/>
        <a:lstStyle/>
        <a:p>
          <a:endParaRPr lang="en-US"/>
        </a:p>
      </dgm:t>
    </dgm:pt>
    <dgm:pt modelId="{D46B281E-905D-4CCD-9193-C60EBC512127}" type="sibTrans" cxnId="{1AEBC519-AE01-4282-9FBA-016790A197E3}">
      <dgm:prSet/>
      <dgm:spPr/>
      <dgm:t>
        <a:bodyPr/>
        <a:lstStyle/>
        <a:p>
          <a:endParaRPr lang="en-US"/>
        </a:p>
      </dgm:t>
    </dgm:pt>
    <dgm:pt modelId="{BFD53576-928E-42CA-A191-971311699B94}">
      <dgm:prSet/>
      <dgm:spPr/>
      <dgm:t>
        <a:bodyPr/>
        <a:lstStyle/>
        <a:p>
          <a:r>
            <a:rPr lang="en-US"/>
            <a:t>Mask</a:t>
          </a:r>
        </a:p>
      </dgm:t>
    </dgm:pt>
    <dgm:pt modelId="{A2C92CA2-A559-4CB9-BFFB-C3B8878F8D96}" type="parTrans" cxnId="{BBD7E48A-0675-4AD1-86E4-2EC0BBFB1B5C}">
      <dgm:prSet/>
      <dgm:spPr/>
      <dgm:t>
        <a:bodyPr/>
        <a:lstStyle/>
        <a:p>
          <a:endParaRPr lang="en-US"/>
        </a:p>
      </dgm:t>
    </dgm:pt>
    <dgm:pt modelId="{0CB71359-42B2-4E5C-B202-B0353CFE2225}" type="sibTrans" cxnId="{BBD7E48A-0675-4AD1-86E4-2EC0BBFB1B5C}">
      <dgm:prSet/>
      <dgm:spPr/>
      <dgm:t>
        <a:bodyPr/>
        <a:lstStyle/>
        <a:p>
          <a:endParaRPr lang="en-US"/>
        </a:p>
      </dgm:t>
    </dgm:pt>
    <dgm:pt modelId="{B1DB334B-0407-4225-A5E9-877E7783B44A}">
      <dgm:prSet/>
      <dgm:spPr/>
      <dgm:t>
        <a:bodyPr/>
        <a:lstStyle/>
        <a:p>
          <a:r>
            <a:rPr lang="en-US"/>
            <a:t>Mask until day 11 when indoors after release from isolation</a:t>
          </a:r>
        </a:p>
      </dgm:t>
    </dgm:pt>
    <dgm:pt modelId="{08768730-6E5A-473E-BA9F-7D2D99691C87}" type="parTrans" cxnId="{53BE7C76-208E-4066-9BA2-63DD41FFFCEC}">
      <dgm:prSet/>
      <dgm:spPr/>
      <dgm:t>
        <a:bodyPr/>
        <a:lstStyle/>
        <a:p>
          <a:endParaRPr lang="en-US"/>
        </a:p>
      </dgm:t>
    </dgm:pt>
    <dgm:pt modelId="{E7F941E2-7126-4ACE-B405-3ABED021E55A}" type="sibTrans" cxnId="{53BE7C76-208E-4066-9BA2-63DD41FFFCEC}">
      <dgm:prSet/>
      <dgm:spPr/>
      <dgm:t>
        <a:bodyPr/>
        <a:lstStyle/>
        <a:p>
          <a:endParaRPr lang="en-US"/>
        </a:p>
      </dgm:t>
    </dgm:pt>
    <dgm:pt modelId="{4EC975EE-462C-46CA-8359-4CE21784F853}" type="pres">
      <dgm:prSet presAssocID="{28106057-DFEB-45C0-ABD2-FD37E8D9A3A7}" presName="Name0" presStyleCnt="0">
        <dgm:presLayoutVars>
          <dgm:dir/>
          <dgm:animLvl val="lvl"/>
          <dgm:resizeHandles val="exact"/>
        </dgm:presLayoutVars>
      </dgm:prSet>
      <dgm:spPr/>
    </dgm:pt>
    <dgm:pt modelId="{22B5F6C7-9059-4BE0-B1FE-0D50FCF80423}" type="pres">
      <dgm:prSet presAssocID="{7A9FE538-803B-4EA4-AE58-5C0FA58D277A}" presName="linNode" presStyleCnt="0"/>
      <dgm:spPr/>
    </dgm:pt>
    <dgm:pt modelId="{5729E393-F285-46FF-B7CB-11A894E63D01}" type="pres">
      <dgm:prSet presAssocID="{7A9FE538-803B-4EA4-AE58-5C0FA58D277A}" presName="parentText" presStyleLbl="alignNode1" presStyleIdx="0" presStyleCnt="5">
        <dgm:presLayoutVars>
          <dgm:chMax val="1"/>
          <dgm:bulletEnabled/>
        </dgm:presLayoutVars>
      </dgm:prSet>
      <dgm:spPr/>
    </dgm:pt>
    <dgm:pt modelId="{5B8925F7-AD95-417E-8346-C95D06DD1DA1}" type="pres">
      <dgm:prSet presAssocID="{7A9FE538-803B-4EA4-AE58-5C0FA58D277A}" presName="descendantText" presStyleLbl="alignAccFollowNode1" presStyleIdx="0" presStyleCnt="5">
        <dgm:presLayoutVars>
          <dgm:bulletEnabled/>
        </dgm:presLayoutVars>
      </dgm:prSet>
      <dgm:spPr/>
    </dgm:pt>
    <dgm:pt modelId="{DA093747-6D3E-492C-AE25-EB85A0D48B5E}" type="pres">
      <dgm:prSet presAssocID="{B9D57ACB-FCD8-40FA-83C7-7AEF0C6D73CD}" presName="sp" presStyleCnt="0"/>
      <dgm:spPr/>
    </dgm:pt>
    <dgm:pt modelId="{8E188D62-D57A-4A85-968E-FC01ACE61E76}" type="pres">
      <dgm:prSet presAssocID="{6C1A62DD-EA5F-406F-B136-402945347ED0}" presName="linNode" presStyleCnt="0"/>
      <dgm:spPr/>
    </dgm:pt>
    <dgm:pt modelId="{CF20F011-28E0-4793-9CAF-AF0129574209}" type="pres">
      <dgm:prSet presAssocID="{6C1A62DD-EA5F-406F-B136-402945347ED0}" presName="parentText" presStyleLbl="alignNode1" presStyleIdx="1" presStyleCnt="5">
        <dgm:presLayoutVars>
          <dgm:chMax val="1"/>
          <dgm:bulletEnabled/>
        </dgm:presLayoutVars>
      </dgm:prSet>
      <dgm:spPr/>
    </dgm:pt>
    <dgm:pt modelId="{A73F1634-8A08-4FF7-BFD2-CE6D93ABA10B}" type="pres">
      <dgm:prSet presAssocID="{6C1A62DD-EA5F-406F-B136-402945347ED0}" presName="descendantText" presStyleLbl="alignAccFollowNode1" presStyleIdx="1" presStyleCnt="5">
        <dgm:presLayoutVars>
          <dgm:bulletEnabled/>
        </dgm:presLayoutVars>
      </dgm:prSet>
      <dgm:spPr/>
    </dgm:pt>
    <dgm:pt modelId="{9D26547E-62F2-4DC3-83E1-D06F3A32344D}" type="pres">
      <dgm:prSet presAssocID="{12CB4CE4-352E-4483-8E5D-B9840CF4C543}" presName="sp" presStyleCnt="0"/>
      <dgm:spPr/>
    </dgm:pt>
    <dgm:pt modelId="{09C01B1D-21C3-4661-A0C4-FC3DBCE94F39}" type="pres">
      <dgm:prSet presAssocID="{213AC837-420A-4094-A306-037349A91BDF}" presName="linNode" presStyleCnt="0"/>
      <dgm:spPr/>
    </dgm:pt>
    <dgm:pt modelId="{1D424670-A333-4680-8665-789A2390CD76}" type="pres">
      <dgm:prSet presAssocID="{213AC837-420A-4094-A306-037349A91BDF}" presName="parentText" presStyleLbl="alignNode1" presStyleIdx="2" presStyleCnt="5">
        <dgm:presLayoutVars>
          <dgm:chMax val="1"/>
          <dgm:bulletEnabled/>
        </dgm:presLayoutVars>
      </dgm:prSet>
      <dgm:spPr/>
    </dgm:pt>
    <dgm:pt modelId="{AFD5342E-F434-450C-A442-0FA497BCD9B1}" type="pres">
      <dgm:prSet presAssocID="{213AC837-420A-4094-A306-037349A91BDF}" presName="descendantText" presStyleLbl="alignAccFollowNode1" presStyleIdx="2" presStyleCnt="5">
        <dgm:presLayoutVars>
          <dgm:bulletEnabled/>
        </dgm:presLayoutVars>
      </dgm:prSet>
      <dgm:spPr/>
    </dgm:pt>
    <dgm:pt modelId="{9F084B09-4FC4-48D5-9897-094F1C44A4AD}" type="pres">
      <dgm:prSet presAssocID="{36F9EE7D-683A-4E8E-8EF7-64AFC839D3E9}" presName="sp" presStyleCnt="0"/>
      <dgm:spPr/>
    </dgm:pt>
    <dgm:pt modelId="{BBAF51CA-511E-4901-856B-E81C5CCA695F}" type="pres">
      <dgm:prSet presAssocID="{C4C0D245-3D49-4B20-A904-3DD98D145098}" presName="linNode" presStyleCnt="0"/>
      <dgm:spPr/>
    </dgm:pt>
    <dgm:pt modelId="{0C509A76-88E7-4DC3-A826-965E5484B046}" type="pres">
      <dgm:prSet presAssocID="{C4C0D245-3D49-4B20-A904-3DD98D145098}" presName="parentText" presStyleLbl="alignNode1" presStyleIdx="3" presStyleCnt="5">
        <dgm:presLayoutVars>
          <dgm:chMax val="1"/>
          <dgm:bulletEnabled/>
        </dgm:presLayoutVars>
      </dgm:prSet>
      <dgm:spPr/>
    </dgm:pt>
    <dgm:pt modelId="{9AD7B802-15BF-4A7D-B91E-3A623AE9CCBB}" type="pres">
      <dgm:prSet presAssocID="{C4C0D245-3D49-4B20-A904-3DD98D145098}" presName="descendantText" presStyleLbl="alignAccFollowNode1" presStyleIdx="3" presStyleCnt="5">
        <dgm:presLayoutVars>
          <dgm:bulletEnabled/>
        </dgm:presLayoutVars>
      </dgm:prSet>
      <dgm:spPr/>
    </dgm:pt>
    <dgm:pt modelId="{3D083D5C-945F-43F4-8481-D4E73AE0261F}" type="pres">
      <dgm:prSet presAssocID="{589EE8F7-A7DB-497F-B999-79E02CE8D95D}" presName="sp" presStyleCnt="0"/>
      <dgm:spPr/>
    </dgm:pt>
    <dgm:pt modelId="{771643AF-039A-4B55-92BB-5FD195AC7238}" type="pres">
      <dgm:prSet presAssocID="{BFD53576-928E-42CA-A191-971311699B94}" presName="linNode" presStyleCnt="0"/>
      <dgm:spPr/>
    </dgm:pt>
    <dgm:pt modelId="{BA6E082F-E3C2-4568-AC86-FE126FB62AC9}" type="pres">
      <dgm:prSet presAssocID="{BFD53576-928E-42CA-A191-971311699B94}" presName="parentText" presStyleLbl="alignNode1" presStyleIdx="4" presStyleCnt="5">
        <dgm:presLayoutVars>
          <dgm:chMax val="1"/>
          <dgm:bulletEnabled/>
        </dgm:presLayoutVars>
      </dgm:prSet>
      <dgm:spPr/>
    </dgm:pt>
    <dgm:pt modelId="{6325A59D-4283-4813-9C94-FA0F3FAB52E2}" type="pres">
      <dgm:prSet presAssocID="{BFD53576-928E-42CA-A191-971311699B94}" presName="descendantText" presStyleLbl="alignAccFollowNode1" presStyleIdx="4" presStyleCnt="5">
        <dgm:presLayoutVars>
          <dgm:bulletEnabled/>
        </dgm:presLayoutVars>
      </dgm:prSet>
      <dgm:spPr/>
    </dgm:pt>
  </dgm:ptLst>
  <dgm:cxnLst>
    <dgm:cxn modelId="{C997A912-E827-4248-B6E6-E333EC9D4361}" type="presOf" srcId="{213AC837-420A-4094-A306-037349A91BDF}" destId="{1D424670-A333-4680-8665-789A2390CD76}" srcOrd="0" destOrd="0" presId="urn:microsoft.com/office/officeart/2016/7/layout/VerticalSolidActionList"/>
    <dgm:cxn modelId="{1AEBC519-AE01-4282-9FBA-016790A197E3}" srcId="{C4C0D245-3D49-4B20-A904-3DD98D145098}" destId="{6F32CF18-7B01-4DF4-A478-52D036AD43AE}" srcOrd="0" destOrd="0" parTransId="{CA6F917B-621F-43E5-A749-2CDDF3719997}" sibTransId="{D46B281E-905D-4CCD-9193-C60EBC512127}"/>
    <dgm:cxn modelId="{6EBA7E20-6927-4D68-ACF9-DDC1F991D72E}" srcId="{28106057-DFEB-45C0-ABD2-FD37E8D9A3A7}" destId="{6C1A62DD-EA5F-406F-B136-402945347ED0}" srcOrd="1" destOrd="0" parTransId="{75FD4BFE-61AA-4114-BDF6-BC19F82BEAAB}" sibTransId="{12CB4CE4-352E-4483-8E5D-B9840CF4C543}"/>
    <dgm:cxn modelId="{6D47E839-F72B-4A0B-BB43-7104A024EF4B}" type="presOf" srcId="{28106057-DFEB-45C0-ABD2-FD37E8D9A3A7}" destId="{4EC975EE-462C-46CA-8359-4CE21784F853}" srcOrd="0" destOrd="0" presId="urn:microsoft.com/office/officeart/2016/7/layout/VerticalSolidActionList"/>
    <dgm:cxn modelId="{7EA7F23A-71CE-4D8B-B513-FD6844057245}" type="presOf" srcId="{D704F7E1-02CB-4018-BD8C-7317702D4C1E}" destId="{A73F1634-8A08-4FF7-BFD2-CE6D93ABA10B}" srcOrd="0" destOrd="0" presId="urn:microsoft.com/office/officeart/2016/7/layout/VerticalSolidActionList"/>
    <dgm:cxn modelId="{65D7F040-C680-4323-9C5F-439362E27DAD}" type="presOf" srcId="{D1F9850F-489A-4365-BA75-B50B05815527}" destId="{5B8925F7-AD95-417E-8346-C95D06DD1DA1}" srcOrd="0" destOrd="0" presId="urn:microsoft.com/office/officeart/2016/7/layout/VerticalSolidActionList"/>
    <dgm:cxn modelId="{BBFCB043-0026-428F-8151-25B303BDAFF9}" type="presOf" srcId="{C4C0D245-3D49-4B20-A904-3DD98D145098}" destId="{0C509A76-88E7-4DC3-A826-965E5484B046}" srcOrd="0" destOrd="0" presId="urn:microsoft.com/office/officeart/2016/7/layout/VerticalSolidActionList"/>
    <dgm:cxn modelId="{ABCA7348-A715-4E57-8866-2CEE57FF4C9E}" srcId="{213AC837-420A-4094-A306-037349A91BDF}" destId="{519C6241-8560-41D9-8305-B8D9C089371A}" srcOrd="0" destOrd="0" parTransId="{8DAE23B3-F5CE-4C80-8167-221EB42F293A}" sibTransId="{43F576DC-F735-4718-B324-01C43E0B1190}"/>
    <dgm:cxn modelId="{C900A471-4DBC-4BCC-96E5-C50E8A095CFD}" type="presOf" srcId="{B1DB334B-0407-4225-A5E9-877E7783B44A}" destId="{6325A59D-4283-4813-9C94-FA0F3FAB52E2}" srcOrd="0" destOrd="0" presId="urn:microsoft.com/office/officeart/2016/7/layout/VerticalSolidActionList"/>
    <dgm:cxn modelId="{53BE7C76-208E-4066-9BA2-63DD41FFFCEC}" srcId="{BFD53576-928E-42CA-A191-971311699B94}" destId="{B1DB334B-0407-4225-A5E9-877E7783B44A}" srcOrd="0" destOrd="0" parTransId="{08768730-6E5A-473E-BA9F-7D2D99691C87}" sibTransId="{E7F941E2-7126-4ACE-B405-3ABED021E55A}"/>
    <dgm:cxn modelId="{BB84CF78-D3E5-44AF-BFED-153D90521120}" type="presOf" srcId="{BFD53576-928E-42CA-A191-971311699B94}" destId="{BA6E082F-E3C2-4568-AC86-FE126FB62AC9}" srcOrd="0" destOrd="0" presId="urn:microsoft.com/office/officeart/2016/7/layout/VerticalSolidActionList"/>
    <dgm:cxn modelId="{BBD7E48A-0675-4AD1-86E4-2EC0BBFB1B5C}" srcId="{28106057-DFEB-45C0-ABD2-FD37E8D9A3A7}" destId="{BFD53576-928E-42CA-A191-971311699B94}" srcOrd="4" destOrd="0" parTransId="{A2C92CA2-A559-4CB9-BFFB-C3B8878F8D96}" sibTransId="{0CB71359-42B2-4E5C-B202-B0353CFE2225}"/>
    <dgm:cxn modelId="{35C7658C-7A39-4983-929C-08F699751A15}" srcId="{28106057-DFEB-45C0-ABD2-FD37E8D9A3A7}" destId="{C4C0D245-3D49-4B20-A904-3DD98D145098}" srcOrd="3" destOrd="0" parTransId="{08AEF170-20E6-4563-9678-124FE6908EE0}" sibTransId="{589EE8F7-A7DB-497F-B999-79E02CE8D95D}"/>
    <dgm:cxn modelId="{1FF8C4A7-CBCC-4A95-9A84-8545E10FD7EF}" type="presOf" srcId="{6C1A62DD-EA5F-406F-B136-402945347ED0}" destId="{CF20F011-28E0-4793-9CAF-AF0129574209}" srcOrd="0" destOrd="0" presId="urn:microsoft.com/office/officeart/2016/7/layout/VerticalSolidActionList"/>
    <dgm:cxn modelId="{6B03A4AA-A853-4449-884F-51793C207EA7}" srcId="{28106057-DFEB-45C0-ABD2-FD37E8D9A3A7}" destId="{7A9FE538-803B-4EA4-AE58-5C0FA58D277A}" srcOrd="0" destOrd="0" parTransId="{8F376250-B0F3-4F37-9B09-2F794AE9B9DD}" sibTransId="{B9D57ACB-FCD8-40FA-83C7-7AEF0C6D73CD}"/>
    <dgm:cxn modelId="{EFDA3DC4-4730-4570-B632-DC4C7A89CCBA}" srcId="{6C1A62DD-EA5F-406F-B136-402945347ED0}" destId="{D704F7E1-02CB-4018-BD8C-7317702D4C1E}" srcOrd="0" destOrd="0" parTransId="{23830406-C84A-4E6A-8BA4-2B7F4025813C}" sibTransId="{05D14924-06A2-40C5-8CAC-9FAA6671D180}"/>
    <dgm:cxn modelId="{20FFF8C4-A1E8-4FD1-B2AB-3766A21A37F3}" type="presOf" srcId="{6F32CF18-7B01-4DF4-A478-52D036AD43AE}" destId="{9AD7B802-15BF-4A7D-B91E-3A623AE9CCBB}" srcOrd="0" destOrd="0" presId="urn:microsoft.com/office/officeart/2016/7/layout/VerticalSolidActionList"/>
    <dgm:cxn modelId="{6BF18BD9-9D48-443D-BD9F-1B38523096C7}" srcId="{28106057-DFEB-45C0-ABD2-FD37E8D9A3A7}" destId="{213AC837-420A-4094-A306-037349A91BDF}" srcOrd="2" destOrd="0" parTransId="{2957B3CC-6E47-4862-9C54-BF9FC2B1DAFD}" sibTransId="{36F9EE7D-683A-4E8E-8EF7-64AFC839D3E9}"/>
    <dgm:cxn modelId="{C25A3EE0-7ACC-463E-AEA6-6B6D4B95B5B8}" type="presOf" srcId="{7A9FE538-803B-4EA4-AE58-5C0FA58D277A}" destId="{5729E393-F285-46FF-B7CB-11A894E63D01}" srcOrd="0" destOrd="0" presId="urn:microsoft.com/office/officeart/2016/7/layout/VerticalSolidActionList"/>
    <dgm:cxn modelId="{5570FAE6-EBA3-46ED-90DF-8692D98B96F0}" type="presOf" srcId="{519C6241-8560-41D9-8305-B8D9C089371A}" destId="{AFD5342E-F434-450C-A442-0FA497BCD9B1}" srcOrd="0" destOrd="0" presId="urn:microsoft.com/office/officeart/2016/7/layout/VerticalSolidActionList"/>
    <dgm:cxn modelId="{2FA7ABE8-CFE4-4181-A89C-3881EACFF983}" srcId="{7A9FE538-803B-4EA4-AE58-5C0FA58D277A}" destId="{D1F9850F-489A-4365-BA75-B50B05815527}" srcOrd="0" destOrd="0" parTransId="{144748F5-C402-4AE3-81C7-655D1F3EC4AB}" sibTransId="{1C32BD00-E383-448D-8341-2A52AAF9475E}"/>
    <dgm:cxn modelId="{0CF84362-686A-437E-A6AD-6B1BF7D76D2C}" type="presParOf" srcId="{4EC975EE-462C-46CA-8359-4CE21784F853}" destId="{22B5F6C7-9059-4BE0-B1FE-0D50FCF80423}" srcOrd="0" destOrd="0" presId="urn:microsoft.com/office/officeart/2016/7/layout/VerticalSolidActionList"/>
    <dgm:cxn modelId="{67D4B1DF-408E-4BA2-AA57-39B8C1C7FC8B}" type="presParOf" srcId="{22B5F6C7-9059-4BE0-B1FE-0D50FCF80423}" destId="{5729E393-F285-46FF-B7CB-11A894E63D01}" srcOrd="0" destOrd="0" presId="urn:microsoft.com/office/officeart/2016/7/layout/VerticalSolidActionList"/>
    <dgm:cxn modelId="{EE6E73BE-3365-4A6E-8B4C-3195F4C86D7F}" type="presParOf" srcId="{22B5F6C7-9059-4BE0-B1FE-0D50FCF80423}" destId="{5B8925F7-AD95-417E-8346-C95D06DD1DA1}" srcOrd="1" destOrd="0" presId="urn:microsoft.com/office/officeart/2016/7/layout/VerticalSolidActionList"/>
    <dgm:cxn modelId="{114A67AE-0322-400B-B834-50DBD0422E44}" type="presParOf" srcId="{4EC975EE-462C-46CA-8359-4CE21784F853}" destId="{DA093747-6D3E-492C-AE25-EB85A0D48B5E}" srcOrd="1" destOrd="0" presId="urn:microsoft.com/office/officeart/2016/7/layout/VerticalSolidActionList"/>
    <dgm:cxn modelId="{9DEAF65E-73E2-4630-A3E2-243B01059F0A}" type="presParOf" srcId="{4EC975EE-462C-46CA-8359-4CE21784F853}" destId="{8E188D62-D57A-4A85-968E-FC01ACE61E76}" srcOrd="2" destOrd="0" presId="urn:microsoft.com/office/officeart/2016/7/layout/VerticalSolidActionList"/>
    <dgm:cxn modelId="{5DFCB5C4-3689-4257-A27D-C17A932F6C98}" type="presParOf" srcId="{8E188D62-D57A-4A85-968E-FC01ACE61E76}" destId="{CF20F011-28E0-4793-9CAF-AF0129574209}" srcOrd="0" destOrd="0" presId="urn:microsoft.com/office/officeart/2016/7/layout/VerticalSolidActionList"/>
    <dgm:cxn modelId="{82D36CE0-C6C0-4AC7-A759-C4F4A47C5671}" type="presParOf" srcId="{8E188D62-D57A-4A85-968E-FC01ACE61E76}" destId="{A73F1634-8A08-4FF7-BFD2-CE6D93ABA10B}" srcOrd="1" destOrd="0" presId="urn:microsoft.com/office/officeart/2016/7/layout/VerticalSolidActionList"/>
    <dgm:cxn modelId="{0FAB2D00-701A-4EAA-BF4A-507932E519D1}" type="presParOf" srcId="{4EC975EE-462C-46CA-8359-4CE21784F853}" destId="{9D26547E-62F2-4DC3-83E1-D06F3A32344D}" srcOrd="3" destOrd="0" presId="urn:microsoft.com/office/officeart/2016/7/layout/VerticalSolidActionList"/>
    <dgm:cxn modelId="{5D1A6604-A128-4A09-98AA-5B6D0CAF9899}" type="presParOf" srcId="{4EC975EE-462C-46CA-8359-4CE21784F853}" destId="{09C01B1D-21C3-4661-A0C4-FC3DBCE94F39}" srcOrd="4" destOrd="0" presId="urn:microsoft.com/office/officeart/2016/7/layout/VerticalSolidActionList"/>
    <dgm:cxn modelId="{D932AC56-A86A-402D-A0CD-BE165A0F7AF2}" type="presParOf" srcId="{09C01B1D-21C3-4661-A0C4-FC3DBCE94F39}" destId="{1D424670-A333-4680-8665-789A2390CD76}" srcOrd="0" destOrd="0" presId="urn:microsoft.com/office/officeart/2016/7/layout/VerticalSolidActionList"/>
    <dgm:cxn modelId="{36CEF26D-3D5B-4B19-89C0-6DDDE9732AC7}" type="presParOf" srcId="{09C01B1D-21C3-4661-A0C4-FC3DBCE94F39}" destId="{AFD5342E-F434-450C-A442-0FA497BCD9B1}" srcOrd="1" destOrd="0" presId="urn:microsoft.com/office/officeart/2016/7/layout/VerticalSolidActionList"/>
    <dgm:cxn modelId="{8B8B33A2-678F-4233-A697-0410BEA44F6B}" type="presParOf" srcId="{4EC975EE-462C-46CA-8359-4CE21784F853}" destId="{9F084B09-4FC4-48D5-9897-094F1C44A4AD}" srcOrd="5" destOrd="0" presId="urn:microsoft.com/office/officeart/2016/7/layout/VerticalSolidActionList"/>
    <dgm:cxn modelId="{BDFD79B0-CEBC-4246-9A28-E7623846BF5F}" type="presParOf" srcId="{4EC975EE-462C-46CA-8359-4CE21784F853}" destId="{BBAF51CA-511E-4901-856B-E81C5CCA695F}" srcOrd="6" destOrd="0" presId="urn:microsoft.com/office/officeart/2016/7/layout/VerticalSolidActionList"/>
    <dgm:cxn modelId="{14418F0D-1A91-4A57-9243-B51D5633E3A6}" type="presParOf" srcId="{BBAF51CA-511E-4901-856B-E81C5CCA695F}" destId="{0C509A76-88E7-4DC3-A826-965E5484B046}" srcOrd="0" destOrd="0" presId="urn:microsoft.com/office/officeart/2016/7/layout/VerticalSolidActionList"/>
    <dgm:cxn modelId="{E79F1C57-4BF6-43CE-B3DC-936432FD2218}" type="presParOf" srcId="{BBAF51CA-511E-4901-856B-E81C5CCA695F}" destId="{9AD7B802-15BF-4A7D-B91E-3A623AE9CCBB}" srcOrd="1" destOrd="0" presId="urn:microsoft.com/office/officeart/2016/7/layout/VerticalSolidActionList"/>
    <dgm:cxn modelId="{FCAFE406-FF63-448C-8CF0-B7832ACB2938}" type="presParOf" srcId="{4EC975EE-462C-46CA-8359-4CE21784F853}" destId="{3D083D5C-945F-43F4-8481-D4E73AE0261F}" srcOrd="7" destOrd="0" presId="urn:microsoft.com/office/officeart/2016/7/layout/VerticalSolidActionList"/>
    <dgm:cxn modelId="{FB9F0F6E-789E-4C98-8344-41624AFE6441}" type="presParOf" srcId="{4EC975EE-462C-46CA-8359-4CE21784F853}" destId="{771643AF-039A-4B55-92BB-5FD195AC7238}" srcOrd="8" destOrd="0" presId="urn:microsoft.com/office/officeart/2016/7/layout/VerticalSolidActionList"/>
    <dgm:cxn modelId="{74E67A17-2A90-432A-9CFD-FB9EDE85CCF5}" type="presParOf" srcId="{771643AF-039A-4B55-92BB-5FD195AC7238}" destId="{BA6E082F-E3C2-4568-AC86-FE126FB62AC9}" srcOrd="0" destOrd="0" presId="urn:microsoft.com/office/officeart/2016/7/layout/VerticalSolidActionList"/>
    <dgm:cxn modelId="{135C3C3D-1537-45F6-9DB8-409C1F64C7FF}" type="presParOf" srcId="{771643AF-039A-4B55-92BB-5FD195AC7238}" destId="{6325A59D-4283-4813-9C94-FA0F3FAB52E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EC2B57-E274-4F77-B1C3-1EDD72B82B4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315381-1661-4D8F-981B-079B3CA62019}">
      <dgm:prSet/>
      <dgm:spPr/>
      <dgm:t>
        <a:bodyPr/>
        <a:lstStyle/>
        <a:p>
          <a:r>
            <a:rPr lang="en-US"/>
            <a:t>High-touch surfaces must be cleaned regularly</a:t>
          </a:r>
        </a:p>
      </dgm:t>
    </dgm:pt>
    <dgm:pt modelId="{1811E9AE-0F09-4291-94A5-4B6C4DDFF5AF}" type="parTrans" cxnId="{E04BC0A3-C1EF-49FA-9F79-7C4437B03F38}">
      <dgm:prSet/>
      <dgm:spPr/>
      <dgm:t>
        <a:bodyPr/>
        <a:lstStyle/>
        <a:p>
          <a:endParaRPr lang="en-US"/>
        </a:p>
      </dgm:t>
    </dgm:pt>
    <dgm:pt modelId="{0147DF6E-B05B-4D63-B45C-8DAE5C0D1460}" type="sibTrans" cxnId="{E04BC0A3-C1EF-49FA-9F79-7C4437B03F38}">
      <dgm:prSet/>
      <dgm:spPr/>
      <dgm:t>
        <a:bodyPr/>
        <a:lstStyle/>
        <a:p>
          <a:endParaRPr lang="en-US"/>
        </a:p>
      </dgm:t>
    </dgm:pt>
    <dgm:pt modelId="{76EC9F59-6BD3-4FB1-B30A-FD377D324EA4}">
      <dgm:prSet/>
      <dgm:spPr/>
      <dgm:t>
        <a:bodyPr/>
        <a:lstStyle/>
        <a:p>
          <a:r>
            <a:rPr lang="en-US"/>
            <a:t>Areas must be disinfected with an EPA-registered disinfecting product when someone has been ill in the area</a:t>
          </a:r>
        </a:p>
      </dgm:t>
    </dgm:pt>
    <dgm:pt modelId="{D3C3CCE1-19AC-466C-BD56-9E93EEF1BF73}" type="parTrans" cxnId="{EB7E26BD-5D90-418B-B820-CA0E27433A10}">
      <dgm:prSet/>
      <dgm:spPr/>
      <dgm:t>
        <a:bodyPr/>
        <a:lstStyle/>
        <a:p>
          <a:endParaRPr lang="en-US"/>
        </a:p>
      </dgm:t>
    </dgm:pt>
    <dgm:pt modelId="{72DECDAB-54FF-40A3-847F-163CB4C99402}" type="sibTrans" cxnId="{EB7E26BD-5D90-418B-B820-CA0E27433A10}">
      <dgm:prSet/>
      <dgm:spPr/>
      <dgm:t>
        <a:bodyPr/>
        <a:lstStyle/>
        <a:p>
          <a:endParaRPr lang="en-US"/>
        </a:p>
      </dgm:t>
    </dgm:pt>
    <dgm:pt modelId="{8D71FB78-8E2C-48E8-A321-2D97C53CDD62}">
      <dgm:prSet/>
      <dgm:spPr/>
      <dgm:t>
        <a:bodyPr/>
        <a:lstStyle/>
        <a:p>
          <a:r>
            <a:rPr lang="en-US"/>
            <a:t>Centers no longer need direction signage; however, should maintain general health guidance reminders </a:t>
          </a:r>
        </a:p>
      </dgm:t>
    </dgm:pt>
    <dgm:pt modelId="{D2019765-88D6-4603-814E-719970C35456}" type="parTrans" cxnId="{2FFCB959-6F6A-4E8A-885C-7849338F7954}">
      <dgm:prSet/>
      <dgm:spPr/>
      <dgm:t>
        <a:bodyPr/>
        <a:lstStyle/>
        <a:p>
          <a:endParaRPr lang="en-US"/>
        </a:p>
      </dgm:t>
    </dgm:pt>
    <dgm:pt modelId="{8F76B75B-A544-4669-AFBB-8E84DDA3607A}" type="sibTrans" cxnId="{2FFCB959-6F6A-4E8A-885C-7849338F7954}">
      <dgm:prSet/>
      <dgm:spPr/>
      <dgm:t>
        <a:bodyPr/>
        <a:lstStyle/>
        <a:p>
          <a:endParaRPr lang="en-US"/>
        </a:p>
      </dgm:t>
    </dgm:pt>
    <dgm:pt modelId="{FEADEC6C-DCE1-4E0C-B698-5583E89654B0}" type="pres">
      <dgm:prSet presAssocID="{9DEC2B57-E274-4F77-B1C3-1EDD72B82B4C}" presName="linear" presStyleCnt="0">
        <dgm:presLayoutVars>
          <dgm:animLvl val="lvl"/>
          <dgm:resizeHandles val="exact"/>
        </dgm:presLayoutVars>
      </dgm:prSet>
      <dgm:spPr/>
    </dgm:pt>
    <dgm:pt modelId="{843D2320-965A-4014-9F99-8D6F9EAFCE86}" type="pres">
      <dgm:prSet presAssocID="{2D315381-1661-4D8F-981B-079B3CA62019}" presName="parentText" presStyleLbl="node1" presStyleIdx="0" presStyleCnt="3">
        <dgm:presLayoutVars>
          <dgm:chMax val="0"/>
          <dgm:bulletEnabled val="1"/>
        </dgm:presLayoutVars>
      </dgm:prSet>
      <dgm:spPr/>
    </dgm:pt>
    <dgm:pt modelId="{70D997A4-0FD2-40C5-90EB-46B08469E24D}" type="pres">
      <dgm:prSet presAssocID="{0147DF6E-B05B-4D63-B45C-8DAE5C0D1460}" presName="spacer" presStyleCnt="0"/>
      <dgm:spPr/>
    </dgm:pt>
    <dgm:pt modelId="{9783ACCA-DE2C-4FE2-9D14-E31178837866}" type="pres">
      <dgm:prSet presAssocID="{76EC9F59-6BD3-4FB1-B30A-FD377D324EA4}" presName="parentText" presStyleLbl="node1" presStyleIdx="1" presStyleCnt="3">
        <dgm:presLayoutVars>
          <dgm:chMax val="0"/>
          <dgm:bulletEnabled val="1"/>
        </dgm:presLayoutVars>
      </dgm:prSet>
      <dgm:spPr/>
    </dgm:pt>
    <dgm:pt modelId="{B5BD2542-47FC-48F7-9B07-26D46F7E6CB2}" type="pres">
      <dgm:prSet presAssocID="{72DECDAB-54FF-40A3-847F-163CB4C99402}" presName="spacer" presStyleCnt="0"/>
      <dgm:spPr/>
    </dgm:pt>
    <dgm:pt modelId="{5261FFA6-DDC7-4B89-A53A-A227C97D07F2}" type="pres">
      <dgm:prSet presAssocID="{8D71FB78-8E2C-48E8-A321-2D97C53CDD62}" presName="parentText" presStyleLbl="node1" presStyleIdx="2" presStyleCnt="3">
        <dgm:presLayoutVars>
          <dgm:chMax val="0"/>
          <dgm:bulletEnabled val="1"/>
        </dgm:presLayoutVars>
      </dgm:prSet>
      <dgm:spPr/>
    </dgm:pt>
  </dgm:ptLst>
  <dgm:cxnLst>
    <dgm:cxn modelId="{CC41EB34-F439-49C2-9B55-246266FA03A9}" type="presOf" srcId="{8D71FB78-8E2C-48E8-A321-2D97C53CDD62}" destId="{5261FFA6-DDC7-4B89-A53A-A227C97D07F2}" srcOrd="0" destOrd="0" presId="urn:microsoft.com/office/officeart/2005/8/layout/vList2"/>
    <dgm:cxn modelId="{F29EE048-D011-4FC4-A819-EFF463AB4DC7}" type="presOf" srcId="{9DEC2B57-E274-4F77-B1C3-1EDD72B82B4C}" destId="{FEADEC6C-DCE1-4E0C-B698-5583E89654B0}" srcOrd="0" destOrd="0" presId="urn:microsoft.com/office/officeart/2005/8/layout/vList2"/>
    <dgm:cxn modelId="{34CC4155-74E4-483B-90F8-1528116F85D4}" type="presOf" srcId="{2D315381-1661-4D8F-981B-079B3CA62019}" destId="{843D2320-965A-4014-9F99-8D6F9EAFCE86}" srcOrd="0" destOrd="0" presId="urn:microsoft.com/office/officeart/2005/8/layout/vList2"/>
    <dgm:cxn modelId="{2FFCB959-6F6A-4E8A-885C-7849338F7954}" srcId="{9DEC2B57-E274-4F77-B1C3-1EDD72B82B4C}" destId="{8D71FB78-8E2C-48E8-A321-2D97C53CDD62}" srcOrd="2" destOrd="0" parTransId="{D2019765-88D6-4603-814E-719970C35456}" sibTransId="{8F76B75B-A544-4669-AFBB-8E84DDA3607A}"/>
    <dgm:cxn modelId="{E04BC0A3-C1EF-49FA-9F79-7C4437B03F38}" srcId="{9DEC2B57-E274-4F77-B1C3-1EDD72B82B4C}" destId="{2D315381-1661-4D8F-981B-079B3CA62019}" srcOrd="0" destOrd="0" parTransId="{1811E9AE-0F09-4291-94A5-4B6C4DDFF5AF}" sibTransId="{0147DF6E-B05B-4D63-B45C-8DAE5C0D1460}"/>
    <dgm:cxn modelId="{15074EB7-E5DA-4617-8010-B83DB471A1D3}" type="presOf" srcId="{76EC9F59-6BD3-4FB1-B30A-FD377D324EA4}" destId="{9783ACCA-DE2C-4FE2-9D14-E31178837866}" srcOrd="0" destOrd="0" presId="urn:microsoft.com/office/officeart/2005/8/layout/vList2"/>
    <dgm:cxn modelId="{EB7E26BD-5D90-418B-B820-CA0E27433A10}" srcId="{9DEC2B57-E274-4F77-B1C3-1EDD72B82B4C}" destId="{76EC9F59-6BD3-4FB1-B30A-FD377D324EA4}" srcOrd="1" destOrd="0" parTransId="{D3C3CCE1-19AC-466C-BD56-9E93EEF1BF73}" sibTransId="{72DECDAB-54FF-40A3-847F-163CB4C99402}"/>
    <dgm:cxn modelId="{9F708F57-7EBA-4653-A9EC-00246CBAA6A6}" type="presParOf" srcId="{FEADEC6C-DCE1-4E0C-B698-5583E89654B0}" destId="{843D2320-965A-4014-9F99-8D6F9EAFCE86}" srcOrd="0" destOrd="0" presId="urn:microsoft.com/office/officeart/2005/8/layout/vList2"/>
    <dgm:cxn modelId="{BEAB4E67-75CD-465A-AE27-5D906DC4FFA5}" type="presParOf" srcId="{FEADEC6C-DCE1-4E0C-B698-5583E89654B0}" destId="{70D997A4-0FD2-40C5-90EB-46B08469E24D}" srcOrd="1" destOrd="0" presId="urn:microsoft.com/office/officeart/2005/8/layout/vList2"/>
    <dgm:cxn modelId="{81C4D4DB-1253-40BA-B8E2-E65D23F10639}" type="presParOf" srcId="{FEADEC6C-DCE1-4E0C-B698-5583E89654B0}" destId="{9783ACCA-DE2C-4FE2-9D14-E31178837866}" srcOrd="2" destOrd="0" presId="urn:microsoft.com/office/officeart/2005/8/layout/vList2"/>
    <dgm:cxn modelId="{275ABC48-09C4-418F-AA8E-367B0AC65CE7}" type="presParOf" srcId="{FEADEC6C-DCE1-4E0C-B698-5583E89654B0}" destId="{B5BD2542-47FC-48F7-9B07-26D46F7E6CB2}" srcOrd="3" destOrd="0" presId="urn:microsoft.com/office/officeart/2005/8/layout/vList2"/>
    <dgm:cxn modelId="{A821CD49-B93D-44CC-854E-FCCB77DE8C16}" type="presParOf" srcId="{FEADEC6C-DCE1-4E0C-B698-5583E89654B0}" destId="{5261FFA6-DDC7-4B89-A53A-A227C97D07F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4B993C-968C-44FE-B0A3-BB70450809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C669D2-BCA1-4BF9-94BC-4459A52B35F2}">
      <dgm:prSet/>
      <dgm:spPr/>
      <dgm:t>
        <a:bodyPr/>
        <a:lstStyle/>
        <a:p>
          <a:r>
            <a:rPr lang="en-US"/>
            <a:t>Daily attestations</a:t>
          </a:r>
        </a:p>
      </dgm:t>
    </dgm:pt>
    <dgm:pt modelId="{69ED7E8C-C8EC-47DF-9D1A-0D4F3CD8C1B3}" type="parTrans" cxnId="{D15F7148-2618-44C5-BA9E-6E15A0B9D77A}">
      <dgm:prSet/>
      <dgm:spPr/>
      <dgm:t>
        <a:bodyPr/>
        <a:lstStyle/>
        <a:p>
          <a:endParaRPr lang="en-US"/>
        </a:p>
      </dgm:t>
    </dgm:pt>
    <dgm:pt modelId="{4B924EF5-9E22-4177-AD0A-2A73C659B1EC}" type="sibTrans" cxnId="{D15F7148-2618-44C5-BA9E-6E15A0B9D77A}">
      <dgm:prSet/>
      <dgm:spPr/>
      <dgm:t>
        <a:bodyPr/>
        <a:lstStyle/>
        <a:p>
          <a:endParaRPr lang="en-US"/>
        </a:p>
      </dgm:t>
    </dgm:pt>
    <dgm:pt modelId="{BBA67AB8-84D5-4D83-A278-D018CFB7F5F9}">
      <dgm:prSet/>
      <dgm:spPr/>
      <dgm:t>
        <a:bodyPr/>
        <a:lstStyle/>
        <a:p>
          <a:r>
            <a:rPr lang="en-US"/>
            <a:t>COVID-19 vaccination data entry into CITRIX</a:t>
          </a:r>
        </a:p>
      </dgm:t>
    </dgm:pt>
    <dgm:pt modelId="{208C9E84-D6F0-4B8E-8554-9E9E4DC2DD73}" type="parTrans" cxnId="{4C82507C-7004-4E5E-B7A3-441B2012A5E4}">
      <dgm:prSet/>
      <dgm:spPr/>
      <dgm:t>
        <a:bodyPr/>
        <a:lstStyle/>
        <a:p>
          <a:endParaRPr lang="en-US"/>
        </a:p>
      </dgm:t>
    </dgm:pt>
    <dgm:pt modelId="{7B1EC712-20C6-49E4-8DCF-64AD60DDC3A6}" type="sibTrans" cxnId="{4C82507C-7004-4E5E-B7A3-441B2012A5E4}">
      <dgm:prSet/>
      <dgm:spPr/>
      <dgm:t>
        <a:bodyPr/>
        <a:lstStyle/>
        <a:p>
          <a:endParaRPr lang="en-US"/>
        </a:p>
      </dgm:t>
    </dgm:pt>
    <dgm:pt modelId="{11585900-3C05-43A7-9D5D-01FD19762A72}">
      <dgm:prSet/>
      <dgm:spPr/>
      <dgm:t>
        <a:bodyPr/>
        <a:lstStyle/>
        <a:p>
          <a:r>
            <a:rPr lang="en-US"/>
            <a:t>Antigen testing prior to release from isolation</a:t>
          </a:r>
        </a:p>
      </dgm:t>
    </dgm:pt>
    <dgm:pt modelId="{11B232A2-FDCC-47B5-A17D-79CA4F944A03}" type="parTrans" cxnId="{3727DEAB-A8CD-4047-95DF-DF816F60BEB9}">
      <dgm:prSet/>
      <dgm:spPr/>
      <dgm:t>
        <a:bodyPr/>
        <a:lstStyle/>
        <a:p>
          <a:endParaRPr lang="en-US"/>
        </a:p>
      </dgm:t>
    </dgm:pt>
    <dgm:pt modelId="{C5F0A253-5819-440B-B5F6-B79CAE22A2C6}" type="sibTrans" cxnId="{3727DEAB-A8CD-4047-95DF-DF816F60BEB9}">
      <dgm:prSet/>
      <dgm:spPr/>
      <dgm:t>
        <a:bodyPr/>
        <a:lstStyle/>
        <a:p>
          <a:endParaRPr lang="en-US"/>
        </a:p>
      </dgm:t>
    </dgm:pt>
    <dgm:pt modelId="{37EB02CC-E470-47F4-BACB-3254F73BE405}" type="pres">
      <dgm:prSet presAssocID="{4E4B993C-968C-44FE-B0A3-BB7045080930}" presName="root" presStyleCnt="0">
        <dgm:presLayoutVars>
          <dgm:dir/>
          <dgm:resizeHandles val="exact"/>
        </dgm:presLayoutVars>
      </dgm:prSet>
      <dgm:spPr/>
    </dgm:pt>
    <dgm:pt modelId="{D9FEB165-87C8-45A1-858E-C1FCA3F08456}" type="pres">
      <dgm:prSet presAssocID="{A0C669D2-BCA1-4BF9-94BC-4459A52B35F2}" presName="compNode" presStyleCnt="0"/>
      <dgm:spPr/>
    </dgm:pt>
    <dgm:pt modelId="{00D3A8BC-A1A2-4A16-9A20-6404A589E1D4}" type="pres">
      <dgm:prSet presAssocID="{A0C669D2-BCA1-4BF9-94BC-4459A52B35F2}" presName="bgRect" presStyleLbl="bgShp" presStyleIdx="0" presStyleCnt="3"/>
      <dgm:spPr/>
    </dgm:pt>
    <dgm:pt modelId="{1D35579B-2AA6-47CC-8A0F-C57468607640}" type="pres">
      <dgm:prSet presAssocID="{A0C669D2-BCA1-4BF9-94BC-4459A52B35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991E1B6-7AEA-4968-A6E9-A078722B6D4B}" type="pres">
      <dgm:prSet presAssocID="{A0C669D2-BCA1-4BF9-94BC-4459A52B35F2}" presName="spaceRect" presStyleCnt="0"/>
      <dgm:spPr/>
    </dgm:pt>
    <dgm:pt modelId="{A407187E-145B-4646-B872-1BE937796644}" type="pres">
      <dgm:prSet presAssocID="{A0C669D2-BCA1-4BF9-94BC-4459A52B35F2}" presName="parTx" presStyleLbl="revTx" presStyleIdx="0" presStyleCnt="3">
        <dgm:presLayoutVars>
          <dgm:chMax val="0"/>
          <dgm:chPref val="0"/>
        </dgm:presLayoutVars>
      </dgm:prSet>
      <dgm:spPr/>
    </dgm:pt>
    <dgm:pt modelId="{85743635-2F7C-4259-9CFD-E55A19E23E36}" type="pres">
      <dgm:prSet presAssocID="{4B924EF5-9E22-4177-AD0A-2A73C659B1EC}" presName="sibTrans" presStyleCnt="0"/>
      <dgm:spPr/>
    </dgm:pt>
    <dgm:pt modelId="{B81D9FF6-292B-4452-AD4D-E0F5927DBE1B}" type="pres">
      <dgm:prSet presAssocID="{BBA67AB8-84D5-4D83-A278-D018CFB7F5F9}" presName="compNode" presStyleCnt="0"/>
      <dgm:spPr/>
    </dgm:pt>
    <dgm:pt modelId="{F9A86D6B-103A-4617-8442-9EE6177C1689}" type="pres">
      <dgm:prSet presAssocID="{BBA67AB8-84D5-4D83-A278-D018CFB7F5F9}" presName="bgRect" presStyleLbl="bgShp" presStyleIdx="1" presStyleCnt="3"/>
      <dgm:spPr/>
    </dgm:pt>
    <dgm:pt modelId="{62F93B02-A852-4063-A693-85019DE5B1B1}" type="pres">
      <dgm:prSet presAssocID="{BBA67AB8-84D5-4D83-A278-D018CFB7F5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dropper"/>
        </a:ext>
      </dgm:extLst>
    </dgm:pt>
    <dgm:pt modelId="{076F94C2-A2A9-4C55-9980-2712685DFF9A}" type="pres">
      <dgm:prSet presAssocID="{BBA67AB8-84D5-4D83-A278-D018CFB7F5F9}" presName="spaceRect" presStyleCnt="0"/>
      <dgm:spPr/>
    </dgm:pt>
    <dgm:pt modelId="{BFA61B14-5A22-4E08-B2B2-FFFD1B21B7DD}" type="pres">
      <dgm:prSet presAssocID="{BBA67AB8-84D5-4D83-A278-D018CFB7F5F9}" presName="parTx" presStyleLbl="revTx" presStyleIdx="1" presStyleCnt="3">
        <dgm:presLayoutVars>
          <dgm:chMax val="0"/>
          <dgm:chPref val="0"/>
        </dgm:presLayoutVars>
      </dgm:prSet>
      <dgm:spPr/>
    </dgm:pt>
    <dgm:pt modelId="{C1DDF247-7C29-4E05-8EBF-922F8614730F}" type="pres">
      <dgm:prSet presAssocID="{7B1EC712-20C6-49E4-8DCF-64AD60DDC3A6}" presName="sibTrans" presStyleCnt="0"/>
      <dgm:spPr/>
    </dgm:pt>
    <dgm:pt modelId="{D0FF58F7-BB72-445F-93D0-390E9CC6C35C}" type="pres">
      <dgm:prSet presAssocID="{11585900-3C05-43A7-9D5D-01FD19762A72}" presName="compNode" presStyleCnt="0"/>
      <dgm:spPr/>
    </dgm:pt>
    <dgm:pt modelId="{A7D87245-41C9-497F-B673-4A890F5E8C5E}" type="pres">
      <dgm:prSet presAssocID="{11585900-3C05-43A7-9D5D-01FD19762A72}" presName="bgRect" presStyleLbl="bgShp" presStyleIdx="2" presStyleCnt="3"/>
      <dgm:spPr/>
    </dgm:pt>
    <dgm:pt modelId="{54E110DD-0885-491B-B8B4-2E226E68F31A}" type="pres">
      <dgm:prSet presAssocID="{11585900-3C05-43A7-9D5D-01FD19762A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D8B81AE6-974A-442A-BE0C-199C68881A5B}" type="pres">
      <dgm:prSet presAssocID="{11585900-3C05-43A7-9D5D-01FD19762A72}" presName="spaceRect" presStyleCnt="0"/>
      <dgm:spPr/>
    </dgm:pt>
    <dgm:pt modelId="{AE9A2C60-65E6-4ADA-977A-66392310CE59}" type="pres">
      <dgm:prSet presAssocID="{11585900-3C05-43A7-9D5D-01FD19762A72}" presName="parTx" presStyleLbl="revTx" presStyleIdx="2" presStyleCnt="3">
        <dgm:presLayoutVars>
          <dgm:chMax val="0"/>
          <dgm:chPref val="0"/>
        </dgm:presLayoutVars>
      </dgm:prSet>
      <dgm:spPr/>
    </dgm:pt>
  </dgm:ptLst>
  <dgm:cxnLst>
    <dgm:cxn modelId="{04A95A3C-8361-4AF4-AC61-ACF8005C5A0C}" type="presOf" srcId="{BBA67AB8-84D5-4D83-A278-D018CFB7F5F9}" destId="{BFA61B14-5A22-4E08-B2B2-FFFD1B21B7DD}" srcOrd="0" destOrd="0" presId="urn:microsoft.com/office/officeart/2018/2/layout/IconVerticalSolidList"/>
    <dgm:cxn modelId="{618C3646-4F1C-4A40-B116-E37CEC606F33}" type="presOf" srcId="{4E4B993C-968C-44FE-B0A3-BB7045080930}" destId="{37EB02CC-E470-47F4-BACB-3254F73BE405}" srcOrd="0" destOrd="0" presId="urn:microsoft.com/office/officeart/2018/2/layout/IconVerticalSolidList"/>
    <dgm:cxn modelId="{D15F7148-2618-44C5-BA9E-6E15A0B9D77A}" srcId="{4E4B993C-968C-44FE-B0A3-BB7045080930}" destId="{A0C669D2-BCA1-4BF9-94BC-4459A52B35F2}" srcOrd="0" destOrd="0" parTransId="{69ED7E8C-C8EC-47DF-9D1A-0D4F3CD8C1B3}" sibTransId="{4B924EF5-9E22-4177-AD0A-2A73C659B1EC}"/>
    <dgm:cxn modelId="{4C82507C-7004-4E5E-B7A3-441B2012A5E4}" srcId="{4E4B993C-968C-44FE-B0A3-BB7045080930}" destId="{BBA67AB8-84D5-4D83-A278-D018CFB7F5F9}" srcOrd="1" destOrd="0" parTransId="{208C9E84-D6F0-4B8E-8554-9E9E4DC2DD73}" sibTransId="{7B1EC712-20C6-49E4-8DCF-64AD60DDC3A6}"/>
    <dgm:cxn modelId="{C8829380-19CD-4E19-B247-6D654AA7E6B1}" type="presOf" srcId="{11585900-3C05-43A7-9D5D-01FD19762A72}" destId="{AE9A2C60-65E6-4ADA-977A-66392310CE59}" srcOrd="0" destOrd="0" presId="urn:microsoft.com/office/officeart/2018/2/layout/IconVerticalSolidList"/>
    <dgm:cxn modelId="{3727DEAB-A8CD-4047-95DF-DF816F60BEB9}" srcId="{4E4B993C-968C-44FE-B0A3-BB7045080930}" destId="{11585900-3C05-43A7-9D5D-01FD19762A72}" srcOrd="2" destOrd="0" parTransId="{11B232A2-FDCC-47B5-A17D-79CA4F944A03}" sibTransId="{C5F0A253-5819-440B-B5F6-B79CAE22A2C6}"/>
    <dgm:cxn modelId="{E2D805B8-B08F-46F9-8C65-805F8F77112C}" type="presOf" srcId="{A0C669D2-BCA1-4BF9-94BC-4459A52B35F2}" destId="{A407187E-145B-4646-B872-1BE937796644}" srcOrd="0" destOrd="0" presId="urn:microsoft.com/office/officeart/2018/2/layout/IconVerticalSolidList"/>
    <dgm:cxn modelId="{30AD5623-C52F-47F1-8064-58C76CD2BD63}" type="presParOf" srcId="{37EB02CC-E470-47F4-BACB-3254F73BE405}" destId="{D9FEB165-87C8-45A1-858E-C1FCA3F08456}" srcOrd="0" destOrd="0" presId="urn:microsoft.com/office/officeart/2018/2/layout/IconVerticalSolidList"/>
    <dgm:cxn modelId="{4E00C4C4-C9D5-42D7-BE29-ECCEC367EF95}" type="presParOf" srcId="{D9FEB165-87C8-45A1-858E-C1FCA3F08456}" destId="{00D3A8BC-A1A2-4A16-9A20-6404A589E1D4}" srcOrd="0" destOrd="0" presId="urn:microsoft.com/office/officeart/2018/2/layout/IconVerticalSolidList"/>
    <dgm:cxn modelId="{84F66A61-AC0D-4416-B248-204ACFFE57DA}" type="presParOf" srcId="{D9FEB165-87C8-45A1-858E-C1FCA3F08456}" destId="{1D35579B-2AA6-47CC-8A0F-C57468607640}" srcOrd="1" destOrd="0" presId="urn:microsoft.com/office/officeart/2018/2/layout/IconVerticalSolidList"/>
    <dgm:cxn modelId="{4CFEAFD5-5B02-4B8F-9712-AC8B409D7776}" type="presParOf" srcId="{D9FEB165-87C8-45A1-858E-C1FCA3F08456}" destId="{3991E1B6-7AEA-4968-A6E9-A078722B6D4B}" srcOrd="2" destOrd="0" presId="urn:microsoft.com/office/officeart/2018/2/layout/IconVerticalSolidList"/>
    <dgm:cxn modelId="{B95E8B5B-45D0-4967-827A-63618F388F25}" type="presParOf" srcId="{D9FEB165-87C8-45A1-858E-C1FCA3F08456}" destId="{A407187E-145B-4646-B872-1BE937796644}" srcOrd="3" destOrd="0" presId="urn:microsoft.com/office/officeart/2018/2/layout/IconVerticalSolidList"/>
    <dgm:cxn modelId="{BE64A7DC-D6A6-4F6B-98FE-FBA46799D0FB}" type="presParOf" srcId="{37EB02CC-E470-47F4-BACB-3254F73BE405}" destId="{85743635-2F7C-4259-9CFD-E55A19E23E36}" srcOrd="1" destOrd="0" presId="urn:microsoft.com/office/officeart/2018/2/layout/IconVerticalSolidList"/>
    <dgm:cxn modelId="{467872E1-03FC-4DC4-94C4-9D903A2C05AF}" type="presParOf" srcId="{37EB02CC-E470-47F4-BACB-3254F73BE405}" destId="{B81D9FF6-292B-4452-AD4D-E0F5927DBE1B}" srcOrd="2" destOrd="0" presId="urn:microsoft.com/office/officeart/2018/2/layout/IconVerticalSolidList"/>
    <dgm:cxn modelId="{2CD0BBE9-4993-46D9-BA5E-E32F832EE628}" type="presParOf" srcId="{B81D9FF6-292B-4452-AD4D-E0F5927DBE1B}" destId="{F9A86D6B-103A-4617-8442-9EE6177C1689}" srcOrd="0" destOrd="0" presId="urn:microsoft.com/office/officeart/2018/2/layout/IconVerticalSolidList"/>
    <dgm:cxn modelId="{25547727-48D2-482D-89E7-63D6B9120D76}" type="presParOf" srcId="{B81D9FF6-292B-4452-AD4D-E0F5927DBE1B}" destId="{62F93B02-A852-4063-A693-85019DE5B1B1}" srcOrd="1" destOrd="0" presId="urn:microsoft.com/office/officeart/2018/2/layout/IconVerticalSolidList"/>
    <dgm:cxn modelId="{1A528F09-5089-4520-8149-99D00719EFAF}" type="presParOf" srcId="{B81D9FF6-292B-4452-AD4D-E0F5927DBE1B}" destId="{076F94C2-A2A9-4C55-9980-2712685DFF9A}" srcOrd="2" destOrd="0" presId="urn:microsoft.com/office/officeart/2018/2/layout/IconVerticalSolidList"/>
    <dgm:cxn modelId="{17922781-543D-4D3A-A10A-60757C6826AB}" type="presParOf" srcId="{B81D9FF6-292B-4452-AD4D-E0F5927DBE1B}" destId="{BFA61B14-5A22-4E08-B2B2-FFFD1B21B7DD}" srcOrd="3" destOrd="0" presId="urn:microsoft.com/office/officeart/2018/2/layout/IconVerticalSolidList"/>
    <dgm:cxn modelId="{F64E1BFB-2539-477D-816E-E7FF39D97034}" type="presParOf" srcId="{37EB02CC-E470-47F4-BACB-3254F73BE405}" destId="{C1DDF247-7C29-4E05-8EBF-922F8614730F}" srcOrd="3" destOrd="0" presId="urn:microsoft.com/office/officeart/2018/2/layout/IconVerticalSolidList"/>
    <dgm:cxn modelId="{A45CF975-D985-4B3D-929C-E2C1D2FF5E67}" type="presParOf" srcId="{37EB02CC-E470-47F4-BACB-3254F73BE405}" destId="{D0FF58F7-BB72-445F-93D0-390E9CC6C35C}" srcOrd="4" destOrd="0" presId="urn:microsoft.com/office/officeart/2018/2/layout/IconVerticalSolidList"/>
    <dgm:cxn modelId="{8F1BF33C-F432-4A9B-AE52-75F4F850B65C}" type="presParOf" srcId="{D0FF58F7-BB72-445F-93D0-390E9CC6C35C}" destId="{A7D87245-41C9-497F-B673-4A890F5E8C5E}" srcOrd="0" destOrd="0" presId="urn:microsoft.com/office/officeart/2018/2/layout/IconVerticalSolidList"/>
    <dgm:cxn modelId="{85D77D6A-D736-45FB-A9B9-A6BC067E667B}" type="presParOf" srcId="{D0FF58F7-BB72-445F-93D0-390E9CC6C35C}" destId="{54E110DD-0885-491B-B8B4-2E226E68F31A}" srcOrd="1" destOrd="0" presId="urn:microsoft.com/office/officeart/2018/2/layout/IconVerticalSolidList"/>
    <dgm:cxn modelId="{3D28746C-1B00-45BF-82D8-C20D953B3D3B}" type="presParOf" srcId="{D0FF58F7-BB72-445F-93D0-390E9CC6C35C}" destId="{D8B81AE6-974A-442A-BE0C-199C68881A5B}" srcOrd="2" destOrd="0" presId="urn:microsoft.com/office/officeart/2018/2/layout/IconVerticalSolidList"/>
    <dgm:cxn modelId="{71C4D3F4-CEF1-4E6D-AD81-50F1D5CFDE81}" type="presParOf" srcId="{D0FF58F7-BB72-445F-93D0-390E9CC6C35C}" destId="{AE9A2C60-65E6-4ADA-977A-66392310CE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1D75A7-D215-4EE1-AB20-D08503BF24B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C2E2DB9-9751-4065-A214-FFA199D98C0F}">
      <dgm:prSet phldr="0"/>
      <dgm:spPr/>
      <dgm:t>
        <a:bodyPr/>
        <a:lstStyle/>
        <a:p>
          <a:pPr rtl="0"/>
          <a:r>
            <a:rPr lang="en-US">
              <a:latin typeface="Calibri Light"/>
            </a:rPr>
            <a:t>Medical Emergencies included in Emergency Action Plan</a:t>
          </a:r>
          <a:endParaRPr lang="en-US"/>
        </a:p>
      </dgm:t>
    </dgm:pt>
    <dgm:pt modelId="{90D02076-A980-42AB-A01D-BB22510A2B15}" type="parTrans" cxnId="{699C2F1C-EF05-486A-AB43-963E67AE51C0}">
      <dgm:prSet/>
      <dgm:spPr/>
      <dgm:t>
        <a:bodyPr/>
        <a:lstStyle/>
        <a:p>
          <a:endParaRPr lang="en-US"/>
        </a:p>
      </dgm:t>
    </dgm:pt>
    <dgm:pt modelId="{0B31C3C2-9386-48BC-9929-1E3848C1003E}" type="sibTrans" cxnId="{699C2F1C-EF05-486A-AB43-963E67AE51C0}">
      <dgm:prSet/>
      <dgm:spPr/>
      <dgm:t>
        <a:bodyPr/>
        <a:lstStyle/>
        <a:p>
          <a:endParaRPr lang="en-US"/>
        </a:p>
      </dgm:t>
    </dgm:pt>
    <dgm:pt modelId="{C6CDEB06-ACAB-4512-B528-3BF5CC1C74CF}">
      <dgm:prSet phldr="0"/>
      <dgm:spPr/>
      <dgm:t>
        <a:bodyPr/>
        <a:lstStyle/>
        <a:p>
          <a:pPr rtl="0"/>
          <a:r>
            <a:rPr lang="en-US">
              <a:latin typeface="Calibri Light"/>
            </a:rPr>
            <a:t>New staff training requirements </a:t>
          </a:r>
          <a:endParaRPr lang="en-US" dirty="0"/>
        </a:p>
      </dgm:t>
    </dgm:pt>
    <dgm:pt modelId="{6C901939-ECBB-40DB-BAE3-5F2129FC1E78}" type="parTrans" cxnId="{AE43FB7A-6D1D-4327-AF57-BC6250ED8D98}">
      <dgm:prSet/>
      <dgm:spPr/>
      <dgm:t>
        <a:bodyPr/>
        <a:lstStyle/>
        <a:p>
          <a:endParaRPr lang="en-US"/>
        </a:p>
      </dgm:t>
    </dgm:pt>
    <dgm:pt modelId="{706257CE-0160-454A-B0C4-D7D5E6C66721}" type="sibTrans" cxnId="{AE43FB7A-6D1D-4327-AF57-BC6250ED8D98}">
      <dgm:prSet/>
      <dgm:spPr/>
      <dgm:t>
        <a:bodyPr/>
        <a:lstStyle/>
        <a:p>
          <a:endParaRPr lang="en-US"/>
        </a:p>
      </dgm:t>
    </dgm:pt>
    <dgm:pt modelId="{F3CE7B63-0256-444D-B42E-855F1093750F}">
      <dgm:prSet phldr="0"/>
      <dgm:spPr/>
      <dgm:t>
        <a:bodyPr/>
        <a:lstStyle/>
        <a:p>
          <a:pPr rtl="0"/>
          <a:r>
            <a:rPr lang="en-US">
              <a:latin typeface="Calibri Light"/>
            </a:rPr>
            <a:t>Narcan and life-saving device availability requirements</a:t>
          </a:r>
          <a:endParaRPr lang="en-US"/>
        </a:p>
      </dgm:t>
    </dgm:pt>
    <dgm:pt modelId="{FE396BF4-A795-4AC9-8C55-993773EBCDB4}" type="parTrans" cxnId="{0E17FD2A-6149-4888-A825-9CFAFB319CEA}">
      <dgm:prSet/>
      <dgm:spPr/>
    </dgm:pt>
    <dgm:pt modelId="{33C76AAF-825A-4E92-A42D-EB196A6BD232}" type="sibTrans" cxnId="{0E17FD2A-6149-4888-A825-9CFAFB319CEA}">
      <dgm:prSet/>
      <dgm:spPr/>
    </dgm:pt>
    <dgm:pt modelId="{B57819DF-0B90-494B-985B-749D4F9FB499}">
      <dgm:prSet phldr="0"/>
      <dgm:spPr/>
      <dgm:t>
        <a:bodyPr/>
        <a:lstStyle/>
        <a:p>
          <a:pPr rtl="0"/>
          <a:r>
            <a:rPr lang="en-US" b="0" i="0">
              <a:solidFill>
                <a:srgbClr val="444444"/>
              </a:solidFill>
              <a:latin typeface="Calibri"/>
              <a:cs typeface="Calibri"/>
            </a:rPr>
            <a:t>New student training requirements </a:t>
          </a:r>
          <a:endParaRPr lang="en-US" dirty="0"/>
        </a:p>
      </dgm:t>
    </dgm:pt>
    <dgm:pt modelId="{059670B8-A392-4ABB-967C-00C757F3A3FB}" type="parTrans" cxnId="{AAA39034-31E9-46EC-BCDF-94F699EF8DB0}">
      <dgm:prSet/>
      <dgm:spPr/>
    </dgm:pt>
    <dgm:pt modelId="{9527A42D-1CB1-43FE-AEC2-E3F31F280A7F}" type="sibTrans" cxnId="{AAA39034-31E9-46EC-BCDF-94F699EF8DB0}">
      <dgm:prSet/>
      <dgm:spPr/>
    </dgm:pt>
    <dgm:pt modelId="{B0E23B75-7667-4D6A-AB3D-B62EAC43C6DD}" type="pres">
      <dgm:prSet presAssocID="{D71D75A7-D215-4EE1-AB20-D08503BF24B3}" presName="linear" presStyleCnt="0">
        <dgm:presLayoutVars>
          <dgm:animLvl val="lvl"/>
          <dgm:resizeHandles val="exact"/>
        </dgm:presLayoutVars>
      </dgm:prSet>
      <dgm:spPr/>
    </dgm:pt>
    <dgm:pt modelId="{F587020C-8306-41A1-B962-C1696B70479F}" type="pres">
      <dgm:prSet presAssocID="{EC2E2DB9-9751-4065-A214-FFA199D98C0F}" presName="parentText" presStyleLbl="node1" presStyleIdx="0" presStyleCnt="4">
        <dgm:presLayoutVars>
          <dgm:chMax val="0"/>
          <dgm:bulletEnabled val="1"/>
        </dgm:presLayoutVars>
      </dgm:prSet>
      <dgm:spPr/>
    </dgm:pt>
    <dgm:pt modelId="{364D1437-E337-437C-B7EC-A000E8C23F58}" type="pres">
      <dgm:prSet presAssocID="{0B31C3C2-9386-48BC-9929-1E3848C1003E}" presName="spacer" presStyleCnt="0"/>
      <dgm:spPr/>
    </dgm:pt>
    <dgm:pt modelId="{AD7E753F-1B2A-4626-87D7-8B5E5B458233}" type="pres">
      <dgm:prSet presAssocID="{C6CDEB06-ACAB-4512-B528-3BF5CC1C74CF}" presName="parentText" presStyleLbl="node1" presStyleIdx="1" presStyleCnt="4">
        <dgm:presLayoutVars>
          <dgm:chMax val="0"/>
          <dgm:bulletEnabled val="1"/>
        </dgm:presLayoutVars>
      </dgm:prSet>
      <dgm:spPr/>
    </dgm:pt>
    <dgm:pt modelId="{2F706EF6-75DB-41F7-A0E8-894C2C5858B3}" type="pres">
      <dgm:prSet presAssocID="{706257CE-0160-454A-B0C4-D7D5E6C66721}" presName="spacer" presStyleCnt="0"/>
      <dgm:spPr/>
    </dgm:pt>
    <dgm:pt modelId="{40458C17-0BDB-4298-9F24-0A47E56CB381}" type="pres">
      <dgm:prSet presAssocID="{B57819DF-0B90-494B-985B-749D4F9FB499}" presName="parentText" presStyleLbl="node1" presStyleIdx="2" presStyleCnt="4">
        <dgm:presLayoutVars>
          <dgm:chMax val="0"/>
          <dgm:bulletEnabled val="1"/>
        </dgm:presLayoutVars>
      </dgm:prSet>
      <dgm:spPr/>
    </dgm:pt>
    <dgm:pt modelId="{B685D123-2238-4AE3-A69D-7AAC96CE3520}" type="pres">
      <dgm:prSet presAssocID="{9527A42D-1CB1-43FE-AEC2-E3F31F280A7F}" presName="spacer" presStyleCnt="0"/>
      <dgm:spPr/>
    </dgm:pt>
    <dgm:pt modelId="{381227F4-3266-4FE4-A888-777398C1E3FC}" type="pres">
      <dgm:prSet presAssocID="{F3CE7B63-0256-444D-B42E-855F1093750F}" presName="parentText" presStyleLbl="node1" presStyleIdx="3" presStyleCnt="4">
        <dgm:presLayoutVars>
          <dgm:chMax val="0"/>
          <dgm:bulletEnabled val="1"/>
        </dgm:presLayoutVars>
      </dgm:prSet>
      <dgm:spPr/>
    </dgm:pt>
  </dgm:ptLst>
  <dgm:cxnLst>
    <dgm:cxn modelId="{1404800E-34EF-4053-BBEE-7AF340D2BE88}" type="presOf" srcId="{B57819DF-0B90-494B-985B-749D4F9FB499}" destId="{40458C17-0BDB-4298-9F24-0A47E56CB381}" srcOrd="0" destOrd="0" presId="urn:microsoft.com/office/officeart/2005/8/layout/vList2"/>
    <dgm:cxn modelId="{699C2F1C-EF05-486A-AB43-963E67AE51C0}" srcId="{D71D75A7-D215-4EE1-AB20-D08503BF24B3}" destId="{EC2E2DB9-9751-4065-A214-FFA199D98C0F}" srcOrd="0" destOrd="0" parTransId="{90D02076-A980-42AB-A01D-BB22510A2B15}" sibTransId="{0B31C3C2-9386-48BC-9929-1E3848C1003E}"/>
    <dgm:cxn modelId="{0E17FD2A-6149-4888-A825-9CFAFB319CEA}" srcId="{D71D75A7-D215-4EE1-AB20-D08503BF24B3}" destId="{F3CE7B63-0256-444D-B42E-855F1093750F}" srcOrd="3" destOrd="0" parTransId="{FE396BF4-A795-4AC9-8C55-993773EBCDB4}" sibTransId="{33C76AAF-825A-4E92-A42D-EB196A6BD232}"/>
    <dgm:cxn modelId="{AAA39034-31E9-46EC-BCDF-94F699EF8DB0}" srcId="{D71D75A7-D215-4EE1-AB20-D08503BF24B3}" destId="{B57819DF-0B90-494B-985B-749D4F9FB499}" srcOrd="2" destOrd="0" parTransId="{059670B8-A392-4ABB-967C-00C757F3A3FB}" sibTransId="{9527A42D-1CB1-43FE-AEC2-E3F31F280A7F}"/>
    <dgm:cxn modelId="{5F42DF4F-F760-4DC9-A96B-62E01CAE28FD}" type="presOf" srcId="{D71D75A7-D215-4EE1-AB20-D08503BF24B3}" destId="{B0E23B75-7667-4D6A-AB3D-B62EAC43C6DD}" srcOrd="0" destOrd="0" presId="urn:microsoft.com/office/officeart/2005/8/layout/vList2"/>
    <dgm:cxn modelId="{AE43FB7A-6D1D-4327-AF57-BC6250ED8D98}" srcId="{D71D75A7-D215-4EE1-AB20-D08503BF24B3}" destId="{C6CDEB06-ACAB-4512-B528-3BF5CC1C74CF}" srcOrd="1" destOrd="0" parTransId="{6C901939-ECBB-40DB-BAE3-5F2129FC1E78}" sibTransId="{706257CE-0160-454A-B0C4-D7D5E6C66721}"/>
    <dgm:cxn modelId="{F18561A8-A616-4DEF-AE95-82CA9D8C770A}" type="presOf" srcId="{EC2E2DB9-9751-4065-A214-FFA199D98C0F}" destId="{F587020C-8306-41A1-B962-C1696B70479F}" srcOrd="0" destOrd="0" presId="urn:microsoft.com/office/officeart/2005/8/layout/vList2"/>
    <dgm:cxn modelId="{41544FC3-9728-4A02-B993-18322A04BF64}" type="presOf" srcId="{C6CDEB06-ACAB-4512-B528-3BF5CC1C74CF}" destId="{AD7E753F-1B2A-4626-87D7-8B5E5B458233}" srcOrd="0" destOrd="0" presId="urn:microsoft.com/office/officeart/2005/8/layout/vList2"/>
    <dgm:cxn modelId="{E2FE00F1-5946-472C-B7B2-9C6D06CD1BB2}" type="presOf" srcId="{F3CE7B63-0256-444D-B42E-855F1093750F}" destId="{381227F4-3266-4FE4-A888-777398C1E3FC}" srcOrd="0" destOrd="0" presId="urn:microsoft.com/office/officeart/2005/8/layout/vList2"/>
    <dgm:cxn modelId="{4B8F0606-0D39-4D5D-A9FC-EB9F321B7A68}" type="presParOf" srcId="{B0E23B75-7667-4D6A-AB3D-B62EAC43C6DD}" destId="{F587020C-8306-41A1-B962-C1696B70479F}" srcOrd="0" destOrd="0" presId="urn:microsoft.com/office/officeart/2005/8/layout/vList2"/>
    <dgm:cxn modelId="{F60DF054-15BB-4B09-82C9-5F6C7A271C95}" type="presParOf" srcId="{B0E23B75-7667-4D6A-AB3D-B62EAC43C6DD}" destId="{364D1437-E337-437C-B7EC-A000E8C23F58}" srcOrd="1" destOrd="0" presId="urn:microsoft.com/office/officeart/2005/8/layout/vList2"/>
    <dgm:cxn modelId="{857FDF8D-6AEC-48EA-A625-C33A5F7FF776}" type="presParOf" srcId="{B0E23B75-7667-4D6A-AB3D-B62EAC43C6DD}" destId="{AD7E753F-1B2A-4626-87D7-8B5E5B458233}" srcOrd="2" destOrd="0" presId="urn:microsoft.com/office/officeart/2005/8/layout/vList2"/>
    <dgm:cxn modelId="{E592B42D-5241-4136-81EE-C7777CC9C93C}" type="presParOf" srcId="{B0E23B75-7667-4D6A-AB3D-B62EAC43C6DD}" destId="{2F706EF6-75DB-41F7-A0E8-894C2C5858B3}" srcOrd="3" destOrd="0" presId="urn:microsoft.com/office/officeart/2005/8/layout/vList2"/>
    <dgm:cxn modelId="{414A99DE-504D-4936-B9A3-B4BA91B0A081}" type="presParOf" srcId="{B0E23B75-7667-4D6A-AB3D-B62EAC43C6DD}" destId="{40458C17-0BDB-4298-9F24-0A47E56CB381}" srcOrd="4" destOrd="0" presId="urn:microsoft.com/office/officeart/2005/8/layout/vList2"/>
    <dgm:cxn modelId="{5D121A30-48F1-458E-B284-34CB5DAE1F07}" type="presParOf" srcId="{B0E23B75-7667-4D6A-AB3D-B62EAC43C6DD}" destId="{B685D123-2238-4AE3-A69D-7AAC96CE3520}" srcOrd="5" destOrd="0" presId="urn:microsoft.com/office/officeart/2005/8/layout/vList2"/>
    <dgm:cxn modelId="{B4C5A079-464C-42E5-92C3-60EA5DB9DB5C}" type="presParOf" srcId="{B0E23B75-7667-4D6A-AB3D-B62EAC43C6DD}" destId="{381227F4-3266-4FE4-A888-777398C1E3F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B1AF15-ED3D-4A9B-8588-2BC2F7ACE0D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7E00369-ECF8-4564-8AE9-2E167D468A70}">
      <dgm:prSet/>
      <dgm:spPr/>
      <dgm:t>
        <a:bodyPr/>
        <a:lstStyle/>
        <a:p>
          <a:pPr rtl="0"/>
          <a:r>
            <a:rPr lang="en-US" dirty="0"/>
            <a:t>Small, constricted “pinpoint” pupils</a:t>
          </a:r>
          <a:r>
            <a:rPr lang="en-US" dirty="0">
              <a:latin typeface="Calibri Light" panose="020F0302020204030204"/>
            </a:rPr>
            <a:t> </a:t>
          </a:r>
          <a:endParaRPr lang="en-US" dirty="0"/>
        </a:p>
      </dgm:t>
    </dgm:pt>
    <dgm:pt modelId="{2CBE1CFD-5E65-4200-B487-16C979C3E788}" type="parTrans" cxnId="{07EE117E-81E2-4FA5-A887-08A038FDA40C}">
      <dgm:prSet/>
      <dgm:spPr/>
      <dgm:t>
        <a:bodyPr/>
        <a:lstStyle/>
        <a:p>
          <a:endParaRPr lang="en-US"/>
        </a:p>
      </dgm:t>
    </dgm:pt>
    <dgm:pt modelId="{9DD22C25-DACB-4376-BCC9-4112723C1362}" type="sibTrans" cxnId="{07EE117E-81E2-4FA5-A887-08A038FDA40C}">
      <dgm:prSet/>
      <dgm:spPr/>
      <dgm:t>
        <a:bodyPr/>
        <a:lstStyle/>
        <a:p>
          <a:endParaRPr lang="en-US"/>
        </a:p>
      </dgm:t>
    </dgm:pt>
    <dgm:pt modelId="{C204499C-AC87-43F4-A8FA-4272CFB1883F}">
      <dgm:prSet/>
      <dgm:spPr/>
      <dgm:t>
        <a:bodyPr/>
        <a:lstStyle/>
        <a:p>
          <a:pPr rtl="0"/>
          <a:r>
            <a:rPr lang="en-US" dirty="0"/>
            <a:t>Falling asleep or losing consciousness</a:t>
          </a:r>
          <a:r>
            <a:rPr lang="en-US" dirty="0">
              <a:latin typeface="Calibri Light" panose="020F0302020204030204"/>
            </a:rPr>
            <a:t> </a:t>
          </a:r>
          <a:endParaRPr lang="en-US" dirty="0"/>
        </a:p>
      </dgm:t>
    </dgm:pt>
    <dgm:pt modelId="{B22ED21E-3238-489C-B4A4-0B53E6684369}" type="parTrans" cxnId="{458AB2D7-8F46-46E2-8838-561D63E10DA3}">
      <dgm:prSet/>
      <dgm:spPr/>
      <dgm:t>
        <a:bodyPr/>
        <a:lstStyle/>
        <a:p>
          <a:endParaRPr lang="en-US"/>
        </a:p>
      </dgm:t>
    </dgm:pt>
    <dgm:pt modelId="{B8275E8E-1E3C-42BB-9316-D633D5A2EF5B}" type="sibTrans" cxnId="{458AB2D7-8F46-46E2-8838-561D63E10DA3}">
      <dgm:prSet/>
      <dgm:spPr/>
      <dgm:t>
        <a:bodyPr/>
        <a:lstStyle/>
        <a:p>
          <a:endParaRPr lang="en-US"/>
        </a:p>
      </dgm:t>
    </dgm:pt>
    <dgm:pt modelId="{FD752643-09D7-4B59-BF61-60C426CC31A3}">
      <dgm:prSet/>
      <dgm:spPr/>
      <dgm:t>
        <a:bodyPr/>
        <a:lstStyle/>
        <a:p>
          <a:pPr rtl="0"/>
          <a:r>
            <a:rPr lang="en-US" dirty="0"/>
            <a:t>Slow, weak, or no breathing</a:t>
          </a:r>
          <a:r>
            <a:rPr lang="en-US" dirty="0">
              <a:latin typeface="Calibri Light" panose="020F0302020204030204"/>
            </a:rPr>
            <a:t> </a:t>
          </a:r>
          <a:endParaRPr lang="en-US" dirty="0"/>
        </a:p>
      </dgm:t>
    </dgm:pt>
    <dgm:pt modelId="{4812C84A-593B-449C-B5D0-42BF04F555E3}" type="parTrans" cxnId="{981E0D1F-7F69-47E9-82A1-89A0BA56A98E}">
      <dgm:prSet/>
      <dgm:spPr/>
      <dgm:t>
        <a:bodyPr/>
        <a:lstStyle/>
        <a:p>
          <a:endParaRPr lang="en-US"/>
        </a:p>
      </dgm:t>
    </dgm:pt>
    <dgm:pt modelId="{D5C0C1AB-A804-4ABE-842D-E0B73145E51B}" type="sibTrans" cxnId="{981E0D1F-7F69-47E9-82A1-89A0BA56A98E}">
      <dgm:prSet/>
      <dgm:spPr/>
      <dgm:t>
        <a:bodyPr/>
        <a:lstStyle/>
        <a:p>
          <a:endParaRPr lang="en-US"/>
        </a:p>
      </dgm:t>
    </dgm:pt>
    <dgm:pt modelId="{1B640D04-1A84-4B34-BCF3-598B371E01A1}">
      <dgm:prSet/>
      <dgm:spPr/>
      <dgm:t>
        <a:bodyPr/>
        <a:lstStyle/>
        <a:p>
          <a:pPr rtl="0"/>
          <a:r>
            <a:rPr lang="en-US" dirty="0"/>
            <a:t>Choking or gurgling sounds</a:t>
          </a:r>
          <a:r>
            <a:rPr lang="en-US" dirty="0">
              <a:latin typeface="Calibri Light" panose="020F0302020204030204"/>
            </a:rPr>
            <a:t> </a:t>
          </a:r>
        </a:p>
      </dgm:t>
    </dgm:pt>
    <dgm:pt modelId="{D3866834-B21C-4C6F-92C4-2CCD0D352208}" type="parTrans" cxnId="{3C9DA234-8AE3-470D-A39B-1A82C98333F2}">
      <dgm:prSet/>
      <dgm:spPr/>
      <dgm:t>
        <a:bodyPr/>
        <a:lstStyle/>
        <a:p>
          <a:endParaRPr lang="en-US"/>
        </a:p>
      </dgm:t>
    </dgm:pt>
    <dgm:pt modelId="{F87614E5-2DC8-48CE-97B4-FA4D3196C2FF}" type="sibTrans" cxnId="{3C9DA234-8AE3-470D-A39B-1A82C98333F2}">
      <dgm:prSet/>
      <dgm:spPr/>
      <dgm:t>
        <a:bodyPr/>
        <a:lstStyle/>
        <a:p>
          <a:endParaRPr lang="en-US"/>
        </a:p>
      </dgm:t>
    </dgm:pt>
    <dgm:pt modelId="{125F5E4D-4830-4AFE-A6FC-9CE61C0F6099}">
      <dgm:prSet/>
      <dgm:spPr/>
      <dgm:t>
        <a:bodyPr/>
        <a:lstStyle/>
        <a:p>
          <a:pPr rtl="0"/>
          <a:r>
            <a:rPr lang="en-US" dirty="0"/>
            <a:t>Limp body</a:t>
          </a:r>
          <a:r>
            <a:rPr lang="en-US" dirty="0">
              <a:latin typeface="Calibri Light" panose="020F0302020204030204"/>
            </a:rPr>
            <a:t> </a:t>
          </a:r>
          <a:endParaRPr lang="en-US" dirty="0"/>
        </a:p>
      </dgm:t>
    </dgm:pt>
    <dgm:pt modelId="{F4346853-3AF3-4FDF-81A3-7E67902286D7}" type="parTrans" cxnId="{493C88B5-4939-4DBF-BD46-5014E1599A01}">
      <dgm:prSet/>
      <dgm:spPr/>
      <dgm:t>
        <a:bodyPr/>
        <a:lstStyle/>
        <a:p>
          <a:endParaRPr lang="en-US"/>
        </a:p>
      </dgm:t>
    </dgm:pt>
    <dgm:pt modelId="{84C5216B-ECFE-4B39-9BC0-952E549317D8}" type="sibTrans" cxnId="{493C88B5-4939-4DBF-BD46-5014E1599A01}">
      <dgm:prSet/>
      <dgm:spPr/>
      <dgm:t>
        <a:bodyPr/>
        <a:lstStyle/>
        <a:p>
          <a:endParaRPr lang="en-US"/>
        </a:p>
      </dgm:t>
    </dgm:pt>
    <dgm:pt modelId="{46A2AF7D-478E-4691-AA7A-B52046E5836B}">
      <dgm:prSet/>
      <dgm:spPr/>
      <dgm:t>
        <a:bodyPr/>
        <a:lstStyle/>
        <a:p>
          <a:pPr rtl="0"/>
          <a:r>
            <a:rPr lang="en-US" dirty="0"/>
            <a:t>Cold and/or clammy skin</a:t>
          </a:r>
          <a:r>
            <a:rPr lang="en-US" dirty="0">
              <a:latin typeface="Calibri Light" panose="020F0302020204030204"/>
            </a:rPr>
            <a:t> </a:t>
          </a:r>
          <a:endParaRPr lang="en-US" dirty="0"/>
        </a:p>
      </dgm:t>
    </dgm:pt>
    <dgm:pt modelId="{1BE318B9-6A7F-44AE-960B-2B2253AB6BBA}" type="parTrans" cxnId="{4FCD1C78-A759-4FDD-AE78-A10C05B80084}">
      <dgm:prSet/>
      <dgm:spPr/>
      <dgm:t>
        <a:bodyPr/>
        <a:lstStyle/>
        <a:p>
          <a:endParaRPr lang="en-US"/>
        </a:p>
      </dgm:t>
    </dgm:pt>
    <dgm:pt modelId="{C2B0E343-D500-41B9-BD4C-8AF717863C97}" type="sibTrans" cxnId="{4FCD1C78-A759-4FDD-AE78-A10C05B80084}">
      <dgm:prSet/>
      <dgm:spPr/>
      <dgm:t>
        <a:bodyPr/>
        <a:lstStyle/>
        <a:p>
          <a:endParaRPr lang="en-US"/>
        </a:p>
      </dgm:t>
    </dgm:pt>
    <dgm:pt modelId="{DA5AD3D1-10EA-4BD5-AC84-B7FB16244C3E}">
      <dgm:prSet/>
      <dgm:spPr/>
      <dgm:t>
        <a:bodyPr/>
        <a:lstStyle/>
        <a:p>
          <a:r>
            <a:rPr lang="en-US" dirty="0"/>
            <a:t>Discolored skin (especially in lips and nails)</a:t>
          </a:r>
        </a:p>
      </dgm:t>
    </dgm:pt>
    <dgm:pt modelId="{3B48B328-E6EF-4A85-BAB2-3E965AF952C7}" type="parTrans" cxnId="{809E29EA-2FCD-4E76-9C82-C8771F8DE48E}">
      <dgm:prSet/>
      <dgm:spPr/>
      <dgm:t>
        <a:bodyPr/>
        <a:lstStyle/>
        <a:p>
          <a:endParaRPr lang="en-US"/>
        </a:p>
      </dgm:t>
    </dgm:pt>
    <dgm:pt modelId="{69F5D665-B48F-45E1-B868-7B13B39558CC}" type="sibTrans" cxnId="{809E29EA-2FCD-4E76-9C82-C8771F8DE48E}">
      <dgm:prSet/>
      <dgm:spPr/>
      <dgm:t>
        <a:bodyPr/>
        <a:lstStyle/>
        <a:p>
          <a:endParaRPr lang="en-US"/>
        </a:p>
      </dgm:t>
    </dgm:pt>
    <dgm:pt modelId="{446007B9-DF8C-44D7-90FE-8B300C96D008}" type="pres">
      <dgm:prSet presAssocID="{46B1AF15-ED3D-4A9B-8588-2BC2F7ACE0DC}" presName="linear" presStyleCnt="0">
        <dgm:presLayoutVars>
          <dgm:animLvl val="lvl"/>
          <dgm:resizeHandles val="exact"/>
        </dgm:presLayoutVars>
      </dgm:prSet>
      <dgm:spPr/>
    </dgm:pt>
    <dgm:pt modelId="{8C0BFB4E-093E-4173-9F68-F01C979DB628}" type="pres">
      <dgm:prSet presAssocID="{07E00369-ECF8-4564-8AE9-2E167D468A70}" presName="parentText" presStyleLbl="node1" presStyleIdx="0" presStyleCnt="7">
        <dgm:presLayoutVars>
          <dgm:chMax val="0"/>
          <dgm:bulletEnabled val="1"/>
        </dgm:presLayoutVars>
      </dgm:prSet>
      <dgm:spPr/>
    </dgm:pt>
    <dgm:pt modelId="{D3FC8E21-502F-41A9-9B91-0E4BF5417BC1}" type="pres">
      <dgm:prSet presAssocID="{9DD22C25-DACB-4376-BCC9-4112723C1362}" presName="spacer" presStyleCnt="0"/>
      <dgm:spPr/>
    </dgm:pt>
    <dgm:pt modelId="{1C06679A-D0B8-42E2-A697-18CCCE2B2F6E}" type="pres">
      <dgm:prSet presAssocID="{C204499C-AC87-43F4-A8FA-4272CFB1883F}" presName="parentText" presStyleLbl="node1" presStyleIdx="1" presStyleCnt="7">
        <dgm:presLayoutVars>
          <dgm:chMax val="0"/>
          <dgm:bulletEnabled val="1"/>
        </dgm:presLayoutVars>
      </dgm:prSet>
      <dgm:spPr/>
    </dgm:pt>
    <dgm:pt modelId="{7484AE4C-3FE9-4790-9234-6AAEE16E72AE}" type="pres">
      <dgm:prSet presAssocID="{B8275E8E-1E3C-42BB-9316-D633D5A2EF5B}" presName="spacer" presStyleCnt="0"/>
      <dgm:spPr/>
    </dgm:pt>
    <dgm:pt modelId="{D9A37152-83BC-4C5D-BCA9-759DE092425F}" type="pres">
      <dgm:prSet presAssocID="{FD752643-09D7-4B59-BF61-60C426CC31A3}" presName="parentText" presStyleLbl="node1" presStyleIdx="2" presStyleCnt="7">
        <dgm:presLayoutVars>
          <dgm:chMax val="0"/>
          <dgm:bulletEnabled val="1"/>
        </dgm:presLayoutVars>
      </dgm:prSet>
      <dgm:spPr/>
    </dgm:pt>
    <dgm:pt modelId="{EE506901-C667-4AEE-8671-BC34F2A5F157}" type="pres">
      <dgm:prSet presAssocID="{D5C0C1AB-A804-4ABE-842D-E0B73145E51B}" presName="spacer" presStyleCnt="0"/>
      <dgm:spPr/>
    </dgm:pt>
    <dgm:pt modelId="{B906500A-7D48-4781-BE8B-82307EB8B81B}" type="pres">
      <dgm:prSet presAssocID="{1B640D04-1A84-4B34-BCF3-598B371E01A1}" presName="parentText" presStyleLbl="node1" presStyleIdx="3" presStyleCnt="7">
        <dgm:presLayoutVars>
          <dgm:chMax val="0"/>
          <dgm:bulletEnabled val="1"/>
        </dgm:presLayoutVars>
      </dgm:prSet>
      <dgm:spPr/>
    </dgm:pt>
    <dgm:pt modelId="{0491DE57-920E-4CD5-B7FB-58F2D719ECFE}" type="pres">
      <dgm:prSet presAssocID="{F87614E5-2DC8-48CE-97B4-FA4D3196C2FF}" presName="spacer" presStyleCnt="0"/>
      <dgm:spPr/>
    </dgm:pt>
    <dgm:pt modelId="{FF2E3FD4-9196-4A4F-87A7-A984006BBB3F}" type="pres">
      <dgm:prSet presAssocID="{125F5E4D-4830-4AFE-A6FC-9CE61C0F6099}" presName="parentText" presStyleLbl="node1" presStyleIdx="4" presStyleCnt="7">
        <dgm:presLayoutVars>
          <dgm:chMax val="0"/>
          <dgm:bulletEnabled val="1"/>
        </dgm:presLayoutVars>
      </dgm:prSet>
      <dgm:spPr/>
    </dgm:pt>
    <dgm:pt modelId="{3AFFE3A5-F828-49B3-8DEF-DF0346538FFD}" type="pres">
      <dgm:prSet presAssocID="{84C5216B-ECFE-4B39-9BC0-952E549317D8}" presName="spacer" presStyleCnt="0"/>
      <dgm:spPr/>
    </dgm:pt>
    <dgm:pt modelId="{3F2AFE67-783A-4CBF-A71B-237411A40814}" type="pres">
      <dgm:prSet presAssocID="{46A2AF7D-478E-4691-AA7A-B52046E5836B}" presName="parentText" presStyleLbl="node1" presStyleIdx="5" presStyleCnt="7">
        <dgm:presLayoutVars>
          <dgm:chMax val="0"/>
          <dgm:bulletEnabled val="1"/>
        </dgm:presLayoutVars>
      </dgm:prSet>
      <dgm:spPr/>
    </dgm:pt>
    <dgm:pt modelId="{0AC20586-58CB-43EB-A3F1-13E75880F77F}" type="pres">
      <dgm:prSet presAssocID="{C2B0E343-D500-41B9-BD4C-8AF717863C97}" presName="spacer" presStyleCnt="0"/>
      <dgm:spPr/>
    </dgm:pt>
    <dgm:pt modelId="{605EC674-DD2E-482D-B980-931330BCC6A5}" type="pres">
      <dgm:prSet presAssocID="{DA5AD3D1-10EA-4BD5-AC84-B7FB16244C3E}" presName="parentText" presStyleLbl="node1" presStyleIdx="6" presStyleCnt="7">
        <dgm:presLayoutVars>
          <dgm:chMax val="0"/>
          <dgm:bulletEnabled val="1"/>
        </dgm:presLayoutVars>
      </dgm:prSet>
      <dgm:spPr/>
    </dgm:pt>
  </dgm:ptLst>
  <dgm:cxnLst>
    <dgm:cxn modelId="{981E0D1F-7F69-47E9-82A1-89A0BA56A98E}" srcId="{46B1AF15-ED3D-4A9B-8588-2BC2F7ACE0DC}" destId="{FD752643-09D7-4B59-BF61-60C426CC31A3}" srcOrd="2" destOrd="0" parTransId="{4812C84A-593B-449C-B5D0-42BF04F555E3}" sibTransId="{D5C0C1AB-A804-4ABE-842D-E0B73145E51B}"/>
    <dgm:cxn modelId="{3C9DA234-8AE3-470D-A39B-1A82C98333F2}" srcId="{46B1AF15-ED3D-4A9B-8588-2BC2F7ACE0DC}" destId="{1B640D04-1A84-4B34-BCF3-598B371E01A1}" srcOrd="3" destOrd="0" parTransId="{D3866834-B21C-4C6F-92C4-2CCD0D352208}" sibTransId="{F87614E5-2DC8-48CE-97B4-FA4D3196C2FF}"/>
    <dgm:cxn modelId="{8F3D7951-C1C8-4D58-A421-D1E24C08DECF}" type="presOf" srcId="{1B640D04-1A84-4B34-BCF3-598B371E01A1}" destId="{B906500A-7D48-4781-BE8B-82307EB8B81B}" srcOrd="0" destOrd="0" presId="urn:microsoft.com/office/officeart/2005/8/layout/vList2"/>
    <dgm:cxn modelId="{4FCD1C78-A759-4FDD-AE78-A10C05B80084}" srcId="{46B1AF15-ED3D-4A9B-8588-2BC2F7ACE0DC}" destId="{46A2AF7D-478E-4691-AA7A-B52046E5836B}" srcOrd="5" destOrd="0" parTransId="{1BE318B9-6A7F-44AE-960B-2B2253AB6BBA}" sibTransId="{C2B0E343-D500-41B9-BD4C-8AF717863C97}"/>
    <dgm:cxn modelId="{631F8A59-B7FF-45F6-99E5-89EEC410DB3A}" type="presOf" srcId="{07E00369-ECF8-4564-8AE9-2E167D468A70}" destId="{8C0BFB4E-093E-4173-9F68-F01C979DB628}" srcOrd="0" destOrd="0" presId="urn:microsoft.com/office/officeart/2005/8/layout/vList2"/>
    <dgm:cxn modelId="{F48FD379-7466-4933-8002-0A4FE4F7313D}" type="presOf" srcId="{46B1AF15-ED3D-4A9B-8588-2BC2F7ACE0DC}" destId="{446007B9-DF8C-44D7-90FE-8B300C96D008}" srcOrd="0" destOrd="0" presId="urn:microsoft.com/office/officeart/2005/8/layout/vList2"/>
    <dgm:cxn modelId="{07EE117E-81E2-4FA5-A887-08A038FDA40C}" srcId="{46B1AF15-ED3D-4A9B-8588-2BC2F7ACE0DC}" destId="{07E00369-ECF8-4564-8AE9-2E167D468A70}" srcOrd="0" destOrd="0" parTransId="{2CBE1CFD-5E65-4200-B487-16C979C3E788}" sibTransId="{9DD22C25-DACB-4376-BCC9-4112723C1362}"/>
    <dgm:cxn modelId="{A1605C84-396E-4CE1-915C-A4F93D425D62}" type="presOf" srcId="{DA5AD3D1-10EA-4BD5-AC84-B7FB16244C3E}" destId="{605EC674-DD2E-482D-B980-931330BCC6A5}" srcOrd="0" destOrd="0" presId="urn:microsoft.com/office/officeart/2005/8/layout/vList2"/>
    <dgm:cxn modelId="{A4DD328A-9FD3-40C2-A54F-53F7AD44CA81}" type="presOf" srcId="{125F5E4D-4830-4AFE-A6FC-9CE61C0F6099}" destId="{FF2E3FD4-9196-4A4F-87A7-A984006BBB3F}" srcOrd="0" destOrd="0" presId="urn:microsoft.com/office/officeart/2005/8/layout/vList2"/>
    <dgm:cxn modelId="{D8B3B8A8-79A4-4EC5-9AC6-691CE3549095}" type="presOf" srcId="{46A2AF7D-478E-4691-AA7A-B52046E5836B}" destId="{3F2AFE67-783A-4CBF-A71B-237411A40814}" srcOrd="0" destOrd="0" presId="urn:microsoft.com/office/officeart/2005/8/layout/vList2"/>
    <dgm:cxn modelId="{493C88B5-4939-4DBF-BD46-5014E1599A01}" srcId="{46B1AF15-ED3D-4A9B-8588-2BC2F7ACE0DC}" destId="{125F5E4D-4830-4AFE-A6FC-9CE61C0F6099}" srcOrd="4" destOrd="0" parTransId="{F4346853-3AF3-4FDF-81A3-7E67902286D7}" sibTransId="{84C5216B-ECFE-4B39-9BC0-952E549317D8}"/>
    <dgm:cxn modelId="{1C796BCE-B609-403D-98F3-08C7DCD9ED09}" type="presOf" srcId="{C204499C-AC87-43F4-A8FA-4272CFB1883F}" destId="{1C06679A-D0B8-42E2-A697-18CCCE2B2F6E}" srcOrd="0" destOrd="0" presId="urn:microsoft.com/office/officeart/2005/8/layout/vList2"/>
    <dgm:cxn modelId="{458AB2D7-8F46-46E2-8838-561D63E10DA3}" srcId="{46B1AF15-ED3D-4A9B-8588-2BC2F7ACE0DC}" destId="{C204499C-AC87-43F4-A8FA-4272CFB1883F}" srcOrd="1" destOrd="0" parTransId="{B22ED21E-3238-489C-B4A4-0B53E6684369}" sibTransId="{B8275E8E-1E3C-42BB-9316-D633D5A2EF5B}"/>
    <dgm:cxn modelId="{809E29EA-2FCD-4E76-9C82-C8771F8DE48E}" srcId="{46B1AF15-ED3D-4A9B-8588-2BC2F7ACE0DC}" destId="{DA5AD3D1-10EA-4BD5-AC84-B7FB16244C3E}" srcOrd="6" destOrd="0" parTransId="{3B48B328-E6EF-4A85-BAB2-3E965AF952C7}" sibTransId="{69F5D665-B48F-45E1-B868-7B13B39558CC}"/>
    <dgm:cxn modelId="{E31E63EE-7E61-486D-981E-D8AF7368D1C1}" type="presOf" srcId="{FD752643-09D7-4B59-BF61-60C426CC31A3}" destId="{D9A37152-83BC-4C5D-BCA9-759DE092425F}" srcOrd="0" destOrd="0" presId="urn:microsoft.com/office/officeart/2005/8/layout/vList2"/>
    <dgm:cxn modelId="{FB673659-5308-4BF6-B415-D1B4A0DEF9A1}" type="presParOf" srcId="{446007B9-DF8C-44D7-90FE-8B300C96D008}" destId="{8C0BFB4E-093E-4173-9F68-F01C979DB628}" srcOrd="0" destOrd="0" presId="urn:microsoft.com/office/officeart/2005/8/layout/vList2"/>
    <dgm:cxn modelId="{3235AE40-0E47-416D-8DFF-B0C9FEB77230}" type="presParOf" srcId="{446007B9-DF8C-44D7-90FE-8B300C96D008}" destId="{D3FC8E21-502F-41A9-9B91-0E4BF5417BC1}" srcOrd="1" destOrd="0" presId="urn:microsoft.com/office/officeart/2005/8/layout/vList2"/>
    <dgm:cxn modelId="{DC31A0E9-A69F-4813-A46F-EB5E330FDE82}" type="presParOf" srcId="{446007B9-DF8C-44D7-90FE-8B300C96D008}" destId="{1C06679A-D0B8-42E2-A697-18CCCE2B2F6E}" srcOrd="2" destOrd="0" presId="urn:microsoft.com/office/officeart/2005/8/layout/vList2"/>
    <dgm:cxn modelId="{2B076707-3548-4337-BD83-C977ED97EC7A}" type="presParOf" srcId="{446007B9-DF8C-44D7-90FE-8B300C96D008}" destId="{7484AE4C-3FE9-4790-9234-6AAEE16E72AE}" srcOrd="3" destOrd="0" presId="urn:microsoft.com/office/officeart/2005/8/layout/vList2"/>
    <dgm:cxn modelId="{6CD59308-B3B0-47F1-B5CB-ADE996E5DC16}" type="presParOf" srcId="{446007B9-DF8C-44D7-90FE-8B300C96D008}" destId="{D9A37152-83BC-4C5D-BCA9-759DE092425F}" srcOrd="4" destOrd="0" presId="urn:microsoft.com/office/officeart/2005/8/layout/vList2"/>
    <dgm:cxn modelId="{9B1A1050-29C7-4595-A3AA-3080688971B8}" type="presParOf" srcId="{446007B9-DF8C-44D7-90FE-8B300C96D008}" destId="{EE506901-C667-4AEE-8671-BC34F2A5F157}" srcOrd="5" destOrd="0" presId="urn:microsoft.com/office/officeart/2005/8/layout/vList2"/>
    <dgm:cxn modelId="{89C87476-58FF-46EC-856E-BF190A20982A}" type="presParOf" srcId="{446007B9-DF8C-44D7-90FE-8B300C96D008}" destId="{B906500A-7D48-4781-BE8B-82307EB8B81B}" srcOrd="6" destOrd="0" presId="urn:microsoft.com/office/officeart/2005/8/layout/vList2"/>
    <dgm:cxn modelId="{8E9BA5AF-AD12-44FA-89F7-A70C51CAE5CB}" type="presParOf" srcId="{446007B9-DF8C-44D7-90FE-8B300C96D008}" destId="{0491DE57-920E-4CD5-B7FB-58F2D719ECFE}" srcOrd="7" destOrd="0" presId="urn:microsoft.com/office/officeart/2005/8/layout/vList2"/>
    <dgm:cxn modelId="{84300FDF-4F57-4819-8B65-59244FB3F169}" type="presParOf" srcId="{446007B9-DF8C-44D7-90FE-8B300C96D008}" destId="{FF2E3FD4-9196-4A4F-87A7-A984006BBB3F}" srcOrd="8" destOrd="0" presId="urn:microsoft.com/office/officeart/2005/8/layout/vList2"/>
    <dgm:cxn modelId="{CE85D7E3-B0AC-4431-A656-9BC79BF6DB21}" type="presParOf" srcId="{446007B9-DF8C-44D7-90FE-8B300C96D008}" destId="{3AFFE3A5-F828-49B3-8DEF-DF0346538FFD}" srcOrd="9" destOrd="0" presId="urn:microsoft.com/office/officeart/2005/8/layout/vList2"/>
    <dgm:cxn modelId="{C0E07A4E-BF7C-4663-9D8F-F1E3D88E0828}" type="presParOf" srcId="{446007B9-DF8C-44D7-90FE-8B300C96D008}" destId="{3F2AFE67-783A-4CBF-A71B-237411A40814}" srcOrd="10" destOrd="0" presId="urn:microsoft.com/office/officeart/2005/8/layout/vList2"/>
    <dgm:cxn modelId="{6AD924C4-6245-4DA2-AF8A-22C9D5F49EC8}" type="presParOf" srcId="{446007B9-DF8C-44D7-90FE-8B300C96D008}" destId="{0AC20586-58CB-43EB-A3F1-13E75880F77F}" srcOrd="11" destOrd="0" presId="urn:microsoft.com/office/officeart/2005/8/layout/vList2"/>
    <dgm:cxn modelId="{BD81EF57-A04D-4AD4-AD8B-3CD1A5425E20}" type="presParOf" srcId="{446007B9-DF8C-44D7-90FE-8B300C96D008}" destId="{605EC674-DD2E-482D-B980-931330BCC6A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C82C9F-9926-4B86-8CCC-1A462E90916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3F2018E-9690-40DB-9144-77DAF2ABB9CE}">
      <dgm:prSet/>
      <dgm:spPr/>
      <dgm:t>
        <a:bodyPr/>
        <a:lstStyle/>
        <a:p>
          <a:r>
            <a:rPr lang="en-US"/>
            <a:t>PRH Chapter 5, Section 5.1., R18, a(1)</a:t>
          </a:r>
        </a:p>
      </dgm:t>
    </dgm:pt>
    <dgm:pt modelId="{7CDFBB49-E492-467F-B911-943DDC31AA23}" type="parTrans" cxnId="{9DDCA8E5-0333-49F4-91E7-A03772994BAB}">
      <dgm:prSet/>
      <dgm:spPr/>
      <dgm:t>
        <a:bodyPr/>
        <a:lstStyle/>
        <a:p>
          <a:endParaRPr lang="en-US"/>
        </a:p>
      </dgm:t>
    </dgm:pt>
    <dgm:pt modelId="{ADE71E67-9DE3-4986-8FAC-D5A1201A151D}" type="sibTrans" cxnId="{9DDCA8E5-0333-49F4-91E7-A03772994BAB}">
      <dgm:prSet/>
      <dgm:spPr/>
      <dgm:t>
        <a:bodyPr/>
        <a:lstStyle/>
        <a:p>
          <a:endParaRPr lang="en-US"/>
        </a:p>
      </dgm:t>
    </dgm:pt>
    <dgm:pt modelId="{C1875F52-A630-4C31-90B0-89C384C55BC3}">
      <dgm:prSet/>
      <dgm:spPr/>
      <dgm:t>
        <a:bodyPr/>
        <a:lstStyle/>
        <a:p>
          <a:r>
            <a:rPr lang="en-US"/>
            <a:t>Infectious Disease and Medical Emergency Components</a:t>
          </a:r>
        </a:p>
      </dgm:t>
    </dgm:pt>
    <dgm:pt modelId="{89D667DB-62A2-445E-BFE2-30699E3109B7}" type="parTrans" cxnId="{7BD5CF19-267B-4BD6-B1F1-CB99D6A33A17}">
      <dgm:prSet/>
      <dgm:spPr/>
      <dgm:t>
        <a:bodyPr/>
        <a:lstStyle/>
        <a:p>
          <a:endParaRPr lang="en-US"/>
        </a:p>
      </dgm:t>
    </dgm:pt>
    <dgm:pt modelId="{E8D80918-2440-49A4-B1A9-96AB284AEF6F}" type="sibTrans" cxnId="{7BD5CF19-267B-4BD6-B1F1-CB99D6A33A17}">
      <dgm:prSet/>
      <dgm:spPr/>
      <dgm:t>
        <a:bodyPr/>
        <a:lstStyle/>
        <a:p>
          <a:endParaRPr lang="en-US"/>
        </a:p>
      </dgm:t>
    </dgm:pt>
    <dgm:pt modelId="{CF67E805-74DD-49B4-B9C2-553B371741EC}">
      <dgm:prSet custT="1"/>
      <dgm:spPr/>
      <dgm:t>
        <a:bodyPr/>
        <a:lstStyle/>
        <a:p>
          <a:pPr rtl="0"/>
          <a:r>
            <a:rPr lang="en-US" sz="3900" kern="1200" dirty="0"/>
            <a:t>Template is found </a:t>
          </a:r>
          <a:r>
            <a:rPr lang="en-US" sz="3900" kern="1200" dirty="0">
              <a:solidFill>
                <a:prstClr val="black">
                  <a:hueOff val="0"/>
                  <a:satOff val="0"/>
                  <a:lumOff val="0"/>
                  <a:alphaOff val="0"/>
                </a:prstClr>
              </a:solidFill>
              <a:latin typeface="Calibri" panose="020F0502020204030204"/>
              <a:ea typeface="+mn-ea"/>
              <a:cs typeface="+mn-cs"/>
            </a:rPr>
            <a:t>with PIN </a:t>
          </a:r>
          <a:r>
            <a:rPr lang="en-US" sz="3900" kern="1200" dirty="0"/>
            <a:t>22-16 Attachment A</a:t>
          </a:r>
        </a:p>
      </dgm:t>
    </dgm:pt>
    <dgm:pt modelId="{9B55E2F2-F39B-4542-8616-FA335803753B}" type="parTrans" cxnId="{DC71B351-A83F-40AB-9D1F-71DDFFB1E62D}">
      <dgm:prSet/>
      <dgm:spPr/>
      <dgm:t>
        <a:bodyPr/>
        <a:lstStyle/>
        <a:p>
          <a:endParaRPr lang="en-US"/>
        </a:p>
      </dgm:t>
    </dgm:pt>
    <dgm:pt modelId="{001432BE-CA19-41B8-A3B3-5FEB3ED9C77C}" type="sibTrans" cxnId="{DC71B351-A83F-40AB-9D1F-71DDFFB1E62D}">
      <dgm:prSet/>
      <dgm:spPr/>
      <dgm:t>
        <a:bodyPr/>
        <a:lstStyle/>
        <a:p>
          <a:endParaRPr lang="en-US"/>
        </a:p>
      </dgm:t>
    </dgm:pt>
    <dgm:pt modelId="{149356DC-FDBF-468F-8A4E-ADFD256634D1}" type="pres">
      <dgm:prSet presAssocID="{D2C82C9F-9926-4B86-8CCC-1A462E909164}" presName="vert0" presStyleCnt="0">
        <dgm:presLayoutVars>
          <dgm:dir/>
          <dgm:animOne val="branch"/>
          <dgm:animLvl val="lvl"/>
        </dgm:presLayoutVars>
      </dgm:prSet>
      <dgm:spPr/>
    </dgm:pt>
    <dgm:pt modelId="{644CCD7C-5C56-4C61-BE91-3334E327E1C9}" type="pres">
      <dgm:prSet presAssocID="{A3F2018E-9690-40DB-9144-77DAF2ABB9CE}" presName="thickLine" presStyleLbl="alignNode1" presStyleIdx="0" presStyleCnt="3"/>
      <dgm:spPr/>
    </dgm:pt>
    <dgm:pt modelId="{EFC4F045-4963-46C9-89F9-14D1D274E86E}" type="pres">
      <dgm:prSet presAssocID="{A3F2018E-9690-40DB-9144-77DAF2ABB9CE}" presName="horz1" presStyleCnt="0"/>
      <dgm:spPr/>
    </dgm:pt>
    <dgm:pt modelId="{93161BBF-7944-406E-9C7B-7460F1A9FEA1}" type="pres">
      <dgm:prSet presAssocID="{A3F2018E-9690-40DB-9144-77DAF2ABB9CE}" presName="tx1" presStyleLbl="revTx" presStyleIdx="0" presStyleCnt="3"/>
      <dgm:spPr/>
    </dgm:pt>
    <dgm:pt modelId="{2E38F3F4-1D50-452B-B184-074EFF545918}" type="pres">
      <dgm:prSet presAssocID="{A3F2018E-9690-40DB-9144-77DAF2ABB9CE}" presName="vert1" presStyleCnt="0"/>
      <dgm:spPr/>
    </dgm:pt>
    <dgm:pt modelId="{BD6769C2-9695-4939-A9B7-4641C7AA8243}" type="pres">
      <dgm:prSet presAssocID="{C1875F52-A630-4C31-90B0-89C384C55BC3}" presName="thickLine" presStyleLbl="alignNode1" presStyleIdx="1" presStyleCnt="3"/>
      <dgm:spPr/>
    </dgm:pt>
    <dgm:pt modelId="{1D5C1711-14CE-4151-BCDA-A3101186590E}" type="pres">
      <dgm:prSet presAssocID="{C1875F52-A630-4C31-90B0-89C384C55BC3}" presName="horz1" presStyleCnt="0"/>
      <dgm:spPr/>
    </dgm:pt>
    <dgm:pt modelId="{23DB759F-AF2A-4B99-B7BC-7095734F7418}" type="pres">
      <dgm:prSet presAssocID="{C1875F52-A630-4C31-90B0-89C384C55BC3}" presName="tx1" presStyleLbl="revTx" presStyleIdx="1" presStyleCnt="3"/>
      <dgm:spPr/>
    </dgm:pt>
    <dgm:pt modelId="{226B5723-E82A-442C-A543-4FB4DD279775}" type="pres">
      <dgm:prSet presAssocID="{C1875F52-A630-4C31-90B0-89C384C55BC3}" presName="vert1" presStyleCnt="0"/>
      <dgm:spPr/>
    </dgm:pt>
    <dgm:pt modelId="{75EB4C00-3DC8-4ED7-B94C-77D941581046}" type="pres">
      <dgm:prSet presAssocID="{CF67E805-74DD-49B4-B9C2-553B371741EC}" presName="thickLine" presStyleLbl="alignNode1" presStyleIdx="2" presStyleCnt="3"/>
      <dgm:spPr/>
    </dgm:pt>
    <dgm:pt modelId="{EC7B8233-BE6F-4F0D-979F-95D665A96563}" type="pres">
      <dgm:prSet presAssocID="{CF67E805-74DD-49B4-B9C2-553B371741EC}" presName="horz1" presStyleCnt="0"/>
      <dgm:spPr/>
    </dgm:pt>
    <dgm:pt modelId="{33A07F76-D658-4F51-B8BC-A8A0A27489A3}" type="pres">
      <dgm:prSet presAssocID="{CF67E805-74DD-49B4-B9C2-553B371741EC}" presName="tx1" presStyleLbl="revTx" presStyleIdx="2" presStyleCnt="3"/>
      <dgm:spPr/>
    </dgm:pt>
    <dgm:pt modelId="{67F6ECA7-FAA7-4BC6-BF02-6B99B71E3CB7}" type="pres">
      <dgm:prSet presAssocID="{CF67E805-74DD-49B4-B9C2-553B371741EC}" presName="vert1" presStyleCnt="0"/>
      <dgm:spPr/>
    </dgm:pt>
  </dgm:ptLst>
  <dgm:cxnLst>
    <dgm:cxn modelId="{7BD5CF19-267B-4BD6-B1F1-CB99D6A33A17}" srcId="{D2C82C9F-9926-4B86-8CCC-1A462E909164}" destId="{C1875F52-A630-4C31-90B0-89C384C55BC3}" srcOrd="1" destOrd="0" parTransId="{89D667DB-62A2-445E-BFE2-30699E3109B7}" sibTransId="{E8D80918-2440-49A4-B1A9-96AB284AEF6F}"/>
    <dgm:cxn modelId="{E868B81B-4F8B-42F8-9DC0-A6043A391ED8}" type="presOf" srcId="{C1875F52-A630-4C31-90B0-89C384C55BC3}" destId="{23DB759F-AF2A-4B99-B7BC-7095734F7418}" srcOrd="0" destOrd="0" presId="urn:microsoft.com/office/officeart/2008/layout/LinedList"/>
    <dgm:cxn modelId="{DC71B351-A83F-40AB-9D1F-71DDFFB1E62D}" srcId="{D2C82C9F-9926-4B86-8CCC-1A462E909164}" destId="{CF67E805-74DD-49B4-B9C2-553B371741EC}" srcOrd="2" destOrd="0" parTransId="{9B55E2F2-F39B-4542-8616-FA335803753B}" sibTransId="{001432BE-CA19-41B8-A3B3-5FEB3ED9C77C}"/>
    <dgm:cxn modelId="{4F6804A2-1C2A-4180-BBF3-4DA4DA847798}" type="presOf" srcId="{D2C82C9F-9926-4B86-8CCC-1A462E909164}" destId="{149356DC-FDBF-468F-8A4E-ADFD256634D1}" srcOrd="0" destOrd="0" presId="urn:microsoft.com/office/officeart/2008/layout/LinedList"/>
    <dgm:cxn modelId="{9DDCA8E5-0333-49F4-91E7-A03772994BAB}" srcId="{D2C82C9F-9926-4B86-8CCC-1A462E909164}" destId="{A3F2018E-9690-40DB-9144-77DAF2ABB9CE}" srcOrd="0" destOrd="0" parTransId="{7CDFBB49-E492-467F-B911-943DDC31AA23}" sibTransId="{ADE71E67-9DE3-4986-8FAC-D5A1201A151D}"/>
    <dgm:cxn modelId="{F97C1DF8-1020-4F26-A581-AD45169C1FF8}" type="presOf" srcId="{CF67E805-74DD-49B4-B9C2-553B371741EC}" destId="{33A07F76-D658-4F51-B8BC-A8A0A27489A3}" srcOrd="0" destOrd="0" presId="urn:microsoft.com/office/officeart/2008/layout/LinedList"/>
    <dgm:cxn modelId="{39F98AFF-9E55-4B9A-A332-47FB3F06D4C8}" type="presOf" srcId="{A3F2018E-9690-40DB-9144-77DAF2ABB9CE}" destId="{93161BBF-7944-406E-9C7B-7460F1A9FEA1}" srcOrd="0" destOrd="0" presId="urn:microsoft.com/office/officeart/2008/layout/LinedList"/>
    <dgm:cxn modelId="{5E454E65-15E2-4FA0-B039-E794B2AD6F9D}" type="presParOf" srcId="{149356DC-FDBF-468F-8A4E-ADFD256634D1}" destId="{644CCD7C-5C56-4C61-BE91-3334E327E1C9}" srcOrd="0" destOrd="0" presId="urn:microsoft.com/office/officeart/2008/layout/LinedList"/>
    <dgm:cxn modelId="{A0431594-53A2-4521-9FBF-B352CB7FA863}" type="presParOf" srcId="{149356DC-FDBF-468F-8A4E-ADFD256634D1}" destId="{EFC4F045-4963-46C9-89F9-14D1D274E86E}" srcOrd="1" destOrd="0" presId="urn:microsoft.com/office/officeart/2008/layout/LinedList"/>
    <dgm:cxn modelId="{03D85039-6144-4960-AAEA-D7FCB44FFB09}" type="presParOf" srcId="{EFC4F045-4963-46C9-89F9-14D1D274E86E}" destId="{93161BBF-7944-406E-9C7B-7460F1A9FEA1}" srcOrd="0" destOrd="0" presId="urn:microsoft.com/office/officeart/2008/layout/LinedList"/>
    <dgm:cxn modelId="{124847A7-69F1-42F8-8ECF-C75EEF015691}" type="presParOf" srcId="{EFC4F045-4963-46C9-89F9-14D1D274E86E}" destId="{2E38F3F4-1D50-452B-B184-074EFF545918}" srcOrd="1" destOrd="0" presId="urn:microsoft.com/office/officeart/2008/layout/LinedList"/>
    <dgm:cxn modelId="{13C3EA6B-1FBD-4A85-8378-B8B7B6D32933}" type="presParOf" srcId="{149356DC-FDBF-468F-8A4E-ADFD256634D1}" destId="{BD6769C2-9695-4939-A9B7-4641C7AA8243}" srcOrd="2" destOrd="0" presId="urn:microsoft.com/office/officeart/2008/layout/LinedList"/>
    <dgm:cxn modelId="{0B631266-F2FB-4C9F-B62E-A388F959B8A9}" type="presParOf" srcId="{149356DC-FDBF-468F-8A4E-ADFD256634D1}" destId="{1D5C1711-14CE-4151-BCDA-A3101186590E}" srcOrd="3" destOrd="0" presId="urn:microsoft.com/office/officeart/2008/layout/LinedList"/>
    <dgm:cxn modelId="{C36CD563-ACE6-4696-BB11-417BB08EE801}" type="presParOf" srcId="{1D5C1711-14CE-4151-BCDA-A3101186590E}" destId="{23DB759F-AF2A-4B99-B7BC-7095734F7418}" srcOrd="0" destOrd="0" presId="urn:microsoft.com/office/officeart/2008/layout/LinedList"/>
    <dgm:cxn modelId="{66868421-5C34-402C-98E5-09D37E3DC7A7}" type="presParOf" srcId="{1D5C1711-14CE-4151-BCDA-A3101186590E}" destId="{226B5723-E82A-442C-A543-4FB4DD279775}" srcOrd="1" destOrd="0" presId="urn:microsoft.com/office/officeart/2008/layout/LinedList"/>
    <dgm:cxn modelId="{D1C20F97-C28D-4C9D-BF78-8F87C4FCCE93}" type="presParOf" srcId="{149356DC-FDBF-468F-8A4E-ADFD256634D1}" destId="{75EB4C00-3DC8-4ED7-B94C-77D941581046}" srcOrd="4" destOrd="0" presId="urn:microsoft.com/office/officeart/2008/layout/LinedList"/>
    <dgm:cxn modelId="{DDECD005-F11A-405A-BDDE-56A2104E9791}" type="presParOf" srcId="{149356DC-FDBF-468F-8A4E-ADFD256634D1}" destId="{EC7B8233-BE6F-4F0D-979F-95D665A96563}" srcOrd="5" destOrd="0" presId="urn:microsoft.com/office/officeart/2008/layout/LinedList"/>
    <dgm:cxn modelId="{4F71559C-A00F-4175-A799-5FE02EB92C03}" type="presParOf" srcId="{EC7B8233-BE6F-4F0D-979F-95D665A96563}" destId="{33A07F76-D658-4F51-B8BC-A8A0A27489A3}" srcOrd="0" destOrd="0" presId="urn:microsoft.com/office/officeart/2008/layout/LinedList"/>
    <dgm:cxn modelId="{EAC95CBD-B0FC-4B55-9ED5-84249BB2F0CF}" type="presParOf" srcId="{EC7B8233-BE6F-4F0D-979F-95D665A96563}" destId="{67F6ECA7-FAA7-4BC6-BF02-6B99B71E3C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DA62C-3D5F-4FEE-99F0-801C0FF7AF93}">
      <dsp:nvSpPr>
        <dsp:cNvPr id="0" name=""/>
        <dsp:cNvSpPr/>
      </dsp:nvSpPr>
      <dsp:spPr>
        <a:xfrm>
          <a:off x="0" y="0"/>
          <a:ext cx="1754393" cy="2452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6779" tIns="330200" rIns="136779" bIns="330200" numCol="1" spcCol="1270" anchor="t" anchorCtr="0">
          <a:noAutofit/>
        </a:bodyPr>
        <a:lstStyle/>
        <a:p>
          <a:pPr marL="0" lvl="0" indent="0" algn="l" defTabSz="800100" rtl="0">
            <a:lnSpc>
              <a:spcPct val="90000"/>
            </a:lnSpc>
            <a:spcBef>
              <a:spcPct val="0"/>
            </a:spcBef>
            <a:spcAft>
              <a:spcPct val="35000"/>
            </a:spcAft>
            <a:buNone/>
          </a:pPr>
          <a:r>
            <a:rPr lang="en-US" sz="1800" kern="1200">
              <a:latin typeface="Calibri Light"/>
            </a:rPr>
            <a:t>PIN</a:t>
          </a:r>
          <a:r>
            <a:rPr lang="en-US" sz="1800" kern="1200"/>
            <a:t> 22-17</a:t>
          </a:r>
          <a:r>
            <a:rPr lang="en-US" sz="1800" kern="1200">
              <a:latin typeface="Calibri Light"/>
            </a:rPr>
            <a:t>: Ending of COVID-19 State of Emergency</a:t>
          </a:r>
          <a:endParaRPr lang="en-US" sz="1800" kern="1200"/>
        </a:p>
      </dsp:txBody>
      <dsp:txXfrm>
        <a:off x="0" y="932021"/>
        <a:ext cx="1754393" cy="1471612"/>
      </dsp:txXfrm>
    </dsp:sp>
    <dsp:sp modelId="{31F3B322-BD3C-4BDD-B398-CD7ED4D37E31}">
      <dsp:nvSpPr>
        <dsp:cNvPr id="0" name=""/>
        <dsp:cNvSpPr/>
      </dsp:nvSpPr>
      <dsp:spPr>
        <a:xfrm>
          <a:off x="509293" y="245268"/>
          <a:ext cx="735806" cy="73580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66" tIns="12700" rIns="57366" bIns="12700"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17049" y="353024"/>
        <a:ext cx="520294" cy="520294"/>
      </dsp:txXfrm>
    </dsp:sp>
    <dsp:sp modelId="{24517816-625E-43A5-A83B-DF8D4CF311FD}">
      <dsp:nvSpPr>
        <dsp:cNvPr id="0" name=""/>
        <dsp:cNvSpPr/>
      </dsp:nvSpPr>
      <dsp:spPr>
        <a:xfrm>
          <a:off x="0" y="2452615"/>
          <a:ext cx="175439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4FB2D-005B-47DC-9948-DFCC8F4130A6}">
      <dsp:nvSpPr>
        <dsp:cNvPr id="0" name=""/>
        <dsp:cNvSpPr/>
      </dsp:nvSpPr>
      <dsp:spPr>
        <a:xfrm>
          <a:off x="1929833" y="0"/>
          <a:ext cx="1754393" cy="2452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6779" tIns="330200" rIns="136779" bIns="33020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Calibri Light"/>
            </a:rPr>
            <a:t>PIN 22-16: Responding to Opioid Overdose</a:t>
          </a:r>
          <a:endParaRPr lang="en-US" sz="1800" kern="1200" dirty="0"/>
        </a:p>
      </dsp:txBody>
      <dsp:txXfrm>
        <a:off x="1929833" y="932021"/>
        <a:ext cx="1754393" cy="1471612"/>
      </dsp:txXfrm>
    </dsp:sp>
    <dsp:sp modelId="{9D4B9BC3-7B16-447E-B79E-DCC85F0B750E}">
      <dsp:nvSpPr>
        <dsp:cNvPr id="0" name=""/>
        <dsp:cNvSpPr/>
      </dsp:nvSpPr>
      <dsp:spPr>
        <a:xfrm>
          <a:off x="2439126" y="245268"/>
          <a:ext cx="735806" cy="73580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66" tIns="12700" rIns="57366" bIns="12700"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546882" y="353024"/>
        <a:ext cx="520294" cy="520294"/>
      </dsp:txXfrm>
    </dsp:sp>
    <dsp:sp modelId="{897CBEA5-D35B-4C24-90A7-9CEF57F40239}">
      <dsp:nvSpPr>
        <dsp:cNvPr id="0" name=""/>
        <dsp:cNvSpPr/>
      </dsp:nvSpPr>
      <dsp:spPr>
        <a:xfrm>
          <a:off x="1929833" y="2452615"/>
          <a:ext cx="175439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4E476-FA7A-40C1-8427-0D2FD0A6C5A4}">
      <dsp:nvSpPr>
        <dsp:cNvPr id="0" name=""/>
        <dsp:cNvSpPr/>
      </dsp:nvSpPr>
      <dsp:spPr>
        <a:xfrm>
          <a:off x="3859666" y="0"/>
          <a:ext cx="1754393" cy="2452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6779" tIns="330200" rIns="136779" bIns="330200" numCol="1" spcCol="1270" anchor="t" anchorCtr="0">
          <a:noAutofit/>
        </a:bodyPr>
        <a:lstStyle/>
        <a:p>
          <a:pPr marL="0" lvl="0" indent="0" algn="l" defTabSz="800100" rtl="0">
            <a:lnSpc>
              <a:spcPct val="90000"/>
            </a:lnSpc>
            <a:spcBef>
              <a:spcPct val="0"/>
            </a:spcBef>
            <a:spcAft>
              <a:spcPct val="35000"/>
            </a:spcAft>
            <a:buNone/>
          </a:pPr>
          <a:r>
            <a:rPr lang="en-US" sz="1800" kern="1200" dirty="0"/>
            <a:t>Upon release,</a:t>
          </a:r>
          <a:r>
            <a:rPr lang="en-US" sz="1800" kern="1200" dirty="0">
              <a:latin typeface="Calibri Light"/>
            </a:rPr>
            <a:t> prior COVID-19 PINs no longer active</a:t>
          </a:r>
          <a:endParaRPr lang="en-US" sz="1800" kern="1200" dirty="0"/>
        </a:p>
      </dsp:txBody>
      <dsp:txXfrm>
        <a:off x="3859666" y="932021"/>
        <a:ext cx="1754393" cy="1471612"/>
      </dsp:txXfrm>
    </dsp:sp>
    <dsp:sp modelId="{A47F85CF-36C9-4FF9-88F7-8E845CEB2EDA}">
      <dsp:nvSpPr>
        <dsp:cNvPr id="0" name=""/>
        <dsp:cNvSpPr/>
      </dsp:nvSpPr>
      <dsp:spPr>
        <a:xfrm>
          <a:off x="4368960" y="245268"/>
          <a:ext cx="735806" cy="73580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66" tIns="12700" rIns="57366" bIns="12700"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476716" y="353024"/>
        <a:ext cx="520294" cy="520294"/>
      </dsp:txXfrm>
    </dsp:sp>
    <dsp:sp modelId="{196B9569-2EFB-4D05-85FA-766026CFAB2D}">
      <dsp:nvSpPr>
        <dsp:cNvPr id="0" name=""/>
        <dsp:cNvSpPr/>
      </dsp:nvSpPr>
      <dsp:spPr>
        <a:xfrm>
          <a:off x="3859666" y="2452615"/>
          <a:ext cx="175439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981C-8AA6-40B0-843F-6A20A545B652}">
      <dsp:nvSpPr>
        <dsp:cNvPr id="0" name=""/>
        <dsp:cNvSpPr/>
      </dsp:nvSpPr>
      <dsp:spPr>
        <a:xfrm>
          <a:off x="0" y="654052"/>
          <a:ext cx="6253721" cy="1191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By Monday, June 19</a:t>
          </a:r>
          <a:endParaRPr lang="en-US" sz="3000" kern="1200"/>
        </a:p>
      </dsp:txBody>
      <dsp:txXfrm>
        <a:off x="58177" y="712229"/>
        <a:ext cx="6137367" cy="1075400"/>
      </dsp:txXfrm>
    </dsp:sp>
    <dsp:sp modelId="{70041ECE-3506-4204-8498-30D4C7AFC3AA}">
      <dsp:nvSpPr>
        <dsp:cNvPr id="0" name=""/>
        <dsp:cNvSpPr/>
      </dsp:nvSpPr>
      <dsp:spPr>
        <a:xfrm>
          <a:off x="0" y="1932207"/>
          <a:ext cx="6253721" cy="11917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0" i="0" kern="1200"/>
            <a:t>Via email</a:t>
          </a:r>
          <a:r>
            <a:rPr lang="en-US" sz="3000" b="0" i="0" kern="1200">
              <a:latin typeface="Calibri Light"/>
            </a:rPr>
            <a:t> </a:t>
          </a:r>
          <a:endParaRPr lang="en-US" sz="3000" kern="1200"/>
        </a:p>
      </dsp:txBody>
      <dsp:txXfrm>
        <a:off x="58177" y="1990384"/>
        <a:ext cx="6137367" cy="1075400"/>
      </dsp:txXfrm>
    </dsp:sp>
    <dsp:sp modelId="{1E5DF8F4-412D-4653-AA18-0C26D748DF72}">
      <dsp:nvSpPr>
        <dsp:cNvPr id="0" name=""/>
        <dsp:cNvSpPr/>
      </dsp:nvSpPr>
      <dsp:spPr>
        <a:xfrm>
          <a:off x="0" y="3210362"/>
          <a:ext cx="6253721" cy="11917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To COR and Regional Nurse Specialist (Shannon Bentley or Melissa Cusey</a:t>
          </a:r>
          <a:r>
            <a:rPr lang="en-US" sz="3000" b="0" i="0" kern="1200">
              <a:latin typeface="Calibri Light"/>
            </a:rPr>
            <a:t>)</a:t>
          </a:r>
          <a:endParaRPr lang="en-US" sz="3000" kern="1200"/>
        </a:p>
      </dsp:txBody>
      <dsp:txXfrm>
        <a:off x="58177" y="3268539"/>
        <a:ext cx="6137367" cy="107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7020C-8306-41A1-B962-C1696B70479F}">
      <dsp:nvSpPr>
        <dsp:cNvPr id="0" name=""/>
        <dsp:cNvSpPr/>
      </dsp:nvSpPr>
      <dsp:spPr>
        <a:xfrm>
          <a:off x="0" y="97048"/>
          <a:ext cx="5669628"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Light"/>
            </a:rPr>
            <a:t>Pandemic and Infectious Disease included in Emergency Action Plan</a:t>
          </a:r>
          <a:endParaRPr lang="en-US" sz="1800" kern="1200"/>
        </a:p>
      </dsp:txBody>
      <dsp:txXfrm>
        <a:off x="34954" y="132002"/>
        <a:ext cx="5599720" cy="646132"/>
      </dsp:txXfrm>
    </dsp:sp>
    <dsp:sp modelId="{AD7E753F-1B2A-4626-87D7-8B5E5B458233}">
      <dsp:nvSpPr>
        <dsp:cNvPr id="0" name=""/>
        <dsp:cNvSpPr/>
      </dsp:nvSpPr>
      <dsp:spPr>
        <a:xfrm>
          <a:off x="0" y="864928"/>
          <a:ext cx="5669628" cy="716040"/>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Mask Wearing</a:t>
          </a:r>
          <a:endParaRPr lang="en-US" sz="1800" kern="1200"/>
        </a:p>
      </dsp:txBody>
      <dsp:txXfrm>
        <a:off x="34954" y="899882"/>
        <a:ext cx="5599720" cy="646132"/>
      </dsp:txXfrm>
    </dsp:sp>
    <dsp:sp modelId="{2DDE8B89-1814-4C23-B209-1F0E5D086087}">
      <dsp:nvSpPr>
        <dsp:cNvPr id="0" name=""/>
        <dsp:cNvSpPr/>
      </dsp:nvSpPr>
      <dsp:spPr>
        <a:xfrm>
          <a:off x="0" y="1632808"/>
          <a:ext cx="5669628" cy="716040"/>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Exposure to COVID-19</a:t>
          </a:r>
          <a:endParaRPr lang="en-US" sz="1800" kern="1200"/>
        </a:p>
      </dsp:txBody>
      <dsp:txXfrm>
        <a:off x="34954" y="1667762"/>
        <a:ext cx="5599720" cy="646132"/>
      </dsp:txXfrm>
    </dsp:sp>
    <dsp:sp modelId="{53A84D14-4557-4010-BF2A-F9E189528B44}">
      <dsp:nvSpPr>
        <dsp:cNvPr id="0" name=""/>
        <dsp:cNvSpPr/>
      </dsp:nvSpPr>
      <dsp:spPr>
        <a:xfrm>
          <a:off x="0" y="2400688"/>
          <a:ext cx="5669628" cy="716040"/>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Isolation for COVID-19</a:t>
          </a:r>
          <a:endParaRPr lang="en-US" sz="1800" kern="1200"/>
        </a:p>
      </dsp:txBody>
      <dsp:txXfrm>
        <a:off x="34954" y="2435642"/>
        <a:ext cx="5599720" cy="646132"/>
      </dsp:txXfrm>
    </dsp:sp>
    <dsp:sp modelId="{09A08F65-4D66-4D4D-8957-868087CE85CA}">
      <dsp:nvSpPr>
        <dsp:cNvPr id="0" name=""/>
        <dsp:cNvSpPr/>
      </dsp:nvSpPr>
      <dsp:spPr>
        <a:xfrm>
          <a:off x="0" y="3168568"/>
          <a:ext cx="5669628" cy="716040"/>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Reporting, Contact Tracing, and Outbreak Response</a:t>
          </a:r>
          <a:endParaRPr lang="en-US" sz="1800" kern="1200"/>
        </a:p>
      </dsp:txBody>
      <dsp:txXfrm>
        <a:off x="34954" y="3203522"/>
        <a:ext cx="5599720" cy="646132"/>
      </dsp:txXfrm>
    </dsp:sp>
    <dsp:sp modelId="{34E97C0B-D2F7-4A3B-BD78-B59217DAE08E}">
      <dsp:nvSpPr>
        <dsp:cNvPr id="0" name=""/>
        <dsp:cNvSpPr/>
      </dsp:nvSpPr>
      <dsp:spPr>
        <a:xfrm>
          <a:off x="0" y="3936448"/>
          <a:ext cx="5669628" cy="716040"/>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COVID-19 Testing</a:t>
          </a:r>
          <a:endParaRPr lang="en-US" sz="1800" kern="1200"/>
        </a:p>
      </dsp:txBody>
      <dsp:txXfrm>
        <a:off x="34954" y="3971402"/>
        <a:ext cx="5599720" cy="646132"/>
      </dsp:txXfrm>
    </dsp:sp>
    <dsp:sp modelId="{D1B9DACC-7659-4DC6-8583-CE8E6EE282A8}">
      <dsp:nvSpPr>
        <dsp:cNvPr id="0" name=""/>
        <dsp:cNvSpPr/>
      </dsp:nvSpPr>
      <dsp:spPr>
        <a:xfrm>
          <a:off x="0" y="4704328"/>
          <a:ext cx="5669628" cy="716040"/>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Vaccinations</a:t>
          </a:r>
          <a:endParaRPr lang="en-US" sz="1800" kern="1200"/>
        </a:p>
      </dsp:txBody>
      <dsp:txXfrm>
        <a:off x="34954" y="4739282"/>
        <a:ext cx="5599720" cy="646132"/>
      </dsp:txXfrm>
    </dsp:sp>
    <dsp:sp modelId="{B6F252BF-AF8A-4568-B2DE-1766BEB74BE8}">
      <dsp:nvSpPr>
        <dsp:cNvPr id="0" name=""/>
        <dsp:cNvSpPr/>
      </dsp:nvSpPr>
      <dsp:spPr>
        <a:xfrm>
          <a:off x="0" y="5472208"/>
          <a:ext cx="5669628" cy="7160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Leave Status</a:t>
          </a:r>
          <a:endParaRPr lang="en-US" sz="1800" kern="1200"/>
        </a:p>
      </dsp:txBody>
      <dsp:txXfrm>
        <a:off x="34954" y="5507162"/>
        <a:ext cx="5599720" cy="64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C5F7-339E-42A4-ABC2-FFEE568669A5}">
      <dsp:nvSpPr>
        <dsp:cNvPr id="0" name=""/>
        <dsp:cNvSpPr/>
      </dsp:nvSpPr>
      <dsp:spPr>
        <a:xfrm>
          <a:off x="0" y="1805"/>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ED19F-5A92-492D-B1BB-BC78FC99FA3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958BD-E4B7-4C08-8ABB-914253B33FC5}">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Follow CDC Guidance</a:t>
          </a:r>
          <a:endParaRPr lang="en-US" sz="2200" kern="1200"/>
        </a:p>
      </dsp:txBody>
      <dsp:txXfrm>
        <a:off x="1057183" y="1805"/>
        <a:ext cx="6829516" cy="915310"/>
      </dsp:txXfrm>
    </dsp:sp>
    <dsp:sp modelId="{BB110B76-FE88-4490-9446-0B01CB1F20DF}">
      <dsp:nvSpPr>
        <dsp:cNvPr id="0" name=""/>
        <dsp:cNvSpPr/>
      </dsp:nvSpPr>
      <dsp:spPr>
        <a:xfrm>
          <a:off x="0" y="1145944"/>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F4AFE-85CA-4D00-92A9-2E04141DE777}">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07638-D104-48B6-8125-8FCF1CE53112}">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Mask as soon as exposure is identified and continue masking for 10 full days</a:t>
          </a:r>
          <a:endParaRPr lang="en-US" sz="2200" kern="1200"/>
        </a:p>
      </dsp:txBody>
      <dsp:txXfrm>
        <a:off x="1057183" y="1145944"/>
        <a:ext cx="6829516" cy="915310"/>
      </dsp:txXfrm>
    </dsp:sp>
    <dsp:sp modelId="{46C3DB10-FAF7-4BAF-AB52-F9F3AAFB8DEA}">
      <dsp:nvSpPr>
        <dsp:cNvPr id="0" name=""/>
        <dsp:cNvSpPr/>
      </dsp:nvSpPr>
      <dsp:spPr>
        <a:xfrm>
          <a:off x="0" y="2290082"/>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964D8-F0E1-4ABE-B5EE-577D2C1BB679}">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5DFEE-D8E1-409E-959E-5D3C9A01F441}">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Test student as soon as possible upon identification of CCE with an NAAT (Abbott ID Now)</a:t>
          </a:r>
          <a:endParaRPr lang="en-US" sz="2200" kern="1200"/>
        </a:p>
      </dsp:txBody>
      <dsp:txXfrm>
        <a:off x="1057183" y="2290082"/>
        <a:ext cx="6829516" cy="915310"/>
      </dsp:txXfrm>
    </dsp:sp>
    <dsp:sp modelId="{FF77CCBC-F210-4792-A8D6-619432521D4E}">
      <dsp:nvSpPr>
        <dsp:cNvPr id="0" name=""/>
        <dsp:cNvSpPr/>
      </dsp:nvSpPr>
      <dsp:spPr>
        <a:xfrm>
          <a:off x="0" y="3434221"/>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77C19-E4C1-420A-AE62-D2CDC0F5032E}">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FC145-1CA7-4C5B-87DA-354BA1182058}">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Test student again at least 5 full days (i.e., Day 6) after exposure or if symptoms develop with an NAAT</a:t>
          </a:r>
          <a:endParaRPr lang="en-US" sz="2200" kern="1200"/>
        </a:p>
      </dsp:txBody>
      <dsp:txXfrm>
        <a:off x="1057183" y="3434221"/>
        <a:ext cx="68295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25F7-AD95-417E-8346-C95D06DD1DA1}">
      <dsp:nvSpPr>
        <dsp:cNvPr id="0" name=""/>
        <dsp:cNvSpPr/>
      </dsp:nvSpPr>
      <dsp:spPr>
        <a:xfrm>
          <a:off x="1577340" y="1890"/>
          <a:ext cx="6309360" cy="8296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800100">
            <a:lnSpc>
              <a:spcPct val="90000"/>
            </a:lnSpc>
            <a:spcBef>
              <a:spcPct val="0"/>
            </a:spcBef>
            <a:spcAft>
              <a:spcPct val="35000"/>
            </a:spcAft>
            <a:buNone/>
          </a:pPr>
          <a:r>
            <a:rPr lang="en-US" sz="1800" kern="1200"/>
            <a:t>Follow CDC Guidance</a:t>
          </a:r>
        </a:p>
      </dsp:txBody>
      <dsp:txXfrm>
        <a:off x="1577340" y="1890"/>
        <a:ext cx="6309360" cy="829686"/>
      </dsp:txXfrm>
    </dsp:sp>
    <dsp:sp modelId="{5729E393-F285-46FF-B7CB-11A894E63D01}">
      <dsp:nvSpPr>
        <dsp:cNvPr id="0" name=""/>
        <dsp:cNvSpPr/>
      </dsp:nvSpPr>
      <dsp:spPr>
        <a:xfrm>
          <a:off x="0" y="1890"/>
          <a:ext cx="157734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66800">
            <a:lnSpc>
              <a:spcPct val="90000"/>
            </a:lnSpc>
            <a:spcBef>
              <a:spcPct val="0"/>
            </a:spcBef>
            <a:spcAft>
              <a:spcPct val="35000"/>
            </a:spcAft>
            <a:buNone/>
          </a:pPr>
          <a:r>
            <a:rPr lang="en-US" sz="2400" kern="1200"/>
            <a:t>Follow</a:t>
          </a:r>
        </a:p>
      </dsp:txBody>
      <dsp:txXfrm>
        <a:off x="0" y="1890"/>
        <a:ext cx="1577340" cy="829686"/>
      </dsp:txXfrm>
    </dsp:sp>
    <dsp:sp modelId="{A73F1634-8A08-4FF7-BFD2-CE6D93ABA10B}">
      <dsp:nvSpPr>
        <dsp:cNvPr id="0" name=""/>
        <dsp:cNvSpPr/>
      </dsp:nvSpPr>
      <dsp:spPr>
        <a:xfrm>
          <a:off x="1577340" y="881358"/>
          <a:ext cx="6309360" cy="8296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800100">
            <a:lnSpc>
              <a:spcPct val="90000"/>
            </a:lnSpc>
            <a:spcBef>
              <a:spcPct val="0"/>
            </a:spcBef>
            <a:spcAft>
              <a:spcPct val="35000"/>
            </a:spcAft>
            <a:buNone/>
          </a:pPr>
          <a:r>
            <a:rPr lang="en-US" sz="1800" kern="1200"/>
            <a:t>Maintain isolation rooms for students with COVID-19</a:t>
          </a:r>
        </a:p>
      </dsp:txBody>
      <dsp:txXfrm>
        <a:off x="1577340" y="881358"/>
        <a:ext cx="6309360" cy="829686"/>
      </dsp:txXfrm>
    </dsp:sp>
    <dsp:sp modelId="{CF20F011-28E0-4793-9CAF-AF0129574209}">
      <dsp:nvSpPr>
        <dsp:cNvPr id="0" name=""/>
        <dsp:cNvSpPr/>
      </dsp:nvSpPr>
      <dsp:spPr>
        <a:xfrm>
          <a:off x="0" y="881358"/>
          <a:ext cx="157734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66800">
            <a:lnSpc>
              <a:spcPct val="90000"/>
            </a:lnSpc>
            <a:spcBef>
              <a:spcPct val="0"/>
            </a:spcBef>
            <a:spcAft>
              <a:spcPct val="35000"/>
            </a:spcAft>
            <a:buNone/>
          </a:pPr>
          <a:r>
            <a:rPr lang="en-US" sz="2400" kern="1200"/>
            <a:t>Maintain</a:t>
          </a:r>
        </a:p>
      </dsp:txBody>
      <dsp:txXfrm>
        <a:off x="0" y="881358"/>
        <a:ext cx="1577340" cy="829686"/>
      </dsp:txXfrm>
    </dsp:sp>
    <dsp:sp modelId="{AFD5342E-F434-450C-A442-0FA497BCD9B1}">
      <dsp:nvSpPr>
        <dsp:cNvPr id="0" name=""/>
        <dsp:cNvSpPr/>
      </dsp:nvSpPr>
      <dsp:spPr>
        <a:xfrm>
          <a:off x="1577340" y="1760825"/>
          <a:ext cx="6309360" cy="8296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800100">
            <a:lnSpc>
              <a:spcPct val="90000"/>
            </a:lnSpc>
            <a:spcBef>
              <a:spcPct val="0"/>
            </a:spcBef>
            <a:spcAft>
              <a:spcPct val="35000"/>
            </a:spcAft>
            <a:buNone/>
          </a:pPr>
          <a:r>
            <a:rPr lang="en-US" sz="1800" kern="1200"/>
            <a:t>If OBS no longer allows sufficient designated space, engage student and roommates in rooming decisions</a:t>
          </a:r>
        </a:p>
      </dsp:txBody>
      <dsp:txXfrm>
        <a:off x="1577340" y="1760825"/>
        <a:ext cx="6309360" cy="829686"/>
      </dsp:txXfrm>
    </dsp:sp>
    <dsp:sp modelId="{1D424670-A333-4680-8665-789A2390CD76}">
      <dsp:nvSpPr>
        <dsp:cNvPr id="0" name=""/>
        <dsp:cNvSpPr/>
      </dsp:nvSpPr>
      <dsp:spPr>
        <a:xfrm>
          <a:off x="0" y="1760825"/>
          <a:ext cx="157734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66800">
            <a:lnSpc>
              <a:spcPct val="90000"/>
            </a:lnSpc>
            <a:spcBef>
              <a:spcPct val="0"/>
            </a:spcBef>
            <a:spcAft>
              <a:spcPct val="35000"/>
            </a:spcAft>
            <a:buNone/>
          </a:pPr>
          <a:r>
            <a:rPr lang="en-US" sz="2400" kern="1200"/>
            <a:t>Engage</a:t>
          </a:r>
        </a:p>
      </dsp:txBody>
      <dsp:txXfrm>
        <a:off x="0" y="1760825"/>
        <a:ext cx="1577340" cy="829686"/>
      </dsp:txXfrm>
    </dsp:sp>
    <dsp:sp modelId="{9AD7B802-15BF-4A7D-B91E-3A623AE9CCBB}">
      <dsp:nvSpPr>
        <dsp:cNvPr id="0" name=""/>
        <dsp:cNvSpPr/>
      </dsp:nvSpPr>
      <dsp:spPr>
        <a:xfrm>
          <a:off x="1577340" y="2640293"/>
          <a:ext cx="6309360" cy="8296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889000">
            <a:lnSpc>
              <a:spcPct val="90000"/>
            </a:lnSpc>
            <a:spcBef>
              <a:spcPct val="0"/>
            </a:spcBef>
            <a:spcAft>
              <a:spcPct val="35000"/>
            </a:spcAft>
            <a:buNone/>
          </a:pPr>
          <a:r>
            <a:rPr lang="en-US" sz="2000" kern="1200"/>
            <a:t>Isolate for 5 full days and release if asymptomatic or symptoms improving</a:t>
          </a:r>
        </a:p>
      </dsp:txBody>
      <dsp:txXfrm>
        <a:off x="1577340" y="2640293"/>
        <a:ext cx="6309360" cy="829686"/>
      </dsp:txXfrm>
    </dsp:sp>
    <dsp:sp modelId="{0C509A76-88E7-4DC3-A826-965E5484B046}">
      <dsp:nvSpPr>
        <dsp:cNvPr id="0" name=""/>
        <dsp:cNvSpPr/>
      </dsp:nvSpPr>
      <dsp:spPr>
        <a:xfrm>
          <a:off x="0" y="2640293"/>
          <a:ext cx="157734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66800">
            <a:lnSpc>
              <a:spcPct val="90000"/>
            </a:lnSpc>
            <a:spcBef>
              <a:spcPct val="0"/>
            </a:spcBef>
            <a:spcAft>
              <a:spcPct val="35000"/>
            </a:spcAft>
            <a:buNone/>
          </a:pPr>
          <a:r>
            <a:rPr lang="en-US" sz="2400" kern="1200"/>
            <a:t>Isolate</a:t>
          </a:r>
        </a:p>
      </dsp:txBody>
      <dsp:txXfrm>
        <a:off x="0" y="2640293"/>
        <a:ext cx="1577340" cy="829686"/>
      </dsp:txXfrm>
    </dsp:sp>
    <dsp:sp modelId="{6325A59D-4283-4813-9C94-FA0F3FAB52E2}">
      <dsp:nvSpPr>
        <dsp:cNvPr id="0" name=""/>
        <dsp:cNvSpPr/>
      </dsp:nvSpPr>
      <dsp:spPr>
        <a:xfrm>
          <a:off x="1577340" y="3519760"/>
          <a:ext cx="6309360" cy="8296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844550">
            <a:lnSpc>
              <a:spcPct val="90000"/>
            </a:lnSpc>
            <a:spcBef>
              <a:spcPct val="0"/>
            </a:spcBef>
            <a:spcAft>
              <a:spcPct val="35000"/>
            </a:spcAft>
            <a:buNone/>
          </a:pPr>
          <a:r>
            <a:rPr lang="en-US" sz="1900" kern="1200"/>
            <a:t>Mask until day 11 when indoors after release from isolation</a:t>
          </a:r>
        </a:p>
      </dsp:txBody>
      <dsp:txXfrm>
        <a:off x="1577340" y="3519760"/>
        <a:ext cx="6309360" cy="829686"/>
      </dsp:txXfrm>
    </dsp:sp>
    <dsp:sp modelId="{BA6E082F-E3C2-4568-AC86-FE126FB62AC9}">
      <dsp:nvSpPr>
        <dsp:cNvPr id="0" name=""/>
        <dsp:cNvSpPr/>
      </dsp:nvSpPr>
      <dsp:spPr>
        <a:xfrm>
          <a:off x="0" y="3519760"/>
          <a:ext cx="157734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66800">
            <a:lnSpc>
              <a:spcPct val="90000"/>
            </a:lnSpc>
            <a:spcBef>
              <a:spcPct val="0"/>
            </a:spcBef>
            <a:spcAft>
              <a:spcPct val="35000"/>
            </a:spcAft>
            <a:buNone/>
          </a:pPr>
          <a:r>
            <a:rPr lang="en-US" sz="2400" kern="1200"/>
            <a:t>Mask</a:t>
          </a:r>
        </a:p>
      </dsp:txBody>
      <dsp:txXfrm>
        <a:off x="0" y="3519760"/>
        <a:ext cx="1577340" cy="829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D2320-965A-4014-9F99-8D6F9EAFCE86}">
      <dsp:nvSpPr>
        <dsp:cNvPr id="0" name=""/>
        <dsp:cNvSpPr/>
      </dsp:nvSpPr>
      <dsp:spPr>
        <a:xfrm>
          <a:off x="0" y="24406"/>
          <a:ext cx="3621129" cy="18273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High-touch surfaces must be cleaned regularly</a:t>
          </a:r>
        </a:p>
      </dsp:txBody>
      <dsp:txXfrm>
        <a:off x="89206" y="113612"/>
        <a:ext cx="3442717" cy="1648981"/>
      </dsp:txXfrm>
    </dsp:sp>
    <dsp:sp modelId="{9783ACCA-DE2C-4FE2-9D14-E31178837866}">
      <dsp:nvSpPr>
        <dsp:cNvPr id="0" name=""/>
        <dsp:cNvSpPr/>
      </dsp:nvSpPr>
      <dsp:spPr>
        <a:xfrm>
          <a:off x="0" y="1912280"/>
          <a:ext cx="3621129" cy="182739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Areas must be disinfected with an EPA-registered disinfecting product when someone has been ill in the area</a:t>
          </a:r>
        </a:p>
      </dsp:txBody>
      <dsp:txXfrm>
        <a:off x="89206" y="2001486"/>
        <a:ext cx="3442717" cy="1648981"/>
      </dsp:txXfrm>
    </dsp:sp>
    <dsp:sp modelId="{5261FFA6-DDC7-4B89-A53A-A227C97D07F2}">
      <dsp:nvSpPr>
        <dsp:cNvPr id="0" name=""/>
        <dsp:cNvSpPr/>
      </dsp:nvSpPr>
      <dsp:spPr>
        <a:xfrm>
          <a:off x="0" y="3800154"/>
          <a:ext cx="3621129" cy="182739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Centers no longer need direction signage; however, should maintain general health guidance reminders </a:t>
          </a:r>
        </a:p>
      </dsp:txBody>
      <dsp:txXfrm>
        <a:off x="89206" y="3889360"/>
        <a:ext cx="3442717" cy="1648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3A8BC-A1A2-4A16-9A20-6404A589E1D4}">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5579B-2AA6-47CC-8A0F-C57468607640}">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07187E-145B-4646-B872-1BE937796644}">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Daily attestations</a:t>
          </a:r>
        </a:p>
      </dsp:txBody>
      <dsp:txXfrm>
        <a:off x="1939533" y="717"/>
        <a:ext cx="4362067" cy="1679249"/>
      </dsp:txXfrm>
    </dsp:sp>
    <dsp:sp modelId="{F9A86D6B-103A-4617-8442-9EE6177C1689}">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F93B02-A852-4063-A693-85019DE5B1B1}">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A61B14-5A22-4E08-B2B2-FFFD1B21B7DD}">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COVID-19 vaccination data entry into CITRIX</a:t>
          </a:r>
        </a:p>
      </dsp:txBody>
      <dsp:txXfrm>
        <a:off x="1939533" y="2099779"/>
        <a:ext cx="4362067" cy="1679249"/>
      </dsp:txXfrm>
    </dsp:sp>
    <dsp:sp modelId="{A7D87245-41C9-497F-B673-4A890F5E8C5E}">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110DD-0885-491B-B8B4-2E226E68F31A}">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A2C60-65E6-4ADA-977A-66392310CE59}">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Antigen testing prior to release from isolation</a:t>
          </a:r>
        </a:p>
      </dsp:txBody>
      <dsp:txXfrm>
        <a:off x="1939533" y="4198841"/>
        <a:ext cx="4362067" cy="16792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7020C-8306-41A1-B962-C1696B70479F}">
      <dsp:nvSpPr>
        <dsp:cNvPr id="0" name=""/>
        <dsp:cNvSpPr/>
      </dsp:nvSpPr>
      <dsp:spPr>
        <a:xfrm>
          <a:off x="0" y="374608"/>
          <a:ext cx="5669628" cy="1312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latin typeface="Calibri Light"/>
            </a:rPr>
            <a:t>Medical Emergencies included in Emergency Action Plan</a:t>
          </a:r>
          <a:endParaRPr lang="en-US" sz="3300" kern="1200"/>
        </a:p>
      </dsp:txBody>
      <dsp:txXfrm>
        <a:off x="64083" y="438691"/>
        <a:ext cx="5541462" cy="1184574"/>
      </dsp:txXfrm>
    </dsp:sp>
    <dsp:sp modelId="{AD7E753F-1B2A-4626-87D7-8B5E5B458233}">
      <dsp:nvSpPr>
        <dsp:cNvPr id="0" name=""/>
        <dsp:cNvSpPr/>
      </dsp:nvSpPr>
      <dsp:spPr>
        <a:xfrm>
          <a:off x="0" y="1782388"/>
          <a:ext cx="5669628" cy="131274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latin typeface="Calibri Light"/>
            </a:rPr>
            <a:t>New staff training requirements </a:t>
          </a:r>
          <a:endParaRPr lang="en-US" sz="3300" kern="1200" dirty="0"/>
        </a:p>
      </dsp:txBody>
      <dsp:txXfrm>
        <a:off x="64083" y="1846471"/>
        <a:ext cx="5541462" cy="1184574"/>
      </dsp:txXfrm>
    </dsp:sp>
    <dsp:sp modelId="{40458C17-0BDB-4298-9F24-0A47E56CB381}">
      <dsp:nvSpPr>
        <dsp:cNvPr id="0" name=""/>
        <dsp:cNvSpPr/>
      </dsp:nvSpPr>
      <dsp:spPr>
        <a:xfrm>
          <a:off x="0" y="3190168"/>
          <a:ext cx="5669628" cy="131274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0" i="0" kern="1200">
              <a:solidFill>
                <a:srgbClr val="444444"/>
              </a:solidFill>
              <a:latin typeface="Calibri"/>
              <a:cs typeface="Calibri"/>
            </a:rPr>
            <a:t>New student training requirements </a:t>
          </a:r>
          <a:endParaRPr lang="en-US" sz="3300" kern="1200" dirty="0"/>
        </a:p>
      </dsp:txBody>
      <dsp:txXfrm>
        <a:off x="64083" y="3254251"/>
        <a:ext cx="5541462" cy="1184574"/>
      </dsp:txXfrm>
    </dsp:sp>
    <dsp:sp modelId="{381227F4-3266-4FE4-A888-777398C1E3FC}">
      <dsp:nvSpPr>
        <dsp:cNvPr id="0" name=""/>
        <dsp:cNvSpPr/>
      </dsp:nvSpPr>
      <dsp:spPr>
        <a:xfrm>
          <a:off x="0" y="4597948"/>
          <a:ext cx="5669628" cy="13127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latin typeface="Calibri Light"/>
            </a:rPr>
            <a:t>Narcan and life-saving device availability requirements</a:t>
          </a:r>
          <a:endParaRPr lang="en-US" sz="3300" kern="1200"/>
        </a:p>
      </dsp:txBody>
      <dsp:txXfrm>
        <a:off x="64083" y="4662031"/>
        <a:ext cx="5541462" cy="11845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BFB4E-093E-4173-9F68-F01C979DB628}">
      <dsp:nvSpPr>
        <dsp:cNvPr id="0" name=""/>
        <dsp:cNvSpPr/>
      </dsp:nvSpPr>
      <dsp:spPr>
        <a:xfrm>
          <a:off x="0" y="29546"/>
          <a:ext cx="658926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Small, constricted “pinpoint” pupils</a:t>
          </a:r>
          <a:r>
            <a:rPr lang="en-US" sz="2800" kern="1200" dirty="0">
              <a:latin typeface="Calibri Light" panose="020F0302020204030204"/>
            </a:rPr>
            <a:t> </a:t>
          </a:r>
          <a:endParaRPr lang="en-US" sz="2800" kern="1200" dirty="0"/>
        </a:p>
      </dsp:txBody>
      <dsp:txXfrm>
        <a:off x="32784" y="62330"/>
        <a:ext cx="6523692" cy="606012"/>
      </dsp:txXfrm>
    </dsp:sp>
    <dsp:sp modelId="{1C06679A-D0B8-42E2-A697-18CCCE2B2F6E}">
      <dsp:nvSpPr>
        <dsp:cNvPr id="0" name=""/>
        <dsp:cNvSpPr/>
      </dsp:nvSpPr>
      <dsp:spPr>
        <a:xfrm>
          <a:off x="0" y="781766"/>
          <a:ext cx="6589260" cy="67158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Falling asleep or losing consciousness</a:t>
          </a:r>
          <a:r>
            <a:rPr lang="en-US" sz="2800" kern="1200" dirty="0">
              <a:latin typeface="Calibri Light" panose="020F0302020204030204"/>
            </a:rPr>
            <a:t> </a:t>
          </a:r>
          <a:endParaRPr lang="en-US" sz="2800" kern="1200" dirty="0"/>
        </a:p>
      </dsp:txBody>
      <dsp:txXfrm>
        <a:off x="32784" y="814550"/>
        <a:ext cx="6523692" cy="606012"/>
      </dsp:txXfrm>
    </dsp:sp>
    <dsp:sp modelId="{D9A37152-83BC-4C5D-BCA9-759DE092425F}">
      <dsp:nvSpPr>
        <dsp:cNvPr id="0" name=""/>
        <dsp:cNvSpPr/>
      </dsp:nvSpPr>
      <dsp:spPr>
        <a:xfrm>
          <a:off x="0" y="1533986"/>
          <a:ext cx="6589260" cy="6715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Slow, weak, or no breathing</a:t>
          </a:r>
          <a:r>
            <a:rPr lang="en-US" sz="2800" kern="1200" dirty="0">
              <a:latin typeface="Calibri Light" panose="020F0302020204030204"/>
            </a:rPr>
            <a:t> </a:t>
          </a:r>
          <a:endParaRPr lang="en-US" sz="2800" kern="1200" dirty="0"/>
        </a:p>
      </dsp:txBody>
      <dsp:txXfrm>
        <a:off x="32784" y="1566770"/>
        <a:ext cx="6523692" cy="606012"/>
      </dsp:txXfrm>
    </dsp:sp>
    <dsp:sp modelId="{B906500A-7D48-4781-BE8B-82307EB8B81B}">
      <dsp:nvSpPr>
        <dsp:cNvPr id="0" name=""/>
        <dsp:cNvSpPr/>
      </dsp:nvSpPr>
      <dsp:spPr>
        <a:xfrm>
          <a:off x="0" y="2286206"/>
          <a:ext cx="6589260" cy="6715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Choking or gurgling sounds</a:t>
          </a:r>
          <a:r>
            <a:rPr lang="en-US" sz="2800" kern="1200" dirty="0">
              <a:latin typeface="Calibri Light" panose="020F0302020204030204"/>
            </a:rPr>
            <a:t> </a:t>
          </a:r>
        </a:p>
      </dsp:txBody>
      <dsp:txXfrm>
        <a:off x="32784" y="2318990"/>
        <a:ext cx="6523692" cy="606012"/>
      </dsp:txXfrm>
    </dsp:sp>
    <dsp:sp modelId="{FF2E3FD4-9196-4A4F-87A7-A984006BBB3F}">
      <dsp:nvSpPr>
        <dsp:cNvPr id="0" name=""/>
        <dsp:cNvSpPr/>
      </dsp:nvSpPr>
      <dsp:spPr>
        <a:xfrm>
          <a:off x="0" y="3038426"/>
          <a:ext cx="6589260" cy="6715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Limp body</a:t>
          </a:r>
          <a:r>
            <a:rPr lang="en-US" sz="2800" kern="1200" dirty="0">
              <a:latin typeface="Calibri Light" panose="020F0302020204030204"/>
            </a:rPr>
            <a:t> </a:t>
          </a:r>
          <a:endParaRPr lang="en-US" sz="2800" kern="1200" dirty="0"/>
        </a:p>
      </dsp:txBody>
      <dsp:txXfrm>
        <a:off x="32784" y="3071210"/>
        <a:ext cx="6523692" cy="606012"/>
      </dsp:txXfrm>
    </dsp:sp>
    <dsp:sp modelId="{3F2AFE67-783A-4CBF-A71B-237411A40814}">
      <dsp:nvSpPr>
        <dsp:cNvPr id="0" name=""/>
        <dsp:cNvSpPr/>
      </dsp:nvSpPr>
      <dsp:spPr>
        <a:xfrm>
          <a:off x="0" y="3790646"/>
          <a:ext cx="6589260" cy="67158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Cold and/or clammy skin</a:t>
          </a:r>
          <a:r>
            <a:rPr lang="en-US" sz="2800" kern="1200" dirty="0">
              <a:latin typeface="Calibri Light" panose="020F0302020204030204"/>
            </a:rPr>
            <a:t> </a:t>
          </a:r>
          <a:endParaRPr lang="en-US" sz="2800" kern="1200" dirty="0"/>
        </a:p>
      </dsp:txBody>
      <dsp:txXfrm>
        <a:off x="32784" y="3823430"/>
        <a:ext cx="6523692" cy="606012"/>
      </dsp:txXfrm>
    </dsp:sp>
    <dsp:sp modelId="{605EC674-DD2E-482D-B980-931330BCC6A5}">
      <dsp:nvSpPr>
        <dsp:cNvPr id="0" name=""/>
        <dsp:cNvSpPr/>
      </dsp:nvSpPr>
      <dsp:spPr>
        <a:xfrm>
          <a:off x="0" y="4542866"/>
          <a:ext cx="658926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Discolored skin (especially in lips and nails)</a:t>
          </a:r>
        </a:p>
      </dsp:txBody>
      <dsp:txXfrm>
        <a:off x="32784" y="4575650"/>
        <a:ext cx="6523692" cy="606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CCD7C-5C56-4C61-BE91-3334E327E1C9}">
      <dsp:nvSpPr>
        <dsp:cNvPr id="0" name=""/>
        <dsp:cNvSpPr/>
      </dsp:nvSpPr>
      <dsp:spPr>
        <a:xfrm>
          <a:off x="0" y="2560"/>
          <a:ext cx="6589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61BBF-7944-406E-9C7B-7460F1A9FEA1}">
      <dsp:nvSpPr>
        <dsp:cNvPr id="0" name=""/>
        <dsp:cNvSpPr/>
      </dsp:nvSpPr>
      <dsp:spPr>
        <a:xfrm>
          <a:off x="0" y="2560"/>
          <a:ext cx="6589260" cy="174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PRH Chapter 5, Section 5.1., R18, a(1)</a:t>
          </a:r>
        </a:p>
      </dsp:txBody>
      <dsp:txXfrm>
        <a:off x="0" y="2560"/>
        <a:ext cx="6589260" cy="1746290"/>
      </dsp:txXfrm>
    </dsp:sp>
    <dsp:sp modelId="{BD6769C2-9695-4939-A9B7-4641C7AA8243}">
      <dsp:nvSpPr>
        <dsp:cNvPr id="0" name=""/>
        <dsp:cNvSpPr/>
      </dsp:nvSpPr>
      <dsp:spPr>
        <a:xfrm>
          <a:off x="0" y="1748851"/>
          <a:ext cx="658926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B759F-AF2A-4B99-B7BC-7095734F7418}">
      <dsp:nvSpPr>
        <dsp:cNvPr id="0" name=""/>
        <dsp:cNvSpPr/>
      </dsp:nvSpPr>
      <dsp:spPr>
        <a:xfrm>
          <a:off x="0" y="1748851"/>
          <a:ext cx="6589260" cy="174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Infectious Disease and Medical Emergency Components</a:t>
          </a:r>
        </a:p>
      </dsp:txBody>
      <dsp:txXfrm>
        <a:off x="0" y="1748851"/>
        <a:ext cx="6589260" cy="1746290"/>
      </dsp:txXfrm>
    </dsp:sp>
    <dsp:sp modelId="{75EB4C00-3DC8-4ED7-B94C-77D941581046}">
      <dsp:nvSpPr>
        <dsp:cNvPr id="0" name=""/>
        <dsp:cNvSpPr/>
      </dsp:nvSpPr>
      <dsp:spPr>
        <a:xfrm>
          <a:off x="0" y="3495141"/>
          <a:ext cx="658926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07F76-D658-4F51-B8BC-A8A0A27489A3}">
      <dsp:nvSpPr>
        <dsp:cNvPr id="0" name=""/>
        <dsp:cNvSpPr/>
      </dsp:nvSpPr>
      <dsp:spPr>
        <a:xfrm>
          <a:off x="0" y="3495141"/>
          <a:ext cx="6589260" cy="174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en-US" sz="3900" kern="1200" dirty="0"/>
            <a:t>Template is found </a:t>
          </a:r>
          <a:r>
            <a:rPr lang="en-US" sz="3900" kern="1200" dirty="0">
              <a:solidFill>
                <a:prstClr val="black">
                  <a:hueOff val="0"/>
                  <a:satOff val="0"/>
                  <a:lumOff val="0"/>
                  <a:alphaOff val="0"/>
                </a:prstClr>
              </a:solidFill>
              <a:latin typeface="Calibri" panose="020F0502020204030204"/>
              <a:ea typeface="+mn-ea"/>
              <a:cs typeface="+mn-cs"/>
            </a:rPr>
            <a:t>with PIN </a:t>
          </a:r>
          <a:r>
            <a:rPr lang="en-US" sz="3900" kern="1200" dirty="0"/>
            <a:t>22-16 Attachment A</a:t>
          </a:r>
        </a:p>
      </dsp:txBody>
      <dsp:txXfrm>
        <a:off x="0" y="3495141"/>
        <a:ext cx="6589260" cy="174629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F9DB1-E838-411E-AFDA-6BABBB527DA9}"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53773-5A35-4531-B187-C48EFF37BCB7}" type="slidenum">
              <a:rPr lang="en-US" smtClean="0"/>
              <a:t>‹#›</a:t>
            </a:fld>
            <a:endParaRPr lang="en-US"/>
          </a:p>
        </p:txBody>
      </p:sp>
    </p:spTree>
    <p:extLst>
      <p:ext uri="{BB962C8B-B14F-4D97-AF65-F5344CB8AC3E}">
        <p14:creationId xmlns:p14="http://schemas.microsoft.com/office/powerpoint/2010/main" val="299115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66">
              <a:defRPr/>
            </a:pPr>
            <a:endParaRPr lang="en-US"/>
          </a:p>
        </p:txBody>
      </p:sp>
      <p:sp>
        <p:nvSpPr>
          <p:cNvPr id="4" name="Slide Number Placeholder 3"/>
          <p:cNvSpPr>
            <a:spLocks noGrp="1"/>
          </p:cNvSpPr>
          <p:nvPr>
            <p:ph type="sldNum" sz="quarter" idx="10"/>
          </p:nvPr>
        </p:nvSpPr>
        <p:spPr/>
        <p:txBody>
          <a:bodyPr/>
          <a:lstStyle/>
          <a:p>
            <a:fld id="{83FB95D8-32F6-4251-B6DD-11C28173D8A4}" type="slidenum">
              <a:rPr lang="en-US" smtClean="0"/>
              <a:pPr/>
              <a:t>1</a:t>
            </a:fld>
            <a:endParaRPr lang="en-US"/>
          </a:p>
        </p:txBody>
      </p:sp>
    </p:spTree>
    <p:extLst>
      <p:ext uri="{BB962C8B-B14F-4D97-AF65-F5344CB8AC3E}">
        <p14:creationId xmlns:p14="http://schemas.microsoft.com/office/powerpoint/2010/main" val="130924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11</a:t>
            </a:fld>
            <a:endParaRPr lang="en-US"/>
          </a:p>
        </p:txBody>
      </p:sp>
    </p:spTree>
    <p:extLst>
      <p:ext uri="{BB962C8B-B14F-4D97-AF65-F5344CB8AC3E}">
        <p14:creationId xmlns:p14="http://schemas.microsoft.com/office/powerpoint/2010/main" val="358837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12</a:t>
            </a:fld>
            <a:endParaRPr lang="en-US"/>
          </a:p>
        </p:txBody>
      </p:sp>
    </p:spTree>
    <p:extLst>
      <p:ext uri="{BB962C8B-B14F-4D97-AF65-F5344CB8AC3E}">
        <p14:creationId xmlns:p14="http://schemas.microsoft.com/office/powerpoint/2010/main" val="17693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13</a:t>
            </a:fld>
            <a:endParaRPr lang="en-US"/>
          </a:p>
        </p:txBody>
      </p:sp>
    </p:spTree>
    <p:extLst>
      <p:ext uri="{BB962C8B-B14F-4D97-AF65-F5344CB8AC3E}">
        <p14:creationId xmlns:p14="http://schemas.microsoft.com/office/powerpoint/2010/main" val="516223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14</a:t>
            </a:fld>
            <a:endParaRPr lang="en-US"/>
          </a:p>
        </p:txBody>
      </p:sp>
    </p:spTree>
    <p:extLst>
      <p:ext uri="{BB962C8B-B14F-4D97-AF65-F5344CB8AC3E}">
        <p14:creationId xmlns:p14="http://schemas.microsoft.com/office/powerpoint/2010/main" val="777258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Diane </a:t>
            </a:r>
            <a:r>
              <a:rPr lang="en-US" b="1"/>
              <a:t>PIN addresses these major categories. Does anyone have any questions about the Opioid Overdose PIN content they would like us to address right now?</a:t>
            </a:r>
            <a:endParaRPr lang="en-US" b="1"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15</a:t>
            </a:fld>
            <a:endParaRPr lang="en-US"/>
          </a:p>
        </p:txBody>
      </p:sp>
    </p:spTree>
    <p:extLst>
      <p:ext uri="{BB962C8B-B14F-4D97-AF65-F5344CB8AC3E}">
        <p14:creationId xmlns:p14="http://schemas.microsoft.com/office/powerpoint/2010/main" val="178578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Make sure most of these are also on the TEAP Referral/Suspicion Screen form</a:t>
            </a:r>
          </a:p>
        </p:txBody>
      </p:sp>
      <p:sp>
        <p:nvSpPr>
          <p:cNvPr id="4" name="Slide Number Placeholder 3"/>
          <p:cNvSpPr>
            <a:spLocks noGrp="1"/>
          </p:cNvSpPr>
          <p:nvPr>
            <p:ph type="sldNum" sz="quarter" idx="5"/>
          </p:nvPr>
        </p:nvSpPr>
        <p:spPr/>
        <p:txBody>
          <a:bodyPr/>
          <a:lstStyle/>
          <a:p>
            <a:fld id="{2BC53773-5A35-4531-B187-C48EFF37BCB7}" type="slidenum">
              <a:rPr lang="en-US" smtClean="0"/>
              <a:t>17</a:t>
            </a:fld>
            <a:endParaRPr lang="en-US"/>
          </a:p>
        </p:txBody>
      </p:sp>
    </p:spTree>
    <p:extLst>
      <p:ext uri="{BB962C8B-B14F-4D97-AF65-F5344CB8AC3E}">
        <p14:creationId xmlns:p14="http://schemas.microsoft.com/office/powerpoint/2010/main" val="69211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only difference is CPR/First Aid</a:t>
            </a:r>
          </a:p>
        </p:txBody>
      </p:sp>
      <p:sp>
        <p:nvSpPr>
          <p:cNvPr id="4" name="Slide Number Placeholder 3"/>
          <p:cNvSpPr>
            <a:spLocks noGrp="1"/>
          </p:cNvSpPr>
          <p:nvPr>
            <p:ph type="sldNum" sz="quarter" idx="5"/>
          </p:nvPr>
        </p:nvSpPr>
        <p:spPr/>
        <p:txBody>
          <a:bodyPr/>
          <a:lstStyle/>
          <a:p>
            <a:fld id="{2BC53773-5A35-4531-B187-C48EFF37BCB7}" type="slidenum">
              <a:rPr lang="en-US" smtClean="0"/>
              <a:t>18</a:t>
            </a:fld>
            <a:endParaRPr lang="en-US"/>
          </a:p>
        </p:txBody>
      </p:sp>
    </p:spTree>
    <p:extLst>
      <p:ext uri="{BB962C8B-B14F-4D97-AF65-F5344CB8AC3E}">
        <p14:creationId xmlns:p14="http://schemas.microsoft.com/office/powerpoint/2010/main" val="393745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include in your EAP; ALSO – how sustainable is your plan? Spreadsheet/Log to track expiration dates. Think staff time efficiencies. Use template (Job Aid) as your guide.</a:t>
            </a:r>
            <a:endParaRPr lang="en-US" dirty="0">
              <a:cs typeface="Calibri"/>
            </a:endParaRPr>
          </a:p>
        </p:txBody>
      </p:sp>
      <p:sp>
        <p:nvSpPr>
          <p:cNvPr id="4" name="Slide Number Placeholder 3"/>
          <p:cNvSpPr>
            <a:spLocks noGrp="1"/>
          </p:cNvSpPr>
          <p:nvPr>
            <p:ph type="sldNum" sz="quarter" idx="5"/>
          </p:nvPr>
        </p:nvSpPr>
        <p:spPr/>
        <p:txBody>
          <a:bodyPr/>
          <a:lstStyle/>
          <a:p>
            <a:fld id="{2BC53773-5A35-4531-B187-C48EFF37BCB7}" type="slidenum">
              <a:rPr lang="en-US" smtClean="0"/>
              <a:t>19</a:t>
            </a:fld>
            <a:endParaRPr lang="en-US"/>
          </a:p>
        </p:txBody>
      </p:sp>
    </p:spTree>
    <p:extLst>
      <p:ext uri="{BB962C8B-B14F-4D97-AF65-F5344CB8AC3E}">
        <p14:creationId xmlns:p14="http://schemas.microsoft.com/office/powerpoint/2010/main" val="257506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Resources available</a:t>
            </a:r>
          </a:p>
        </p:txBody>
      </p:sp>
      <p:sp>
        <p:nvSpPr>
          <p:cNvPr id="4" name="Slide Number Placeholder 3"/>
          <p:cNvSpPr>
            <a:spLocks noGrp="1"/>
          </p:cNvSpPr>
          <p:nvPr>
            <p:ph type="sldNum" sz="quarter" idx="5"/>
          </p:nvPr>
        </p:nvSpPr>
        <p:spPr/>
        <p:txBody>
          <a:bodyPr/>
          <a:lstStyle/>
          <a:p>
            <a:fld id="{2BC53773-5A35-4531-B187-C48EFF37BCB7}" type="slidenum">
              <a:rPr lang="en-US" smtClean="0"/>
              <a:t>20</a:t>
            </a:fld>
            <a:endParaRPr lang="en-US"/>
          </a:p>
        </p:txBody>
      </p:sp>
    </p:spTree>
    <p:extLst>
      <p:ext uri="{BB962C8B-B14F-4D97-AF65-F5344CB8AC3E}">
        <p14:creationId xmlns:p14="http://schemas.microsoft.com/office/powerpoint/2010/main" val="93847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From CDC</a:t>
            </a:r>
          </a:p>
        </p:txBody>
      </p:sp>
      <p:sp>
        <p:nvSpPr>
          <p:cNvPr id="4" name="Slide Number Placeholder 3"/>
          <p:cNvSpPr>
            <a:spLocks noGrp="1"/>
          </p:cNvSpPr>
          <p:nvPr>
            <p:ph type="sldNum" sz="quarter" idx="5"/>
          </p:nvPr>
        </p:nvSpPr>
        <p:spPr/>
        <p:txBody>
          <a:bodyPr/>
          <a:lstStyle/>
          <a:p>
            <a:fld id="{2BC53773-5A35-4531-B187-C48EFF37BCB7}" type="slidenum">
              <a:rPr lang="en-US" smtClean="0"/>
              <a:t>21</a:t>
            </a:fld>
            <a:endParaRPr lang="en-US"/>
          </a:p>
        </p:txBody>
      </p:sp>
    </p:spTree>
    <p:extLst>
      <p:ext uri="{BB962C8B-B14F-4D97-AF65-F5344CB8AC3E}">
        <p14:creationId xmlns:p14="http://schemas.microsoft.com/office/powerpoint/2010/main" val="129219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cs typeface="Calibri"/>
              </a:rPr>
              <a:t>Hopefully you have had time to review PIN 22-17 Ending of the COVID-19 State of Emergency, and PIN 22-16 Responding to Opioid Overdose.</a:t>
            </a:r>
          </a:p>
          <a:p>
            <a:r>
              <a:rPr lang="en-US" b="1" dirty="0">
                <a:cs typeface="Calibri"/>
              </a:rPr>
              <a:t>We are going to share some highlights of the PINs, then spend most of this webinar going through components of the Infectious Disease and Medical Emergency Components of the Emergency Action Plan. This plan is required in both PINs. We’ll also have plenty of time for questions. </a:t>
            </a:r>
            <a:r>
              <a:rPr lang="en-US" b="1" dirty="0"/>
              <a:t>  </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a:t>
            </a:fld>
            <a:endParaRPr lang="en-US"/>
          </a:p>
        </p:txBody>
      </p:sp>
    </p:spTree>
    <p:extLst>
      <p:ext uri="{BB962C8B-B14F-4D97-AF65-F5344CB8AC3E}">
        <p14:creationId xmlns:p14="http://schemas.microsoft.com/office/powerpoint/2010/main" val="774453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Consideration</a:t>
            </a:r>
          </a:p>
        </p:txBody>
      </p:sp>
      <p:sp>
        <p:nvSpPr>
          <p:cNvPr id="4" name="Slide Number Placeholder 3"/>
          <p:cNvSpPr>
            <a:spLocks noGrp="1"/>
          </p:cNvSpPr>
          <p:nvPr>
            <p:ph type="sldNum" sz="quarter" idx="5"/>
          </p:nvPr>
        </p:nvSpPr>
        <p:spPr/>
        <p:txBody>
          <a:bodyPr/>
          <a:lstStyle/>
          <a:p>
            <a:fld id="{2BC53773-5A35-4531-B187-C48EFF37BCB7}" type="slidenum">
              <a:rPr lang="en-US" smtClean="0"/>
              <a:t>22</a:t>
            </a:fld>
            <a:endParaRPr lang="en-US"/>
          </a:p>
        </p:txBody>
      </p:sp>
    </p:spTree>
    <p:extLst>
      <p:ext uri="{BB962C8B-B14F-4D97-AF65-F5344CB8AC3E}">
        <p14:creationId xmlns:p14="http://schemas.microsoft.com/office/powerpoint/2010/main" val="420439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Julie Infectious disease and medical emergency plan is PART of EAP</a:t>
            </a:r>
          </a:p>
        </p:txBody>
      </p:sp>
      <p:sp>
        <p:nvSpPr>
          <p:cNvPr id="4" name="Slide Number Placeholder 3"/>
          <p:cNvSpPr>
            <a:spLocks noGrp="1"/>
          </p:cNvSpPr>
          <p:nvPr>
            <p:ph type="sldNum" sz="quarter" idx="5"/>
          </p:nvPr>
        </p:nvSpPr>
        <p:spPr/>
        <p:txBody>
          <a:bodyPr/>
          <a:lstStyle/>
          <a:p>
            <a:fld id="{2BC53773-5A35-4531-B187-C48EFF37BCB7}" type="slidenum">
              <a:rPr lang="en-US" smtClean="0"/>
              <a:t>23</a:t>
            </a:fld>
            <a:endParaRPr lang="en-US"/>
          </a:p>
        </p:txBody>
      </p:sp>
    </p:spTree>
    <p:extLst>
      <p:ext uri="{BB962C8B-B14F-4D97-AF65-F5344CB8AC3E}">
        <p14:creationId xmlns:p14="http://schemas.microsoft.com/office/powerpoint/2010/main" val="35235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cs typeface="Calibri"/>
              </a:rPr>
              <a:t>Julie Strongly recommend using template!!!</a:t>
            </a:r>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24</a:t>
            </a:fld>
            <a:endParaRPr lang="en-US"/>
          </a:p>
        </p:txBody>
      </p:sp>
    </p:spTree>
    <p:extLst>
      <p:ext uri="{BB962C8B-B14F-4D97-AF65-F5344CB8AC3E}">
        <p14:creationId xmlns:p14="http://schemas.microsoft.com/office/powerpoint/2010/main" val="4151853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Sara </a:t>
            </a:r>
            <a:r>
              <a:rPr lang="en-US">
                <a:cs typeface="Calibri"/>
              </a:rPr>
              <a:t>Center must reflect on what they actually did during pandemic response. Use the experience we have just gone through to develop plans that realistically can be followed in future emergency situations.</a:t>
            </a:r>
          </a:p>
          <a:p>
            <a:r>
              <a:rPr lang="en-US">
                <a:cs typeface="Calibri"/>
              </a:rPr>
              <a:t>Roles and Responsibilities: this section is intended for center to identify who will actually perform the tasks in the table; list by job title (not individual name) and there may be more than person identified as back up.</a:t>
            </a:r>
          </a:p>
        </p:txBody>
      </p:sp>
      <p:sp>
        <p:nvSpPr>
          <p:cNvPr id="4" name="Slide Number Placeholder 3"/>
          <p:cNvSpPr>
            <a:spLocks noGrp="1"/>
          </p:cNvSpPr>
          <p:nvPr>
            <p:ph type="sldNum" sz="quarter" idx="5"/>
          </p:nvPr>
        </p:nvSpPr>
        <p:spPr/>
        <p:txBody>
          <a:bodyPr/>
          <a:lstStyle/>
          <a:p>
            <a:fld id="{2BC53773-5A35-4531-B187-C48EFF37BCB7}" type="slidenum">
              <a:rPr lang="en-US" smtClean="0"/>
              <a:t>25</a:t>
            </a:fld>
            <a:endParaRPr lang="en-US"/>
          </a:p>
        </p:txBody>
      </p:sp>
    </p:spTree>
    <p:extLst>
      <p:ext uri="{BB962C8B-B14F-4D97-AF65-F5344CB8AC3E}">
        <p14:creationId xmlns:p14="http://schemas.microsoft.com/office/powerpoint/2010/main" val="3015181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Communication is critical in any emergency situation. The center has many audiences with whom they need to communicate: on-center staff, on-center students, off-center staff and students, regional office and national office. In the context of infectious disease </a:t>
            </a:r>
            <a:r>
              <a:rPr lang="en-US" dirty="0">
                <a:cs typeface="Calibri"/>
              </a:rPr>
              <a:t>and medical emergency </a:t>
            </a:r>
            <a:r>
              <a:rPr lang="en-US">
                <a:cs typeface="Calibri"/>
              </a:rPr>
              <a:t>planning, they also have responsibilities to communicate with the local health department. </a:t>
            </a:r>
          </a:p>
          <a:p>
            <a:r>
              <a:rPr lang="en-US">
                <a:cs typeface="Calibri"/>
              </a:rPr>
              <a:t>Consider the strategies you used during COVID-19, what worked? What was challenging and you think you could plan to do better? </a:t>
            </a:r>
          </a:p>
        </p:txBody>
      </p:sp>
      <p:sp>
        <p:nvSpPr>
          <p:cNvPr id="4" name="Slide Number Placeholder 3"/>
          <p:cNvSpPr>
            <a:spLocks noGrp="1"/>
          </p:cNvSpPr>
          <p:nvPr>
            <p:ph type="sldNum" sz="quarter" idx="5"/>
          </p:nvPr>
        </p:nvSpPr>
        <p:spPr/>
        <p:txBody>
          <a:bodyPr/>
          <a:lstStyle/>
          <a:p>
            <a:fld id="{2BC53773-5A35-4531-B187-C48EFF37BCB7}" type="slidenum">
              <a:rPr lang="en-US" smtClean="0"/>
              <a:t>26</a:t>
            </a:fld>
            <a:endParaRPr lang="en-US"/>
          </a:p>
        </p:txBody>
      </p:sp>
    </p:spTree>
    <p:extLst>
      <p:ext uri="{BB962C8B-B14F-4D97-AF65-F5344CB8AC3E}">
        <p14:creationId xmlns:p14="http://schemas.microsoft.com/office/powerpoint/2010/main" val="3626359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may see a resurgence of COVID-19 in the fall or as new variants develop. We may also have other infectious diseases impacting local communities (i.e. measles, </a:t>
            </a:r>
            <a:r>
              <a:rPr lang="en-US" err="1">
                <a:cs typeface="Calibri"/>
              </a:rPr>
              <a:t>MPox</a:t>
            </a:r>
            <a:r>
              <a:rPr lang="en-US">
                <a:cs typeface="Calibri"/>
              </a:rPr>
              <a:t>, tuberculosis). What strategies will the center use to track, monitor and review diseases on center and in local community? Think about – how will you know that you have a problem with rapid spread or a need for containment or action?</a:t>
            </a:r>
          </a:p>
          <a:p>
            <a:r>
              <a:rPr lang="en-US">
                <a:cs typeface="Calibri"/>
              </a:rPr>
              <a:t>In the other sections that follow, the plan asks you to consider different mitigating measures that can reduce infectious disease spread. Sometimes these will be requirements implemented by the National Office or they may be requirements by local public health or they may be optional mitigation measures. Consider how you communicated changing requirements to staff and students- what worked? What will you do differently? Include this in your plan.</a:t>
            </a:r>
          </a:p>
        </p:txBody>
      </p:sp>
      <p:sp>
        <p:nvSpPr>
          <p:cNvPr id="4" name="Slide Number Placeholder 3"/>
          <p:cNvSpPr>
            <a:spLocks noGrp="1"/>
          </p:cNvSpPr>
          <p:nvPr>
            <p:ph type="sldNum" sz="quarter" idx="5"/>
          </p:nvPr>
        </p:nvSpPr>
        <p:spPr/>
        <p:txBody>
          <a:bodyPr/>
          <a:lstStyle/>
          <a:p>
            <a:fld id="{2BC53773-5A35-4531-B187-C48EFF37BCB7}" type="slidenum">
              <a:rPr lang="en-US" smtClean="0"/>
              <a:t>27</a:t>
            </a:fld>
            <a:endParaRPr lang="en-US"/>
          </a:p>
        </p:txBody>
      </p:sp>
    </p:spTree>
    <p:extLst>
      <p:ext uri="{BB962C8B-B14F-4D97-AF65-F5344CB8AC3E}">
        <p14:creationId xmlns:p14="http://schemas.microsoft.com/office/powerpoint/2010/main" val="2999119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PPE was critical during the COVID-19 pandemic. What many realized is we did not have enough supplies prior to the pandemic. Consider the specific location and context of your center and your experience getting PPE supplies at present and during the pandemic. Consider supply needs for the health and wellness facility and for general campus. Your minimum inventory for each item should fall somewhere between what you had as inventory in a pre-pandemic world and what were required during the height of the pandemic (see PIN 19-18 if helpful). Each center may have slightly different minimums per 100 students. </a:t>
            </a:r>
          </a:p>
          <a:p>
            <a:endParaRPr lang="en-US">
              <a:cs typeface="Calibri"/>
            </a:endParaRPr>
          </a:p>
        </p:txBody>
      </p:sp>
      <p:sp>
        <p:nvSpPr>
          <p:cNvPr id="4" name="Slide Number Placeholder 3"/>
          <p:cNvSpPr>
            <a:spLocks noGrp="1"/>
          </p:cNvSpPr>
          <p:nvPr>
            <p:ph type="sldNum" sz="quarter" idx="5"/>
          </p:nvPr>
        </p:nvSpPr>
        <p:spPr/>
        <p:txBody>
          <a:bodyPr/>
          <a:lstStyle/>
          <a:p>
            <a:fld id="{2BC53773-5A35-4531-B187-C48EFF37BCB7}" type="slidenum">
              <a:rPr lang="en-US" smtClean="0"/>
              <a:t>28</a:t>
            </a:fld>
            <a:endParaRPr lang="en-US"/>
          </a:p>
        </p:txBody>
      </p:sp>
    </p:spTree>
    <p:extLst>
      <p:ext uri="{BB962C8B-B14F-4D97-AF65-F5344CB8AC3E}">
        <p14:creationId xmlns:p14="http://schemas.microsoft.com/office/powerpoint/2010/main" val="3442028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Center may reduce their number of isolation rooms/spaces at this time. However, as OBS increases, the center must have a plan in place for how they will manage isolation needs that may arise due to infectious diseases, such as COVID-19, active TB, measles, chicken pox. All centers should continue to have a limited number of rooms available for isolation requirements and a plan for how they will manage if they have an outbreak of a disease that requires isolation but exceeds the capacity of the reserved rooms.</a:t>
            </a:r>
          </a:p>
          <a:p>
            <a:r>
              <a:rPr lang="en-US">
                <a:cs typeface="Calibri"/>
              </a:rPr>
              <a:t>Consider what worked well for your center to provide for students who require isolation. What will you continue? What could you improve? Incorporate those into the plan while it is fresh in your mind!</a:t>
            </a:r>
          </a:p>
        </p:txBody>
      </p:sp>
      <p:sp>
        <p:nvSpPr>
          <p:cNvPr id="4" name="Slide Number Placeholder 3"/>
          <p:cNvSpPr>
            <a:spLocks noGrp="1"/>
          </p:cNvSpPr>
          <p:nvPr>
            <p:ph type="sldNum" sz="quarter" idx="5"/>
          </p:nvPr>
        </p:nvSpPr>
        <p:spPr/>
        <p:txBody>
          <a:bodyPr/>
          <a:lstStyle/>
          <a:p>
            <a:fld id="{2BC53773-5A35-4531-B187-C48EFF37BCB7}" type="slidenum">
              <a:rPr lang="en-US" smtClean="0"/>
              <a:t>29</a:t>
            </a:fld>
            <a:endParaRPr lang="en-US"/>
          </a:p>
        </p:txBody>
      </p:sp>
    </p:spTree>
    <p:extLst>
      <p:ext uri="{BB962C8B-B14F-4D97-AF65-F5344CB8AC3E}">
        <p14:creationId xmlns:p14="http://schemas.microsoft.com/office/powerpoint/2010/main" val="2336948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will you perform contact tracing on center? Who will continue to be trained to support these needs?  how will you infectious disease response team work as a cohesive group? Who will be staying aware of local mandated reportable diseases and interfacing with the health department to meet requirements?  How does you health department require notification (i.e. phone call, online report,)</a:t>
            </a:r>
          </a:p>
        </p:txBody>
      </p:sp>
      <p:sp>
        <p:nvSpPr>
          <p:cNvPr id="4" name="Slide Number Placeholder 3"/>
          <p:cNvSpPr>
            <a:spLocks noGrp="1"/>
          </p:cNvSpPr>
          <p:nvPr>
            <p:ph type="sldNum" sz="quarter" idx="5"/>
          </p:nvPr>
        </p:nvSpPr>
        <p:spPr/>
        <p:txBody>
          <a:bodyPr/>
          <a:lstStyle/>
          <a:p>
            <a:fld id="{2BC53773-5A35-4531-B187-C48EFF37BCB7}" type="slidenum">
              <a:rPr lang="en-US" smtClean="0"/>
              <a:t>30</a:t>
            </a:fld>
            <a:endParaRPr lang="en-US"/>
          </a:p>
        </p:txBody>
      </p:sp>
    </p:spTree>
    <p:extLst>
      <p:ext uri="{BB962C8B-B14F-4D97-AF65-F5344CB8AC3E}">
        <p14:creationId xmlns:p14="http://schemas.microsoft.com/office/powerpoint/2010/main" val="3621673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Diane </a:t>
            </a:r>
            <a:r>
              <a:rPr lang="en-US">
                <a:cs typeface="Calibri"/>
              </a:rPr>
              <a:t>Planning for emergency medical response is an essential part of health and safety on centers. There are a wide range of potential emergencies centers may face including accidents, injuries, serious medical incidents and drug overdose. </a:t>
            </a:r>
          </a:p>
          <a:p>
            <a:r>
              <a:rPr lang="en-US">
                <a:cs typeface="Calibri"/>
              </a:rPr>
              <a:t>Planning in advance how the center will manage the "unexpected" will allow people to be more prepared when it occurs.</a:t>
            </a:r>
          </a:p>
          <a:p>
            <a:r>
              <a:rPr lang="en-US">
                <a:cs typeface="Calibri"/>
              </a:rPr>
              <a:t>Centers have different staffing during the work day and after hours. Responsibilities will need to shift based on staff available. Consider how you will respond when you have health and wellness staff potentially available and when they are not on center. </a:t>
            </a:r>
          </a:p>
          <a:p>
            <a:r>
              <a:rPr lang="en-US">
                <a:cs typeface="Calibri"/>
              </a:rPr>
              <a:t>Each center has a different physical structure and you know best how to manage based on your local resources, including facilities, geographic structure, and EMS response time. You need to describe here what you plan to do in different scenarios.</a:t>
            </a:r>
          </a:p>
        </p:txBody>
      </p:sp>
      <p:sp>
        <p:nvSpPr>
          <p:cNvPr id="4" name="Slide Number Placeholder 3"/>
          <p:cNvSpPr>
            <a:spLocks noGrp="1"/>
          </p:cNvSpPr>
          <p:nvPr>
            <p:ph type="sldNum" sz="quarter" idx="5"/>
          </p:nvPr>
        </p:nvSpPr>
        <p:spPr/>
        <p:txBody>
          <a:bodyPr/>
          <a:lstStyle/>
          <a:p>
            <a:fld id="{2BC53773-5A35-4531-B187-C48EFF37BCB7}" type="slidenum">
              <a:rPr lang="en-US" smtClean="0"/>
              <a:t>31</a:t>
            </a:fld>
            <a:endParaRPr lang="en-US"/>
          </a:p>
        </p:txBody>
      </p:sp>
    </p:spTree>
    <p:extLst>
      <p:ext uri="{BB962C8B-B14F-4D97-AF65-F5344CB8AC3E}">
        <p14:creationId xmlns:p14="http://schemas.microsoft.com/office/powerpoint/2010/main" val="392064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cs typeface="Calibri"/>
              </a:rPr>
              <a:t>Sara </a:t>
            </a:r>
            <a:r>
              <a:rPr lang="en-US" b="1">
                <a:cs typeface="Calibri"/>
              </a:rPr>
              <a:t>PIN addresses these major categories. </a:t>
            </a:r>
            <a:r>
              <a:rPr lang="en-US" b="1" dirty="0">
                <a:cs typeface="Calibri"/>
              </a:rPr>
              <a:t>Job Aid is guide to implement policy – don't need to do anything more with it specifically; </a:t>
            </a:r>
          </a:p>
          <a:p>
            <a:r>
              <a:rPr lang="en-US" b="1">
                <a:cs typeface="Calibri"/>
              </a:rPr>
              <a:t>Does anyone have any questions about the COVID PIN content they would like us to address right now?</a:t>
            </a:r>
            <a:r>
              <a:rPr lang="en-US" b="1" dirty="0">
                <a:cs typeface="Calibri"/>
              </a:rPr>
              <a:t> </a:t>
            </a:r>
          </a:p>
        </p:txBody>
      </p:sp>
      <p:sp>
        <p:nvSpPr>
          <p:cNvPr id="4" name="Slide Number Placeholder 3"/>
          <p:cNvSpPr>
            <a:spLocks noGrp="1"/>
          </p:cNvSpPr>
          <p:nvPr>
            <p:ph type="sldNum" sz="quarter" idx="5"/>
          </p:nvPr>
        </p:nvSpPr>
        <p:spPr/>
        <p:txBody>
          <a:bodyPr/>
          <a:lstStyle/>
          <a:p>
            <a:fld id="{83FB95D8-32F6-4251-B6DD-11C28173D8A4}" type="slidenum">
              <a:rPr lang="en-US" smtClean="0"/>
              <a:pPr/>
              <a:t>3</a:t>
            </a:fld>
            <a:endParaRPr lang="en-US"/>
          </a:p>
        </p:txBody>
      </p:sp>
    </p:spTree>
    <p:extLst>
      <p:ext uri="{BB962C8B-B14F-4D97-AF65-F5344CB8AC3E}">
        <p14:creationId xmlns:p14="http://schemas.microsoft.com/office/powerpoint/2010/main" val="2521494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that you have planned how you expect people to respond, you need to ensure that you have a training protocol in place that you will follow so staff and students are trained on the protocols and have the skills to act. </a:t>
            </a:r>
          </a:p>
        </p:txBody>
      </p:sp>
      <p:sp>
        <p:nvSpPr>
          <p:cNvPr id="4" name="Slide Number Placeholder 3"/>
          <p:cNvSpPr>
            <a:spLocks noGrp="1"/>
          </p:cNvSpPr>
          <p:nvPr>
            <p:ph type="sldNum" sz="quarter" idx="5"/>
          </p:nvPr>
        </p:nvSpPr>
        <p:spPr/>
        <p:txBody>
          <a:bodyPr/>
          <a:lstStyle/>
          <a:p>
            <a:fld id="{2BC53773-5A35-4531-B187-C48EFF37BCB7}" type="slidenum">
              <a:rPr lang="en-US" smtClean="0"/>
              <a:t>32</a:t>
            </a:fld>
            <a:endParaRPr lang="en-US"/>
          </a:p>
        </p:txBody>
      </p:sp>
    </p:spTree>
    <p:extLst>
      <p:ext uri="{BB962C8B-B14F-4D97-AF65-F5344CB8AC3E}">
        <p14:creationId xmlns:p14="http://schemas.microsoft.com/office/powerpoint/2010/main" val="1902420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will also need emergency supplies available to support emergency response. This table is to help you think through how many of the specific items you need and where they are best located so that staff and students have access to the emergency equipment and can rapidly respond as necessary.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BC53773-5A35-4531-B187-C48EFF37BCB7}" type="slidenum">
              <a:rPr lang="en-US" smtClean="0"/>
              <a:t>33</a:t>
            </a:fld>
            <a:endParaRPr lang="en-US"/>
          </a:p>
        </p:txBody>
      </p:sp>
    </p:spTree>
    <p:extLst>
      <p:ext uri="{BB962C8B-B14F-4D97-AF65-F5344CB8AC3E}">
        <p14:creationId xmlns:p14="http://schemas.microsoft.com/office/powerpoint/2010/main" val="334642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Calibri" panose="020F0502020204030204" pitchFamily="34" charset="0"/>
              </a:rPr>
              <a:t>Final Medical Emergency and Infectious Disease plans must be submitted by Monday, June 19 via email to the center’s COR and to the Regional Nurse Specialist (Shannon Bentley or Melissa Cusey).</a:t>
            </a:r>
            <a:endParaRPr lang="en-US"/>
          </a:p>
          <a:p>
            <a:endParaRPr lang="en-US"/>
          </a:p>
        </p:txBody>
      </p:sp>
      <p:sp>
        <p:nvSpPr>
          <p:cNvPr id="4" name="Slide Number Placeholder 3"/>
          <p:cNvSpPr>
            <a:spLocks noGrp="1"/>
          </p:cNvSpPr>
          <p:nvPr>
            <p:ph type="sldNum" sz="quarter" idx="5"/>
          </p:nvPr>
        </p:nvSpPr>
        <p:spPr/>
        <p:txBody>
          <a:bodyPr/>
          <a:lstStyle/>
          <a:p>
            <a:fld id="{83FB95D8-32F6-4251-B6DD-11C28173D8A4}" type="slidenum">
              <a:rPr lang="en-US" smtClean="0"/>
              <a:pPr/>
              <a:t>34</a:t>
            </a:fld>
            <a:endParaRPr lang="en-US"/>
          </a:p>
        </p:txBody>
      </p:sp>
    </p:spTree>
    <p:extLst>
      <p:ext uri="{BB962C8B-B14F-4D97-AF65-F5344CB8AC3E}">
        <p14:creationId xmlns:p14="http://schemas.microsoft.com/office/powerpoint/2010/main" val="403549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4</a:t>
            </a:fld>
            <a:endParaRPr lang="en-US"/>
          </a:p>
        </p:txBody>
      </p:sp>
    </p:spTree>
    <p:extLst>
      <p:ext uri="{BB962C8B-B14F-4D97-AF65-F5344CB8AC3E}">
        <p14:creationId xmlns:p14="http://schemas.microsoft.com/office/powerpoint/2010/main" val="195737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6</a:t>
            </a:fld>
            <a:endParaRPr lang="en-US"/>
          </a:p>
        </p:txBody>
      </p:sp>
    </p:spTree>
    <p:extLst>
      <p:ext uri="{BB962C8B-B14F-4D97-AF65-F5344CB8AC3E}">
        <p14:creationId xmlns:p14="http://schemas.microsoft.com/office/powerpoint/2010/main" val="272416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7</a:t>
            </a:fld>
            <a:endParaRPr lang="en-US"/>
          </a:p>
        </p:txBody>
      </p:sp>
    </p:spTree>
    <p:extLst>
      <p:ext uri="{BB962C8B-B14F-4D97-AF65-F5344CB8AC3E}">
        <p14:creationId xmlns:p14="http://schemas.microsoft.com/office/powerpoint/2010/main" val="290840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8</a:t>
            </a:fld>
            <a:endParaRPr lang="en-US"/>
          </a:p>
        </p:txBody>
      </p:sp>
    </p:spTree>
    <p:extLst>
      <p:ext uri="{BB962C8B-B14F-4D97-AF65-F5344CB8AC3E}">
        <p14:creationId xmlns:p14="http://schemas.microsoft.com/office/powerpoint/2010/main" val="368840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9</a:t>
            </a:fld>
            <a:endParaRPr lang="en-US"/>
          </a:p>
        </p:txBody>
      </p:sp>
    </p:spTree>
    <p:extLst>
      <p:ext uri="{BB962C8B-B14F-4D97-AF65-F5344CB8AC3E}">
        <p14:creationId xmlns:p14="http://schemas.microsoft.com/office/powerpoint/2010/main" val="251758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83FB95D8-32F6-4251-B6DD-11C28173D8A4}" type="slidenum">
              <a:rPr lang="en-US" smtClean="0"/>
              <a:pPr/>
              <a:t>10</a:t>
            </a:fld>
            <a:endParaRPr lang="en-US"/>
          </a:p>
        </p:txBody>
      </p:sp>
    </p:spTree>
    <p:extLst>
      <p:ext uri="{BB962C8B-B14F-4D97-AF65-F5344CB8AC3E}">
        <p14:creationId xmlns:p14="http://schemas.microsoft.com/office/powerpoint/2010/main" val="122493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1809-A278-9C9F-BB05-9CA140573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9177E7-F18E-E684-1BF9-CA6D37E92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4C4306-815D-9D84-8B9E-7975CF7AAA5A}"/>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5" name="Footer Placeholder 4">
            <a:extLst>
              <a:ext uri="{FF2B5EF4-FFF2-40B4-BE49-F238E27FC236}">
                <a16:creationId xmlns:a16="http://schemas.microsoft.com/office/drawing/2014/main" id="{74A08714-7BBA-6D24-F5C7-35EDF8D27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D17C3-7178-73C7-2F14-6ACA0AB2F5EA}"/>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318958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DFF9-D47D-D7B9-2FC8-8B644BC0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C78B53-BF3D-CAC3-0268-3F3A4F4CA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681AB-3DE6-CC87-66B5-2CCB95FD3ABF}"/>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5" name="Footer Placeholder 4">
            <a:extLst>
              <a:ext uri="{FF2B5EF4-FFF2-40B4-BE49-F238E27FC236}">
                <a16:creationId xmlns:a16="http://schemas.microsoft.com/office/drawing/2014/main" id="{01085E5C-E7EC-7852-DF12-B3460A834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938F2-F1AF-F69E-2E1D-A04C9A944728}"/>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348520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818779-79A4-5632-877F-ED50D028E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6E45A-3B5A-1F45-1161-99A700C4B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6F05C-FB66-91A9-DE33-39E05ABC8ED0}"/>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5" name="Footer Placeholder 4">
            <a:extLst>
              <a:ext uri="{FF2B5EF4-FFF2-40B4-BE49-F238E27FC236}">
                <a16:creationId xmlns:a16="http://schemas.microsoft.com/office/drawing/2014/main" id="{CB6900D5-46E5-97FE-6CF2-9365F0305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9CC1B-6CF1-3E2F-D85E-27941004DEA0}"/>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166162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6479AB-C233-411B-A5E3-7BC4966E8A5C}"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0830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6/12/2023</a:t>
            </a:fld>
            <a:endParaRPr lang="en-US"/>
          </a:p>
        </p:txBody>
      </p:sp>
      <p:sp>
        <p:nvSpPr>
          <p:cNvPr id="2" name="Title 1"/>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99477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778805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668D-9AC6-5E4E-B68E-7DB1F75FECCB}"/>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479AB-C233-411B-A5E3-7BC4966E8A5C}"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FB1DEF8B-09A0-0A45-8917-001100E0D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678120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251812-6C6C-2845-8135-48BB66D66A19}"/>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479AB-C233-411B-A5E3-7BC4966E8A5C}" type="datetimeFigureOut">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1677C9C-C0DF-8E4A-ADF4-05F1E3A08E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62598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7D0ED-333A-0446-B77C-746CD1692562}"/>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479AB-C233-411B-A5E3-7BC4966E8A5C}" type="datetimeFigureOut">
              <a:rPr lang="en-US" smtClean="0"/>
              <a:pPr/>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CBA6-6A9E-4C95-8616-2E467D3051D0}" type="slidenum">
              <a:rPr lang="en-US" smtClean="0"/>
              <a:pPr/>
              <a:t>‹#›</a:t>
            </a:fld>
            <a:endParaRPr lang="en-US"/>
          </a:p>
        </p:txBody>
      </p:sp>
      <p:pic>
        <p:nvPicPr>
          <p:cNvPr id="11" name="Picture 10">
            <a:extLst>
              <a:ext uri="{FF2B5EF4-FFF2-40B4-BE49-F238E27FC236}">
                <a16:creationId xmlns:a16="http://schemas.microsoft.com/office/drawing/2014/main" id="{925ABED6-EA40-FB4A-ADC7-E009CFEDC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356188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479AB-C233-411B-A5E3-7BC4966E8A5C}" type="datetimeFigureOut">
              <a:rPr lang="en-US" smtClean="0"/>
              <a:pPr/>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341921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DE6479AB-C233-411B-A5E3-7BC4966E8A5C}" type="datetimeFigureOut">
              <a:rPr lang="en-US" smtClean="0"/>
              <a:pPr/>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CBA6-6A9E-4C95-8616-2E467D3051D0}" type="slidenum">
              <a:rPr lang="en-US" smtClean="0"/>
              <a:pPr/>
              <a:t>‹#›</a:t>
            </a:fld>
            <a:endParaRPr lang="en-US"/>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17839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3747-AEE8-0085-7630-44418422D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AF756-CE4D-E650-5D7B-BBAD85227F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3A430-644E-C341-00BD-4C60857844F6}"/>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5" name="Footer Placeholder 4">
            <a:extLst>
              <a:ext uri="{FF2B5EF4-FFF2-40B4-BE49-F238E27FC236}">
                <a16:creationId xmlns:a16="http://schemas.microsoft.com/office/drawing/2014/main" id="{8A9E0E10-BE6D-3B87-00AE-7B3194F6C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24B30-F897-B5DA-2658-6C15E698892F}"/>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3276181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B0C91-D172-A34F-8BD9-065E2D72C902}"/>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4829B44-2AA8-8247-819A-C4C695F009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226574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5743D-16CF-A745-83E1-1CC1C4B366DE}"/>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C4C7884E-7F4C-A142-83EB-B304BA65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3423113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6582D-E972-B745-914C-AC9AA129B935}"/>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BB368720-8571-AA4A-85F8-DA0580CED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404318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6CCDA5-5571-DF4A-A68E-EFB49C301A17}"/>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92874C1D-1BAA-434B-BA92-0848A8D1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965209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48CD4-2EAC-DB42-8659-27359AE6E0B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F9C87BC4-E6F8-1143-AFCE-EFB2EFA531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83247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833DF-BB5A-4946-8C0C-2FD71464B70E}"/>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FF1D49BA-C2AC-0342-B6E5-5B2D1994F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481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1C76-015B-A545-D775-5776E7ADB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E9DC4-956D-0755-E839-8AD8A1A6D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93EAF-10CD-9E95-BCA6-667456498993}"/>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5" name="Footer Placeholder 4">
            <a:extLst>
              <a:ext uri="{FF2B5EF4-FFF2-40B4-BE49-F238E27FC236}">
                <a16:creationId xmlns:a16="http://schemas.microsoft.com/office/drawing/2014/main" id="{1B7EDF5A-CE69-26EF-3C73-8AD3B1876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8EB7-40E9-49EA-BE25-74EF34B64720}"/>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127027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B899-70DE-5B90-B6FD-8FDFAE6402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59448-4B36-13D9-C746-7061AFBF1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D7FE2-8514-2446-D78C-AABB9D862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EE007E-A4A8-4531-95EA-F620DEF38336}"/>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6" name="Footer Placeholder 5">
            <a:extLst>
              <a:ext uri="{FF2B5EF4-FFF2-40B4-BE49-F238E27FC236}">
                <a16:creationId xmlns:a16="http://schemas.microsoft.com/office/drawing/2014/main" id="{8DF6F4CA-98B5-92D6-4096-ECB24547E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8EFE0-2B72-906F-0305-153E9C6AC919}"/>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31969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5AB4-E791-5FDF-2D52-55A146418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527E0-FFF5-1761-03D0-30A913DBA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35C0BC-4A44-8B36-CA89-C1AC45A61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439E8-A6D0-97FA-0F89-14A54E019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70F0CA-417C-942A-9441-8B56FC899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4D4A4-BC73-B82B-01B4-BE666AC72CC0}"/>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8" name="Footer Placeholder 7">
            <a:extLst>
              <a:ext uri="{FF2B5EF4-FFF2-40B4-BE49-F238E27FC236}">
                <a16:creationId xmlns:a16="http://schemas.microsoft.com/office/drawing/2014/main" id="{02990CB6-C29A-C632-DC9B-9ABFE6C0C5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9A77A-886F-DC44-3433-04D119A47E51}"/>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91522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50A3-3716-127C-7D0C-7F878FCF5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5A297-FD4D-617E-A00C-2045C1DF2571}"/>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4" name="Footer Placeholder 3">
            <a:extLst>
              <a:ext uri="{FF2B5EF4-FFF2-40B4-BE49-F238E27FC236}">
                <a16:creationId xmlns:a16="http://schemas.microsoft.com/office/drawing/2014/main" id="{E565A108-BE26-DDDC-C3B9-920965AD6D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B2D4AE-92B4-7BA1-78A1-9DC4A9535C7F}"/>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4503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B7E4F-4B71-5BA2-9227-3065C6DE8230}"/>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3" name="Footer Placeholder 2">
            <a:extLst>
              <a:ext uri="{FF2B5EF4-FFF2-40B4-BE49-F238E27FC236}">
                <a16:creationId xmlns:a16="http://schemas.microsoft.com/office/drawing/2014/main" id="{9F212ADB-A72D-AABC-F91E-A3FEFF775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D9DE2B-BFE8-5D91-9C56-00720052BF9C}"/>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323344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D694-AC79-620F-F7A4-656357388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6DBB3D-8D48-066F-C5B3-E6F7C13A1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78ECAA-BF83-248C-52F6-233B95B69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4C37A-9A94-1C5C-9CD5-3144013C9955}"/>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6" name="Footer Placeholder 5">
            <a:extLst>
              <a:ext uri="{FF2B5EF4-FFF2-40B4-BE49-F238E27FC236}">
                <a16:creationId xmlns:a16="http://schemas.microsoft.com/office/drawing/2014/main" id="{BC61C630-73F9-F03C-9C2F-2CD2F7775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4DA0D-000A-AFD9-A612-58A57347A842}"/>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407570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6D15-F7AC-0FD9-1F9F-752E8D13D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0F57B9-07B0-3E75-B249-E5D6265BD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2D26E3-322D-9922-8712-75DA7FB49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8A211-E0B3-6BA7-4109-B4E3EB4231A1}"/>
              </a:ext>
            </a:extLst>
          </p:cNvPr>
          <p:cNvSpPr>
            <a:spLocks noGrp="1"/>
          </p:cNvSpPr>
          <p:nvPr>
            <p:ph type="dt" sz="half" idx="10"/>
          </p:nvPr>
        </p:nvSpPr>
        <p:spPr/>
        <p:txBody>
          <a:bodyPr/>
          <a:lstStyle/>
          <a:p>
            <a:fld id="{105304F6-D290-419A-9F5B-975923EFDB6F}" type="datetimeFigureOut">
              <a:rPr lang="en-US" smtClean="0"/>
              <a:t>6/12/2023</a:t>
            </a:fld>
            <a:endParaRPr lang="en-US"/>
          </a:p>
        </p:txBody>
      </p:sp>
      <p:sp>
        <p:nvSpPr>
          <p:cNvPr id="6" name="Footer Placeholder 5">
            <a:extLst>
              <a:ext uri="{FF2B5EF4-FFF2-40B4-BE49-F238E27FC236}">
                <a16:creationId xmlns:a16="http://schemas.microsoft.com/office/drawing/2014/main" id="{67FB3346-38F2-97DB-F93B-83A433409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886BE-5D2A-4FAA-9C65-048B2480350E}"/>
              </a:ext>
            </a:extLst>
          </p:cNvPr>
          <p:cNvSpPr>
            <a:spLocks noGrp="1"/>
          </p:cNvSpPr>
          <p:nvPr>
            <p:ph type="sldNum" sz="quarter" idx="12"/>
          </p:nvPr>
        </p:nvSpPr>
        <p:spPr/>
        <p:txBody>
          <a:bodyPr/>
          <a:lstStyle/>
          <a:p>
            <a:fld id="{4456A25F-5BF6-4560-9DAE-CF49D5B90F1E}" type="slidenum">
              <a:rPr lang="en-US" smtClean="0"/>
              <a:t>‹#›</a:t>
            </a:fld>
            <a:endParaRPr lang="en-US"/>
          </a:p>
        </p:txBody>
      </p:sp>
    </p:spTree>
    <p:extLst>
      <p:ext uri="{BB962C8B-B14F-4D97-AF65-F5344CB8AC3E}">
        <p14:creationId xmlns:p14="http://schemas.microsoft.com/office/powerpoint/2010/main" val="88955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B4DF8B-DE1D-59F9-E22F-273AA893D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0004B1-1502-EC04-3D93-E4661E33F9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F1C19-B131-0E96-9A7B-5C182A757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304F6-D290-419A-9F5B-975923EFDB6F}" type="datetimeFigureOut">
              <a:rPr lang="en-US" smtClean="0"/>
              <a:t>6/12/2023</a:t>
            </a:fld>
            <a:endParaRPr lang="en-US"/>
          </a:p>
        </p:txBody>
      </p:sp>
      <p:sp>
        <p:nvSpPr>
          <p:cNvPr id="5" name="Footer Placeholder 4">
            <a:extLst>
              <a:ext uri="{FF2B5EF4-FFF2-40B4-BE49-F238E27FC236}">
                <a16:creationId xmlns:a16="http://schemas.microsoft.com/office/drawing/2014/main" id="{FBC838F0-38F9-8AA7-8E63-808063259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1D582B-EDA2-F1CF-362E-B0E013AED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6A25F-5BF6-4560-9DAE-CF49D5B90F1E}" type="slidenum">
              <a:rPr lang="en-US" smtClean="0"/>
              <a:t>‹#›</a:t>
            </a:fld>
            <a:endParaRPr lang="en-US"/>
          </a:p>
        </p:txBody>
      </p:sp>
    </p:spTree>
    <p:extLst>
      <p:ext uri="{BB962C8B-B14F-4D97-AF65-F5344CB8AC3E}">
        <p14:creationId xmlns:p14="http://schemas.microsoft.com/office/powerpoint/2010/main" val="74080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6/12/2023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328936799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43" r:id="rId13"/>
    <p:sldLayoutId id="2147483698" r:id="rId14"/>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creativecommons.org/licenses/by/3.0/" TargetMode="External"/><Relationship Id="rId4" Type="http://schemas.openxmlformats.org/officeDocument/2006/relationships/hyperlink" Target="https://foto.wuestenigel.com/doctor-showing-covid-19-antigen-tes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pexels.com/photo/2019-ncov-vaccine-in-brown-vial-5863269/"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ublicdomainpictures.net/en/view-image.php?image=337260&amp;picture=covid-spring" TargetMode="Externa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rawpixel.com/image/2223217/man-wearing-disposable-n95-mask" TargetMode="External"/><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1" y="1961823"/>
            <a:ext cx="7277099" cy="1855559"/>
          </a:xfrm>
        </p:spPr>
        <p:txBody>
          <a:bodyPr vert="horz" lIns="91440" tIns="45720" rIns="91440" bIns="45720" rtlCol="0" anchor="t">
            <a:normAutofit/>
          </a:bodyPr>
          <a:lstStyle/>
          <a:p>
            <a:pPr>
              <a:lnSpc>
                <a:spcPct val="100000"/>
              </a:lnSpc>
              <a:spcBef>
                <a:spcPts val="0"/>
              </a:spcBef>
            </a:pPr>
            <a:r>
              <a:rPr lang="en-US" sz="4400" b="0" i="0" dirty="0">
                <a:effectLst/>
                <a:latin typeface="Tahoma" panose="020B0604030504040204" pitchFamily="34" charset="0"/>
              </a:rPr>
              <a:t>Program Update Q&amp;A: COVID and Opioids</a:t>
            </a:r>
            <a:endParaRPr lang="en-US" sz="5400" b="1" cap="small" spc="50" dirty="0"/>
          </a:p>
        </p:txBody>
      </p:sp>
    </p:spTree>
    <p:extLst>
      <p:ext uri="{BB962C8B-B14F-4D97-AF65-F5344CB8AC3E}">
        <p14:creationId xmlns:p14="http://schemas.microsoft.com/office/powerpoint/2010/main" val="187956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mask and gloves holding test strips&#10;&#10;Description automatically generated with low confidence">
            <a:extLst>
              <a:ext uri="{FF2B5EF4-FFF2-40B4-BE49-F238E27FC236}">
                <a16:creationId xmlns:a16="http://schemas.microsoft.com/office/drawing/2014/main" id="{9B273262-F68C-DBED-13A0-2320B3133E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1528" b="1"/>
          <a:stretch/>
        </p:blipFill>
        <p:spPr>
          <a:xfrm>
            <a:off x="6046824" y="100652"/>
            <a:ext cx="3183439" cy="3004859"/>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2651" y="365125"/>
            <a:ext cx="2866641" cy="1899912"/>
          </a:xfrm>
        </p:spPr>
        <p:txBody>
          <a:bodyPr>
            <a:normAutofit/>
          </a:bodyPr>
          <a:lstStyle/>
          <a:p>
            <a:r>
              <a:rPr lang="en-US" sz="3500" b="1">
                <a:solidFill>
                  <a:schemeClr val="tx1"/>
                </a:solidFill>
              </a:rPr>
              <a:t>COVID-19 Testing</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2023254" y="3196202"/>
            <a:ext cx="8143130" cy="3455215"/>
          </a:xfrm>
        </p:spPr>
        <p:txBody>
          <a:bodyPr vert="horz" lIns="91440" tIns="45720" rIns="91440" bIns="45720" rtlCol="0" anchor="t">
            <a:noAutofit/>
          </a:bodyPr>
          <a:lstStyle/>
          <a:p>
            <a:r>
              <a:rPr lang="en-US">
                <a:solidFill>
                  <a:schemeClr val="tx1"/>
                </a:solidFill>
                <a:latin typeface="Avenir Book"/>
              </a:rPr>
              <a:t>Continue to complete weekly test supply inventory survey</a:t>
            </a:r>
          </a:p>
          <a:p>
            <a:r>
              <a:rPr lang="en-US">
                <a:solidFill>
                  <a:schemeClr val="tx1"/>
                </a:solidFill>
                <a:latin typeface="Avenir Book"/>
              </a:rPr>
              <a:t>Request supplies through regional office</a:t>
            </a:r>
          </a:p>
          <a:p>
            <a:r>
              <a:rPr lang="en-US">
                <a:solidFill>
                  <a:schemeClr val="tx1"/>
                </a:solidFill>
                <a:latin typeface="Avenir Book"/>
              </a:rPr>
              <a:t>Student with symptoms of COVID-19</a:t>
            </a:r>
          </a:p>
          <a:p>
            <a:r>
              <a:rPr lang="en-US">
                <a:solidFill>
                  <a:schemeClr val="tx1"/>
                </a:solidFill>
                <a:latin typeface="Avenir Book"/>
              </a:rPr>
              <a:t>Identified Close Contact Exposures</a:t>
            </a:r>
          </a:p>
          <a:p>
            <a:pPr lvl="1"/>
            <a:r>
              <a:rPr lang="en-US" sz="2800">
                <a:solidFill>
                  <a:schemeClr val="tx1"/>
                </a:solidFill>
                <a:latin typeface="Avenir Book"/>
              </a:rPr>
              <a:t>As soon as possible</a:t>
            </a:r>
          </a:p>
          <a:p>
            <a:pPr lvl="1"/>
            <a:r>
              <a:rPr lang="en-US" sz="2800">
                <a:solidFill>
                  <a:schemeClr val="tx1"/>
                </a:solidFill>
                <a:latin typeface="Avenir Book"/>
              </a:rPr>
              <a:t>At least 5 full days (Day 6) after last exposure</a:t>
            </a:r>
          </a:p>
          <a:p>
            <a:pPr lvl="1"/>
            <a:endParaRPr lang="en-US" sz="1600"/>
          </a:p>
        </p:txBody>
      </p:sp>
      <p:sp>
        <p:nvSpPr>
          <p:cNvPr id="6" name="TextBox 5">
            <a:extLst>
              <a:ext uri="{FF2B5EF4-FFF2-40B4-BE49-F238E27FC236}">
                <a16:creationId xmlns:a16="http://schemas.microsoft.com/office/drawing/2014/main" id="{0DE414D3-3479-6EAA-0A13-BB3310B15F74}"/>
              </a:ext>
            </a:extLst>
          </p:cNvPr>
          <p:cNvSpPr txBox="1"/>
          <p:nvPr/>
        </p:nvSpPr>
        <p:spPr>
          <a:xfrm>
            <a:off x="8481182" y="6657946"/>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oto.wuestenigel.com/doctor-showing-covid-19-antigen-tes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87585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1509" y="723899"/>
            <a:ext cx="4501582" cy="1495425"/>
          </a:xfrm>
        </p:spPr>
        <p:txBody>
          <a:bodyPr>
            <a:normAutofit/>
          </a:bodyPr>
          <a:lstStyle/>
          <a:p>
            <a:r>
              <a:rPr lang="en-US" sz="3500" b="1">
                <a:solidFill>
                  <a:schemeClr val="tx1"/>
                </a:solidFill>
              </a:rPr>
              <a:t>Covid-19 Vaccination</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2151510" y="2405067"/>
            <a:ext cx="4501582" cy="3729034"/>
          </a:xfrm>
        </p:spPr>
        <p:txBody>
          <a:bodyPr vert="horz" lIns="91440" tIns="45720" rIns="91440" bIns="45720" rtlCol="0" anchor="t">
            <a:normAutofit/>
          </a:bodyPr>
          <a:lstStyle/>
          <a:p>
            <a:r>
              <a:rPr lang="en-US">
                <a:solidFill>
                  <a:schemeClr val="tx1"/>
                </a:solidFill>
              </a:rPr>
              <a:t>Continue to promote and support access to COVID-19 vaccination</a:t>
            </a:r>
          </a:p>
          <a:p>
            <a:r>
              <a:rPr lang="en-US">
                <a:solidFill>
                  <a:schemeClr val="tx1"/>
                </a:solidFill>
                <a:latin typeface="Avenir Book"/>
              </a:rPr>
              <a:t>Ensure students’ vaccination records are obtained and maintained consistent with Job Corps policies for vaccinations</a:t>
            </a:r>
            <a:endParaRPr lang="en-US">
              <a:solidFill>
                <a:schemeClr val="tx1"/>
              </a:solidFill>
            </a:endParaRPr>
          </a:p>
          <a:p>
            <a:pPr marL="0" indent="0">
              <a:buNone/>
            </a:pPr>
            <a:endParaRPr lang="en-US" sz="1700">
              <a:solidFill>
                <a:schemeClr val="tx1"/>
              </a:solidFill>
            </a:endParaRPr>
          </a:p>
          <a:p>
            <a:pPr lvl="1"/>
            <a:endParaRPr lang="en-US" sz="1700"/>
          </a:p>
        </p:txBody>
      </p:sp>
      <p:pic>
        <p:nvPicPr>
          <p:cNvPr id="5" name="Picture 4" descr="A close-up of a syringe and a vial&#10;&#10;Description automatically generated with medium confidence">
            <a:extLst>
              <a:ext uri="{FF2B5EF4-FFF2-40B4-BE49-F238E27FC236}">
                <a16:creationId xmlns:a16="http://schemas.microsoft.com/office/drawing/2014/main" id="{B070B4FF-57D7-A2C9-39B9-D512D97E868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3554" b="-1"/>
          <a:stretch/>
        </p:blipFill>
        <p:spPr>
          <a:xfrm>
            <a:off x="6923580" y="10"/>
            <a:ext cx="3744420" cy="6857990"/>
          </a:xfrm>
          <a:prstGeom prst="rect">
            <a:avLst/>
          </a:prstGeom>
          <a:effectLst/>
        </p:spPr>
      </p:pic>
    </p:spTree>
    <p:extLst>
      <p:ext uri="{BB962C8B-B14F-4D97-AF65-F5344CB8AC3E}">
        <p14:creationId xmlns:p14="http://schemas.microsoft.com/office/powerpoint/2010/main" val="332529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1"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5144"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13788" y="841249"/>
            <a:ext cx="3847200" cy="5340097"/>
          </a:xfrm>
        </p:spPr>
        <p:txBody>
          <a:bodyPr anchor="ctr">
            <a:normAutofit/>
          </a:bodyPr>
          <a:lstStyle/>
          <a:p>
            <a:r>
              <a:rPr lang="en-US" sz="4200" b="1"/>
              <a:t>Physical Property</a:t>
            </a:r>
          </a:p>
        </p:txBody>
      </p:sp>
      <p:graphicFrame>
        <p:nvGraphicFramePr>
          <p:cNvPr id="5" name="Content Placeholder 2">
            <a:extLst>
              <a:ext uri="{FF2B5EF4-FFF2-40B4-BE49-F238E27FC236}">
                <a16:creationId xmlns:a16="http://schemas.microsoft.com/office/drawing/2014/main" id="{092FB753-4659-B0F8-341D-48125C8B612C}"/>
              </a:ext>
            </a:extLst>
          </p:cNvPr>
          <p:cNvGraphicFramePr>
            <a:graphicFrameLocks noGrp="1"/>
          </p:cNvGraphicFramePr>
          <p:nvPr>
            <p:ph idx="1"/>
            <p:extLst>
              <p:ext uri="{D42A27DB-BD31-4B8C-83A1-F6EECF244321}">
                <p14:modId xmlns:p14="http://schemas.microsoft.com/office/powerpoint/2010/main" val="3165136697"/>
              </p:ext>
            </p:extLst>
          </p:nvPr>
        </p:nvGraphicFramePr>
        <p:xfrm>
          <a:off x="6418222" y="529389"/>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45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922635" y="1250575"/>
            <a:ext cx="4604274" cy="4163210"/>
          </a:xfrm>
        </p:spPr>
        <p:txBody>
          <a:bodyPr anchor="ctr">
            <a:normAutofit/>
          </a:bodyPr>
          <a:lstStyle/>
          <a:p>
            <a:r>
              <a:rPr lang="en-US" sz="8000" b="1"/>
              <a:t>Leave Status</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6293224" y="860612"/>
            <a:ext cx="4797909" cy="5023821"/>
          </a:xfrm>
        </p:spPr>
        <p:txBody>
          <a:bodyPr anchor="ctr">
            <a:normAutofit/>
          </a:bodyPr>
          <a:lstStyle/>
          <a:p>
            <a:pPr marL="0" indent="0">
              <a:buNone/>
            </a:pPr>
            <a:r>
              <a:rPr lang="en-US" sz="3200" dirty="0"/>
              <a:t>Students may use “Not Present for Duty- Administrative Leave With Pay” for COVID-19-related illness absences</a:t>
            </a:r>
          </a:p>
          <a:p>
            <a:endParaRPr lang="en-US" sz="2000" dirty="0"/>
          </a:p>
          <a:p>
            <a:pPr lvl="1"/>
            <a:endParaRPr lang="en-US" sz="2000" dirty="0"/>
          </a:p>
        </p:txBody>
      </p:sp>
    </p:spTree>
    <p:extLst>
      <p:ext uri="{BB962C8B-B14F-4D97-AF65-F5344CB8AC3E}">
        <p14:creationId xmlns:p14="http://schemas.microsoft.com/office/powerpoint/2010/main" val="68835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838200" y="1195697"/>
            <a:ext cx="3200400" cy="4238118"/>
          </a:xfrm>
        </p:spPr>
        <p:txBody>
          <a:bodyPr>
            <a:normAutofit/>
          </a:bodyPr>
          <a:lstStyle/>
          <a:p>
            <a:r>
              <a:rPr lang="en-US" b="1" dirty="0">
                <a:latin typeface="Avenir Medium"/>
              </a:rPr>
              <a:t>No Longer Required</a:t>
            </a:r>
            <a:endParaRPr lang="en-US" b="1">
              <a:latin typeface="Avenir Medium"/>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ABE3E574-567A-8A0E-B6A0-3296CE900D0F}"/>
              </a:ext>
            </a:extLst>
          </p:cNvPr>
          <p:cNvGraphicFramePr>
            <a:graphicFrameLocks noGrp="1"/>
          </p:cNvGraphicFramePr>
          <p:nvPr>
            <p:ph idx="1"/>
            <p:extLst>
              <p:ext uri="{D42A27DB-BD31-4B8C-83A1-F6EECF244321}">
                <p14:modId xmlns:p14="http://schemas.microsoft.com/office/powerpoint/2010/main" val="2550960445"/>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03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8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5144"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rot="16200000">
            <a:off x="529590" y="1947672"/>
            <a:ext cx="4471416" cy="2788920"/>
          </a:xfrm>
        </p:spPr>
        <p:txBody>
          <a:bodyPr anchor="ctr">
            <a:normAutofit/>
          </a:bodyPr>
          <a:lstStyle/>
          <a:p>
            <a:r>
              <a:rPr lang="en-US" sz="4200" b="1">
                <a:latin typeface="Avenir Medium"/>
              </a:rPr>
              <a:t>PIN 22-16</a:t>
            </a:r>
            <a:br>
              <a:rPr lang="en-US" sz="4200" b="1">
                <a:latin typeface="Avenir Medium"/>
              </a:rPr>
            </a:br>
            <a:r>
              <a:rPr lang="en-US" sz="4200" b="1">
                <a:latin typeface="Avenir Medium"/>
              </a:rPr>
              <a:t>Highlights </a:t>
            </a:r>
          </a:p>
        </p:txBody>
      </p:sp>
      <p:graphicFrame>
        <p:nvGraphicFramePr>
          <p:cNvPr id="31" name="Content Placeholder 2">
            <a:extLst>
              <a:ext uri="{FF2B5EF4-FFF2-40B4-BE49-F238E27FC236}">
                <a16:creationId xmlns:a16="http://schemas.microsoft.com/office/drawing/2014/main" id="{03F4F0F9-179F-F817-E5EE-4FEFCD531561}"/>
              </a:ext>
            </a:extLst>
          </p:cNvPr>
          <p:cNvGraphicFramePr>
            <a:graphicFrameLocks noGrp="1"/>
          </p:cNvGraphicFramePr>
          <p:nvPr>
            <p:ph idx="1"/>
          </p:nvPr>
        </p:nvGraphicFramePr>
        <p:xfrm>
          <a:off x="4369722" y="288759"/>
          <a:ext cx="5669628"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959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4D454-7FD8-8078-69D5-AB6B29049D34}"/>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Overarching Message: When in doubt, use Narcan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B9FB4E4-11F7-27FC-5F83-455E70D15896}"/>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Communicate to all staff, in writing, that Narcan MUST be administered to any student who is unconscious or exhibiting other signs of an opioid overdose unless there is an obvious alternative cause (e.g., choking on food).</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23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F0E9F-9EE0-55E8-1E8A-6B250415C427}"/>
              </a:ext>
            </a:extLst>
          </p:cNvPr>
          <p:cNvSpPr>
            <a:spLocks noGrp="1"/>
          </p:cNvSpPr>
          <p:nvPr>
            <p:ph type="title"/>
          </p:nvPr>
        </p:nvSpPr>
        <p:spPr>
          <a:xfrm>
            <a:off x="504967" y="675564"/>
            <a:ext cx="3609833" cy="5204085"/>
          </a:xfrm>
        </p:spPr>
        <p:txBody>
          <a:bodyPr>
            <a:normAutofit/>
          </a:bodyPr>
          <a:lstStyle/>
          <a:p>
            <a:r>
              <a:rPr lang="en-US" dirty="0"/>
              <a:t>Signs of Opioid Overdose</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443DCF4-1930-F85C-94B5-32E69EB6A5B3}"/>
              </a:ext>
            </a:extLst>
          </p:cNvPr>
          <p:cNvGraphicFramePr>
            <a:graphicFrameLocks noGrp="1"/>
          </p:cNvGraphicFramePr>
          <p:nvPr>
            <p:ph idx="1"/>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55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FF97-AC44-33CA-636A-F81A8CD22AB7}"/>
              </a:ext>
            </a:extLst>
          </p:cNvPr>
          <p:cNvSpPr>
            <a:spLocks noGrp="1"/>
          </p:cNvSpPr>
          <p:nvPr>
            <p:ph type="title"/>
          </p:nvPr>
        </p:nvSpPr>
        <p:spPr/>
        <p:txBody>
          <a:bodyPr/>
          <a:lstStyle/>
          <a:p>
            <a:r>
              <a:rPr lang="en-US" dirty="0">
                <a:latin typeface="Avenir Medium"/>
              </a:rPr>
              <a:t>Closer Look at Training Requirements</a:t>
            </a:r>
            <a:endParaRPr lang="en-US" dirty="0"/>
          </a:p>
        </p:txBody>
      </p:sp>
      <p:sp>
        <p:nvSpPr>
          <p:cNvPr id="3" name="Text Placeholder 2">
            <a:extLst>
              <a:ext uri="{FF2B5EF4-FFF2-40B4-BE49-F238E27FC236}">
                <a16:creationId xmlns:a16="http://schemas.microsoft.com/office/drawing/2014/main" id="{972BF513-6C0E-A3B5-B152-D16DB26C1E0E}"/>
              </a:ext>
            </a:extLst>
          </p:cNvPr>
          <p:cNvSpPr>
            <a:spLocks noGrp="1"/>
          </p:cNvSpPr>
          <p:nvPr>
            <p:ph type="body" idx="1"/>
          </p:nvPr>
        </p:nvSpPr>
        <p:spPr>
          <a:xfrm>
            <a:off x="839789" y="1410776"/>
            <a:ext cx="5157787" cy="762461"/>
          </a:xfrm>
        </p:spPr>
        <p:txBody>
          <a:bodyPr/>
          <a:lstStyle/>
          <a:p>
            <a:r>
              <a:rPr lang="en-US" sz="3200" dirty="0">
                <a:latin typeface="Avenir Book"/>
              </a:rPr>
              <a:t>Staff Training Requirements</a:t>
            </a:r>
            <a:endParaRPr lang="en-US" sz="3200" dirty="0"/>
          </a:p>
        </p:txBody>
      </p:sp>
      <p:sp>
        <p:nvSpPr>
          <p:cNvPr id="4" name="Content Placeholder 3">
            <a:extLst>
              <a:ext uri="{FF2B5EF4-FFF2-40B4-BE49-F238E27FC236}">
                <a16:creationId xmlns:a16="http://schemas.microsoft.com/office/drawing/2014/main" id="{6B958DDE-2332-37D0-7699-46D3292545D7}"/>
              </a:ext>
            </a:extLst>
          </p:cNvPr>
          <p:cNvSpPr>
            <a:spLocks noGrp="1"/>
          </p:cNvSpPr>
          <p:nvPr>
            <p:ph sz="half" idx="2"/>
          </p:nvPr>
        </p:nvSpPr>
        <p:spPr>
          <a:xfrm>
            <a:off x="839789" y="2210108"/>
            <a:ext cx="5157787" cy="3979555"/>
          </a:xfrm>
        </p:spPr>
        <p:txBody>
          <a:bodyPr vert="horz" lIns="91440" tIns="45720" rIns="91440" bIns="45720" rtlCol="0" anchor="t">
            <a:normAutofit lnSpcReduction="10000"/>
          </a:bodyPr>
          <a:lstStyle/>
          <a:p>
            <a:pPr>
              <a:lnSpc>
                <a:spcPct val="100000"/>
              </a:lnSpc>
              <a:spcBef>
                <a:spcPts val="0"/>
              </a:spcBef>
            </a:pPr>
            <a:r>
              <a:rPr lang="en-US" sz="3200" dirty="0">
                <a:latin typeface="Arial"/>
                <a:cs typeface="Arial"/>
              </a:rPr>
              <a:t>Signs of overdose and response steps</a:t>
            </a:r>
          </a:p>
          <a:p>
            <a:pPr>
              <a:lnSpc>
                <a:spcPct val="100000"/>
              </a:lnSpc>
              <a:spcBef>
                <a:spcPts val="0"/>
              </a:spcBef>
            </a:pPr>
            <a:r>
              <a:rPr lang="en-US" sz="3200" dirty="0">
                <a:latin typeface="Arial"/>
                <a:cs typeface="Arial"/>
              </a:rPr>
              <a:t>Narcan administration</a:t>
            </a:r>
            <a:endParaRPr lang="en-US" dirty="0"/>
          </a:p>
          <a:p>
            <a:pPr lvl="1">
              <a:lnSpc>
                <a:spcPct val="100000"/>
              </a:lnSpc>
              <a:spcBef>
                <a:spcPts val="0"/>
              </a:spcBef>
            </a:pPr>
            <a:r>
              <a:rPr lang="en-US" dirty="0">
                <a:latin typeface="Arial"/>
                <a:cs typeface="Arial"/>
              </a:rPr>
              <a:t>Including center-specific Narcan protocols</a:t>
            </a:r>
            <a:endParaRPr lang="en-US" dirty="0"/>
          </a:p>
          <a:p>
            <a:pPr>
              <a:lnSpc>
                <a:spcPct val="100000"/>
              </a:lnSpc>
              <a:spcBef>
                <a:spcPts val="0"/>
              </a:spcBef>
            </a:pPr>
            <a:r>
              <a:rPr lang="en-US" sz="3200" dirty="0">
                <a:latin typeface="Arial"/>
                <a:cs typeface="Arial"/>
              </a:rPr>
              <a:t>Id</a:t>
            </a:r>
            <a:r>
              <a:rPr lang="en-US" sz="3200" dirty="0">
                <a:solidFill>
                  <a:schemeClr val="bg1">
                    <a:lumMod val="95000"/>
                  </a:schemeClr>
                </a:solidFill>
                <a:latin typeface="Arial"/>
                <a:cs typeface="Arial"/>
              </a:rPr>
              <a:t>entifying opioids symptoms </a:t>
            </a:r>
            <a:endParaRPr lang="en-US">
              <a:solidFill>
                <a:schemeClr val="bg1">
                  <a:lumMod val="95000"/>
                </a:schemeClr>
              </a:solidFill>
              <a:cs typeface="Arial"/>
            </a:endParaRPr>
          </a:p>
          <a:p>
            <a:pPr>
              <a:lnSpc>
                <a:spcPct val="100000"/>
              </a:lnSpc>
              <a:spcBef>
                <a:spcPts val="0"/>
              </a:spcBef>
            </a:pPr>
            <a:r>
              <a:rPr lang="en-US" sz="3200" dirty="0">
                <a:solidFill>
                  <a:schemeClr val="bg1">
                    <a:lumMod val="95000"/>
                  </a:schemeClr>
                </a:solidFill>
                <a:latin typeface="Arial"/>
                <a:cs typeface="Arial"/>
              </a:rPr>
              <a:t>CPR &amp; First Aid</a:t>
            </a:r>
            <a:endParaRPr lang="en-US">
              <a:solidFill>
                <a:schemeClr val="bg1">
                  <a:lumMod val="95000"/>
                </a:schemeClr>
              </a:solidFill>
              <a:cs typeface="Arial"/>
            </a:endParaRPr>
          </a:p>
          <a:p>
            <a:endParaRPr lang="en-US" sz="3200" dirty="0">
              <a:solidFill>
                <a:schemeClr val="tx1"/>
              </a:solidFill>
            </a:endParaRPr>
          </a:p>
        </p:txBody>
      </p:sp>
      <p:sp>
        <p:nvSpPr>
          <p:cNvPr id="5" name="Text Placeholder 4">
            <a:extLst>
              <a:ext uri="{FF2B5EF4-FFF2-40B4-BE49-F238E27FC236}">
                <a16:creationId xmlns:a16="http://schemas.microsoft.com/office/drawing/2014/main" id="{7D49EBB3-1080-6DED-C001-57BA5B99967B}"/>
              </a:ext>
            </a:extLst>
          </p:cNvPr>
          <p:cNvSpPr>
            <a:spLocks noGrp="1"/>
          </p:cNvSpPr>
          <p:nvPr>
            <p:ph type="body" sz="quarter" idx="3"/>
          </p:nvPr>
        </p:nvSpPr>
        <p:spPr>
          <a:xfrm>
            <a:off x="6172201" y="1343179"/>
            <a:ext cx="5527317" cy="866930"/>
          </a:xfrm>
        </p:spPr>
        <p:txBody>
          <a:bodyPr>
            <a:noAutofit/>
          </a:bodyPr>
          <a:lstStyle/>
          <a:p>
            <a:r>
              <a:rPr lang="en-US" sz="3200" dirty="0">
                <a:latin typeface="Avenir Book"/>
              </a:rPr>
              <a:t>Student Training Requirements</a:t>
            </a:r>
            <a:endParaRPr lang="en-US" sz="3200" dirty="0"/>
          </a:p>
        </p:txBody>
      </p:sp>
      <p:sp>
        <p:nvSpPr>
          <p:cNvPr id="6" name="Content Placeholder 5">
            <a:extLst>
              <a:ext uri="{FF2B5EF4-FFF2-40B4-BE49-F238E27FC236}">
                <a16:creationId xmlns:a16="http://schemas.microsoft.com/office/drawing/2014/main" id="{64E4BE64-5E81-7AB2-F199-1AC4DA97FBA5}"/>
              </a:ext>
            </a:extLst>
          </p:cNvPr>
          <p:cNvSpPr>
            <a:spLocks noGrp="1"/>
          </p:cNvSpPr>
          <p:nvPr>
            <p:ph sz="quarter" idx="4"/>
          </p:nvPr>
        </p:nvSpPr>
        <p:spPr>
          <a:xfrm>
            <a:off x="6172201" y="2210108"/>
            <a:ext cx="5183188" cy="3979555"/>
          </a:xfrm>
        </p:spPr>
        <p:txBody>
          <a:bodyPr vert="horz" lIns="91440" tIns="45720" rIns="91440" bIns="45720" rtlCol="0" anchor="t">
            <a:normAutofit lnSpcReduction="10000"/>
          </a:bodyPr>
          <a:lstStyle/>
          <a:p>
            <a:pPr>
              <a:lnSpc>
                <a:spcPct val="100000"/>
              </a:lnSpc>
              <a:spcBef>
                <a:spcPts val="0"/>
              </a:spcBef>
            </a:pPr>
            <a:r>
              <a:rPr lang="en-US" sz="3200" dirty="0">
                <a:latin typeface="Arial"/>
                <a:cs typeface="Arial"/>
              </a:rPr>
              <a:t>Signs of overdose and response steps</a:t>
            </a:r>
            <a:endParaRPr lang="en-US"/>
          </a:p>
          <a:p>
            <a:pPr lvl="1">
              <a:lnSpc>
                <a:spcPct val="100000"/>
              </a:lnSpc>
              <a:spcBef>
                <a:spcPts val="0"/>
              </a:spcBef>
            </a:pPr>
            <a:r>
              <a:rPr lang="en-US" sz="2000" dirty="0">
                <a:solidFill>
                  <a:schemeClr val="bg1">
                    <a:lumMod val="95000"/>
                  </a:schemeClr>
                </a:solidFill>
                <a:latin typeface="Arial"/>
                <a:cs typeface="Arial"/>
              </a:rPr>
              <a:t>Role of synthetic opioids in overdose deaths and risk with use of any illicit drugs</a:t>
            </a:r>
            <a:endParaRPr lang="en-US" dirty="0">
              <a:solidFill>
                <a:schemeClr val="bg1">
                  <a:lumMod val="95000"/>
                </a:schemeClr>
              </a:solidFill>
            </a:endParaRPr>
          </a:p>
          <a:p>
            <a:pPr lvl="1">
              <a:lnSpc>
                <a:spcPct val="100000"/>
              </a:lnSpc>
              <a:spcBef>
                <a:spcPts val="0"/>
              </a:spcBef>
            </a:pPr>
            <a:r>
              <a:rPr lang="en-US" sz="3200" dirty="0">
                <a:latin typeface="Arial"/>
                <a:cs typeface="Arial"/>
              </a:rPr>
              <a:t>Narcan administration</a:t>
            </a:r>
          </a:p>
          <a:p>
            <a:pPr lvl="2">
              <a:lnSpc>
                <a:spcPct val="100000"/>
              </a:lnSpc>
              <a:spcBef>
                <a:spcPts val="0"/>
              </a:spcBef>
            </a:pPr>
            <a:r>
              <a:rPr lang="en-US" sz="2400" dirty="0">
                <a:latin typeface="Arial"/>
                <a:cs typeface="Arial"/>
              </a:rPr>
              <a:t>Including center-specific Narcan protocols</a:t>
            </a:r>
          </a:p>
          <a:p>
            <a:pPr lvl="1">
              <a:lnSpc>
                <a:spcPct val="100000"/>
              </a:lnSpc>
              <a:spcBef>
                <a:spcPts val="0"/>
              </a:spcBef>
            </a:pPr>
            <a:r>
              <a:rPr lang="en-US" sz="3200" dirty="0">
                <a:latin typeface="Arial"/>
                <a:cs typeface="Arial"/>
              </a:rPr>
              <a:t>Identifying opioids symptoms </a:t>
            </a:r>
          </a:p>
          <a:p>
            <a:endParaRPr lang="en-US" sz="3200" dirty="0"/>
          </a:p>
        </p:txBody>
      </p:sp>
    </p:spTree>
    <p:extLst>
      <p:ext uri="{BB962C8B-B14F-4D97-AF65-F5344CB8AC3E}">
        <p14:creationId xmlns:p14="http://schemas.microsoft.com/office/powerpoint/2010/main" val="2507136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C643706-F09A-8A94-8A4C-2BD9514A6681}"/>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latin typeface="+mj-lt"/>
                <a:ea typeface="+mj-ea"/>
                <a:cs typeface="+mj-cs"/>
              </a:rPr>
              <a:t>Narcan Locations</a:t>
            </a:r>
          </a:p>
        </p:txBody>
      </p:sp>
      <p:cxnSp>
        <p:nvCxnSpPr>
          <p:cNvPr id="40" name="Straight Connector 3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380937-699B-DB51-2CA3-006364B233A0}"/>
              </a:ext>
            </a:extLst>
          </p:cNvPr>
          <p:cNvSpPr txBox="1"/>
          <p:nvPr/>
        </p:nvSpPr>
        <p:spPr>
          <a:xfrm>
            <a:off x="897769" y="1909192"/>
            <a:ext cx="4586513" cy="36477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dirty="0">
                <a:solidFill>
                  <a:schemeClr val="bg1"/>
                </a:solidFill>
              </a:rPr>
              <a:t>Health and Wellness Center in the Medical Emergency Response Grab-and-Go Kit </a:t>
            </a:r>
          </a:p>
          <a:p>
            <a:pPr marL="342900" indent="-228600">
              <a:lnSpc>
                <a:spcPct val="90000"/>
              </a:lnSpc>
              <a:spcAft>
                <a:spcPts val="600"/>
              </a:spcAft>
              <a:buFont typeface="Arial" panose="020B0604020202020204" pitchFamily="34" charset="0"/>
              <a:buChar char="•"/>
            </a:pPr>
            <a:r>
              <a:rPr lang="en-US" sz="2000" dirty="0">
                <a:solidFill>
                  <a:schemeClr val="bg1"/>
                </a:solidFill>
              </a:rPr>
              <a:t>Safety and Security Office in the First Aid Emergency Grab-and-Go Response Kit (accessible 24/7) </a:t>
            </a:r>
          </a:p>
          <a:p>
            <a:pPr marL="342900" indent="-228600">
              <a:lnSpc>
                <a:spcPct val="90000"/>
              </a:lnSpc>
              <a:spcAft>
                <a:spcPts val="600"/>
              </a:spcAft>
              <a:buFont typeface="Arial" panose="020B0604020202020204" pitchFamily="34" charset="0"/>
              <a:buChar char="•"/>
            </a:pPr>
            <a:r>
              <a:rPr lang="en-US" sz="2000" dirty="0">
                <a:solidFill>
                  <a:schemeClr val="bg1"/>
                </a:solidFill>
              </a:rPr>
              <a:t>Each dormitory </a:t>
            </a:r>
          </a:p>
          <a:p>
            <a:pPr marL="342900" indent="-228600">
              <a:lnSpc>
                <a:spcPct val="90000"/>
              </a:lnSpc>
              <a:spcAft>
                <a:spcPts val="600"/>
              </a:spcAft>
              <a:buFont typeface="Arial" panose="020B0604020202020204" pitchFamily="34" charset="0"/>
              <a:buChar char="•"/>
            </a:pPr>
            <a:r>
              <a:rPr lang="en-US" sz="2000" dirty="0">
                <a:solidFill>
                  <a:schemeClr val="bg1"/>
                </a:solidFill>
              </a:rPr>
              <a:t>Recreation </a:t>
            </a:r>
          </a:p>
          <a:p>
            <a:pPr marL="342900" indent="-228600">
              <a:lnSpc>
                <a:spcPct val="90000"/>
              </a:lnSpc>
              <a:spcAft>
                <a:spcPts val="600"/>
              </a:spcAft>
              <a:buFont typeface="Arial" panose="020B0604020202020204" pitchFamily="34" charset="0"/>
              <a:buChar char="•"/>
            </a:pPr>
            <a:r>
              <a:rPr lang="en-US" sz="2000" dirty="0">
                <a:solidFill>
                  <a:schemeClr val="bg1"/>
                </a:solidFill>
              </a:rPr>
              <a:t>Academic and trade buildings/areas </a:t>
            </a:r>
          </a:p>
          <a:p>
            <a:pPr marL="342900" indent="-228600">
              <a:lnSpc>
                <a:spcPct val="90000"/>
              </a:lnSpc>
              <a:spcAft>
                <a:spcPts val="600"/>
              </a:spcAft>
              <a:buFont typeface="Arial" panose="020B0604020202020204" pitchFamily="34" charset="0"/>
              <a:buChar char="•"/>
            </a:pPr>
            <a:r>
              <a:rPr lang="en-US" sz="2000" dirty="0">
                <a:solidFill>
                  <a:schemeClr val="bg1"/>
                </a:solidFill>
              </a:rPr>
              <a:t>In a portable kit for transportation vehicles </a:t>
            </a:r>
          </a:p>
        </p:txBody>
      </p:sp>
      <p:cxnSp>
        <p:nvCxnSpPr>
          <p:cNvPr id="42" name="Straight Connector 4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Open doors">
            <a:extLst>
              <a:ext uri="{FF2B5EF4-FFF2-40B4-BE49-F238E27FC236}">
                <a16:creationId xmlns:a16="http://schemas.microsoft.com/office/drawing/2014/main" id="{5B2087EA-3DF0-D78E-562B-DDAF6A5F504D}"/>
              </a:ext>
            </a:extLst>
          </p:cNvPr>
          <p:cNvPicPr>
            <a:picLocks noChangeAspect="1"/>
          </p:cNvPicPr>
          <p:nvPr/>
        </p:nvPicPr>
        <p:blipFill rotWithShape="1">
          <a:blip r:embed="rId3"/>
          <a:srcRect l="37625" r="7221" b="-1"/>
          <a:stretch/>
        </p:blipFill>
        <p:spPr>
          <a:xfrm>
            <a:off x="6525453" y="10"/>
            <a:ext cx="5666547" cy="6857990"/>
          </a:xfrm>
          <a:prstGeom prst="rect">
            <a:avLst/>
          </a:prstGeom>
        </p:spPr>
      </p:pic>
    </p:spTree>
    <p:extLst>
      <p:ext uri="{BB962C8B-B14F-4D97-AF65-F5344CB8AC3E}">
        <p14:creationId xmlns:p14="http://schemas.microsoft.com/office/powerpoint/2010/main" val="198385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1884759" y="3752850"/>
            <a:ext cx="2468166" cy="2452687"/>
          </a:xfrm>
        </p:spPr>
        <p:txBody>
          <a:bodyPr anchor="ctr">
            <a:normAutofit/>
          </a:bodyPr>
          <a:lstStyle/>
          <a:p>
            <a:r>
              <a:rPr lang="en-US" sz="3100" b="1">
                <a:latin typeface="Avenir Medium"/>
              </a:rPr>
              <a:t>Policy Changes </a:t>
            </a:r>
          </a:p>
        </p:txBody>
      </p:sp>
      <p:pic>
        <p:nvPicPr>
          <p:cNvPr id="5" name="Picture 4" descr="A picture containing painting, grass, sketch, drawing&#10;&#10;Description automatically generated">
            <a:extLst>
              <a:ext uri="{FF2B5EF4-FFF2-40B4-BE49-F238E27FC236}">
                <a16:creationId xmlns:a16="http://schemas.microsoft.com/office/drawing/2014/main" id="{F187F3F6-51F2-B7F7-4457-C12DE3B3EAB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988" b="20870"/>
          <a:stretch/>
        </p:blipFill>
        <p:spPr>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9" name="Content Placeholder 2">
            <a:extLst>
              <a:ext uri="{FF2B5EF4-FFF2-40B4-BE49-F238E27FC236}">
                <a16:creationId xmlns:a16="http://schemas.microsoft.com/office/drawing/2014/main" id="{DFA4D202-A070-B989-C19F-69FAB00F1CB8}"/>
              </a:ext>
            </a:extLst>
          </p:cNvPr>
          <p:cNvGraphicFramePr>
            <a:graphicFrameLocks noGrp="1"/>
          </p:cNvGraphicFramePr>
          <p:nvPr>
            <p:ph idx="1"/>
            <p:extLst>
              <p:ext uri="{D42A27DB-BD31-4B8C-83A1-F6EECF244321}">
                <p14:modId xmlns:p14="http://schemas.microsoft.com/office/powerpoint/2010/main" val="3227635783"/>
              </p:ext>
            </p:extLst>
          </p:nvPr>
        </p:nvGraphicFramePr>
        <p:xfrm>
          <a:off x="4691986" y="3752851"/>
          <a:ext cx="5614060" cy="2452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8069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FC56A5BD-B434-F84C-1A10-5E6DC2C73AF4}"/>
              </a:ext>
            </a:extLst>
          </p:cNvPr>
          <p:cNvPicPr>
            <a:picLocks noChangeAspect="1"/>
          </p:cNvPicPr>
          <p:nvPr/>
        </p:nvPicPr>
        <p:blipFill rotWithShape="1">
          <a:blip r:embed="rId3"/>
          <a:srcRect l="63167" t="11926" r="16250" b="4815"/>
          <a:stretch/>
        </p:blipFill>
        <p:spPr>
          <a:xfrm>
            <a:off x="3658370" y="643467"/>
            <a:ext cx="4875259" cy="5571066"/>
          </a:xfrm>
          <a:prstGeom prst="rect">
            <a:avLst/>
          </a:prstGeom>
        </p:spPr>
      </p:pic>
    </p:spTree>
    <p:extLst>
      <p:ext uri="{BB962C8B-B14F-4D97-AF65-F5344CB8AC3E}">
        <p14:creationId xmlns:p14="http://schemas.microsoft.com/office/powerpoint/2010/main" val="284948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with medium confidence">
            <a:extLst>
              <a:ext uri="{FF2B5EF4-FFF2-40B4-BE49-F238E27FC236}">
                <a16:creationId xmlns:a16="http://schemas.microsoft.com/office/drawing/2014/main" id="{F57C1C6F-4A29-2EFC-27BC-6A5534008028}"/>
              </a:ext>
            </a:extLst>
          </p:cNvPr>
          <p:cNvPicPr>
            <a:picLocks noChangeAspect="1"/>
          </p:cNvPicPr>
          <p:nvPr/>
        </p:nvPicPr>
        <p:blipFill rotWithShape="1">
          <a:blip r:embed="rId3"/>
          <a:srcRect l="61583" t="9556" r="12833" b="4222"/>
          <a:stretch/>
        </p:blipFill>
        <p:spPr>
          <a:xfrm>
            <a:off x="2974585" y="457200"/>
            <a:ext cx="6242829" cy="5943600"/>
          </a:xfrm>
          <a:prstGeom prst="rect">
            <a:avLst/>
          </a:prstGeom>
        </p:spPr>
      </p:pic>
    </p:spTree>
    <p:extLst>
      <p:ext uri="{BB962C8B-B14F-4D97-AF65-F5344CB8AC3E}">
        <p14:creationId xmlns:p14="http://schemas.microsoft.com/office/powerpoint/2010/main" val="399440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7" name="Arc 103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3A32413-CB84-E2F2-6B4C-4C834C09CAE5}"/>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5600" kern="1200">
                <a:solidFill>
                  <a:srgbClr val="FFFFFF"/>
                </a:solidFill>
                <a:latin typeface="+mj-lt"/>
                <a:ea typeface="+mj-ea"/>
                <a:cs typeface="+mj-cs"/>
              </a:rPr>
              <a:t>Wall-Mounted Narcan and AEDs</a:t>
            </a:r>
          </a:p>
        </p:txBody>
      </p:sp>
      <p:sp>
        <p:nvSpPr>
          <p:cNvPr id="1039" name="Oval 103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4703" y="541034"/>
            <a:ext cx="931930" cy="9066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CD64C746-C644-8AC3-F2EF-921175F65D5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6121" r="1" b="18880"/>
          <a:stretch/>
        </p:blipFill>
        <p:spPr bwMode="auto">
          <a:xfrm>
            <a:off x="6041841" y="413674"/>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501" y="3865664"/>
            <a:ext cx="739429" cy="739429"/>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0" name="Picture 6" descr="Main product photo">
            <a:extLst>
              <a:ext uri="{FF2B5EF4-FFF2-40B4-BE49-F238E27FC236}">
                <a16:creationId xmlns:a16="http://schemas.microsoft.com/office/drawing/2014/main" id="{4B9D147A-ABB1-09EC-1A1D-CE78BF1B17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
          <a:stretch/>
        </p:blipFill>
        <p:spPr bwMode="auto">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0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6B873-8212-036A-671A-79403FEA2CB4}"/>
              </a:ext>
            </a:extLst>
          </p:cNvPr>
          <p:cNvSpPr>
            <a:spLocks noGrp="1"/>
          </p:cNvSpPr>
          <p:nvPr>
            <p:ph type="title"/>
          </p:nvPr>
        </p:nvSpPr>
        <p:spPr>
          <a:xfrm>
            <a:off x="504967" y="675564"/>
            <a:ext cx="3609833" cy="5204085"/>
          </a:xfrm>
        </p:spPr>
        <p:txBody>
          <a:bodyPr>
            <a:normAutofit/>
          </a:bodyPr>
          <a:lstStyle/>
          <a:p>
            <a:r>
              <a:rPr lang="en-US"/>
              <a:t>Emergency Action Plan </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408A554B-DABC-D304-C84B-EAFC7560D02A}"/>
              </a:ext>
            </a:extLst>
          </p:cNvPr>
          <p:cNvGraphicFramePr>
            <a:graphicFrameLocks noGrp="1"/>
          </p:cNvGraphicFramePr>
          <p:nvPr>
            <p:ph idx="1"/>
            <p:extLst>
              <p:ext uri="{D42A27DB-BD31-4B8C-83A1-F6EECF244321}">
                <p14:modId xmlns:p14="http://schemas.microsoft.com/office/powerpoint/2010/main" val="4155700498"/>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675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1852220" y="1153573"/>
            <a:ext cx="2788488" cy="4461163"/>
          </a:xfrm>
        </p:spPr>
        <p:txBody>
          <a:bodyPr>
            <a:normAutofit/>
          </a:bodyPr>
          <a:lstStyle/>
          <a:p>
            <a:r>
              <a:rPr lang="en-US" sz="3600" b="1">
                <a:solidFill>
                  <a:srgbClr val="FFFFFF"/>
                </a:solidFill>
                <a:latin typeface="Avenir Medium"/>
              </a:rPr>
              <a:t>Infectious Disease and Medical Emergency Plan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186802" y="2455480"/>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4859481" y="591345"/>
            <a:ext cx="5179868" cy="5585619"/>
          </a:xfrm>
        </p:spPr>
        <p:txBody>
          <a:bodyPr anchor="ctr">
            <a:normAutofit/>
          </a:bodyPr>
          <a:lstStyle/>
          <a:p>
            <a:pPr lvl="1"/>
            <a:r>
              <a:rPr lang="en-US" dirty="0">
                <a:solidFill>
                  <a:schemeClr val="tx1"/>
                </a:solidFill>
                <a:latin typeface="Avenir Book"/>
              </a:rPr>
              <a:t>Center-specific plan for medical and infectious disease emergencies</a:t>
            </a:r>
          </a:p>
          <a:p>
            <a:pPr lvl="1"/>
            <a:r>
              <a:rPr lang="en-US" dirty="0">
                <a:solidFill>
                  <a:schemeClr val="tx1"/>
                </a:solidFill>
                <a:latin typeface="Avenir Book"/>
              </a:rPr>
              <a:t>Due on or </a:t>
            </a:r>
            <a:r>
              <a:rPr lang="en-US">
                <a:solidFill>
                  <a:schemeClr val="tx1"/>
                </a:solidFill>
                <a:latin typeface="Avenir Book"/>
              </a:rPr>
              <a:t>before June 19 </a:t>
            </a:r>
            <a:r>
              <a:rPr lang="en-US" dirty="0">
                <a:solidFill>
                  <a:schemeClr val="tx1"/>
                </a:solidFill>
                <a:latin typeface="Avenir Book"/>
              </a:rPr>
              <a:t>&amp; annually thereafter</a:t>
            </a:r>
          </a:p>
          <a:p>
            <a:pPr lvl="1"/>
            <a:r>
              <a:rPr lang="en-US" dirty="0">
                <a:solidFill>
                  <a:schemeClr val="tx1"/>
                </a:solidFill>
                <a:latin typeface="Avenir Book"/>
              </a:rPr>
              <a:t>Submit to COR and Regional Nurse Specialist for review and approval</a:t>
            </a:r>
            <a:endParaRPr lang="en-US" dirty="0">
              <a:solidFill>
                <a:schemeClr val="tx1"/>
              </a:solidFill>
            </a:endParaRPr>
          </a:p>
          <a:p>
            <a:pPr lvl="1"/>
            <a:r>
              <a:rPr lang="en-US" dirty="0">
                <a:solidFill>
                  <a:schemeClr val="tx1"/>
                </a:solidFill>
                <a:latin typeface="Avenir Book"/>
              </a:rPr>
              <a:t>Template contains minimum required items – strongly recommend using template</a:t>
            </a:r>
            <a:endParaRPr lang="en-US" dirty="0">
              <a:solidFill>
                <a:schemeClr val="tx1"/>
              </a:solidFill>
            </a:endParaRPr>
          </a:p>
          <a:p>
            <a:pPr lvl="1"/>
            <a:endParaRPr lang="en-US" dirty="0"/>
          </a:p>
        </p:txBody>
      </p:sp>
    </p:spTree>
    <p:extLst>
      <p:ext uri="{BB962C8B-B14F-4D97-AF65-F5344CB8AC3E}">
        <p14:creationId xmlns:p14="http://schemas.microsoft.com/office/powerpoint/2010/main" val="203969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6F05E00-4661-C52D-E7B5-778565075AB2}"/>
              </a:ext>
            </a:extLst>
          </p:cNvPr>
          <p:cNvPicPr>
            <a:picLocks noChangeAspect="1"/>
          </p:cNvPicPr>
          <p:nvPr/>
        </p:nvPicPr>
        <p:blipFill rotWithShape="1">
          <a:blip r:embed="rId3"/>
          <a:srcRect l="66583" t="23482" r="16417" b="5703"/>
          <a:stretch/>
        </p:blipFill>
        <p:spPr>
          <a:xfrm>
            <a:off x="3570633" y="457200"/>
            <a:ext cx="5050733" cy="5943600"/>
          </a:xfrm>
          <a:prstGeom prst="rect">
            <a:avLst/>
          </a:prstGeom>
        </p:spPr>
      </p:pic>
    </p:spTree>
    <p:extLst>
      <p:ext uri="{BB962C8B-B14F-4D97-AF65-F5344CB8AC3E}">
        <p14:creationId xmlns:p14="http://schemas.microsoft.com/office/powerpoint/2010/main" val="76489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CA53B92-46F4-C42F-0DE8-71D1DC3BCAD2}"/>
              </a:ext>
            </a:extLst>
          </p:cNvPr>
          <p:cNvPicPr>
            <a:picLocks noChangeAspect="1"/>
          </p:cNvPicPr>
          <p:nvPr/>
        </p:nvPicPr>
        <p:blipFill>
          <a:blip r:embed="rId3"/>
          <a:stretch>
            <a:fillRect/>
          </a:stretch>
        </p:blipFill>
        <p:spPr>
          <a:xfrm>
            <a:off x="425570" y="1828388"/>
            <a:ext cx="11369614" cy="2928055"/>
          </a:xfrm>
          <a:prstGeom prst="rect">
            <a:avLst/>
          </a:prstGeom>
        </p:spPr>
      </p:pic>
    </p:spTree>
    <p:extLst>
      <p:ext uri="{BB962C8B-B14F-4D97-AF65-F5344CB8AC3E}">
        <p14:creationId xmlns:p14="http://schemas.microsoft.com/office/powerpoint/2010/main" val="1797251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C3745308-54ED-F79C-B461-BDC7168CC410}"/>
              </a:ext>
            </a:extLst>
          </p:cNvPr>
          <p:cNvPicPr>
            <a:picLocks noChangeAspect="1"/>
          </p:cNvPicPr>
          <p:nvPr/>
        </p:nvPicPr>
        <p:blipFill>
          <a:blip r:embed="rId3"/>
          <a:stretch>
            <a:fillRect/>
          </a:stretch>
        </p:blipFill>
        <p:spPr>
          <a:xfrm>
            <a:off x="1144438" y="638525"/>
            <a:ext cx="9759350" cy="5494686"/>
          </a:xfrm>
          <a:prstGeom prst="rect">
            <a:avLst/>
          </a:prstGeom>
        </p:spPr>
      </p:pic>
    </p:spTree>
    <p:extLst>
      <p:ext uri="{BB962C8B-B14F-4D97-AF65-F5344CB8AC3E}">
        <p14:creationId xmlns:p14="http://schemas.microsoft.com/office/powerpoint/2010/main" val="407908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42EEDE25-8A2F-0BAA-476E-723F73B11479}"/>
              </a:ext>
            </a:extLst>
          </p:cNvPr>
          <p:cNvPicPr>
            <a:picLocks noChangeAspect="1"/>
          </p:cNvPicPr>
          <p:nvPr/>
        </p:nvPicPr>
        <p:blipFill>
          <a:blip r:embed="rId3"/>
          <a:stretch>
            <a:fillRect/>
          </a:stretch>
        </p:blipFill>
        <p:spPr>
          <a:xfrm>
            <a:off x="511834" y="1529909"/>
            <a:ext cx="11283350" cy="3841315"/>
          </a:xfrm>
          <a:prstGeom prst="rect">
            <a:avLst/>
          </a:prstGeom>
        </p:spPr>
      </p:pic>
    </p:spTree>
    <p:extLst>
      <p:ext uri="{BB962C8B-B14F-4D97-AF65-F5344CB8AC3E}">
        <p14:creationId xmlns:p14="http://schemas.microsoft.com/office/powerpoint/2010/main" val="420353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497D0876-1378-16BF-4782-2ADF980DAAA2}"/>
              </a:ext>
            </a:extLst>
          </p:cNvPr>
          <p:cNvPicPr>
            <a:picLocks noChangeAspect="1"/>
          </p:cNvPicPr>
          <p:nvPr/>
        </p:nvPicPr>
        <p:blipFill>
          <a:blip r:embed="rId3"/>
          <a:stretch>
            <a:fillRect/>
          </a:stretch>
        </p:blipFill>
        <p:spPr>
          <a:xfrm>
            <a:off x="1920815" y="237892"/>
            <a:ext cx="8364747" cy="2787879"/>
          </a:xfrm>
          <a:prstGeom prst="rect">
            <a:avLst/>
          </a:prstGeom>
        </p:spPr>
      </p:pic>
      <p:pic>
        <p:nvPicPr>
          <p:cNvPr id="3" name="Picture 3" descr="Graphical user interface, text, application, email&#10;&#10;Description automatically generated">
            <a:extLst>
              <a:ext uri="{FF2B5EF4-FFF2-40B4-BE49-F238E27FC236}">
                <a16:creationId xmlns:a16="http://schemas.microsoft.com/office/drawing/2014/main" id="{F4E95F53-553A-6F83-BC81-F40B5E0F4B78}"/>
              </a:ext>
            </a:extLst>
          </p:cNvPr>
          <p:cNvPicPr>
            <a:picLocks noChangeAspect="1"/>
          </p:cNvPicPr>
          <p:nvPr/>
        </p:nvPicPr>
        <p:blipFill>
          <a:blip r:embed="rId4"/>
          <a:stretch>
            <a:fillRect/>
          </a:stretch>
        </p:blipFill>
        <p:spPr>
          <a:xfrm>
            <a:off x="1920815" y="2639780"/>
            <a:ext cx="8364747" cy="4036966"/>
          </a:xfrm>
          <a:prstGeom prst="rect">
            <a:avLst/>
          </a:prstGeom>
        </p:spPr>
      </p:pic>
    </p:spTree>
    <p:extLst>
      <p:ext uri="{BB962C8B-B14F-4D97-AF65-F5344CB8AC3E}">
        <p14:creationId xmlns:p14="http://schemas.microsoft.com/office/powerpoint/2010/main" val="208601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8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5144"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rot="16200000">
            <a:off x="529590" y="1947672"/>
            <a:ext cx="4471416" cy="2788920"/>
          </a:xfrm>
        </p:spPr>
        <p:txBody>
          <a:bodyPr anchor="ctr">
            <a:normAutofit/>
          </a:bodyPr>
          <a:lstStyle/>
          <a:p>
            <a:r>
              <a:rPr lang="en-US" sz="4200" b="1">
                <a:latin typeface="Avenir Medium"/>
              </a:rPr>
              <a:t>PIN 22-17 Highlights</a:t>
            </a:r>
          </a:p>
        </p:txBody>
      </p:sp>
      <p:graphicFrame>
        <p:nvGraphicFramePr>
          <p:cNvPr id="31" name="Content Placeholder 2">
            <a:extLst>
              <a:ext uri="{FF2B5EF4-FFF2-40B4-BE49-F238E27FC236}">
                <a16:creationId xmlns:a16="http://schemas.microsoft.com/office/drawing/2014/main" id="{03F4F0F9-179F-F817-E5EE-4FEFCD531561}"/>
              </a:ext>
            </a:extLst>
          </p:cNvPr>
          <p:cNvGraphicFramePr>
            <a:graphicFrameLocks noGrp="1"/>
          </p:cNvGraphicFramePr>
          <p:nvPr>
            <p:ph idx="1"/>
            <p:extLst>
              <p:ext uri="{D42A27DB-BD31-4B8C-83A1-F6EECF244321}">
                <p14:modId xmlns:p14="http://schemas.microsoft.com/office/powerpoint/2010/main" val="692942303"/>
              </p:ext>
            </p:extLst>
          </p:nvPr>
        </p:nvGraphicFramePr>
        <p:xfrm>
          <a:off x="4369722" y="288759"/>
          <a:ext cx="5669628"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93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with medium confidence">
            <a:extLst>
              <a:ext uri="{FF2B5EF4-FFF2-40B4-BE49-F238E27FC236}">
                <a16:creationId xmlns:a16="http://schemas.microsoft.com/office/drawing/2014/main" id="{0F2D0D9D-ECF1-C813-C374-9AE523CDF762}"/>
              </a:ext>
            </a:extLst>
          </p:cNvPr>
          <p:cNvPicPr>
            <a:picLocks noChangeAspect="1"/>
          </p:cNvPicPr>
          <p:nvPr/>
        </p:nvPicPr>
        <p:blipFill rotWithShape="1">
          <a:blip r:embed="rId3"/>
          <a:srcRect l="66270" t="22233" r="16313" b="63249"/>
          <a:stretch/>
        </p:blipFill>
        <p:spPr>
          <a:xfrm>
            <a:off x="457200" y="2101178"/>
            <a:ext cx="11277600" cy="2655643"/>
          </a:xfrm>
          <a:prstGeom prst="rect">
            <a:avLst/>
          </a:prstGeom>
        </p:spPr>
      </p:pic>
    </p:spTree>
    <p:extLst>
      <p:ext uri="{BB962C8B-B14F-4D97-AF65-F5344CB8AC3E}">
        <p14:creationId xmlns:p14="http://schemas.microsoft.com/office/powerpoint/2010/main" val="325613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raphical user interface, text, application&#10;&#10;Description automatically generated">
            <a:extLst>
              <a:ext uri="{FF2B5EF4-FFF2-40B4-BE49-F238E27FC236}">
                <a16:creationId xmlns:a16="http://schemas.microsoft.com/office/drawing/2014/main" id="{A8643400-D7C9-807A-31C1-9348DABF4F42}"/>
              </a:ext>
            </a:extLst>
          </p:cNvPr>
          <p:cNvPicPr>
            <a:picLocks noChangeAspect="1"/>
          </p:cNvPicPr>
          <p:nvPr/>
        </p:nvPicPr>
        <p:blipFill>
          <a:blip r:embed="rId3"/>
          <a:stretch>
            <a:fillRect/>
          </a:stretch>
        </p:blipFill>
        <p:spPr>
          <a:xfrm>
            <a:off x="583721" y="933431"/>
            <a:ext cx="11326482" cy="4818608"/>
          </a:xfrm>
          <a:prstGeom prst="rect">
            <a:avLst/>
          </a:prstGeom>
        </p:spPr>
      </p:pic>
    </p:spTree>
    <p:extLst>
      <p:ext uri="{BB962C8B-B14F-4D97-AF65-F5344CB8AC3E}">
        <p14:creationId xmlns:p14="http://schemas.microsoft.com/office/powerpoint/2010/main" val="39662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raphical user interface, text, application&#10;&#10;Description automatically generated">
            <a:extLst>
              <a:ext uri="{FF2B5EF4-FFF2-40B4-BE49-F238E27FC236}">
                <a16:creationId xmlns:a16="http://schemas.microsoft.com/office/drawing/2014/main" id="{1729CBF2-7165-EADC-D085-68321AED2F53}"/>
              </a:ext>
            </a:extLst>
          </p:cNvPr>
          <p:cNvPicPr>
            <a:picLocks noChangeAspect="1"/>
          </p:cNvPicPr>
          <p:nvPr/>
        </p:nvPicPr>
        <p:blipFill>
          <a:blip r:embed="rId3"/>
          <a:stretch>
            <a:fillRect/>
          </a:stretch>
        </p:blipFill>
        <p:spPr>
          <a:xfrm>
            <a:off x="1417608" y="1643428"/>
            <a:ext cx="9385539" cy="1615823"/>
          </a:xfrm>
          <a:prstGeom prst="rect">
            <a:avLst/>
          </a:prstGeom>
        </p:spPr>
      </p:pic>
      <p:pic>
        <p:nvPicPr>
          <p:cNvPr id="4" name="Picture 4" descr="Graphical user interface, text, application&#10;&#10;Description automatically generated">
            <a:extLst>
              <a:ext uri="{FF2B5EF4-FFF2-40B4-BE49-F238E27FC236}">
                <a16:creationId xmlns:a16="http://schemas.microsoft.com/office/drawing/2014/main" id="{A104C0BE-078C-ABA9-2567-FE372FB2169E}"/>
              </a:ext>
            </a:extLst>
          </p:cNvPr>
          <p:cNvPicPr>
            <a:picLocks noChangeAspect="1"/>
          </p:cNvPicPr>
          <p:nvPr/>
        </p:nvPicPr>
        <p:blipFill>
          <a:blip r:embed="rId4"/>
          <a:stretch>
            <a:fillRect/>
          </a:stretch>
        </p:blipFill>
        <p:spPr>
          <a:xfrm>
            <a:off x="1403231" y="3266656"/>
            <a:ext cx="9385539" cy="1417367"/>
          </a:xfrm>
          <a:prstGeom prst="rect">
            <a:avLst/>
          </a:prstGeom>
        </p:spPr>
      </p:pic>
    </p:spTree>
    <p:extLst>
      <p:ext uri="{BB962C8B-B14F-4D97-AF65-F5344CB8AC3E}">
        <p14:creationId xmlns:p14="http://schemas.microsoft.com/office/powerpoint/2010/main" val="67165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AACB92AB-3694-D59A-7E25-E233F6241BC8}"/>
              </a:ext>
            </a:extLst>
          </p:cNvPr>
          <p:cNvPicPr>
            <a:picLocks noChangeAspect="1"/>
          </p:cNvPicPr>
          <p:nvPr/>
        </p:nvPicPr>
        <p:blipFill>
          <a:blip r:embed="rId3"/>
          <a:stretch>
            <a:fillRect/>
          </a:stretch>
        </p:blipFill>
        <p:spPr>
          <a:xfrm>
            <a:off x="698740" y="1460043"/>
            <a:ext cx="10708256" cy="3909160"/>
          </a:xfrm>
          <a:prstGeom prst="rect">
            <a:avLst/>
          </a:prstGeom>
        </p:spPr>
      </p:pic>
    </p:spTree>
    <p:extLst>
      <p:ext uri="{BB962C8B-B14F-4D97-AF65-F5344CB8AC3E}">
        <p14:creationId xmlns:p14="http://schemas.microsoft.com/office/powerpoint/2010/main" val="2055979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5" name="Straight Connector 14">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8EAEB6-FD32-5A53-3A39-3AD25ACAB108}"/>
              </a:ext>
            </a:extLst>
          </p:cNvPr>
          <p:cNvSpPr>
            <a:spLocks noGrp="1"/>
          </p:cNvSpPr>
          <p:nvPr>
            <p:ph type="title"/>
          </p:nvPr>
        </p:nvSpPr>
        <p:spPr>
          <a:xfrm>
            <a:off x="630936" y="495992"/>
            <a:ext cx="4195140" cy="5638831"/>
          </a:xfrm>
          <a:noFill/>
        </p:spPr>
        <p:txBody>
          <a:bodyPr anchor="ctr">
            <a:normAutofit/>
          </a:bodyPr>
          <a:lstStyle/>
          <a:p>
            <a:r>
              <a:rPr lang="en-US" sz="4800">
                <a:latin typeface="Calibri" panose="020F0502020204030204" pitchFamily="34" charset="0"/>
              </a:rPr>
              <a:t>Medical Emergency and Infectious Disease Plan</a:t>
            </a:r>
            <a:r>
              <a:rPr lang="en-US" sz="4800"/>
              <a:t> Submission</a:t>
            </a:r>
          </a:p>
        </p:txBody>
      </p:sp>
      <p:graphicFrame>
        <p:nvGraphicFramePr>
          <p:cNvPr id="5" name="Content Placeholder 2">
            <a:extLst>
              <a:ext uri="{FF2B5EF4-FFF2-40B4-BE49-F238E27FC236}">
                <a16:creationId xmlns:a16="http://schemas.microsoft.com/office/drawing/2014/main" id="{79510879-6673-131D-6338-620ADC1D49C5}"/>
              </a:ext>
            </a:extLst>
          </p:cNvPr>
          <p:cNvGraphicFramePr>
            <a:graphicFrameLocks noGrp="1"/>
          </p:cNvGraphicFramePr>
          <p:nvPr>
            <p:ph idx="1"/>
            <p:extLst>
              <p:ext uri="{D42A27DB-BD31-4B8C-83A1-F6EECF244321}">
                <p14:modId xmlns:p14="http://schemas.microsoft.com/office/powerpoint/2010/main" val="642906098"/>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43949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6F05E00-4661-C52D-E7B5-778565075AB2}"/>
              </a:ext>
            </a:extLst>
          </p:cNvPr>
          <p:cNvPicPr>
            <a:picLocks noChangeAspect="1"/>
          </p:cNvPicPr>
          <p:nvPr/>
        </p:nvPicPr>
        <p:blipFill rotWithShape="1">
          <a:blip r:embed="rId2"/>
          <a:srcRect l="66583" t="23482" r="16417" b="5703"/>
          <a:stretch/>
        </p:blipFill>
        <p:spPr>
          <a:xfrm>
            <a:off x="3570633" y="457200"/>
            <a:ext cx="5050733" cy="5943600"/>
          </a:xfrm>
          <a:prstGeom prst="rect">
            <a:avLst/>
          </a:prstGeom>
        </p:spPr>
      </p:pic>
    </p:spTree>
    <p:extLst>
      <p:ext uri="{BB962C8B-B14F-4D97-AF65-F5344CB8AC3E}">
        <p14:creationId xmlns:p14="http://schemas.microsoft.com/office/powerpoint/2010/main" val="313747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0440589C-6576-24E9-87B0-3A003D9CD928}"/>
              </a:ext>
            </a:extLst>
          </p:cNvPr>
          <p:cNvPicPr>
            <a:picLocks noChangeAspect="1"/>
          </p:cNvPicPr>
          <p:nvPr/>
        </p:nvPicPr>
        <p:blipFill rotWithShape="1">
          <a:blip r:embed="rId2"/>
          <a:srcRect l="65750" t="22001" r="14917" b="8370"/>
          <a:stretch/>
        </p:blipFill>
        <p:spPr>
          <a:xfrm>
            <a:off x="3175144" y="457200"/>
            <a:ext cx="5841711" cy="5943600"/>
          </a:xfrm>
          <a:prstGeom prst="rect">
            <a:avLst/>
          </a:prstGeom>
        </p:spPr>
      </p:pic>
    </p:spTree>
    <p:extLst>
      <p:ext uri="{BB962C8B-B14F-4D97-AF65-F5344CB8AC3E}">
        <p14:creationId xmlns:p14="http://schemas.microsoft.com/office/powerpoint/2010/main" val="2500335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with medium confidence">
            <a:extLst>
              <a:ext uri="{FF2B5EF4-FFF2-40B4-BE49-F238E27FC236}">
                <a16:creationId xmlns:a16="http://schemas.microsoft.com/office/drawing/2014/main" id="{F95AB769-4C71-464A-6118-5954818A8A49}"/>
              </a:ext>
            </a:extLst>
          </p:cNvPr>
          <p:cNvPicPr>
            <a:picLocks noChangeAspect="1"/>
          </p:cNvPicPr>
          <p:nvPr/>
        </p:nvPicPr>
        <p:blipFill rotWithShape="1">
          <a:blip r:embed="rId2"/>
          <a:srcRect l="67000" t="22000" r="16500" b="8074"/>
          <a:stretch/>
        </p:blipFill>
        <p:spPr>
          <a:xfrm>
            <a:off x="3613744" y="457200"/>
            <a:ext cx="4964512" cy="5943600"/>
          </a:xfrm>
          <a:prstGeom prst="rect">
            <a:avLst/>
          </a:prstGeom>
        </p:spPr>
      </p:pic>
    </p:spTree>
    <p:extLst>
      <p:ext uri="{BB962C8B-B14F-4D97-AF65-F5344CB8AC3E}">
        <p14:creationId xmlns:p14="http://schemas.microsoft.com/office/powerpoint/2010/main" val="1502270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with medium confidence">
            <a:extLst>
              <a:ext uri="{FF2B5EF4-FFF2-40B4-BE49-F238E27FC236}">
                <a16:creationId xmlns:a16="http://schemas.microsoft.com/office/drawing/2014/main" id="{0F2D0D9D-ECF1-C813-C374-9AE523CDF762}"/>
              </a:ext>
            </a:extLst>
          </p:cNvPr>
          <p:cNvPicPr>
            <a:picLocks noChangeAspect="1"/>
          </p:cNvPicPr>
          <p:nvPr/>
        </p:nvPicPr>
        <p:blipFill rotWithShape="1">
          <a:blip r:embed="rId2"/>
          <a:srcRect l="66270" t="22233" r="16313" b="63249"/>
          <a:stretch/>
        </p:blipFill>
        <p:spPr>
          <a:xfrm>
            <a:off x="457200" y="2101178"/>
            <a:ext cx="11277600" cy="2655643"/>
          </a:xfrm>
          <a:prstGeom prst="rect">
            <a:avLst/>
          </a:prstGeom>
        </p:spPr>
      </p:pic>
    </p:spTree>
    <p:extLst>
      <p:ext uri="{BB962C8B-B14F-4D97-AF65-F5344CB8AC3E}">
        <p14:creationId xmlns:p14="http://schemas.microsoft.com/office/powerpoint/2010/main" val="290126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A410F1-1035-0DC6-DBA3-8314C41F54D5}"/>
              </a:ext>
            </a:extLst>
          </p:cNvPr>
          <p:cNvPicPr>
            <a:picLocks noChangeAspect="1"/>
          </p:cNvPicPr>
          <p:nvPr/>
        </p:nvPicPr>
        <p:blipFill rotWithShape="1">
          <a:blip r:embed="rId2"/>
          <a:srcRect l="66667" t="26741" r="15749" b="7186"/>
          <a:stretch/>
        </p:blipFill>
        <p:spPr>
          <a:xfrm>
            <a:off x="3296406" y="457200"/>
            <a:ext cx="5599188" cy="5943600"/>
          </a:xfrm>
          <a:prstGeom prst="rect">
            <a:avLst/>
          </a:prstGeom>
        </p:spPr>
      </p:pic>
    </p:spTree>
    <p:extLst>
      <p:ext uri="{BB962C8B-B14F-4D97-AF65-F5344CB8AC3E}">
        <p14:creationId xmlns:p14="http://schemas.microsoft.com/office/powerpoint/2010/main" val="237772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facemask">
            <a:extLst>
              <a:ext uri="{FF2B5EF4-FFF2-40B4-BE49-F238E27FC236}">
                <a16:creationId xmlns:a16="http://schemas.microsoft.com/office/drawing/2014/main" id="{F25E6A3F-C6B0-7FFB-A97F-AC293F563665}"/>
              </a:ext>
            </a:extLst>
          </p:cNvPr>
          <p:cNvPicPr>
            <a:picLocks noChangeAspect="1"/>
          </p:cNvPicPr>
          <p:nvPr/>
        </p:nvPicPr>
        <p:blipFill rotWithShape="1">
          <a:blip r:embed="rId3"/>
          <a:srcRect l="11662" r="17750" b="-1"/>
          <a:stretch/>
        </p:blipFill>
        <p:spPr>
          <a:xfrm>
            <a:off x="6564407" y="-86256"/>
            <a:ext cx="3384724" cy="3206142"/>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2651" y="365125"/>
            <a:ext cx="2866641" cy="1899912"/>
          </a:xfrm>
        </p:spPr>
        <p:txBody>
          <a:bodyPr>
            <a:normAutofit/>
          </a:bodyPr>
          <a:lstStyle/>
          <a:p>
            <a:r>
              <a:rPr lang="en-US" sz="3500" b="1">
                <a:solidFill>
                  <a:schemeClr val="tx1"/>
                </a:solidFill>
              </a:rPr>
              <a:t>General Mask Wearing</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2152650" y="3325598"/>
            <a:ext cx="7855584" cy="3814649"/>
          </a:xfrm>
        </p:spPr>
        <p:txBody>
          <a:bodyPr vert="horz" lIns="91440" tIns="45720" rIns="91440" bIns="45720" rtlCol="0" anchor="t">
            <a:normAutofit/>
          </a:bodyPr>
          <a:lstStyle/>
          <a:p>
            <a:pPr marL="0" indent="0">
              <a:buNone/>
            </a:pPr>
            <a:r>
              <a:rPr lang="en-US">
                <a:solidFill>
                  <a:schemeClr val="tx1"/>
                </a:solidFill>
                <a:latin typeface="Avenir Book"/>
              </a:rPr>
              <a:t>If CDC </a:t>
            </a:r>
            <a:r>
              <a:rPr lang="en-US" i="1">
                <a:solidFill>
                  <a:schemeClr val="tx1"/>
                </a:solidFill>
                <a:latin typeface="Avenir Book"/>
              </a:rPr>
              <a:t>COVID-19 hospitalization rates</a:t>
            </a:r>
            <a:r>
              <a:rPr lang="en-US">
                <a:solidFill>
                  <a:schemeClr val="tx1"/>
                </a:solidFill>
                <a:latin typeface="Avenir Book"/>
              </a:rPr>
              <a:t> are high in the county where the center is located, all people on center must wear high-quality masks or respirators while indoors (except in dormitory rooms)</a:t>
            </a:r>
          </a:p>
          <a:p>
            <a:pPr lvl="1"/>
            <a:endParaRPr lang="en-US" sz="1700"/>
          </a:p>
        </p:txBody>
      </p:sp>
    </p:spTree>
    <p:extLst>
      <p:ext uri="{BB962C8B-B14F-4D97-AF65-F5344CB8AC3E}">
        <p14:creationId xmlns:p14="http://schemas.microsoft.com/office/powerpoint/2010/main" val="307282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0"/>
            <a:ext cx="9141714" cy="6858000"/>
            <a:chOff x="651279" y="598259"/>
            <a:chExt cx="10889442" cy="5680742"/>
          </a:xfrm>
        </p:grpSpPr>
        <p:sp>
          <p:nvSpPr>
            <p:cNvPr id="1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erson wearing a mask&#10;&#10;Description automatically generated with medium confidence">
            <a:extLst>
              <a:ext uri="{FF2B5EF4-FFF2-40B4-BE49-F238E27FC236}">
                <a16:creationId xmlns:a16="http://schemas.microsoft.com/office/drawing/2014/main" id="{EE607FEA-53AE-FCCD-7163-12AD612720E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13788" y="2197388"/>
            <a:ext cx="3155540" cy="3169917"/>
          </a:xfrm>
          <a:prstGeom prst="rect">
            <a:avLst/>
          </a:prstGeom>
        </p:spPr>
      </p:pic>
      <p:grpSp>
        <p:nvGrpSpPr>
          <p:cNvPr id="16"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5144" y="0"/>
            <a:ext cx="9141717"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1F7E2CA-5BE1-A9F6-E615-4E7B68274343}"/>
              </a:ext>
            </a:extLst>
          </p:cNvPr>
          <p:cNvSpPr>
            <a:spLocks noGrp="1"/>
          </p:cNvSpPr>
          <p:nvPr>
            <p:ph type="title"/>
          </p:nvPr>
        </p:nvSpPr>
        <p:spPr>
          <a:xfrm>
            <a:off x="2113789" y="576073"/>
            <a:ext cx="7783113" cy="1546533"/>
          </a:xfrm>
        </p:spPr>
        <p:txBody>
          <a:bodyPr anchor="t">
            <a:normAutofit/>
          </a:bodyPr>
          <a:lstStyle/>
          <a:p>
            <a:r>
              <a:rPr lang="en-US" sz="4200"/>
              <a:t>Health and Wellness Facility</a:t>
            </a:r>
            <a:br>
              <a:rPr lang="en-US" sz="4200"/>
            </a:br>
            <a:r>
              <a:rPr lang="en-US" sz="4200"/>
              <a:t>Masking</a:t>
            </a:r>
          </a:p>
        </p:txBody>
      </p:sp>
      <p:sp>
        <p:nvSpPr>
          <p:cNvPr id="3" name="Content Placeholder 2">
            <a:extLst>
              <a:ext uri="{FF2B5EF4-FFF2-40B4-BE49-F238E27FC236}">
                <a16:creationId xmlns:a16="http://schemas.microsoft.com/office/drawing/2014/main" id="{B5457B7F-5890-2B4B-E50C-31A0E9FDF9AB}"/>
              </a:ext>
            </a:extLst>
          </p:cNvPr>
          <p:cNvSpPr>
            <a:spLocks noGrp="1"/>
          </p:cNvSpPr>
          <p:nvPr>
            <p:ph idx="1"/>
          </p:nvPr>
        </p:nvSpPr>
        <p:spPr>
          <a:xfrm>
            <a:off x="5365892" y="2197386"/>
            <a:ext cx="5077349" cy="4320106"/>
          </a:xfrm>
        </p:spPr>
        <p:txBody>
          <a:bodyPr anchor="ctr">
            <a:normAutofit/>
          </a:bodyPr>
          <a:lstStyle/>
          <a:p>
            <a:r>
              <a:rPr lang="en-US">
                <a:latin typeface="Avenir Book"/>
              </a:rPr>
              <a:t>When masking is required for the rest of the center</a:t>
            </a:r>
          </a:p>
          <a:p>
            <a:r>
              <a:rPr lang="en-US">
                <a:latin typeface="Avenir Book"/>
              </a:rPr>
              <a:t>When a student is symptomatic </a:t>
            </a:r>
            <a:endParaRPr lang="en-US"/>
          </a:p>
          <a:p>
            <a:r>
              <a:rPr lang="en-US">
                <a:latin typeface="Avenir Book"/>
              </a:rPr>
              <a:t>When a healthcare provider is treating a symptomatic student</a:t>
            </a:r>
          </a:p>
          <a:p>
            <a:r>
              <a:rPr lang="en-US">
                <a:latin typeface="Avenir Book"/>
              </a:rPr>
              <a:t>Additionally, must adhere to local or state Health Facility masking requirements if more restrictive than CDC guidance</a:t>
            </a:r>
          </a:p>
          <a:p>
            <a:pPr lvl="1"/>
            <a:endParaRPr lang="en-US" sz="2000"/>
          </a:p>
          <a:p>
            <a:endParaRPr lang="en-US" sz="1600"/>
          </a:p>
        </p:txBody>
      </p:sp>
    </p:spTree>
    <p:extLst>
      <p:ext uri="{BB962C8B-B14F-4D97-AF65-F5344CB8AC3E}">
        <p14:creationId xmlns:p14="http://schemas.microsoft.com/office/powerpoint/2010/main" val="153380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2650" y="153192"/>
            <a:ext cx="7886700" cy="1325563"/>
          </a:xfrm>
        </p:spPr>
        <p:txBody>
          <a:bodyPr/>
          <a:lstStyle/>
          <a:p>
            <a:pPr algn="ctr"/>
            <a:r>
              <a:rPr lang="en-US" b="1"/>
              <a:t>Other Mask Wearing Guidance</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2152650" y="1478754"/>
            <a:ext cx="8248650" cy="4351338"/>
          </a:xfrm>
        </p:spPr>
        <p:txBody>
          <a:bodyPr>
            <a:normAutofit/>
          </a:bodyPr>
          <a:lstStyle/>
          <a:p>
            <a:pPr>
              <a:lnSpc>
                <a:spcPct val="110000"/>
              </a:lnSpc>
            </a:pPr>
            <a:r>
              <a:rPr lang="en-US"/>
              <a:t>Center may implement general masking in response to an on-center outbreak in consultation with Regional Office and Health Support Contractor</a:t>
            </a:r>
          </a:p>
          <a:p>
            <a:pPr>
              <a:lnSpc>
                <a:spcPct val="110000"/>
              </a:lnSpc>
            </a:pPr>
            <a:r>
              <a:rPr lang="en-US"/>
              <a:t>Individuals are required to mask if:</a:t>
            </a:r>
          </a:p>
          <a:p>
            <a:pPr lvl="1">
              <a:lnSpc>
                <a:spcPct val="110000"/>
              </a:lnSpc>
            </a:pPr>
            <a:r>
              <a:rPr lang="en-US"/>
              <a:t>Confirmed COVID-19</a:t>
            </a:r>
          </a:p>
          <a:p>
            <a:pPr lvl="1">
              <a:lnSpc>
                <a:spcPct val="110000"/>
              </a:lnSpc>
            </a:pPr>
            <a:r>
              <a:rPr lang="en-US"/>
              <a:t>Identified close contact exposure to COVID-19</a:t>
            </a:r>
          </a:p>
          <a:p>
            <a:pPr>
              <a:lnSpc>
                <a:spcPct val="110000"/>
              </a:lnSpc>
            </a:pPr>
            <a:r>
              <a:rPr lang="en-US"/>
              <a:t>Individuals should be supported if choose to wear a mask</a:t>
            </a:r>
          </a:p>
          <a:p>
            <a:pPr lvl="1">
              <a:lnSpc>
                <a:spcPct val="110000"/>
              </a:lnSpc>
            </a:pPr>
            <a:endParaRPr lang="en-US"/>
          </a:p>
          <a:p>
            <a:pPr lvl="1">
              <a:lnSpc>
                <a:spcPct val="110000"/>
              </a:lnSpc>
            </a:pPr>
            <a:endParaRPr lang="en-US"/>
          </a:p>
          <a:p>
            <a:pPr lvl="1">
              <a:lnSpc>
                <a:spcPct val="110000"/>
              </a:lnSpc>
            </a:pPr>
            <a:endParaRPr lang="en-US"/>
          </a:p>
        </p:txBody>
      </p:sp>
    </p:spTree>
    <p:extLst>
      <p:ext uri="{BB962C8B-B14F-4D97-AF65-F5344CB8AC3E}">
        <p14:creationId xmlns:p14="http://schemas.microsoft.com/office/powerpoint/2010/main" val="39998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2650" y="153192"/>
            <a:ext cx="7886700" cy="1325563"/>
          </a:xfrm>
        </p:spPr>
        <p:txBody>
          <a:bodyPr/>
          <a:lstStyle/>
          <a:p>
            <a:pPr algn="ctr"/>
            <a:r>
              <a:rPr lang="en-US" b="1"/>
              <a:t>Exposure to COVID-19</a:t>
            </a:r>
          </a:p>
        </p:txBody>
      </p:sp>
      <p:graphicFrame>
        <p:nvGraphicFramePr>
          <p:cNvPr id="5" name="Content Placeholder 2">
            <a:extLst>
              <a:ext uri="{FF2B5EF4-FFF2-40B4-BE49-F238E27FC236}">
                <a16:creationId xmlns:a16="http://schemas.microsoft.com/office/drawing/2014/main" id="{7D884E7B-B988-3CA7-9896-A832FB550A65}"/>
              </a:ext>
            </a:extLst>
          </p:cNvPr>
          <p:cNvGraphicFramePr>
            <a:graphicFrameLocks noGrp="1"/>
          </p:cNvGraphicFramePr>
          <p:nvPr>
            <p:ph idx="1"/>
            <p:extLst>
              <p:ext uri="{D42A27DB-BD31-4B8C-83A1-F6EECF244321}">
                <p14:modId xmlns:p14="http://schemas.microsoft.com/office/powerpoint/2010/main" val="2818847720"/>
              </p:ext>
            </p:extLst>
          </p:nvPr>
        </p:nvGraphicFramePr>
        <p:xfrm>
          <a:off x="2152650" y="147875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79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2650" y="153192"/>
            <a:ext cx="7886700" cy="1325563"/>
          </a:xfrm>
        </p:spPr>
        <p:txBody>
          <a:bodyPr/>
          <a:lstStyle/>
          <a:p>
            <a:pPr algn="ctr"/>
            <a:r>
              <a:rPr lang="en-US" b="1"/>
              <a:t>Isolation for Person with </a:t>
            </a:r>
            <a:br>
              <a:rPr lang="en-US" b="1"/>
            </a:br>
            <a:r>
              <a:rPr lang="en-US" b="1"/>
              <a:t>COVID-19</a:t>
            </a:r>
          </a:p>
        </p:txBody>
      </p:sp>
      <p:graphicFrame>
        <p:nvGraphicFramePr>
          <p:cNvPr id="5" name="Content Placeholder 2">
            <a:extLst>
              <a:ext uri="{FF2B5EF4-FFF2-40B4-BE49-F238E27FC236}">
                <a16:creationId xmlns:a16="http://schemas.microsoft.com/office/drawing/2014/main" id="{B5F0E4B5-9DA8-25DC-D425-78DD7C347842}"/>
              </a:ext>
            </a:extLst>
          </p:cNvPr>
          <p:cNvGraphicFramePr>
            <a:graphicFrameLocks noGrp="1"/>
          </p:cNvGraphicFramePr>
          <p:nvPr>
            <p:ph idx="1"/>
            <p:extLst>
              <p:ext uri="{D42A27DB-BD31-4B8C-83A1-F6EECF244321}">
                <p14:modId xmlns:p14="http://schemas.microsoft.com/office/powerpoint/2010/main" val="4285270310"/>
              </p:ext>
            </p:extLst>
          </p:nvPr>
        </p:nvGraphicFramePr>
        <p:xfrm>
          <a:off x="2152650" y="147875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85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2152650" y="153192"/>
            <a:ext cx="7886700" cy="1325563"/>
          </a:xfrm>
        </p:spPr>
        <p:txBody>
          <a:bodyPr/>
          <a:lstStyle/>
          <a:p>
            <a:pPr algn="ctr"/>
            <a:r>
              <a:rPr lang="en-US" b="1"/>
              <a:t>Reporting, Contact Tracing, and Response</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2152650" y="1478754"/>
            <a:ext cx="7886700" cy="4351338"/>
          </a:xfrm>
        </p:spPr>
        <p:txBody>
          <a:bodyPr>
            <a:normAutofit fontScale="92500"/>
          </a:bodyPr>
          <a:lstStyle/>
          <a:p>
            <a:pPr>
              <a:lnSpc>
                <a:spcPct val="110000"/>
              </a:lnSpc>
            </a:pPr>
            <a:r>
              <a:rPr lang="en-US"/>
              <a:t>Submit an SIR for every COVID-19 case within 24 hours</a:t>
            </a:r>
          </a:p>
          <a:p>
            <a:pPr>
              <a:lnSpc>
                <a:spcPct val="110000"/>
              </a:lnSpc>
            </a:pPr>
            <a:r>
              <a:rPr lang="en-US"/>
              <a:t>Infectious Disease Response Committee must promptly identify close contact exposures </a:t>
            </a:r>
          </a:p>
          <a:p>
            <a:pPr>
              <a:lnSpc>
                <a:spcPct val="110000"/>
              </a:lnSpc>
            </a:pPr>
            <a:r>
              <a:rPr lang="en-US"/>
              <a:t>Notify CCEs and provide education to CCE regarding required procedures</a:t>
            </a:r>
          </a:p>
          <a:p>
            <a:pPr>
              <a:lnSpc>
                <a:spcPct val="110000"/>
              </a:lnSpc>
            </a:pPr>
            <a:r>
              <a:rPr lang="en-US"/>
              <a:t>Clean and disinfect exposed areas</a:t>
            </a:r>
          </a:p>
          <a:p>
            <a:pPr>
              <a:lnSpc>
                <a:spcPct val="110000"/>
              </a:lnSpc>
            </a:pPr>
            <a:r>
              <a:rPr lang="en-US"/>
              <a:t>Monitor COVID-19 outbreaks on center and implement mitigating measures as necessary </a:t>
            </a:r>
          </a:p>
          <a:p>
            <a:pPr lvl="1">
              <a:lnSpc>
                <a:spcPct val="110000"/>
              </a:lnSpc>
            </a:pPr>
            <a:endParaRPr lang="en-US"/>
          </a:p>
        </p:txBody>
      </p:sp>
    </p:spTree>
    <p:extLst>
      <p:ext uri="{BB962C8B-B14F-4D97-AF65-F5344CB8AC3E}">
        <p14:creationId xmlns:p14="http://schemas.microsoft.com/office/powerpoint/2010/main" val="3750367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XRUYQT3274NZ-681238054-1987</_dlc_DocId>
    <_dlc_DocIdUrl xmlns="b22f8f74-215c-4154-9939-bd29e4e8980e">
      <Url>https://supportservices.jobcorps.gov/health/_layouts/15/DocIdRedir.aspx?ID=XRUYQT3274NZ-681238054-1987</Url>
      <Description>XRUYQT3274NZ-681238054-1987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FA78594-0110-4277-8E60-1332D36314E3}"/>
</file>

<file path=customXml/itemProps2.xml><?xml version="1.0" encoding="utf-8"?>
<ds:datastoreItem xmlns:ds="http://schemas.openxmlformats.org/officeDocument/2006/customXml" ds:itemID="{F017467F-BEC4-43AB-B202-8270A9796A42}"/>
</file>

<file path=customXml/itemProps3.xml><?xml version="1.0" encoding="utf-8"?>
<ds:datastoreItem xmlns:ds="http://schemas.openxmlformats.org/officeDocument/2006/customXml" ds:itemID="{B8744874-A629-44AF-937E-D758090DF96C}"/>
</file>

<file path=customXml/itemProps4.xml><?xml version="1.0" encoding="utf-8"?>
<ds:datastoreItem xmlns:ds="http://schemas.openxmlformats.org/officeDocument/2006/customXml" ds:itemID="{3E923FFF-BCE7-4622-B0BB-F9224447A5AB}"/>
</file>

<file path=docProps/app.xml><?xml version="1.0" encoding="utf-8"?>
<Properties xmlns="http://schemas.openxmlformats.org/officeDocument/2006/extended-properties" xmlns:vt="http://schemas.openxmlformats.org/officeDocument/2006/docPropsVTypes">
  <TotalTime>11</TotalTime>
  <Words>2039</Words>
  <Application>Microsoft Office PowerPoint</Application>
  <PresentationFormat>Widescreen</PresentationFormat>
  <Paragraphs>185</Paragraphs>
  <Slides>39</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Avenir Book</vt:lpstr>
      <vt:lpstr>Avenir Medium</vt:lpstr>
      <vt:lpstr>Calibri</vt:lpstr>
      <vt:lpstr>Calibri Light</vt:lpstr>
      <vt:lpstr>Tahoma</vt:lpstr>
      <vt:lpstr>Office Theme</vt:lpstr>
      <vt:lpstr>Office Theme</vt:lpstr>
      <vt:lpstr>PowerPoint Presentation</vt:lpstr>
      <vt:lpstr>Policy Changes </vt:lpstr>
      <vt:lpstr>PIN 22-17 Highlights</vt:lpstr>
      <vt:lpstr>General Mask Wearing</vt:lpstr>
      <vt:lpstr>Health and Wellness Facility Masking</vt:lpstr>
      <vt:lpstr>Other Mask Wearing Guidance</vt:lpstr>
      <vt:lpstr>Exposure to COVID-19</vt:lpstr>
      <vt:lpstr>Isolation for Person with  COVID-19</vt:lpstr>
      <vt:lpstr>Reporting, Contact Tracing, and Response</vt:lpstr>
      <vt:lpstr>COVID-19 Testing</vt:lpstr>
      <vt:lpstr>Covid-19 Vaccination</vt:lpstr>
      <vt:lpstr>Physical Property</vt:lpstr>
      <vt:lpstr>Leave Status</vt:lpstr>
      <vt:lpstr>No Longer Required</vt:lpstr>
      <vt:lpstr>PIN 22-16 Highlights </vt:lpstr>
      <vt:lpstr>Overarching Message: When in doubt, use Narcan</vt:lpstr>
      <vt:lpstr>Signs of Opioid Overdose</vt:lpstr>
      <vt:lpstr>Closer Look at Training Requirements</vt:lpstr>
      <vt:lpstr>Narcan Locations</vt:lpstr>
      <vt:lpstr>PowerPoint Presentation</vt:lpstr>
      <vt:lpstr>PowerPoint Presentation</vt:lpstr>
      <vt:lpstr>Wall-Mounted Narcan and AEDs</vt:lpstr>
      <vt:lpstr>Emergency Action Plan </vt:lpstr>
      <vt:lpstr>Infectious Disease and Medical Emergency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Emergency and Infectious Disease Plan Submission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Luht</dc:creator>
  <cp:lastModifiedBy>Carolina Valdenegro</cp:lastModifiedBy>
  <cp:revision>19</cp:revision>
  <dcterms:created xsi:type="dcterms:W3CDTF">2023-06-06T15:11:34Z</dcterms:created>
  <dcterms:modified xsi:type="dcterms:W3CDTF">2023-06-12T19:59:03Z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f5027681-c2ab-4d13-8aad-ea5cbd53e5b9</vt:lpwstr>
  </property>
</Properties>
</file>