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6" r:id="rId15"/>
    <p:sldId id="263" r:id="rId16"/>
    <p:sldId id="264" r:id="rId17"/>
    <p:sldId id="278" r:id="rId18"/>
    <p:sldId id="265" r:id="rId19"/>
    <p:sldId id="272" r:id="rId20"/>
    <p:sldId id="273" r:id="rId21"/>
    <p:sldId id="274" r:id="rId22"/>
    <p:sldId id="275" r:id="rId23"/>
    <p:sldId id="27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157F9-96D3-4C1D-94DA-900E01937EE2}" v="14" dt="2023-10-18T18:09:36.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54A65-BF0D-413D-9BC4-7B894CC4CB1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FFFD6B2-9B3D-498F-9E56-588A0610861A}">
      <dgm:prSet/>
      <dgm:spPr/>
      <dgm:t>
        <a:bodyPr/>
        <a:lstStyle/>
        <a:p>
          <a:pPr>
            <a:lnSpc>
              <a:spcPct val="100000"/>
            </a:lnSpc>
            <a:defRPr cap="all"/>
          </a:pPr>
          <a:r>
            <a:rPr lang="en-US"/>
            <a:t>Assessing High-Risk Situations</a:t>
          </a:r>
        </a:p>
      </dgm:t>
    </dgm:pt>
    <dgm:pt modelId="{839AF82F-6DAE-438D-9E25-B39FA590765F}" type="parTrans" cxnId="{72AA4D2B-450A-4098-8A63-67D730F48A02}">
      <dgm:prSet/>
      <dgm:spPr/>
      <dgm:t>
        <a:bodyPr/>
        <a:lstStyle/>
        <a:p>
          <a:endParaRPr lang="en-US"/>
        </a:p>
      </dgm:t>
    </dgm:pt>
    <dgm:pt modelId="{AF73185C-CF9F-4999-B609-4F0AF22ADA19}" type="sibTrans" cxnId="{72AA4D2B-450A-4098-8A63-67D730F48A02}">
      <dgm:prSet/>
      <dgm:spPr/>
      <dgm:t>
        <a:bodyPr/>
        <a:lstStyle/>
        <a:p>
          <a:endParaRPr lang="en-US"/>
        </a:p>
      </dgm:t>
    </dgm:pt>
    <dgm:pt modelId="{6D411A86-7226-401B-B03C-66CF45C32B5B}">
      <dgm:prSet/>
      <dgm:spPr/>
      <dgm:t>
        <a:bodyPr/>
        <a:lstStyle/>
        <a:p>
          <a:pPr>
            <a:lnSpc>
              <a:spcPct val="100000"/>
            </a:lnSpc>
            <a:defRPr cap="all"/>
          </a:pPr>
          <a:r>
            <a:rPr lang="en-US"/>
            <a:t>Learning Coping Skills</a:t>
          </a:r>
        </a:p>
      </dgm:t>
    </dgm:pt>
    <dgm:pt modelId="{DD3C764F-33AF-4373-84D1-D460425AB5D9}" type="parTrans" cxnId="{A80CB359-3A1F-44B6-96E3-AF61EEF416A1}">
      <dgm:prSet/>
      <dgm:spPr/>
      <dgm:t>
        <a:bodyPr/>
        <a:lstStyle/>
        <a:p>
          <a:endParaRPr lang="en-US"/>
        </a:p>
      </dgm:t>
    </dgm:pt>
    <dgm:pt modelId="{F288A1C8-E253-4E45-A384-E84575CBCE23}" type="sibTrans" cxnId="{A80CB359-3A1F-44B6-96E3-AF61EEF416A1}">
      <dgm:prSet/>
      <dgm:spPr/>
      <dgm:t>
        <a:bodyPr/>
        <a:lstStyle/>
        <a:p>
          <a:endParaRPr lang="en-US"/>
        </a:p>
      </dgm:t>
    </dgm:pt>
    <dgm:pt modelId="{D2A37FE1-C592-4A15-AA72-F13A7502B1EC}">
      <dgm:prSet/>
      <dgm:spPr/>
      <dgm:t>
        <a:bodyPr/>
        <a:lstStyle/>
        <a:p>
          <a:pPr>
            <a:lnSpc>
              <a:spcPct val="100000"/>
            </a:lnSpc>
            <a:defRPr cap="all"/>
          </a:pPr>
          <a:r>
            <a:rPr lang="en-US"/>
            <a:t>Changing Attitudes</a:t>
          </a:r>
        </a:p>
      </dgm:t>
    </dgm:pt>
    <dgm:pt modelId="{07491107-AF64-43EF-996A-5671496C8FCF}" type="parTrans" cxnId="{9831DF98-59DA-4D23-8C55-963F13C5FAF4}">
      <dgm:prSet/>
      <dgm:spPr/>
      <dgm:t>
        <a:bodyPr/>
        <a:lstStyle/>
        <a:p>
          <a:endParaRPr lang="en-US"/>
        </a:p>
      </dgm:t>
    </dgm:pt>
    <dgm:pt modelId="{D99ACA28-4891-4F22-A9DC-72BEC3CBDF93}" type="sibTrans" cxnId="{9831DF98-59DA-4D23-8C55-963F13C5FAF4}">
      <dgm:prSet/>
      <dgm:spPr/>
      <dgm:t>
        <a:bodyPr/>
        <a:lstStyle/>
        <a:p>
          <a:endParaRPr lang="en-US"/>
        </a:p>
      </dgm:t>
    </dgm:pt>
    <dgm:pt modelId="{53AC1872-87D2-4333-ABA3-EA376ACEEC90}" type="pres">
      <dgm:prSet presAssocID="{C5D54A65-BF0D-413D-9BC4-7B894CC4CB1E}" presName="root" presStyleCnt="0">
        <dgm:presLayoutVars>
          <dgm:dir/>
          <dgm:resizeHandles val="exact"/>
        </dgm:presLayoutVars>
      </dgm:prSet>
      <dgm:spPr/>
    </dgm:pt>
    <dgm:pt modelId="{DFA4B5FC-443A-4895-9695-A55F27A9B7F6}" type="pres">
      <dgm:prSet presAssocID="{8FFFD6B2-9B3D-498F-9E56-588A0610861A}" presName="compNode" presStyleCnt="0"/>
      <dgm:spPr/>
    </dgm:pt>
    <dgm:pt modelId="{0BA47C5F-D1DC-4416-B04C-E019DC54B801}" type="pres">
      <dgm:prSet presAssocID="{8FFFD6B2-9B3D-498F-9E56-588A0610861A}" presName="iconBgRect" presStyleLbl="bgShp" presStyleIdx="0" presStyleCnt="3"/>
      <dgm:spPr/>
    </dgm:pt>
    <dgm:pt modelId="{8E6F10FD-66C8-43A9-8517-C484953548E9}" type="pres">
      <dgm:prSet presAssocID="{8FFFD6B2-9B3D-498F-9E56-588A061086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nger"/>
        </a:ext>
      </dgm:extLst>
    </dgm:pt>
    <dgm:pt modelId="{B234C4BB-633C-4C59-8840-1349718CC896}" type="pres">
      <dgm:prSet presAssocID="{8FFFD6B2-9B3D-498F-9E56-588A0610861A}" presName="spaceRect" presStyleCnt="0"/>
      <dgm:spPr/>
    </dgm:pt>
    <dgm:pt modelId="{A7481D36-54BE-4BC0-A735-97BA9BFF53E9}" type="pres">
      <dgm:prSet presAssocID="{8FFFD6B2-9B3D-498F-9E56-588A0610861A}" presName="textRect" presStyleLbl="revTx" presStyleIdx="0" presStyleCnt="3">
        <dgm:presLayoutVars>
          <dgm:chMax val="1"/>
          <dgm:chPref val="1"/>
        </dgm:presLayoutVars>
      </dgm:prSet>
      <dgm:spPr/>
    </dgm:pt>
    <dgm:pt modelId="{BE9F9037-E9B9-41CD-8A3C-82FB6B2EDC61}" type="pres">
      <dgm:prSet presAssocID="{AF73185C-CF9F-4999-B609-4F0AF22ADA19}" presName="sibTrans" presStyleCnt="0"/>
      <dgm:spPr/>
    </dgm:pt>
    <dgm:pt modelId="{2EBFD8F5-B71A-464F-893D-078FD861C5D9}" type="pres">
      <dgm:prSet presAssocID="{6D411A86-7226-401B-B03C-66CF45C32B5B}" presName="compNode" presStyleCnt="0"/>
      <dgm:spPr/>
    </dgm:pt>
    <dgm:pt modelId="{7951E07B-2E4B-4792-9749-548364B7D586}" type="pres">
      <dgm:prSet presAssocID="{6D411A86-7226-401B-B03C-66CF45C32B5B}" presName="iconBgRect" presStyleLbl="bgShp" presStyleIdx="1" presStyleCnt="3"/>
      <dgm:spPr/>
    </dgm:pt>
    <dgm:pt modelId="{6CE53CD2-DFDB-4192-9364-392173A75036}" type="pres">
      <dgm:prSet presAssocID="{6D411A86-7226-401B-B03C-66CF45C32B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21A87376-921C-4BB9-AE56-B037E5D77408}" type="pres">
      <dgm:prSet presAssocID="{6D411A86-7226-401B-B03C-66CF45C32B5B}" presName="spaceRect" presStyleCnt="0"/>
      <dgm:spPr/>
    </dgm:pt>
    <dgm:pt modelId="{229AEDE5-00BB-4341-9B1A-00C9F619629A}" type="pres">
      <dgm:prSet presAssocID="{6D411A86-7226-401B-B03C-66CF45C32B5B}" presName="textRect" presStyleLbl="revTx" presStyleIdx="1" presStyleCnt="3">
        <dgm:presLayoutVars>
          <dgm:chMax val="1"/>
          <dgm:chPref val="1"/>
        </dgm:presLayoutVars>
      </dgm:prSet>
      <dgm:spPr/>
    </dgm:pt>
    <dgm:pt modelId="{35567FF7-D5BD-42B8-9078-70975F590F1C}" type="pres">
      <dgm:prSet presAssocID="{F288A1C8-E253-4E45-A384-E84575CBCE23}" presName="sibTrans" presStyleCnt="0"/>
      <dgm:spPr/>
    </dgm:pt>
    <dgm:pt modelId="{3D10579B-7471-4F1A-ABBC-2E698E2BD419}" type="pres">
      <dgm:prSet presAssocID="{D2A37FE1-C592-4A15-AA72-F13A7502B1EC}" presName="compNode" presStyleCnt="0"/>
      <dgm:spPr/>
    </dgm:pt>
    <dgm:pt modelId="{7E384CB6-5724-4129-8558-C8FB87AF97F6}" type="pres">
      <dgm:prSet presAssocID="{D2A37FE1-C592-4A15-AA72-F13A7502B1EC}" presName="iconBgRect" presStyleLbl="bgShp" presStyleIdx="2" presStyleCnt="3"/>
      <dgm:spPr/>
    </dgm:pt>
    <dgm:pt modelId="{73380D51-636C-4C04-99B0-9F086D046372}" type="pres">
      <dgm:prSet presAssocID="{D2A37FE1-C592-4A15-AA72-F13A7502B1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97CA1BFE-AE32-4EE6-BDC7-11939DF5689A}" type="pres">
      <dgm:prSet presAssocID="{D2A37FE1-C592-4A15-AA72-F13A7502B1EC}" presName="spaceRect" presStyleCnt="0"/>
      <dgm:spPr/>
    </dgm:pt>
    <dgm:pt modelId="{BF90395D-C8AC-4C20-81A7-8D500EFF5B6E}" type="pres">
      <dgm:prSet presAssocID="{D2A37FE1-C592-4A15-AA72-F13A7502B1EC}" presName="textRect" presStyleLbl="revTx" presStyleIdx="2" presStyleCnt="3">
        <dgm:presLayoutVars>
          <dgm:chMax val="1"/>
          <dgm:chPref val="1"/>
        </dgm:presLayoutVars>
      </dgm:prSet>
      <dgm:spPr/>
    </dgm:pt>
  </dgm:ptLst>
  <dgm:cxnLst>
    <dgm:cxn modelId="{6D53F028-AC4A-4733-AD5D-145AC643EAD4}" type="presOf" srcId="{C5D54A65-BF0D-413D-9BC4-7B894CC4CB1E}" destId="{53AC1872-87D2-4333-ABA3-EA376ACEEC90}" srcOrd="0" destOrd="0" presId="urn:microsoft.com/office/officeart/2018/5/layout/IconCircleLabelList"/>
    <dgm:cxn modelId="{72AA4D2B-450A-4098-8A63-67D730F48A02}" srcId="{C5D54A65-BF0D-413D-9BC4-7B894CC4CB1E}" destId="{8FFFD6B2-9B3D-498F-9E56-588A0610861A}" srcOrd="0" destOrd="0" parTransId="{839AF82F-6DAE-438D-9E25-B39FA590765F}" sibTransId="{AF73185C-CF9F-4999-B609-4F0AF22ADA19}"/>
    <dgm:cxn modelId="{30850B43-6D55-436D-8510-C4FA911F2EAF}" type="presOf" srcId="{6D411A86-7226-401B-B03C-66CF45C32B5B}" destId="{229AEDE5-00BB-4341-9B1A-00C9F619629A}" srcOrd="0" destOrd="0" presId="urn:microsoft.com/office/officeart/2018/5/layout/IconCircleLabelList"/>
    <dgm:cxn modelId="{A80CB359-3A1F-44B6-96E3-AF61EEF416A1}" srcId="{C5D54A65-BF0D-413D-9BC4-7B894CC4CB1E}" destId="{6D411A86-7226-401B-B03C-66CF45C32B5B}" srcOrd="1" destOrd="0" parTransId="{DD3C764F-33AF-4373-84D1-D460425AB5D9}" sibTransId="{F288A1C8-E253-4E45-A384-E84575CBCE23}"/>
    <dgm:cxn modelId="{9831DF98-59DA-4D23-8C55-963F13C5FAF4}" srcId="{C5D54A65-BF0D-413D-9BC4-7B894CC4CB1E}" destId="{D2A37FE1-C592-4A15-AA72-F13A7502B1EC}" srcOrd="2" destOrd="0" parTransId="{07491107-AF64-43EF-996A-5671496C8FCF}" sibTransId="{D99ACA28-4891-4F22-A9DC-72BEC3CBDF93}"/>
    <dgm:cxn modelId="{58239BAF-6E5A-48F0-9313-A7E45D3ABA8B}" type="presOf" srcId="{D2A37FE1-C592-4A15-AA72-F13A7502B1EC}" destId="{BF90395D-C8AC-4C20-81A7-8D500EFF5B6E}" srcOrd="0" destOrd="0" presId="urn:microsoft.com/office/officeart/2018/5/layout/IconCircleLabelList"/>
    <dgm:cxn modelId="{AD80B6B6-0A17-4EEA-87DE-2762879531A6}" type="presOf" srcId="{8FFFD6B2-9B3D-498F-9E56-588A0610861A}" destId="{A7481D36-54BE-4BC0-A735-97BA9BFF53E9}" srcOrd="0" destOrd="0" presId="urn:microsoft.com/office/officeart/2018/5/layout/IconCircleLabelList"/>
    <dgm:cxn modelId="{2A753CFA-2851-42B2-878B-9F1041284B88}" type="presParOf" srcId="{53AC1872-87D2-4333-ABA3-EA376ACEEC90}" destId="{DFA4B5FC-443A-4895-9695-A55F27A9B7F6}" srcOrd="0" destOrd="0" presId="urn:microsoft.com/office/officeart/2018/5/layout/IconCircleLabelList"/>
    <dgm:cxn modelId="{66B509F5-DC4A-49E3-8358-45BFF49D7977}" type="presParOf" srcId="{DFA4B5FC-443A-4895-9695-A55F27A9B7F6}" destId="{0BA47C5F-D1DC-4416-B04C-E019DC54B801}" srcOrd="0" destOrd="0" presId="urn:microsoft.com/office/officeart/2018/5/layout/IconCircleLabelList"/>
    <dgm:cxn modelId="{81191A27-9BC2-43B0-9B52-8B53306F75FB}" type="presParOf" srcId="{DFA4B5FC-443A-4895-9695-A55F27A9B7F6}" destId="{8E6F10FD-66C8-43A9-8517-C484953548E9}" srcOrd="1" destOrd="0" presId="urn:microsoft.com/office/officeart/2018/5/layout/IconCircleLabelList"/>
    <dgm:cxn modelId="{3548CFF8-D53E-49FE-90F1-87A8AAB77773}" type="presParOf" srcId="{DFA4B5FC-443A-4895-9695-A55F27A9B7F6}" destId="{B234C4BB-633C-4C59-8840-1349718CC896}" srcOrd="2" destOrd="0" presId="urn:microsoft.com/office/officeart/2018/5/layout/IconCircleLabelList"/>
    <dgm:cxn modelId="{F8D8147F-4DCC-4E0D-94B0-8A478D909E45}" type="presParOf" srcId="{DFA4B5FC-443A-4895-9695-A55F27A9B7F6}" destId="{A7481D36-54BE-4BC0-A735-97BA9BFF53E9}" srcOrd="3" destOrd="0" presId="urn:microsoft.com/office/officeart/2018/5/layout/IconCircleLabelList"/>
    <dgm:cxn modelId="{A6F96E19-AB6D-4F47-A556-5E3DF9C29C5E}" type="presParOf" srcId="{53AC1872-87D2-4333-ABA3-EA376ACEEC90}" destId="{BE9F9037-E9B9-41CD-8A3C-82FB6B2EDC61}" srcOrd="1" destOrd="0" presId="urn:microsoft.com/office/officeart/2018/5/layout/IconCircleLabelList"/>
    <dgm:cxn modelId="{ACA3E353-6F8B-45BD-B5F7-EBECF0267C81}" type="presParOf" srcId="{53AC1872-87D2-4333-ABA3-EA376ACEEC90}" destId="{2EBFD8F5-B71A-464F-893D-078FD861C5D9}" srcOrd="2" destOrd="0" presId="urn:microsoft.com/office/officeart/2018/5/layout/IconCircleLabelList"/>
    <dgm:cxn modelId="{5AEEB190-9487-4D30-8BCB-53EAAC0585C4}" type="presParOf" srcId="{2EBFD8F5-B71A-464F-893D-078FD861C5D9}" destId="{7951E07B-2E4B-4792-9749-548364B7D586}" srcOrd="0" destOrd="0" presId="urn:microsoft.com/office/officeart/2018/5/layout/IconCircleLabelList"/>
    <dgm:cxn modelId="{630B6E80-8DA9-43D5-8A63-97566DDB502C}" type="presParOf" srcId="{2EBFD8F5-B71A-464F-893D-078FD861C5D9}" destId="{6CE53CD2-DFDB-4192-9364-392173A75036}" srcOrd="1" destOrd="0" presId="urn:microsoft.com/office/officeart/2018/5/layout/IconCircleLabelList"/>
    <dgm:cxn modelId="{1545CC67-EFF1-46AE-84B5-35F59A33A08D}" type="presParOf" srcId="{2EBFD8F5-B71A-464F-893D-078FD861C5D9}" destId="{21A87376-921C-4BB9-AE56-B037E5D77408}" srcOrd="2" destOrd="0" presId="urn:microsoft.com/office/officeart/2018/5/layout/IconCircleLabelList"/>
    <dgm:cxn modelId="{27992086-168A-4057-9C42-53CE13C45B0F}" type="presParOf" srcId="{2EBFD8F5-B71A-464F-893D-078FD861C5D9}" destId="{229AEDE5-00BB-4341-9B1A-00C9F619629A}" srcOrd="3" destOrd="0" presId="urn:microsoft.com/office/officeart/2018/5/layout/IconCircleLabelList"/>
    <dgm:cxn modelId="{430AED9D-E3EE-4816-A811-B259C28114BF}" type="presParOf" srcId="{53AC1872-87D2-4333-ABA3-EA376ACEEC90}" destId="{35567FF7-D5BD-42B8-9078-70975F590F1C}" srcOrd="3" destOrd="0" presId="urn:microsoft.com/office/officeart/2018/5/layout/IconCircleLabelList"/>
    <dgm:cxn modelId="{5509EB64-5B62-42EC-A876-3D20472CCC80}" type="presParOf" srcId="{53AC1872-87D2-4333-ABA3-EA376ACEEC90}" destId="{3D10579B-7471-4F1A-ABBC-2E698E2BD419}" srcOrd="4" destOrd="0" presId="urn:microsoft.com/office/officeart/2018/5/layout/IconCircleLabelList"/>
    <dgm:cxn modelId="{EBEB9F89-E6BE-42FD-BFDB-EE706939D3FD}" type="presParOf" srcId="{3D10579B-7471-4F1A-ABBC-2E698E2BD419}" destId="{7E384CB6-5724-4129-8558-C8FB87AF97F6}" srcOrd="0" destOrd="0" presId="urn:microsoft.com/office/officeart/2018/5/layout/IconCircleLabelList"/>
    <dgm:cxn modelId="{5C01C1B4-4730-4186-917B-FD5A655450D6}" type="presParOf" srcId="{3D10579B-7471-4F1A-ABBC-2E698E2BD419}" destId="{73380D51-636C-4C04-99B0-9F086D046372}" srcOrd="1" destOrd="0" presId="urn:microsoft.com/office/officeart/2018/5/layout/IconCircleLabelList"/>
    <dgm:cxn modelId="{38B25D7C-81BA-4B65-8C0E-20B6C870CACA}" type="presParOf" srcId="{3D10579B-7471-4F1A-ABBC-2E698E2BD419}" destId="{97CA1BFE-AE32-4EE6-BDC7-11939DF5689A}" srcOrd="2" destOrd="0" presId="urn:microsoft.com/office/officeart/2018/5/layout/IconCircleLabelList"/>
    <dgm:cxn modelId="{9F4E17BD-4BBF-48CF-A069-AEECD296FCF9}" type="presParOf" srcId="{3D10579B-7471-4F1A-ABBC-2E698E2BD419}" destId="{BF90395D-C8AC-4C20-81A7-8D500EFF5B6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4CC377-90D0-45F0-B102-870274901DB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C1EB13AB-3CC4-406F-9310-C91A6250FB6E}">
      <dgm:prSet/>
      <dgm:spPr/>
      <dgm:t>
        <a:bodyPr/>
        <a:lstStyle/>
        <a:p>
          <a:r>
            <a:rPr lang="en-US"/>
            <a:t>Monitor your emotions for a week.</a:t>
          </a:r>
        </a:p>
      </dgm:t>
    </dgm:pt>
    <dgm:pt modelId="{0CCA5CC8-92AC-438E-A1A5-FF5ADF6B595F}" type="parTrans" cxnId="{62ECF225-BF12-4BAB-A02C-8B88B3D00202}">
      <dgm:prSet/>
      <dgm:spPr/>
      <dgm:t>
        <a:bodyPr/>
        <a:lstStyle/>
        <a:p>
          <a:endParaRPr lang="en-US"/>
        </a:p>
      </dgm:t>
    </dgm:pt>
    <dgm:pt modelId="{2DA8EDEA-DF17-4299-9E8A-A427B2558076}" type="sibTrans" cxnId="{62ECF225-BF12-4BAB-A02C-8B88B3D00202}">
      <dgm:prSet/>
      <dgm:spPr/>
      <dgm:t>
        <a:bodyPr/>
        <a:lstStyle/>
        <a:p>
          <a:endParaRPr lang="en-US"/>
        </a:p>
      </dgm:t>
    </dgm:pt>
    <dgm:pt modelId="{A5B12BF0-033B-45E2-ABC1-1BF9C830B78E}">
      <dgm:prSet/>
      <dgm:spPr/>
      <dgm:t>
        <a:bodyPr/>
        <a:lstStyle/>
        <a:p>
          <a:r>
            <a:rPr lang="en-US"/>
            <a:t>Study and understand the patterns of your negative emotions.</a:t>
          </a:r>
        </a:p>
      </dgm:t>
    </dgm:pt>
    <dgm:pt modelId="{540A52D9-507D-429A-BFA3-3DFDB6E101A8}" type="parTrans" cxnId="{D2F36E44-4DB1-4039-BB35-B7620F56C195}">
      <dgm:prSet/>
      <dgm:spPr/>
      <dgm:t>
        <a:bodyPr/>
        <a:lstStyle/>
        <a:p>
          <a:endParaRPr lang="en-US"/>
        </a:p>
      </dgm:t>
    </dgm:pt>
    <dgm:pt modelId="{F943958E-D6F2-4279-93D0-6810831A3F0F}" type="sibTrans" cxnId="{D2F36E44-4DB1-4039-BB35-B7620F56C195}">
      <dgm:prSet/>
      <dgm:spPr/>
      <dgm:t>
        <a:bodyPr/>
        <a:lstStyle/>
        <a:p>
          <a:endParaRPr lang="en-US"/>
        </a:p>
      </dgm:t>
    </dgm:pt>
    <dgm:pt modelId="{EFF9047E-AB84-494E-BBC5-3A5623ADA12B}">
      <dgm:prSet/>
      <dgm:spPr/>
      <dgm:t>
        <a:bodyPr/>
        <a:lstStyle/>
        <a:p>
          <a:r>
            <a:rPr lang="en-US"/>
            <a:t>Which emotions came up most frequently?</a:t>
          </a:r>
        </a:p>
      </dgm:t>
    </dgm:pt>
    <dgm:pt modelId="{D558B6F3-1ECE-40DD-8B76-941219625EF2}" type="parTrans" cxnId="{E1FB5375-643B-4A03-A4A9-9900E8EA3C7E}">
      <dgm:prSet/>
      <dgm:spPr/>
      <dgm:t>
        <a:bodyPr/>
        <a:lstStyle/>
        <a:p>
          <a:endParaRPr lang="en-US"/>
        </a:p>
      </dgm:t>
    </dgm:pt>
    <dgm:pt modelId="{833A6871-B7E4-4516-9F09-C9C97FBDAD7E}" type="sibTrans" cxnId="{E1FB5375-643B-4A03-A4A9-9900E8EA3C7E}">
      <dgm:prSet/>
      <dgm:spPr/>
      <dgm:t>
        <a:bodyPr/>
        <a:lstStyle/>
        <a:p>
          <a:endParaRPr lang="en-US"/>
        </a:p>
      </dgm:t>
    </dgm:pt>
    <dgm:pt modelId="{3DDC43EB-56C5-4B14-909F-CE1837A2B391}">
      <dgm:prSet/>
      <dgm:spPr/>
      <dgm:t>
        <a:bodyPr/>
        <a:lstStyle/>
        <a:p>
          <a:r>
            <a:rPr lang="en-US"/>
            <a:t>Which emotion was associated with using behaviors or being tempted to use alcohol or other drug use?</a:t>
          </a:r>
        </a:p>
      </dgm:t>
    </dgm:pt>
    <dgm:pt modelId="{75B8CA08-FBE1-43F3-B154-084BA8979AB2}" type="parTrans" cxnId="{BC683AD9-863D-468C-B447-D7E4D202C1DF}">
      <dgm:prSet/>
      <dgm:spPr/>
      <dgm:t>
        <a:bodyPr/>
        <a:lstStyle/>
        <a:p>
          <a:endParaRPr lang="en-US"/>
        </a:p>
      </dgm:t>
    </dgm:pt>
    <dgm:pt modelId="{D218D313-911A-4913-BBBA-FA9A3935F800}" type="sibTrans" cxnId="{BC683AD9-863D-468C-B447-D7E4D202C1DF}">
      <dgm:prSet/>
      <dgm:spPr/>
      <dgm:t>
        <a:bodyPr/>
        <a:lstStyle/>
        <a:p>
          <a:endParaRPr lang="en-US"/>
        </a:p>
      </dgm:t>
    </dgm:pt>
    <dgm:pt modelId="{DDC3B462-ACDD-4CDC-9C25-C16670C8EAFA}">
      <dgm:prSet/>
      <dgm:spPr/>
      <dgm:t>
        <a:bodyPr/>
        <a:lstStyle/>
        <a:p>
          <a:r>
            <a:rPr lang="en-US"/>
            <a:t>Did any situations repeat themselves?</a:t>
          </a:r>
        </a:p>
      </dgm:t>
    </dgm:pt>
    <dgm:pt modelId="{477CE3DD-8E4F-4E63-B2C4-F8B623F75DCF}" type="parTrans" cxnId="{52EA766B-FF3B-4D93-95A6-CEBD209DABAA}">
      <dgm:prSet/>
      <dgm:spPr/>
      <dgm:t>
        <a:bodyPr/>
        <a:lstStyle/>
        <a:p>
          <a:endParaRPr lang="en-US"/>
        </a:p>
      </dgm:t>
    </dgm:pt>
    <dgm:pt modelId="{A7FAFA02-D822-4691-9504-3A655AE12914}" type="sibTrans" cxnId="{52EA766B-FF3B-4D93-95A6-CEBD209DABAA}">
      <dgm:prSet/>
      <dgm:spPr/>
      <dgm:t>
        <a:bodyPr/>
        <a:lstStyle/>
        <a:p>
          <a:endParaRPr lang="en-US"/>
        </a:p>
      </dgm:t>
    </dgm:pt>
    <dgm:pt modelId="{DA16344B-415A-4A46-BA9D-4A84916ADBC7}">
      <dgm:prSet/>
      <dgm:spPr/>
      <dgm:t>
        <a:bodyPr/>
        <a:lstStyle/>
        <a:p>
          <a:r>
            <a:rPr lang="en-US"/>
            <a:t>Who was present most when often?</a:t>
          </a:r>
        </a:p>
      </dgm:t>
    </dgm:pt>
    <dgm:pt modelId="{F075BBD7-5117-49A4-BF4B-694D9DCAA849}" type="parTrans" cxnId="{8F540D41-1075-4919-8363-0E0AC71402AD}">
      <dgm:prSet/>
      <dgm:spPr/>
      <dgm:t>
        <a:bodyPr/>
        <a:lstStyle/>
        <a:p>
          <a:endParaRPr lang="en-US"/>
        </a:p>
      </dgm:t>
    </dgm:pt>
    <dgm:pt modelId="{9228BFC7-1A0C-409C-88B1-E8CBAC863194}" type="sibTrans" cxnId="{8F540D41-1075-4919-8363-0E0AC71402AD}">
      <dgm:prSet/>
      <dgm:spPr/>
      <dgm:t>
        <a:bodyPr/>
        <a:lstStyle/>
        <a:p>
          <a:endParaRPr lang="en-US"/>
        </a:p>
      </dgm:t>
    </dgm:pt>
    <dgm:pt modelId="{BA59A5C0-5440-4145-A88E-D354FD16EAC3}">
      <dgm:prSet/>
      <dgm:spPr/>
      <dgm:t>
        <a:bodyPr/>
        <a:lstStyle/>
        <a:p>
          <a:r>
            <a:rPr lang="en-US"/>
            <a:t>Which coping strategies worked? Which didn’t cause you problems later? </a:t>
          </a:r>
        </a:p>
      </dgm:t>
    </dgm:pt>
    <dgm:pt modelId="{98EE223C-6F52-42BF-8453-4739208C332B}" type="parTrans" cxnId="{81D0022F-3863-45BB-BE21-96EB6E17A057}">
      <dgm:prSet/>
      <dgm:spPr/>
      <dgm:t>
        <a:bodyPr/>
        <a:lstStyle/>
        <a:p>
          <a:endParaRPr lang="en-US"/>
        </a:p>
      </dgm:t>
    </dgm:pt>
    <dgm:pt modelId="{4390DB85-392C-4110-8745-396E9F2373B2}" type="sibTrans" cxnId="{81D0022F-3863-45BB-BE21-96EB6E17A057}">
      <dgm:prSet/>
      <dgm:spPr/>
      <dgm:t>
        <a:bodyPr/>
        <a:lstStyle/>
        <a:p>
          <a:endParaRPr lang="en-US"/>
        </a:p>
      </dgm:t>
    </dgm:pt>
    <dgm:pt modelId="{9C4349F6-4A58-452A-BAB8-A92F57679CC5}">
      <dgm:prSet/>
      <dgm:spPr/>
      <dgm:t>
        <a:bodyPr/>
        <a:lstStyle/>
        <a:p>
          <a:r>
            <a:rPr lang="en-US"/>
            <a:t>Anticipate your future negative emotions.</a:t>
          </a:r>
        </a:p>
      </dgm:t>
    </dgm:pt>
    <dgm:pt modelId="{7D323AA8-D522-4248-8697-D31B159FA205}" type="parTrans" cxnId="{F6450ABC-B4C3-441E-A4E6-7E9CAE69258E}">
      <dgm:prSet/>
      <dgm:spPr/>
      <dgm:t>
        <a:bodyPr/>
        <a:lstStyle/>
        <a:p>
          <a:endParaRPr lang="en-US"/>
        </a:p>
      </dgm:t>
    </dgm:pt>
    <dgm:pt modelId="{AAC469AE-7C17-4E64-AEB1-B17439FCAE38}" type="sibTrans" cxnId="{F6450ABC-B4C3-441E-A4E6-7E9CAE69258E}">
      <dgm:prSet/>
      <dgm:spPr/>
      <dgm:t>
        <a:bodyPr/>
        <a:lstStyle/>
        <a:p>
          <a:endParaRPr lang="en-US"/>
        </a:p>
      </dgm:t>
    </dgm:pt>
    <dgm:pt modelId="{192EDE32-C760-496B-8811-1750AAB13047}">
      <dgm:prSet/>
      <dgm:spPr/>
      <dgm:t>
        <a:bodyPr/>
        <a:lstStyle/>
        <a:p>
          <a:r>
            <a:rPr lang="en-US"/>
            <a:t>Create a plan to cope with those emotions.</a:t>
          </a:r>
        </a:p>
      </dgm:t>
    </dgm:pt>
    <dgm:pt modelId="{9123B8FA-5511-4C6F-B5E6-E3AAB2A254A1}" type="parTrans" cxnId="{28FCAC6D-1CA8-4AA7-A6CF-373C032BEC92}">
      <dgm:prSet/>
      <dgm:spPr/>
      <dgm:t>
        <a:bodyPr/>
        <a:lstStyle/>
        <a:p>
          <a:endParaRPr lang="en-US"/>
        </a:p>
      </dgm:t>
    </dgm:pt>
    <dgm:pt modelId="{25E47529-99FD-4D80-8C98-D5B1A526CC1F}" type="sibTrans" cxnId="{28FCAC6D-1CA8-4AA7-A6CF-373C032BEC92}">
      <dgm:prSet/>
      <dgm:spPr/>
      <dgm:t>
        <a:bodyPr/>
        <a:lstStyle/>
        <a:p>
          <a:endParaRPr lang="en-US"/>
        </a:p>
      </dgm:t>
    </dgm:pt>
    <dgm:pt modelId="{2CD64E04-FC9B-43F0-8201-34ECE51FD125}">
      <dgm:prSet/>
      <dgm:spPr/>
      <dgm:t>
        <a:bodyPr/>
        <a:lstStyle/>
        <a:p>
          <a:r>
            <a:rPr lang="en-US"/>
            <a:t>Reflect on your success with this process. </a:t>
          </a:r>
        </a:p>
      </dgm:t>
    </dgm:pt>
    <dgm:pt modelId="{1558C1F4-90E0-4905-B6EB-BC2CFA7D375D}" type="parTrans" cxnId="{6B0D0F74-09B8-4B71-9093-791B8CED9DB3}">
      <dgm:prSet/>
      <dgm:spPr/>
      <dgm:t>
        <a:bodyPr/>
        <a:lstStyle/>
        <a:p>
          <a:endParaRPr lang="en-US"/>
        </a:p>
      </dgm:t>
    </dgm:pt>
    <dgm:pt modelId="{252FD260-CFDA-4B47-9437-3AF0F9139901}" type="sibTrans" cxnId="{6B0D0F74-09B8-4B71-9093-791B8CED9DB3}">
      <dgm:prSet/>
      <dgm:spPr/>
      <dgm:t>
        <a:bodyPr/>
        <a:lstStyle/>
        <a:p>
          <a:endParaRPr lang="en-US"/>
        </a:p>
      </dgm:t>
    </dgm:pt>
    <dgm:pt modelId="{F46DD532-342A-4840-A91C-2648A813E111}" type="pres">
      <dgm:prSet presAssocID="{3D4CC377-90D0-45F0-B102-870274901DB5}" presName="linear" presStyleCnt="0">
        <dgm:presLayoutVars>
          <dgm:dir/>
          <dgm:animLvl val="lvl"/>
          <dgm:resizeHandles val="exact"/>
        </dgm:presLayoutVars>
      </dgm:prSet>
      <dgm:spPr/>
    </dgm:pt>
    <dgm:pt modelId="{4D6F1592-133E-4C6D-8F7C-7868CBE5652B}" type="pres">
      <dgm:prSet presAssocID="{C1EB13AB-3CC4-406F-9310-C91A6250FB6E}" presName="parentLin" presStyleCnt="0"/>
      <dgm:spPr/>
    </dgm:pt>
    <dgm:pt modelId="{87D4E618-3EFF-4E02-BB51-F9BEAA11F4F0}" type="pres">
      <dgm:prSet presAssocID="{C1EB13AB-3CC4-406F-9310-C91A6250FB6E}" presName="parentLeftMargin" presStyleLbl="node1" presStyleIdx="0" presStyleCnt="5"/>
      <dgm:spPr/>
    </dgm:pt>
    <dgm:pt modelId="{143EAFA1-B55C-42B6-A2D6-7A42C7F7F643}" type="pres">
      <dgm:prSet presAssocID="{C1EB13AB-3CC4-406F-9310-C91A6250FB6E}" presName="parentText" presStyleLbl="node1" presStyleIdx="0" presStyleCnt="5">
        <dgm:presLayoutVars>
          <dgm:chMax val="0"/>
          <dgm:bulletEnabled val="1"/>
        </dgm:presLayoutVars>
      </dgm:prSet>
      <dgm:spPr/>
    </dgm:pt>
    <dgm:pt modelId="{95436DD5-9728-4645-9CD4-D1465C5E9643}" type="pres">
      <dgm:prSet presAssocID="{C1EB13AB-3CC4-406F-9310-C91A6250FB6E}" presName="negativeSpace" presStyleCnt="0"/>
      <dgm:spPr/>
    </dgm:pt>
    <dgm:pt modelId="{9A858A00-1112-4F05-A988-86CEF1B60300}" type="pres">
      <dgm:prSet presAssocID="{C1EB13AB-3CC4-406F-9310-C91A6250FB6E}" presName="childText" presStyleLbl="conFgAcc1" presStyleIdx="0" presStyleCnt="5">
        <dgm:presLayoutVars>
          <dgm:bulletEnabled val="1"/>
        </dgm:presLayoutVars>
      </dgm:prSet>
      <dgm:spPr/>
    </dgm:pt>
    <dgm:pt modelId="{63E83138-263F-4BC4-B13A-F38DCF4C9E54}" type="pres">
      <dgm:prSet presAssocID="{2DA8EDEA-DF17-4299-9E8A-A427B2558076}" presName="spaceBetweenRectangles" presStyleCnt="0"/>
      <dgm:spPr/>
    </dgm:pt>
    <dgm:pt modelId="{1C60E4AC-EE97-4541-9F47-D0CF533D4E03}" type="pres">
      <dgm:prSet presAssocID="{A5B12BF0-033B-45E2-ABC1-1BF9C830B78E}" presName="parentLin" presStyleCnt="0"/>
      <dgm:spPr/>
    </dgm:pt>
    <dgm:pt modelId="{6DB7F826-CF2C-4C9A-861A-4B0AFFB0D442}" type="pres">
      <dgm:prSet presAssocID="{A5B12BF0-033B-45E2-ABC1-1BF9C830B78E}" presName="parentLeftMargin" presStyleLbl="node1" presStyleIdx="0" presStyleCnt="5"/>
      <dgm:spPr/>
    </dgm:pt>
    <dgm:pt modelId="{DDE03C20-40B2-4F16-8622-72AA5F9C8423}" type="pres">
      <dgm:prSet presAssocID="{A5B12BF0-033B-45E2-ABC1-1BF9C830B78E}" presName="parentText" presStyleLbl="node1" presStyleIdx="1" presStyleCnt="5">
        <dgm:presLayoutVars>
          <dgm:chMax val="0"/>
          <dgm:bulletEnabled val="1"/>
        </dgm:presLayoutVars>
      </dgm:prSet>
      <dgm:spPr/>
    </dgm:pt>
    <dgm:pt modelId="{B3E33B31-0D92-4E3B-8A50-F4728BC27611}" type="pres">
      <dgm:prSet presAssocID="{A5B12BF0-033B-45E2-ABC1-1BF9C830B78E}" presName="negativeSpace" presStyleCnt="0"/>
      <dgm:spPr/>
    </dgm:pt>
    <dgm:pt modelId="{E23F4228-011C-4C21-8AA3-7BA53FED12A6}" type="pres">
      <dgm:prSet presAssocID="{A5B12BF0-033B-45E2-ABC1-1BF9C830B78E}" presName="childText" presStyleLbl="conFgAcc1" presStyleIdx="1" presStyleCnt="5">
        <dgm:presLayoutVars>
          <dgm:bulletEnabled val="1"/>
        </dgm:presLayoutVars>
      </dgm:prSet>
      <dgm:spPr/>
    </dgm:pt>
    <dgm:pt modelId="{3A86EBFF-98E5-4430-9F52-9F8004748960}" type="pres">
      <dgm:prSet presAssocID="{F943958E-D6F2-4279-93D0-6810831A3F0F}" presName="spaceBetweenRectangles" presStyleCnt="0"/>
      <dgm:spPr/>
    </dgm:pt>
    <dgm:pt modelId="{1CC93C89-1E0A-4CAE-8BD9-EFF407044F6F}" type="pres">
      <dgm:prSet presAssocID="{9C4349F6-4A58-452A-BAB8-A92F57679CC5}" presName="parentLin" presStyleCnt="0"/>
      <dgm:spPr/>
    </dgm:pt>
    <dgm:pt modelId="{6843E622-ADA4-43B3-A986-DD5C3165BA78}" type="pres">
      <dgm:prSet presAssocID="{9C4349F6-4A58-452A-BAB8-A92F57679CC5}" presName="parentLeftMargin" presStyleLbl="node1" presStyleIdx="1" presStyleCnt="5"/>
      <dgm:spPr/>
    </dgm:pt>
    <dgm:pt modelId="{99C9696C-EE54-483F-ACBF-14ACC9B5A58E}" type="pres">
      <dgm:prSet presAssocID="{9C4349F6-4A58-452A-BAB8-A92F57679CC5}" presName="parentText" presStyleLbl="node1" presStyleIdx="2" presStyleCnt="5">
        <dgm:presLayoutVars>
          <dgm:chMax val="0"/>
          <dgm:bulletEnabled val="1"/>
        </dgm:presLayoutVars>
      </dgm:prSet>
      <dgm:spPr/>
    </dgm:pt>
    <dgm:pt modelId="{236CDA8D-39FC-4206-B17D-89E223C4522C}" type="pres">
      <dgm:prSet presAssocID="{9C4349F6-4A58-452A-BAB8-A92F57679CC5}" presName="negativeSpace" presStyleCnt="0"/>
      <dgm:spPr/>
    </dgm:pt>
    <dgm:pt modelId="{4909F99A-9AA3-4F41-8E67-3C60CC371C7D}" type="pres">
      <dgm:prSet presAssocID="{9C4349F6-4A58-452A-BAB8-A92F57679CC5}" presName="childText" presStyleLbl="conFgAcc1" presStyleIdx="2" presStyleCnt="5">
        <dgm:presLayoutVars>
          <dgm:bulletEnabled val="1"/>
        </dgm:presLayoutVars>
      </dgm:prSet>
      <dgm:spPr/>
    </dgm:pt>
    <dgm:pt modelId="{CC078D96-40ED-4ED8-8D95-91F7F0B0E8B5}" type="pres">
      <dgm:prSet presAssocID="{AAC469AE-7C17-4E64-AEB1-B17439FCAE38}" presName="spaceBetweenRectangles" presStyleCnt="0"/>
      <dgm:spPr/>
    </dgm:pt>
    <dgm:pt modelId="{BFD3D983-2B92-4E54-A3F2-66E409C507E6}" type="pres">
      <dgm:prSet presAssocID="{192EDE32-C760-496B-8811-1750AAB13047}" presName="parentLin" presStyleCnt="0"/>
      <dgm:spPr/>
    </dgm:pt>
    <dgm:pt modelId="{7E55A439-332D-4805-94EF-B94B431CB303}" type="pres">
      <dgm:prSet presAssocID="{192EDE32-C760-496B-8811-1750AAB13047}" presName="parentLeftMargin" presStyleLbl="node1" presStyleIdx="2" presStyleCnt="5"/>
      <dgm:spPr/>
    </dgm:pt>
    <dgm:pt modelId="{AEBE35F7-793C-403A-AFA0-C04483304B03}" type="pres">
      <dgm:prSet presAssocID="{192EDE32-C760-496B-8811-1750AAB13047}" presName="parentText" presStyleLbl="node1" presStyleIdx="3" presStyleCnt="5">
        <dgm:presLayoutVars>
          <dgm:chMax val="0"/>
          <dgm:bulletEnabled val="1"/>
        </dgm:presLayoutVars>
      </dgm:prSet>
      <dgm:spPr/>
    </dgm:pt>
    <dgm:pt modelId="{188176A8-84A7-43AA-BC5A-0041E1060A69}" type="pres">
      <dgm:prSet presAssocID="{192EDE32-C760-496B-8811-1750AAB13047}" presName="negativeSpace" presStyleCnt="0"/>
      <dgm:spPr/>
    </dgm:pt>
    <dgm:pt modelId="{17BA0D64-FAB4-4842-9A59-317D63A09F40}" type="pres">
      <dgm:prSet presAssocID="{192EDE32-C760-496B-8811-1750AAB13047}" presName="childText" presStyleLbl="conFgAcc1" presStyleIdx="3" presStyleCnt="5">
        <dgm:presLayoutVars>
          <dgm:bulletEnabled val="1"/>
        </dgm:presLayoutVars>
      </dgm:prSet>
      <dgm:spPr/>
    </dgm:pt>
    <dgm:pt modelId="{21496FBC-2424-46F2-98D3-4858AF007CD7}" type="pres">
      <dgm:prSet presAssocID="{25E47529-99FD-4D80-8C98-D5B1A526CC1F}" presName="spaceBetweenRectangles" presStyleCnt="0"/>
      <dgm:spPr/>
    </dgm:pt>
    <dgm:pt modelId="{7DF39CDF-7944-4616-8F74-976E440E8DB2}" type="pres">
      <dgm:prSet presAssocID="{2CD64E04-FC9B-43F0-8201-34ECE51FD125}" presName="parentLin" presStyleCnt="0"/>
      <dgm:spPr/>
    </dgm:pt>
    <dgm:pt modelId="{EE3A990E-FFDA-435E-821A-364C0AD10B66}" type="pres">
      <dgm:prSet presAssocID="{2CD64E04-FC9B-43F0-8201-34ECE51FD125}" presName="parentLeftMargin" presStyleLbl="node1" presStyleIdx="3" presStyleCnt="5"/>
      <dgm:spPr/>
    </dgm:pt>
    <dgm:pt modelId="{6F7337CB-79CC-4F93-95CC-56C2DFF4BC8E}" type="pres">
      <dgm:prSet presAssocID="{2CD64E04-FC9B-43F0-8201-34ECE51FD125}" presName="parentText" presStyleLbl="node1" presStyleIdx="4" presStyleCnt="5">
        <dgm:presLayoutVars>
          <dgm:chMax val="0"/>
          <dgm:bulletEnabled val="1"/>
        </dgm:presLayoutVars>
      </dgm:prSet>
      <dgm:spPr/>
    </dgm:pt>
    <dgm:pt modelId="{25925440-25AA-4EFF-A56F-2A397F4A8598}" type="pres">
      <dgm:prSet presAssocID="{2CD64E04-FC9B-43F0-8201-34ECE51FD125}" presName="negativeSpace" presStyleCnt="0"/>
      <dgm:spPr/>
    </dgm:pt>
    <dgm:pt modelId="{3BEF4A0C-3AE6-4698-BA6C-2B289FEC684E}" type="pres">
      <dgm:prSet presAssocID="{2CD64E04-FC9B-43F0-8201-34ECE51FD125}" presName="childText" presStyleLbl="conFgAcc1" presStyleIdx="4" presStyleCnt="5">
        <dgm:presLayoutVars>
          <dgm:bulletEnabled val="1"/>
        </dgm:presLayoutVars>
      </dgm:prSet>
      <dgm:spPr/>
    </dgm:pt>
  </dgm:ptLst>
  <dgm:cxnLst>
    <dgm:cxn modelId="{C958101F-F4D6-44D9-94D3-FAF21FE44325}" type="presOf" srcId="{9C4349F6-4A58-452A-BAB8-A92F57679CC5}" destId="{99C9696C-EE54-483F-ACBF-14ACC9B5A58E}" srcOrd="1" destOrd="0" presId="urn:microsoft.com/office/officeart/2005/8/layout/list1"/>
    <dgm:cxn modelId="{85E9911F-5506-48CA-960F-03700DAD6E07}" type="presOf" srcId="{EFF9047E-AB84-494E-BBC5-3A5623ADA12B}" destId="{E23F4228-011C-4C21-8AA3-7BA53FED12A6}" srcOrd="0" destOrd="0" presId="urn:microsoft.com/office/officeart/2005/8/layout/list1"/>
    <dgm:cxn modelId="{4EF2AF25-105A-48E8-94E7-8F595D1B85D3}" type="presOf" srcId="{DA16344B-415A-4A46-BA9D-4A84916ADBC7}" destId="{E23F4228-011C-4C21-8AA3-7BA53FED12A6}" srcOrd="0" destOrd="3" presId="urn:microsoft.com/office/officeart/2005/8/layout/list1"/>
    <dgm:cxn modelId="{62ECF225-BF12-4BAB-A02C-8B88B3D00202}" srcId="{3D4CC377-90D0-45F0-B102-870274901DB5}" destId="{C1EB13AB-3CC4-406F-9310-C91A6250FB6E}" srcOrd="0" destOrd="0" parTransId="{0CCA5CC8-92AC-438E-A1A5-FF5ADF6B595F}" sibTransId="{2DA8EDEA-DF17-4299-9E8A-A427B2558076}"/>
    <dgm:cxn modelId="{639A1C27-5F45-4237-AE9A-6C6BD7127B1A}" type="presOf" srcId="{192EDE32-C760-496B-8811-1750AAB13047}" destId="{AEBE35F7-793C-403A-AFA0-C04483304B03}" srcOrd="1" destOrd="0" presId="urn:microsoft.com/office/officeart/2005/8/layout/list1"/>
    <dgm:cxn modelId="{0B62D32E-E342-4596-82E0-4DA231B639BA}" type="presOf" srcId="{192EDE32-C760-496B-8811-1750AAB13047}" destId="{7E55A439-332D-4805-94EF-B94B431CB303}" srcOrd="0" destOrd="0" presId="urn:microsoft.com/office/officeart/2005/8/layout/list1"/>
    <dgm:cxn modelId="{81D0022F-3863-45BB-BE21-96EB6E17A057}" srcId="{A5B12BF0-033B-45E2-ABC1-1BF9C830B78E}" destId="{BA59A5C0-5440-4145-A88E-D354FD16EAC3}" srcOrd="4" destOrd="0" parTransId="{98EE223C-6F52-42BF-8453-4739208C332B}" sibTransId="{4390DB85-392C-4110-8745-396E9F2373B2}"/>
    <dgm:cxn modelId="{6AA5DB31-55DF-49A7-AB27-0C53D523388E}" type="presOf" srcId="{A5B12BF0-033B-45E2-ABC1-1BF9C830B78E}" destId="{6DB7F826-CF2C-4C9A-861A-4B0AFFB0D442}" srcOrd="0" destOrd="0" presId="urn:microsoft.com/office/officeart/2005/8/layout/list1"/>
    <dgm:cxn modelId="{8F540D41-1075-4919-8363-0E0AC71402AD}" srcId="{A5B12BF0-033B-45E2-ABC1-1BF9C830B78E}" destId="{DA16344B-415A-4A46-BA9D-4A84916ADBC7}" srcOrd="3" destOrd="0" parTransId="{F075BBD7-5117-49A4-BF4B-694D9DCAA849}" sibTransId="{9228BFC7-1A0C-409C-88B1-E8CBAC863194}"/>
    <dgm:cxn modelId="{C137C941-4724-4643-B296-6AFED031503C}" type="presOf" srcId="{3D4CC377-90D0-45F0-B102-870274901DB5}" destId="{F46DD532-342A-4840-A91C-2648A813E111}" srcOrd="0" destOrd="0" presId="urn:microsoft.com/office/officeart/2005/8/layout/list1"/>
    <dgm:cxn modelId="{D2F36E44-4DB1-4039-BB35-B7620F56C195}" srcId="{3D4CC377-90D0-45F0-B102-870274901DB5}" destId="{A5B12BF0-033B-45E2-ABC1-1BF9C830B78E}" srcOrd="1" destOrd="0" parTransId="{540A52D9-507D-429A-BFA3-3DFDB6E101A8}" sibTransId="{F943958E-D6F2-4279-93D0-6810831A3F0F}"/>
    <dgm:cxn modelId="{B4957E64-FBCD-4446-8D6A-BEB2B17855EE}" type="presOf" srcId="{9C4349F6-4A58-452A-BAB8-A92F57679CC5}" destId="{6843E622-ADA4-43B3-A986-DD5C3165BA78}" srcOrd="0" destOrd="0" presId="urn:microsoft.com/office/officeart/2005/8/layout/list1"/>
    <dgm:cxn modelId="{2EC5D966-48A8-4B15-813B-1B9581C24A40}" type="presOf" srcId="{C1EB13AB-3CC4-406F-9310-C91A6250FB6E}" destId="{143EAFA1-B55C-42B6-A2D6-7A42C7F7F643}" srcOrd="1" destOrd="0" presId="urn:microsoft.com/office/officeart/2005/8/layout/list1"/>
    <dgm:cxn modelId="{F52D926A-C105-4C6E-8FCB-CF307BA1EEC8}" type="presOf" srcId="{3DDC43EB-56C5-4B14-909F-CE1837A2B391}" destId="{E23F4228-011C-4C21-8AA3-7BA53FED12A6}" srcOrd="0" destOrd="1" presId="urn:microsoft.com/office/officeart/2005/8/layout/list1"/>
    <dgm:cxn modelId="{52EA766B-FF3B-4D93-95A6-CEBD209DABAA}" srcId="{A5B12BF0-033B-45E2-ABC1-1BF9C830B78E}" destId="{DDC3B462-ACDD-4CDC-9C25-C16670C8EAFA}" srcOrd="2" destOrd="0" parTransId="{477CE3DD-8E4F-4E63-B2C4-F8B623F75DCF}" sibTransId="{A7FAFA02-D822-4691-9504-3A655AE12914}"/>
    <dgm:cxn modelId="{28FCAC6D-1CA8-4AA7-A6CF-373C032BEC92}" srcId="{3D4CC377-90D0-45F0-B102-870274901DB5}" destId="{192EDE32-C760-496B-8811-1750AAB13047}" srcOrd="3" destOrd="0" parTransId="{9123B8FA-5511-4C6F-B5E6-E3AAB2A254A1}" sibTransId="{25E47529-99FD-4D80-8C98-D5B1A526CC1F}"/>
    <dgm:cxn modelId="{0A07EF71-AB2C-4F58-9DB5-6238EF39733C}" type="presOf" srcId="{BA59A5C0-5440-4145-A88E-D354FD16EAC3}" destId="{E23F4228-011C-4C21-8AA3-7BA53FED12A6}" srcOrd="0" destOrd="4" presId="urn:microsoft.com/office/officeart/2005/8/layout/list1"/>
    <dgm:cxn modelId="{DF170F73-4749-45D9-9A9F-91FBAC3DCFE5}" type="presOf" srcId="{2CD64E04-FC9B-43F0-8201-34ECE51FD125}" destId="{6F7337CB-79CC-4F93-95CC-56C2DFF4BC8E}" srcOrd="1" destOrd="0" presId="urn:microsoft.com/office/officeart/2005/8/layout/list1"/>
    <dgm:cxn modelId="{6B0D0F74-09B8-4B71-9093-791B8CED9DB3}" srcId="{3D4CC377-90D0-45F0-B102-870274901DB5}" destId="{2CD64E04-FC9B-43F0-8201-34ECE51FD125}" srcOrd="4" destOrd="0" parTransId="{1558C1F4-90E0-4905-B6EB-BC2CFA7D375D}" sibTransId="{252FD260-CFDA-4B47-9437-3AF0F9139901}"/>
    <dgm:cxn modelId="{E1FB5375-643B-4A03-A4A9-9900E8EA3C7E}" srcId="{A5B12BF0-033B-45E2-ABC1-1BF9C830B78E}" destId="{EFF9047E-AB84-494E-BBC5-3A5623ADA12B}" srcOrd="0" destOrd="0" parTransId="{D558B6F3-1ECE-40DD-8B76-941219625EF2}" sibTransId="{833A6871-B7E4-4516-9F09-C9C97FBDAD7E}"/>
    <dgm:cxn modelId="{55CB349C-20C9-4458-96EE-C639D174EDC9}" type="presOf" srcId="{A5B12BF0-033B-45E2-ABC1-1BF9C830B78E}" destId="{DDE03C20-40B2-4F16-8622-72AA5F9C8423}" srcOrd="1" destOrd="0" presId="urn:microsoft.com/office/officeart/2005/8/layout/list1"/>
    <dgm:cxn modelId="{7DCDB5A1-03A4-4D24-A522-0E6A5722FCE4}" type="presOf" srcId="{2CD64E04-FC9B-43F0-8201-34ECE51FD125}" destId="{EE3A990E-FFDA-435E-821A-364C0AD10B66}" srcOrd="0" destOrd="0" presId="urn:microsoft.com/office/officeart/2005/8/layout/list1"/>
    <dgm:cxn modelId="{F6450ABC-B4C3-441E-A4E6-7E9CAE69258E}" srcId="{3D4CC377-90D0-45F0-B102-870274901DB5}" destId="{9C4349F6-4A58-452A-BAB8-A92F57679CC5}" srcOrd="2" destOrd="0" parTransId="{7D323AA8-D522-4248-8697-D31B159FA205}" sibTransId="{AAC469AE-7C17-4E64-AEB1-B17439FCAE38}"/>
    <dgm:cxn modelId="{BC683AD9-863D-468C-B447-D7E4D202C1DF}" srcId="{A5B12BF0-033B-45E2-ABC1-1BF9C830B78E}" destId="{3DDC43EB-56C5-4B14-909F-CE1837A2B391}" srcOrd="1" destOrd="0" parTransId="{75B8CA08-FBE1-43F3-B154-084BA8979AB2}" sibTransId="{D218D313-911A-4913-BBBA-FA9A3935F800}"/>
    <dgm:cxn modelId="{989392DD-306B-447F-B44F-2DDB9F5695F8}" type="presOf" srcId="{DDC3B462-ACDD-4CDC-9C25-C16670C8EAFA}" destId="{E23F4228-011C-4C21-8AA3-7BA53FED12A6}" srcOrd="0" destOrd="2" presId="urn:microsoft.com/office/officeart/2005/8/layout/list1"/>
    <dgm:cxn modelId="{A892B1E6-811C-48BA-8260-B5FFC8F5B46E}" type="presOf" srcId="{C1EB13AB-3CC4-406F-9310-C91A6250FB6E}" destId="{87D4E618-3EFF-4E02-BB51-F9BEAA11F4F0}" srcOrd="0" destOrd="0" presId="urn:microsoft.com/office/officeart/2005/8/layout/list1"/>
    <dgm:cxn modelId="{0112A295-8BAC-4E93-8FDB-566AF3C80ECF}" type="presParOf" srcId="{F46DD532-342A-4840-A91C-2648A813E111}" destId="{4D6F1592-133E-4C6D-8F7C-7868CBE5652B}" srcOrd="0" destOrd="0" presId="urn:microsoft.com/office/officeart/2005/8/layout/list1"/>
    <dgm:cxn modelId="{8080BA21-C7B1-42AE-882A-26B56CF39DC3}" type="presParOf" srcId="{4D6F1592-133E-4C6D-8F7C-7868CBE5652B}" destId="{87D4E618-3EFF-4E02-BB51-F9BEAA11F4F0}" srcOrd="0" destOrd="0" presId="urn:microsoft.com/office/officeart/2005/8/layout/list1"/>
    <dgm:cxn modelId="{43970E95-8156-4691-ACC2-E8834067ABA2}" type="presParOf" srcId="{4D6F1592-133E-4C6D-8F7C-7868CBE5652B}" destId="{143EAFA1-B55C-42B6-A2D6-7A42C7F7F643}" srcOrd="1" destOrd="0" presId="urn:microsoft.com/office/officeart/2005/8/layout/list1"/>
    <dgm:cxn modelId="{7BAA686D-F409-4919-9750-7806D2DEE64D}" type="presParOf" srcId="{F46DD532-342A-4840-A91C-2648A813E111}" destId="{95436DD5-9728-4645-9CD4-D1465C5E9643}" srcOrd="1" destOrd="0" presId="urn:microsoft.com/office/officeart/2005/8/layout/list1"/>
    <dgm:cxn modelId="{FA2437CF-1A3A-4C7E-A259-D662641A2FE5}" type="presParOf" srcId="{F46DD532-342A-4840-A91C-2648A813E111}" destId="{9A858A00-1112-4F05-A988-86CEF1B60300}" srcOrd="2" destOrd="0" presId="urn:microsoft.com/office/officeart/2005/8/layout/list1"/>
    <dgm:cxn modelId="{D6366CF2-B1DC-4F7F-9B2E-A57E0D75131A}" type="presParOf" srcId="{F46DD532-342A-4840-A91C-2648A813E111}" destId="{63E83138-263F-4BC4-B13A-F38DCF4C9E54}" srcOrd="3" destOrd="0" presId="urn:microsoft.com/office/officeart/2005/8/layout/list1"/>
    <dgm:cxn modelId="{02023FC0-6D34-4589-9DF5-21CF0ED10828}" type="presParOf" srcId="{F46DD532-342A-4840-A91C-2648A813E111}" destId="{1C60E4AC-EE97-4541-9F47-D0CF533D4E03}" srcOrd="4" destOrd="0" presId="urn:microsoft.com/office/officeart/2005/8/layout/list1"/>
    <dgm:cxn modelId="{BE098F0D-7277-4EF5-AAED-BC8AD938D5D9}" type="presParOf" srcId="{1C60E4AC-EE97-4541-9F47-D0CF533D4E03}" destId="{6DB7F826-CF2C-4C9A-861A-4B0AFFB0D442}" srcOrd="0" destOrd="0" presId="urn:microsoft.com/office/officeart/2005/8/layout/list1"/>
    <dgm:cxn modelId="{6167F341-420C-43B1-AB40-876575D8DB98}" type="presParOf" srcId="{1C60E4AC-EE97-4541-9F47-D0CF533D4E03}" destId="{DDE03C20-40B2-4F16-8622-72AA5F9C8423}" srcOrd="1" destOrd="0" presId="urn:microsoft.com/office/officeart/2005/8/layout/list1"/>
    <dgm:cxn modelId="{26A02B2A-2B93-47A6-9B66-077F9C7FC9F5}" type="presParOf" srcId="{F46DD532-342A-4840-A91C-2648A813E111}" destId="{B3E33B31-0D92-4E3B-8A50-F4728BC27611}" srcOrd="5" destOrd="0" presId="urn:microsoft.com/office/officeart/2005/8/layout/list1"/>
    <dgm:cxn modelId="{C6858C86-A771-4AA6-AFDE-0B3DCD17FE04}" type="presParOf" srcId="{F46DD532-342A-4840-A91C-2648A813E111}" destId="{E23F4228-011C-4C21-8AA3-7BA53FED12A6}" srcOrd="6" destOrd="0" presId="urn:microsoft.com/office/officeart/2005/8/layout/list1"/>
    <dgm:cxn modelId="{D038A040-4428-4A4F-9336-D4FF4BE1651B}" type="presParOf" srcId="{F46DD532-342A-4840-A91C-2648A813E111}" destId="{3A86EBFF-98E5-4430-9F52-9F8004748960}" srcOrd="7" destOrd="0" presId="urn:microsoft.com/office/officeart/2005/8/layout/list1"/>
    <dgm:cxn modelId="{D0F244F8-E01A-4D2E-8A24-89EEEAD1F57A}" type="presParOf" srcId="{F46DD532-342A-4840-A91C-2648A813E111}" destId="{1CC93C89-1E0A-4CAE-8BD9-EFF407044F6F}" srcOrd="8" destOrd="0" presId="urn:microsoft.com/office/officeart/2005/8/layout/list1"/>
    <dgm:cxn modelId="{9EBAAC92-A051-480E-A57F-68CD284FCCF0}" type="presParOf" srcId="{1CC93C89-1E0A-4CAE-8BD9-EFF407044F6F}" destId="{6843E622-ADA4-43B3-A986-DD5C3165BA78}" srcOrd="0" destOrd="0" presId="urn:microsoft.com/office/officeart/2005/8/layout/list1"/>
    <dgm:cxn modelId="{A524143D-A9ED-4D2F-B1FB-C10B1C44EF41}" type="presParOf" srcId="{1CC93C89-1E0A-4CAE-8BD9-EFF407044F6F}" destId="{99C9696C-EE54-483F-ACBF-14ACC9B5A58E}" srcOrd="1" destOrd="0" presId="urn:microsoft.com/office/officeart/2005/8/layout/list1"/>
    <dgm:cxn modelId="{E397E674-6E1A-47AF-8305-DFB885F508E0}" type="presParOf" srcId="{F46DD532-342A-4840-A91C-2648A813E111}" destId="{236CDA8D-39FC-4206-B17D-89E223C4522C}" srcOrd="9" destOrd="0" presId="urn:microsoft.com/office/officeart/2005/8/layout/list1"/>
    <dgm:cxn modelId="{BC740A12-C30E-41E1-9DDA-CEF9077CD8DB}" type="presParOf" srcId="{F46DD532-342A-4840-A91C-2648A813E111}" destId="{4909F99A-9AA3-4F41-8E67-3C60CC371C7D}" srcOrd="10" destOrd="0" presId="urn:microsoft.com/office/officeart/2005/8/layout/list1"/>
    <dgm:cxn modelId="{52BAC49A-078E-41EF-A009-6F420582969D}" type="presParOf" srcId="{F46DD532-342A-4840-A91C-2648A813E111}" destId="{CC078D96-40ED-4ED8-8D95-91F7F0B0E8B5}" srcOrd="11" destOrd="0" presId="urn:microsoft.com/office/officeart/2005/8/layout/list1"/>
    <dgm:cxn modelId="{4EE8EA78-22C3-4BE6-A126-29ECD9707EF6}" type="presParOf" srcId="{F46DD532-342A-4840-A91C-2648A813E111}" destId="{BFD3D983-2B92-4E54-A3F2-66E409C507E6}" srcOrd="12" destOrd="0" presId="urn:microsoft.com/office/officeart/2005/8/layout/list1"/>
    <dgm:cxn modelId="{AF1D8358-0F76-4A9B-A5C2-29961133D9D3}" type="presParOf" srcId="{BFD3D983-2B92-4E54-A3F2-66E409C507E6}" destId="{7E55A439-332D-4805-94EF-B94B431CB303}" srcOrd="0" destOrd="0" presId="urn:microsoft.com/office/officeart/2005/8/layout/list1"/>
    <dgm:cxn modelId="{9DAAE5F3-A9AA-4214-9E75-AEEAA1FA13A2}" type="presParOf" srcId="{BFD3D983-2B92-4E54-A3F2-66E409C507E6}" destId="{AEBE35F7-793C-403A-AFA0-C04483304B03}" srcOrd="1" destOrd="0" presId="urn:microsoft.com/office/officeart/2005/8/layout/list1"/>
    <dgm:cxn modelId="{7BAF225E-C9E7-4D04-903A-6BEE9C3EB0DB}" type="presParOf" srcId="{F46DD532-342A-4840-A91C-2648A813E111}" destId="{188176A8-84A7-43AA-BC5A-0041E1060A69}" srcOrd="13" destOrd="0" presId="urn:microsoft.com/office/officeart/2005/8/layout/list1"/>
    <dgm:cxn modelId="{A09B922C-0EA9-4E75-A1C4-004D31C59818}" type="presParOf" srcId="{F46DD532-342A-4840-A91C-2648A813E111}" destId="{17BA0D64-FAB4-4842-9A59-317D63A09F40}" srcOrd="14" destOrd="0" presId="urn:microsoft.com/office/officeart/2005/8/layout/list1"/>
    <dgm:cxn modelId="{558E9E8D-E2C9-4EF3-A32D-BF0CCEA3CF4E}" type="presParOf" srcId="{F46DD532-342A-4840-A91C-2648A813E111}" destId="{21496FBC-2424-46F2-98D3-4858AF007CD7}" srcOrd="15" destOrd="0" presId="urn:microsoft.com/office/officeart/2005/8/layout/list1"/>
    <dgm:cxn modelId="{8351779D-FB81-44A1-9BCA-B23BDD3B937B}" type="presParOf" srcId="{F46DD532-342A-4840-A91C-2648A813E111}" destId="{7DF39CDF-7944-4616-8F74-976E440E8DB2}" srcOrd="16" destOrd="0" presId="urn:microsoft.com/office/officeart/2005/8/layout/list1"/>
    <dgm:cxn modelId="{1CFB095F-EC06-4A5A-B2A5-2D99DDD3D76D}" type="presParOf" srcId="{7DF39CDF-7944-4616-8F74-976E440E8DB2}" destId="{EE3A990E-FFDA-435E-821A-364C0AD10B66}" srcOrd="0" destOrd="0" presId="urn:microsoft.com/office/officeart/2005/8/layout/list1"/>
    <dgm:cxn modelId="{DB431DA7-8205-4C72-B707-A89F519533D5}" type="presParOf" srcId="{7DF39CDF-7944-4616-8F74-976E440E8DB2}" destId="{6F7337CB-79CC-4F93-95CC-56C2DFF4BC8E}" srcOrd="1" destOrd="0" presId="urn:microsoft.com/office/officeart/2005/8/layout/list1"/>
    <dgm:cxn modelId="{3C6A7EC7-DEF7-4ED7-8756-B42999FBEAFB}" type="presParOf" srcId="{F46DD532-342A-4840-A91C-2648A813E111}" destId="{25925440-25AA-4EFF-A56F-2A397F4A8598}" srcOrd="17" destOrd="0" presId="urn:microsoft.com/office/officeart/2005/8/layout/list1"/>
    <dgm:cxn modelId="{F0D2D565-C88E-46C4-A24B-4960BDFEA9C1}" type="presParOf" srcId="{F46DD532-342A-4840-A91C-2648A813E111}" destId="{3BEF4A0C-3AE6-4698-BA6C-2B289FEC684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FA2ABB-E44A-412D-BBEC-437274A9A203}"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9C96E1F0-D804-4C69-AD84-7859C1BDB388}">
      <dgm:prSet/>
      <dgm:spPr/>
      <dgm:t>
        <a:bodyPr/>
        <a:lstStyle/>
        <a:p>
          <a:r>
            <a:rPr lang="en-US"/>
            <a:t>Social Supports</a:t>
          </a:r>
        </a:p>
      </dgm:t>
    </dgm:pt>
    <dgm:pt modelId="{5ED32483-ADFC-4BD7-BC92-C1185DFD5DBA}" type="parTrans" cxnId="{FC5EF141-5206-41F8-B33E-46AC8FB2423D}">
      <dgm:prSet/>
      <dgm:spPr/>
      <dgm:t>
        <a:bodyPr/>
        <a:lstStyle/>
        <a:p>
          <a:endParaRPr lang="en-US"/>
        </a:p>
      </dgm:t>
    </dgm:pt>
    <dgm:pt modelId="{3D88B5AC-6E6D-4BD4-BE1C-86565FB797DF}" type="sibTrans" cxnId="{FC5EF141-5206-41F8-B33E-46AC8FB2423D}">
      <dgm:prSet/>
      <dgm:spPr/>
      <dgm:t>
        <a:bodyPr/>
        <a:lstStyle/>
        <a:p>
          <a:endParaRPr lang="en-US"/>
        </a:p>
      </dgm:t>
    </dgm:pt>
    <dgm:pt modelId="{5324DCDF-0D1A-4B89-8CC9-DB2F0451DC3E}">
      <dgm:prSet/>
      <dgm:spPr/>
      <dgm:t>
        <a:bodyPr/>
        <a:lstStyle/>
        <a:p>
          <a:r>
            <a:rPr lang="en-US"/>
            <a:t>Daily Social Supports</a:t>
          </a:r>
        </a:p>
      </dgm:t>
    </dgm:pt>
    <dgm:pt modelId="{0E631BAA-D0A3-453F-BE6F-B3BFF1596C5C}" type="parTrans" cxnId="{F94BF750-3D60-4A6B-9570-794FB4EE4ABF}">
      <dgm:prSet/>
      <dgm:spPr/>
      <dgm:t>
        <a:bodyPr/>
        <a:lstStyle/>
        <a:p>
          <a:endParaRPr lang="en-US"/>
        </a:p>
      </dgm:t>
    </dgm:pt>
    <dgm:pt modelId="{1BD456E3-5688-42C5-AB29-BD8C1DC471BD}" type="sibTrans" cxnId="{F94BF750-3D60-4A6B-9570-794FB4EE4ABF}">
      <dgm:prSet/>
      <dgm:spPr/>
      <dgm:t>
        <a:bodyPr/>
        <a:lstStyle/>
        <a:p>
          <a:endParaRPr lang="en-US"/>
        </a:p>
      </dgm:t>
    </dgm:pt>
    <dgm:pt modelId="{5998C87A-E237-4348-AEB9-3B4E9ACC6A85}">
      <dgm:prSet/>
      <dgm:spPr/>
      <dgm:t>
        <a:bodyPr/>
        <a:lstStyle/>
        <a:p>
          <a:r>
            <a:rPr lang="en-US"/>
            <a:t>Crisis Social Supports</a:t>
          </a:r>
        </a:p>
      </dgm:t>
    </dgm:pt>
    <dgm:pt modelId="{37F6A2CD-D37D-447D-B2C9-38B7B6A965AC}" type="parTrans" cxnId="{45C7049B-6DD0-4481-B965-7C9D9FFD2464}">
      <dgm:prSet/>
      <dgm:spPr/>
      <dgm:t>
        <a:bodyPr/>
        <a:lstStyle/>
        <a:p>
          <a:endParaRPr lang="en-US"/>
        </a:p>
      </dgm:t>
    </dgm:pt>
    <dgm:pt modelId="{B225E82B-FC4B-4A16-A2CC-351A9614BA9B}" type="sibTrans" cxnId="{45C7049B-6DD0-4481-B965-7C9D9FFD2464}">
      <dgm:prSet/>
      <dgm:spPr/>
      <dgm:t>
        <a:bodyPr/>
        <a:lstStyle/>
        <a:p>
          <a:endParaRPr lang="en-US"/>
        </a:p>
      </dgm:t>
    </dgm:pt>
    <dgm:pt modelId="{D45BAA20-09C2-4697-861A-A204E2339289}">
      <dgm:prSet/>
      <dgm:spPr/>
      <dgm:t>
        <a:bodyPr/>
        <a:lstStyle/>
        <a:p>
          <a:r>
            <a:rPr lang="en-US"/>
            <a:t>Diversion Ideas </a:t>
          </a:r>
        </a:p>
      </dgm:t>
    </dgm:pt>
    <dgm:pt modelId="{8085E339-FF79-4C15-8A3D-C3CB0FB21B46}" type="parTrans" cxnId="{29ABE634-0736-452B-9BE6-5E0A20D9ED9D}">
      <dgm:prSet/>
      <dgm:spPr/>
      <dgm:t>
        <a:bodyPr/>
        <a:lstStyle/>
        <a:p>
          <a:endParaRPr lang="en-US"/>
        </a:p>
      </dgm:t>
    </dgm:pt>
    <dgm:pt modelId="{6EA71846-CEBE-4FA1-AC6F-1C3BF6813727}" type="sibTrans" cxnId="{29ABE634-0736-452B-9BE6-5E0A20D9ED9D}">
      <dgm:prSet/>
      <dgm:spPr/>
      <dgm:t>
        <a:bodyPr/>
        <a:lstStyle/>
        <a:p>
          <a:endParaRPr lang="en-US"/>
        </a:p>
      </dgm:t>
    </dgm:pt>
    <dgm:pt modelId="{ABF41368-9DEC-4A8C-8BB2-C182C05EABDE}" type="pres">
      <dgm:prSet presAssocID="{C9FA2ABB-E44A-412D-BBEC-437274A9A203}" presName="linear" presStyleCnt="0">
        <dgm:presLayoutVars>
          <dgm:dir/>
          <dgm:animLvl val="lvl"/>
          <dgm:resizeHandles val="exact"/>
        </dgm:presLayoutVars>
      </dgm:prSet>
      <dgm:spPr/>
    </dgm:pt>
    <dgm:pt modelId="{7888C292-1E5B-48E6-A8AB-C443F8026D50}" type="pres">
      <dgm:prSet presAssocID="{9C96E1F0-D804-4C69-AD84-7859C1BDB388}" presName="parentLin" presStyleCnt="0"/>
      <dgm:spPr/>
    </dgm:pt>
    <dgm:pt modelId="{E679615A-3444-4F53-BEAE-854A8F13D453}" type="pres">
      <dgm:prSet presAssocID="{9C96E1F0-D804-4C69-AD84-7859C1BDB388}" presName="parentLeftMargin" presStyleLbl="node1" presStyleIdx="0" presStyleCnt="4"/>
      <dgm:spPr/>
    </dgm:pt>
    <dgm:pt modelId="{DB7AAD1A-DD2A-4006-82DC-FC3E44B349A7}" type="pres">
      <dgm:prSet presAssocID="{9C96E1F0-D804-4C69-AD84-7859C1BDB388}" presName="parentText" presStyleLbl="node1" presStyleIdx="0" presStyleCnt="4">
        <dgm:presLayoutVars>
          <dgm:chMax val="0"/>
          <dgm:bulletEnabled val="1"/>
        </dgm:presLayoutVars>
      </dgm:prSet>
      <dgm:spPr/>
    </dgm:pt>
    <dgm:pt modelId="{B47678DD-2A58-48C2-A660-B99E4632582B}" type="pres">
      <dgm:prSet presAssocID="{9C96E1F0-D804-4C69-AD84-7859C1BDB388}" presName="negativeSpace" presStyleCnt="0"/>
      <dgm:spPr/>
    </dgm:pt>
    <dgm:pt modelId="{4194DF1D-043F-40B4-921F-709F75DC3492}" type="pres">
      <dgm:prSet presAssocID="{9C96E1F0-D804-4C69-AD84-7859C1BDB388}" presName="childText" presStyleLbl="conFgAcc1" presStyleIdx="0" presStyleCnt="4">
        <dgm:presLayoutVars>
          <dgm:bulletEnabled val="1"/>
        </dgm:presLayoutVars>
      </dgm:prSet>
      <dgm:spPr/>
    </dgm:pt>
    <dgm:pt modelId="{6BF91B23-6A0B-4449-ADD4-36D3225DBBED}" type="pres">
      <dgm:prSet presAssocID="{3D88B5AC-6E6D-4BD4-BE1C-86565FB797DF}" presName="spaceBetweenRectangles" presStyleCnt="0"/>
      <dgm:spPr/>
    </dgm:pt>
    <dgm:pt modelId="{A1133F40-CCB5-4B33-84BF-E79A5340739D}" type="pres">
      <dgm:prSet presAssocID="{5324DCDF-0D1A-4B89-8CC9-DB2F0451DC3E}" presName="parentLin" presStyleCnt="0"/>
      <dgm:spPr/>
    </dgm:pt>
    <dgm:pt modelId="{9F61CA64-EC6F-42CF-8BC2-7903DE16A96A}" type="pres">
      <dgm:prSet presAssocID="{5324DCDF-0D1A-4B89-8CC9-DB2F0451DC3E}" presName="parentLeftMargin" presStyleLbl="node1" presStyleIdx="0" presStyleCnt="4"/>
      <dgm:spPr/>
    </dgm:pt>
    <dgm:pt modelId="{5CE1FEFD-CCF8-4A31-8319-CF891306ED00}" type="pres">
      <dgm:prSet presAssocID="{5324DCDF-0D1A-4B89-8CC9-DB2F0451DC3E}" presName="parentText" presStyleLbl="node1" presStyleIdx="1" presStyleCnt="4">
        <dgm:presLayoutVars>
          <dgm:chMax val="0"/>
          <dgm:bulletEnabled val="1"/>
        </dgm:presLayoutVars>
      </dgm:prSet>
      <dgm:spPr/>
    </dgm:pt>
    <dgm:pt modelId="{43107108-C5AC-4A4A-AB41-ACBDF9102D6F}" type="pres">
      <dgm:prSet presAssocID="{5324DCDF-0D1A-4B89-8CC9-DB2F0451DC3E}" presName="negativeSpace" presStyleCnt="0"/>
      <dgm:spPr/>
    </dgm:pt>
    <dgm:pt modelId="{02C9CEF2-25EF-4602-9FB3-FFF93469F8BB}" type="pres">
      <dgm:prSet presAssocID="{5324DCDF-0D1A-4B89-8CC9-DB2F0451DC3E}" presName="childText" presStyleLbl="conFgAcc1" presStyleIdx="1" presStyleCnt="4">
        <dgm:presLayoutVars>
          <dgm:bulletEnabled val="1"/>
        </dgm:presLayoutVars>
      </dgm:prSet>
      <dgm:spPr/>
    </dgm:pt>
    <dgm:pt modelId="{169F4D70-8FCF-4C96-86CA-7C7290C49E8C}" type="pres">
      <dgm:prSet presAssocID="{1BD456E3-5688-42C5-AB29-BD8C1DC471BD}" presName="spaceBetweenRectangles" presStyleCnt="0"/>
      <dgm:spPr/>
    </dgm:pt>
    <dgm:pt modelId="{3E37A469-0B69-4F56-ADC3-0EFF6BFA17E4}" type="pres">
      <dgm:prSet presAssocID="{5998C87A-E237-4348-AEB9-3B4E9ACC6A85}" presName="parentLin" presStyleCnt="0"/>
      <dgm:spPr/>
    </dgm:pt>
    <dgm:pt modelId="{3565A1FA-2358-4B50-A376-B2E8E6420581}" type="pres">
      <dgm:prSet presAssocID="{5998C87A-E237-4348-AEB9-3B4E9ACC6A85}" presName="parentLeftMargin" presStyleLbl="node1" presStyleIdx="1" presStyleCnt="4"/>
      <dgm:spPr/>
    </dgm:pt>
    <dgm:pt modelId="{D2526A7E-FCB3-489B-A3C3-3A7A7EBCC041}" type="pres">
      <dgm:prSet presAssocID="{5998C87A-E237-4348-AEB9-3B4E9ACC6A85}" presName="parentText" presStyleLbl="node1" presStyleIdx="2" presStyleCnt="4">
        <dgm:presLayoutVars>
          <dgm:chMax val="0"/>
          <dgm:bulletEnabled val="1"/>
        </dgm:presLayoutVars>
      </dgm:prSet>
      <dgm:spPr/>
    </dgm:pt>
    <dgm:pt modelId="{82C4121F-C4AE-4550-BFB0-3F3FBA14C98A}" type="pres">
      <dgm:prSet presAssocID="{5998C87A-E237-4348-AEB9-3B4E9ACC6A85}" presName="negativeSpace" presStyleCnt="0"/>
      <dgm:spPr/>
    </dgm:pt>
    <dgm:pt modelId="{74579A03-29FE-4AD2-B05B-15C88A858A6F}" type="pres">
      <dgm:prSet presAssocID="{5998C87A-E237-4348-AEB9-3B4E9ACC6A85}" presName="childText" presStyleLbl="conFgAcc1" presStyleIdx="2" presStyleCnt="4">
        <dgm:presLayoutVars>
          <dgm:bulletEnabled val="1"/>
        </dgm:presLayoutVars>
      </dgm:prSet>
      <dgm:spPr/>
    </dgm:pt>
    <dgm:pt modelId="{99708788-F020-4FC1-97CF-FA10EBFA4029}" type="pres">
      <dgm:prSet presAssocID="{B225E82B-FC4B-4A16-A2CC-351A9614BA9B}" presName="spaceBetweenRectangles" presStyleCnt="0"/>
      <dgm:spPr/>
    </dgm:pt>
    <dgm:pt modelId="{5919D320-9040-4D78-A5A2-16923682C374}" type="pres">
      <dgm:prSet presAssocID="{D45BAA20-09C2-4697-861A-A204E2339289}" presName="parentLin" presStyleCnt="0"/>
      <dgm:spPr/>
    </dgm:pt>
    <dgm:pt modelId="{45D909AE-D63C-4886-8E15-58283FADB13E}" type="pres">
      <dgm:prSet presAssocID="{D45BAA20-09C2-4697-861A-A204E2339289}" presName="parentLeftMargin" presStyleLbl="node1" presStyleIdx="2" presStyleCnt="4"/>
      <dgm:spPr/>
    </dgm:pt>
    <dgm:pt modelId="{88A0EBC0-25ED-4C9C-BB56-F7E53B935890}" type="pres">
      <dgm:prSet presAssocID="{D45BAA20-09C2-4697-861A-A204E2339289}" presName="parentText" presStyleLbl="node1" presStyleIdx="3" presStyleCnt="4">
        <dgm:presLayoutVars>
          <dgm:chMax val="0"/>
          <dgm:bulletEnabled val="1"/>
        </dgm:presLayoutVars>
      </dgm:prSet>
      <dgm:spPr/>
    </dgm:pt>
    <dgm:pt modelId="{C4C46426-4CC8-40C5-909E-065E7FB4C8A5}" type="pres">
      <dgm:prSet presAssocID="{D45BAA20-09C2-4697-861A-A204E2339289}" presName="negativeSpace" presStyleCnt="0"/>
      <dgm:spPr/>
    </dgm:pt>
    <dgm:pt modelId="{1F874BAE-4966-4ED0-9B91-B1610602F144}" type="pres">
      <dgm:prSet presAssocID="{D45BAA20-09C2-4697-861A-A204E2339289}" presName="childText" presStyleLbl="conFgAcc1" presStyleIdx="3" presStyleCnt="4">
        <dgm:presLayoutVars>
          <dgm:bulletEnabled val="1"/>
        </dgm:presLayoutVars>
      </dgm:prSet>
      <dgm:spPr/>
    </dgm:pt>
  </dgm:ptLst>
  <dgm:cxnLst>
    <dgm:cxn modelId="{60187A19-0DE7-4BEF-8A3B-B3D984CBD3D7}" type="presOf" srcId="{9C96E1F0-D804-4C69-AD84-7859C1BDB388}" destId="{E679615A-3444-4F53-BEAE-854A8F13D453}" srcOrd="0" destOrd="0" presId="urn:microsoft.com/office/officeart/2005/8/layout/list1"/>
    <dgm:cxn modelId="{29ABE634-0736-452B-9BE6-5E0A20D9ED9D}" srcId="{C9FA2ABB-E44A-412D-BBEC-437274A9A203}" destId="{D45BAA20-09C2-4697-861A-A204E2339289}" srcOrd="3" destOrd="0" parTransId="{8085E339-FF79-4C15-8A3D-C3CB0FB21B46}" sibTransId="{6EA71846-CEBE-4FA1-AC6F-1C3BF6813727}"/>
    <dgm:cxn modelId="{EC879F3C-8581-4AC0-94D4-D3E34113EAC7}" type="presOf" srcId="{5324DCDF-0D1A-4B89-8CC9-DB2F0451DC3E}" destId="{5CE1FEFD-CCF8-4A31-8319-CF891306ED00}" srcOrd="1" destOrd="0" presId="urn:microsoft.com/office/officeart/2005/8/layout/list1"/>
    <dgm:cxn modelId="{FC5EF141-5206-41F8-B33E-46AC8FB2423D}" srcId="{C9FA2ABB-E44A-412D-BBEC-437274A9A203}" destId="{9C96E1F0-D804-4C69-AD84-7859C1BDB388}" srcOrd="0" destOrd="0" parTransId="{5ED32483-ADFC-4BD7-BC92-C1185DFD5DBA}" sibTransId="{3D88B5AC-6E6D-4BD4-BE1C-86565FB797DF}"/>
    <dgm:cxn modelId="{65F80A46-204B-4E11-89F6-77E293E1C02B}" type="presOf" srcId="{5998C87A-E237-4348-AEB9-3B4E9ACC6A85}" destId="{D2526A7E-FCB3-489B-A3C3-3A7A7EBCC041}" srcOrd="1" destOrd="0" presId="urn:microsoft.com/office/officeart/2005/8/layout/list1"/>
    <dgm:cxn modelId="{F94BF750-3D60-4A6B-9570-794FB4EE4ABF}" srcId="{C9FA2ABB-E44A-412D-BBEC-437274A9A203}" destId="{5324DCDF-0D1A-4B89-8CC9-DB2F0451DC3E}" srcOrd="1" destOrd="0" parTransId="{0E631BAA-D0A3-453F-BE6F-B3BFF1596C5C}" sibTransId="{1BD456E3-5688-42C5-AB29-BD8C1DC471BD}"/>
    <dgm:cxn modelId="{7AFFFA7A-A0E9-4194-845F-4A0E3940FE2B}" type="presOf" srcId="{C9FA2ABB-E44A-412D-BBEC-437274A9A203}" destId="{ABF41368-9DEC-4A8C-8BB2-C182C05EABDE}" srcOrd="0" destOrd="0" presId="urn:microsoft.com/office/officeart/2005/8/layout/list1"/>
    <dgm:cxn modelId="{45C7049B-6DD0-4481-B965-7C9D9FFD2464}" srcId="{C9FA2ABB-E44A-412D-BBEC-437274A9A203}" destId="{5998C87A-E237-4348-AEB9-3B4E9ACC6A85}" srcOrd="2" destOrd="0" parTransId="{37F6A2CD-D37D-447D-B2C9-38B7B6A965AC}" sibTransId="{B225E82B-FC4B-4A16-A2CC-351A9614BA9B}"/>
    <dgm:cxn modelId="{BB53EC9C-FD0D-4683-9F6C-3F934E6D1AFE}" type="presOf" srcId="{5998C87A-E237-4348-AEB9-3B4E9ACC6A85}" destId="{3565A1FA-2358-4B50-A376-B2E8E6420581}" srcOrd="0" destOrd="0" presId="urn:microsoft.com/office/officeart/2005/8/layout/list1"/>
    <dgm:cxn modelId="{B28D4BAC-98E3-433D-91D5-56D6D457E486}" type="presOf" srcId="{D45BAA20-09C2-4697-861A-A204E2339289}" destId="{45D909AE-D63C-4886-8E15-58283FADB13E}" srcOrd="0" destOrd="0" presId="urn:microsoft.com/office/officeart/2005/8/layout/list1"/>
    <dgm:cxn modelId="{9CD42FD0-6B55-4AC8-808D-5F39DC239558}" type="presOf" srcId="{D45BAA20-09C2-4697-861A-A204E2339289}" destId="{88A0EBC0-25ED-4C9C-BB56-F7E53B935890}" srcOrd="1" destOrd="0" presId="urn:microsoft.com/office/officeart/2005/8/layout/list1"/>
    <dgm:cxn modelId="{4B6DDEDB-4EF4-4C60-8D74-DC9BBF9339C1}" type="presOf" srcId="{9C96E1F0-D804-4C69-AD84-7859C1BDB388}" destId="{DB7AAD1A-DD2A-4006-82DC-FC3E44B349A7}" srcOrd="1" destOrd="0" presId="urn:microsoft.com/office/officeart/2005/8/layout/list1"/>
    <dgm:cxn modelId="{531E62E7-2134-4BC1-B612-3FAFCE5D2BB5}" type="presOf" srcId="{5324DCDF-0D1A-4B89-8CC9-DB2F0451DC3E}" destId="{9F61CA64-EC6F-42CF-8BC2-7903DE16A96A}" srcOrd="0" destOrd="0" presId="urn:microsoft.com/office/officeart/2005/8/layout/list1"/>
    <dgm:cxn modelId="{A04338FE-DE32-41F0-BC68-C5953B713BFC}" type="presParOf" srcId="{ABF41368-9DEC-4A8C-8BB2-C182C05EABDE}" destId="{7888C292-1E5B-48E6-A8AB-C443F8026D50}" srcOrd="0" destOrd="0" presId="urn:microsoft.com/office/officeart/2005/8/layout/list1"/>
    <dgm:cxn modelId="{0D1529EA-8272-4D73-9A12-0C57D779421B}" type="presParOf" srcId="{7888C292-1E5B-48E6-A8AB-C443F8026D50}" destId="{E679615A-3444-4F53-BEAE-854A8F13D453}" srcOrd="0" destOrd="0" presId="urn:microsoft.com/office/officeart/2005/8/layout/list1"/>
    <dgm:cxn modelId="{988706E7-8614-4F21-A830-93FB423D15BF}" type="presParOf" srcId="{7888C292-1E5B-48E6-A8AB-C443F8026D50}" destId="{DB7AAD1A-DD2A-4006-82DC-FC3E44B349A7}" srcOrd="1" destOrd="0" presId="urn:microsoft.com/office/officeart/2005/8/layout/list1"/>
    <dgm:cxn modelId="{ACB56738-841B-4E8B-85E2-FFF9EF133A85}" type="presParOf" srcId="{ABF41368-9DEC-4A8C-8BB2-C182C05EABDE}" destId="{B47678DD-2A58-48C2-A660-B99E4632582B}" srcOrd="1" destOrd="0" presId="urn:microsoft.com/office/officeart/2005/8/layout/list1"/>
    <dgm:cxn modelId="{8C39EBD9-9B69-400B-879D-8ABAC2AE2C07}" type="presParOf" srcId="{ABF41368-9DEC-4A8C-8BB2-C182C05EABDE}" destId="{4194DF1D-043F-40B4-921F-709F75DC3492}" srcOrd="2" destOrd="0" presId="urn:microsoft.com/office/officeart/2005/8/layout/list1"/>
    <dgm:cxn modelId="{7DC13E39-699E-4D21-ADDF-4D4D91853D0D}" type="presParOf" srcId="{ABF41368-9DEC-4A8C-8BB2-C182C05EABDE}" destId="{6BF91B23-6A0B-4449-ADD4-36D3225DBBED}" srcOrd="3" destOrd="0" presId="urn:microsoft.com/office/officeart/2005/8/layout/list1"/>
    <dgm:cxn modelId="{91D40E0C-D1B2-4602-8407-C33C2CA4CBD2}" type="presParOf" srcId="{ABF41368-9DEC-4A8C-8BB2-C182C05EABDE}" destId="{A1133F40-CCB5-4B33-84BF-E79A5340739D}" srcOrd="4" destOrd="0" presId="urn:microsoft.com/office/officeart/2005/8/layout/list1"/>
    <dgm:cxn modelId="{55B37061-7521-425C-82DD-A95EC52449F4}" type="presParOf" srcId="{A1133F40-CCB5-4B33-84BF-E79A5340739D}" destId="{9F61CA64-EC6F-42CF-8BC2-7903DE16A96A}" srcOrd="0" destOrd="0" presId="urn:microsoft.com/office/officeart/2005/8/layout/list1"/>
    <dgm:cxn modelId="{BEDFB3B9-B8C7-439C-BFFE-64BCEC6E6149}" type="presParOf" srcId="{A1133F40-CCB5-4B33-84BF-E79A5340739D}" destId="{5CE1FEFD-CCF8-4A31-8319-CF891306ED00}" srcOrd="1" destOrd="0" presId="urn:microsoft.com/office/officeart/2005/8/layout/list1"/>
    <dgm:cxn modelId="{F9B43ABE-4250-4021-A0B4-C2CCD1CB515F}" type="presParOf" srcId="{ABF41368-9DEC-4A8C-8BB2-C182C05EABDE}" destId="{43107108-C5AC-4A4A-AB41-ACBDF9102D6F}" srcOrd="5" destOrd="0" presId="urn:microsoft.com/office/officeart/2005/8/layout/list1"/>
    <dgm:cxn modelId="{CE005A84-B53C-4A94-B185-963D52077C03}" type="presParOf" srcId="{ABF41368-9DEC-4A8C-8BB2-C182C05EABDE}" destId="{02C9CEF2-25EF-4602-9FB3-FFF93469F8BB}" srcOrd="6" destOrd="0" presId="urn:microsoft.com/office/officeart/2005/8/layout/list1"/>
    <dgm:cxn modelId="{DDC05851-1A82-40CF-ADF0-EAAC413AD262}" type="presParOf" srcId="{ABF41368-9DEC-4A8C-8BB2-C182C05EABDE}" destId="{169F4D70-8FCF-4C96-86CA-7C7290C49E8C}" srcOrd="7" destOrd="0" presId="urn:microsoft.com/office/officeart/2005/8/layout/list1"/>
    <dgm:cxn modelId="{ABC65EBD-C304-495D-ACDF-30CB2ABA8BB5}" type="presParOf" srcId="{ABF41368-9DEC-4A8C-8BB2-C182C05EABDE}" destId="{3E37A469-0B69-4F56-ADC3-0EFF6BFA17E4}" srcOrd="8" destOrd="0" presId="urn:microsoft.com/office/officeart/2005/8/layout/list1"/>
    <dgm:cxn modelId="{66AB83FF-0A04-4CA3-A4D8-91E301B6E342}" type="presParOf" srcId="{3E37A469-0B69-4F56-ADC3-0EFF6BFA17E4}" destId="{3565A1FA-2358-4B50-A376-B2E8E6420581}" srcOrd="0" destOrd="0" presId="urn:microsoft.com/office/officeart/2005/8/layout/list1"/>
    <dgm:cxn modelId="{8386EE62-DA11-4A9C-A301-1F50B14627C4}" type="presParOf" srcId="{3E37A469-0B69-4F56-ADC3-0EFF6BFA17E4}" destId="{D2526A7E-FCB3-489B-A3C3-3A7A7EBCC041}" srcOrd="1" destOrd="0" presId="urn:microsoft.com/office/officeart/2005/8/layout/list1"/>
    <dgm:cxn modelId="{1404F6B5-227E-4B05-9BF4-2E060D12D031}" type="presParOf" srcId="{ABF41368-9DEC-4A8C-8BB2-C182C05EABDE}" destId="{82C4121F-C4AE-4550-BFB0-3F3FBA14C98A}" srcOrd="9" destOrd="0" presId="urn:microsoft.com/office/officeart/2005/8/layout/list1"/>
    <dgm:cxn modelId="{7CB6DF97-805D-43E0-8DA3-3956B392109D}" type="presParOf" srcId="{ABF41368-9DEC-4A8C-8BB2-C182C05EABDE}" destId="{74579A03-29FE-4AD2-B05B-15C88A858A6F}" srcOrd="10" destOrd="0" presId="urn:microsoft.com/office/officeart/2005/8/layout/list1"/>
    <dgm:cxn modelId="{1865D126-9085-4151-A22B-5AEF60E402D1}" type="presParOf" srcId="{ABF41368-9DEC-4A8C-8BB2-C182C05EABDE}" destId="{99708788-F020-4FC1-97CF-FA10EBFA4029}" srcOrd="11" destOrd="0" presId="urn:microsoft.com/office/officeart/2005/8/layout/list1"/>
    <dgm:cxn modelId="{5F6892F3-4DF7-41CA-891E-B7F48EE79DFC}" type="presParOf" srcId="{ABF41368-9DEC-4A8C-8BB2-C182C05EABDE}" destId="{5919D320-9040-4D78-A5A2-16923682C374}" srcOrd="12" destOrd="0" presId="urn:microsoft.com/office/officeart/2005/8/layout/list1"/>
    <dgm:cxn modelId="{AA38F90D-54AA-429E-B832-5C8317850D70}" type="presParOf" srcId="{5919D320-9040-4D78-A5A2-16923682C374}" destId="{45D909AE-D63C-4886-8E15-58283FADB13E}" srcOrd="0" destOrd="0" presId="urn:microsoft.com/office/officeart/2005/8/layout/list1"/>
    <dgm:cxn modelId="{F679659C-880F-4270-B2AA-7361D7750736}" type="presParOf" srcId="{5919D320-9040-4D78-A5A2-16923682C374}" destId="{88A0EBC0-25ED-4C9C-BB56-F7E53B935890}" srcOrd="1" destOrd="0" presId="urn:microsoft.com/office/officeart/2005/8/layout/list1"/>
    <dgm:cxn modelId="{9D088DE9-D089-46B8-94D4-CE2C74887229}" type="presParOf" srcId="{ABF41368-9DEC-4A8C-8BB2-C182C05EABDE}" destId="{C4C46426-4CC8-40C5-909E-065E7FB4C8A5}" srcOrd="13" destOrd="0" presId="urn:microsoft.com/office/officeart/2005/8/layout/list1"/>
    <dgm:cxn modelId="{770C7077-6F47-405B-B2C8-18C9819EEE49}" type="presParOf" srcId="{ABF41368-9DEC-4A8C-8BB2-C182C05EABDE}" destId="{1F874BAE-4966-4ED0-9B91-B1610602F14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3FD75-C302-4103-BF09-28F2EB3E86D2}"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7291E9F-1FEE-46F3-A9EF-F3259099B647}">
      <dgm:prSet/>
      <dgm:spPr/>
      <dgm:t>
        <a:bodyPr/>
        <a:lstStyle/>
        <a:p>
          <a:pPr>
            <a:lnSpc>
              <a:spcPct val="100000"/>
            </a:lnSpc>
            <a:defRPr b="1"/>
          </a:pPr>
          <a:r>
            <a:rPr lang="en-US" dirty="0"/>
            <a:t>Foster</a:t>
          </a:r>
        </a:p>
      </dgm:t>
    </dgm:pt>
    <dgm:pt modelId="{A9F31CCE-10A0-47FC-B8E4-74C8F28D183E}" type="parTrans" cxnId="{66D4A6BF-C3FF-4460-A06B-0F6EC3EB0C83}">
      <dgm:prSet/>
      <dgm:spPr/>
      <dgm:t>
        <a:bodyPr/>
        <a:lstStyle/>
        <a:p>
          <a:endParaRPr lang="en-US"/>
        </a:p>
      </dgm:t>
    </dgm:pt>
    <dgm:pt modelId="{14FE7CD0-838D-4DD0-B634-2A14CCFC29D0}" type="sibTrans" cxnId="{66D4A6BF-C3FF-4460-A06B-0F6EC3EB0C83}">
      <dgm:prSet/>
      <dgm:spPr/>
      <dgm:t>
        <a:bodyPr/>
        <a:lstStyle/>
        <a:p>
          <a:endParaRPr lang="en-US"/>
        </a:p>
      </dgm:t>
    </dgm:pt>
    <dgm:pt modelId="{A0FB9A02-2CBB-42C3-B08B-74E44EAF6925}">
      <dgm:prSet/>
      <dgm:spPr/>
      <dgm:t>
        <a:bodyPr/>
        <a:lstStyle/>
        <a:p>
          <a:pPr>
            <a:lnSpc>
              <a:spcPct val="100000"/>
            </a:lnSpc>
          </a:pPr>
          <a:r>
            <a:rPr lang="en-US"/>
            <a:t>Foster New Relationships</a:t>
          </a:r>
        </a:p>
      </dgm:t>
    </dgm:pt>
    <dgm:pt modelId="{144CD1D0-645A-4F9E-A34F-7CDC1FE91BB0}" type="parTrans" cxnId="{0FA1ADDE-BF07-4383-9CFA-6152F83863C5}">
      <dgm:prSet/>
      <dgm:spPr/>
      <dgm:t>
        <a:bodyPr/>
        <a:lstStyle/>
        <a:p>
          <a:endParaRPr lang="en-US"/>
        </a:p>
      </dgm:t>
    </dgm:pt>
    <dgm:pt modelId="{731F6D71-613C-4E74-A4E7-18B9979EF3DE}" type="sibTrans" cxnId="{0FA1ADDE-BF07-4383-9CFA-6152F83863C5}">
      <dgm:prSet/>
      <dgm:spPr/>
      <dgm:t>
        <a:bodyPr/>
        <a:lstStyle/>
        <a:p>
          <a:endParaRPr lang="en-US"/>
        </a:p>
      </dgm:t>
    </dgm:pt>
    <dgm:pt modelId="{DC2ADD26-654D-4F51-9704-245953FE8647}">
      <dgm:prSet/>
      <dgm:spPr/>
      <dgm:t>
        <a:bodyPr/>
        <a:lstStyle/>
        <a:p>
          <a:r>
            <a:rPr lang="en-US"/>
            <a:t>Join a casual sports league</a:t>
          </a:r>
        </a:p>
      </dgm:t>
    </dgm:pt>
    <dgm:pt modelId="{69C772FE-4171-47BA-B33B-61DC62B9E9B7}" type="parTrans" cxnId="{10D7FDD1-C0F4-4DE7-9507-7FE58CC01ED4}">
      <dgm:prSet/>
      <dgm:spPr/>
      <dgm:t>
        <a:bodyPr/>
        <a:lstStyle/>
        <a:p>
          <a:endParaRPr lang="en-US"/>
        </a:p>
      </dgm:t>
    </dgm:pt>
    <dgm:pt modelId="{5011ED18-1F20-4C1B-BFF9-FDA61BB377C1}" type="sibTrans" cxnId="{10D7FDD1-C0F4-4DE7-9507-7FE58CC01ED4}">
      <dgm:prSet/>
      <dgm:spPr/>
      <dgm:t>
        <a:bodyPr/>
        <a:lstStyle/>
        <a:p>
          <a:endParaRPr lang="en-US"/>
        </a:p>
      </dgm:t>
    </dgm:pt>
    <dgm:pt modelId="{E7DE5083-FF4A-45B7-BAFD-2CAC050B2318}">
      <dgm:prSet/>
      <dgm:spPr/>
      <dgm:t>
        <a:bodyPr/>
        <a:lstStyle/>
        <a:p>
          <a:r>
            <a:rPr lang="en-US"/>
            <a:t>Attend a local meetup</a:t>
          </a:r>
        </a:p>
      </dgm:t>
    </dgm:pt>
    <dgm:pt modelId="{658B76E1-50C4-472E-A900-D83B280E24D0}" type="parTrans" cxnId="{C901BC3E-64DB-4D6A-833A-7D8322443A0A}">
      <dgm:prSet/>
      <dgm:spPr/>
      <dgm:t>
        <a:bodyPr/>
        <a:lstStyle/>
        <a:p>
          <a:endParaRPr lang="en-US"/>
        </a:p>
      </dgm:t>
    </dgm:pt>
    <dgm:pt modelId="{475AF7D5-252C-4287-87AE-63DD2B77B024}" type="sibTrans" cxnId="{C901BC3E-64DB-4D6A-833A-7D8322443A0A}">
      <dgm:prSet/>
      <dgm:spPr/>
      <dgm:t>
        <a:bodyPr/>
        <a:lstStyle/>
        <a:p>
          <a:endParaRPr lang="en-US"/>
        </a:p>
      </dgm:t>
    </dgm:pt>
    <dgm:pt modelId="{13E1A643-388F-4DE3-8C07-F318A3B4BE6F}">
      <dgm:prSet/>
      <dgm:spPr/>
      <dgm:t>
        <a:bodyPr/>
        <a:lstStyle/>
        <a:p>
          <a:r>
            <a:rPr lang="en-US"/>
            <a:t>Get involved in your community by volunteering something you care about</a:t>
          </a:r>
        </a:p>
      </dgm:t>
    </dgm:pt>
    <dgm:pt modelId="{209B9CF6-70CF-406F-B17B-7636DBD1A86C}" type="parTrans" cxnId="{8F5BBAFE-3106-4F50-AB4F-A85B7A59C5DA}">
      <dgm:prSet/>
      <dgm:spPr/>
      <dgm:t>
        <a:bodyPr/>
        <a:lstStyle/>
        <a:p>
          <a:endParaRPr lang="en-US"/>
        </a:p>
      </dgm:t>
    </dgm:pt>
    <dgm:pt modelId="{3BECACCA-61E7-4B6C-9F15-5EC8293F681F}" type="sibTrans" cxnId="{8F5BBAFE-3106-4F50-AB4F-A85B7A59C5DA}">
      <dgm:prSet/>
      <dgm:spPr/>
      <dgm:t>
        <a:bodyPr/>
        <a:lstStyle/>
        <a:p>
          <a:endParaRPr lang="en-US"/>
        </a:p>
      </dgm:t>
    </dgm:pt>
    <dgm:pt modelId="{5F044652-914C-4B71-98C8-8EEDC909C0B2}">
      <dgm:prSet/>
      <dgm:spPr/>
      <dgm:t>
        <a:bodyPr/>
        <a:lstStyle/>
        <a:p>
          <a:pPr>
            <a:lnSpc>
              <a:spcPct val="100000"/>
            </a:lnSpc>
            <a:defRPr b="1"/>
          </a:pPr>
          <a:r>
            <a:rPr lang="en-US"/>
            <a:t>Develop</a:t>
          </a:r>
        </a:p>
      </dgm:t>
    </dgm:pt>
    <dgm:pt modelId="{59C2E527-80D7-4467-952A-A6AE1A60922B}" type="parTrans" cxnId="{31806DFD-D28C-46DD-9803-6A1693810035}">
      <dgm:prSet/>
      <dgm:spPr/>
      <dgm:t>
        <a:bodyPr/>
        <a:lstStyle/>
        <a:p>
          <a:endParaRPr lang="en-US"/>
        </a:p>
      </dgm:t>
    </dgm:pt>
    <dgm:pt modelId="{E80A5415-D847-49D0-89B2-CDD901A0E2DA}" type="sibTrans" cxnId="{31806DFD-D28C-46DD-9803-6A1693810035}">
      <dgm:prSet/>
      <dgm:spPr/>
      <dgm:t>
        <a:bodyPr/>
        <a:lstStyle/>
        <a:p>
          <a:endParaRPr lang="en-US"/>
        </a:p>
      </dgm:t>
    </dgm:pt>
    <dgm:pt modelId="{E1EDA6BF-6580-49CB-BCC9-25480752EAD2}">
      <dgm:prSet/>
      <dgm:spPr/>
      <dgm:t>
        <a:bodyPr/>
        <a:lstStyle/>
        <a:p>
          <a:pPr>
            <a:lnSpc>
              <a:spcPct val="100000"/>
            </a:lnSpc>
          </a:pPr>
          <a:r>
            <a:rPr lang="en-US"/>
            <a:t>Develop New Professional Skills</a:t>
          </a:r>
        </a:p>
      </dgm:t>
    </dgm:pt>
    <dgm:pt modelId="{70A74FDF-0B11-4686-93AF-8D95A69DF0BB}" type="parTrans" cxnId="{44CFCF5F-4C4F-4592-953C-5C8776D89054}">
      <dgm:prSet/>
      <dgm:spPr/>
      <dgm:t>
        <a:bodyPr/>
        <a:lstStyle/>
        <a:p>
          <a:endParaRPr lang="en-US"/>
        </a:p>
      </dgm:t>
    </dgm:pt>
    <dgm:pt modelId="{458E4587-1FB1-4B12-8A95-6C4F829E4D7E}" type="sibTrans" cxnId="{44CFCF5F-4C4F-4592-953C-5C8776D89054}">
      <dgm:prSet/>
      <dgm:spPr/>
      <dgm:t>
        <a:bodyPr/>
        <a:lstStyle/>
        <a:p>
          <a:endParaRPr lang="en-US"/>
        </a:p>
      </dgm:t>
    </dgm:pt>
    <dgm:pt modelId="{B3C06E13-5F03-41F6-8D4A-2A942DD2790A}">
      <dgm:prSet/>
      <dgm:spPr/>
      <dgm:t>
        <a:bodyPr/>
        <a:lstStyle/>
        <a:p>
          <a:r>
            <a:rPr lang="en-US"/>
            <a:t>Return to school</a:t>
          </a:r>
        </a:p>
      </dgm:t>
    </dgm:pt>
    <dgm:pt modelId="{86A40E62-09F3-4399-8F5E-749D7F744250}" type="parTrans" cxnId="{520B5BE8-D061-4132-A71D-88492A9F54E0}">
      <dgm:prSet/>
      <dgm:spPr/>
      <dgm:t>
        <a:bodyPr/>
        <a:lstStyle/>
        <a:p>
          <a:endParaRPr lang="en-US"/>
        </a:p>
      </dgm:t>
    </dgm:pt>
    <dgm:pt modelId="{FF6F2577-239A-424D-91B4-EE6A0F6AF4C2}" type="sibTrans" cxnId="{520B5BE8-D061-4132-A71D-88492A9F54E0}">
      <dgm:prSet/>
      <dgm:spPr/>
      <dgm:t>
        <a:bodyPr/>
        <a:lstStyle/>
        <a:p>
          <a:endParaRPr lang="en-US"/>
        </a:p>
      </dgm:t>
    </dgm:pt>
    <dgm:pt modelId="{0C6CAE2A-5A00-497D-BCCE-0DD2C79681A1}">
      <dgm:prSet/>
      <dgm:spPr/>
      <dgm:t>
        <a:bodyPr/>
        <a:lstStyle/>
        <a:p>
          <a:r>
            <a:rPr lang="en-US"/>
            <a:t>Find a job</a:t>
          </a:r>
        </a:p>
      </dgm:t>
    </dgm:pt>
    <dgm:pt modelId="{7D12A46C-ED44-4302-A604-834467A92C20}" type="parTrans" cxnId="{3BEB22BA-73DC-4CE2-94BE-551EF5F2AA4F}">
      <dgm:prSet/>
      <dgm:spPr/>
      <dgm:t>
        <a:bodyPr/>
        <a:lstStyle/>
        <a:p>
          <a:endParaRPr lang="en-US"/>
        </a:p>
      </dgm:t>
    </dgm:pt>
    <dgm:pt modelId="{E7C429AD-F71D-4B56-A78C-F8D37F4ABDD7}" type="sibTrans" cxnId="{3BEB22BA-73DC-4CE2-94BE-551EF5F2AA4F}">
      <dgm:prSet/>
      <dgm:spPr/>
      <dgm:t>
        <a:bodyPr/>
        <a:lstStyle/>
        <a:p>
          <a:endParaRPr lang="en-US"/>
        </a:p>
      </dgm:t>
    </dgm:pt>
    <dgm:pt modelId="{5661697F-17AD-4540-819C-4E9339D127FB}">
      <dgm:prSet/>
      <dgm:spPr/>
      <dgm:t>
        <a:bodyPr/>
        <a:lstStyle/>
        <a:p>
          <a:r>
            <a:rPr lang="en-US"/>
            <a:t>Practice your existing skills or build new skills</a:t>
          </a:r>
        </a:p>
      </dgm:t>
    </dgm:pt>
    <dgm:pt modelId="{D130A6F9-1557-40AB-BF78-5C9B84291AA4}" type="parTrans" cxnId="{E2A3334E-750B-4BFB-91BE-2149533511BD}">
      <dgm:prSet/>
      <dgm:spPr/>
      <dgm:t>
        <a:bodyPr/>
        <a:lstStyle/>
        <a:p>
          <a:endParaRPr lang="en-US"/>
        </a:p>
      </dgm:t>
    </dgm:pt>
    <dgm:pt modelId="{7D8B2116-6A35-4983-BD1F-C1ABB67A674A}" type="sibTrans" cxnId="{E2A3334E-750B-4BFB-91BE-2149533511BD}">
      <dgm:prSet/>
      <dgm:spPr/>
      <dgm:t>
        <a:bodyPr/>
        <a:lstStyle/>
        <a:p>
          <a:endParaRPr lang="en-US"/>
        </a:p>
      </dgm:t>
    </dgm:pt>
    <dgm:pt modelId="{EFDF704D-051E-4271-A245-8992467693A3}">
      <dgm:prSet/>
      <dgm:spPr/>
      <dgm:t>
        <a:bodyPr/>
        <a:lstStyle/>
        <a:p>
          <a:pPr>
            <a:lnSpc>
              <a:spcPct val="100000"/>
            </a:lnSpc>
            <a:defRPr b="1"/>
          </a:pPr>
          <a:r>
            <a:rPr lang="en-US"/>
            <a:t>Refocus</a:t>
          </a:r>
        </a:p>
      </dgm:t>
    </dgm:pt>
    <dgm:pt modelId="{23AA80CA-7616-46D7-84A3-A46656D5E964}" type="parTrans" cxnId="{DDEAC5CC-11A4-4ECF-9329-A7B61E899FC6}">
      <dgm:prSet/>
      <dgm:spPr/>
      <dgm:t>
        <a:bodyPr/>
        <a:lstStyle/>
        <a:p>
          <a:endParaRPr lang="en-US"/>
        </a:p>
      </dgm:t>
    </dgm:pt>
    <dgm:pt modelId="{99D3DC91-8572-4619-92E7-3EAA1BB48D74}" type="sibTrans" cxnId="{DDEAC5CC-11A4-4ECF-9329-A7B61E899FC6}">
      <dgm:prSet/>
      <dgm:spPr/>
      <dgm:t>
        <a:bodyPr/>
        <a:lstStyle/>
        <a:p>
          <a:endParaRPr lang="en-US"/>
        </a:p>
      </dgm:t>
    </dgm:pt>
    <dgm:pt modelId="{0B485FD6-9C09-4972-9881-EB10F10B71B4}">
      <dgm:prSet/>
      <dgm:spPr/>
      <dgm:t>
        <a:bodyPr/>
        <a:lstStyle/>
        <a:p>
          <a:pPr>
            <a:lnSpc>
              <a:spcPct val="100000"/>
            </a:lnSpc>
          </a:pPr>
          <a:r>
            <a:rPr lang="en-US"/>
            <a:t>Refocus on Existing Relationships</a:t>
          </a:r>
        </a:p>
      </dgm:t>
    </dgm:pt>
    <dgm:pt modelId="{435AC1DA-42A0-4DC2-B205-02C762D9F151}" type="parTrans" cxnId="{6135E948-4C1F-4B84-85AC-B100244369A3}">
      <dgm:prSet/>
      <dgm:spPr/>
      <dgm:t>
        <a:bodyPr/>
        <a:lstStyle/>
        <a:p>
          <a:endParaRPr lang="en-US"/>
        </a:p>
      </dgm:t>
    </dgm:pt>
    <dgm:pt modelId="{30B0588C-E55A-45F2-ABC1-1C8AB2CB1FBC}" type="sibTrans" cxnId="{6135E948-4C1F-4B84-85AC-B100244369A3}">
      <dgm:prSet/>
      <dgm:spPr/>
      <dgm:t>
        <a:bodyPr/>
        <a:lstStyle/>
        <a:p>
          <a:endParaRPr lang="en-US"/>
        </a:p>
      </dgm:t>
    </dgm:pt>
    <dgm:pt modelId="{B9DDB571-D809-4ECA-810B-3DC3097E0FFE}">
      <dgm:prSet/>
      <dgm:spPr/>
      <dgm:t>
        <a:bodyPr/>
        <a:lstStyle/>
        <a:p>
          <a:r>
            <a:rPr lang="en-US"/>
            <a:t>Build a routine around socializing with friends and family</a:t>
          </a:r>
        </a:p>
      </dgm:t>
    </dgm:pt>
    <dgm:pt modelId="{DE8A2C21-3779-4158-BB75-9DCAF52D6B1B}" type="parTrans" cxnId="{8485E8C3-CD1D-446D-AB0F-9D97FCA362A8}">
      <dgm:prSet/>
      <dgm:spPr/>
      <dgm:t>
        <a:bodyPr/>
        <a:lstStyle/>
        <a:p>
          <a:endParaRPr lang="en-US"/>
        </a:p>
      </dgm:t>
    </dgm:pt>
    <dgm:pt modelId="{A78A58A3-7F48-4DB6-8B2F-19D3A28DE203}" type="sibTrans" cxnId="{8485E8C3-CD1D-446D-AB0F-9D97FCA362A8}">
      <dgm:prSet/>
      <dgm:spPr/>
      <dgm:t>
        <a:bodyPr/>
        <a:lstStyle/>
        <a:p>
          <a:endParaRPr lang="en-US"/>
        </a:p>
      </dgm:t>
    </dgm:pt>
    <dgm:pt modelId="{C8DC0486-F23B-40D9-AFA1-9463DF2344E4}">
      <dgm:prSet/>
      <dgm:spPr/>
      <dgm:t>
        <a:bodyPr/>
        <a:lstStyle/>
        <a:p>
          <a:r>
            <a:rPr lang="en-US"/>
            <a:t>Be proactive</a:t>
          </a:r>
        </a:p>
      </dgm:t>
    </dgm:pt>
    <dgm:pt modelId="{C2D61F0D-0440-4EC2-8B26-0D4FB21EF584}" type="parTrans" cxnId="{9337D0D8-0F91-44DA-BAEB-3E976A037874}">
      <dgm:prSet/>
      <dgm:spPr/>
      <dgm:t>
        <a:bodyPr/>
        <a:lstStyle/>
        <a:p>
          <a:endParaRPr lang="en-US"/>
        </a:p>
      </dgm:t>
    </dgm:pt>
    <dgm:pt modelId="{97704E09-26CA-4896-BC33-2C0D594DB77A}" type="sibTrans" cxnId="{9337D0D8-0F91-44DA-BAEB-3E976A037874}">
      <dgm:prSet/>
      <dgm:spPr/>
      <dgm:t>
        <a:bodyPr/>
        <a:lstStyle/>
        <a:p>
          <a:endParaRPr lang="en-US"/>
        </a:p>
      </dgm:t>
    </dgm:pt>
    <dgm:pt modelId="{326BD765-DF0C-47B6-97C6-AA62E6E5108A}">
      <dgm:prSet/>
      <dgm:spPr/>
      <dgm:t>
        <a:bodyPr/>
        <a:lstStyle/>
        <a:p>
          <a:r>
            <a:rPr lang="en-US"/>
            <a:t>Say “yes” to every social invitation that will not put you at risk of relapse</a:t>
          </a:r>
        </a:p>
      </dgm:t>
    </dgm:pt>
    <dgm:pt modelId="{62CF17B1-1828-4DA9-86FE-A51ADF699B06}" type="parTrans" cxnId="{E031B541-20C1-4C55-A061-7CD780511DCB}">
      <dgm:prSet/>
      <dgm:spPr/>
      <dgm:t>
        <a:bodyPr/>
        <a:lstStyle/>
        <a:p>
          <a:endParaRPr lang="en-US"/>
        </a:p>
      </dgm:t>
    </dgm:pt>
    <dgm:pt modelId="{7A9C9E1C-37F7-4991-9379-209D239757AD}" type="sibTrans" cxnId="{E031B541-20C1-4C55-A061-7CD780511DCB}">
      <dgm:prSet/>
      <dgm:spPr/>
      <dgm:t>
        <a:bodyPr/>
        <a:lstStyle/>
        <a:p>
          <a:endParaRPr lang="en-US"/>
        </a:p>
      </dgm:t>
    </dgm:pt>
    <dgm:pt modelId="{773ABE7D-752D-4172-83A8-31B7BD356019}" type="pres">
      <dgm:prSet presAssocID="{6313FD75-C302-4103-BF09-28F2EB3E86D2}" presName="root" presStyleCnt="0">
        <dgm:presLayoutVars>
          <dgm:dir/>
          <dgm:resizeHandles val="exact"/>
        </dgm:presLayoutVars>
      </dgm:prSet>
      <dgm:spPr/>
    </dgm:pt>
    <dgm:pt modelId="{AFB30532-4581-40E1-83C0-BE700D49F7A9}" type="pres">
      <dgm:prSet presAssocID="{A7291E9F-1FEE-46F3-A9EF-F3259099B647}" presName="compNode" presStyleCnt="0"/>
      <dgm:spPr/>
    </dgm:pt>
    <dgm:pt modelId="{86CFF074-AAD0-44C3-9275-6503B2C94A4E}" type="pres">
      <dgm:prSet presAssocID="{A7291E9F-1FEE-46F3-A9EF-F3259099B6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EDBE6BF6-6854-4D70-AC7F-F0EB9020DA5D}" type="pres">
      <dgm:prSet presAssocID="{A7291E9F-1FEE-46F3-A9EF-F3259099B647}" presName="iconSpace" presStyleCnt="0"/>
      <dgm:spPr/>
    </dgm:pt>
    <dgm:pt modelId="{26BCFD4D-1048-409D-9772-33A7F5AAAF3D}" type="pres">
      <dgm:prSet presAssocID="{A7291E9F-1FEE-46F3-A9EF-F3259099B647}" presName="parTx" presStyleLbl="revTx" presStyleIdx="0" presStyleCnt="6">
        <dgm:presLayoutVars>
          <dgm:chMax val="0"/>
          <dgm:chPref val="0"/>
        </dgm:presLayoutVars>
      </dgm:prSet>
      <dgm:spPr/>
    </dgm:pt>
    <dgm:pt modelId="{DFA27A4C-E265-4AF4-8379-5E7C4975284C}" type="pres">
      <dgm:prSet presAssocID="{A7291E9F-1FEE-46F3-A9EF-F3259099B647}" presName="txSpace" presStyleCnt="0"/>
      <dgm:spPr/>
    </dgm:pt>
    <dgm:pt modelId="{8E71CEE7-DAA7-4350-899A-1DBAADD8509E}" type="pres">
      <dgm:prSet presAssocID="{A7291E9F-1FEE-46F3-A9EF-F3259099B647}" presName="desTx" presStyleLbl="revTx" presStyleIdx="1" presStyleCnt="6">
        <dgm:presLayoutVars/>
      </dgm:prSet>
      <dgm:spPr/>
    </dgm:pt>
    <dgm:pt modelId="{B51C61D0-BD4F-4524-91F1-503F1B4897BD}" type="pres">
      <dgm:prSet presAssocID="{14FE7CD0-838D-4DD0-B634-2A14CCFC29D0}" presName="sibTrans" presStyleCnt="0"/>
      <dgm:spPr/>
    </dgm:pt>
    <dgm:pt modelId="{3C60CCAC-3A80-4923-A416-531E58094956}" type="pres">
      <dgm:prSet presAssocID="{5F044652-914C-4B71-98C8-8EEDC909C0B2}" presName="compNode" presStyleCnt="0"/>
      <dgm:spPr/>
    </dgm:pt>
    <dgm:pt modelId="{13EC166D-21C0-4361-A98A-949D2767E308}" type="pres">
      <dgm:prSet presAssocID="{5F044652-914C-4B71-98C8-8EEDC909C0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92853BE-C1E7-42C9-B37A-9A09E4C76D9C}" type="pres">
      <dgm:prSet presAssocID="{5F044652-914C-4B71-98C8-8EEDC909C0B2}" presName="iconSpace" presStyleCnt="0"/>
      <dgm:spPr/>
    </dgm:pt>
    <dgm:pt modelId="{A050D4A7-85D2-426F-976E-1B95D9F5F13A}" type="pres">
      <dgm:prSet presAssocID="{5F044652-914C-4B71-98C8-8EEDC909C0B2}" presName="parTx" presStyleLbl="revTx" presStyleIdx="2" presStyleCnt="6">
        <dgm:presLayoutVars>
          <dgm:chMax val="0"/>
          <dgm:chPref val="0"/>
        </dgm:presLayoutVars>
      </dgm:prSet>
      <dgm:spPr/>
    </dgm:pt>
    <dgm:pt modelId="{B36D3772-F408-456A-A961-6AF8C38FED34}" type="pres">
      <dgm:prSet presAssocID="{5F044652-914C-4B71-98C8-8EEDC909C0B2}" presName="txSpace" presStyleCnt="0"/>
      <dgm:spPr/>
    </dgm:pt>
    <dgm:pt modelId="{0C4015E4-1610-48D9-B760-936F109CA465}" type="pres">
      <dgm:prSet presAssocID="{5F044652-914C-4B71-98C8-8EEDC909C0B2}" presName="desTx" presStyleLbl="revTx" presStyleIdx="3" presStyleCnt="6">
        <dgm:presLayoutVars/>
      </dgm:prSet>
      <dgm:spPr/>
    </dgm:pt>
    <dgm:pt modelId="{5F3C53EE-258B-4EB0-8F4B-802905746278}" type="pres">
      <dgm:prSet presAssocID="{E80A5415-D847-49D0-89B2-CDD901A0E2DA}" presName="sibTrans" presStyleCnt="0"/>
      <dgm:spPr/>
    </dgm:pt>
    <dgm:pt modelId="{F179C167-2076-4190-8C68-CAA1DA55CFBC}" type="pres">
      <dgm:prSet presAssocID="{EFDF704D-051E-4271-A245-8992467693A3}" presName="compNode" presStyleCnt="0"/>
      <dgm:spPr/>
    </dgm:pt>
    <dgm:pt modelId="{45056164-DF9E-4395-810C-58017519F09D}" type="pres">
      <dgm:prSet presAssocID="{EFDF704D-051E-4271-A245-8992467693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53EF51F-920A-4F07-AF97-327BE1DFBA90}" type="pres">
      <dgm:prSet presAssocID="{EFDF704D-051E-4271-A245-8992467693A3}" presName="iconSpace" presStyleCnt="0"/>
      <dgm:spPr/>
    </dgm:pt>
    <dgm:pt modelId="{C324DC6B-E17D-458A-AF9F-257B91ECF0BE}" type="pres">
      <dgm:prSet presAssocID="{EFDF704D-051E-4271-A245-8992467693A3}" presName="parTx" presStyleLbl="revTx" presStyleIdx="4" presStyleCnt="6">
        <dgm:presLayoutVars>
          <dgm:chMax val="0"/>
          <dgm:chPref val="0"/>
        </dgm:presLayoutVars>
      </dgm:prSet>
      <dgm:spPr/>
    </dgm:pt>
    <dgm:pt modelId="{741ED9E6-0388-4C2E-A1F3-DFDCBE906962}" type="pres">
      <dgm:prSet presAssocID="{EFDF704D-051E-4271-A245-8992467693A3}" presName="txSpace" presStyleCnt="0"/>
      <dgm:spPr/>
    </dgm:pt>
    <dgm:pt modelId="{2A2E9B21-F35F-4597-9721-55783F7FB309}" type="pres">
      <dgm:prSet presAssocID="{EFDF704D-051E-4271-A245-8992467693A3}" presName="desTx" presStyleLbl="revTx" presStyleIdx="5" presStyleCnt="6">
        <dgm:presLayoutVars/>
      </dgm:prSet>
      <dgm:spPr/>
    </dgm:pt>
  </dgm:ptLst>
  <dgm:cxnLst>
    <dgm:cxn modelId="{958DF115-7F5C-4B37-8A95-15812D9D9F29}" type="presOf" srcId="{0C6CAE2A-5A00-497D-BCCE-0DD2C79681A1}" destId="{0C4015E4-1610-48D9-B760-936F109CA465}" srcOrd="0" destOrd="2" presId="urn:microsoft.com/office/officeart/2018/5/layout/CenteredIconLabelDescriptionList"/>
    <dgm:cxn modelId="{2DA2E11F-E131-4573-88D1-FCCFF5AB7394}" type="presOf" srcId="{326BD765-DF0C-47B6-97C6-AA62E6E5108A}" destId="{2A2E9B21-F35F-4597-9721-55783F7FB309}" srcOrd="0" destOrd="3" presId="urn:microsoft.com/office/officeart/2018/5/layout/CenteredIconLabelDescriptionList"/>
    <dgm:cxn modelId="{C637C825-492D-4FA5-BD76-743FCF0EA8A5}" type="presOf" srcId="{DC2ADD26-654D-4F51-9704-245953FE8647}" destId="{8E71CEE7-DAA7-4350-899A-1DBAADD8509E}" srcOrd="0" destOrd="1" presId="urn:microsoft.com/office/officeart/2018/5/layout/CenteredIconLabelDescriptionList"/>
    <dgm:cxn modelId="{C901BC3E-64DB-4D6A-833A-7D8322443A0A}" srcId="{A0FB9A02-2CBB-42C3-B08B-74E44EAF6925}" destId="{E7DE5083-FF4A-45B7-BAFD-2CAC050B2318}" srcOrd="1" destOrd="0" parTransId="{658B76E1-50C4-472E-A900-D83B280E24D0}" sibTransId="{475AF7D5-252C-4287-87AE-63DD2B77B024}"/>
    <dgm:cxn modelId="{7E11DC40-4AB9-4D01-AD53-789A622DDB71}" type="presOf" srcId="{B9DDB571-D809-4ECA-810B-3DC3097E0FFE}" destId="{2A2E9B21-F35F-4597-9721-55783F7FB309}" srcOrd="0" destOrd="1" presId="urn:microsoft.com/office/officeart/2018/5/layout/CenteredIconLabelDescriptionList"/>
    <dgm:cxn modelId="{44CFCF5F-4C4F-4592-953C-5C8776D89054}" srcId="{5F044652-914C-4B71-98C8-8EEDC909C0B2}" destId="{E1EDA6BF-6580-49CB-BCC9-25480752EAD2}" srcOrd="0" destOrd="0" parTransId="{70A74FDF-0B11-4686-93AF-8D95A69DF0BB}" sibTransId="{458E4587-1FB1-4B12-8A95-6C4F829E4D7E}"/>
    <dgm:cxn modelId="{E031B541-20C1-4C55-A061-7CD780511DCB}" srcId="{0B485FD6-9C09-4972-9881-EB10F10B71B4}" destId="{326BD765-DF0C-47B6-97C6-AA62E6E5108A}" srcOrd="2" destOrd="0" parTransId="{62CF17B1-1828-4DA9-86FE-A51ADF699B06}" sibTransId="{7A9C9E1C-37F7-4991-9379-209D239757AD}"/>
    <dgm:cxn modelId="{87375165-DA4F-46FA-A05E-B22266121013}" type="presOf" srcId="{B3C06E13-5F03-41F6-8D4A-2A942DD2790A}" destId="{0C4015E4-1610-48D9-B760-936F109CA465}" srcOrd="0" destOrd="1" presId="urn:microsoft.com/office/officeart/2018/5/layout/CenteredIconLabelDescriptionList"/>
    <dgm:cxn modelId="{2DB1C446-5E16-4B96-B4B8-D94F9A981C54}" type="presOf" srcId="{13E1A643-388F-4DE3-8C07-F318A3B4BE6F}" destId="{8E71CEE7-DAA7-4350-899A-1DBAADD8509E}" srcOrd="0" destOrd="3" presId="urn:microsoft.com/office/officeart/2018/5/layout/CenteredIconLabelDescriptionList"/>
    <dgm:cxn modelId="{6135E948-4C1F-4B84-85AC-B100244369A3}" srcId="{EFDF704D-051E-4271-A245-8992467693A3}" destId="{0B485FD6-9C09-4972-9881-EB10F10B71B4}" srcOrd="0" destOrd="0" parTransId="{435AC1DA-42A0-4DC2-B205-02C762D9F151}" sibTransId="{30B0588C-E55A-45F2-ABC1-1C8AB2CB1FBC}"/>
    <dgm:cxn modelId="{F8862B4A-C9E0-4457-9F84-CDC85C8A8730}" type="presOf" srcId="{E7DE5083-FF4A-45B7-BAFD-2CAC050B2318}" destId="{8E71CEE7-DAA7-4350-899A-1DBAADD8509E}" srcOrd="0" destOrd="2" presId="urn:microsoft.com/office/officeart/2018/5/layout/CenteredIconLabelDescriptionList"/>
    <dgm:cxn modelId="{50C6266C-5DF5-459D-AE3B-5968F82E9873}" type="presOf" srcId="{A7291E9F-1FEE-46F3-A9EF-F3259099B647}" destId="{26BCFD4D-1048-409D-9772-33A7F5AAAF3D}" srcOrd="0" destOrd="0" presId="urn:microsoft.com/office/officeart/2018/5/layout/CenteredIconLabelDescriptionList"/>
    <dgm:cxn modelId="{16D23E6C-F778-460E-9550-BAD0A61A35E5}" type="presOf" srcId="{A0FB9A02-2CBB-42C3-B08B-74E44EAF6925}" destId="{8E71CEE7-DAA7-4350-899A-1DBAADD8509E}" srcOrd="0" destOrd="0" presId="urn:microsoft.com/office/officeart/2018/5/layout/CenteredIconLabelDescriptionList"/>
    <dgm:cxn modelId="{E2A3334E-750B-4BFB-91BE-2149533511BD}" srcId="{E1EDA6BF-6580-49CB-BCC9-25480752EAD2}" destId="{5661697F-17AD-4540-819C-4E9339D127FB}" srcOrd="2" destOrd="0" parTransId="{D130A6F9-1557-40AB-BF78-5C9B84291AA4}" sibTransId="{7D8B2116-6A35-4983-BD1F-C1ABB67A674A}"/>
    <dgm:cxn modelId="{612F1E5A-D97E-466A-8222-7F8C6334A7BF}" type="presOf" srcId="{E1EDA6BF-6580-49CB-BCC9-25480752EAD2}" destId="{0C4015E4-1610-48D9-B760-936F109CA465}" srcOrd="0" destOrd="0" presId="urn:microsoft.com/office/officeart/2018/5/layout/CenteredIconLabelDescriptionList"/>
    <dgm:cxn modelId="{63DB007E-6624-4B29-86AF-10EF3D1E4622}" type="presOf" srcId="{5F044652-914C-4B71-98C8-8EEDC909C0B2}" destId="{A050D4A7-85D2-426F-976E-1B95D9F5F13A}" srcOrd="0" destOrd="0" presId="urn:microsoft.com/office/officeart/2018/5/layout/CenteredIconLabelDescriptionList"/>
    <dgm:cxn modelId="{A0AEF58F-9B95-45A3-A5E6-148C04F9903B}" type="presOf" srcId="{C8DC0486-F23B-40D9-AFA1-9463DF2344E4}" destId="{2A2E9B21-F35F-4597-9721-55783F7FB309}" srcOrd="0" destOrd="2" presId="urn:microsoft.com/office/officeart/2018/5/layout/CenteredIconLabelDescriptionList"/>
    <dgm:cxn modelId="{3B95F4AB-F19D-446D-9DCF-143B35F5B425}" type="presOf" srcId="{5661697F-17AD-4540-819C-4E9339D127FB}" destId="{0C4015E4-1610-48D9-B760-936F109CA465}" srcOrd="0" destOrd="3" presId="urn:microsoft.com/office/officeart/2018/5/layout/CenteredIconLabelDescriptionList"/>
    <dgm:cxn modelId="{3BEB22BA-73DC-4CE2-94BE-551EF5F2AA4F}" srcId="{E1EDA6BF-6580-49CB-BCC9-25480752EAD2}" destId="{0C6CAE2A-5A00-497D-BCCE-0DD2C79681A1}" srcOrd="1" destOrd="0" parTransId="{7D12A46C-ED44-4302-A604-834467A92C20}" sibTransId="{E7C429AD-F71D-4B56-A78C-F8D37F4ABDD7}"/>
    <dgm:cxn modelId="{181CAABA-00CB-4CD8-94A8-8FFBC2C27D93}" type="presOf" srcId="{6313FD75-C302-4103-BF09-28F2EB3E86D2}" destId="{773ABE7D-752D-4172-83A8-31B7BD356019}" srcOrd="0" destOrd="0" presId="urn:microsoft.com/office/officeart/2018/5/layout/CenteredIconLabelDescriptionList"/>
    <dgm:cxn modelId="{768CD7BD-A8BC-47A3-8CCC-4253270A43A3}" type="presOf" srcId="{EFDF704D-051E-4271-A245-8992467693A3}" destId="{C324DC6B-E17D-458A-AF9F-257B91ECF0BE}" srcOrd="0" destOrd="0" presId="urn:microsoft.com/office/officeart/2018/5/layout/CenteredIconLabelDescriptionList"/>
    <dgm:cxn modelId="{66D4A6BF-C3FF-4460-A06B-0F6EC3EB0C83}" srcId="{6313FD75-C302-4103-BF09-28F2EB3E86D2}" destId="{A7291E9F-1FEE-46F3-A9EF-F3259099B647}" srcOrd="0" destOrd="0" parTransId="{A9F31CCE-10A0-47FC-B8E4-74C8F28D183E}" sibTransId="{14FE7CD0-838D-4DD0-B634-2A14CCFC29D0}"/>
    <dgm:cxn modelId="{85DE16C2-7525-40E2-9A54-023602FEEF75}" type="presOf" srcId="{0B485FD6-9C09-4972-9881-EB10F10B71B4}" destId="{2A2E9B21-F35F-4597-9721-55783F7FB309}" srcOrd="0" destOrd="0" presId="urn:microsoft.com/office/officeart/2018/5/layout/CenteredIconLabelDescriptionList"/>
    <dgm:cxn modelId="{8485E8C3-CD1D-446D-AB0F-9D97FCA362A8}" srcId="{0B485FD6-9C09-4972-9881-EB10F10B71B4}" destId="{B9DDB571-D809-4ECA-810B-3DC3097E0FFE}" srcOrd="0" destOrd="0" parTransId="{DE8A2C21-3779-4158-BB75-9DCAF52D6B1B}" sibTransId="{A78A58A3-7F48-4DB6-8B2F-19D3A28DE203}"/>
    <dgm:cxn modelId="{DDEAC5CC-11A4-4ECF-9329-A7B61E899FC6}" srcId="{6313FD75-C302-4103-BF09-28F2EB3E86D2}" destId="{EFDF704D-051E-4271-A245-8992467693A3}" srcOrd="2" destOrd="0" parTransId="{23AA80CA-7616-46D7-84A3-A46656D5E964}" sibTransId="{99D3DC91-8572-4619-92E7-3EAA1BB48D74}"/>
    <dgm:cxn modelId="{10D7FDD1-C0F4-4DE7-9507-7FE58CC01ED4}" srcId="{A0FB9A02-2CBB-42C3-B08B-74E44EAF6925}" destId="{DC2ADD26-654D-4F51-9704-245953FE8647}" srcOrd="0" destOrd="0" parTransId="{69C772FE-4171-47BA-B33B-61DC62B9E9B7}" sibTransId="{5011ED18-1F20-4C1B-BFF9-FDA61BB377C1}"/>
    <dgm:cxn modelId="{9337D0D8-0F91-44DA-BAEB-3E976A037874}" srcId="{0B485FD6-9C09-4972-9881-EB10F10B71B4}" destId="{C8DC0486-F23B-40D9-AFA1-9463DF2344E4}" srcOrd="1" destOrd="0" parTransId="{C2D61F0D-0440-4EC2-8B26-0D4FB21EF584}" sibTransId="{97704E09-26CA-4896-BC33-2C0D594DB77A}"/>
    <dgm:cxn modelId="{0FA1ADDE-BF07-4383-9CFA-6152F83863C5}" srcId="{A7291E9F-1FEE-46F3-A9EF-F3259099B647}" destId="{A0FB9A02-2CBB-42C3-B08B-74E44EAF6925}" srcOrd="0" destOrd="0" parTransId="{144CD1D0-645A-4F9E-A34F-7CDC1FE91BB0}" sibTransId="{731F6D71-613C-4E74-A4E7-18B9979EF3DE}"/>
    <dgm:cxn modelId="{520B5BE8-D061-4132-A71D-88492A9F54E0}" srcId="{E1EDA6BF-6580-49CB-BCC9-25480752EAD2}" destId="{B3C06E13-5F03-41F6-8D4A-2A942DD2790A}" srcOrd="0" destOrd="0" parTransId="{86A40E62-09F3-4399-8F5E-749D7F744250}" sibTransId="{FF6F2577-239A-424D-91B4-EE6A0F6AF4C2}"/>
    <dgm:cxn modelId="{31806DFD-D28C-46DD-9803-6A1693810035}" srcId="{6313FD75-C302-4103-BF09-28F2EB3E86D2}" destId="{5F044652-914C-4B71-98C8-8EEDC909C0B2}" srcOrd="1" destOrd="0" parTransId="{59C2E527-80D7-4467-952A-A6AE1A60922B}" sibTransId="{E80A5415-D847-49D0-89B2-CDD901A0E2DA}"/>
    <dgm:cxn modelId="{8F5BBAFE-3106-4F50-AB4F-A85B7A59C5DA}" srcId="{A0FB9A02-2CBB-42C3-B08B-74E44EAF6925}" destId="{13E1A643-388F-4DE3-8C07-F318A3B4BE6F}" srcOrd="2" destOrd="0" parTransId="{209B9CF6-70CF-406F-B17B-7636DBD1A86C}" sibTransId="{3BECACCA-61E7-4B6C-9F15-5EC8293F681F}"/>
    <dgm:cxn modelId="{4AEB4074-E729-41A8-84AC-E5938F524F1F}" type="presParOf" srcId="{773ABE7D-752D-4172-83A8-31B7BD356019}" destId="{AFB30532-4581-40E1-83C0-BE700D49F7A9}" srcOrd="0" destOrd="0" presId="urn:microsoft.com/office/officeart/2018/5/layout/CenteredIconLabelDescriptionList"/>
    <dgm:cxn modelId="{33897B86-F090-4DF8-8A26-803E3932C946}" type="presParOf" srcId="{AFB30532-4581-40E1-83C0-BE700D49F7A9}" destId="{86CFF074-AAD0-44C3-9275-6503B2C94A4E}" srcOrd="0" destOrd="0" presId="urn:microsoft.com/office/officeart/2018/5/layout/CenteredIconLabelDescriptionList"/>
    <dgm:cxn modelId="{24007688-8625-40C8-A91F-67F0435D6F0E}" type="presParOf" srcId="{AFB30532-4581-40E1-83C0-BE700D49F7A9}" destId="{EDBE6BF6-6854-4D70-AC7F-F0EB9020DA5D}" srcOrd="1" destOrd="0" presId="urn:microsoft.com/office/officeart/2018/5/layout/CenteredIconLabelDescriptionList"/>
    <dgm:cxn modelId="{7A8A16C9-2556-4C5E-9AFC-BDB24D198329}" type="presParOf" srcId="{AFB30532-4581-40E1-83C0-BE700D49F7A9}" destId="{26BCFD4D-1048-409D-9772-33A7F5AAAF3D}" srcOrd="2" destOrd="0" presId="urn:microsoft.com/office/officeart/2018/5/layout/CenteredIconLabelDescriptionList"/>
    <dgm:cxn modelId="{A077EECF-5DA0-4249-AF42-9D9A7111A3B3}" type="presParOf" srcId="{AFB30532-4581-40E1-83C0-BE700D49F7A9}" destId="{DFA27A4C-E265-4AF4-8379-5E7C4975284C}" srcOrd="3" destOrd="0" presId="urn:microsoft.com/office/officeart/2018/5/layout/CenteredIconLabelDescriptionList"/>
    <dgm:cxn modelId="{208B31EC-D5B6-427A-BFE0-EFE2DAAB021D}" type="presParOf" srcId="{AFB30532-4581-40E1-83C0-BE700D49F7A9}" destId="{8E71CEE7-DAA7-4350-899A-1DBAADD8509E}" srcOrd="4" destOrd="0" presId="urn:microsoft.com/office/officeart/2018/5/layout/CenteredIconLabelDescriptionList"/>
    <dgm:cxn modelId="{25E02C65-A735-4268-B2F6-4F15284FDBAC}" type="presParOf" srcId="{773ABE7D-752D-4172-83A8-31B7BD356019}" destId="{B51C61D0-BD4F-4524-91F1-503F1B4897BD}" srcOrd="1" destOrd="0" presId="urn:microsoft.com/office/officeart/2018/5/layout/CenteredIconLabelDescriptionList"/>
    <dgm:cxn modelId="{96B16943-CB1E-4FC6-BDF5-A4499D6A2F79}" type="presParOf" srcId="{773ABE7D-752D-4172-83A8-31B7BD356019}" destId="{3C60CCAC-3A80-4923-A416-531E58094956}" srcOrd="2" destOrd="0" presId="urn:microsoft.com/office/officeart/2018/5/layout/CenteredIconLabelDescriptionList"/>
    <dgm:cxn modelId="{FB83FCDD-EC29-4424-8E74-9FFF6064B6C0}" type="presParOf" srcId="{3C60CCAC-3A80-4923-A416-531E58094956}" destId="{13EC166D-21C0-4361-A98A-949D2767E308}" srcOrd="0" destOrd="0" presId="urn:microsoft.com/office/officeart/2018/5/layout/CenteredIconLabelDescriptionList"/>
    <dgm:cxn modelId="{DAFCB75A-DE6E-42F6-B74D-9E589125A544}" type="presParOf" srcId="{3C60CCAC-3A80-4923-A416-531E58094956}" destId="{D92853BE-C1E7-42C9-B37A-9A09E4C76D9C}" srcOrd="1" destOrd="0" presId="urn:microsoft.com/office/officeart/2018/5/layout/CenteredIconLabelDescriptionList"/>
    <dgm:cxn modelId="{2E248CA0-5F1C-4B85-9CD6-4BC160F635B9}" type="presParOf" srcId="{3C60CCAC-3A80-4923-A416-531E58094956}" destId="{A050D4A7-85D2-426F-976E-1B95D9F5F13A}" srcOrd="2" destOrd="0" presId="urn:microsoft.com/office/officeart/2018/5/layout/CenteredIconLabelDescriptionList"/>
    <dgm:cxn modelId="{17583B16-7C79-4A9D-9644-5F4E1D9B42CC}" type="presParOf" srcId="{3C60CCAC-3A80-4923-A416-531E58094956}" destId="{B36D3772-F408-456A-A961-6AF8C38FED34}" srcOrd="3" destOrd="0" presId="urn:microsoft.com/office/officeart/2018/5/layout/CenteredIconLabelDescriptionList"/>
    <dgm:cxn modelId="{AE3B7EFC-1FFE-4A47-89C2-1C592E9EE699}" type="presParOf" srcId="{3C60CCAC-3A80-4923-A416-531E58094956}" destId="{0C4015E4-1610-48D9-B760-936F109CA465}" srcOrd="4" destOrd="0" presId="urn:microsoft.com/office/officeart/2018/5/layout/CenteredIconLabelDescriptionList"/>
    <dgm:cxn modelId="{0E25F4E5-431A-4907-A3B2-721591AB2EBD}" type="presParOf" srcId="{773ABE7D-752D-4172-83A8-31B7BD356019}" destId="{5F3C53EE-258B-4EB0-8F4B-802905746278}" srcOrd="3" destOrd="0" presId="urn:microsoft.com/office/officeart/2018/5/layout/CenteredIconLabelDescriptionList"/>
    <dgm:cxn modelId="{B10B19B4-2EAB-4206-AB63-67AB3510ED41}" type="presParOf" srcId="{773ABE7D-752D-4172-83A8-31B7BD356019}" destId="{F179C167-2076-4190-8C68-CAA1DA55CFBC}" srcOrd="4" destOrd="0" presId="urn:microsoft.com/office/officeart/2018/5/layout/CenteredIconLabelDescriptionList"/>
    <dgm:cxn modelId="{D4AEA41C-1525-4900-9F3B-61822AE5AE2F}" type="presParOf" srcId="{F179C167-2076-4190-8C68-CAA1DA55CFBC}" destId="{45056164-DF9E-4395-810C-58017519F09D}" srcOrd="0" destOrd="0" presId="urn:microsoft.com/office/officeart/2018/5/layout/CenteredIconLabelDescriptionList"/>
    <dgm:cxn modelId="{D2A3CEAA-8551-4791-B2F0-F4E33577BA34}" type="presParOf" srcId="{F179C167-2076-4190-8C68-CAA1DA55CFBC}" destId="{E53EF51F-920A-4F07-AF97-327BE1DFBA90}" srcOrd="1" destOrd="0" presId="urn:microsoft.com/office/officeart/2018/5/layout/CenteredIconLabelDescriptionList"/>
    <dgm:cxn modelId="{ADFA29EB-DD3C-445C-BBBD-62FB6C010438}" type="presParOf" srcId="{F179C167-2076-4190-8C68-CAA1DA55CFBC}" destId="{C324DC6B-E17D-458A-AF9F-257B91ECF0BE}" srcOrd="2" destOrd="0" presId="urn:microsoft.com/office/officeart/2018/5/layout/CenteredIconLabelDescriptionList"/>
    <dgm:cxn modelId="{0A61F576-A4B6-4B67-AE9E-880C93FB27C2}" type="presParOf" srcId="{F179C167-2076-4190-8C68-CAA1DA55CFBC}" destId="{741ED9E6-0388-4C2E-A1F3-DFDCBE906962}" srcOrd="3" destOrd="0" presId="urn:microsoft.com/office/officeart/2018/5/layout/CenteredIconLabelDescriptionList"/>
    <dgm:cxn modelId="{4FBF2E3C-6087-4274-8313-A30DA867BEEC}" type="presParOf" srcId="{F179C167-2076-4190-8C68-CAA1DA55CFBC}" destId="{2A2E9B21-F35F-4597-9721-55783F7FB30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F8A7D-D3B3-4134-9DC1-50C72F3F97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1B901B-2A2A-4446-8AF3-96BE740AB2CA}">
      <dgm:prSet/>
      <dgm:spPr/>
      <dgm:t>
        <a:bodyPr/>
        <a:lstStyle/>
        <a:p>
          <a:r>
            <a:rPr lang="en-US" dirty="0"/>
            <a:t>In the Precontemplation stage, clients do not recognize that they have a problem with substance use or they recognize the problem but are not ready to change their substance use behaviors.</a:t>
          </a:r>
        </a:p>
      </dgm:t>
    </dgm:pt>
    <dgm:pt modelId="{C25B3D5C-09CD-4AE8-B68E-A1A6F59AAC03}" type="parTrans" cxnId="{FFDD080A-17EF-46BB-A51E-40137E049583}">
      <dgm:prSet/>
      <dgm:spPr/>
      <dgm:t>
        <a:bodyPr/>
        <a:lstStyle/>
        <a:p>
          <a:endParaRPr lang="en-US"/>
        </a:p>
      </dgm:t>
    </dgm:pt>
    <dgm:pt modelId="{3A3256BF-6FA4-47A0-9C54-363B9D68F24E}" type="sibTrans" cxnId="{FFDD080A-17EF-46BB-A51E-40137E049583}">
      <dgm:prSet/>
      <dgm:spPr/>
      <dgm:t>
        <a:bodyPr/>
        <a:lstStyle/>
        <a:p>
          <a:endParaRPr lang="en-US"/>
        </a:p>
      </dgm:t>
    </dgm:pt>
    <dgm:pt modelId="{6EA74EDB-F470-4DC0-B6EF-D438550A142F}">
      <dgm:prSet/>
      <dgm:spPr/>
      <dgm:t>
        <a:bodyPr/>
        <a:lstStyle/>
        <a:p>
          <a:r>
            <a:rPr lang="en-US"/>
            <a:t>Counselors should be nonjudgmental about clients' low motivation to change and instead focus on building a strong working alliance.</a:t>
          </a:r>
        </a:p>
      </dgm:t>
    </dgm:pt>
    <dgm:pt modelId="{E1E6B858-788B-4460-B9E5-C53CA6D17E63}" type="parTrans" cxnId="{9982A3B0-1896-4741-BAB0-99D808F92E41}">
      <dgm:prSet/>
      <dgm:spPr/>
      <dgm:t>
        <a:bodyPr/>
        <a:lstStyle/>
        <a:p>
          <a:endParaRPr lang="en-US"/>
        </a:p>
      </dgm:t>
    </dgm:pt>
    <dgm:pt modelId="{4DD49AA6-F70E-4E7A-95D4-3224DD9C28DA}" type="sibTrans" cxnId="{9982A3B0-1896-4741-BAB0-99D808F92E41}">
      <dgm:prSet/>
      <dgm:spPr/>
      <dgm:t>
        <a:bodyPr/>
        <a:lstStyle/>
        <a:p>
          <a:endParaRPr lang="en-US"/>
        </a:p>
      </dgm:t>
    </dgm:pt>
    <dgm:pt modelId="{4D98B047-688A-4277-B45F-4D521053F29F}">
      <dgm:prSet/>
      <dgm:spPr/>
      <dgm:t>
        <a:bodyPr/>
        <a:lstStyle/>
        <a:p>
          <a:r>
            <a:rPr lang="en-US"/>
            <a:t>A key strategy to helping clients move from the Precontemplation stage to contemplating change is to raise their level of concern and awareness of the risk associated with their current substance use behaviors.</a:t>
          </a:r>
        </a:p>
      </dgm:t>
    </dgm:pt>
    <dgm:pt modelId="{27878D83-1F7F-477A-9361-63A76CFEF6D0}" type="parTrans" cxnId="{A2986D2E-E65E-44BC-A23B-42B0AF242C30}">
      <dgm:prSet/>
      <dgm:spPr/>
      <dgm:t>
        <a:bodyPr/>
        <a:lstStyle/>
        <a:p>
          <a:endParaRPr lang="en-US"/>
        </a:p>
      </dgm:t>
    </dgm:pt>
    <dgm:pt modelId="{415779FF-A0DD-4A15-9A51-AAD0FCF8D46C}" type="sibTrans" cxnId="{A2986D2E-E65E-44BC-A23B-42B0AF242C30}">
      <dgm:prSet/>
      <dgm:spPr/>
      <dgm:t>
        <a:bodyPr/>
        <a:lstStyle/>
        <a:p>
          <a:endParaRPr lang="en-US"/>
        </a:p>
      </dgm:t>
    </dgm:pt>
    <dgm:pt modelId="{77CDCB1F-1FF1-4F05-BBCC-61E0C24032D6}">
      <dgm:prSet/>
      <dgm:spPr/>
      <dgm:t>
        <a:bodyPr/>
        <a:lstStyle/>
        <a:p>
          <a:r>
            <a:rPr lang="en-US"/>
            <a:t>Involving family members and significant others (SOs) can increase clients' concern about substance use.</a:t>
          </a:r>
        </a:p>
      </dgm:t>
    </dgm:pt>
    <dgm:pt modelId="{57A650FB-0CED-4710-945F-8E7C8AE5BBC0}" type="parTrans" cxnId="{21C94DA0-BA2B-4C39-A2B4-16CAB5FC5BA7}">
      <dgm:prSet/>
      <dgm:spPr/>
      <dgm:t>
        <a:bodyPr/>
        <a:lstStyle/>
        <a:p>
          <a:endParaRPr lang="en-US"/>
        </a:p>
      </dgm:t>
    </dgm:pt>
    <dgm:pt modelId="{42FFB869-614B-4DED-95AB-7F2E3CF01A17}" type="sibTrans" cxnId="{21C94DA0-BA2B-4C39-A2B4-16CAB5FC5BA7}">
      <dgm:prSet/>
      <dgm:spPr/>
      <dgm:t>
        <a:bodyPr/>
        <a:lstStyle/>
        <a:p>
          <a:endParaRPr lang="en-US"/>
        </a:p>
      </dgm:t>
    </dgm:pt>
    <dgm:pt modelId="{FAC226FB-3A85-4484-82FD-CD74B8A08061}" type="pres">
      <dgm:prSet presAssocID="{C3DF8A7D-D3B3-4134-9DC1-50C72F3F97D5}" presName="linear" presStyleCnt="0">
        <dgm:presLayoutVars>
          <dgm:animLvl val="lvl"/>
          <dgm:resizeHandles val="exact"/>
        </dgm:presLayoutVars>
      </dgm:prSet>
      <dgm:spPr/>
    </dgm:pt>
    <dgm:pt modelId="{BA2FEA83-62F4-4F84-AB05-EF7B8EA3D774}" type="pres">
      <dgm:prSet presAssocID="{231B901B-2A2A-4446-8AF3-96BE740AB2CA}" presName="parentText" presStyleLbl="node1" presStyleIdx="0" presStyleCnt="4">
        <dgm:presLayoutVars>
          <dgm:chMax val="0"/>
          <dgm:bulletEnabled val="1"/>
        </dgm:presLayoutVars>
      </dgm:prSet>
      <dgm:spPr/>
    </dgm:pt>
    <dgm:pt modelId="{F7E07821-66DC-4981-A6CF-69F8D6E552BA}" type="pres">
      <dgm:prSet presAssocID="{3A3256BF-6FA4-47A0-9C54-363B9D68F24E}" presName="spacer" presStyleCnt="0"/>
      <dgm:spPr/>
    </dgm:pt>
    <dgm:pt modelId="{371902EA-A122-4504-B9D8-EAD9035320D5}" type="pres">
      <dgm:prSet presAssocID="{6EA74EDB-F470-4DC0-B6EF-D438550A142F}" presName="parentText" presStyleLbl="node1" presStyleIdx="1" presStyleCnt="4">
        <dgm:presLayoutVars>
          <dgm:chMax val="0"/>
          <dgm:bulletEnabled val="1"/>
        </dgm:presLayoutVars>
      </dgm:prSet>
      <dgm:spPr/>
    </dgm:pt>
    <dgm:pt modelId="{6B625AAB-D82F-4445-B428-6E78D013746B}" type="pres">
      <dgm:prSet presAssocID="{4DD49AA6-F70E-4E7A-95D4-3224DD9C28DA}" presName="spacer" presStyleCnt="0"/>
      <dgm:spPr/>
    </dgm:pt>
    <dgm:pt modelId="{C819D14C-8FD8-4DAF-B621-E0B7AFC27898}" type="pres">
      <dgm:prSet presAssocID="{4D98B047-688A-4277-B45F-4D521053F29F}" presName="parentText" presStyleLbl="node1" presStyleIdx="2" presStyleCnt="4">
        <dgm:presLayoutVars>
          <dgm:chMax val="0"/>
          <dgm:bulletEnabled val="1"/>
        </dgm:presLayoutVars>
      </dgm:prSet>
      <dgm:spPr/>
    </dgm:pt>
    <dgm:pt modelId="{134AF1C2-FD05-47D6-B68D-7A17AF803A61}" type="pres">
      <dgm:prSet presAssocID="{415779FF-A0DD-4A15-9A51-AAD0FCF8D46C}" presName="spacer" presStyleCnt="0"/>
      <dgm:spPr/>
    </dgm:pt>
    <dgm:pt modelId="{95AD2188-C6F5-4F94-B861-345614F3C604}" type="pres">
      <dgm:prSet presAssocID="{77CDCB1F-1FF1-4F05-BBCC-61E0C24032D6}" presName="parentText" presStyleLbl="node1" presStyleIdx="3" presStyleCnt="4">
        <dgm:presLayoutVars>
          <dgm:chMax val="0"/>
          <dgm:bulletEnabled val="1"/>
        </dgm:presLayoutVars>
      </dgm:prSet>
      <dgm:spPr/>
    </dgm:pt>
  </dgm:ptLst>
  <dgm:cxnLst>
    <dgm:cxn modelId="{FFDD080A-17EF-46BB-A51E-40137E049583}" srcId="{C3DF8A7D-D3B3-4134-9DC1-50C72F3F97D5}" destId="{231B901B-2A2A-4446-8AF3-96BE740AB2CA}" srcOrd="0" destOrd="0" parTransId="{C25B3D5C-09CD-4AE8-B68E-A1A6F59AAC03}" sibTransId="{3A3256BF-6FA4-47A0-9C54-363B9D68F24E}"/>
    <dgm:cxn modelId="{A2986D2E-E65E-44BC-A23B-42B0AF242C30}" srcId="{C3DF8A7D-D3B3-4134-9DC1-50C72F3F97D5}" destId="{4D98B047-688A-4277-B45F-4D521053F29F}" srcOrd="2" destOrd="0" parTransId="{27878D83-1F7F-477A-9361-63A76CFEF6D0}" sibTransId="{415779FF-A0DD-4A15-9A51-AAD0FCF8D46C}"/>
    <dgm:cxn modelId="{CE8C1035-4453-4DDB-AFF4-1A33A1F391D6}" type="presOf" srcId="{77CDCB1F-1FF1-4F05-BBCC-61E0C24032D6}" destId="{95AD2188-C6F5-4F94-B861-345614F3C604}" srcOrd="0" destOrd="0" presId="urn:microsoft.com/office/officeart/2005/8/layout/vList2"/>
    <dgm:cxn modelId="{2CBFB75C-F120-4B83-801B-07C88AC89492}" type="presOf" srcId="{231B901B-2A2A-4446-8AF3-96BE740AB2CA}" destId="{BA2FEA83-62F4-4F84-AB05-EF7B8EA3D774}" srcOrd="0" destOrd="0" presId="urn:microsoft.com/office/officeart/2005/8/layout/vList2"/>
    <dgm:cxn modelId="{F0F71A76-E9BA-45A2-929F-D325219AD066}" type="presOf" srcId="{C3DF8A7D-D3B3-4134-9DC1-50C72F3F97D5}" destId="{FAC226FB-3A85-4484-82FD-CD74B8A08061}" srcOrd="0" destOrd="0" presId="urn:microsoft.com/office/officeart/2005/8/layout/vList2"/>
    <dgm:cxn modelId="{03F9D881-7882-4275-AF15-6F3C219F2D3A}" type="presOf" srcId="{6EA74EDB-F470-4DC0-B6EF-D438550A142F}" destId="{371902EA-A122-4504-B9D8-EAD9035320D5}" srcOrd="0" destOrd="0" presId="urn:microsoft.com/office/officeart/2005/8/layout/vList2"/>
    <dgm:cxn modelId="{37EEF49D-6022-4567-97C4-02855E638AEC}" type="presOf" srcId="{4D98B047-688A-4277-B45F-4D521053F29F}" destId="{C819D14C-8FD8-4DAF-B621-E0B7AFC27898}" srcOrd="0" destOrd="0" presId="urn:microsoft.com/office/officeart/2005/8/layout/vList2"/>
    <dgm:cxn modelId="{21C94DA0-BA2B-4C39-A2B4-16CAB5FC5BA7}" srcId="{C3DF8A7D-D3B3-4134-9DC1-50C72F3F97D5}" destId="{77CDCB1F-1FF1-4F05-BBCC-61E0C24032D6}" srcOrd="3" destOrd="0" parTransId="{57A650FB-0CED-4710-945F-8E7C8AE5BBC0}" sibTransId="{42FFB869-614B-4DED-95AB-7F2E3CF01A17}"/>
    <dgm:cxn modelId="{9982A3B0-1896-4741-BAB0-99D808F92E41}" srcId="{C3DF8A7D-D3B3-4134-9DC1-50C72F3F97D5}" destId="{6EA74EDB-F470-4DC0-B6EF-D438550A142F}" srcOrd="1" destOrd="0" parTransId="{E1E6B858-788B-4460-B9E5-C53CA6D17E63}" sibTransId="{4DD49AA6-F70E-4E7A-95D4-3224DD9C28DA}"/>
    <dgm:cxn modelId="{ED735126-F7BD-4465-980C-002A89C1B192}" type="presParOf" srcId="{FAC226FB-3A85-4484-82FD-CD74B8A08061}" destId="{BA2FEA83-62F4-4F84-AB05-EF7B8EA3D774}" srcOrd="0" destOrd="0" presId="urn:microsoft.com/office/officeart/2005/8/layout/vList2"/>
    <dgm:cxn modelId="{BF9984A3-5936-4600-92B1-62D865FFC4BB}" type="presParOf" srcId="{FAC226FB-3A85-4484-82FD-CD74B8A08061}" destId="{F7E07821-66DC-4981-A6CF-69F8D6E552BA}" srcOrd="1" destOrd="0" presId="urn:microsoft.com/office/officeart/2005/8/layout/vList2"/>
    <dgm:cxn modelId="{B9F7988D-E66A-4C13-8DBB-A405781E5EB3}" type="presParOf" srcId="{FAC226FB-3A85-4484-82FD-CD74B8A08061}" destId="{371902EA-A122-4504-B9D8-EAD9035320D5}" srcOrd="2" destOrd="0" presId="urn:microsoft.com/office/officeart/2005/8/layout/vList2"/>
    <dgm:cxn modelId="{69DB17E7-A301-4FC6-BBB3-945129C1C27E}" type="presParOf" srcId="{FAC226FB-3A85-4484-82FD-CD74B8A08061}" destId="{6B625AAB-D82F-4445-B428-6E78D013746B}" srcOrd="3" destOrd="0" presId="urn:microsoft.com/office/officeart/2005/8/layout/vList2"/>
    <dgm:cxn modelId="{7451636C-0B6D-43FB-A884-AF1F1189FACA}" type="presParOf" srcId="{FAC226FB-3A85-4484-82FD-CD74B8A08061}" destId="{C819D14C-8FD8-4DAF-B621-E0B7AFC27898}" srcOrd="4" destOrd="0" presId="urn:microsoft.com/office/officeart/2005/8/layout/vList2"/>
    <dgm:cxn modelId="{E6E116C1-1E0E-4687-8CFB-DFD9B7EB0F67}" type="presParOf" srcId="{FAC226FB-3A85-4484-82FD-CD74B8A08061}" destId="{134AF1C2-FD05-47D6-B68D-7A17AF803A61}" srcOrd="5" destOrd="0" presId="urn:microsoft.com/office/officeart/2005/8/layout/vList2"/>
    <dgm:cxn modelId="{3D9C8D5F-647F-4E3A-B23A-057224A47DE8}" type="presParOf" srcId="{FAC226FB-3A85-4484-82FD-CD74B8A08061}" destId="{95AD2188-C6F5-4F94-B861-345614F3C60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47C5F-D1DC-4416-B04C-E019DC54B801}">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F10FD-66C8-43A9-8517-C484953548E9}">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81D36-54BE-4BC0-A735-97BA9BFF53E9}">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Assessing High-Risk Situations</a:t>
          </a:r>
        </a:p>
      </dsp:txBody>
      <dsp:txXfrm>
        <a:off x="75768" y="3053169"/>
        <a:ext cx="3093750" cy="720000"/>
      </dsp:txXfrm>
    </dsp:sp>
    <dsp:sp modelId="{7951E07B-2E4B-4792-9749-548364B7D586}">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53CD2-DFDB-4192-9364-392173A7503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AEDE5-00BB-4341-9B1A-00C9F619629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Learning Coping Skills</a:t>
          </a:r>
        </a:p>
      </dsp:txBody>
      <dsp:txXfrm>
        <a:off x="3710925" y="3053169"/>
        <a:ext cx="3093750" cy="720000"/>
      </dsp:txXfrm>
    </dsp:sp>
    <dsp:sp modelId="{7E384CB6-5724-4129-8558-C8FB87AF97F6}">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80D51-636C-4C04-99B0-9F086D046372}">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0395D-C8AC-4C20-81A7-8D500EFF5B6E}">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Changing Attitudes</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58A00-1112-4F05-A988-86CEF1B60300}">
      <dsp:nvSpPr>
        <dsp:cNvPr id="0" name=""/>
        <dsp:cNvSpPr/>
      </dsp:nvSpPr>
      <dsp:spPr>
        <a:xfrm>
          <a:off x="0" y="971173"/>
          <a:ext cx="755950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EAFA1-B55C-42B6-A2D6-7A42C7F7F643}">
      <dsp:nvSpPr>
        <dsp:cNvPr id="0" name=""/>
        <dsp:cNvSpPr/>
      </dsp:nvSpPr>
      <dsp:spPr>
        <a:xfrm>
          <a:off x="377975" y="749773"/>
          <a:ext cx="5291652"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666750">
            <a:lnSpc>
              <a:spcPct val="90000"/>
            </a:lnSpc>
            <a:spcBef>
              <a:spcPct val="0"/>
            </a:spcBef>
            <a:spcAft>
              <a:spcPct val="35000"/>
            </a:spcAft>
            <a:buNone/>
          </a:pPr>
          <a:r>
            <a:rPr lang="en-US" sz="1500" kern="1200"/>
            <a:t>Monitor your emotions for a week.</a:t>
          </a:r>
        </a:p>
      </dsp:txBody>
      <dsp:txXfrm>
        <a:off x="399591" y="771389"/>
        <a:ext cx="5248420" cy="399568"/>
      </dsp:txXfrm>
    </dsp:sp>
    <dsp:sp modelId="{E23F4228-011C-4C21-8AA3-7BA53FED12A6}">
      <dsp:nvSpPr>
        <dsp:cNvPr id="0" name=""/>
        <dsp:cNvSpPr/>
      </dsp:nvSpPr>
      <dsp:spPr>
        <a:xfrm>
          <a:off x="0" y="1651573"/>
          <a:ext cx="7559504" cy="184275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312420" rIns="58670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Which emotions came up most frequently?</a:t>
          </a:r>
        </a:p>
        <a:p>
          <a:pPr marL="114300" lvl="1" indent="-114300" algn="l" defTabSz="666750">
            <a:lnSpc>
              <a:spcPct val="90000"/>
            </a:lnSpc>
            <a:spcBef>
              <a:spcPct val="0"/>
            </a:spcBef>
            <a:spcAft>
              <a:spcPct val="15000"/>
            </a:spcAft>
            <a:buChar char="•"/>
          </a:pPr>
          <a:r>
            <a:rPr lang="en-US" sz="1500" kern="1200"/>
            <a:t>Which emotion was associated with using behaviors or being tempted to use alcohol or other drug use?</a:t>
          </a:r>
        </a:p>
        <a:p>
          <a:pPr marL="114300" lvl="1" indent="-114300" algn="l" defTabSz="666750">
            <a:lnSpc>
              <a:spcPct val="90000"/>
            </a:lnSpc>
            <a:spcBef>
              <a:spcPct val="0"/>
            </a:spcBef>
            <a:spcAft>
              <a:spcPct val="15000"/>
            </a:spcAft>
            <a:buChar char="•"/>
          </a:pPr>
          <a:r>
            <a:rPr lang="en-US" sz="1500" kern="1200"/>
            <a:t>Did any situations repeat themselves?</a:t>
          </a:r>
        </a:p>
        <a:p>
          <a:pPr marL="114300" lvl="1" indent="-114300" algn="l" defTabSz="666750">
            <a:lnSpc>
              <a:spcPct val="90000"/>
            </a:lnSpc>
            <a:spcBef>
              <a:spcPct val="0"/>
            </a:spcBef>
            <a:spcAft>
              <a:spcPct val="15000"/>
            </a:spcAft>
            <a:buChar char="•"/>
          </a:pPr>
          <a:r>
            <a:rPr lang="en-US" sz="1500" kern="1200"/>
            <a:t>Who was present most when often?</a:t>
          </a:r>
        </a:p>
        <a:p>
          <a:pPr marL="114300" lvl="1" indent="-114300" algn="l" defTabSz="666750">
            <a:lnSpc>
              <a:spcPct val="90000"/>
            </a:lnSpc>
            <a:spcBef>
              <a:spcPct val="0"/>
            </a:spcBef>
            <a:spcAft>
              <a:spcPct val="15000"/>
            </a:spcAft>
            <a:buChar char="•"/>
          </a:pPr>
          <a:r>
            <a:rPr lang="en-US" sz="1500" kern="1200"/>
            <a:t>Which coping strategies worked? Which didn’t cause you problems later? </a:t>
          </a:r>
        </a:p>
      </dsp:txBody>
      <dsp:txXfrm>
        <a:off x="0" y="1651573"/>
        <a:ext cx="7559504" cy="1842750"/>
      </dsp:txXfrm>
    </dsp:sp>
    <dsp:sp modelId="{DDE03C20-40B2-4F16-8622-72AA5F9C8423}">
      <dsp:nvSpPr>
        <dsp:cNvPr id="0" name=""/>
        <dsp:cNvSpPr/>
      </dsp:nvSpPr>
      <dsp:spPr>
        <a:xfrm>
          <a:off x="377975" y="1430173"/>
          <a:ext cx="5291652" cy="4428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666750">
            <a:lnSpc>
              <a:spcPct val="90000"/>
            </a:lnSpc>
            <a:spcBef>
              <a:spcPct val="0"/>
            </a:spcBef>
            <a:spcAft>
              <a:spcPct val="35000"/>
            </a:spcAft>
            <a:buNone/>
          </a:pPr>
          <a:r>
            <a:rPr lang="en-US" sz="1500" kern="1200"/>
            <a:t>Study and understand the patterns of your negative emotions.</a:t>
          </a:r>
        </a:p>
      </dsp:txBody>
      <dsp:txXfrm>
        <a:off x="399591" y="1451789"/>
        <a:ext cx="5248420" cy="399568"/>
      </dsp:txXfrm>
    </dsp:sp>
    <dsp:sp modelId="{4909F99A-9AA3-4F41-8E67-3C60CC371C7D}">
      <dsp:nvSpPr>
        <dsp:cNvPr id="0" name=""/>
        <dsp:cNvSpPr/>
      </dsp:nvSpPr>
      <dsp:spPr>
        <a:xfrm>
          <a:off x="0" y="3796723"/>
          <a:ext cx="7559504" cy="378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9696C-EE54-483F-ACBF-14ACC9B5A58E}">
      <dsp:nvSpPr>
        <dsp:cNvPr id="0" name=""/>
        <dsp:cNvSpPr/>
      </dsp:nvSpPr>
      <dsp:spPr>
        <a:xfrm>
          <a:off x="377975" y="3575323"/>
          <a:ext cx="5291652"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666750">
            <a:lnSpc>
              <a:spcPct val="90000"/>
            </a:lnSpc>
            <a:spcBef>
              <a:spcPct val="0"/>
            </a:spcBef>
            <a:spcAft>
              <a:spcPct val="35000"/>
            </a:spcAft>
            <a:buNone/>
          </a:pPr>
          <a:r>
            <a:rPr lang="en-US" sz="1500" kern="1200"/>
            <a:t>Anticipate your future negative emotions.</a:t>
          </a:r>
        </a:p>
      </dsp:txBody>
      <dsp:txXfrm>
        <a:off x="399591" y="3596939"/>
        <a:ext cx="5248420" cy="399568"/>
      </dsp:txXfrm>
    </dsp:sp>
    <dsp:sp modelId="{17BA0D64-FAB4-4842-9A59-317D63A09F40}">
      <dsp:nvSpPr>
        <dsp:cNvPr id="0" name=""/>
        <dsp:cNvSpPr/>
      </dsp:nvSpPr>
      <dsp:spPr>
        <a:xfrm>
          <a:off x="0" y="4477123"/>
          <a:ext cx="7559504" cy="3780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E35F7-793C-403A-AFA0-C04483304B03}">
      <dsp:nvSpPr>
        <dsp:cNvPr id="0" name=""/>
        <dsp:cNvSpPr/>
      </dsp:nvSpPr>
      <dsp:spPr>
        <a:xfrm>
          <a:off x="377975" y="4255723"/>
          <a:ext cx="5291652" cy="4428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666750">
            <a:lnSpc>
              <a:spcPct val="90000"/>
            </a:lnSpc>
            <a:spcBef>
              <a:spcPct val="0"/>
            </a:spcBef>
            <a:spcAft>
              <a:spcPct val="35000"/>
            </a:spcAft>
            <a:buNone/>
          </a:pPr>
          <a:r>
            <a:rPr lang="en-US" sz="1500" kern="1200"/>
            <a:t>Create a plan to cope with those emotions.</a:t>
          </a:r>
        </a:p>
      </dsp:txBody>
      <dsp:txXfrm>
        <a:off x="399591" y="4277339"/>
        <a:ext cx="5248420" cy="399568"/>
      </dsp:txXfrm>
    </dsp:sp>
    <dsp:sp modelId="{3BEF4A0C-3AE6-4698-BA6C-2B289FEC684E}">
      <dsp:nvSpPr>
        <dsp:cNvPr id="0" name=""/>
        <dsp:cNvSpPr/>
      </dsp:nvSpPr>
      <dsp:spPr>
        <a:xfrm>
          <a:off x="0" y="5157523"/>
          <a:ext cx="7559504" cy="37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337CB-79CC-4F93-95CC-56C2DFF4BC8E}">
      <dsp:nvSpPr>
        <dsp:cNvPr id="0" name=""/>
        <dsp:cNvSpPr/>
      </dsp:nvSpPr>
      <dsp:spPr>
        <a:xfrm>
          <a:off x="377975" y="4936123"/>
          <a:ext cx="5291652"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666750">
            <a:lnSpc>
              <a:spcPct val="90000"/>
            </a:lnSpc>
            <a:spcBef>
              <a:spcPct val="0"/>
            </a:spcBef>
            <a:spcAft>
              <a:spcPct val="35000"/>
            </a:spcAft>
            <a:buNone/>
          </a:pPr>
          <a:r>
            <a:rPr lang="en-US" sz="1500" kern="1200"/>
            <a:t>Reflect on your success with this process. </a:t>
          </a:r>
        </a:p>
      </dsp:txBody>
      <dsp:txXfrm>
        <a:off x="399591" y="4957739"/>
        <a:ext cx="5248420"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4DF1D-043F-40B4-921F-709F75DC3492}">
      <dsp:nvSpPr>
        <dsp:cNvPr id="0" name=""/>
        <dsp:cNvSpPr/>
      </dsp:nvSpPr>
      <dsp:spPr>
        <a:xfrm>
          <a:off x="0" y="847957"/>
          <a:ext cx="4828172"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7AAD1A-DD2A-4006-82DC-FC3E44B349A7}">
      <dsp:nvSpPr>
        <dsp:cNvPr id="0" name=""/>
        <dsp:cNvSpPr/>
      </dsp:nvSpPr>
      <dsp:spPr>
        <a:xfrm>
          <a:off x="241408" y="449437"/>
          <a:ext cx="3379720"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200150">
            <a:lnSpc>
              <a:spcPct val="90000"/>
            </a:lnSpc>
            <a:spcBef>
              <a:spcPct val="0"/>
            </a:spcBef>
            <a:spcAft>
              <a:spcPct val="35000"/>
            </a:spcAft>
            <a:buNone/>
          </a:pPr>
          <a:r>
            <a:rPr lang="en-US" sz="2700" kern="1200"/>
            <a:t>Social Supports</a:t>
          </a:r>
        </a:p>
      </dsp:txBody>
      <dsp:txXfrm>
        <a:off x="280316" y="488345"/>
        <a:ext cx="3301904" cy="719224"/>
      </dsp:txXfrm>
    </dsp:sp>
    <dsp:sp modelId="{02C9CEF2-25EF-4602-9FB3-FFF93469F8BB}">
      <dsp:nvSpPr>
        <dsp:cNvPr id="0" name=""/>
        <dsp:cNvSpPr/>
      </dsp:nvSpPr>
      <dsp:spPr>
        <a:xfrm>
          <a:off x="0" y="2072677"/>
          <a:ext cx="4828172" cy="680400"/>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1FEFD-CCF8-4A31-8319-CF891306ED00}">
      <dsp:nvSpPr>
        <dsp:cNvPr id="0" name=""/>
        <dsp:cNvSpPr/>
      </dsp:nvSpPr>
      <dsp:spPr>
        <a:xfrm>
          <a:off x="241408" y="1674157"/>
          <a:ext cx="3379720" cy="79704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200150">
            <a:lnSpc>
              <a:spcPct val="90000"/>
            </a:lnSpc>
            <a:spcBef>
              <a:spcPct val="0"/>
            </a:spcBef>
            <a:spcAft>
              <a:spcPct val="35000"/>
            </a:spcAft>
            <a:buNone/>
          </a:pPr>
          <a:r>
            <a:rPr lang="en-US" sz="2700" kern="1200"/>
            <a:t>Daily Social Supports</a:t>
          </a:r>
        </a:p>
      </dsp:txBody>
      <dsp:txXfrm>
        <a:off x="280316" y="1713065"/>
        <a:ext cx="3301904" cy="719224"/>
      </dsp:txXfrm>
    </dsp:sp>
    <dsp:sp modelId="{74579A03-29FE-4AD2-B05B-15C88A858A6F}">
      <dsp:nvSpPr>
        <dsp:cNvPr id="0" name=""/>
        <dsp:cNvSpPr/>
      </dsp:nvSpPr>
      <dsp:spPr>
        <a:xfrm>
          <a:off x="0" y="3297397"/>
          <a:ext cx="4828172" cy="680400"/>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526A7E-FCB3-489B-A3C3-3A7A7EBCC041}">
      <dsp:nvSpPr>
        <dsp:cNvPr id="0" name=""/>
        <dsp:cNvSpPr/>
      </dsp:nvSpPr>
      <dsp:spPr>
        <a:xfrm>
          <a:off x="241408" y="2898877"/>
          <a:ext cx="3379720" cy="79704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200150">
            <a:lnSpc>
              <a:spcPct val="90000"/>
            </a:lnSpc>
            <a:spcBef>
              <a:spcPct val="0"/>
            </a:spcBef>
            <a:spcAft>
              <a:spcPct val="35000"/>
            </a:spcAft>
            <a:buNone/>
          </a:pPr>
          <a:r>
            <a:rPr lang="en-US" sz="2700" kern="1200"/>
            <a:t>Crisis Social Supports</a:t>
          </a:r>
        </a:p>
      </dsp:txBody>
      <dsp:txXfrm>
        <a:off x="280316" y="2937785"/>
        <a:ext cx="3301904" cy="719224"/>
      </dsp:txXfrm>
    </dsp:sp>
    <dsp:sp modelId="{1F874BAE-4966-4ED0-9B91-B1610602F144}">
      <dsp:nvSpPr>
        <dsp:cNvPr id="0" name=""/>
        <dsp:cNvSpPr/>
      </dsp:nvSpPr>
      <dsp:spPr>
        <a:xfrm>
          <a:off x="0" y="4522117"/>
          <a:ext cx="4828172" cy="6804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0EBC0-25ED-4C9C-BB56-F7E53B935890}">
      <dsp:nvSpPr>
        <dsp:cNvPr id="0" name=""/>
        <dsp:cNvSpPr/>
      </dsp:nvSpPr>
      <dsp:spPr>
        <a:xfrm>
          <a:off x="241408" y="4123597"/>
          <a:ext cx="3379720" cy="7970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200150">
            <a:lnSpc>
              <a:spcPct val="90000"/>
            </a:lnSpc>
            <a:spcBef>
              <a:spcPct val="0"/>
            </a:spcBef>
            <a:spcAft>
              <a:spcPct val="35000"/>
            </a:spcAft>
            <a:buNone/>
          </a:pPr>
          <a:r>
            <a:rPr lang="en-US" sz="2700" kern="1200"/>
            <a:t>Diversion Ideas </a:t>
          </a:r>
        </a:p>
      </dsp:txBody>
      <dsp:txXfrm>
        <a:off x="280316" y="4162505"/>
        <a:ext cx="3301904"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F074-AAD0-44C3-9275-6503B2C94A4E}">
      <dsp:nvSpPr>
        <dsp:cNvPr id="0" name=""/>
        <dsp:cNvSpPr/>
      </dsp:nvSpPr>
      <dsp:spPr>
        <a:xfrm>
          <a:off x="1057540" y="13041"/>
          <a:ext cx="1128467" cy="1128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CFD4D-1048-409D-9772-33A7F5AAAF3D}">
      <dsp:nvSpPr>
        <dsp:cNvPr id="0" name=""/>
        <dsp:cNvSpPr/>
      </dsp:nvSpPr>
      <dsp:spPr>
        <a:xfrm>
          <a:off x="9678" y="130094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dirty="0"/>
            <a:t>Foster</a:t>
          </a:r>
        </a:p>
      </dsp:txBody>
      <dsp:txXfrm>
        <a:off x="9678" y="1300940"/>
        <a:ext cx="3224192" cy="483628"/>
      </dsp:txXfrm>
    </dsp:sp>
    <dsp:sp modelId="{8E71CEE7-DAA7-4350-899A-1DBAADD8509E}">
      <dsp:nvSpPr>
        <dsp:cNvPr id="0" name=""/>
        <dsp:cNvSpPr/>
      </dsp:nvSpPr>
      <dsp:spPr>
        <a:xfrm>
          <a:off x="9678" y="1858723"/>
          <a:ext cx="3224192" cy="186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Foster New Relationships</a:t>
          </a:r>
        </a:p>
        <a:p>
          <a:pPr marL="171450" lvl="1" indent="-171450" algn="l" defTabSz="755650">
            <a:lnSpc>
              <a:spcPct val="90000"/>
            </a:lnSpc>
            <a:spcBef>
              <a:spcPct val="0"/>
            </a:spcBef>
            <a:spcAft>
              <a:spcPct val="15000"/>
            </a:spcAft>
            <a:buChar char="•"/>
          </a:pPr>
          <a:r>
            <a:rPr lang="en-US" sz="1700" kern="1200"/>
            <a:t>Join a casual sports league</a:t>
          </a:r>
        </a:p>
        <a:p>
          <a:pPr marL="171450" lvl="1" indent="-171450" algn="l" defTabSz="755650">
            <a:lnSpc>
              <a:spcPct val="90000"/>
            </a:lnSpc>
            <a:spcBef>
              <a:spcPct val="0"/>
            </a:spcBef>
            <a:spcAft>
              <a:spcPct val="15000"/>
            </a:spcAft>
            <a:buChar char="•"/>
          </a:pPr>
          <a:r>
            <a:rPr lang="en-US" sz="1700" kern="1200"/>
            <a:t>Attend a local meetup</a:t>
          </a:r>
        </a:p>
        <a:p>
          <a:pPr marL="171450" lvl="1" indent="-171450" algn="l" defTabSz="755650">
            <a:lnSpc>
              <a:spcPct val="90000"/>
            </a:lnSpc>
            <a:spcBef>
              <a:spcPct val="0"/>
            </a:spcBef>
            <a:spcAft>
              <a:spcPct val="15000"/>
            </a:spcAft>
            <a:buChar char="•"/>
          </a:pPr>
          <a:r>
            <a:rPr lang="en-US" sz="1700" kern="1200"/>
            <a:t>Get involved in your community by volunteering something you care about</a:t>
          </a:r>
        </a:p>
      </dsp:txBody>
      <dsp:txXfrm>
        <a:off x="9678" y="1858723"/>
        <a:ext cx="3224192" cy="1862034"/>
      </dsp:txXfrm>
    </dsp:sp>
    <dsp:sp modelId="{13EC166D-21C0-4361-A98A-949D2767E308}">
      <dsp:nvSpPr>
        <dsp:cNvPr id="0" name=""/>
        <dsp:cNvSpPr/>
      </dsp:nvSpPr>
      <dsp:spPr>
        <a:xfrm>
          <a:off x="4845966" y="13041"/>
          <a:ext cx="1128467" cy="1128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50D4A7-85D2-426F-976E-1B95D9F5F13A}">
      <dsp:nvSpPr>
        <dsp:cNvPr id="0" name=""/>
        <dsp:cNvSpPr/>
      </dsp:nvSpPr>
      <dsp:spPr>
        <a:xfrm>
          <a:off x="3798103" y="130094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Develop</a:t>
          </a:r>
        </a:p>
      </dsp:txBody>
      <dsp:txXfrm>
        <a:off x="3798103" y="1300940"/>
        <a:ext cx="3224192" cy="483628"/>
      </dsp:txXfrm>
    </dsp:sp>
    <dsp:sp modelId="{0C4015E4-1610-48D9-B760-936F109CA465}">
      <dsp:nvSpPr>
        <dsp:cNvPr id="0" name=""/>
        <dsp:cNvSpPr/>
      </dsp:nvSpPr>
      <dsp:spPr>
        <a:xfrm>
          <a:off x="3798103" y="1858723"/>
          <a:ext cx="3224192" cy="186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Develop New Professional Skills</a:t>
          </a:r>
        </a:p>
        <a:p>
          <a:pPr marL="171450" lvl="1" indent="-171450" algn="l" defTabSz="755650">
            <a:lnSpc>
              <a:spcPct val="90000"/>
            </a:lnSpc>
            <a:spcBef>
              <a:spcPct val="0"/>
            </a:spcBef>
            <a:spcAft>
              <a:spcPct val="15000"/>
            </a:spcAft>
            <a:buChar char="•"/>
          </a:pPr>
          <a:r>
            <a:rPr lang="en-US" sz="1700" kern="1200"/>
            <a:t>Return to school</a:t>
          </a:r>
        </a:p>
        <a:p>
          <a:pPr marL="171450" lvl="1" indent="-171450" algn="l" defTabSz="755650">
            <a:lnSpc>
              <a:spcPct val="90000"/>
            </a:lnSpc>
            <a:spcBef>
              <a:spcPct val="0"/>
            </a:spcBef>
            <a:spcAft>
              <a:spcPct val="15000"/>
            </a:spcAft>
            <a:buChar char="•"/>
          </a:pPr>
          <a:r>
            <a:rPr lang="en-US" sz="1700" kern="1200"/>
            <a:t>Find a job</a:t>
          </a:r>
        </a:p>
        <a:p>
          <a:pPr marL="171450" lvl="1" indent="-171450" algn="l" defTabSz="755650">
            <a:lnSpc>
              <a:spcPct val="90000"/>
            </a:lnSpc>
            <a:spcBef>
              <a:spcPct val="0"/>
            </a:spcBef>
            <a:spcAft>
              <a:spcPct val="15000"/>
            </a:spcAft>
            <a:buChar char="•"/>
          </a:pPr>
          <a:r>
            <a:rPr lang="en-US" sz="1700" kern="1200"/>
            <a:t>Practice your existing skills or build new skills</a:t>
          </a:r>
        </a:p>
      </dsp:txBody>
      <dsp:txXfrm>
        <a:off x="3798103" y="1858723"/>
        <a:ext cx="3224192" cy="1862034"/>
      </dsp:txXfrm>
    </dsp:sp>
    <dsp:sp modelId="{45056164-DF9E-4395-810C-58017519F09D}">
      <dsp:nvSpPr>
        <dsp:cNvPr id="0" name=""/>
        <dsp:cNvSpPr/>
      </dsp:nvSpPr>
      <dsp:spPr>
        <a:xfrm>
          <a:off x="8634392" y="13041"/>
          <a:ext cx="1128467" cy="1128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4DC6B-E17D-458A-AF9F-257B91ECF0BE}">
      <dsp:nvSpPr>
        <dsp:cNvPr id="0" name=""/>
        <dsp:cNvSpPr/>
      </dsp:nvSpPr>
      <dsp:spPr>
        <a:xfrm>
          <a:off x="7586529" y="130094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Refocus</a:t>
          </a:r>
        </a:p>
      </dsp:txBody>
      <dsp:txXfrm>
        <a:off x="7586529" y="1300940"/>
        <a:ext cx="3224192" cy="483628"/>
      </dsp:txXfrm>
    </dsp:sp>
    <dsp:sp modelId="{2A2E9B21-F35F-4597-9721-55783F7FB309}">
      <dsp:nvSpPr>
        <dsp:cNvPr id="0" name=""/>
        <dsp:cNvSpPr/>
      </dsp:nvSpPr>
      <dsp:spPr>
        <a:xfrm>
          <a:off x="7586529" y="1858723"/>
          <a:ext cx="3224192" cy="186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Refocus on Existing Relationships</a:t>
          </a:r>
        </a:p>
        <a:p>
          <a:pPr marL="171450" lvl="1" indent="-171450" algn="l" defTabSz="755650">
            <a:lnSpc>
              <a:spcPct val="90000"/>
            </a:lnSpc>
            <a:spcBef>
              <a:spcPct val="0"/>
            </a:spcBef>
            <a:spcAft>
              <a:spcPct val="15000"/>
            </a:spcAft>
            <a:buChar char="•"/>
          </a:pPr>
          <a:r>
            <a:rPr lang="en-US" sz="1700" kern="1200"/>
            <a:t>Build a routine around socializing with friends and family</a:t>
          </a:r>
        </a:p>
        <a:p>
          <a:pPr marL="171450" lvl="1" indent="-171450" algn="l" defTabSz="755650">
            <a:lnSpc>
              <a:spcPct val="90000"/>
            </a:lnSpc>
            <a:spcBef>
              <a:spcPct val="0"/>
            </a:spcBef>
            <a:spcAft>
              <a:spcPct val="15000"/>
            </a:spcAft>
            <a:buChar char="•"/>
          </a:pPr>
          <a:r>
            <a:rPr lang="en-US" sz="1700" kern="1200"/>
            <a:t>Be proactive</a:t>
          </a:r>
        </a:p>
        <a:p>
          <a:pPr marL="171450" lvl="1" indent="-171450" algn="l" defTabSz="755650">
            <a:lnSpc>
              <a:spcPct val="90000"/>
            </a:lnSpc>
            <a:spcBef>
              <a:spcPct val="0"/>
            </a:spcBef>
            <a:spcAft>
              <a:spcPct val="15000"/>
            </a:spcAft>
            <a:buChar char="•"/>
          </a:pPr>
          <a:r>
            <a:rPr lang="en-US" sz="1700" kern="1200"/>
            <a:t>Say “yes” to every social invitation that will not put you at risk of relapse</a:t>
          </a:r>
        </a:p>
      </dsp:txBody>
      <dsp:txXfrm>
        <a:off x="7586529" y="1858723"/>
        <a:ext cx="3224192" cy="1862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FEA83-62F4-4F84-AB05-EF7B8EA3D774}">
      <dsp:nvSpPr>
        <dsp:cNvPr id="0" name=""/>
        <dsp:cNvSpPr/>
      </dsp:nvSpPr>
      <dsp:spPr>
        <a:xfrm>
          <a:off x="0" y="92779"/>
          <a:ext cx="7559504" cy="1479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 the Precontemplation stage, clients do not recognize that they have a problem with substance use or they recognize the problem but are not ready to change their substance use behaviors.</a:t>
          </a:r>
        </a:p>
      </dsp:txBody>
      <dsp:txXfrm>
        <a:off x="72227" y="165006"/>
        <a:ext cx="7415050" cy="1335120"/>
      </dsp:txXfrm>
    </dsp:sp>
    <dsp:sp modelId="{371902EA-A122-4504-B9D8-EAD9035320D5}">
      <dsp:nvSpPr>
        <dsp:cNvPr id="0" name=""/>
        <dsp:cNvSpPr/>
      </dsp:nvSpPr>
      <dsp:spPr>
        <a:xfrm>
          <a:off x="0" y="1632833"/>
          <a:ext cx="7559504" cy="147957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Counselors should be nonjudgmental about clients' low motivation to change and instead focus on building a strong working alliance.</a:t>
          </a:r>
        </a:p>
      </dsp:txBody>
      <dsp:txXfrm>
        <a:off x="72227" y="1705060"/>
        <a:ext cx="7415050" cy="1335120"/>
      </dsp:txXfrm>
    </dsp:sp>
    <dsp:sp modelId="{C819D14C-8FD8-4DAF-B621-E0B7AFC27898}">
      <dsp:nvSpPr>
        <dsp:cNvPr id="0" name=""/>
        <dsp:cNvSpPr/>
      </dsp:nvSpPr>
      <dsp:spPr>
        <a:xfrm>
          <a:off x="0" y="3172888"/>
          <a:ext cx="7559504" cy="147957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 key strategy to helping clients move from the Precontemplation stage to contemplating change is to raise their level of concern and awareness of the risk associated with their current substance use behaviors.</a:t>
          </a:r>
        </a:p>
      </dsp:txBody>
      <dsp:txXfrm>
        <a:off x="72227" y="3245115"/>
        <a:ext cx="7415050" cy="1335120"/>
      </dsp:txXfrm>
    </dsp:sp>
    <dsp:sp modelId="{95AD2188-C6F5-4F94-B861-345614F3C604}">
      <dsp:nvSpPr>
        <dsp:cNvPr id="0" name=""/>
        <dsp:cNvSpPr/>
      </dsp:nvSpPr>
      <dsp:spPr>
        <a:xfrm>
          <a:off x="0" y="4712943"/>
          <a:ext cx="7559504" cy="147957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Involving family members and significant others (SOs) can increase clients' concern about substance use.</a:t>
          </a:r>
        </a:p>
      </dsp:txBody>
      <dsp:txXfrm>
        <a:off x="72227" y="4785170"/>
        <a:ext cx="7415050" cy="133512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78B1E5-CDA0-4394-A438-4FAF705CCF8B}" type="datetimeFigureOut">
              <a:rPr lang="en-US" smtClean="0"/>
              <a:t>10/24/2023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31FA71-4B3C-4AAA-A2EC-9E8E976250F4}" type="slidenum">
              <a:rPr lang="en-US" smtClean="0"/>
              <a:t>‹#›</a:t>
            </a:fld>
            <a:endParaRPr lang="en-US"/>
          </a:p>
        </p:txBody>
      </p:sp>
    </p:spTree>
    <p:extLst>
      <p:ext uri="{BB962C8B-B14F-4D97-AF65-F5344CB8AC3E}">
        <p14:creationId xmlns:p14="http://schemas.microsoft.com/office/powerpoint/2010/main" val="121815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a:t>
            </a:fld>
            <a:endParaRPr lang="en-US"/>
          </a:p>
        </p:txBody>
      </p:sp>
    </p:spTree>
    <p:extLst>
      <p:ext uri="{BB962C8B-B14F-4D97-AF65-F5344CB8AC3E}">
        <p14:creationId xmlns:p14="http://schemas.microsoft.com/office/powerpoint/2010/main" val="20886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10</a:t>
            </a:fld>
            <a:endParaRPr lang="en-US"/>
          </a:p>
        </p:txBody>
      </p:sp>
    </p:spTree>
    <p:extLst>
      <p:ext uri="{BB962C8B-B14F-4D97-AF65-F5344CB8AC3E}">
        <p14:creationId xmlns:p14="http://schemas.microsoft.com/office/powerpoint/2010/main" val="262518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11</a:t>
            </a:fld>
            <a:endParaRPr lang="en-US"/>
          </a:p>
        </p:txBody>
      </p:sp>
    </p:spTree>
    <p:extLst>
      <p:ext uri="{BB962C8B-B14F-4D97-AF65-F5344CB8AC3E}">
        <p14:creationId xmlns:p14="http://schemas.microsoft.com/office/powerpoint/2010/main" val="196774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12</a:t>
            </a:fld>
            <a:endParaRPr lang="en-US"/>
          </a:p>
        </p:txBody>
      </p:sp>
    </p:spTree>
    <p:extLst>
      <p:ext uri="{BB962C8B-B14F-4D97-AF65-F5344CB8AC3E}">
        <p14:creationId xmlns:p14="http://schemas.microsoft.com/office/powerpoint/2010/main" val="241908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13</a:t>
            </a:fld>
            <a:endParaRPr lang="en-US"/>
          </a:p>
        </p:txBody>
      </p:sp>
    </p:spTree>
    <p:extLst>
      <p:ext uri="{BB962C8B-B14F-4D97-AF65-F5344CB8AC3E}">
        <p14:creationId xmlns:p14="http://schemas.microsoft.com/office/powerpoint/2010/main" val="296567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14</a:t>
            </a:fld>
            <a:endParaRPr lang="en-US"/>
          </a:p>
        </p:txBody>
      </p:sp>
    </p:spTree>
    <p:extLst>
      <p:ext uri="{BB962C8B-B14F-4D97-AF65-F5344CB8AC3E}">
        <p14:creationId xmlns:p14="http://schemas.microsoft.com/office/powerpoint/2010/main" val="47487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15</a:t>
            </a:fld>
            <a:endParaRPr lang="en-US"/>
          </a:p>
        </p:txBody>
      </p:sp>
    </p:spTree>
    <p:extLst>
      <p:ext uri="{BB962C8B-B14F-4D97-AF65-F5344CB8AC3E}">
        <p14:creationId xmlns:p14="http://schemas.microsoft.com/office/powerpoint/2010/main" val="64359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16</a:t>
            </a:fld>
            <a:endParaRPr lang="en-US"/>
          </a:p>
        </p:txBody>
      </p:sp>
    </p:spTree>
    <p:extLst>
      <p:ext uri="{BB962C8B-B14F-4D97-AF65-F5344CB8AC3E}">
        <p14:creationId xmlns:p14="http://schemas.microsoft.com/office/powerpoint/2010/main" val="2279702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17</a:t>
            </a:fld>
            <a:endParaRPr lang="en-US"/>
          </a:p>
        </p:txBody>
      </p:sp>
    </p:spTree>
    <p:extLst>
      <p:ext uri="{BB962C8B-B14F-4D97-AF65-F5344CB8AC3E}">
        <p14:creationId xmlns:p14="http://schemas.microsoft.com/office/powerpoint/2010/main" val="186345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18</a:t>
            </a:fld>
            <a:endParaRPr lang="en-US"/>
          </a:p>
        </p:txBody>
      </p:sp>
    </p:spTree>
    <p:extLst>
      <p:ext uri="{BB962C8B-B14F-4D97-AF65-F5344CB8AC3E}">
        <p14:creationId xmlns:p14="http://schemas.microsoft.com/office/powerpoint/2010/main" val="55752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19</a:t>
            </a:fld>
            <a:endParaRPr lang="en-US"/>
          </a:p>
        </p:txBody>
      </p:sp>
    </p:spTree>
    <p:extLst>
      <p:ext uri="{BB962C8B-B14F-4D97-AF65-F5344CB8AC3E}">
        <p14:creationId xmlns:p14="http://schemas.microsoft.com/office/powerpoint/2010/main" val="329500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2</a:t>
            </a:fld>
            <a:endParaRPr lang="en-US"/>
          </a:p>
        </p:txBody>
      </p:sp>
    </p:spTree>
    <p:extLst>
      <p:ext uri="{BB962C8B-B14F-4D97-AF65-F5344CB8AC3E}">
        <p14:creationId xmlns:p14="http://schemas.microsoft.com/office/powerpoint/2010/main" val="220048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20</a:t>
            </a:fld>
            <a:endParaRPr lang="en-US"/>
          </a:p>
        </p:txBody>
      </p:sp>
    </p:spTree>
    <p:extLst>
      <p:ext uri="{BB962C8B-B14F-4D97-AF65-F5344CB8AC3E}">
        <p14:creationId xmlns:p14="http://schemas.microsoft.com/office/powerpoint/2010/main" val="36297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21</a:t>
            </a:fld>
            <a:endParaRPr lang="en-US"/>
          </a:p>
        </p:txBody>
      </p:sp>
    </p:spTree>
    <p:extLst>
      <p:ext uri="{BB962C8B-B14F-4D97-AF65-F5344CB8AC3E}">
        <p14:creationId xmlns:p14="http://schemas.microsoft.com/office/powerpoint/2010/main" val="4216471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22</a:t>
            </a:fld>
            <a:endParaRPr lang="en-US"/>
          </a:p>
        </p:txBody>
      </p:sp>
    </p:spTree>
    <p:extLst>
      <p:ext uri="{BB962C8B-B14F-4D97-AF65-F5344CB8AC3E}">
        <p14:creationId xmlns:p14="http://schemas.microsoft.com/office/powerpoint/2010/main" val="243281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23</a:t>
            </a:fld>
            <a:endParaRPr lang="en-US"/>
          </a:p>
        </p:txBody>
      </p:sp>
    </p:spTree>
    <p:extLst>
      <p:ext uri="{BB962C8B-B14F-4D97-AF65-F5344CB8AC3E}">
        <p14:creationId xmlns:p14="http://schemas.microsoft.com/office/powerpoint/2010/main" val="13194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3</a:t>
            </a:fld>
            <a:endParaRPr lang="en-US"/>
          </a:p>
        </p:txBody>
      </p:sp>
    </p:spTree>
    <p:extLst>
      <p:ext uri="{BB962C8B-B14F-4D97-AF65-F5344CB8AC3E}">
        <p14:creationId xmlns:p14="http://schemas.microsoft.com/office/powerpoint/2010/main" val="98541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4</a:t>
            </a:fld>
            <a:endParaRPr lang="en-US"/>
          </a:p>
        </p:txBody>
      </p:sp>
    </p:spTree>
    <p:extLst>
      <p:ext uri="{BB962C8B-B14F-4D97-AF65-F5344CB8AC3E}">
        <p14:creationId xmlns:p14="http://schemas.microsoft.com/office/powerpoint/2010/main" val="161213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5</a:t>
            </a:fld>
            <a:endParaRPr lang="en-US"/>
          </a:p>
        </p:txBody>
      </p:sp>
    </p:spTree>
    <p:extLst>
      <p:ext uri="{BB962C8B-B14F-4D97-AF65-F5344CB8AC3E}">
        <p14:creationId xmlns:p14="http://schemas.microsoft.com/office/powerpoint/2010/main" val="414999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6</a:t>
            </a:fld>
            <a:endParaRPr lang="en-US"/>
          </a:p>
        </p:txBody>
      </p:sp>
    </p:spTree>
    <p:extLst>
      <p:ext uri="{BB962C8B-B14F-4D97-AF65-F5344CB8AC3E}">
        <p14:creationId xmlns:p14="http://schemas.microsoft.com/office/powerpoint/2010/main" val="410405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7</a:t>
            </a:fld>
            <a:endParaRPr lang="en-US"/>
          </a:p>
        </p:txBody>
      </p:sp>
    </p:spTree>
    <p:extLst>
      <p:ext uri="{BB962C8B-B14F-4D97-AF65-F5344CB8AC3E}">
        <p14:creationId xmlns:p14="http://schemas.microsoft.com/office/powerpoint/2010/main" val="336471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8</a:t>
            </a:fld>
            <a:endParaRPr lang="en-US"/>
          </a:p>
        </p:txBody>
      </p:sp>
    </p:spTree>
    <p:extLst>
      <p:ext uri="{BB962C8B-B14F-4D97-AF65-F5344CB8AC3E}">
        <p14:creationId xmlns:p14="http://schemas.microsoft.com/office/powerpoint/2010/main" val="343080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1FA71-4B3C-4AAA-A2EC-9E8E976250F4}" type="slidenum">
              <a:rPr lang="en-US" smtClean="0"/>
              <a:t>9</a:t>
            </a:fld>
            <a:endParaRPr lang="en-US"/>
          </a:p>
        </p:txBody>
      </p:sp>
    </p:spTree>
    <p:extLst>
      <p:ext uri="{BB962C8B-B14F-4D97-AF65-F5344CB8AC3E}">
        <p14:creationId xmlns:p14="http://schemas.microsoft.com/office/powerpoint/2010/main" val="98505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7A4134-5FAE-4C41-88E4-297B74181CC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132200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A4134-5FAE-4C41-88E4-297B74181CC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414471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A4134-5FAE-4C41-88E4-297B74181CC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14184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A4134-5FAE-4C41-88E4-297B74181CC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80488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A4134-5FAE-4C41-88E4-297B74181CC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410976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7A4134-5FAE-4C41-88E4-297B74181CC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169828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7A4134-5FAE-4C41-88E4-297B74181CC6}"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417237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7A4134-5FAE-4C41-88E4-297B74181CC6}"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19715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A4134-5FAE-4C41-88E4-297B74181CC6}"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36697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A4134-5FAE-4C41-88E4-297B74181CC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223474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A4134-5FAE-4C41-88E4-297B74181CC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C7621-6138-46E8-90CF-F6EF367DFA05}" type="slidenum">
              <a:rPr lang="en-US" smtClean="0"/>
              <a:t>‹#›</a:t>
            </a:fld>
            <a:endParaRPr lang="en-US"/>
          </a:p>
        </p:txBody>
      </p:sp>
    </p:spTree>
    <p:extLst>
      <p:ext uri="{BB962C8B-B14F-4D97-AF65-F5344CB8AC3E}">
        <p14:creationId xmlns:p14="http://schemas.microsoft.com/office/powerpoint/2010/main" val="118436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A4134-5FAE-4C41-88E4-297B74181CC6}"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7621-6138-46E8-90CF-F6EF367DFA05}" type="slidenum">
              <a:rPr lang="en-US" smtClean="0"/>
              <a:t>‹#›</a:t>
            </a:fld>
            <a:endParaRPr lang="en-US"/>
          </a:p>
        </p:txBody>
      </p:sp>
    </p:spTree>
    <p:extLst>
      <p:ext uri="{BB962C8B-B14F-4D97-AF65-F5344CB8AC3E}">
        <p14:creationId xmlns:p14="http://schemas.microsoft.com/office/powerpoint/2010/main" val="54920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ixabay.com/en/checklist-task-to-do-list-plan-12953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ddictiongroup.org/resources/faq/sobriety/" TargetMode="External"/><Relationship Id="rId4" Type="http://schemas.openxmlformats.org/officeDocument/2006/relationships/hyperlink" Target="https://www.addictiongroup.org/resources/faq/relaps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A77053-0027-6BB9-9BB4-FCD9EE1A9A11}"/>
              </a:ext>
            </a:extLst>
          </p:cNvPr>
          <p:cNvPicPr>
            <a:picLocks noChangeAspect="1"/>
          </p:cNvPicPr>
          <p:nvPr/>
        </p:nvPicPr>
        <p:blipFill rotWithShape="1">
          <a:blip r:embed="rId3">
            <a:alphaModFix amt="50000"/>
          </a:blip>
          <a:srcRect b="19929"/>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rPr>
              <a:t>Relapse Prevention Resources and Programing</a:t>
            </a:r>
          </a:p>
        </p:txBody>
      </p:sp>
      <p:sp>
        <p:nvSpPr>
          <p:cNvPr id="3" name="Subtitle 2"/>
          <p:cNvSpPr>
            <a:spLocks noGrp="1"/>
          </p:cNvSpPr>
          <p:nvPr>
            <p:ph type="subTitle" idx="1"/>
          </p:nvPr>
        </p:nvSpPr>
        <p:spPr>
          <a:xfrm>
            <a:off x="1524000" y="4159404"/>
            <a:ext cx="9144000" cy="1098395"/>
          </a:xfrm>
        </p:spPr>
        <p:txBody>
          <a:bodyPr>
            <a:normAutofit/>
          </a:bodyPr>
          <a:lstStyle/>
          <a:p>
            <a:r>
              <a:rPr lang="en-US" sz="1700">
                <a:solidFill>
                  <a:srgbClr val="FFFFFF"/>
                </a:solidFill>
              </a:rPr>
              <a:t>By:  Christy Hicks, LCADC/CCS</a:t>
            </a:r>
          </a:p>
          <a:p>
            <a:r>
              <a:rPr lang="en-US" sz="1700">
                <a:solidFill>
                  <a:srgbClr val="FFFFFF"/>
                </a:solidFill>
              </a:rPr>
              <a:t>Regional TEAP Specialist </a:t>
            </a:r>
          </a:p>
          <a:p>
            <a:r>
              <a:rPr lang="en-US" sz="1700">
                <a:solidFill>
                  <a:srgbClr val="FFFFFF"/>
                </a:solidFill>
              </a:rPr>
              <a:t>Atlanta, Dallas, and Chicago</a:t>
            </a:r>
          </a:p>
        </p:txBody>
      </p:sp>
    </p:spTree>
    <p:extLst>
      <p:ext uri="{BB962C8B-B14F-4D97-AF65-F5344CB8AC3E}">
        <p14:creationId xmlns:p14="http://schemas.microsoft.com/office/powerpoint/2010/main" val="1786034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1014984" y="891712"/>
            <a:ext cx="5309616" cy="5160789"/>
          </a:xfrm>
        </p:spPr>
        <p:txBody>
          <a:bodyPr anchor="ctr">
            <a:normAutofit/>
          </a:bodyPr>
          <a:lstStyle/>
          <a:p>
            <a:r>
              <a:rPr lang="en-US" sz="4800">
                <a:solidFill>
                  <a:schemeClr val="bg1"/>
                </a:solidFill>
              </a:rPr>
              <a:t>Prevention</a:t>
            </a:r>
          </a:p>
        </p:txBody>
      </p:sp>
      <p:sp>
        <p:nvSpPr>
          <p:cNvPr id="3" name="Content Placeholder 2"/>
          <p:cNvSpPr>
            <a:spLocks noGrp="1"/>
          </p:cNvSpPr>
          <p:nvPr>
            <p:ph idx="1"/>
          </p:nvPr>
        </p:nvSpPr>
        <p:spPr>
          <a:xfrm>
            <a:off x="6412302" y="891713"/>
            <a:ext cx="4584882" cy="5160790"/>
          </a:xfrm>
        </p:spPr>
        <p:txBody>
          <a:bodyPr anchor="ctr">
            <a:normAutofit/>
          </a:bodyPr>
          <a:lstStyle/>
          <a:p>
            <a:r>
              <a:rPr lang="en-US" sz="1800">
                <a:solidFill>
                  <a:schemeClr val="bg1"/>
                </a:solidFill>
              </a:rPr>
              <a:t>Avoid Triggers/Risky Situations</a:t>
            </a:r>
          </a:p>
          <a:p>
            <a:r>
              <a:rPr lang="en-US" sz="1800">
                <a:solidFill>
                  <a:schemeClr val="bg1"/>
                </a:solidFill>
              </a:rPr>
              <a:t>Healthy Lifestyles</a:t>
            </a:r>
          </a:p>
          <a:p>
            <a:pPr lvl="1"/>
            <a:r>
              <a:rPr lang="en-US" sz="1800">
                <a:solidFill>
                  <a:schemeClr val="bg1"/>
                </a:solidFill>
              </a:rPr>
              <a:t>Sleep</a:t>
            </a:r>
          </a:p>
          <a:p>
            <a:pPr lvl="1"/>
            <a:r>
              <a:rPr lang="en-US" sz="1800">
                <a:solidFill>
                  <a:schemeClr val="bg1"/>
                </a:solidFill>
              </a:rPr>
              <a:t>Exercise</a:t>
            </a:r>
          </a:p>
          <a:p>
            <a:pPr lvl="1"/>
            <a:r>
              <a:rPr lang="en-US" sz="1800">
                <a:solidFill>
                  <a:schemeClr val="bg1"/>
                </a:solidFill>
              </a:rPr>
              <a:t>Medical compliance</a:t>
            </a:r>
          </a:p>
          <a:p>
            <a:pPr lvl="1"/>
            <a:r>
              <a:rPr lang="en-US" sz="1800">
                <a:solidFill>
                  <a:schemeClr val="bg1"/>
                </a:solidFill>
              </a:rPr>
              <a:t>Healthy diet</a:t>
            </a:r>
          </a:p>
          <a:p>
            <a:r>
              <a:rPr lang="en-US" sz="1800">
                <a:solidFill>
                  <a:schemeClr val="bg1"/>
                </a:solidFill>
              </a:rPr>
              <a:t>Managing Emotions/Relaxation</a:t>
            </a:r>
          </a:p>
          <a:p>
            <a:pPr lvl="1"/>
            <a:r>
              <a:rPr lang="en-US" sz="1800">
                <a:solidFill>
                  <a:schemeClr val="bg1"/>
                </a:solidFill>
              </a:rPr>
              <a:t>Deep Breathing</a:t>
            </a:r>
          </a:p>
          <a:p>
            <a:pPr lvl="1"/>
            <a:r>
              <a:rPr lang="en-US" sz="1800">
                <a:solidFill>
                  <a:schemeClr val="bg1"/>
                </a:solidFill>
              </a:rPr>
              <a:t>Journaling</a:t>
            </a:r>
          </a:p>
          <a:p>
            <a:pPr lvl="1"/>
            <a:r>
              <a:rPr lang="en-US" sz="1800">
                <a:solidFill>
                  <a:schemeClr val="bg1"/>
                </a:solidFill>
              </a:rPr>
              <a:t>Imagery</a:t>
            </a:r>
          </a:p>
        </p:txBody>
      </p:sp>
    </p:spTree>
    <p:extLst>
      <p:ext uri="{BB962C8B-B14F-4D97-AF65-F5344CB8AC3E}">
        <p14:creationId xmlns:p14="http://schemas.microsoft.com/office/powerpoint/2010/main" val="108715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4" name="Rectangle 13">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143000" y="990599"/>
            <a:ext cx="9906000" cy="685800"/>
          </a:xfrm>
        </p:spPr>
        <p:txBody>
          <a:bodyPr anchor="t">
            <a:normAutofit/>
          </a:bodyPr>
          <a:lstStyle/>
          <a:p>
            <a:r>
              <a:rPr lang="en-US" sz="4000"/>
              <a:t>Activity: Deep Breathing	</a:t>
            </a:r>
          </a:p>
        </p:txBody>
      </p:sp>
      <p:sp>
        <p:nvSpPr>
          <p:cNvPr id="3" name="Content Placeholder 2"/>
          <p:cNvSpPr>
            <a:spLocks noGrp="1"/>
          </p:cNvSpPr>
          <p:nvPr>
            <p:ph idx="1"/>
          </p:nvPr>
        </p:nvSpPr>
        <p:spPr>
          <a:xfrm>
            <a:off x="1584383" y="2137228"/>
            <a:ext cx="9023233" cy="3733799"/>
          </a:xfrm>
        </p:spPr>
        <p:txBody>
          <a:bodyPr/>
          <a:lstStyle/>
          <a:p>
            <a:pPr marL="0" indent="0" defTabSz="777240">
              <a:spcBef>
                <a:spcPts val="850"/>
              </a:spcBef>
              <a:buNone/>
            </a:pPr>
            <a:r>
              <a:rPr lang="en-US" sz="2380" kern="1200" dirty="0">
                <a:solidFill>
                  <a:schemeClr val="tx1"/>
                </a:solidFill>
                <a:latin typeface="+mn-lt"/>
                <a:ea typeface="+mn-ea"/>
                <a:cs typeface="+mn-cs"/>
              </a:rPr>
              <a:t>Deep breathing is a simple techniques that’s excellent for managing emotions.  Sit comfortably and place one  hand on your abdomen.  Breath in deeply enough that your hand begins to rise and fall. </a:t>
            </a:r>
          </a:p>
          <a:p>
            <a:pPr marL="0" indent="0" defTabSz="777240">
              <a:spcBef>
                <a:spcPts val="850"/>
              </a:spcBef>
              <a:buNone/>
            </a:pPr>
            <a:r>
              <a:rPr lang="en-US" sz="2380" kern="1200" dirty="0">
                <a:solidFill>
                  <a:schemeClr val="tx1"/>
                </a:solidFill>
                <a:latin typeface="+mn-lt"/>
                <a:ea typeface="+mn-ea"/>
                <a:cs typeface="+mn-cs"/>
              </a:rPr>
              <a:t>Imagine you are trying to fill your lungs with air.</a:t>
            </a:r>
          </a:p>
          <a:p>
            <a:pPr marL="0" indent="0" defTabSz="777240">
              <a:spcBef>
                <a:spcPts val="850"/>
              </a:spcBef>
              <a:buNone/>
            </a:pPr>
            <a:endParaRPr lang="en-US" sz="2380" kern="1200" dirty="0">
              <a:solidFill>
                <a:schemeClr val="tx1"/>
              </a:solidFill>
              <a:latin typeface="+mn-lt"/>
              <a:ea typeface="+mn-ea"/>
              <a:cs typeface="+mn-cs"/>
            </a:endParaRPr>
          </a:p>
          <a:p>
            <a:pPr marL="0" indent="0" defTabSz="777240">
              <a:spcBef>
                <a:spcPts val="850"/>
              </a:spcBef>
              <a:buNone/>
            </a:pPr>
            <a:r>
              <a:rPr lang="en-US" sz="2380" kern="1200" dirty="0">
                <a:solidFill>
                  <a:schemeClr val="tx1"/>
                </a:solidFill>
                <a:latin typeface="+mn-lt"/>
                <a:ea typeface="+mn-ea"/>
                <a:cs typeface="+mn-cs"/>
              </a:rPr>
              <a:t>Breath in for 4 seconds		Hold for 4 seconds 	   </a:t>
            </a:r>
          </a:p>
          <a:p>
            <a:pPr marL="0" indent="0" defTabSz="777240">
              <a:spcBef>
                <a:spcPts val="850"/>
              </a:spcBef>
              <a:buNone/>
            </a:pPr>
            <a:r>
              <a:rPr lang="en-US" sz="2380" kern="1200" dirty="0">
                <a:solidFill>
                  <a:schemeClr val="tx1"/>
                </a:solidFill>
                <a:latin typeface="+mn-lt"/>
                <a:ea typeface="+mn-ea"/>
                <a:cs typeface="+mn-cs"/>
              </a:rPr>
              <a:t>Exhale for 6 seconds</a:t>
            </a:r>
          </a:p>
          <a:p>
            <a:pPr marL="0" indent="0" defTabSz="777240">
              <a:spcBef>
                <a:spcPts val="850"/>
              </a:spcBef>
              <a:buNone/>
            </a:pPr>
            <a:endParaRPr lang="en-US" sz="2380" kern="1200" dirty="0">
              <a:solidFill>
                <a:schemeClr val="tx1"/>
              </a:solidFill>
              <a:latin typeface="+mn-lt"/>
              <a:ea typeface="+mn-ea"/>
              <a:cs typeface="+mn-cs"/>
            </a:endParaRPr>
          </a:p>
          <a:p>
            <a:pPr marL="0" indent="0" defTabSz="777240">
              <a:spcBef>
                <a:spcPts val="850"/>
              </a:spcBef>
              <a:buNone/>
            </a:pPr>
            <a:r>
              <a:rPr lang="en-US" sz="2380" kern="1200" dirty="0">
                <a:solidFill>
                  <a:schemeClr val="tx1"/>
                </a:solidFill>
                <a:latin typeface="+mn-lt"/>
                <a:ea typeface="+mn-ea"/>
                <a:cs typeface="+mn-cs"/>
              </a:rPr>
              <a:t>Repeat this for 3-4 cycles.  	</a:t>
            </a:r>
            <a:endParaRPr lang="en-US" dirty="0"/>
          </a:p>
        </p:txBody>
      </p:sp>
      <p:sp>
        <p:nvSpPr>
          <p:cNvPr id="4" name="Right Arrow 3"/>
          <p:cNvSpPr/>
          <p:nvPr/>
        </p:nvSpPr>
        <p:spPr>
          <a:xfrm>
            <a:off x="4602827" y="4004128"/>
            <a:ext cx="839553" cy="415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69599" y="4004128"/>
            <a:ext cx="839553" cy="415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2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US" sz="4000"/>
              <a:t>Journaling</a:t>
            </a:r>
          </a:p>
        </p:txBody>
      </p:sp>
      <p:sp>
        <p:nvSpPr>
          <p:cNvPr id="3" name="Content Placeholder 2"/>
          <p:cNvSpPr>
            <a:spLocks noGrp="1"/>
          </p:cNvSpPr>
          <p:nvPr>
            <p:ph idx="1"/>
          </p:nvPr>
        </p:nvSpPr>
        <p:spPr>
          <a:xfrm>
            <a:off x="761800" y="2470244"/>
            <a:ext cx="5334197" cy="3769835"/>
          </a:xfrm>
        </p:spPr>
        <p:txBody>
          <a:bodyPr anchor="ctr">
            <a:normAutofit/>
          </a:bodyPr>
          <a:lstStyle/>
          <a:p>
            <a:r>
              <a:rPr lang="en-US" sz="2000" dirty="0"/>
              <a:t>Writing about personal experiences gives your brain the opportunity to process information and organize it into manageable chunks. Some of the many benefits of journaling include improved mental well-being, and the reduction of uncomfortable emotions. As you journal, be sure to describe your feelings alongside the facts of your experiences.  </a:t>
            </a:r>
          </a:p>
          <a:p>
            <a:pPr marL="0" indent="0">
              <a:buNone/>
            </a:pPr>
            <a:endParaRPr lang="en-US" sz="2000" dirty="0"/>
          </a:p>
          <a:p>
            <a:pPr lvl="1"/>
            <a:r>
              <a:rPr lang="en-US" sz="2000" dirty="0"/>
              <a:t>Daily Log</a:t>
            </a:r>
          </a:p>
          <a:p>
            <a:pPr lvl="1"/>
            <a:r>
              <a:rPr lang="en-US" sz="2000" dirty="0"/>
              <a:t>Letter</a:t>
            </a:r>
          </a:p>
          <a:p>
            <a:pPr lvl="1"/>
            <a:r>
              <a:rPr lang="en-US" sz="2000" dirty="0"/>
              <a:t>Gratitude list</a:t>
            </a:r>
          </a:p>
        </p:txBody>
      </p:sp>
      <p:pic>
        <p:nvPicPr>
          <p:cNvPr id="5" name="Picture 4" descr="Stack of magazines on table">
            <a:extLst>
              <a:ext uri="{FF2B5EF4-FFF2-40B4-BE49-F238E27FC236}">
                <a16:creationId xmlns:a16="http://schemas.microsoft.com/office/drawing/2014/main" id="{F83EDCB4-CD35-CDD0-0B71-96ACDA4DB367}"/>
              </a:ext>
            </a:extLst>
          </p:cNvPr>
          <p:cNvPicPr>
            <a:picLocks noChangeAspect="1"/>
          </p:cNvPicPr>
          <p:nvPr/>
        </p:nvPicPr>
        <p:blipFill rotWithShape="1">
          <a:blip r:embed="rId3"/>
          <a:srcRect l="40417" r="774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5422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US" sz="4000"/>
              <a:t>Imagery		</a:t>
            </a:r>
          </a:p>
        </p:txBody>
      </p:sp>
      <p:sp>
        <p:nvSpPr>
          <p:cNvPr id="3" name="Content Placeholder 2"/>
          <p:cNvSpPr>
            <a:spLocks noGrp="1"/>
          </p:cNvSpPr>
          <p:nvPr>
            <p:ph idx="1"/>
          </p:nvPr>
        </p:nvSpPr>
        <p:spPr>
          <a:xfrm>
            <a:off x="761800" y="2470244"/>
            <a:ext cx="5334197" cy="3769835"/>
          </a:xfrm>
        </p:spPr>
        <p:txBody>
          <a:bodyPr anchor="ctr">
            <a:normAutofit/>
          </a:bodyPr>
          <a:lstStyle/>
          <a:p>
            <a:pPr marL="0" indent="0">
              <a:buNone/>
            </a:pPr>
            <a:r>
              <a:rPr lang="en-US" sz="1700"/>
              <a:t>Your brain has the power to turn thoughts into emotions and physical responses.  </a:t>
            </a:r>
          </a:p>
          <a:p>
            <a:pPr marL="0" indent="0">
              <a:buNone/>
            </a:pPr>
            <a:r>
              <a:rPr lang="en-US" sz="1700"/>
              <a:t>Think about it:  Your mouth waters at the thought of your favorite food, and a happy memory can make you laugh.  </a:t>
            </a:r>
          </a:p>
          <a:p>
            <a:pPr marL="0" indent="0">
              <a:buNone/>
            </a:pPr>
            <a:r>
              <a:rPr lang="en-US" sz="1700"/>
              <a:t>With Imagery techniques, you will use the power to your advantage.</a:t>
            </a:r>
          </a:p>
          <a:p>
            <a:pPr marL="514350" indent="-514350">
              <a:buAutoNum type="arabicPeriod"/>
            </a:pPr>
            <a:r>
              <a:rPr lang="en-US" sz="1700"/>
              <a:t>Think of a beautiful relaxing location or situation. </a:t>
            </a:r>
          </a:p>
          <a:p>
            <a:pPr marL="514350" indent="-514350">
              <a:buAutoNum type="arabicPeriod"/>
            </a:pPr>
            <a:r>
              <a:rPr lang="en-US" sz="1700"/>
              <a:t>Imagine your scene through each of your senses.</a:t>
            </a:r>
          </a:p>
          <a:p>
            <a:pPr marL="514350" indent="-514350">
              <a:buAutoNum type="arabicPeriod"/>
            </a:pPr>
            <a:endParaRPr lang="en-US" sz="1700"/>
          </a:p>
          <a:p>
            <a:pPr marL="0" indent="0">
              <a:buNone/>
            </a:pPr>
            <a:r>
              <a:rPr lang="en-US" sz="1700"/>
              <a:t>Should be about 5 minutes when you need it.  </a:t>
            </a:r>
          </a:p>
          <a:p>
            <a:pPr marL="514350" indent="-514350">
              <a:buAutoNum type="arabicPeriod"/>
            </a:pPr>
            <a:endParaRPr lang="en-US" sz="1700"/>
          </a:p>
        </p:txBody>
      </p:sp>
      <p:pic>
        <p:nvPicPr>
          <p:cNvPr id="5" name="Picture 4" descr="Computer Generated Lights">
            <a:extLst>
              <a:ext uri="{FF2B5EF4-FFF2-40B4-BE49-F238E27FC236}">
                <a16:creationId xmlns:a16="http://schemas.microsoft.com/office/drawing/2014/main" id="{0D014F97-5B68-FA66-F6AE-541DD7594170}"/>
              </a:ext>
            </a:extLst>
          </p:cNvPr>
          <p:cNvPicPr>
            <a:picLocks noChangeAspect="1"/>
          </p:cNvPicPr>
          <p:nvPr/>
        </p:nvPicPr>
        <p:blipFill rotWithShape="1">
          <a:blip r:embed="rId3"/>
          <a:srcRect l="15992" r="265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6828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Changing Attitudes</a:t>
            </a:r>
          </a:p>
        </p:txBody>
      </p:sp>
      <p:pic>
        <p:nvPicPr>
          <p:cNvPr id="4" name="Content Placeholder 3"/>
          <p:cNvPicPr>
            <a:picLocks noGrp="1" noChangeAspect="1"/>
          </p:cNvPicPr>
          <p:nvPr>
            <p:ph idx="1"/>
          </p:nvPr>
        </p:nvPicPr>
        <p:blipFill rotWithShape="1">
          <a:blip r:embed="rId3"/>
          <a:srcRect l="29117" t="14210" r="32197" b="5172"/>
          <a:stretch/>
        </p:blipFill>
        <p:spPr>
          <a:xfrm>
            <a:off x="5588600" y="467208"/>
            <a:ext cx="5053403" cy="5923584"/>
          </a:xfrm>
          <a:prstGeom prst="rect">
            <a:avLst/>
          </a:prstGeom>
        </p:spPr>
      </p:pic>
    </p:spTree>
    <p:extLst>
      <p:ext uri="{BB962C8B-B14F-4D97-AF65-F5344CB8AC3E}">
        <p14:creationId xmlns:p14="http://schemas.microsoft.com/office/powerpoint/2010/main" val="313341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rPr>
              <a:t>Changing Attitudes:</a:t>
            </a:r>
            <a:br>
              <a:rPr lang="en-US" sz="4800" dirty="0">
                <a:solidFill>
                  <a:schemeClr val="bg1"/>
                </a:solidFill>
              </a:rPr>
            </a:br>
            <a:r>
              <a:rPr lang="en-US" sz="4800" dirty="0">
                <a:solidFill>
                  <a:schemeClr val="bg1"/>
                </a:solidFill>
              </a:rPr>
              <a:t>Moving from Precontemplation to Contemplation</a:t>
            </a:r>
          </a:p>
        </p:txBody>
      </p:sp>
      <p:graphicFrame>
        <p:nvGraphicFramePr>
          <p:cNvPr id="16" name="Content Placeholder 2">
            <a:extLst>
              <a:ext uri="{FF2B5EF4-FFF2-40B4-BE49-F238E27FC236}">
                <a16:creationId xmlns:a16="http://schemas.microsoft.com/office/drawing/2014/main" id="{A06BDF18-AC74-3BC0-6829-44BDF23BFE61}"/>
              </a:ext>
            </a:extLst>
          </p:cNvPr>
          <p:cNvGraphicFramePr>
            <a:graphicFrameLocks noGrp="1"/>
          </p:cNvGraphicFramePr>
          <p:nvPr>
            <p:ph idx="1"/>
            <p:extLst>
              <p:ext uri="{D42A27DB-BD31-4B8C-83A1-F6EECF244321}">
                <p14:modId xmlns:p14="http://schemas.microsoft.com/office/powerpoint/2010/main" val="3000047945"/>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71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US" dirty="0"/>
              <a:t>Changing Attitudes</a:t>
            </a:r>
          </a:p>
        </p:txBody>
      </p:sp>
      <p:pic>
        <p:nvPicPr>
          <p:cNvPr id="5" name="Picture 4" descr="Hands-on top of each other">
            <a:extLst>
              <a:ext uri="{FF2B5EF4-FFF2-40B4-BE49-F238E27FC236}">
                <a16:creationId xmlns:a16="http://schemas.microsoft.com/office/drawing/2014/main" id="{6437C0ED-EBBA-CD61-1446-B46273743CE3}"/>
              </a:ext>
            </a:extLst>
          </p:cNvPr>
          <p:cNvPicPr>
            <a:picLocks noChangeAspect="1"/>
          </p:cNvPicPr>
          <p:nvPr/>
        </p:nvPicPr>
        <p:blipFill rotWithShape="1">
          <a:blip r:embed="rId3"/>
          <a:srcRect l="59373" r="1667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r>
              <a:rPr lang="en-US" sz="1600"/>
              <a:t>Before you raise the topic of change with people who are not thinking about it, establish rapport and trust. </a:t>
            </a:r>
          </a:p>
          <a:p>
            <a:r>
              <a:rPr lang="en-US" sz="1600"/>
              <a:t>Asking the client for permission.</a:t>
            </a:r>
          </a:p>
          <a:p>
            <a:r>
              <a:rPr lang="en-US" sz="1600"/>
              <a:t>Telling the student about how you or your program operates and how you and the student could work together.</a:t>
            </a:r>
          </a:p>
          <a:p>
            <a:r>
              <a:rPr lang="en-US" sz="1600"/>
              <a:t>Raising confidentiality issues up front. </a:t>
            </a:r>
          </a:p>
          <a:p>
            <a:r>
              <a:rPr lang="en-US" sz="1600"/>
              <a:t>Explaining that you will not tell the student what to do or how and whether to change.</a:t>
            </a:r>
          </a:p>
          <a:p>
            <a:r>
              <a:rPr lang="en-US" sz="1600"/>
              <a:t>Asking the student to tell you why he or she has come to Job Corps (goals), mentioning what you know about the reasons, and asking for the student's version</a:t>
            </a:r>
          </a:p>
          <a:p>
            <a:r>
              <a:rPr lang="en-US" sz="1600"/>
              <a:t>Avoiding referring to the student's “problem” or “substance misuse,” because this may not reflect the client's perspective about substance use</a:t>
            </a:r>
          </a:p>
          <a:p>
            <a:endParaRPr lang="en-US" sz="1600"/>
          </a:p>
        </p:txBody>
      </p:sp>
    </p:spTree>
    <p:extLst>
      <p:ext uri="{BB962C8B-B14F-4D97-AF65-F5344CB8AC3E}">
        <p14:creationId xmlns:p14="http://schemas.microsoft.com/office/powerpoint/2010/main" val="412351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Substance Use Motivation Ruler</a:t>
            </a:r>
          </a:p>
        </p:txBody>
      </p:sp>
      <p:pic>
        <p:nvPicPr>
          <p:cNvPr id="4" name="Content Placeholder 3"/>
          <p:cNvPicPr>
            <a:picLocks noGrp="1" noChangeAspect="1"/>
          </p:cNvPicPr>
          <p:nvPr>
            <p:ph idx="1"/>
          </p:nvPr>
        </p:nvPicPr>
        <p:blipFill rotWithShape="1">
          <a:blip r:embed="rId3"/>
          <a:srcRect l="27935" t="12490" r="31445" b="4027"/>
          <a:stretch/>
        </p:blipFill>
        <p:spPr>
          <a:xfrm>
            <a:off x="5759169" y="643466"/>
            <a:ext cx="4816994" cy="5568739"/>
          </a:xfrm>
          <a:prstGeom prst="rect">
            <a:avLst/>
          </a:prstGeom>
        </p:spPr>
      </p:pic>
    </p:spTree>
    <p:extLst>
      <p:ext uri="{BB962C8B-B14F-4D97-AF65-F5344CB8AC3E}">
        <p14:creationId xmlns:p14="http://schemas.microsoft.com/office/powerpoint/2010/main" val="107310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Relapse Prevention Planning	Includes:</a:t>
            </a:r>
          </a:p>
        </p:txBody>
      </p:sp>
      <p:sp>
        <p:nvSpPr>
          <p:cNvPr id="3" name="Content Placeholder 2"/>
          <p:cNvSpPr>
            <a:spLocks noGrp="1"/>
          </p:cNvSpPr>
          <p:nvPr>
            <p:ph idx="1"/>
          </p:nvPr>
        </p:nvSpPr>
        <p:spPr>
          <a:xfrm>
            <a:off x="1957987" y="2431765"/>
            <a:ext cx="8276026" cy="3320031"/>
          </a:xfrm>
        </p:spPr>
        <p:txBody>
          <a:bodyPr anchor="ctr">
            <a:normAutofit/>
          </a:bodyPr>
          <a:lstStyle/>
          <a:p>
            <a:r>
              <a:rPr lang="en-US" sz="2000">
                <a:solidFill>
                  <a:schemeClr val="tx1">
                    <a:lumMod val="85000"/>
                    <a:lumOff val="15000"/>
                  </a:schemeClr>
                </a:solidFill>
              </a:rPr>
              <a:t>Triggers </a:t>
            </a:r>
          </a:p>
          <a:p>
            <a:r>
              <a:rPr lang="en-US" sz="2000">
                <a:solidFill>
                  <a:schemeClr val="tx1">
                    <a:lumMod val="85000"/>
                    <a:lumOff val="15000"/>
                  </a:schemeClr>
                </a:solidFill>
              </a:rPr>
              <a:t>Warning Signs</a:t>
            </a:r>
          </a:p>
          <a:p>
            <a:r>
              <a:rPr lang="en-US" sz="2000">
                <a:solidFill>
                  <a:schemeClr val="tx1">
                    <a:lumMod val="85000"/>
                    <a:lumOff val="15000"/>
                  </a:schemeClr>
                </a:solidFill>
              </a:rPr>
              <a:t>Effect on You</a:t>
            </a:r>
          </a:p>
          <a:p>
            <a:r>
              <a:rPr lang="en-US" sz="2000">
                <a:solidFill>
                  <a:schemeClr val="tx1">
                    <a:lumMod val="85000"/>
                    <a:lumOff val="15000"/>
                  </a:schemeClr>
                </a:solidFill>
              </a:rPr>
              <a:t>Your Reaction</a:t>
            </a:r>
          </a:p>
          <a:p>
            <a:r>
              <a:rPr lang="en-US" sz="2000">
                <a:solidFill>
                  <a:schemeClr val="tx1">
                    <a:lumMod val="85000"/>
                    <a:lumOff val="15000"/>
                  </a:schemeClr>
                </a:solidFill>
              </a:rPr>
              <a:t>Effect on your recovery</a:t>
            </a:r>
          </a:p>
          <a:p>
            <a:r>
              <a:rPr lang="en-US" sz="2000">
                <a:solidFill>
                  <a:schemeClr val="tx1">
                    <a:lumMod val="85000"/>
                    <a:lumOff val="15000"/>
                  </a:schemeClr>
                </a:solidFill>
              </a:rPr>
              <a:t>Preferred Reaction</a:t>
            </a:r>
          </a:p>
          <a:p>
            <a:r>
              <a:rPr lang="en-US" sz="2000">
                <a:solidFill>
                  <a:schemeClr val="tx1">
                    <a:lumMod val="85000"/>
                    <a:lumOff val="15000"/>
                  </a:schemeClr>
                </a:solidFill>
              </a:rPr>
              <a:t>What can we do differently next time.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00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4200"/>
              <a:t>Updating Your Relapse Prevention Plan	</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200"/>
              <a:t>This should always be a fluid document.</a:t>
            </a:r>
          </a:p>
          <a:p>
            <a:r>
              <a:rPr lang="en-US" sz="2200"/>
              <a:t>It should be looked at from the first day the student arrives on center.</a:t>
            </a:r>
          </a:p>
          <a:p>
            <a:r>
              <a:rPr lang="en-US" sz="2200"/>
              <a:t>Members of the plan can change.</a:t>
            </a:r>
          </a:p>
          <a:p>
            <a:endParaRPr lang="en-US" sz="2200"/>
          </a:p>
        </p:txBody>
      </p:sp>
      <p:pic>
        <p:nvPicPr>
          <p:cNvPr id="6" name="Picture 5" descr="A clipboard with a pencil and check marks&#10;&#10;Description automatically generated">
            <a:extLst>
              <a:ext uri="{FF2B5EF4-FFF2-40B4-BE49-F238E27FC236}">
                <a16:creationId xmlns:a16="http://schemas.microsoft.com/office/drawing/2014/main" id="{0D938884-9A96-F601-FDFA-CF42DEA7DEB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530"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3674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0CAE4716-A16D-ECDC-C16B-BB8424185BB8}"/>
              </a:ext>
            </a:extLst>
          </p:cNvPr>
          <p:cNvPicPr>
            <a:picLocks noChangeAspect="1"/>
          </p:cNvPicPr>
          <p:nvPr/>
        </p:nvPicPr>
        <p:blipFill rotWithShape="1">
          <a:blip r:embed="rId3"/>
          <a:srcRect l="25831" r="24227"/>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1" y="328512"/>
            <a:ext cx="4778387" cy="1628970"/>
          </a:xfrm>
        </p:spPr>
        <p:txBody>
          <a:bodyPr anchor="ctr">
            <a:normAutofit/>
          </a:bodyPr>
          <a:lstStyle/>
          <a:p>
            <a:r>
              <a:rPr lang="en-US" sz="4000"/>
              <a:t>Objectives</a:t>
            </a:r>
          </a:p>
        </p:txBody>
      </p:sp>
      <p:sp>
        <p:nvSpPr>
          <p:cNvPr id="3" name="Content Placeholder 2"/>
          <p:cNvSpPr>
            <a:spLocks noGrp="1"/>
          </p:cNvSpPr>
          <p:nvPr>
            <p:ph idx="1"/>
          </p:nvPr>
        </p:nvSpPr>
        <p:spPr>
          <a:xfrm>
            <a:off x="761801" y="2884929"/>
            <a:ext cx="4659756" cy="3374137"/>
          </a:xfrm>
        </p:spPr>
        <p:txBody>
          <a:bodyPr anchor="ctr">
            <a:normAutofit/>
          </a:bodyPr>
          <a:lstStyle/>
          <a:p>
            <a:r>
              <a:rPr lang="en-US" sz="2000" dirty="0"/>
              <a:t>Define “Relapse Prevention.”</a:t>
            </a:r>
          </a:p>
          <a:p>
            <a:pPr marL="0" indent="0">
              <a:buNone/>
            </a:pPr>
            <a:endParaRPr lang="en-US" sz="2000" dirty="0"/>
          </a:p>
          <a:p>
            <a:r>
              <a:rPr lang="en-US" sz="2000" dirty="0"/>
              <a:t>List three relapse prevention components that you can add to your center TEAP program within the next six months.</a:t>
            </a:r>
          </a:p>
          <a:p>
            <a:pPr marL="0" indent="0">
              <a:buNone/>
            </a:pPr>
            <a:endParaRPr lang="en-US" sz="2000" dirty="0"/>
          </a:p>
          <a:p>
            <a:r>
              <a:rPr lang="en-US" sz="2000" dirty="0"/>
              <a:t>What three elements make up a good relapse prevention plan that promotes employability.</a:t>
            </a:r>
          </a:p>
          <a:p>
            <a:endParaRPr lang="en-US" sz="2000" dirty="0"/>
          </a:p>
        </p:txBody>
      </p:sp>
    </p:spTree>
    <p:extLst>
      <p:ext uri="{BB962C8B-B14F-4D97-AF65-F5344CB8AC3E}">
        <p14:creationId xmlns:p14="http://schemas.microsoft.com/office/powerpoint/2010/main" val="313971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Sample RPP #1</a:t>
            </a:r>
          </a:p>
        </p:txBody>
      </p:sp>
      <p:pic>
        <p:nvPicPr>
          <p:cNvPr id="4" name="Content Placeholder 3"/>
          <p:cNvPicPr>
            <a:picLocks noGrp="1" noChangeAspect="1"/>
          </p:cNvPicPr>
          <p:nvPr>
            <p:ph idx="1"/>
          </p:nvPr>
        </p:nvPicPr>
        <p:blipFill rotWithShape="1">
          <a:blip r:embed="rId3"/>
          <a:srcRect l="27075" t="12299" r="30263" b="3262"/>
          <a:stretch/>
        </p:blipFill>
        <p:spPr>
          <a:xfrm>
            <a:off x="5666731" y="643466"/>
            <a:ext cx="5001870" cy="5568739"/>
          </a:xfrm>
          <a:prstGeom prst="rect">
            <a:avLst/>
          </a:prstGeom>
        </p:spPr>
      </p:pic>
    </p:spTree>
    <p:extLst>
      <p:ext uri="{BB962C8B-B14F-4D97-AF65-F5344CB8AC3E}">
        <p14:creationId xmlns:p14="http://schemas.microsoft.com/office/powerpoint/2010/main" val="373699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Sample RPP#2</a:t>
            </a:r>
          </a:p>
        </p:txBody>
      </p:sp>
      <p:pic>
        <p:nvPicPr>
          <p:cNvPr id="4" name="Content Placeholder 3"/>
          <p:cNvPicPr>
            <a:picLocks noGrp="1" noChangeAspect="1"/>
          </p:cNvPicPr>
          <p:nvPr>
            <p:ph idx="1"/>
          </p:nvPr>
        </p:nvPicPr>
        <p:blipFill rotWithShape="1">
          <a:blip r:embed="rId3"/>
          <a:srcRect l="27075" t="13827" r="30048" b="3453"/>
          <a:stretch/>
        </p:blipFill>
        <p:spPr>
          <a:xfrm>
            <a:off x="5601892" y="643466"/>
            <a:ext cx="5131547" cy="5568739"/>
          </a:xfrm>
          <a:prstGeom prst="rect">
            <a:avLst/>
          </a:prstGeom>
        </p:spPr>
      </p:pic>
    </p:spTree>
    <p:extLst>
      <p:ext uri="{BB962C8B-B14F-4D97-AF65-F5344CB8AC3E}">
        <p14:creationId xmlns:p14="http://schemas.microsoft.com/office/powerpoint/2010/main" val="218103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RP Articles at therpaistaid.com</a:t>
            </a:r>
          </a:p>
        </p:txBody>
      </p:sp>
      <p:pic>
        <p:nvPicPr>
          <p:cNvPr id="5" name="Content Placeholder 4"/>
          <p:cNvPicPr>
            <a:picLocks noGrp="1" noChangeAspect="1"/>
          </p:cNvPicPr>
          <p:nvPr>
            <p:ph idx="1"/>
          </p:nvPr>
        </p:nvPicPr>
        <p:blipFill rotWithShape="1">
          <a:blip r:embed="rId3"/>
          <a:srcRect l="33093" t="15929" r="23493" b="4408"/>
          <a:stretch/>
        </p:blipFill>
        <p:spPr>
          <a:xfrm>
            <a:off x="5470065" y="643466"/>
            <a:ext cx="5395201" cy="5568739"/>
          </a:xfrm>
          <a:prstGeom prst="rect">
            <a:avLst/>
          </a:prstGeom>
        </p:spPr>
      </p:pic>
    </p:spTree>
    <p:extLst>
      <p:ext uri="{BB962C8B-B14F-4D97-AF65-F5344CB8AC3E}">
        <p14:creationId xmlns:p14="http://schemas.microsoft.com/office/powerpoint/2010/main" val="426341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2C412831-7343-E0C3-0E17-6870825BE1BF}"/>
              </a:ext>
            </a:extLst>
          </p:cNvPr>
          <p:cNvPicPr>
            <a:picLocks noChangeAspect="1"/>
          </p:cNvPicPr>
          <p:nvPr/>
        </p:nvPicPr>
        <p:blipFill rotWithShape="1">
          <a:blip r:embed="rId3">
            <a:alphaModFix amt="50000"/>
          </a:blip>
          <a:srcRect b="6250"/>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Questions??????</a:t>
            </a:r>
          </a:p>
        </p:txBody>
      </p:sp>
    </p:spTree>
    <p:extLst>
      <p:ext uri="{BB962C8B-B14F-4D97-AF65-F5344CB8AC3E}">
        <p14:creationId xmlns:p14="http://schemas.microsoft.com/office/powerpoint/2010/main" val="16212940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D62AFCCF-D86D-96E7-124F-F9CFB2DF0A18}"/>
              </a:ext>
            </a:extLst>
          </p:cNvPr>
          <p:cNvPicPr>
            <a:picLocks noChangeAspect="1"/>
          </p:cNvPicPr>
          <p:nvPr/>
        </p:nvPicPr>
        <p:blipFill rotWithShape="1">
          <a:blip r:embed="rId3">
            <a:alphaModFix amt="35000"/>
          </a:blip>
          <a:srcRect t="3260" b="1118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solidFill>
                  <a:srgbClr val="FFFFFF"/>
                </a:solidFill>
              </a:rPr>
              <a:t>What is Relapse Prevention?  </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hlinkClick r:id="rId4">
                  <a:extLst>
                    <a:ext uri="{A12FA001-AC4F-418D-AE19-62706E023703}">
                      <ahyp:hlinkClr xmlns:ahyp="http://schemas.microsoft.com/office/drawing/2018/hyperlinkcolor" val="tx"/>
                    </a:ext>
                  </a:extLst>
                </a:hlinkClick>
              </a:rPr>
              <a:t>Relapse</a:t>
            </a:r>
            <a:r>
              <a:rPr lang="en-US" dirty="0"/>
              <a:t> </a:t>
            </a:r>
            <a:r>
              <a:rPr lang="en-US" dirty="0">
                <a:solidFill>
                  <a:srgbClr val="FFFFFF"/>
                </a:solidFill>
              </a:rPr>
              <a:t>is when someone begins using a substance again after a period of </a:t>
            </a:r>
            <a:r>
              <a:rPr lang="en-US" dirty="0">
                <a:hlinkClick r:id="rId5">
                  <a:extLst>
                    <a:ext uri="{A12FA001-AC4F-418D-AE19-62706E023703}">
                      <ahyp:hlinkClr xmlns:ahyp="http://schemas.microsoft.com/office/drawing/2018/hyperlinkcolor" val="tx"/>
                    </a:ext>
                  </a:extLst>
                </a:hlinkClick>
              </a:rPr>
              <a:t>sobriety</a:t>
            </a:r>
            <a:r>
              <a:rPr lang="en-US" dirty="0">
                <a:solidFill>
                  <a:srgbClr val="FFFFFF"/>
                </a:solidFill>
              </a:rPr>
              <a:t>. A trigger is something that causes a person to start using drugs again.</a:t>
            </a:r>
          </a:p>
          <a:p>
            <a:r>
              <a:rPr lang="en-US" dirty="0">
                <a:solidFill>
                  <a:srgbClr val="FFFFFF"/>
                </a:solidFill>
              </a:rPr>
              <a:t>Because everyday life contains many triggers, relapse is not uncommon among people trying to get over their disorder.</a:t>
            </a:r>
          </a:p>
          <a:p>
            <a:r>
              <a:rPr lang="en-US" dirty="0">
                <a:solidFill>
                  <a:srgbClr val="FFFFFF"/>
                </a:solidFill>
              </a:rPr>
              <a:t>Relapse prevention is one of the main goals of all drug or alcohol treatment. When a person becomes addicted to a substance, their brain functions change. These changes make it very challenging for them to overcome their disorder.</a:t>
            </a:r>
          </a:p>
          <a:p>
            <a:endParaRPr lang="en-US" dirty="0">
              <a:solidFill>
                <a:srgbClr val="FFFFFF"/>
              </a:solidFill>
            </a:endParaRPr>
          </a:p>
        </p:txBody>
      </p:sp>
    </p:spTree>
    <p:extLst>
      <p:ext uri="{BB962C8B-B14F-4D97-AF65-F5344CB8AC3E}">
        <p14:creationId xmlns:p14="http://schemas.microsoft.com/office/powerpoint/2010/main" val="28420897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Components of Relapse Prevention</a:t>
            </a:r>
          </a:p>
        </p:txBody>
      </p:sp>
      <p:graphicFrame>
        <p:nvGraphicFramePr>
          <p:cNvPr id="5" name="Content Placeholder 2">
            <a:extLst>
              <a:ext uri="{FF2B5EF4-FFF2-40B4-BE49-F238E27FC236}">
                <a16:creationId xmlns:a16="http://schemas.microsoft.com/office/drawing/2014/main" id="{0780AAD1-DCCE-2C92-38A5-4F2DEF4EBA7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76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High-Risk Situations (1)</a:t>
            </a:r>
          </a:p>
        </p:txBody>
      </p:sp>
      <p:sp>
        <p:nvSpPr>
          <p:cNvPr id="3" name="Content Placeholder 2"/>
          <p:cNvSpPr>
            <a:spLocks noGrp="1"/>
          </p:cNvSpPr>
          <p:nvPr>
            <p:ph idx="1"/>
          </p:nvPr>
        </p:nvSpPr>
        <p:spPr/>
        <p:txBody>
          <a:bodyPr/>
          <a:lstStyle/>
          <a:p>
            <a:r>
              <a:rPr lang="en-US" dirty="0"/>
              <a:t>Explaining the importance of gaining clarity about specific situations, thoughts, and behaviors that lead to relapse.</a:t>
            </a:r>
          </a:p>
          <a:p>
            <a:pPr lvl="1"/>
            <a:r>
              <a:rPr lang="en-US" dirty="0"/>
              <a:t>Self-awareness</a:t>
            </a:r>
          </a:p>
          <a:p>
            <a:pPr lvl="1"/>
            <a:r>
              <a:rPr lang="en-US" dirty="0"/>
              <a:t>Negative Feelings (Monitor those feelings)</a:t>
            </a:r>
          </a:p>
          <a:p>
            <a:pPr marL="457200" lvl="1" indent="0">
              <a:buNone/>
            </a:pPr>
            <a:endParaRPr lang="en-US" dirty="0"/>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7833724"/>
              </p:ext>
            </p:extLst>
          </p:nvPr>
        </p:nvGraphicFramePr>
        <p:xfrm>
          <a:off x="739834" y="3599411"/>
          <a:ext cx="10715103" cy="3200400"/>
        </p:xfrm>
        <a:graphic>
          <a:graphicData uri="http://schemas.openxmlformats.org/drawingml/2006/table">
            <a:tbl>
              <a:tblPr firstRow="1" bandRow="1">
                <a:tableStyleId>{5C22544A-7EE6-4342-B048-85BDC9FD1C3A}</a:tableStyleId>
              </a:tblPr>
              <a:tblGrid>
                <a:gridCol w="2678775">
                  <a:extLst>
                    <a:ext uri="{9D8B030D-6E8A-4147-A177-3AD203B41FA5}">
                      <a16:colId xmlns:a16="http://schemas.microsoft.com/office/drawing/2014/main" val="1982072411"/>
                    </a:ext>
                  </a:extLst>
                </a:gridCol>
                <a:gridCol w="2697042">
                  <a:extLst>
                    <a:ext uri="{9D8B030D-6E8A-4147-A177-3AD203B41FA5}">
                      <a16:colId xmlns:a16="http://schemas.microsoft.com/office/drawing/2014/main" val="2097636725"/>
                    </a:ext>
                  </a:extLst>
                </a:gridCol>
                <a:gridCol w="2660511">
                  <a:extLst>
                    <a:ext uri="{9D8B030D-6E8A-4147-A177-3AD203B41FA5}">
                      <a16:colId xmlns:a16="http://schemas.microsoft.com/office/drawing/2014/main" val="208702476"/>
                    </a:ext>
                  </a:extLst>
                </a:gridCol>
                <a:gridCol w="2678775">
                  <a:extLst>
                    <a:ext uri="{9D8B030D-6E8A-4147-A177-3AD203B41FA5}">
                      <a16:colId xmlns:a16="http://schemas.microsoft.com/office/drawing/2014/main" val="3550692611"/>
                    </a:ext>
                  </a:extLst>
                </a:gridCol>
              </a:tblGrid>
              <a:tr h="1719309">
                <a:tc>
                  <a:txBody>
                    <a:bodyPr/>
                    <a:lstStyle/>
                    <a:p>
                      <a:r>
                        <a:rPr lang="en-US" dirty="0"/>
                        <a:t>Describe your most unpleasant emotion today.</a:t>
                      </a:r>
                      <a:r>
                        <a:rPr lang="en-US" baseline="0" dirty="0"/>
                        <a:t> Time, place, who was there, what happened, what you did, thought, felt.</a:t>
                      </a:r>
                      <a:endParaRPr lang="en-US" dirty="0"/>
                    </a:p>
                  </a:txBody>
                  <a:tcPr/>
                </a:tc>
                <a:tc>
                  <a:txBody>
                    <a:bodyPr/>
                    <a:lstStyle/>
                    <a:p>
                      <a:r>
                        <a:rPr lang="en-US" dirty="0"/>
                        <a:t>Describe all coping strategies you used.</a:t>
                      </a:r>
                    </a:p>
                  </a:txBody>
                  <a:tcPr/>
                </a:tc>
                <a:tc>
                  <a:txBody>
                    <a:bodyPr/>
                    <a:lstStyle/>
                    <a:p>
                      <a:r>
                        <a:rPr lang="en-US" dirty="0"/>
                        <a:t>Were you:</a:t>
                      </a:r>
                    </a:p>
                    <a:p>
                      <a:r>
                        <a:rPr lang="en-US" dirty="0"/>
                        <a:t>Not</a:t>
                      </a:r>
                      <a:r>
                        <a:rPr lang="en-US" baseline="0" dirty="0"/>
                        <a:t> using</a:t>
                      </a:r>
                    </a:p>
                    <a:p>
                      <a:r>
                        <a:rPr lang="en-US" baseline="0" dirty="0"/>
                        <a:t>Using</a:t>
                      </a:r>
                    </a:p>
                    <a:p>
                      <a:r>
                        <a:rPr lang="en-US" baseline="0" dirty="0"/>
                        <a:t>Tempted</a:t>
                      </a:r>
                      <a:endParaRPr lang="en-US" dirty="0"/>
                    </a:p>
                  </a:txBody>
                  <a:tcPr/>
                </a:tc>
                <a:tc>
                  <a:txBody>
                    <a:bodyPr/>
                    <a:lstStyle/>
                    <a:p>
                      <a:r>
                        <a:rPr lang="en-US" dirty="0"/>
                        <a:t>What, if anything would</a:t>
                      </a:r>
                      <a:r>
                        <a:rPr lang="en-US" baseline="0" dirty="0"/>
                        <a:t> you do differently next time?</a:t>
                      </a:r>
                      <a:endParaRPr lang="en-US" dirty="0"/>
                    </a:p>
                  </a:txBody>
                  <a:tcPr/>
                </a:tc>
                <a:extLst>
                  <a:ext uri="{0D108BD9-81ED-4DB2-BD59-A6C34878D82A}">
                    <a16:rowId xmlns:a16="http://schemas.microsoft.com/office/drawing/2014/main" val="4004375437"/>
                  </a:ext>
                </a:extLst>
              </a:tr>
              <a:tr h="361960">
                <a:tc>
                  <a:txBody>
                    <a:bodyPr/>
                    <a:lstStyle/>
                    <a:p>
                      <a:r>
                        <a:rPr lang="en-US" dirty="0"/>
                        <a:t>Day 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2351824"/>
                  </a:ext>
                </a:extLst>
              </a:tr>
              <a:tr h="361960">
                <a:tc>
                  <a:txBody>
                    <a:bodyPr/>
                    <a:lstStyle/>
                    <a:p>
                      <a:r>
                        <a:rPr lang="en-US" dirty="0"/>
                        <a:t>Day:2</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915207"/>
                  </a:ext>
                </a:extLst>
              </a:tr>
              <a:tr h="361960">
                <a:tc>
                  <a:txBody>
                    <a:bodyPr/>
                    <a:lstStyle/>
                    <a:p>
                      <a:r>
                        <a:rPr lang="en-US" dirty="0"/>
                        <a:t>Day 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70559620"/>
                  </a:ext>
                </a:extLst>
              </a:tr>
              <a:tr h="361960">
                <a:tc>
                  <a:txBody>
                    <a:bodyPr/>
                    <a:lstStyle/>
                    <a:p>
                      <a:r>
                        <a:rPr lang="en-US" dirty="0"/>
                        <a:t>Day 4:</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37199105"/>
                  </a:ext>
                </a:extLst>
              </a:tr>
            </a:tbl>
          </a:graphicData>
        </a:graphic>
      </p:graphicFrame>
    </p:spTree>
    <p:extLst>
      <p:ext uri="{BB962C8B-B14F-4D97-AF65-F5344CB8AC3E}">
        <p14:creationId xmlns:p14="http://schemas.microsoft.com/office/powerpoint/2010/main" val="111627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Assessing High-Risk Situations</a:t>
            </a:r>
          </a:p>
        </p:txBody>
      </p:sp>
      <p:graphicFrame>
        <p:nvGraphicFramePr>
          <p:cNvPr id="5" name="Content Placeholder 2">
            <a:extLst>
              <a:ext uri="{FF2B5EF4-FFF2-40B4-BE49-F238E27FC236}">
                <a16:creationId xmlns:a16="http://schemas.microsoft.com/office/drawing/2014/main" id="{4CE8C46D-70FA-FDFC-B58C-A0FB1F89B6FB}"/>
              </a:ext>
            </a:extLst>
          </p:cNvPr>
          <p:cNvGraphicFramePr>
            <a:graphicFrameLocks noGrp="1"/>
          </p:cNvGraphicFramePr>
          <p:nvPr>
            <p:ph idx="1"/>
            <p:extLst>
              <p:ext uri="{D42A27DB-BD31-4B8C-83A1-F6EECF244321}">
                <p14:modId xmlns:p14="http://schemas.microsoft.com/office/powerpoint/2010/main" val="423141788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734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US" sz="4000"/>
              <a:t>Learning Coping Skills</a:t>
            </a:r>
          </a:p>
        </p:txBody>
      </p:sp>
      <p:sp>
        <p:nvSpPr>
          <p:cNvPr id="3" name="Content Placeholder 2"/>
          <p:cNvSpPr>
            <a:spLocks noGrp="1"/>
          </p:cNvSpPr>
          <p:nvPr>
            <p:ph idx="1"/>
          </p:nvPr>
        </p:nvSpPr>
        <p:spPr>
          <a:xfrm>
            <a:off x="761800" y="2470244"/>
            <a:ext cx="5334197" cy="3769835"/>
          </a:xfrm>
        </p:spPr>
        <p:txBody>
          <a:bodyPr anchor="ctr">
            <a:normAutofit/>
          </a:bodyPr>
          <a:lstStyle/>
          <a:p>
            <a:pPr marL="0" indent="0">
              <a:buNone/>
            </a:pPr>
            <a:r>
              <a:rPr lang="en-US" sz="2000" dirty="0"/>
              <a:t>Coping skills are the bedrock of many forms of therapy. Many counselors ask their students to practice these skills daily and record their experiences.  Sessions then offer an opportunity to review these notes and address obstacles, gain insights, and track progress.</a:t>
            </a:r>
          </a:p>
        </p:txBody>
      </p:sp>
      <p:pic>
        <p:nvPicPr>
          <p:cNvPr id="5" name="Picture 4">
            <a:extLst>
              <a:ext uri="{FF2B5EF4-FFF2-40B4-BE49-F238E27FC236}">
                <a16:creationId xmlns:a16="http://schemas.microsoft.com/office/drawing/2014/main" id="{9941C0A3-4019-9330-72B2-8805970063A3}"/>
              </a:ext>
            </a:extLst>
          </p:cNvPr>
          <p:cNvPicPr>
            <a:picLocks noChangeAspect="1"/>
          </p:cNvPicPr>
          <p:nvPr/>
        </p:nvPicPr>
        <p:blipFill rotWithShape="1">
          <a:blip r:embed="rId3"/>
          <a:srcRect l="30459" r="2585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1657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anchor="ctr">
            <a:normAutofit/>
          </a:bodyPr>
          <a:lstStyle/>
          <a:p>
            <a:r>
              <a:rPr lang="en-US" sz="4800">
                <a:solidFill>
                  <a:schemeClr val="bg1"/>
                </a:solidFill>
              </a:rPr>
              <a:t>Coping Skills</a:t>
            </a:r>
          </a:p>
        </p:txBody>
      </p:sp>
      <p:graphicFrame>
        <p:nvGraphicFramePr>
          <p:cNvPr id="5" name="Content Placeholder 2">
            <a:extLst>
              <a:ext uri="{FF2B5EF4-FFF2-40B4-BE49-F238E27FC236}">
                <a16:creationId xmlns:a16="http://schemas.microsoft.com/office/drawing/2014/main" id="{71568AB8-9400-5967-5446-1F8C0782B64D}"/>
              </a:ext>
            </a:extLst>
          </p:cNvPr>
          <p:cNvGraphicFramePr>
            <a:graphicFrameLocks noGrp="1"/>
          </p:cNvGraphicFramePr>
          <p:nvPr>
            <p:ph idx="1"/>
            <p:extLst>
              <p:ext uri="{D42A27DB-BD31-4B8C-83A1-F6EECF244321}">
                <p14:modId xmlns:p14="http://schemas.microsoft.com/office/powerpoint/2010/main" val="3945671553"/>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45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1" name="Group 3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2" name="Rectangle 3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Freeform: Shape 3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7" name="Rectangle 3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143000" y="990599"/>
            <a:ext cx="9906000" cy="685800"/>
          </a:xfrm>
        </p:spPr>
        <p:txBody>
          <a:bodyPr anchor="t">
            <a:normAutofit/>
          </a:bodyPr>
          <a:lstStyle/>
          <a:p>
            <a:r>
              <a:rPr lang="en-US" sz="4000" dirty="0"/>
              <a:t>Building New Habits	</a:t>
            </a:r>
          </a:p>
        </p:txBody>
      </p:sp>
      <p:graphicFrame>
        <p:nvGraphicFramePr>
          <p:cNvPr id="5" name="Content Placeholder 2">
            <a:extLst>
              <a:ext uri="{FF2B5EF4-FFF2-40B4-BE49-F238E27FC236}">
                <a16:creationId xmlns:a16="http://schemas.microsoft.com/office/drawing/2014/main" id="{45831BFA-33BB-9539-30AC-FD7F4690B814}"/>
              </a:ext>
            </a:extLst>
          </p:cNvPr>
          <p:cNvGraphicFramePr>
            <a:graphicFrameLocks noGrp="1"/>
          </p:cNvGraphicFramePr>
          <p:nvPr>
            <p:ph idx="1"/>
            <p:extLst>
              <p:ext uri="{D42A27DB-BD31-4B8C-83A1-F6EECF244321}">
                <p14:modId xmlns:p14="http://schemas.microsoft.com/office/powerpoint/2010/main" val="128767435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876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XRUYQT3274NZ-681238054-2067</_dlc_DocId>
    <_dlc_DocIdUrl xmlns="b22f8f74-215c-4154-9939-bd29e4e8980e">
      <Url>https://supportservices.jobcorps.gov/health/_layouts/15/DocIdRedir.aspx?ID=XRUYQT3274NZ-681238054-2067</Url>
      <Description>XRUYQT3274NZ-681238054-2067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EF83F2-E03B-492F-8E81-E466B7A508D7}"/>
</file>

<file path=customXml/itemProps2.xml><?xml version="1.0" encoding="utf-8"?>
<ds:datastoreItem xmlns:ds="http://schemas.openxmlformats.org/officeDocument/2006/customXml" ds:itemID="{514FBFFF-6ACE-4F8F-B370-F6282AE5D25A}"/>
</file>

<file path=customXml/itemProps3.xml><?xml version="1.0" encoding="utf-8"?>
<ds:datastoreItem xmlns:ds="http://schemas.openxmlformats.org/officeDocument/2006/customXml" ds:itemID="{DAD3AED0-A063-4641-B715-73350B2106A3}"/>
</file>

<file path=customXml/itemProps4.xml><?xml version="1.0" encoding="utf-8"?>
<ds:datastoreItem xmlns:ds="http://schemas.openxmlformats.org/officeDocument/2006/customXml" ds:itemID="{B54BAC1A-FA88-4338-B0A2-925E5BD46C37}"/>
</file>

<file path=docProps/app.xml><?xml version="1.0" encoding="utf-8"?>
<Properties xmlns="http://schemas.openxmlformats.org/officeDocument/2006/extended-properties" xmlns:vt="http://schemas.openxmlformats.org/officeDocument/2006/docPropsVTypes">
  <TotalTime>234</TotalTime>
  <Words>1094</Words>
  <Application>Microsoft Office PowerPoint</Application>
  <PresentationFormat>Widescreen</PresentationFormat>
  <Paragraphs>154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Relapse Prevention Resources and Programing</vt:lpstr>
      <vt:lpstr>Objectives</vt:lpstr>
      <vt:lpstr>What is Relapse Prevention?  </vt:lpstr>
      <vt:lpstr>Three Components of Relapse Prevention</vt:lpstr>
      <vt:lpstr>Assessing High-Risk Situations (1)</vt:lpstr>
      <vt:lpstr>Assessing High-Risk Situations</vt:lpstr>
      <vt:lpstr>Learning Coping Skills</vt:lpstr>
      <vt:lpstr>Coping Skills</vt:lpstr>
      <vt:lpstr>Building New Habits </vt:lpstr>
      <vt:lpstr>Prevention</vt:lpstr>
      <vt:lpstr>Activity: Deep Breathing </vt:lpstr>
      <vt:lpstr>Journaling</vt:lpstr>
      <vt:lpstr>Imagery  </vt:lpstr>
      <vt:lpstr>Changing Attitudes</vt:lpstr>
      <vt:lpstr>Changing Attitudes: Moving from Precontemplation to Contemplation</vt:lpstr>
      <vt:lpstr>Changing Attitudes</vt:lpstr>
      <vt:lpstr>Substance Use Motivation Ruler</vt:lpstr>
      <vt:lpstr>Relapse Prevention Planning Includes:</vt:lpstr>
      <vt:lpstr>Updating Your Relapse Prevention Plan </vt:lpstr>
      <vt:lpstr>Sample RPP #1</vt:lpstr>
      <vt:lpstr>Sample RPP#2</vt:lpstr>
      <vt:lpstr>RP Articles at therpaistaid.com</vt:lpstr>
      <vt:lpstr>Questions??????</vt:lpstr>
    </vt:vector>
  </TitlesOfParts>
  <Company>MCCC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Relapse Prevention Resources and Programing</dc:title>
  <dc:creator>Hicks, Christy</dc:creator>
  <cp:lastModifiedBy>Christine Phoebus</cp:lastModifiedBy>
  <cp:revision>21</cp:revision>
  <cp:lastPrinted>2023-10-17T18:45:22Z</cp:lastPrinted>
  <dcterms:created xsi:type="dcterms:W3CDTF">2023-05-16T16:42:24Z</dcterms:created>
  <dcterms:modified xsi:type="dcterms:W3CDTF">2023-10-24T15:09:54Z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7e48670e-7290-49ea-bbbb-053a7cbb8908</vt:lpwstr>
  </property>
</Properties>
</file>