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0.xml" ContentType="application/vnd.openxmlformats-officedocument.presentationml.slide+xml"/>
  <Override PartName="/ppt/presentation.xml" ContentType="application/vnd.openxmlformats-officedocument.presentationml.presentation.main+xml"/>
  <Override PartName="/ppt/slideLayouts/slideLayout40.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slideLayouts/slideLayout46.xml" ContentType="application/vnd.openxmlformats-officedocument.presentationml.slideLayout+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3" r:id="rId2"/>
    <p:sldMasterId id="2147483666" r:id="rId3"/>
    <p:sldMasterId id="2147483689" r:id="rId4"/>
    <p:sldMasterId id="2147483701" r:id="rId5"/>
    <p:sldMasterId id="2147483711" r:id="rId6"/>
    <p:sldMasterId id="2147483717" r:id="rId7"/>
    <p:sldMasterId id="2147483728" r:id="rId8"/>
  </p:sldMasterIdLst>
  <p:notesMasterIdLst>
    <p:notesMasterId r:id="rId76"/>
  </p:notesMasterIdLst>
  <p:sldIdLst>
    <p:sldId id="256" r:id="rId9"/>
    <p:sldId id="259" r:id="rId10"/>
    <p:sldId id="267" r:id="rId11"/>
    <p:sldId id="379" r:id="rId12"/>
    <p:sldId id="356" r:id="rId13"/>
    <p:sldId id="358" r:id="rId14"/>
    <p:sldId id="363" r:id="rId15"/>
    <p:sldId id="366" r:id="rId16"/>
    <p:sldId id="367" r:id="rId17"/>
    <p:sldId id="384" r:id="rId18"/>
    <p:sldId id="330" r:id="rId19"/>
    <p:sldId id="376" r:id="rId20"/>
    <p:sldId id="342" r:id="rId21"/>
    <p:sldId id="380" r:id="rId22"/>
    <p:sldId id="336" r:id="rId23"/>
    <p:sldId id="258" r:id="rId24"/>
    <p:sldId id="275" r:id="rId25"/>
    <p:sldId id="337" r:id="rId26"/>
    <p:sldId id="377" r:id="rId27"/>
    <p:sldId id="381" r:id="rId28"/>
    <p:sldId id="339" r:id="rId29"/>
    <p:sldId id="349" r:id="rId30"/>
    <p:sldId id="382" r:id="rId31"/>
    <p:sldId id="353" r:id="rId32"/>
    <p:sldId id="354" r:id="rId33"/>
    <p:sldId id="340" r:id="rId34"/>
    <p:sldId id="372" r:id="rId35"/>
    <p:sldId id="281" r:id="rId36"/>
    <p:sldId id="274" r:id="rId37"/>
    <p:sldId id="277" r:id="rId38"/>
    <p:sldId id="294" r:id="rId39"/>
    <p:sldId id="385" r:id="rId40"/>
    <p:sldId id="386" r:id="rId41"/>
    <p:sldId id="292" r:id="rId42"/>
    <p:sldId id="387" r:id="rId43"/>
    <p:sldId id="388" r:id="rId44"/>
    <p:sldId id="302" r:id="rId45"/>
    <p:sldId id="389" r:id="rId46"/>
    <p:sldId id="390" r:id="rId47"/>
    <p:sldId id="304" r:id="rId48"/>
    <p:sldId id="391" r:id="rId49"/>
    <p:sldId id="392" r:id="rId50"/>
    <p:sldId id="264" r:id="rId51"/>
    <p:sldId id="306" r:id="rId52"/>
    <p:sldId id="318" r:id="rId53"/>
    <p:sldId id="273" r:id="rId54"/>
    <p:sldId id="321" r:id="rId55"/>
    <p:sldId id="314" r:id="rId56"/>
    <p:sldId id="319" r:id="rId57"/>
    <p:sldId id="317" r:id="rId58"/>
    <p:sldId id="322" r:id="rId59"/>
    <p:sldId id="325" r:id="rId60"/>
    <p:sldId id="326" r:id="rId61"/>
    <p:sldId id="316" r:id="rId62"/>
    <p:sldId id="324" r:id="rId63"/>
    <p:sldId id="360" r:id="rId64"/>
    <p:sldId id="323" r:id="rId65"/>
    <p:sldId id="359" r:id="rId66"/>
    <p:sldId id="361" r:id="rId67"/>
    <p:sldId id="270" r:id="rId68"/>
    <p:sldId id="268" r:id="rId69"/>
    <p:sldId id="272" r:id="rId70"/>
    <p:sldId id="352" r:id="rId71"/>
    <p:sldId id="362" r:id="rId72"/>
    <p:sldId id="378" r:id="rId73"/>
    <p:sldId id="365" r:id="rId74"/>
    <p:sldId id="364" r:id="rId75"/>
  </p:sldIdLst>
  <p:sldSz cx="9144000" cy="5143500" type="screen16x9"/>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8E3"/>
    <a:srgbClr val="D93437"/>
    <a:srgbClr val="FFF9AE"/>
    <a:srgbClr val="FBF1A3"/>
    <a:srgbClr val="FFD951"/>
    <a:srgbClr val="5A9F49"/>
    <a:srgbClr val="1F497D"/>
    <a:srgbClr val="CAAB91"/>
    <a:srgbClr val="D6B599"/>
    <a:srgbClr val="9477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19" autoAdjust="0"/>
    <p:restoredTop sz="69577" autoAdjust="0"/>
  </p:normalViewPr>
  <p:slideViewPr>
    <p:cSldViewPr>
      <p:cViewPr varScale="1">
        <p:scale>
          <a:sx n="92" d="100"/>
          <a:sy n="92" d="100"/>
        </p:scale>
        <p:origin x="184" y="400"/>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notesViewPr>
    <p:cSldViewPr>
      <p:cViewPr varScale="1">
        <p:scale>
          <a:sx n="95" d="100"/>
          <a:sy n="95" d="100"/>
        </p:scale>
        <p:origin x="4320"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customXml" Target="../customXml/item4.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customXml" Target="../customXml/item2.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viewProps" Target="viewProps.xml"/><Relationship Id="rId81"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Users\tdw-blessed\Documents\JOB%20CORPS\Suicide%20Prevention%20Webinar\Suicide%20Prevention%20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en-US" sz="1900" dirty="0"/>
              <a:t>Seriously Considered Attempting Suicide</a:t>
            </a:r>
          </a:p>
        </c:rich>
      </c:tx>
      <c:layout>
        <c:manualLayout>
          <c:xMode val="edge"/>
          <c:yMode val="edge"/>
          <c:x val="0.20382681379778803"/>
          <c:y val="4.6296296296296294E-3"/>
        </c:manualLayout>
      </c:layout>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scatterChart>
        <c:scatterStyle val="lineMarker"/>
        <c:varyColors val="0"/>
        <c:ser>
          <c:idx val="0"/>
          <c:order val="0"/>
          <c:spPr>
            <a:ln w="28575" cap="rnd">
              <a:solidFill>
                <a:schemeClr val="lt1">
                  <a:alpha val="50000"/>
                </a:schemeClr>
              </a:solidFill>
              <a:round/>
            </a:ln>
            <a:effectLst>
              <a:outerShdw dist="25400" dir="2700000" algn="tl" rotWithShape="0">
                <a:schemeClr val="accent1"/>
              </a:outerShdw>
            </a:effectLst>
          </c:spPr>
          <c:marker>
            <c:symbol val="circle"/>
            <c:size val="6"/>
            <c:spPr>
              <a:solidFill>
                <a:schemeClr val="accent1"/>
              </a:solidFill>
              <a:ln w="22225">
                <a:solidFill>
                  <a:schemeClr val="lt1"/>
                </a:solidFill>
                <a:round/>
              </a:ln>
              <a:effectLst/>
            </c:spPr>
          </c:marker>
          <c:xVal>
            <c:numRef>
              <c:f>Sheet1!$A$21:$A$26</c:f>
              <c:numCache>
                <c:formatCode>General</c:formatCode>
                <c:ptCount val="6"/>
                <c:pt idx="0">
                  <c:v>2011</c:v>
                </c:pt>
                <c:pt idx="1">
                  <c:v>2013</c:v>
                </c:pt>
                <c:pt idx="2">
                  <c:v>2015</c:v>
                </c:pt>
                <c:pt idx="3">
                  <c:v>2017</c:v>
                </c:pt>
                <c:pt idx="4">
                  <c:v>2019</c:v>
                </c:pt>
                <c:pt idx="5">
                  <c:v>2021</c:v>
                </c:pt>
              </c:numCache>
            </c:numRef>
          </c:xVal>
          <c:yVal>
            <c:numRef>
              <c:f>Sheet1!$B$21:$B$26</c:f>
              <c:numCache>
                <c:formatCode>General</c:formatCode>
                <c:ptCount val="6"/>
                <c:pt idx="0">
                  <c:v>16</c:v>
                </c:pt>
                <c:pt idx="1">
                  <c:v>17</c:v>
                </c:pt>
                <c:pt idx="2">
                  <c:v>18</c:v>
                </c:pt>
                <c:pt idx="3">
                  <c:v>17</c:v>
                </c:pt>
                <c:pt idx="4">
                  <c:v>19</c:v>
                </c:pt>
                <c:pt idx="5">
                  <c:v>22</c:v>
                </c:pt>
              </c:numCache>
            </c:numRef>
          </c:yVal>
          <c:smooth val="0"/>
          <c:extLst>
            <c:ext xmlns:c16="http://schemas.microsoft.com/office/drawing/2014/chart" uri="{C3380CC4-5D6E-409C-BE32-E72D297353CC}">
              <c16:uniqueId val="{00000000-C145-6D4C-AB28-3FE397471422}"/>
            </c:ext>
          </c:extLst>
        </c:ser>
        <c:dLbls>
          <c:showLegendKey val="0"/>
          <c:showVal val="0"/>
          <c:showCatName val="0"/>
          <c:showSerName val="0"/>
          <c:showPercent val="0"/>
          <c:showBubbleSize val="0"/>
        </c:dLbls>
        <c:axId val="2078451120"/>
        <c:axId val="2077640352"/>
      </c:scatterChart>
      <c:valAx>
        <c:axId val="2078451120"/>
        <c:scaling>
          <c:orientation val="minMax"/>
          <c:max val="2021"/>
          <c:min val="2011"/>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solidFill>
                <a:latin typeface="+mn-lt"/>
                <a:ea typeface="+mn-ea"/>
                <a:cs typeface="+mn-cs"/>
              </a:defRPr>
            </a:pPr>
            <a:endParaRPr lang="en-US"/>
          </a:p>
        </c:txPr>
        <c:crossAx val="2077640352"/>
        <c:crosses val="autoZero"/>
        <c:crossBetween val="midCat"/>
      </c:valAx>
      <c:valAx>
        <c:axId val="2077640352"/>
        <c:scaling>
          <c:orientation val="minMax"/>
          <c:max val="25"/>
          <c:min val="10"/>
        </c:scaling>
        <c:delete val="0"/>
        <c:axPos val="l"/>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solidFill>
                <a:latin typeface="+mn-lt"/>
                <a:ea typeface="+mn-ea"/>
                <a:cs typeface="+mn-cs"/>
              </a:defRPr>
            </a:pPr>
            <a:endParaRPr lang="en-US"/>
          </a:p>
        </c:txPr>
        <c:crossAx val="2078451120"/>
        <c:crosses val="autoZero"/>
        <c:crossBetween val="midCat"/>
        <c:majorUnit val="5"/>
      </c:valAx>
      <c:spPr>
        <a:noFill/>
        <a:ln>
          <a:noFill/>
        </a:ln>
        <a:effectLst/>
      </c:spPr>
    </c:plotArea>
    <c:plotVisOnly val="1"/>
    <c:dispBlanksAs val="gap"/>
    <c:showDLblsOverMax val="0"/>
  </c:chart>
  <c:spPr>
    <a:solidFill>
      <a:srgbClr val="0454CE"/>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700" dirty="0">
                <a:solidFill>
                  <a:schemeClr val="tx1"/>
                </a:solidFill>
              </a:rPr>
              <a:t>2021 Suicide</a:t>
            </a:r>
            <a:r>
              <a:rPr lang="en-US" sz="1700" baseline="0" dirty="0">
                <a:solidFill>
                  <a:schemeClr val="tx1"/>
                </a:solidFill>
              </a:rPr>
              <a:t> Rate by Gender</a:t>
            </a:r>
          </a:p>
          <a:p>
            <a:pPr>
              <a:defRPr/>
            </a:pPr>
            <a:r>
              <a:rPr lang="en-US" sz="1700" baseline="0" dirty="0">
                <a:solidFill>
                  <a:schemeClr val="tx1"/>
                </a:solidFill>
              </a:rPr>
              <a:t>Ages 15 to 24 per 100,000</a:t>
            </a:r>
            <a:endParaRPr lang="en-US" sz="1700"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55DD-2E46-8880-5160F639799A}"/>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55DD-2E46-8880-5160F639799A}"/>
              </c:ext>
            </c:extLst>
          </c:dPt>
          <c:cat>
            <c:strRef>
              <c:f>Sheet1!$B$13:$C$13</c:f>
              <c:strCache>
                <c:ptCount val="2"/>
                <c:pt idx="0">
                  <c:v>Females</c:v>
                </c:pt>
                <c:pt idx="1">
                  <c:v>Males</c:v>
                </c:pt>
              </c:strCache>
            </c:strRef>
          </c:cat>
          <c:val>
            <c:numRef>
              <c:f>Sheet1!$B$14:$C$14</c:f>
              <c:numCache>
                <c:formatCode>General</c:formatCode>
                <c:ptCount val="2"/>
                <c:pt idx="0">
                  <c:v>6.1</c:v>
                </c:pt>
                <c:pt idx="1">
                  <c:v>23.9</c:v>
                </c:pt>
              </c:numCache>
            </c:numRef>
          </c:val>
          <c:extLst>
            <c:ext xmlns:c16="http://schemas.microsoft.com/office/drawing/2014/chart" uri="{C3380CC4-5D6E-409C-BE32-E72D297353CC}">
              <c16:uniqueId val="{00000004-55DD-2E46-8880-5160F639799A}"/>
            </c:ext>
          </c:extLst>
        </c:ser>
        <c:dLbls>
          <c:showLegendKey val="0"/>
          <c:showVal val="0"/>
          <c:showCatName val="0"/>
          <c:showSerName val="0"/>
          <c:showPercent val="0"/>
          <c:showBubbleSize val="0"/>
        </c:dLbls>
        <c:gapWidth val="100"/>
        <c:axId val="1416966543"/>
        <c:axId val="1377362847"/>
      </c:barChart>
      <c:valAx>
        <c:axId val="1377362847"/>
        <c:scaling>
          <c:orientation val="minMax"/>
          <c:max val="26"/>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16966543"/>
        <c:crosses val="autoZero"/>
        <c:crossBetween val="between"/>
      </c:valAx>
      <c:catAx>
        <c:axId val="141696654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377362847"/>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w="19050">
      <a:solidFill>
        <a:sysClr val="windowText" lastClr="000000"/>
      </a:solid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dirty="0"/>
              <a:t>Suicide Rate Ages 15 to 24 per 100,000</a:t>
            </a:r>
          </a:p>
          <a:p>
            <a:pPr>
              <a:defRPr/>
            </a:pPr>
            <a:r>
              <a:rPr lang="en-US" sz="1600" dirty="0"/>
              <a:t>2012-2021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Sheet1!$B$2</c:f>
              <c:strCache>
                <c:ptCount val="1"/>
                <c:pt idx="0">
                  <c:v>National Rate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Sheet1!$A$3:$A$11</c:f>
              <c:numCache>
                <c:formatCode>General</c:formatCode>
                <c:ptCount val="9"/>
                <c:pt idx="0">
                  <c:v>2012</c:v>
                </c:pt>
                <c:pt idx="1">
                  <c:v>2013</c:v>
                </c:pt>
                <c:pt idx="2">
                  <c:v>2014</c:v>
                </c:pt>
                <c:pt idx="3">
                  <c:v>2015</c:v>
                </c:pt>
                <c:pt idx="4">
                  <c:v>2016</c:v>
                </c:pt>
                <c:pt idx="5">
                  <c:v>2017</c:v>
                </c:pt>
                <c:pt idx="6">
                  <c:v>2018</c:v>
                </c:pt>
                <c:pt idx="7">
                  <c:v>2019</c:v>
                </c:pt>
                <c:pt idx="8">
                  <c:v>2021</c:v>
                </c:pt>
              </c:numCache>
            </c:numRef>
          </c:cat>
          <c:val>
            <c:numRef>
              <c:f>Sheet1!$B$3:$B$11</c:f>
              <c:numCache>
                <c:formatCode>0.0</c:formatCode>
                <c:ptCount val="9"/>
                <c:pt idx="0">
                  <c:v>11</c:v>
                </c:pt>
                <c:pt idx="1">
                  <c:v>11.1</c:v>
                </c:pt>
                <c:pt idx="2">
                  <c:v>11.5</c:v>
                </c:pt>
                <c:pt idx="3">
                  <c:v>12.5</c:v>
                </c:pt>
                <c:pt idx="4">
                  <c:v>13.2</c:v>
                </c:pt>
                <c:pt idx="5">
                  <c:v>14.5</c:v>
                </c:pt>
                <c:pt idx="6">
                  <c:v>14.5</c:v>
                </c:pt>
                <c:pt idx="7">
                  <c:v>14</c:v>
                </c:pt>
                <c:pt idx="8">
                  <c:v>15.2</c:v>
                </c:pt>
              </c:numCache>
            </c:numRef>
          </c:val>
          <c:extLst>
            <c:ext xmlns:c16="http://schemas.microsoft.com/office/drawing/2014/chart" uri="{C3380CC4-5D6E-409C-BE32-E72D297353CC}">
              <c16:uniqueId val="{00000000-B14D-8742-9AC5-A5C38E3C9D0F}"/>
            </c:ext>
          </c:extLst>
        </c:ser>
        <c:ser>
          <c:idx val="1"/>
          <c:order val="1"/>
          <c:tx>
            <c:strRef>
              <c:f>Sheet1!$C$2</c:f>
              <c:strCache>
                <c:ptCount val="1"/>
                <c:pt idx="0">
                  <c:v>Job Corps Rate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Sheet1!$A$3:$A$11</c:f>
              <c:numCache>
                <c:formatCode>General</c:formatCode>
                <c:ptCount val="9"/>
                <c:pt idx="0">
                  <c:v>2012</c:v>
                </c:pt>
                <c:pt idx="1">
                  <c:v>2013</c:v>
                </c:pt>
                <c:pt idx="2">
                  <c:v>2014</c:v>
                </c:pt>
                <c:pt idx="3">
                  <c:v>2015</c:v>
                </c:pt>
                <c:pt idx="4">
                  <c:v>2016</c:v>
                </c:pt>
                <c:pt idx="5">
                  <c:v>2017</c:v>
                </c:pt>
                <c:pt idx="6">
                  <c:v>2018</c:v>
                </c:pt>
                <c:pt idx="7">
                  <c:v>2019</c:v>
                </c:pt>
                <c:pt idx="8">
                  <c:v>2021</c:v>
                </c:pt>
              </c:numCache>
            </c:numRef>
          </c:cat>
          <c:val>
            <c:numRef>
              <c:f>Sheet1!$C$3:$C$11</c:f>
              <c:numCache>
                <c:formatCode>0.0</c:formatCode>
                <c:ptCount val="9"/>
                <c:pt idx="0">
                  <c:v>7.4</c:v>
                </c:pt>
                <c:pt idx="1">
                  <c:v>0</c:v>
                </c:pt>
                <c:pt idx="2">
                  <c:v>7.6</c:v>
                </c:pt>
                <c:pt idx="3">
                  <c:v>2</c:v>
                </c:pt>
                <c:pt idx="4">
                  <c:v>6.2</c:v>
                </c:pt>
                <c:pt idx="5">
                  <c:v>0</c:v>
                </c:pt>
                <c:pt idx="6">
                  <c:v>6</c:v>
                </c:pt>
                <c:pt idx="7">
                  <c:v>2.8</c:v>
                </c:pt>
                <c:pt idx="8">
                  <c:v>0.7</c:v>
                </c:pt>
              </c:numCache>
            </c:numRef>
          </c:val>
          <c:extLst>
            <c:ext xmlns:c16="http://schemas.microsoft.com/office/drawing/2014/chart" uri="{C3380CC4-5D6E-409C-BE32-E72D297353CC}">
              <c16:uniqueId val="{00000001-B14D-8742-9AC5-A5C38E3C9D0F}"/>
            </c:ext>
          </c:extLst>
        </c:ser>
        <c:dLbls>
          <c:showLegendKey val="0"/>
          <c:showVal val="0"/>
          <c:showCatName val="0"/>
          <c:showSerName val="0"/>
          <c:showPercent val="0"/>
          <c:showBubbleSize val="0"/>
        </c:dLbls>
        <c:gapWidth val="219"/>
        <c:overlap val="-27"/>
        <c:axId val="811543295"/>
        <c:axId val="811545295"/>
      </c:barChart>
      <c:catAx>
        <c:axId val="811543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11545295"/>
        <c:crosses val="autoZero"/>
        <c:auto val="1"/>
        <c:lblAlgn val="ctr"/>
        <c:lblOffset val="100"/>
        <c:noMultiLvlLbl val="0"/>
      </c:catAx>
      <c:valAx>
        <c:axId val="811545295"/>
        <c:scaling>
          <c:orientation val="minMax"/>
          <c:max val="16"/>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11543295"/>
        <c:crosses val="autoZero"/>
        <c:crossBetween val="between"/>
        <c:majorUnit val="4"/>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7">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alpha val="25000"/>
          </a:schemeClr>
        </a:solidFill>
        <a:round/>
      </a:ln>
    </cs:spPr>
    <cs:defRPr sz="1197" b="0"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8575" cap="rnd">
        <a:solidFill>
          <a:schemeClr val="lt1">
            <a:alpha val="50000"/>
          </a:schemeClr>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cap="flat" cmpd="sng" algn="ctr">
        <a:gradFill>
          <a:gsLst>
            <a:gs pos="79000">
              <a:schemeClr val="phClr"/>
            </a:gs>
            <a:gs pos="0">
              <a:schemeClr val="lt1">
                <a:alpha val="6000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93A5D55-0ECD-CD44-929A-12C83C6423FD}" type="datetimeFigureOut">
              <a:rPr lang="en-US" smtClean="0"/>
              <a:t>8/24/23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0F1F60F-59B8-0744-914C-D7F9C49B86B3}" type="slidenum">
              <a:rPr lang="en-US" smtClean="0"/>
              <a:t>‹#›</a:t>
            </a:fld>
            <a:endParaRPr lang="en-US" dirty="0"/>
          </a:p>
        </p:txBody>
      </p:sp>
    </p:spTree>
    <p:extLst>
      <p:ext uri="{BB962C8B-B14F-4D97-AF65-F5344CB8AC3E}">
        <p14:creationId xmlns:p14="http://schemas.microsoft.com/office/powerpoint/2010/main" val="787757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1</a:t>
            </a:fld>
            <a:endParaRPr lang="en-US" dirty="0"/>
          </a:p>
        </p:txBody>
      </p:sp>
    </p:spTree>
    <p:extLst>
      <p:ext uri="{BB962C8B-B14F-4D97-AF65-F5344CB8AC3E}">
        <p14:creationId xmlns:p14="http://schemas.microsoft.com/office/powerpoint/2010/main" val="179586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has additional comments from peer educators.    Read the slide</a:t>
            </a:r>
          </a:p>
          <a:p>
            <a:r>
              <a:rPr lang="en-US" b="1" dirty="0">
                <a:solidFill>
                  <a:prstClr val="white"/>
                </a:solidFill>
                <a:latin typeface="Calibri"/>
              </a:rPr>
              <a:t>As a peer educator I have learned how to share helpful information with my peers”</a:t>
            </a:r>
          </a:p>
          <a:p>
            <a:r>
              <a:rPr lang="en-US" dirty="0"/>
              <a:t>The peer educator program has allowed me to create wellness-based events and connect students to resources that enrich their lives</a:t>
            </a:r>
          </a:p>
        </p:txBody>
      </p:sp>
      <p:sp>
        <p:nvSpPr>
          <p:cNvPr id="4" name="Slide Number Placeholder 3"/>
          <p:cNvSpPr>
            <a:spLocks noGrp="1"/>
          </p:cNvSpPr>
          <p:nvPr>
            <p:ph type="sldNum" sz="quarter" idx="5"/>
          </p:nvPr>
        </p:nvSpPr>
        <p:spPr/>
        <p:txBody>
          <a:bodyPr/>
          <a:lstStyle/>
          <a:p>
            <a:pPr defTabSz="931774">
              <a:defRPr/>
            </a:pPr>
            <a:fld id="{90F1F60F-59B8-0744-914C-D7F9C49B86B3}" type="slidenum">
              <a:rPr lang="en-US">
                <a:solidFill>
                  <a:prstClr val="black"/>
                </a:solidFill>
                <a:latin typeface="Calibri" panose="020F0502020204030204"/>
              </a:rPr>
              <a:pPr defTabSz="931774">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88718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31774">
              <a:defRPr/>
            </a:pPr>
            <a:fld id="{90F1F60F-59B8-0744-914C-D7F9C49B86B3}" type="slidenum">
              <a:rPr lang="en-US">
                <a:solidFill>
                  <a:prstClr val="black"/>
                </a:solidFill>
                <a:latin typeface="Calibri" panose="020F0502020204030204"/>
              </a:rPr>
              <a:pPr defTabSz="931774">
                <a:defRPr/>
              </a:pPr>
              <a:t>12</a:t>
            </a:fld>
            <a:endParaRPr lang="en-US" dirty="0">
              <a:solidFill>
                <a:prstClr val="black"/>
              </a:solidFill>
              <a:latin typeface="Calibri" panose="020F0502020204030204"/>
            </a:endParaRPr>
          </a:p>
        </p:txBody>
      </p:sp>
      <p:sp>
        <p:nvSpPr>
          <p:cNvPr id="3" name="Notes Placeholder 2">
            <a:extLst>
              <a:ext uri="{FF2B5EF4-FFF2-40B4-BE49-F238E27FC236}">
                <a16:creationId xmlns:a16="http://schemas.microsoft.com/office/drawing/2014/main" id="{B3D0C78A-D233-CAF3-6CD0-ABC169AACB15}"/>
              </a:ext>
            </a:extLst>
          </p:cNvPr>
          <p:cNvSpPr>
            <a:spLocks noGrp="1"/>
          </p:cNvSpPr>
          <p:nvPr>
            <p:ph type="body" idx="1"/>
          </p:nvPr>
        </p:nvSpPr>
        <p:spPr/>
        <p:txBody>
          <a:bodyPr/>
          <a:lstStyle/>
          <a:p>
            <a:r>
              <a:rPr lang="en-US" dirty="0"/>
              <a:t>Does it work – yes - when we look at  two recent  studies related to peer education and suicide prevention positive outcomes were identified.  Increase in knowing and responding to suicide warning signs and ways to respond to a peer in distress.  It can help increase the help seeking behaviors of peers and improve student staff interactions.  Peer education is considered an evidence based approach for suicide prevention.</a:t>
            </a:r>
          </a:p>
        </p:txBody>
      </p:sp>
    </p:spTree>
    <p:extLst>
      <p:ext uri="{BB962C8B-B14F-4D97-AF65-F5344CB8AC3E}">
        <p14:creationId xmlns:p14="http://schemas.microsoft.com/office/powerpoint/2010/main" val="3556428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31774">
              <a:defRPr/>
            </a:pPr>
            <a:fld id="{90F1F60F-59B8-0744-914C-D7F9C49B86B3}" type="slidenum">
              <a:rPr lang="en-US">
                <a:solidFill>
                  <a:prstClr val="black"/>
                </a:solidFill>
                <a:latin typeface="Calibri" panose="020F0502020204030204"/>
              </a:rPr>
              <a:pPr defTabSz="931774">
                <a:defRPr/>
              </a:pPr>
              <a:t>13</a:t>
            </a:fld>
            <a:endParaRPr lang="en-US" dirty="0">
              <a:solidFill>
                <a:prstClr val="black"/>
              </a:solidFill>
              <a:latin typeface="Calibri" panose="020F0502020204030204"/>
            </a:endParaRPr>
          </a:p>
        </p:txBody>
      </p:sp>
      <p:sp>
        <p:nvSpPr>
          <p:cNvPr id="3" name="Notes Placeholder 2">
            <a:extLst>
              <a:ext uri="{FF2B5EF4-FFF2-40B4-BE49-F238E27FC236}">
                <a16:creationId xmlns:a16="http://schemas.microsoft.com/office/drawing/2014/main" id="{89FE0C85-86C7-58E7-9C9C-2C0BFAF1FBE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919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14</a:t>
            </a:fld>
            <a:endParaRPr lang="en-US" dirty="0"/>
          </a:p>
        </p:txBody>
      </p:sp>
    </p:spTree>
    <p:extLst>
      <p:ext uri="{BB962C8B-B14F-4D97-AF65-F5344CB8AC3E}">
        <p14:creationId xmlns:p14="http://schemas.microsoft.com/office/powerpoint/2010/main" val="2881910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can you have peer educators on center for suicide prevention.  Here is the answer</a:t>
            </a:r>
          </a:p>
        </p:txBody>
      </p:sp>
      <p:sp>
        <p:nvSpPr>
          <p:cNvPr id="4" name="Slide Number Placeholder 3"/>
          <p:cNvSpPr>
            <a:spLocks noGrp="1"/>
          </p:cNvSpPr>
          <p:nvPr>
            <p:ph type="sldNum" sz="quarter" idx="5"/>
          </p:nvPr>
        </p:nvSpPr>
        <p:spPr/>
        <p:txBody>
          <a:bodyPr/>
          <a:lstStyle/>
          <a:p>
            <a:pPr defTabSz="931774">
              <a:defRPr/>
            </a:pPr>
            <a:fld id="{A1DFD8C9-BF99-435B-9D4D-B19A1E2C74EE}" type="slidenum">
              <a:rPr lang="en-US">
                <a:solidFill>
                  <a:prstClr val="black"/>
                </a:solidFill>
                <a:latin typeface="Calibri" panose="020F0502020204030204"/>
              </a:rPr>
              <a:pPr defTabSz="931774">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41668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should be aware of  Job Corps Youth 2 Youth – Y2Y Youth Ambassador Program- It was announced on June 16, 2023</a:t>
            </a:r>
          </a:p>
          <a:p>
            <a:r>
              <a:rPr lang="en-US" dirty="0"/>
              <a:t>As a message from the National Director Rachel Torres.  Her message to centers was that we need student ambassadors on each campus who will step up and focus on creating a positive and supportive culture on their campus. Working with other students, these ambassadors will increase awareness of student safety and well-being through student-to-student initiatives and programs.  There is a dedicated website with resources on the slide.  </a:t>
            </a:r>
          </a:p>
        </p:txBody>
      </p:sp>
      <p:sp>
        <p:nvSpPr>
          <p:cNvPr id="4" name="Slide Number Placeholder 3"/>
          <p:cNvSpPr>
            <a:spLocks noGrp="1"/>
          </p:cNvSpPr>
          <p:nvPr>
            <p:ph type="sldNum" sz="quarter" idx="5"/>
          </p:nvPr>
        </p:nvSpPr>
        <p:spPr/>
        <p:txBody>
          <a:bodyPr/>
          <a:lstStyle/>
          <a:p>
            <a:pPr defTabSz="931774">
              <a:defRPr/>
            </a:pPr>
            <a:fld id="{A1DFD8C9-BF99-435B-9D4D-B19A1E2C74EE}" type="slidenum">
              <a:rPr lang="en-US">
                <a:solidFill>
                  <a:prstClr val="black"/>
                </a:solidFill>
                <a:latin typeface="Calibri" panose="020F0502020204030204"/>
              </a:rPr>
              <a:pPr defTabSz="931774">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63918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Y2Y Ambassador Program’s goals can fit nicely as a mission for a peer education program – talk about mental health, promote positive mental health and support the entire campus community.  </a:t>
            </a:r>
          </a:p>
        </p:txBody>
      </p:sp>
      <p:sp>
        <p:nvSpPr>
          <p:cNvPr id="4" name="Slide Number Placeholder 3"/>
          <p:cNvSpPr>
            <a:spLocks noGrp="1"/>
          </p:cNvSpPr>
          <p:nvPr>
            <p:ph type="sldNum" sz="quarter" idx="5"/>
          </p:nvPr>
        </p:nvSpPr>
        <p:spPr/>
        <p:txBody>
          <a:bodyPr/>
          <a:lstStyle/>
          <a:p>
            <a:pPr defTabSz="931774">
              <a:defRPr/>
            </a:pPr>
            <a:fld id="{A1DFD8C9-BF99-435B-9D4D-B19A1E2C74EE}" type="slidenum">
              <a:rPr lang="en-US">
                <a:solidFill>
                  <a:prstClr val="black"/>
                </a:solidFill>
                <a:latin typeface="Calibri" panose="020F0502020204030204"/>
              </a:rPr>
              <a:pPr defTabSz="931774">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59755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1DFD8C9-BF99-435B-9D4D-B19A1E2C74EE}" type="slidenum">
              <a:rPr lang="en-US">
                <a:solidFill>
                  <a:prstClr val="black"/>
                </a:solidFill>
                <a:latin typeface="Calibri" panose="020F0502020204030204"/>
              </a:rPr>
              <a:pPr defTabSz="931774">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66050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1DFD8C9-BF99-435B-9D4D-B19A1E2C74EE}" type="slidenum">
              <a:rPr lang="en-US">
                <a:solidFill>
                  <a:prstClr val="black"/>
                </a:solidFill>
                <a:latin typeface="Calibri" panose="020F0502020204030204"/>
              </a:rPr>
              <a:pPr defTabSz="931774">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92886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1DFD8C9-BF99-435B-9D4D-B19A1E2C74EE}" type="slidenum">
              <a:rPr lang="en-US">
                <a:solidFill>
                  <a:prstClr val="black"/>
                </a:solidFill>
                <a:latin typeface="Calibri" panose="020F0502020204030204"/>
              </a:rPr>
              <a:pPr defTabSz="931774">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90561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2</a:t>
            </a:fld>
            <a:endParaRPr lang="en-US" dirty="0"/>
          </a:p>
        </p:txBody>
      </p:sp>
    </p:spTree>
    <p:extLst>
      <p:ext uri="{BB962C8B-B14F-4D97-AF65-F5344CB8AC3E}">
        <p14:creationId xmlns:p14="http://schemas.microsoft.com/office/powerpoint/2010/main" val="3842079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1DFD8C9-BF99-435B-9D4D-B19A1E2C74EE}" type="slidenum">
              <a:rPr lang="en-US">
                <a:solidFill>
                  <a:prstClr val="black"/>
                </a:solidFill>
                <a:latin typeface="Calibri" panose="020F0502020204030204"/>
              </a:rPr>
              <a:pPr defTabSz="931774">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47951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22</a:t>
            </a:fld>
            <a:endParaRPr lang="en-US" dirty="0"/>
          </a:p>
        </p:txBody>
      </p:sp>
    </p:spTree>
    <p:extLst>
      <p:ext uri="{BB962C8B-B14F-4D97-AF65-F5344CB8AC3E}">
        <p14:creationId xmlns:p14="http://schemas.microsoft.com/office/powerpoint/2010/main" val="332386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90F1F60F-59B8-0744-914C-D7F9C49B86B3}" type="slidenum">
              <a:rPr lang="en-US">
                <a:solidFill>
                  <a:prstClr val="black"/>
                </a:solidFill>
                <a:latin typeface="Calibri" panose="020F0502020204030204"/>
              </a:rPr>
              <a:pPr defTabSz="931774">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22026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evidence based gatekeeper trainings a center can explore for the Y2Y ambassadors or for all students and staff.  I am excited about this resource and wanted to share,  The SAM foundation is named after SAM who died by suicide in 2002 and his family created this foundation to stop the silent epidemic of suicide.  Scan the QR code and click on samfound.org when it comes up.</a:t>
            </a:r>
          </a:p>
        </p:txBody>
      </p:sp>
      <p:sp>
        <p:nvSpPr>
          <p:cNvPr id="4" name="Slide Number Placeholder 3"/>
          <p:cNvSpPr>
            <a:spLocks noGrp="1"/>
          </p:cNvSpPr>
          <p:nvPr>
            <p:ph type="sldNum" sz="quarter" idx="5"/>
          </p:nvPr>
        </p:nvSpPr>
        <p:spPr/>
        <p:txBody>
          <a:bodyPr/>
          <a:lstStyle/>
          <a:p>
            <a:pPr defTabSz="931774">
              <a:defRPr/>
            </a:pPr>
            <a:fld id="{90F1F60F-59B8-0744-914C-D7F9C49B86B3}" type="slidenum">
              <a:rPr lang="en-US">
                <a:solidFill>
                  <a:prstClr val="black"/>
                </a:solidFill>
                <a:latin typeface="Calibri" panose="020F0502020204030204"/>
              </a:rPr>
              <a:pPr defTabSz="931774">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50092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 really like about this resource is it will give you information on several training programs  ( QPR, MHFA, Sources of Strength) AND some of them have free training available through this  foundation.  Encourage you to explore this website.  </a:t>
            </a:r>
          </a:p>
        </p:txBody>
      </p:sp>
      <p:sp>
        <p:nvSpPr>
          <p:cNvPr id="4" name="Slide Number Placeholder 3"/>
          <p:cNvSpPr>
            <a:spLocks noGrp="1"/>
          </p:cNvSpPr>
          <p:nvPr>
            <p:ph type="sldNum" sz="quarter" idx="5"/>
          </p:nvPr>
        </p:nvSpPr>
        <p:spPr/>
        <p:txBody>
          <a:bodyPr/>
          <a:lstStyle/>
          <a:p>
            <a:pPr defTabSz="931774">
              <a:defRPr/>
            </a:pPr>
            <a:fld id="{90F1F60F-59B8-0744-914C-D7F9C49B86B3}" type="slidenum">
              <a:rPr lang="en-US">
                <a:solidFill>
                  <a:prstClr val="black"/>
                </a:solidFill>
                <a:latin typeface="Calibri" panose="020F0502020204030204"/>
              </a:rPr>
              <a:pPr defTabSz="931774">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765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can all agree that Suicide prevention is not just September it is all year long.</a:t>
            </a:r>
          </a:p>
          <a:p>
            <a:r>
              <a:rPr lang="en-US" dirty="0"/>
              <a:t>Some ideas for the Y2Y ambassadors to considers – sponsor a weekly mindful Mondays share affirmation or positive mental health tips in a newsletter, via email blast, during dorm meeting, business meetings,  Create yard signs to post around campus to  share messages of hope.  Activity that extends suicide prevention efforts beyond September.</a:t>
            </a:r>
          </a:p>
        </p:txBody>
      </p:sp>
      <p:sp>
        <p:nvSpPr>
          <p:cNvPr id="4" name="Slide Number Placeholder 3"/>
          <p:cNvSpPr>
            <a:spLocks noGrp="1"/>
          </p:cNvSpPr>
          <p:nvPr>
            <p:ph type="sldNum" sz="quarter" idx="5"/>
          </p:nvPr>
        </p:nvSpPr>
        <p:spPr/>
        <p:txBody>
          <a:bodyPr/>
          <a:lstStyle/>
          <a:p>
            <a:pPr defTabSz="931774">
              <a:defRPr/>
            </a:pPr>
            <a:fld id="{90F1F60F-59B8-0744-914C-D7F9C49B86B3}" type="slidenum">
              <a:rPr lang="en-US">
                <a:solidFill>
                  <a:prstClr val="black"/>
                </a:solidFill>
                <a:latin typeface="Calibri" panose="020F0502020204030204"/>
              </a:rPr>
              <a:pPr defTabSz="931774">
                <a:defRPr/>
              </a:pPr>
              <a:t>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34162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9925" y="387350"/>
            <a:ext cx="5576888" cy="3136900"/>
          </a:xfrm>
        </p:spPr>
      </p:sp>
      <p:sp>
        <p:nvSpPr>
          <p:cNvPr id="3" name="Notes Placeholder 2"/>
          <p:cNvSpPr>
            <a:spLocks noGrp="1"/>
          </p:cNvSpPr>
          <p:nvPr>
            <p:ph type="body" idx="1"/>
          </p:nvPr>
        </p:nvSpPr>
        <p:spPr>
          <a:xfrm>
            <a:off x="636176" y="3766171"/>
            <a:ext cx="5608320" cy="5297818"/>
          </a:xfrm>
        </p:spPr>
        <p:txBody>
          <a:bodyPr/>
          <a:lstStyle/>
          <a:p>
            <a:r>
              <a:rPr lang="en-US" sz="1100" dirty="0"/>
              <a:t>To close out this section, here is a slide with a couple of  real examples of centers starting to incorporate Y2Y programming, peer educations and promoting positive mental health including suicide prevention.  While I read these, if you have started working with Y2Y for suicide prevention activities, feel free to share in the chat.</a:t>
            </a:r>
          </a:p>
          <a:p>
            <a:endParaRPr lang="en-US" sz="1100" dirty="0"/>
          </a:p>
          <a:p>
            <a:r>
              <a:rPr lang="en-US" sz="1100" dirty="0"/>
              <a:t>Y2Y can be a natural vehicle already in place to support peer education efforts for suicide prevention!   Now let’s take a closer look at other important areas related to suicide and suicide prevention.</a:t>
            </a:r>
          </a:p>
          <a:p>
            <a:endParaRPr lang="en-US" dirty="0"/>
          </a:p>
        </p:txBody>
      </p:sp>
      <p:sp>
        <p:nvSpPr>
          <p:cNvPr id="4" name="Slide Number Placeholder 3"/>
          <p:cNvSpPr>
            <a:spLocks noGrp="1"/>
          </p:cNvSpPr>
          <p:nvPr>
            <p:ph type="sldNum" sz="quarter" idx="5"/>
          </p:nvPr>
        </p:nvSpPr>
        <p:spPr/>
        <p:txBody>
          <a:bodyPr/>
          <a:lstStyle/>
          <a:p>
            <a:pPr defTabSz="931774">
              <a:defRPr/>
            </a:pPr>
            <a:fld id="{90F1F60F-59B8-0744-914C-D7F9C49B86B3}" type="slidenum">
              <a:rPr lang="en-US">
                <a:solidFill>
                  <a:prstClr val="black"/>
                </a:solidFill>
                <a:latin typeface="Calibri" panose="020F0502020204030204"/>
              </a:rPr>
              <a:pPr defTabSz="931774">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45662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deals with how to talk about suicide in a hopeful, respectful way has the power to save lives.  Suicide and suicide attempts are difficult subjects to talk about. It is my hope that this section on “Words Matter” will make that easier and in a way that is respectful and offers hope to those who are struggling with living. It’s worth emphasizing that those who are struggling with suicidal thoughts and urges typically do not want to die – they are struggling with the pain of living.</a:t>
            </a:r>
          </a:p>
        </p:txBody>
      </p:sp>
      <p:sp>
        <p:nvSpPr>
          <p:cNvPr id="4" name="Slide Number Placeholder 3"/>
          <p:cNvSpPr>
            <a:spLocks noGrp="1"/>
          </p:cNvSpPr>
          <p:nvPr>
            <p:ph type="sldNum" sz="quarter" idx="5"/>
          </p:nvPr>
        </p:nvSpPr>
        <p:spPr/>
        <p:txBody>
          <a:bodyPr/>
          <a:lstStyle/>
          <a:p>
            <a:fld id="{90F1F60F-59B8-0744-914C-D7F9C49B86B3}" type="slidenum">
              <a:rPr lang="en-US" smtClean="0"/>
              <a:t>28</a:t>
            </a:fld>
            <a:endParaRPr lang="en-US" dirty="0"/>
          </a:p>
        </p:txBody>
      </p:sp>
    </p:spTree>
    <p:extLst>
      <p:ext uri="{BB962C8B-B14F-4D97-AF65-F5344CB8AC3E}">
        <p14:creationId xmlns:p14="http://schemas.microsoft.com/office/powerpoint/2010/main" val="4247819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 general, here are some guidelines that can help you choose your words more carefully.</a:t>
            </a:r>
          </a:p>
          <a:p>
            <a:pPr defTabSz="931774">
              <a:defRPr/>
            </a:pPr>
            <a:endParaRPr lang="en-US" dirty="0"/>
          </a:p>
          <a:p>
            <a:pPr defTabSz="931774">
              <a:defRPr/>
            </a:pPr>
            <a:r>
              <a:rPr lang="en-US" dirty="0"/>
              <a:t>We want to strive to avoid anything that …</a:t>
            </a:r>
          </a:p>
          <a:p>
            <a:pPr marL="174708" indent="-174708" defTabSz="931774">
              <a:buFont typeface="Arial" panose="020B0604020202020204" pitchFamily="34" charset="0"/>
              <a:buChar char="•"/>
              <a:defRPr/>
            </a:pPr>
            <a:r>
              <a:rPr lang="en-US" dirty="0"/>
              <a:t>Reinforces stereotypes, prejudice or discrimination against people with mental illness and suicidal ideation</a:t>
            </a:r>
          </a:p>
          <a:p>
            <a:pPr marL="174708" indent="-174708" defTabSz="931774">
              <a:buFont typeface="Arial" panose="020B0604020202020204" pitchFamily="34" charset="0"/>
              <a:buChar char="•"/>
              <a:defRPr/>
            </a:pPr>
            <a:r>
              <a:rPr lang="en-US" dirty="0"/>
              <a:t>Implies that mental illness makes people more creative, fragile or violent. We often hear about incidents in the news that suggest that mental illness was the *cause* of a violent act, but the fact is that people with mental illness are more likely to be VICTIMS of violence rather than perpetrators of violence.</a:t>
            </a:r>
          </a:p>
          <a:p>
            <a:pPr marL="174708" indent="-174708" defTabSz="931774">
              <a:buFont typeface="Arial" panose="020B0604020202020204" pitchFamily="34" charset="0"/>
              <a:buChar char="•"/>
              <a:defRPr/>
            </a:pPr>
            <a:r>
              <a:rPr lang="en-US" dirty="0"/>
              <a:t>Refers to or defines people by their diagnoses. An example would be calling some “schizophrenic” rather than saying that the person has schizophrenia.</a:t>
            </a:r>
          </a:p>
          <a:p>
            <a:pPr marL="174708" indent="-174708" defTabSz="931774">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29</a:t>
            </a:fld>
            <a:endParaRPr lang="en-US" dirty="0"/>
          </a:p>
        </p:txBody>
      </p:sp>
    </p:spTree>
    <p:extLst>
      <p:ext uri="{BB962C8B-B14F-4D97-AF65-F5344CB8AC3E}">
        <p14:creationId xmlns:p14="http://schemas.microsoft.com/office/powerpoint/2010/main" val="2365089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HelveticaNeue" panose="02000503000000020004" pitchFamily="2" charset="0"/>
              </a:rPr>
              <a:t>Choosing our words carefully is about more than avoiding stigmatizing terms. The language we use can also have a positive effect, which makes choosing the right words just as important as avoiding the wrong ones. Here are some guidelines about how we want to strive to talk about suicide.</a:t>
            </a:r>
          </a:p>
          <a:p>
            <a:pPr marL="174708" indent="-174708" defTabSz="931774">
              <a:buFont typeface="Arial" panose="020B0604020202020204" pitchFamily="34" charset="0"/>
              <a:buChar char="•"/>
              <a:defRPr/>
            </a:pPr>
            <a:r>
              <a:rPr lang="en-US" sz="1800" b="1" dirty="0">
                <a:latin typeface="HelveticaNeue" panose="02000503000000020004" pitchFamily="2" charset="0"/>
              </a:rPr>
              <a:t>Be DIRECT. </a:t>
            </a:r>
            <a:r>
              <a:rPr lang="en-US" sz="1800" dirty="0">
                <a:latin typeface="HelveticaNeue" panose="02000503000000020004" pitchFamily="2" charset="0"/>
              </a:rPr>
              <a:t>We know from strong research that talking to someone about suicide won’t cause or increase suicidal thoughts or cause the person to act on them. Asking someone if they are thinking about suicide can help them feel less isolated and scared. </a:t>
            </a:r>
          </a:p>
          <a:p>
            <a:pPr marL="174708" indent="-174708" defTabSz="931774">
              <a:buFont typeface="Arial" panose="020B0604020202020204" pitchFamily="34" charset="0"/>
              <a:buChar char="•"/>
              <a:defRPr/>
            </a:pPr>
            <a:endParaRPr lang="en-US" sz="2900" dirty="0"/>
          </a:p>
          <a:p>
            <a:pPr defTabSz="931774">
              <a:defRPr/>
            </a:pPr>
            <a:r>
              <a:rPr lang="en-US" sz="2900" dirty="0"/>
              <a:t>These are some general guidelines. On the next few slides, I’d like to share some specific suggestions about how we can talk about suicide and mental illness in hopeful and respectful ways.</a:t>
            </a:r>
            <a:endParaRPr lang="en-US" dirty="0"/>
          </a:p>
          <a:p>
            <a:pPr marL="174708" indent="-174708" defTabSz="931774">
              <a:buFont typeface="Arial" panose="020B0604020202020204" pitchFamily="34" charset="0"/>
              <a:buChar char="•"/>
              <a:defRPr/>
            </a:pPr>
            <a:endParaRPr lang="en-US" b="0" dirty="0"/>
          </a:p>
          <a:p>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30</a:t>
            </a:fld>
            <a:endParaRPr lang="en-US" dirty="0"/>
          </a:p>
        </p:txBody>
      </p:sp>
    </p:spTree>
    <p:extLst>
      <p:ext uri="{BB962C8B-B14F-4D97-AF65-F5344CB8AC3E}">
        <p14:creationId xmlns:p14="http://schemas.microsoft.com/office/powerpoint/2010/main" val="916747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3</a:t>
            </a:fld>
            <a:endParaRPr lang="en-US" dirty="0"/>
          </a:p>
        </p:txBody>
      </p:sp>
    </p:spTree>
    <p:extLst>
      <p:ext uri="{BB962C8B-B14F-4D97-AF65-F5344CB8AC3E}">
        <p14:creationId xmlns:p14="http://schemas.microsoft.com/office/powerpoint/2010/main" val="31187201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saying …</a:t>
            </a:r>
          </a:p>
        </p:txBody>
      </p:sp>
      <p:sp>
        <p:nvSpPr>
          <p:cNvPr id="4" name="Slide Number Placeholder 3"/>
          <p:cNvSpPr>
            <a:spLocks noGrp="1"/>
          </p:cNvSpPr>
          <p:nvPr>
            <p:ph type="sldNum" sz="quarter" idx="5"/>
          </p:nvPr>
        </p:nvSpPr>
        <p:spPr/>
        <p:txBody>
          <a:bodyPr/>
          <a:lstStyle/>
          <a:p>
            <a:fld id="{90F1F60F-59B8-0744-914C-D7F9C49B86B3}" type="slidenum">
              <a:rPr lang="en-US" smtClean="0"/>
              <a:t>31</a:t>
            </a:fld>
            <a:endParaRPr lang="en-US" dirty="0"/>
          </a:p>
        </p:txBody>
      </p:sp>
    </p:spTree>
    <p:extLst>
      <p:ext uri="{BB962C8B-B14F-4D97-AF65-F5344CB8AC3E}">
        <p14:creationId xmlns:p14="http://schemas.microsoft.com/office/powerpoint/2010/main" val="25916642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32</a:t>
            </a:fld>
            <a:endParaRPr lang="en-US" dirty="0"/>
          </a:p>
        </p:txBody>
      </p:sp>
    </p:spTree>
    <p:extLst>
      <p:ext uri="{BB962C8B-B14F-4D97-AF65-F5344CB8AC3E}">
        <p14:creationId xmlns:p14="http://schemas.microsoft.com/office/powerpoint/2010/main" val="402727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that we want to use phrases liked “died by suicide” or “lost their life to suicide” is because the word COMMIT</a:t>
            </a:r>
          </a:p>
          <a:p>
            <a:pPr marL="174708" indent="-174708">
              <a:buFont typeface="Arial" panose="020B0604020202020204" pitchFamily="34" charset="0"/>
              <a:buChar char="•"/>
            </a:pPr>
            <a:r>
              <a:rPr lang="en-US" dirty="0"/>
              <a:t>Implies that suicide is a sin or a crime</a:t>
            </a:r>
          </a:p>
          <a:p>
            <a:pPr marL="174708" indent="-174708">
              <a:buFont typeface="Arial" panose="020B0604020202020204" pitchFamily="34" charset="0"/>
              <a:buChar char="•"/>
            </a:pPr>
            <a:r>
              <a:rPr lang="en-US" dirty="0"/>
              <a:t>Reinforce the stigma that suicide is a selfish act and a personal choice</a:t>
            </a:r>
          </a:p>
          <a:p>
            <a:pPr marL="174708" indent="-174708">
              <a:buFont typeface="Arial" panose="020B0604020202020204" pitchFamily="34" charset="0"/>
              <a:buChar char="•"/>
            </a:pPr>
            <a:endParaRPr lang="en-US" dirty="0"/>
          </a:p>
          <a:p>
            <a:r>
              <a:rPr lang="en-US" dirty="0"/>
              <a:t>In addition, neutral phrasing helps to strip away the shame and blame element – which often occurs because we are trying to distance ourselves from the discomfort related to suicidal thoughts and behaviors.</a:t>
            </a:r>
          </a:p>
        </p:txBody>
      </p:sp>
      <p:sp>
        <p:nvSpPr>
          <p:cNvPr id="4" name="Slide Number Placeholder 3"/>
          <p:cNvSpPr>
            <a:spLocks noGrp="1"/>
          </p:cNvSpPr>
          <p:nvPr>
            <p:ph type="sldNum" sz="quarter" idx="5"/>
          </p:nvPr>
        </p:nvSpPr>
        <p:spPr/>
        <p:txBody>
          <a:bodyPr/>
          <a:lstStyle/>
          <a:p>
            <a:fld id="{90F1F60F-59B8-0744-914C-D7F9C49B86B3}" type="slidenum">
              <a:rPr lang="en-US" smtClean="0"/>
              <a:t>33</a:t>
            </a:fld>
            <a:endParaRPr lang="en-US" dirty="0"/>
          </a:p>
        </p:txBody>
      </p:sp>
    </p:spTree>
    <p:extLst>
      <p:ext uri="{BB962C8B-B14F-4D97-AF65-F5344CB8AC3E}">
        <p14:creationId xmlns:p14="http://schemas.microsoft.com/office/powerpoint/2010/main" val="16386583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saying that a suicide was “successful” or “unsuccessful” or completed suicide or failed suicide…</a:t>
            </a: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34</a:t>
            </a:fld>
            <a:endParaRPr lang="en-US" dirty="0"/>
          </a:p>
        </p:txBody>
      </p:sp>
    </p:spTree>
    <p:extLst>
      <p:ext uri="{BB962C8B-B14F-4D97-AF65-F5344CB8AC3E}">
        <p14:creationId xmlns:p14="http://schemas.microsoft.com/office/powerpoint/2010/main" val="3887180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35</a:t>
            </a:fld>
            <a:endParaRPr lang="en-US" dirty="0"/>
          </a:p>
        </p:txBody>
      </p:sp>
    </p:spTree>
    <p:extLst>
      <p:ext uri="{BB962C8B-B14F-4D97-AF65-F5344CB8AC3E}">
        <p14:creationId xmlns:p14="http://schemas.microsoft.com/office/powerpoint/2010/main" val="11311881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a suicide ever be considered “successful”?  The n</a:t>
            </a:r>
            <a:r>
              <a:rPr lang="en-US" dirty="0">
                <a:solidFill>
                  <a:schemeClr val="bg1"/>
                </a:solidFill>
              </a:rPr>
              <a:t>otion of “successful” suicide frames a very tragic outcome as an achievement or something positive.</a:t>
            </a:r>
          </a:p>
          <a:p>
            <a:endParaRPr lang="en-US" dirty="0">
              <a:solidFill>
                <a:schemeClr val="bg1"/>
              </a:solidFill>
            </a:endParaRPr>
          </a:p>
          <a:p>
            <a:r>
              <a:rPr lang="en-US" dirty="0">
                <a:solidFill>
                  <a:schemeClr val="bg1"/>
                </a:solidFill>
              </a:rPr>
              <a:t>Again, the use of neutral phrasing is designed to be factual – a suicide attempt is either fatal or it’s not.</a:t>
            </a:r>
          </a:p>
          <a:p>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36</a:t>
            </a:fld>
            <a:endParaRPr lang="en-US" dirty="0"/>
          </a:p>
        </p:txBody>
      </p:sp>
    </p:spTree>
    <p:extLst>
      <p:ext uri="{BB962C8B-B14F-4D97-AF65-F5344CB8AC3E}">
        <p14:creationId xmlns:p14="http://schemas.microsoft.com/office/powerpoint/2010/main" val="2615001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Instead of saying that ”Tamara is suicidal”…</a:t>
            </a:r>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37</a:t>
            </a:fld>
            <a:endParaRPr lang="en-US" dirty="0"/>
          </a:p>
        </p:txBody>
      </p:sp>
    </p:spTree>
    <p:extLst>
      <p:ext uri="{BB962C8B-B14F-4D97-AF65-F5344CB8AC3E}">
        <p14:creationId xmlns:p14="http://schemas.microsoft.com/office/powerpoint/2010/main" val="3469820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would be better to say “Tamara” is</a:t>
            </a:r>
          </a:p>
          <a:p>
            <a:pPr marL="290513" indent="-171450" algn="l">
              <a:lnSpc>
                <a:spcPct val="110000"/>
              </a:lnSpc>
              <a:spcAft>
                <a:spcPts val="1000"/>
              </a:spcAft>
              <a:buFont typeface="Arial" panose="020B0604020202020204" pitchFamily="34" charset="0"/>
              <a:buChar char="•"/>
            </a:pPr>
            <a:r>
              <a:rPr lang="en-US" sz="1200" b="1" dirty="0">
                <a:solidFill>
                  <a:srgbClr val="F6EA95"/>
                </a:solidFill>
                <a:latin typeface="Montserrat" pitchFamily="2" charset="77"/>
              </a:rPr>
              <a:t>facing</a:t>
            </a:r>
            <a:r>
              <a:rPr lang="en-US" sz="1200" dirty="0">
                <a:solidFill>
                  <a:schemeClr val="bg1"/>
                </a:solidFill>
                <a:latin typeface="Montserrat" pitchFamily="2" charset="77"/>
              </a:rPr>
              <a:t> suicide</a:t>
            </a:r>
          </a:p>
          <a:p>
            <a:pPr marL="290513" indent="-171450" algn="l">
              <a:lnSpc>
                <a:spcPct val="110000"/>
              </a:lnSpc>
              <a:spcAft>
                <a:spcPts val="1000"/>
              </a:spcAft>
              <a:buFont typeface="Arial" panose="020B0604020202020204" pitchFamily="34" charset="0"/>
              <a:buChar char="•"/>
            </a:pPr>
            <a:r>
              <a:rPr lang="en-US" sz="1200" b="1" dirty="0">
                <a:solidFill>
                  <a:srgbClr val="F6EA95"/>
                </a:solidFill>
                <a:latin typeface="Montserrat" pitchFamily="2" charset="77"/>
              </a:rPr>
              <a:t>is thinking of </a:t>
            </a:r>
            <a:r>
              <a:rPr lang="en-US" sz="1200" dirty="0">
                <a:solidFill>
                  <a:schemeClr val="bg1"/>
                </a:solidFill>
                <a:latin typeface="Montserrat" pitchFamily="2" charset="77"/>
              </a:rPr>
              <a:t>suicide</a:t>
            </a:r>
          </a:p>
          <a:p>
            <a:pPr marL="290513" indent="-171450" algn="l">
              <a:lnSpc>
                <a:spcPct val="110000"/>
              </a:lnSpc>
              <a:spcAft>
                <a:spcPts val="1000"/>
              </a:spcAft>
              <a:buFont typeface="Arial" panose="020B0604020202020204" pitchFamily="34" charset="0"/>
              <a:buChar char="•"/>
            </a:pPr>
            <a:r>
              <a:rPr lang="en-US" sz="1200" b="1" dirty="0">
                <a:solidFill>
                  <a:srgbClr val="F6EA95"/>
                </a:solidFill>
                <a:latin typeface="Montserrat" pitchFamily="2" charset="77"/>
              </a:rPr>
              <a:t>has suffered </a:t>
            </a:r>
            <a:r>
              <a:rPr lang="en-US" sz="1200" dirty="0">
                <a:solidFill>
                  <a:schemeClr val="bg1"/>
                </a:solidFill>
                <a:latin typeface="Montserrat" pitchFamily="2" charset="77"/>
              </a:rPr>
              <a:t>suicidal thoughts</a:t>
            </a:r>
          </a:p>
          <a:p>
            <a:pPr marL="290513" indent="-171450" algn="l">
              <a:lnSpc>
                <a:spcPct val="110000"/>
              </a:lnSpc>
              <a:buFont typeface="Arial" panose="020B0604020202020204" pitchFamily="34" charset="0"/>
              <a:buChar char="•"/>
            </a:pPr>
            <a:r>
              <a:rPr lang="en-US" sz="1200" b="1" dirty="0">
                <a:solidFill>
                  <a:srgbClr val="F6EA95"/>
                </a:solidFill>
                <a:latin typeface="Montserrat" pitchFamily="2" charset="77"/>
              </a:rPr>
              <a:t>has experienced </a:t>
            </a:r>
            <a:r>
              <a:rPr lang="en-US" sz="1200" dirty="0">
                <a:solidFill>
                  <a:schemeClr val="bg1"/>
                </a:solidFill>
                <a:latin typeface="Montserrat" pitchFamily="2" charset="77"/>
              </a:rPr>
              <a:t>suicidal thoughts</a:t>
            </a:r>
          </a:p>
          <a:p>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38</a:t>
            </a:fld>
            <a:endParaRPr lang="en-US" dirty="0"/>
          </a:p>
        </p:txBody>
      </p:sp>
    </p:spTree>
    <p:extLst>
      <p:ext uri="{BB962C8B-B14F-4D97-AF65-F5344CB8AC3E}">
        <p14:creationId xmlns:p14="http://schemas.microsoft.com/office/powerpoint/2010/main" val="2807856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Why?  No one wants to be </a:t>
            </a:r>
            <a:r>
              <a:rPr lang="en-US" dirty="0">
                <a:solidFill>
                  <a:srgbClr val="FFED5E"/>
                </a:solidFill>
              </a:rPr>
              <a:t>defined by </a:t>
            </a:r>
            <a:r>
              <a:rPr lang="en-US" dirty="0">
                <a:solidFill>
                  <a:schemeClr val="bg1"/>
                </a:solidFill>
              </a:rPr>
              <a:t>their experience with suicide. </a:t>
            </a:r>
            <a:r>
              <a:rPr lang="en-US" dirty="0">
                <a:solidFill>
                  <a:srgbClr val="FFED5E"/>
                </a:solidFill>
              </a:rPr>
              <a:t>The person is more than their suicidal thoughts</a:t>
            </a:r>
            <a:r>
              <a:rPr lang="en-US" dirty="0">
                <a:solidFill>
                  <a:schemeClr val="bg1"/>
                </a:solidFill>
              </a:rPr>
              <a:t>.</a:t>
            </a:r>
          </a:p>
          <a:p>
            <a:endParaRPr lang="en-US" dirty="0"/>
          </a:p>
          <a:p>
            <a:r>
              <a:rPr lang="en-US" dirty="0"/>
              <a:t>Think of this way: We never say that some who has cancer is “cancerous.”  We don’t say, “My neighbor is cancerous.” We say, “My neighbor has cancer.” or “My neighbor is battling cancer.” It is the same for the person who is struggling with suicidal thoughts.</a:t>
            </a:r>
          </a:p>
        </p:txBody>
      </p:sp>
      <p:sp>
        <p:nvSpPr>
          <p:cNvPr id="4" name="Slide Number Placeholder 3"/>
          <p:cNvSpPr>
            <a:spLocks noGrp="1"/>
          </p:cNvSpPr>
          <p:nvPr>
            <p:ph type="sldNum" sz="quarter" idx="5"/>
          </p:nvPr>
        </p:nvSpPr>
        <p:spPr/>
        <p:txBody>
          <a:bodyPr/>
          <a:lstStyle/>
          <a:p>
            <a:fld id="{90F1F60F-59B8-0744-914C-D7F9C49B86B3}" type="slidenum">
              <a:rPr lang="en-US" smtClean="0"/>
              <a:t>39</a:t>
            </a:fld>
            <a:endParaRPr lang="en-US" dirty="0"/>
          </a:p>
        </p:txBody>
      </p:sp>
    </p:spTree>
    <p:extLst>
      <p:ext uri="{BB962C8B-B14F-4D97-AF65-F5344CB8AC3E}">
        <p14:creationId xmlns:p14="http://schemas.microsoft.com/office/powerpoint/2010/main" val="40153906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last one. Instead </a:t>
            </a:r>
            <a:r>
              <a:rPr lang="en-US"/>
              <a:t>of saying:</a:t>
            </a:r>
          </a:p>
          <a:p>
            <a:pPr marL="171450" indent="-171450">
              <a:buFont typeface="Arial" panose="020B0604020202020204" pitchFamily="34" charset="0"/>
              <a:buChar char="•"/>
            </a:pPr>
            <a:r>
              <a:rPr lang="en-US" sz="1200">
                <a:solidFill>
                  <a:schemeClr val="tx1"/>
                </a:solidFill>
                <a:latin typeface="Montserrat" pitchFamily="2" charset="77"/>
              </a:rPr>
              <a:t>“</a:t>
            </a:r>
            <a:r>
              <a:rPr lang="en-US" sz="1200" dirty="0">
                <a:solidFill>
                  <a:schemeClr val="tx1"/>
                </a:solidFill>
                <a:latin typeface="Montserrat" pitchFamily="2" charset="77"/>
              </a:rPr>
              <a:t>They’re schizophrenic” or “She’s bipolar.”</a:t>
            </a:r>
          </a:p>
          <a:p>
            <a:pPr marL="171450" indent="-171450">
              <a:lnSpc>
                <a:spcPct val="110000"/>
              </a:lnSpc>
              <a:spcAft>
                <a:spcPts val="1200"/>
              </a:spcAft>
              <a:buFont typeface="Arial" panose="020B0604020202020204" pitchFamily="34" charset="0"/>
              <a:buChar char="•"/>
            </a:pPr>
            <a:r>
              <a:rPr lang="en-US" sz="1200" dirty="0">
                <a:solidFill>
                  <a:schemeClr val="tx1"/>
                </a:solidFill>
                <a:latin typeface="Montserrat" pitchFamily="2" charset="77"/>
              </a:rPr>
              <a:t>Or referring to “The mentally ill.” or ”Cocaine addicts” or “Meth addicts”…</a:t>
            </a:r>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40</a:t>
            </a:fld>
            <a:endParaRPr lang="en-US" dirty="0"/>
          </a:p>
        </p:txBody>
      </p:sp>
    </p:spTree>
    <p:extLst>
      <p:ext uri="{BB962C8B-B14F-4D97-AF65-F5344CB8AC3E}">
        <p14:creationId xmlns:p14="http://schemas.microsoft.com/office/powerpoint/2010/main" val="940905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4</a:t>
            </a:fld>
            <a:endParaRPr lang="en-US" dirty="0"/>
          </a:p>
        </p:txBody>
      </p:sp>
    </p:spTree>
    <p:extLst>
      <p:ext uri="{BB962C8B-B14F-4D97-AF65-F5344CB8AC3E}">
        <p14:creationId xmlns:p14="http://schemas.microsoft.com/office/powerpoint/2010/main" val="4775030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41</a:t>
            </a:fld>
            <a:endParaRPr lang="en-US" dirty="0"/>
          </a:p>
        </p:txBody>
      </p:sp>
    </p:spTree>
    <p:extLst>
      <p:ext uri="{BB962C8B-B14F-4D97-AF65-F5344CB8AC3E}">
        <p14:creationId xmlns:p14="http://schemas.microsoft.com/office/powerpoint/2010/main" val="33141633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42</a:t>
            </a:fld>
            <a:endParaRPr lang="en-US" dirty="0"/>
          </a:p>
        </p:txBody>
      </p:sp>
    </p:spTree>
    <p:extLst>
      <p:ext uri="{BB962C8B-B14F-4D97-AF65-F5344CB8AC3E}">
        <p14:creationId xmlns:p14="http://schemas.microsoft.com/office/powerpoint/2010/main" val="3950283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discussion about hopeful and respectful language is NOT a matter of “political correctness” as some may be thinking.  It is a matter of reducing the stigma that prevents people from seeking help when they are struggling with life. If your life has been touched by suicide, then you know that words matter.</a:t>
            </a:r>
          </a:p>
        </p:txBody>
      </p:sp>
      <p:sp>
        <p:nvSpPr>
          <p:cNvPr id="4" name="Slide Number Placeholder 3"/>
          <p:cNvSpPr>
            <a:spLocks noGrp="1"/>
          </p:cNvSpPr>
          <p:nvPr>
            <p:ph type="sldNum" sz="quarter" idx="5"/>
          </p:nvPr>
        </p:nvSpPr>
        <p:spPr/>
        <p:txBody>
          <a:bodyPr/>
          <a:lstStyle/>
          <a:p>
            <a:fld id="{90F1F60F-59B8-0744-914C-D7F9C49B86B3}" type="slidenum">
              <a:rPr lang="en-US" smtClean="0"/>
              <a:t>43</a:t>
            </a:fld>
            <a:endParaRPr lang="en-US" dirty="0"/>
          </a:p>
        </p:txBody>
      </p:sp>
    </p:spTree>
    <p:extLst>
      <p:ext uri="{BB962C8B-B14F-4D97-AF65-F5344CB8AC3E}">
        <p14:creationId xmlns:p14="http://schemas.microsoft.com/office/powerpoint/2010/main" val="7728865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44</a:t>
            </a:fld>
            <a:endParaRPr lang="en-US" dirty="0"/>
          </a:p>
        </p:txBody>
      </p:sp>
    </p:spTree>
    <p:extLst>
      <p:ext uri="{BB962C8B-B14F-4D97-AF65-F5344CB8AC3E}">
        <p14:creationId xmlns:p14="http://schemas.microsoft.com/office/powerpoint/2010/main" val="14637933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come from the Centers for Disease Control and Prevention (CDC). We have a resources slide at the end of the presentation with specific sources. The most recent statistics available are for 2020 and 2021. Some of the provisional data for 2022 has just been released. </a:t>
            </a:r>
          </a:p>
        </p:txBody>
      </p:sp>
      <p:sp>
        <p:nvSpPr>
          <p:cNvPr id="4" name="Slide Number Placeholder 3"/>
          <p:cNvSpPr>
            <a:spLocks noGrp="1"/>
          </p:cNvSpPr>
          <p:nvPr>
            <p:ph type="sldNum" sz="quarter" idx="5"/>
          </p:nvPr>
        </p:nvSpPr>
        <p:spPr/>
        <p:txBody>
          <a:bodyPr/>
          <a:lstStyle/>
          <a:p>
            <a:fld id="{90F1F60F-59B8-0744-914C-D7F9C49B86B3}" type="slidenum">
              <a:rPr lang="en-US" smtClean="0"/>
              <a:t>45</a:t>
            </a:fld>
            <a:endParaRPr lang="en-US" dirty="0"/>
          </a:p>
        </p:txBody>
      </p:sp>
    </p:spTree>
    <p:extLst>
      <p:ext uri="{BB962C8B-B14F-4D97-AF65-F5344CB8AC3E}">
        <p14:creationId xmlns:p14="http://schemas.microsoft.com/office/powerpoint/2010/main" val="29930401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46</a:t>
            </a:fld>
            <a:endParaRPr lang="en-US" dirty="0"/>
          </a:p>
        </p:txBody>
      </p:sp>
    </p:spTree>
    <p:extLst>
      <p:ext uri="{BB962C8B-B14F-4D97-AF65-F5344CB8AC3E}">
        <p14:creationId xmlns:p14="http://schemas.microsoft.com/office/powerpoint/2010/main" val="28317757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YRBS survey of high school  every 2 years. Has been going up between 2011 to 2021.</a:t>
            </a:r>
          </a:p>
          <a:p>
            <a:endParaRPr lang="en-US" dirty="0"/>
          </a:p>
          <a:p>
            <a:r>
              <a:rPr lang="en-US" dirty="0"/>
              <a:t>Among high school girls, 30% had seriously considered suicide.</a:t>
            </a:r>
          </a:p>
          <a:p>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47</a:t>
            </a:fld>
            <a:endParaRPr lang="en-US" dirty="0"/>
          </a:p>
        </p:txBody>
      </p:sp>
    </p:spTree>
    <p:extLst>
      <p:ext uri="{BB962C8B-B14F-4D97-AF65-F5344CB8AC3E}">
        <p14:creationId xmlns:p14="http://schemas.microsoft.com/office/powerpoint/2010/main" val="41673580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48</a:t>
            </a:fld>
            <a:endParaRPr lang="en-US" dirty="0"/>
          </a:p>
        </p:txBody>
      </p:sp>
    </p:spTree>
    <p:extLst>
      <p:ext uri="{BB962C8B-B14F-4D97-AF65-F5344CB8AC3E}">
        <p14:creationId xmlns:p14="http://schemas.microsoft.com/office/powerpoint/2010/main" val="23902060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years, suicide is the 2</a:t>
            </a:r>
            <a:r>
              <a:rPr lang="en-US" baseline="30000" dirty="0"/>
              <a:t>nd</a:t>
            </a:r>
            <a:r>
              <a:rPr lang="en-US" dirty="0"/>
              <a:t> leading of cause of death. You can see for 2020, the deaths by homicide and deaths by suicide are just over 6,000 each. Only 400 deaths separated the two causes.</a:t>
            </a:r>
          </a:p>
        </p:txBody>
      </p:sp>
      <p:sp>
        <p:nvSpPr>
          <p:cNvPr id="4" name="Slide Number Placeholder 3"/>
          <p:cNvSpPr>
            <a:spLocks noGrp="1"/>
          </p:cNvSpPr>
          <p:nvPr>
            <p:ph type="sldNum" sz="quarter" idx="5"/>
          </p:nvPr>
        </p:nvSpPr>
        <p:spPr/>
        <p:txBody>
          <a:bodyPr/>
          <a:lstStyle/>
          <a:p>
            <a:fld id="{90F1F60F-59B8-0744-914C-D7F9C49B86B3}" type="slidenum">
              <a:rPr lang="en-US" smtClean="0"/>
              <a:t>49</a:t>
            </a:fld>
            <a:endParaRPr lang="en-US" dirty="0"/>
          </a:p>
        </p:txBody>
      </p:sp>
    </p:spTree>
    <p:extLst>
      <p:ext uri="{BB962C8B-B14F-4D97-AF65-F5344CB8AC3E}">
        <p14:creationId xmlns:p14="http://schemas.microsoft.com/office/powerpoint/2010/main" val="8015320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Compared to age groups </a:t>
            </a:r>
          </a:p>
          <a:p>
            <a:r>
              <a:rPr lang="en-US" dirty="0"/>
              <a:t>10-14</a:t>
            </a:r>
          </a:p>
          <a:p>
            <a:r>
              <a:rPr lang="en-US" dirty="0"/>
              <a:t>25-34</a:t>
            </a:r>
          </a:p>
          <a:p>
            <a:r>
              <a:rPr lang="en-US" dirty="0"/>
              <a:t>35-44</a:t>
            </a:r>
          </a:p>
          <a:p>
            <a:r>
              <a:rPr lang="en-US" dirty="0"/>
              <a:t>45-54</a:t>
            </a:r>
          </a:p>
          <a:p>
            <a:r>
              <a:rPr lang="en-US" dirty="0"/>
              <a:t>55-64</a:t>
            </a:r>
          </a:p>
          <a:p>
            <a:r>
              <a:rPr lang="en-US" dirty="0"/>
              <a:t>65-74</a:t>
            </a:r>
          </a:p>
          <a:p>
            <a:r>
              <a:rPr lang="en-US" dirty="0"/>
              <a:t>75-84</a:t>
            </a:r>
          </a:p>
          <a:p>
            <a:r>
              <a:rPr lang="en-US" dirty="0"/>
              <a:t>85+</a:t>
            </a:r>
          </a:p>
          <a:p>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50</a:t>
            </a:fld>
            <a:endParaRPr lang="en-US" dirty="0"/>
          </a:p>
        </p:txBody>
      </p:sp>
    </p:spTree>
    <p:extLst>
      <p:ext uri="{BB962C8B-B14F-4D97-AF65-F5344CB8AC3E}">
        <p14:creationId xmlns:p14="http://schemas.microsoft.com/office/powerpoint/2010/main" val="3270459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90F1F60F-59B8-0744-914C-D7F9C49B86B3}" type="slidenum">
              <a:rPr lang="en-US">
                <a:solidFill>
                  <a:prstClr val="black"/>
                </a:solidFill>
                <a:latin typeface="Calibri" panose="020F0502020204030204"/>
              </a:rPr>
              <a:pPr defTabSz="931774">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094187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red arrow shows the rates for people ages 85 and older. The rate is 22.4 per 100,000. The green arrow shows the rate for 15- to 24-year-olds.  The rate in 2021 was15.2 per 100,000.  And if you look among all the age groups, it is the lowest rate, with the exception of 10- to 14-year-olds. This doesn’t mean that we should not be concerned about the rate of suicide among youth; it means that we need to work to prevent suicide among people of all ages.</a:t>
            </a:r>
          </a:p>
        </p:txBody>
      </p:sp>
      <p:sp>
        <p:nvSpPr>
          <p:cNvPr id="4" name="Slide Number Placeholder 3"/>
          <p:cNvSpPr>
            <a:spLocks noGrp="1"/>
          </p:cNvSpPr>
          <p:nvPr>
            <p:ph type="sldNum" sz="quarter" idx="5"/>
          </p:nvPr>
        </p:nvSpPr>
        <p:spPr/>
        <p:txBody>
          <a:bodyPr/>
          <a:lstStyle/>
          <a:p>
            <a:fld id="{90F1F60F-59B8-0744-914C-D7F9C49B86B3}" type="slidenum">
              <a:rPr lang="en-US" smtClean="0"/>
              <a:t>51</a:t>
            </a:fld>
            <a:endParaRPr lang="en-US" dirty="0"/>
          </a:p>
        </p:txBody>
      </p:sp>
    </p:spTree>
    <p:extLst>
      <p:ext uri="{BB962C8B-B14F-4D97-AF65-F5344CB8AC3E}">
        <p14:creationId xmlns:p14="http://schemas.microsoft.com/office/powerpoint/2010/main" val="26495221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52</a:t>
            </a:fld>
            <a:endParaRPr lang="en-US" dirty="0"/>
          </a:p>
        </p:txBody>
      </p:sp>
    </p:spTree>
    <p:extLst>
      <p:ext uri="{BB962C8B-B14F-4D97-AF65-F5344CB8AC3E}">
        <p14:creationId xmlns:p14="http://schemas.microsoft.com/office/powerpoint/2010/main" val="13790615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i="0" dirty="0">
                <a:solidFill>
                  <a:srgbClr val="000000"/>
                </a:solidFill>
                <a:effectLst/>
                <a:latin typeface="Open Sans" panose="020B0606030504020204" pitchFamily="34" charset="0"/>
              </a:rPr>
              <a:t>The bar graph compares how many young people </a:t>
            </a:r>
            <a:r>
              <a:rPr lang="en-US" b="0" i="0" u="sng" dirty="0">
                <a:solidFill>
                  <a:srgbClr val="000000"/>
                </a:solidFill>
                <a:effectLst/>
                <a:latin typeface="Open Sans" panose="020B0606030504020204" pitchFamily="34" charset="0"/>
              </a:rPr>
              <a:t>die by suicide</a:t>
            </a:r>
            <a:r>
              <a:rPr lang="en-US" b="0" i="0" u="none" dirty="0">
                <a:solidFill>
                  <a:srgbClr val="000000"/>
                </a:solidFill>
                <a:effectLst/>
                <a:latin typeface="Open Sans" panose="020B0606030504020204" pitchFamily="34" charset="0"/>
              </a:rPr>
              <a:t> by sex. The rate for females is 6</a:t>
            </a:r>
            <a:r>
              <a:rPr lang="en-US" b="0" i="0" dirty="0">
                <a:solidFill>
                  <a:srgbClr val="000000"/>
                </a:solidFill>
                <a:effectLst/>
                <a:latin typeface="Open Sans" panose="020B0606030504020204" pitchFamily="34" charset="0"/>
              </a:rPr>
              <a:t>.1 per 100,000 while the rate for males is an astonishing 23.9 per 100,000. </a:t>
            </a:r>
          </a:p>
          <a:p>
            <a:endParaRPr lang="en-US" dirty="0"/>
          </a:p>
          <a:p>
            <a:pPr defTabSz="931774">
              <a:defRPr/>
            </a:pPr>
            <a:r>
              <a:rPr lang="en-US" dirty="0"/>
              <a:t>Men make up 50% of the population but 80% of suicide deaths. Mental Health America (MHA) announced the first Men’s Mental Health Month in June 2023, which is represented by a green ribbon.</a:t>
            </a:r>
            <a:endParaRPr lang="en-US" b="0" i="0" dirty="0">
              <a:solidFill>
                <a:srgbClr val="000000"/>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53</a:t>
            </a:fld>
            <a:endParaRPr lang="en-US" dirty="0"/>
          </a:p>
        </p:txBody>
      </p:sp>
    </p:spTree>
    <p:extLst>
      <p:ext uri="{BB962C8B-B14F-4D97-AF65-F5344CB8AC3E}">
        <p14:creationId xmlns:p14="http://schemas.microsoft.com/office/powerpoint/2010/main" val="19887911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54</a:t>
            </a:fld>
            <a:endParaRPr lang="en-US" dirty="0"/>
          </a:p>
        </p:txBody>
      </p:sp>
    </p:spTree>
    <p:extLst>
      <p:ext uri="{BB962C8B-B14F-4D97-AF65-F5344CB8AC3E}">
        <p14:creationId xmlns:p14="http://schemas.microsoft.com/office/powerpoint/2010/main" val="16078776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ontserrat" pitchFamily="2" charset="77"/>
              </a:rPr>
              <a:t>American Indian/Alaskan Native (AIAN) youth have, by far, the highest rate of suicide. In 2020, the rate was </a:t>
            </a:r>
            <a:r>
              <a:rPr lang="en-US" sz="1200" b="1" dirty="0">
                <a:solidFill>
                  <a:srgbClr val="D93437"/>
                </a:solidFill>
                <a:latin typeface="Montserrat" pitchFamily="2" charset="77"/>
              </a:rPr>
              <a:t>3 times higher than that of White youth.</a:t>
            </a:r>
          </a:p>
          <a:p>
            <a:endParaRPr lang="en-US" dirty="0"/>
          </a:p>
          <a:p>
            <a:r>
              <a:rPr lang="en-US" dirty="0"/>
              <a:t>This bar graph shows the rates of suicide in 2020 by ethnic group among youth ages 12 to 17. The the top bar for White youth shows  a rate of 7.3 per 100,000 in 2020. The bottom bar for American Indian/Alaskan Native youth was 22.7 per 100,000.  </a:t>
            </a:r>
          </a:p>
        </p:txBody>
      </p:sp>
      <p:sp>
        <p:nvSpPr>
          <p:cNvPr id="4" name="Slide Number Placeholder 3"/>
          <p:cNvSpPr>
            <a:spLocks noGrp="1"/>
          </p:cNvSpPr>
          <p:nvPr>
            <p:ph type="sldNum" sz="quarter" idx="5"/>
          </p:nvPr>
        </p:nvSpPr>
        <p:spPr/>
        <p:txBody>
          <a:bodyPr/>
          <a:lstStyle/>
          <a:p>
            <a:fld id="{90F1F60F-59B8-0744-914C-D7F9C49B86B3}" type="slidenum">
              <a:rPr lang="en-US" smtClean="0"/>
              <a:t>55</a:t>
            </a:fld>
            <a:endParaRPr lang="en-US" dirty="0"/>
          </a:p>
        </p:txBody>
      </p:sp>
    </p:spTree>
    <p:extLst>
      <p:ext uri="{BB962C8B-B14F-4D97-AF65-F5344CB8AC3E}">
        <p14:creationId xmlns:p14="http://schemas.microsoft.com/office/powerpoint/2010/main" val="28106588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56</a:t>
            </a:fld>
            <a:endParaRPr lang="en-US" dirty="0"/>
          </a:p>
        </p:txBody>
      </p:sp>
    </p:spTree>
    <p:extLst>
      <p:ext uri="{BB962C8B-B14F-4D97-AF65-F5344CB8AC3E}">
        <p14:creationId xmlns:p14="http://schemas.microsoft.com/office/powerpoint/2010/main" val="5371824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means that 1 in 5 LGBTQ+ youth people tried to end their lives. This does not consider other demographic factors such as race/ethnicity and assigned sex at birth. It is likely that, sadly, the rate of attempted suicide is even higher in some subgroups of LGBTQ youth.</a:t>
            </a:r>
          </a:p>
        </p:txBody>
      </p:sp>
      <p:sp>
        <p:nvSpPr>
          <p:cNvPr id="4" name="Slide Number Placeholder 3"/>
          <p:cNvSpPr>
            <a:spLocks noGrp="1"/>
          </p:cNvSpPr>
          <p:nvPr>
            <p:ph type="sldNum" sz="quarter" idx="5"/>
          </p:nvPr>
        </p:nvSpPr>
        <p:spPr/>
        <p:txBody>
          <a:bodyPr/>
          <a:lstStyle/>
          <a:p>
            <a:fld id="{90F1F60F-59B8-0744-914C-D7F9C49B86B3}" type="slidenum">
              <a:rPr lang="en-US" smtClean="0"/>
              <a:t>57</a:t>
            </a:fld>
            <a:endParaRPr lang="en-US" dirty="0"/>
          </a:p>
        </p:txBody>
      </p:sp>
    </p:spTree>
    <p:extLst>
      <p:ext uri="{BB962C8B-B14F-4D97-AF65-F5344CB8AC3E}">
        <p14:creationId xmlns:p14="http://schemas.microsoft.com/office/powerpoint/2010/main" val="19203892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58</a:t>
            </a:fld>
            <a:endParaRPr lang="en-US" dirty="0"/>
          </a:p>
        </p:txBody>
      </p:sp>
    </p:spTree>
    <p:extLst>
      <p:ext uri="{BB962C8B-B14F-4D97-AF65-F5344CB8AC3E}">
        <p14:creationId xmlns:p14="http://schemas.microsoft.com/office/powerpoint/2010/main" val="33526347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shocking statistics have only been released in the past year or so as researchers dig deeper into the data. Most mental health professionals, and certainly African-American mental health professionals, have been shocked quite frankly. Researchers are beginning to explore and unravel the factors contributing to these heart-breaking, and in many cases, preventable deaths.</a:t>
            </a:r>
          </a:p>
        </p:txBody>
      </p:sp>
      <p:sp>
        <p:nvSpPr>
          <p:cNvPr id="4" name="Slide Number Placeholder 3"/>
          <p:cNvSpPr>
            <a:spLocks noGrp="1"/>
          </p:cNvSpPr>
          <p:nvPr>
            <p:ph type="sldNum" sz="quarter" idx="5"/>
          </p:nvPr>
        </p:nvSpPr>
        <p:spPr/>
        <p:txBody>
          <a:bodyPr/>
          <a:lstStyle/>
          <a:p>
            <a:fld id="{90F1F60F-59B8-0744-914C-D7F9C49B86B3}" type="slidenum">
              <a:rPr lang="en-US" smtClean="0"/>
              <a:t>59</a:t>
            </a:fld>
            <a:endParaRPr lang="en-US" dirty="0"/>
          </a:p>
        </p:txBody>
      </p:sp>
    </p:spTree>
    <p:extLst>
      <p:ext uri="{BB962C8B-B14F-4D97-AF65-F5344CB8AC3E}">
        <p14:creationId xmlns:p14="http://schemas.microsoft.com/office/powerpoint/2010/main" val="3757584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tend to suicide as a problem with the individual – did they have a mental illness, what was going on their particular life?  But the fact is that that there are many factors at the societal level as well as community, school, and family factors that impact the rate of suicide deaths. We didn’t have time to discuss those today.</a:t>
            </a:r>
          </a:p>
        </p:txBody>
      </p:sp>
      <p:sp>
        <p:nvSpPr>
          <p:cNvPr id="4" name="Slide Number Placeholder 3"/>
          <p:cNvSpPr>
            <a:spLocks noGrp="1"/>
          </p:cNvSpPr>
          <p:nvPr>
            <p:ph type="sldNum" sz="quarter" idx="5"/>
          </p:nvPr>
        </p:nvSpPr>
        <p:spPr/>
        <p:txBody>
          <a:bodyPr/>
          <a:lstStyle/>
          <a:p>
            <a:fld id="{90F1F60F-59B8-0744-914C-D7F9C49B86B3}" type="slidenum">
              <a:rPr lang="en-US" smtClean="0"/>
              <a:t>60</a:t>
            </a:fld>
            <a:endParaRPr lang="en-US" dirty="0"/>
          </a:p>
        </p:txBody>
      </p:sp>
    </p:spTree>
    <p:extLst>
      <p:ext uri="{BB962C8B-B14F-4D97-AF65-F5344CB8AC3E}">
        <p14:creationId xmlns:p14="http://schemas.microsoft.com/office/powerpoint/2010/main" val="2834971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understanding the definition of a peer educator. This may seem like a question with an obvious answer but let’s look closer.</a:t>
            </a:r>
          </a:p>
        </p:txBody>
      </p:sp>
      <p:sp>
        <p:nvSpPr>
          <p:cNvPr id="4" name="Slide Number Placeholder 3"/>
          <p:cNvSpPr>
            <a:spLocks noGrp="1"/>
          </p:cNvSpPr>
          <p:nvPr>
            <p:ph type="sldNum" sz="quarter" idx="5"/>
          </p:nvPr>
        </p:nvSpPr>
        <p:spPr/>
        <p:txBody>
          <a:bodyPr/>
          <a:lstStyle/>
          <a:p>
            <a:pPr defTabSz="931774">
              <a:defRPr/>
            </a:pPr>
            <a:fld id="{90F1F60F-59B8-0744-914C-D7F9C49B86B3}" type="slidenum">
              <a:rPr lang="en-US">
                <a:solidFill>
                  <a:prstClr val="black"/>
                </a:solidFill>
                <a:latin typeface="Calibri" panose="020F0502020204030204"/>
              </a:rPr>
              <a:pPr defTabSz="931774">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607733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can’t end this webinar without pointing out that Job Corps can be a protective factor for many youth to prevent suicides. This bar graph table spans PYs 2012 to 2021. The Program Year for Job Corps from July 1 through June 30th of the following year.   PY 2020 has been omitted due to Job Corps shutting down during the COVID-19 pandemic and not having reliable data.   </a:t>
            </a:r>
          </a:p>
          <a:p>
            <a:endParaRPr lang="en-US" dirty="0"/>
          </a:p>
          <a:p>
            <a:endParaRPr lang="en-US" dirty="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61</a:t>
            </a:fld>
            <a:endParaRPr lang="en-US" dirty="0"/>
          </a:p>
        </p:txBody>
      </p:sp>
    </p:spTree>
    <p:extLst>
      <p:ext uri="{BB962C8B-B14F-4D97-AF65-F5344CB8AC3E}">
        <p14:creationId xmlns:p14="http://schemas.microsoft.com/office/powerpoint/2010/main" val="2009595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July 16</a:t>
            </a:r>
            <a:r>
              <a:rPr lang="en-US" baseline="30000" dirty="0"/>
              <a:t>th</a:t>
            </a:r>
            <a:r>
              <a:rPr lang="en-US" dirty="0"/>
              <a:t> marked the one-year anniversary</a:t>
            </a:r>
          </a:p>
        </p:txBody>
      </p:sp>
      <p:sp>
        <p:nvSpPr>
          <p:cNvPr id="4" name="Slide Number Placeholder 3"/>
          <p:cNvSpPr>
            <a:spLocks noGrp="1"/>
          </p:cNvSpPr>
          <p:nvPr>
            <p:ph type="sldNum" sz="quarter" idx="5"/>
          </p:nvPr>
        </p:nvSpPr>
        <p:spPr/>
        <p:txBody>
          <a:bodyPr/>
          <a:lstStyle/>
          <a:p>
            <a:fld id="{90F1F60F-59B8-0744-914C-D7F9C49B86B3}" type="slidenum">
              <a:rPr lang="en-US" smtClean="0"/>
              <a:t>62</a:t>
            </a:fld>
            <a:endParaRPr lang="en-US" dirty="0"/>
          </a:p>
        </p:txBody>
      </p:sp>
    </p:spTree>
    <p:extLst>
      <p:ext uri="{BB962C8B-B14F-4D97-AF65-F5344CB8AC3E}">
        <p14:creationId xmlns:p14="http://schemas.microsoft.com/office/powerpoint/2010/main" val="18915602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512628"/>
          </a:xfrm>
        </p:spPr>
        <p:txBody>
          <a:bodyPr/>
          <a:lstStyle/>
          <a:p>
            <a:r>
              <a:rPr lang="en-US" b="0" dirty="0">
                <a:latin typeface="TimesNewRomanPS"/>
              </a:rPr>
              <a:t>From PRH CN21-06:</a:t>
            </a:r>
          </a:p>
          <a:p>
            <a:r>
              <a:rPr lang="en-US" b="0" dirty="0">
                <a:latin typeface="TimesNewRomanPS"/>
              </a:rPr>
              <a:t>PRH 5.3 R13 Safety Hotline Education </a:t>
            </a:r>
            <a:endParaRPr lang="en-US" b="0" dirty="0"/>
          </a:p>
          <a:p>
            <a:r>
              <a:rPr lang="en-US" dirty="0">
                <a:latin typeface="TimesNewRomanPSMT"/>
              </a:rPr>
              <a:t>A new requirement, “R13 Safety Hotline Education” was added to Section 5.3 Safety and Security. The new requirement reads: </a:t>
            </a:r>
            <a:endParaRPr lang="en-US" dirty="0"/>
          </a:p>
          <a:p>
            <a:r>
              <a:rPr lang="en-US" dirty="0">
                <a:latin typeface="TimesNewRomanPSMT"/>
              </a:rPr>
              <a:t>Use of the Job Corps’ national, toll-free Safety Hotline is the right of all students, staff, and visitors on the Job Corps Center premises. To support hotline usage among all center stakeholders, centers must ensure: </a:t>
            </a:r>
          </a:p>
          <a:p>
            <a:endParaRPr lang="en-US" dirty="0"/>
          </a:p>
          <a:p>
            <a:pPr marL="232943" indent="-232943">
              <a:spcAft>
                <a:spcPts val="306"/>
              </a:spcAft>
              <a:buFont typeface="+mj-lt"/>
              <a:buAutoNum type="arabicPeriod"/>
            </a:pPr>
            <a:r>
              <a:rPr lang="en-US" dirty="0">
                <a:latin typeface="TimesNewRomanPSMT"/>
              </a:rPr>
              <a:t>All staff are adequately trained, understanding how to support and respond to questions by students regarding the Safety Hotline. </a:t>
            </a:r>
          </a:p>
          <a:p>
            <a:pPr marL="232943" indent="-232943">
              <a:spcAft>
                <a:spcPts val="306"/>
              </a:spcAft>
              <a:buFont typeface="+mj-lt"/>
              <a:buAutoNum type="arabicPeriod"/>
            </a:pPr>
            <a:r>
              <a:rPr lang="en-US" dirty="0">
                <a:latin typeface="TimesNewRomanPSMT"/>
              </a:rPr>
              <a:t>Response team members are trained to triage tips, perform follow-up actions, and provide updates in the web-based Safety Hotline portal. </a:t>
            </a:r>
          </a:p>
          <a:p>
            <a:pPr marL="232943" indent="-232943">
              <a:spcAft>
                <a:spcPts val="306"/>
              </a:spcAft>
              <a:buFont typeface="+mj-lt"/>
              <a:buAutoNum type="arabicPeriod"/>
            </a:pPr>
            <a:r>
              <a:rPr lang="en-US" dirty="0">
                <a:latin typeface="TimesNewRomanPSMT"/>
              </a:rPr>
              <a:t>All students are introduced to the Safety Hotline during the Career Preparation Period through the Safety Hotline orientation video. </a:t>
            </a:r>
          </a:p>
          <a:p>
            <a:pPr marL="232943" indent="-232943">
              <a:spcAft>
                <a:spcPts val="306"/>
              </a:spcAft>
              <a:buFont typeface="+mj-lt"/>
              <a:buAutoNum type="arabicPeriod"/>
            </a:pPr>
            <a:r>
              <a:rPr lang="en-US" dirty="0">
                <a:latin typeface="TimesNewRomanPSMT"/>
              </a:rPr>
              <a:t>All students receive a monthly reminder on the purpose and use of the hotline. </a:t>
            </a:r>
          </a:p>
          <a:p>
            <a:pPr marL="232943" indent="-232943">
              <a:spcAft>
                <a:spcPts val="306"/>
              </a:spcAft>
              <a:buFont typeface="+mj-lt"/>
              <a:buAutoNum type="arabicPeriod"/>
            </a:pPr>
            <a:r>
              <a:rPr lang="en-US" dirty="0">
                <a:latin typeface="TimesNewRomanPSMT"/>
              </a:rPr>
              <a:t>Adequately promote the Safety Hotline by: </a:t>
            </a:r>
          </a:p>
          <a:p>
            <a:pPr marL="757066" lvl="1" indent="-291179">
              <a:buFont typeface="+mj-lt"/>
              <a:buAutoNum type="arabicPeriod"/>
            </a:pPr>
            <a:r>
              <a:rPr lang="en-US" dirty="0">
                <a:latin typeface="TimesNewRomanPSMT"/>
              </a:rPr>
              <a:t>Providing wallet cards containing Safety Hotline information to each student during CPP. </a:t>
            </a:r>
          </a:p>
          <a:p>
            <a:pPr marL="757066" lvl="1" indent="-291179">
              <a:buFont typeface="+mj-lt"/>
              <a:buAutoNum type="arabicPeriod"/>
            </a:pPr>
            <a:r>
              <a:rPr lang="en-US" dirty="0">
                <a:latin typeface="TimesNewRomanPSMT"/>
              </a:rPr>
              <a:t>Promoting the use of the Safety Hotline App during CPP. </a:t>
            </a:r>
          </a:p>
          <a:p>
            <a:pPr marL="757066" lvl="1" indent="-291179">
              <a:buFont typeface="+mj-lt"/>
              <a:buAutoNum type="arabicPeriod"/>
            </a:pPr>
            <a:r>
              <a:rPr lang="en-US" dirty="0">
                <a:latin typeface="TimesNewRomanPSMT"/>
              </a:rPr>
              <a:t>Provide wallet cards containing Safety Hotline information to each staff member upon hire. </a:t>
            </a:r>
          </a:p>
          <a:p>
            <a:endParaRPr lang="en-US" dirty="0"/>
          </a:p>
        </p:txBody>
      </p:sp>
      <p:sp>
        <p:nvSpPr>
          <p:cNvPr id="4" name="Slide Number Placeholder 3"/>
          <p:cNvSpPr>
            <a:spLocks noGrp="1"/>
          </p:cNvSpPr>
          <p:nvPr>
            <p:ph type="sldNum" sz="quarter" idx="5"/>
          </p:nvPr>
        </p:nvSpPr>
        <p:spPr/>
        <p:txBody>
          <a:bodyPr/>
          <a:lstStyle/>
          <a:p>
            <a:pPr defTabSz="931774">
              <a:defRPr/>
            </a:pPr>
            <a:fld id="{90F1F60F-59B8-0744-914C-D7F9C49B86B3}" type="slidenum">
              <a:rPr lang="en-US">
                <a:solidFill>
                  <a:prstClr val="black"/>
                </a:solidFill>
                <a:latin typeface="Calibri" panose="020F0502020204030204"/>
              </a:rPr>
              <a:pPr defTabSz="931774">
                <a:defRPr/>
              </a:pPr>
              <a:t>63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45155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280218"/>
          </a:xfrm>
        </p:spPr>
        <p:txBody>
          <a:bodyPr/>
          <a:lstStyle/>
          <a:p>
            <a:r>
              <a:rPr lang="en-US" dirty="0"/>
              <a:t>Resources for Peer Support – </a:t>
            </a:r>
          </a:p>
          <a:p>
            <a:endParaRPr lang="en-US" dirty="0"/>
          </a:p>
          <a:p>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64</a:t>
            </a:fld>
            <a:endParaRPr lang="en-US" dirty="0"/>
          </a:p>
        </p:txBody>
      </p:sp>
    </p:spTree>
    <p:extLst>
      <p:ext uri="{BB962C8B-B14F-4D97-AF65-F5344CB8AC3E}">
        <p14:creationId xmlns:p14="http://schemas.microsoft.com/office/powerpoint/2010/main" val="14184211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resources and references for the webinar – you can explore at your leisure</a:t>
            </a:r>
          </a:p>
        </p:txBody>
      </p:sp>
      <p:sp>
        <p:nvSpPr>
          <p:cNvPr id="4" name="Slide Number Placeholder 3"/>
          <p:cNvSpPr>
            <a:spLocks noGrp="1"/>
          </p:cNvSpPr>
          <p:nvPr>
            <p:ph type="sldNum" sz="quarter" idx="5"/>
          </p:nvPr>
        </p:nvSpPr>
        <p:spPr/>
        <p:txBody>
          <a:bodyPr/>
          <a:lstStyle/>
          <a:p>
            <a:pPr defTabSz="931774">
              <a:defRPr/>
            </a:pPr>
            <a:fld id="{90F1F60F-59B8-0744-914C-D7F9C49B86B3}" type="slidenum">
              <a:rPr lang="en-US">
                <a:solidFill>
                  <a:prstClr val="black"/>
                </a:solidFill>
                <a:latin typeface="Calibri" panose="020F0502020204030204"/>
              </a:rPr>
              <a:pPr defTabSz="931774">
                <a:defRPr/>
              </a:pPr>
              <a:t>65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73711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66</a:t>
            </a:fld>
            <a:endParaRPr lang="en-US" dirty="0"/>
          </a:p>
        </p:txBody>
      </p:sp>
    </p:spTree>
    <p:extLst>
      <p:ext uri="{BB962C8B-B14F-4D97-AF65-F5344CB8AC3E}">
        <p14:creationId xmlns:p14="http://schemas.microsoft.com/office/powerpoint/2010/main" val="2442426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F1F60F-59B8-0744-914C-D7F9C49B86B3}" type="slidenum">
              <a:rPr lang="en-US" smtClean="0"/>
              <a:t>67</a:t>
            </a:fld>
            <a:endParaRPr lang="en-US" dirty="0"/>
          </a:p>
        </p:txBody>
      </p:sp>
    </p:spTree>
    <p:extLst>
      <p:ext uri="{BB962C8B-B14F-4D97-AF65-F5344CB8AC3E}">
        <p14:creationId xmlns:p14="http://schemas.microsoft.com/office/powerpoint/2010/main" val="3286141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202748"/>
          </a:xfrm>
        </p:spPr>
        <p:txBody>
          <a:bodyPr/>
          <a:lstStyle/>
          <a:p>
            <a:r>
              <a:rPr lang="en-US" dirty="0"/>
              <a:t>- </a:t>
            </a:r>
          </a:p>
        </p:txBody>
      </p:sp>
      <p:sp>
        <p:nvSpPr>
          <p:cNvPr id="4" name="Slide Number Placeholder 3"/>
          <p:cNvSpPr>
            <a:spLocks noGrp="1"/>
          </p:cNvSpPr>
          <p:nvPr>
            <p:ph type="sldNum" sz="quarter" idx="5"/>
          </p:nvPr>
        </p:nvSpPr>
        <p:spPr/>
        <p:txBody>
          <a:bodyPr/>
          <a:lstStyle/>
          <a:p>
            <a:pPr defTabSz="931774">
              <a:defRPr/>
            </a:pPr>
            <a:fld id="{90F1F60F-59B8-0744-914C-D7F9C49B86B3}" type="slidenum">
              <a:rPr lang="en-US">
                <a:solidFill>
                  <a:prstClr val="black"/>
                </a:solidFill>
                <a:latin typeface="Calibri" panose="020F0502020204030204"/>
              </a:rPr>
              <a:pPr defTabSz="931774">
                <a:defRPr/>
              </a:pPr>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70930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6900" y="641350"/>
            <a:ext cx="5576888" cy="3136900"/>
          </a:xfrm>
        </p:spPr>
      </p:sp>
      <p:sp>
        <p:nvSpPr>
          <p:cNvPr id="3" name="Notes Placeholder 2"/>
          <p:cNvSpPr>
            <a:spLocks noGrp="1"/>
          </p:cNvSpPr>
          <p:nvPr>
            <p:ph type="body" idx="1"/>
          </p:nvPr>
        </p:nvSpPr>
        <p:spPr>
          <a:xfrm>
            <a:off x="580954" y="3929388"/>
            <a:ext cx="5608320" cy="5057132"/>
          </a:xfrm>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1DFD8C9-BF99-435B-9D4D-B19A1E2C74EE}" type="slidenum">
              <a:rPr lang="en-US">
                <a:solidFill>
                  <a:prstClr val="black"/>
                </a:solidFill>
                <a:latin typeface="Calibri" panose="020F0502020204030204"/>
              </a:rPr>
              <a:pPr defTabSz="931774">
                <a:defRPr/>
              </a:pPr>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96555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6900" y="641350"/>
            <a:ext cx="5576888" cy="3136900"/>
          </a:xfrm>
        </p:spPr>
      </p:sp>
      <p:sp>
        <p:nvSpPr>
          <p:cNvPr id="3" name="Notes Placeholder 2"/>
          <p:cNvSpPr>
            <a:spLocks noGrp="1"/>
          </p:cNvSpPr>
          <p:nvPr>
            <p:ph type="body" idx="1"/>
          </p:nvPr>
        </p:nvSpPr>
        <p:spPr>
          <a:xfrm>
            <a:off x="580954" y="3929388"/>
            <a:ext cx="5608320" cy="5057132"/>
          </a:xfrm>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1DFD8C9-BF99-435B-9D4D-B19A1E2C74EE}" type="slidenum">
              <a:rPr lang="en-US">
                <a:solidFill>
                  <a:prstClr val="black"/>
                </a:solidFill>
                <a:latin typeface="Calibri" panose="020F0502020204030204"/>
              </a:rPr>
              <a:pPr defTabSz="931774">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946498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Templateswise.c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712638"/>
            <a:ext cx="7772400" cy="757907"/>
          </a:xfrm>
        </p:spPr>
        <p:txBody>
          <a:bodyPr/>
          <a:lstStyle>
            <a:lvl1pPr>
              <a:defRPr>
                <a:solidFill>
                  <a:schemeClr val="bg1"/>
                </a:solidFill>
              </a:defRPr>
            </a:lvl1pPr>
          </a:lstStyle>
          <a:p>
            <a:r>
              <a:rPr lang="en-US" noProof="0" dirty="0"/>
              <a:t>NAME OF PRESENTATION</a:t>
            </a:r>
          </a:p>
        </p:txBody>
      </p:sp>
      <p:sp>
        <p:nvSpPr>
          <p:cNvPr id="3" name="Subtitle 2"/>
          <p:cNvSpPr>
            <a:spLocks noGrp="1"/>
          </p:cNvSpPr>
          <p:nvPr>
            <p:ph type="subTitle" idx="1" hasCustomPrompt="1"/>
          </p:nvPr>
        </p:nvSpPr>
        <p:spPr>
          <a:xfrm>
            <a:off x="1371600" y="1254521"/>
            <a:ext cx="6400800" cy="597149"/>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Company Name</a:t>
            </a:r>
          </a:p>
        </p:txBody>
      </p:sp>
    </p:spTree>
    <p:extLst>
      <p:ext uri="{BB962C8B-B14F-4D97-AF65-F5344CB8AC3E}">
        <p14:creationId xmlns:p14="http://schemas.microsoft.com/office/powerpoint/2010/main" val="2646143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0A6EF-D264-A366-93E8-836B76921A00}"/>
              </a:ext>
            </a:extLst>
          </p:cNvPr>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575A0C-DF75-C865-FE86-2BC1CE32F7D3}"/>
              </a:ext>
            </a:extLst>
          </p:cNvPr>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21651BE-CF7F-D798-11E9-BEE622D21C89}"/>
              </a:ext>
            </a:extLst>
          </p:cNvPr>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39DE13-2B8C-F194-D63F-3BB832606F80}"/>
              </a:ext>
            </a:extLst>
          </p:cNvPr>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FF78F74-517D-6E9F-DAD9-D06BF40483FC}"/>
              </a:ext>
            </a:extLst>
          </p:cNvPr>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06CD38-7654-46D0-B493-2F822018A41D}"/>
              </a:ext>
            </a:extLst>
          </p:cNvPr>
          <p:cNvSpPr>
            <a:spLocks noGrp="1"/>
          </p:cNvSpPr>
          <p:nvPr>
            <p:ph type="dt" sz="half" idx="10"/>
          </p:nvPr>
        </p:nvSpPr>
        <p:spPr>
          <a:xfrm>
            <a:off x="457200" y="4683919"/>
            <a:ext cx="2133600" cy="357188"/>
          </a:xfrm>
          <a:prstGeom prst="rect">
            <a:avLst/>
          </a:prstGeom>
        </p:spPr>
        <p:txBody>
          <a:bodyPr/>
          <a:lstStyle>
            <a:lvl1pPr>
              <a:defRPr/>
            </a:lvl1pPr>
          </a:lstStyle>
          <a:p>
            <a:r>
              <a:rPr lang="en-US" altLang="en-US" dirty="0"/>
              <a:t>August 2023</a:t>
            </a:r>
            <a:endParaRPr lang="es-ES" altLang="en-US" dirty="0"/>
          </a:p>
        </p:txBody>
      </p:sp>
      <p:sp>
        <p:nvSpPr>
          <p:cNvPr id="8" name="Footer Placeholder 7">
            <a:extLst>
              <a:ext uri="{FF2B5EF4-FFF2-40B4-BE49-F238E27FC236}">
                <a16:creationId xmlns:a16="http://schemas.microsoft.com/office/drawing/2014/main" id="{7A834BC5-071B-E775-5259-9776414EC0E6}"/>
              </a:ext>
            </a:extLst>
          </p:cNvPr>
          <p:cNvSpPr>
            <a:spLocks noGrp="1"/>
          </p:cNvSpPr>
          <p:nvPr>
            <p:ph type="ftr" sz="quarter" idx="11"/>
          </p:nvPr>
        </p:nvSpPr>
        <p:spPr>
          <a:xfrm>
            <a:off x="3124200" y="4683919"/>
            <a:ext cx="2895600" cy="357188"/>
          </a:xfrm>
          <a:prstGeom prst="rect">
            <a:avLst/>
          </a:prstGeom>
        </p:spPr>
        <p:txBody>
          <a:bodyPr/>
          <a:lstStyle>
            <a:lvl1pPr>
              <a:defRPr/>
            </a:lvl1pPr>
          </a:lstStyle>
          <a:p>
            <a:endParaRPr lang="es-ES" altLang="en-US" dirty="0"/>
          </a:p>
        </p:txBody>
      </p:sp>
      <p:sp>
        <p:nvSpPr>
          <p:cNvPr id="9" name="Slide Number Placeholder 8">
            <a:extLst>
              <a:ext uri="{FF2B5EF4-FFF2-40B4-BE49-F238E27FC236}">
                <a16:creationId xmlns:a16="http://schemas.microsoft.com/office/drawing/2014/main" id="{84DA4936-87BD-F3B0-8489-80D0FBECD911}"/>
              </a:ext>
            </a:extLst>
          </p:cNvPr>
          <p:cNvSpPr>
            <a:spLocks noGrp="1"/>
          </p:cNvSpPr>
          <p:nvPr>
            <p:ph type="sldNum" sz="quarter" idx="12"/>
          </p:nvPr>
        </p:nvSpPr>
        <p:spPr>
          <a:xfrm>
            <a:off x="6553200" y="4683919"/>
            <a:ext cx="2133600" cy="357188"/>
          </a:xfrm>
          <a:prstGeom prst="rect">
            <a:avLst/>
          </a:prstGeom>
        </p:spPr>
        <p:txBody>
          <a:bodyPr/>
          <a:lstStyle>
            <a:lvl1pPr>
              <a:defRPr/>
            </a:lvl1pPr>
          </a:lstStyle>
          <a:p>
            <a:fld id="{ACDF18DE-6DFF-684F-9DF9-6E6A0579505D}" type="slidenum">
              <a:rPr lang="es-ES" altLang="en-US"/>
              <a:pPr/>
              <a:t>‹#›</a:t>
            </a:fld>
            <a:endParaRPr lang="es-ES" altLang="en-US" dirty="0"/>
          </a:p>
        </p:txBody>
      </p:sp>
    </p:spTree>
    <p:extLst>
      <p:ext uri="{BB962C8B-B14F-4D97-AF65-F5344CB8AC3E}">
        <p14:creationId xmlns:p14="http://schemas.microsoft.com/office/powerpoint/2010/main" val="2685506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2D456-C764-FEC0-C455-569A55B3DF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8E013C-5A38-37D7-F73A-0CDC5912CD1F}"/>
              </a:ext>
            </a:extLst>
          </p:cNvPr>
          <p:cNvSpPr>
            <a:spLocks noGrp="1"/>
          </p:cNvSpPr>
          <p:nvPr>
            <p:ph type="dt" sz="half" idx="10"/>
          </p:nvPr>
        </p:nvSpPr>
        <p:spPr>
          <a:xfrm>
            <a:off x="457200" y="4683919"/>
            <a:ext cx="2133600" cy="357188"/>
          </a:xfrm>
          <a:prstGeom prst="rect">
            <a:avLst/>
          </a:prstGeom>
        </p:spPr>
        <p:txBody>
          <a:bodyPr/>
          <a:lstStyle>
            <a:lvl1pPr>
              <a:defRPr/>
            </a:lvl1pPr>
          </a:lstStyle>
          <a:p>
            <a:r>
              <a:rPr lang="en-US" altLang="en-US" dirty="0"/>
              <a:t>August 2023</a:t>
            </a:r>
            <a:endParaRPr lang="es-ES" altLang="en-US" dirty="0"/>
          </a:p>
        </p:txBody>
      </p:sp>
      <p:sp>
        <p:nvSpPr>
          <p:cNvPr id="4" name="Footer Placeholder 3">
            <a:extLst>
              <a:ext uri="{FF2B5EF4-FFF2-40B4-BE49-F238E27FC236}">
                <a16:creationId xmlns:a16="http://schemas.microsoft.com/office/drawing/2014/main" id="{05F0F787-AD51-640D-DF46-A592B07695FF}"/>
              </a:ext>
            </a:extLst>
          </p:cNvPr>
          <p:cNvSpPr>
            <a:spLocks noGrp="1"/>
          </p:cNvSpPr>
          <p:nvPr>
            <p:ph type="ftr" sz="quarter" idx="11"/>
          </p:nvPr>
        </p:nvSpPr>
        <p:spPr>
          <a:xfrm>
            <a:off x="3124200" y="4683919"/>
            <a:ext cx="2895600" cy="357188"/>
          </a:xfrm>
          <a:prstGeom prst="rect">
            <a:avLst/>
          </a:prstGeom>
        </p:spPr>
        <p:txBody>
          <a:bodyPr/>
          <a:lstStyle>
            <a:lvl1pPr>
              <a:defRPr/>
            </a:lvl1pPr>
          </a:lstStyle>
          <a:p>
            <a:endParaRPr lang="es-ES" altLang="en-US" dirty="0"/>
          </a:p>
        </p:txBody>
      </p:sp>
      <p:sp>
        <p:nvSpPr>
          <p:cNvPr id="5" name="Slide Number Placeholder 4">
            <a:extLst>
              <a:ext uri="{FF2B5EF4-FFF2-40B4-BE49-F238E27FC236}">
                <a16:creationId xmlns:a16="http://schemas.microsoft.com/office/drawing/2014/main" id="{C14FC9C8-A726-6D7C-5B60-A72D79664EA6}"/>
              </a:ext>
            </a:extLst>
          </p:cNvPr>
          <p:cNvSpPr>
            <a:spLocks noGrp="1"/>
          </p:cNvSpPr>
          <p:nvPr>
            <p:ph type="sldNum" sz="quarter" idx="12"/>
          </p:nvPr>
        </p:nvSpPr>
        <p:spPr>
          <a:xfrm>
            <a:off x="6553200" y="4683919"/>
            <a:ext cx="2133600" cy="357188"/>
          </a:xfrm>
          <a:prstGeom prst="rect">
            <a:avLst/>
          </a:prstGeom>
        </p:spPr>
        <p:txBody>
          <a:bodyPr/>
          <a:lstStyle>
            <a:lvl1pPr>
              <a:defRPr/>
            </a:lvl1pPr>
          </a:lstStyle>
          <a:p>
            <a:fld id="{24E8E020-2727-FF41-9817-C2FFC8253B4C}" type="slidenum">
              <a:rPr lang="es-ES" altLang="en-US"/>
              <a:pPr/>
              <a:t>‹#›</a:t>
            </a:fld>
            <a:endParaRPr lang="es-ES" altLang="en-US" dirty="0"/>
          </a:p>
        </p:txBody>
      </p:sp>
    </p:spTree>
    <p:extLst>
      <p:ext uri="{BB962C8B-B14F-4D97-AF65-F5344CB8AC3E}">
        <p14:creationId xmlns:p14="http://schemas.microsoft.com/office/powerpoint/2010/main" val="2113571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FB973A-6617-FF2B-A50E-606E907B3877}"/>
              </a:ext>
            </a:extLst>
          </p:cNvPr>
          <p:cNvSpPr>
            <a:spLocks noGrp="1"/>
          </p:cNvSpPr>
          <p:nvPr>
            <p:ph type="dt" sz="half" idx="10"/>
          </p:nvPr>
        </p:nvSpPr>
        <p:spPr>
          <a:xfrm>
            <a:off x="457200" y="4683919"/>
            <a:ext cx="2133600" cy="357188"/>
          </a:xfrm>
          <a:prstGeom prst="rect">
            <a:avLst/>
          </a:prstGeom>
        </p:spPr>
        <p:txBody>
          <a:bodyPr/>
          <a:lstStyle>
            <a:lvl1pPr>
              <a:defRPr/>
            </a:lvl1pPr>
          </a:lstStyle>
          <a:p>
            <a:r>
              <a:rPr lang="en-US" altLang="en-US" dirty="0"/>
              <a:t>August 2023</a:t>
            </a:r>
            <a:endParaRPr lang="es-ES" altLang="en-US" dirty="0"/>
          </a:p>
        </p:txBody>
      </p:sp>
      <p:sp>
        <p:nvSpPr>
          <p:cNvPr id="3" name="Footer Placeholder 2">
            <a:extLst>
              <a:ext uri="{FF2B5EF4-FFF2-40B4-BE49-F238E27FC236}">
                <a16:creationId xmlns:a16="http://schemas.microsoft.com/office/drawing/2014/main" id="{8AFA966E-51E4-4EB5-3ACD-E32744B874A4}"/>
              </a:ext>
            </a:extLst>
          </p:cNvPr>
          <p:cNvSpPr>
            <a:spLocks noGrp="1"/>
          </p:cNvSpPr>
          <p:nvPr>
            <p:ph type="ftr" sz="quarter" idx="11"/>
          </p:nvPr>
        </p:nvSpPr>
        <p:spPr>
          <a:xfrm>
            <a:off x="3124200" y="4683919"/>
            <a:ext cx="2895600" cy="357188"/>
          </a:xfrm>
          <a:prstGeom prst="rect">
            <a:avLst/>
          </a:prstGeom>
        </p:spPr>
        <p:txBody>
          <a:bodyPr/>
          <a:lstStyle>
            <a:lvl1pPr>
              <a:defRPr/>
            </a:lvl1pPr>
          </a:lstStyle>
          <a:p>
            <a:endParaRPr lang="es-ES" altLang="en-US" dirty="0"/>
          </a:p>
        </p:txBody>
      </p:sp>
      <p:sp>
        <p:nvSpPr>
          <p:cNvPr id="4" name="Slide Number Placeholder 3">
            <a:extLst>
              <a:ext uri="{FF2B5EF4-FFF2-40B4-BE49-F238E27FC236}">
                <a16:creationId xmlns:a16="http://schemas.microsoft.com/office/drawing/2014/main" id="{49BBC516-2865-AD82-C95D-59B8CFA2BEEE}"/>
              </a:ext>
            </a:extLst>
          </p:cNvPr>
          <p:cNvSpPr>
            <a:spLocks noGrp="1"/>
          </p:cNvSpPr>
          <p:nvPr>
            <p:ph type="sldNum" sz="quarter" idx="12"/>
          </p:nvPr>
        </p:nvSpPr>
        <p:spPr>
          <a:xfrm>
            <a:off x="6553200" y="4683919"/>
            <a:ext cx="2133600" cy="357188"/>
          </a:xfrm>
          <a:prstGeom prst="rect">
            <a:avLst/>
          </a:prstGeom>
        </p:spPr>
        <p:txBody>
          <a:bodyPr/>
          <a:lstStyle>
            <a:lvl1pPr>
              <a:defRPr/>
            </a:lvl1pPr>
          </a:lstStyle>
          <a:p>
            <a:fld id="{22C9231B-66BA-B14D-8090-488CC4CB2E98}" type="slidenum">
              <a:rPr lang="es-ES" altLang="en-US"/>
              <a:pPr/>
              <a:t>‹#›</a:t>
            </a:fld>
            <a:endParaRPr lang="es-ES" altLang="en-US" dirty="0"/>
          </a:p>
        </p:txBody>
      </p:sp>
    </p:spTree>
    <p:extLst>
      <p:ext uri="{BB962C8B-B14F-4D97-AF65-F5344CB8AC3E}">
        <p14:creationId xmlns:p14="http://schemas.microsoft.com/office/powerpoint/2010/main" val="3181065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AADEB-FB54-EF15-8FCA-EF313C33E418}"/>
              </a:ext>
            </a:extLst>
          </p:cNvPr>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509E5BE-144C-E2A8-1210-2AC0D88F4D83}"/>
              </a:ext>
            </a:extLst>
          </p:cNvPr>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8675C2-723A-786B-FFA4-120D27A964A7}"/>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47CDF04-C480-9FDE-0677-456BE7C2A83B}"/>
              </a:ext>
            </a:extLst>
          </p:cNvPr>
          <p:cNvSpPr>
            <a:spLocks noGrp="1"/>
          </p:cNvSpPr>
          <p:nvPr>
            <p:ph type="dt" sz="half" idx="10"/>
          </p:nvPr>
        </p:nvSpPr>
        <p:spPr>
          <a:xfrm>
            <a:off x="457200" y="4683919"/>
            <a:ext cx="2133600" cy="357188"/>
          </a:xfrm>
          <a:prstGeom prst="rect">
            <a:avLst/>
          </a:prstGeom>
        </p:spPr>
        <p:txBody>
          <a:bodyPr/>
          <a:lstStyle>
            <a:lvl1pPr>
              <a:defRPr/>
            </a:lvl1pPr>
          </a:lstStyle>
          <a:p>
            <a:r>
              <a:rPr lang="en-US" altLang="en-US" dirty="0"/>
              <a:t>August 2023</a:t>
            </a:r>
            <a:endParaRPr lang="es-ES" altLang="en-US" dirty="0"/>
          </a:p>
        </p:txBody>
      </p:sp>
      <p:sp>
        <p:nvSpPr>
          <p:cNvPr id="6" name="Footer Placeholder 5">
            <a:extLst>
              <a:ext uri="{FF2B5EF4-FFF2-40B4-BE49-F238E27FC236}">
                <a16:creationId xmlns:a16="http://schemas.microsoft.com/office/drawing/2014/main" id="{67700DD0-CF22-456F-FBF9-F9B387D21C54}"/>
              </a:ext>
            </a:extLst>
          </p:cNvPr>
          <p:cNvSpPr>
            <a:spLocks noGrp="1"/>
          </p:cNvSpPr>
          <p:nvPr>
            <p:ph type="ftr" sz="quarter" idx="11"/>
          </p:nvPr>
        </p:nvSpPr>
        <p:spPr>
          <a:xfrm>
            <a:off x="3124200" y="4683919"/>
            <a:ext cx="2895600" cy="357188"/>
          </a:xfrm>
          <a:prstGeom prst="rect">
            <a:avLst/>
          </a:prstGeom>
        </p:spPr>
        <p:txBody>
          <a:bodyPr/>
          <a:lstStyle>
            <a:lvl1pPr>
              <a:defRPr/>
            </a:lvl1pPr>
          </a:lstStyle>
          <a:p>
            <a:endParaRPr lang="es-ES" altLang="en-US" dirty="0"/>
          </a:p>
        </p:txBody>
      </p:sp>
      <p:sp>
        <p:nvSpPr>
          <p:cNvPr id="7" name="Slide Number Placeholder 6">
            <a:extLst>
              <a:ext uri="{FF2B5EF4-FFF2-40B4-BE49-F238E27FC236}">
                <a16:creationId xmlns:a16="http://schemas.microsoft.com/office/drawing/2014/main" id="{4981D3B3-57D9-5778-B4C8-54292E442928}"/>
              </a:ext>
            </a:extLst>
          </p:cNvPr>
          <p:cNvSpPr>
            <a:spLocks noGrp="1"/>
          </p:cNvSpPr>
          <p:nvPr>
            <p:ph type="sldNum" sz="quarter" idx="12"/>
          </p:nvPr>
        </p:nvSpPr>
        <p:spPr>
          <a:xfrm>
            <a:off x="6553200" y="4683919"/>
            <a:ext cx="2133600" cy="357188"/>
          </a:xfrm>
          <a:prstGeom prst="rect">
            <a:avLst/>
          </a:prstGeom>
        </p:spPr>
        <p:txBody>
          <a:bodyPr/>
          <a:lstStyle>
            <a:lvl1pPr>
              <a:defRPr/>
            </a:lvl1pPr>
          </a:lstStyle>
          <a:p>
            <a:fld id="{8A5646FC-900B-6A46-9E43-498820EDB984}" type="slidenum">
              <a:rPr lang="es-ES" altLang="en-US"/>
              <a:pPr/>
              <a:t>‹#›</a:t>
            </a:fld>
            <a:endParaRPr lang="es-ES" altLang="en-US" dirty="0"/>
          </a:p>
        </p:txBody>
      </p:sp>
    </p:spTree>
    <p:extLst>
      <p:ext uri="{BB962C8B-B14F-4D97-AF65-F5344CB8AC3E}">
        <p14:creationId xmlns:p14="http://schemas.microsoft.com/office/powerpoint/2010/main" val="3327400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42FE2-445E-52F0-7FD6-F3E76E5DE144}"/>
              </a:ext>
            </a:extLst>
          </p:cNvPr>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503CFBA-E06C-E311-7076-2CD18671BC10}"/>
              </a:ext>
            </a:extLst>
          </p:cNvPr>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422272D4-78D2-E7E7-3B7E-F9BDF9776ED1}"/>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7BC29B5-5E08-2D55-1DF2-BEB8D3E64820}"/>
              </a:ext>
            </a:extLst>
          </p:cNvPr>
          <p:cNvSpPr>
            <a:spLocks noGrp="1"/>
          </p:cNvSpPr>
          <p:nvPr>
            <p:ph type="dt" sz="half" idx="10"/>
          </p:nvPr>
        </p:nvSpPr>
        <p:spPr>
          <a:xfrm>
            <a:off x="457200" y="4683919"/>
            <a:ext cx="2133600" cy="357188"/>
          </a:xfrm>
          <a:prstGeom prst="rect">
            <a:avLst/>
          </a:prstGeom>
        </p:spPr>
        <p:txBody>
          <a:bodyPr/>
          <a:lstStyle>
            <a:lvl1pPr>
              <a:defRPr/>
            </a:lvl1pPr>
          </a:lstStyle>
          <a:p>
            <a:r>
              <a:rPr lang="en-US" altLang="en-US" dirty="0"/>
              <a:t>August 2023</a:t>
            </a:r>
            <a:endParaRPr lang="es-ES" altLang="en-US" dirty="0"/>
          </a:p>
        </p:txBody>
      </p:sp>
      <p:sp>
        <p:nvSpPr>
          <p:cNvPr id="6" name="Footer Placeholder 5">
            <a:extLst>
              <a:ext uri="{FF2B5EF4-FFF2-40B4-BE49-F238E27FC236}">
                <a16:creationId xmlns:a16="http://schemas.microsoft.com/office/drawing/2014/main" id="{5A89332F-395E-50BB-6547-72AAA032315A}"/>
              </a:ext>
            </a:extLst>
          </p:cNvPr>
          <p:cNvSpPr>
            <a:spLocks noGrp="1"/>
          </p:cNvSpPr>
          <p:nvPr>
            <p:ph type="ftr" sz="quarter" idx="11"/>
          </p:nvPr>
        </p:nvSpPr>
        <p:spPr>
          <a:xfrm>
            <a:off x="3124200" y="4683919"/>
            <a:ext cx="2895600" cy="357188"/>
          </a:xfrm>
          <a:prstGeom prst="rect">
            <a:avLst/>
          </a:prstGeom>
        </p:spPr>
        <p:txBody>
          <a:bodyPr/>
          <a:lstStyle>
            <a:lvl1pPr>
              <a:defRPr/>
            </a:lvl1pPr>
          </a:lstStyle>
          <a:p>
            <a:endParaRPr lang="es-ES" altLang="en-US" dirty="0"/>
          </a:p>
        </p:txBody>
      </p:sp>
      <p:sp>
        <p:nvSpPr>
          <p:cNvPr id="7" name="Slide Number Placeholder 6">
            <a:extLst>
              <a:ext uri="{FF2B5EF4-FFF2-40B4-BE49-F238E27FC236}">
                <a16:creationId xmlns:a16="http://schemas.microsoft.com/office/drawing/2014/main" id="{145AB125-77DC-2525-6E13-1F7C803E900E}"/>
              </a:ext>
            </a:extLst>
          </p:cNvPr>
          <p:cNvSpPr>
            <a:spLocks noGrp="1"/>
          </p:cNvSpPr>
          <p:nvPr>
            <p:ph type="sldNum" sz="quarter" idx="12"/>
          </p:nvPr>
        </p:nvSpPr>
        <p:spPr>
          <a:xfrm>
            <a:off x="6553200" y="4683919"/>
            <a:ext cx="2133600" cy="357188"/>
          </a:xfrm>
          <a:prstGeom prst="rect">
            <a:avLst/>
          </a:prstGeom>
        </p:spPr>
        <p:txBody>
          <a:bodyPr/>
          <a:lstStyle>
            <a:lvl1pPr>
              <a:defRPr/>
            </a:lvl1pPr>
          </a:lstStyle>
          <a:p>
            <a:fld id="{20C46A68-5971-B44D-B213-A709275D594F}" type="slidenum">
              <a:rPr lang="es-ES" altLang="en-US"/>
              <a:pPr/>
              <a:t>‹#›</a:t>
            </a:fld>
            <a:endParaRPr lang="es-ES" altLang="en-US" dirty="0"/>
          </a:p>
        </p:txBody>
      </p:sp>
    </p:spTree>
    <p:extLst>
      <p:ext uri="{BB962C8B-B14F-4D97-AF65-F5344CB8AC3E}">
        <p14:creationId xmlns:p14="http://schemas.microsoft.com/office/powerpoint/2010/main" val="157574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AB9DA-71AB-BDD3-0DAB-34BD75401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338052-2061-775A-A3BB-D42BB5B64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0F3EB6-7ADF-8CF9-174E-E7D07D229039}"/>
              </a:ext>
            </a:extLst>
          </p:cNvPr>
          <p:cNvSpPr>
            <a:spLocks noGrp="1"/>
          </p:cNvSpPr>
          <p:nvPr>
            <p:ph type="dt" sz="half" idx="10"/>
          </p:nvPr>
        </p:nvSpPr>
        <p:spPr>
          <a:xfrm>
            <a:off x="457200" y="4683919"/>
            <a:ext cx="2133600" cy="357188"/>
          </a:xfrm>
          <a:prstGeom prst="rect">
            <a:avLst/>
          </a:prstGeom>
        </p:spPr>
        <p:txBody>
          <a:bodyPr/>
          <a:lstStyle>
            <a:lvl1pPr>
              <a:defRPr/>
            </a:lvl1pPr>
          </a:lstStyle>
          <a:p>
            <a:r>
              <a:rPr lang="en-US" altLang="en-US" dirty="0"/>
              <a:t>August 2023</a:t>
            </a:r>
            <a:endParaRPr lang="es-ES" altLang="en-US" dirty="0"/>
          </a:p>
        </p:txBody>
      </p:sp>
      <p:sp>
        <p:nvSpPr>
          <p:cNvPr id="5" name="Footer Placeholder 4">
            <a:extLst>
              <a:ext uri="{FF2B5EF4-FFF2-40B4-BE49-F238E27FC236}">
                <a16:creationId xmlns:a16="http://schemas.microsoft.com/office/drawing/2014/main" id="{5DED615C-27A0-5CC1-B575-E6E61B5739D2}"/>
              </a:ext>
            </a:extLst>
          </p:cNvPr>
          <p:cNvSpPr>
            <a:spLocks noGrp="1"/>
          </p:cNvSpPr>
          <p:nvPr>
            <p:ph type="ftr" sz="quarter" idx="11"/>
          </p:nvPr>
        </p:nvSpPr>
        <p:spPr>
          <a:xfrm>
            <a:off x="3124200" y="4683919"/>
            <a:ext cx="2895600" cy="357188"/>
          </a:xfrm>
          <a:prstGeom prst="rect">
            <a:avLst/>
          </a:prstGeom>
        </p:spPr>
        <p:txBody>
          <a:bodyPr/>
          <a:lstStyle>
            <a:lvl1pPr>
              <a:defRPr/>
            </a:lvl1pPr>
          </a:lstStyle>
          <a:p>
            <a:endParaRPr lang="es-ES" altLang="en-US" dirty="0"/>
          </a:p>
        </p:txBody>
      </p:sp>
      <p:sp>
        <p:nvSpPr>
          <p:cNvPr id="6" name="Slide Number Placeholder 5">
            <a:extLst>
              <a:ext uri="{FF2B5EF4-FFF2-40B4-BE49-F238E27FC236}">
                <a16:creationId xmlns:a16="http://schemas.microsoft.com/office/drawing/2014/main" id="{73C670B0-396E-81AD-1CE6-5CDD5C71E2CF}"/>
              </a:ext>
            </a:extLst>
          </p:cNvPr>
          <p:cNvSpPr>
            <a:spLocks noGrp="1"/>
          </p:cNvSpPr>
          <p:nvPr>
            <p:ph type="sldNum" sz="quarter" idx="12"/>
          </p:nvPr>
        </p:nvSpPr>
        <p:spPr>
          <a:xfrm>
            <a:off x="6553200" y="4683919"/>
            <a:ext cx="2133600" cy="357188"/>
          </a:xfrm>
          <a:prstGeom prst="rect">
            <a:avLst/>
          </a:prstGeom>
        </p:spPr>
        <p:txBody>
          <a:bodyPr/>
          <a:lstStyle>
            <a:lvl1pPr>
              <a:defRPr/>
            </a:lvl1pPr>
          </a:lstStyle>
          <a:p>
            <a:fld id="{E9E63F97-D0A5-BC4F-A5B5-403AA571235C}" type="slidenum">
              <a:rPr lang="es-ES" altLang="en-US"/>
              <a:pPr/>
              <a:t>‹#›</a:t>
            </a:fld>
            <a:endParaRPr lang="es-ES" altLang="en-US" dirty="0"/>
          </a:p>
        </p:txBody>
      </p:sp>
    </p:spTree>
    <p:extLst>
      <p:ext uri="{BB962C8B-B14F-4D97-AF65-F5344CB8AC3E}">
        <p14:creationId xmlns:p14="http://schemas.microsoft.com/office/powerpoint/2010/main" val="1038948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0454D6-5175-298B-CA13-CF20B5D5EA60}"/>
              </a:ext>
            </a:extLst>
          </p:cNvPr>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DAF5B9-3D4D-D553-DA11-0E24383BC08D}"/>
              </a:ext>
            </a:extLst>
          </p:cNvPr>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E98AAF-2FE4-1557-0B2C-F0AD2C7C951D}"/>
              </a:ext>
            </a:extLst>
          </p:cNvPr>
          <p:cNvSpPr>
            <a:spLocks noGrp="1"/>
          </p:cNvSpPr>
          <p:nvPr>
            <p:ph type="dt" sz="half" idx="10"/>
          </p:nvPr>
        </p:nvSpPr>
        <p:spPr>
          <a:xfrm>
            <a:off x="457200" y="4683919"/>
            <a:ext cx="2133600" cy="357188"/>
          </a:xfrm>
          <a:prstGeom prst="rect">
            <a:avLst/>
          </a:prstGeom>
        </p:spPr>
        <p:txBody>
          <a:bodyPr/>
          <a:lstStyle>
            <a:lvl1pPr>
              <a:defRPr/>
            </a:lvl1pPr>
          </a:lstStyle>
          <a:p>
            <a:r>
              <a:rPr lang="en-US" altLang="en-US" dirty="0"/>
              <a:t>August 2023</a:t>
            </a:r>
            <a:endParaRPr lang="es-ES" altLang="en-US" dirty="0"/>
          </a:p>
        </p:txBody>
      </p:sp>
      <p:sp>
        <p:nvSpPr>
          <p:cNvPr id="5" name="Footer Placeholder 4">
            <a:extLst>
              <a:ext uri="{FF2B5EF4-FFF2-40B4-BE49-F238E27FC236}">
                <a16:creationId xmlns:a16="http://schemas.microsoft.com/office/drawing/2014/main" id="{16D9A81F-D9A5-6F93-FC96-C1D3DE2CCDFB}"/>
              </a:ext>
            </a:extLst>
          </p:cNvPr>
          <p:cNvSpPr>
            <a:spLocks noGrp="1"/>
          </p:cNvSpPr>
          <p:nvPr>
            <p:ph type="ftr" sz="quarter" idx="11"/>
          </p:nvPr>
        </p:nvSpPr>
        <p:spPr>
          <a:xfrm>
            <a:off x="3124200" y="4683919"/>
            <a:ext cx="2895600" cy="357188"/>
          </a:xfrm>
          <a:prstGeom prst="rect">
            <a:avLst/>
          </a:prstGeom>
        </p:spPr>
        <p:txBody>
          <a:bodyPr/>
          <a:lstStyle>
            <a:lvl1pPr>
              <a:defRPr/>
            </a:lvl1pPr>
          </a:lstStyle>
          <a:p>
            <a:endParaRPr lang="es-ES" altLang="en-US" dirty="0"/>
          </a:p>
        </p:txBody>
      </p:sp>
      <p:sp>
        <p:nvSpPr>
          <p:cNvPr id="6" name="Slide Number Placeholder 5">
            <a:extLst>
              <a:ext uri="{FF2B5EF4-FFF2-40B4-BE49-F238E27FC236}">
                <a16:creationId xmlns:a16="http://schemas.microsoft.com/office/drawing/2014/main" id="{1E18CD21-3F44-D71D-FC84-9FB00A5096B7}"/>
              </a:ext>
            </a:extLst>
          </p:cNvPr>
          <p:cNvSpPr>
            <a:spLocks noGrp="1"/>
          </p:cNvSpPr>
          <p:nvPr>
            <p:ph type="sldNum" sz="quarter" idx="12"/>
          </p:nvPr>
        </p:nvSpPr>
        <p:spPr>
          <a:xfrm>
            <a:off x="6553200" y="4683919"/>
            <a:ext cx="2133600" cy="357188"/>
          </a:xfrm>
          <a:prstGeom prst="rect">
            <a:avLst/>
          </a:prstGeom>
        </p:spPr>
        <p:txBody>
          <a:bodyPr/>
          <a:lstStyle>
            <a:lvl1pPr>
              <a:defRPr/>
            </a:lvl1pPr>
          </a:lstStyle>
          <a:p>
            <a:fld id="{89709C0C-B169-3740-9FF2-BAF58EB12673}" type="slidenum">
              <a:rPr lang="es-ES" altLang="en-US"/>
              <a:pPr/>
              <a:t>‹#›</a:t>
            </a:fld>
            <a:endParaRPr lang="es-ES" altLang="en-US" dirty="0"/>
          </a:p>
        </p:txBody>
      </p:sp>
    </p:spTree>
    <p:extLst>
      <p:ext uri="{BB962C8B-B14F-4D97-AF65-F5344CB8AC3E}">
        <p14:creationId xmlns:p14="http://schemas.microsoft.com/office/powerpoint/2010/main" val="439841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 Templateswise.com">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712638"/>
            <a:ext cx="7772400" cy="757907"/>
          </a:xfrm>
        </p:spPr>
        <p:txBody>
          <a:bodyPr/>
          <a:lstStyle>
            <a:lvl1pPr>
              <a:defRPr>
                <a:solidFill>
                  <a:schemeClr val="bg1"/>
                </a:solidFill>
              </a:defRPr>
            </a:lvl1pPr>
          </a:lstStyle>
          <a:p>
            <a:r>
              <a:rPr lang="en-US" noProof="0" dirty="0"/>
              <a:t>NAME OF PRESENTATION</a:t>
            </a:r>
          </a:p>
        </p:txBody>
      </p:sp>
      <p:sp>
        <p:nvSpPr>
          <p:cNvPr id="3" name="Subtitle 2"/>
          <p:cNvSpPr>
            <a:spLocks noGrp="1"/>
          </p:cNvSpPr>
          <p:nvPr>
            <p:ph type="subTitle" idx="1" hasCustomPrompt="1"/>
          </p:nvPr>
        </p:nvSpPr>
        <p:spPr>
          <a:xfrm>
            <a:off x="1371600" y="1254521"/>
            <a:ext cx="6400800" cy="597149"/>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Company Name</a:t>
            </a:r>
          </a:p>
        </p:txBody>
      </p:sp>
    </p:spTree>
    <p:extLst>
      <p:ext uri="{BB962C8B-B14F-4D97-AF65-F5344CB8AC3E}">
        <p14:creationId xmlns:p14="http://schemas.microsoft.com/office/powerpoint/2010/main" val="3364969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 Templateswise.c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49996"/>
            <a:ext cx="8229600" cy="857250"/>
          </a:xfrm>
        </p:spPr>
        <p:txBody>
          <a:bodyPr/>
          <a:lstStyle>
            <a:lvl1pPr>
              <a:defRPr>
                <a:solidFill>
                  <a:schemeClr val="tx1">
                    <a:lumMod val="75000"/>
                    <a:lumOff val="25000"/>
                  </a:schemeClr>
                </a:solidFill>
              </a:defRPr>
            </a:lvl1pPr>
          </a:lstStyle>
          <a:p>
            <a:r>
              <a:rPr lang="en-US" noProof="0" dirty="0"/>
              <a:t>Title</a:t>
            </a:r>
          </a:p>
        </p:txBody>
      </p:sp>
      <p:sp>
        <p:nvSpPr>
          <p:cNvPr id="3" name="Content Placeholder 2"/>
          <p:cNvSpPr>
            <a:spLocks noGrp="1"/>
          </p:cNvSpPr>
          <p:nvPr>
            <p:ph idx="1" hasCustomPrompt="1"/>
          </p:nvPr>
        </p:nvSpPr>
        <p:spPr>
          <a:xfrm>
            <a:off x="457200" y="1344167"/>
            <a:ext cx="8229600" cy="3603847"/>
          </a:xfrm>
        </p:spPr>
        <p:txBody>
          <a:bodyPr/>
          <a:lstStyle>
            <a:lvl1pPr marL="0" indent="0" algn="ctr">
              <a:buNone/>
              <a:defRPr>
                <a:solidFill>
                  <a:schemeClr val="tx1">
                    <a:lumMod val="75000"/>
                    <a:lumOff val="25000"/>
                  </a:schemeClr>
                </a:solidFill>
              </a:defRPr>
            </a:lvl1pPr>
          </a:lstStyle>
          <a:p>
            <a:pPr lvl="0"/>
            <a:r>
              <a:rPr lang="en-US" noProof="0" dirty="0" err="1"/>
              <a:t>Lorem</a:t>
            </a:r>
            <a:r>
              <a:rPr lang="en-US" noProof="0" dirty="0"/>
              <a:t> </a:t>
            </a:r>
            <a:r>
              <a:rPr lang="en-US" noProof="0" dirty="0" err="1"/>
              <a:t>ipsum</a:t>
            </a:r>
            <a:r>
              <a:rPr lang="en-US" noProof="0" dirty="0"/>
              <a:t>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a:t>
            </a:r>
            <a:r>
              <a:rPr lang="en-US" noProof="0" dirty="0" err="1"/>
              <a:t>Vivamus</a:t>
            </a:r>
            <a:r>
              <a:rPr lang="en-US" noProof="0" dirty="0"/>
              <a:t> et magna. </a:t>
            </a:r>
            <a:r>
              <a:rPr lang="en-US" noProof="0" dirty="0" err="1"/>
              <a:t>Fusce</a:t>
            </a:r>
            <a:r>
              <a:rPr lang="en-US" noProof="0" dirty="0"/>
              <a:t> </a:t>
            </a:r>
            <a:r>
              <a:rPr lang="en-US" noProof="0" dirty="0" err="1"/>
              <a:t>sed</a:t>
            </a:r>
            <a:r>
              <a:rPr lang="en-US" noProof="0" dirty="0"/>
              <a:t> </a:t>
            </a:r>
            <a:r>
              <a:rPr lang="en-US" noProof="0" dirty="0" err="1"/>
              <a:t>sem</a:t>
            </a:r>
            <a:r>
              <a:rPr lang="en-US" noProof="0" dirty="0"/>
              <a:t> </a:t>
            </a:r>
            <a:r>
              <a:rPr lang="en-US" noProof="0" dirty="0" err="1"/>
              <a:t>sed</a:t>
            </a:r>
            <a:r>
              <a:rPr lang="en-US" noProof="0" dirty="0"/>
              <a:t> magna </a:t>
            </a:r>
            <a:r>
              <a:rPr lang="en-US" noProof="0" dirty="0" err="1"/>
              <a:t>suscipit</a:t>
            </a:r>
            <a:r>
              <a:rPr lang="en-US" noProof="0" dirty="0"/>
              <a:t> </a:t>
            </a:r>
            <a:r>
              <a:rPr lang="en-US" noProof="0" dirty="0" err="1"/>
              <a:t>egestas</a:t>
            </a:r>
            <a:r>
              <a:rPr lang="en-US" noProof="0" dirty="0"/>
              <a:t>. </a:t>
            </a:r>
          </a:p>
        </p:txBody>
      </p:sp>
      <p:sp>
        <p:nvSpPr>
          <p:cNvPr id="4" name="Date Placeholder 3">
            <a:extLst>
              <a:ext uri="{FF2B5EF4-FFF2-40B4-BE49-F238E27FC236}">
                <a16:creationId xmlns:a16="http://schemas.microsoft.com/office/drawing/2014/main" id="{AF47893F-EBDD-E56A-037C-072AF437DE75}"/>
              </a:ext>
            </a:extLst>
          </p:cNvPr>
          <p:cNvSpPr>
            <a:spLocks noGrp="1"/>
          </p:cNvSpPr>
          <p:nvPr>
            <p:ph type="dt" sz="half" idx="2"/>
          </p:nvPr>
        </p:nvSpPr>
        <p:spPr>
          <a:xfrm>
            <a:off x="76200" y="4812506"/>
            <a:ext cx="2133600" cy="273844"/>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a:t>August 2023</a:t>
            </a:r>
          </a:p>
        </p:txBody>
      </p:sp>
      <p:sp>
        <p:nvSpPr>
          <p:cNvPr id="5" name="Footer Placeholder 4">
            <a:extLst>
              <a:ext uri="{FF2B5EF4-FFF2-40B4-BE49-F238E27FC236}">
                <a16:creationId xmlns:a16="http://schemas.microsoft.com/office/drawing/2014/main" id="{42679583-1E90-6A53-F007-1A0BBEE5C019}"/>
              </a:ext>
            </a:extLst>
          </p:cNvPr>
          <p:cNvSpPr>
            <a:spLocks noGrp="1"/>
          </p:cNvSpPr>
          <p:nvPr>
            <p:ph type="ftr" sz="quarter" idx="3"/>
          </p:nvPr>
        </p:nvSpPr>
        <p:spPr>
          <a:xfrm>
            <a:off x="3124200" y="4812506"/>
            <a:ext cx="2895600" cy="273844"/>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B1E113A-9377-B904-A76D-47B00FEA1DEE}"/>
              </a:ext>
            </a:extLst>
          </p:cNvPr>
          <p:cNvSpPr>
            <a:spLocks noGrp="1"/>
          </p:cNvSpPr>
          <p:nvPr>
            <p:ph type="sldNum" sz="quarter" idx="4"/>
          </p:nvPr>
        </p:nvSpPr>
        <p:spPr>
          <a:xfrm>
            <a:off x="6934200" y="4812506"/>
            <a:ext cx="2133600" cy="273844"/>
          </a:xfrm>
          <a:prstGeom prst="rect">
            <a:avLst/>
          </a:prstGeom>
        </p:spPr>
        <p:txBody>
          <a:bodyPr vert="horz" lIns="91440" tIns="45720" rIns="91440" bIns="45720" rtlCol="0" anchor="ctr"/>
          <a:lstStyle>
            <a:lvl1pPr algn="r">
              <a:defRPr sz="1100">
                <a:solidFill>
                  <a:schemeClr val="tx1">
                    <a:tint val="75000"/>
                  </a:schemeClr>
                </a:solidFill>
              </a:defRPr>
            </a:lvl1p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438693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2 - Templateswise.com">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555776" y="353443"/>
            <a:ext cx="6131024" cy="857250"/>
          </a:xfrm>
        </p:spPr>
        <p:txBody>
          <a:bodyPr/>
          <a:lstStyle>
            <a:lvl1pPr algn="l">
              <a:defRPr>
                <a:solidFill>
                  <a:schemeClr val="tx1">
                    <a:lumMod val="75000"/>
                    <a:lumOff val="25000"/>
                  </a:schemeClr>
                </a:solidFill>
              </a:defRPr>
            </a:lvl1pPr>
          </a:lstStyle>
          <a:p>
            <a:r>
              <a:rPr lang="en-US" noProof="0" dirty="0"/>
              <a:t>Title</a:t>
            </a:r>
          </a:p>
        </p:txBody>
      </p:sp>
      <p:sp>
        <p:nvSpPr>
          <p:cNvPr id="8" name="Content Placeholder 2"/>
          <p:cNvSpPr>
            <a:spLocks noGrp="1"/>
          </p:cNvSpPr>
          <p:nvPr>
            <p:ph idx="1" hasCustomPrompt="1"/>
          </p:nvPr>
        </p:nvSpPr>
        <p:spPr>
          <a:xfrm>
            <a:off x="2555776" y="1347614"/>
            <a:ext cx="6131024" cy="3603847"/>
          </a:xfrm>
        </p:spPr>
        <p:txBody>
          <a:bodyPr/>
          <a:lstStyle>
            <a:lvl1pPr>
              <a:defRPr>
                <a:solidFill>
                  <a:schemeClr val="tx1">
                    <a:lumMod val="75000"/>
                    <a:lumOff val="25000"/>
                  </a:schemeClr>
                </a:solidFill>
              </a:defRPr>
            </a:lvl1pPr>
          </a:lstStyle>
          <a:p>
            <a:pPr lvl="0"/>
            <a:r>
              <a:rPr lang="en-US" noProof="0" dirty="0"/>
              <a:t>Line 1</a:t>
            </a:r>
          </a:p>
          <a:p>
            <a:pPr lvl="0"/>
            <a:r>
              <a:rPr lang="en-US" noProof="0" dirty="0"/>
              <a:t>Line 2</a:t>
            </a:r>
          </a:p>
          <a:p>
            <a:pPr lvl="0"/>
            <a:r>
              <a:rPr lang="en-US" noProof="0" dirty="0"/>
              <a:t>Line 3</a:t>
            </a:r>
          </a:p>
        </p:txBody>
      </p:sp>
      <p:sp>
        <p:nvSpPr>
          <p:cNvPr id="2" name="Date Placeholder 3">
            <a:extLst>
              <a:ext uri="{FF2B5EF4-FFF2-40B4-BE49-F238E27FC236}">
                <a16:creationId xmlns:a16="http://schemas.microsoft.com/office/drawing/2014/main" id="{92790148-458E-EB61-68B5-C57590FEC947}"/>
              </a:ext>
            </a:extLst>
          </p:cNvPr>
          <p:cNvSpPr>
            <a:spLocks noGrp="1"/>
          </p:cNvSpPr>
          <p:nvPr>
            <p:ph type="dt" sz="half" idx="2"/>
          </p:nvPr>
        </p:nvSpPr>
        <p:spPr>
          <a:xfrm>
            <a:off x="457200" y="4812506"/>
            <a:ext cx="2133600" cy="273844"/>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a:t>August 2023</a:t>
            </a:r>
          </a:p>
        </p:txBody>
      </p:sp>
      <p:sp>
        <p:nvSpPr>
          <p:cNvPr id="3" name="Footer Placeholder 4">
            <a:extLst>
              <a:ext uri="{FF2B5EF4-FFF2-40B4-BE49-F238E27FC236}">
                <a16:creationId xmlns:a16="http://schemas.microsoft.com/office/drawing/2014/main" id="{27669F05-0937-3439-717E-4695A6F2C014}"/>
              </a:ext>
            </a:extLst>
          </p:cNvPr>
          <p:cNvSpPr>
            <a:spLocks noGrp="1"/>
          </p:cNvSpPr>
          <p:nvPr>
            <p:ph type="ftr" sz="quarter" idx="3"/>
          </p:nvPr>
        </p:nvSpPr>
        <p:spPr>
          <a:xfrm>
            <a:off x="3124200" y="4812506"/>
            <a:ext cx="2895600" cy="273844"/>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p>
        </p:txBody>
      </p:sp>
      <p:sp>
        <p:nvSpPr>
          <p:cNvPr id="4" name="Slide Number Placeholder 5">
            <a:extLst>
              <a:ext uri="{FF2B5EF4-FFF2-40B4-BE49-F238E27FC236}">
                <a16:creationId xmlns:a16="http://schemas.microsoft.com/office/drawing/2014/main" id="{B09BD910-B181-1087-7848-4862DA0FAC08}"/>
              </a:ext>
            </a:extLst>
          </p:cNvPr>
          <p:cNvSpPr>
            <a:spLocks noGrp="1"/>
          </p:cNvSpPr>
          <p:nvPr>
            <p:ph type="sldNum" sz="quarter" idx="4"/>
          </p:nvPr>
        </p:nvSpPr>
        <p:spPr>
          <a:xfrm>
            <a:off x="6553200" y="4812506"/>
            <a:ext cx="2133600" cy="273844"/>
          </a:xfrm>
          <a:prstGeom prst="rect">
            <a:avLst/>
          </a:prstGeom>
        </p:spPr>
        <p:txBody>
          <a:bodyPr vert="horz" lIns="91440" tIns="45720" rIns="91440" bIns="45720" rtlCol="0" anchor="ctr"/>
          <a:lstStyle>
            <a:lvl1pPr algn="r">
              <a:defRPr sz="1100">
                <a:solidFill>
                  <a:schemeClr val="tx1">
                    <a:tint val="75000"/>
                  </a:schemeClr>
                </a:solidFill>
              </a:defRPr>
            </a:lvl1p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1153716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 Templateswise.c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49996"/>
            <a:ext cx="8229600" cy="857250"/>
          </a:xfrm>
        </p:spPr>
        <p:txBody>
          <a:bodyPr/>
          <a:lstStyle>
            <a:lvl1pPr>
              <a:defRPr>
                <a:solidFill>
                  <a:schemeClr val="tx1">
                    <a:lumMod val="75000"/>
                    <a:lumOff val="25000"/>
                  </a:schemeClr>
                </a:solidFill>
              </a:defRPr>
            </a:lvl1pPr>
          </a:lstStyle>
          <a:p>
            <a:r>
              <a:rPr lang="en-US" noProof="0" dirty="0"/>
              <a:t>Title</a:t>
            </a:r>
          </a:p>
        </p:txBody>
      </p:sp>
      <p:sp>
        <p:nvSpPr>
          <p:cNvPr id="3" name="Content Placeholder 2"/>
          <p:cNvSpPr>
            <a:spLocks noGrp="1"/>
          </p:cNvSpPr>
          <p:nvPr>
            <p:ph idx="1" hasCustomPrompt="1"/>
          </p:nvPr>
        </p:nvSpPr>
        <p:spPr>
          <a:xfrm>
            <a:off x="457200" y="1344167"/>
            <a:ext cx="8229600" cy="3603847"/>
          </a:xfrm>
        </p:spPr>
        <p:txBody>
          <a:bodyPr/>
          <a:lstStyle>
            <a:lvl1pPr marL="0" indent="0" algn="ctr">
              <a:buNone/>
              <a:defRPr>
                <a:solidFill>
                  <a:schemeClr val="tx1">
                    <a:lumMod val="75000"/>
                    <a:lumOff val="25000"/>
                  </a:schemeClr>
                </a:solidFill>
              </a:defRPr>
            </a:lvl1pPr>
          </a:lstStyle>
          <a:p>
            <a:pPr lvl="0"/>
            <a:r>
              <a:rPr lang="en-US" noProof="0" dirty="0" err="1"/>
              <a:t>Lorem</a:t>
            </a:r>
            <a:r>
              <a:rPr lang="en-US" noProof="0" dirty="0"/>
              <a:t> </a:t>
            </a:r>
            <a:r>
              <a:rPr lang="en-US" noProof="0" dirty="0" err="1"/>
              <a:t>ipsum</a:t>
            </a:r>
            <a:r>
              <a:rPr lang="en-US" noProof="0" dirty="0"/>
              <a:t>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a:t>
            </a:r>
            <a:r>
              <a:rPr lang="en-US" noProof="0" dirty="0" err="1"/>
              <a:t>Vivamus</a:t>
            </a:r>
            <a:r>
              <a:rPr lang="en-US" noProof="0" dirty="0"/>
              <a:t> et magna. </a:t>
            </a:r>
            <a:r>
              <a:rPr lang="en-US" noProof="0" dirty="0" err="1"/>
              <a:t>Fusce</a:t>
            </a:r>
            <a:r>
              <a:rPr lang="en-US" noProof="0" dirty="0"/>
              <a:t> </a:t>
            </a:r>
            <a:r>
              <a:rPr lang="en-US" noProof="0" dirty="0" err="1"/>
              <a:t>sed</a:t>
            </a:r>
            <a:r>
              <a:rPr lang="en-US" noProof="0" dirty="0"/>
              <a:t> </a:t>
            </a:r>
            <a:r>
              <a:rPr lang="en-US" noProof="0" dirty="0" err="1"/>
              <a:t>sem</a:t>
            </a:r>
            <a:r>
              <a:rPr lang="en-US" noProof="0" dirty="0"/>
              <a:t> </a:t>
            </a:r>
            <a:r>
              <a:rPr lang="en-US" noProof="0" dirty="0" err="1"/>
              <a:t>sed</a:t>
            </a:r>
            <a:r>
              <a:rPr lang="en-US" noProof="0" dirty="0"/>
              <a:t> magna </a:t>
            </a:r>
            <a:r>
              <a:rPr lang="en-US" noProof="0" dirty="0" err="1"/>
              <a:t>suscipit</a:t>
            </a:r>
            <a:r>
              <a:rPr lang="en-US" noProof="0" dirty="0"/>
              <a:t> </a:t>
            </a:r>
            <a:r>
              <a:rPr lang="en-US" noProof="0" dirty="0" err="1"/>
              <a:t>egestas</a:t>
            </a:r>
            <a:r>
              <a:rPr lang="en-US" noProof="0" dirty="0"/>
              <a:t>. </a:t>
            </a:r>
          </a:p>
        </p:txBody>
      </p:sp>
      <p:sp>
        <p:nvSpPr>
          <p:cNvPr id="4" name="Date Placeholder 3">
            <a:extLst>
              <a:ext uri="{FF2B5EF4-FFF2-40B4-BE49-F238E27FC236}">
                <a16:creationId xmlns:a16="http://schemas.microsoft.com/office/drawing/2014/main" id="{AF47893F-EBDD-E56A-037C-072AF437DE75}"/>
              </a:ext>
            </a:extLst>
          </p:cNvPr>
          <p:cNvSpPr>
            <a:spLocks noGrp="1"/>
          </p:cNvSpPr>
          <p:nvPr>
            <p:ph type="dt" sz="half" idx="2"/>
          </p:nvPr>
        </p:nvSpPr>
        <p:spPr>
          <a:xfrm>
            <a:off x="76200" y="4812506"/>
            <a:ext cx="2133600" cy="273844"/>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a:t>August 2023</a:t>
            </a:r>
          </a:p>
        </p:txBody>
      </p:sp>
      <p:sp>
        <p:nvSpPr>
          <p:cNvPr id="6" name="Slide Number Placeholder 5">
            <a:extLst>
              <a:ext uri="{FF2B5EF4-FFF2-40B4-BE49-F238E27FC236}">
                <a16:creationId xmlns:a16="http://schemas.microsoft.com/office/drawing/2014/main" id="{8B1E113A-9377-B904-A76D-47B00FEA1DEE}"/>
              </a:ext>
            </a:extLst>
          </p:cNvPr>
          <p:cNvSpPr>
            <a:spLocks noGrp="1"/>
          </p:cNvSpPr>
          <p:nvPr>
            <p:ph type="sldNum" sz="quarter" idx="4"/>
          </p:nvPr>
        </p:nvSpPr>
        <p:spPr>
          <a:xfrm>
            <a:off x="6934200" y="4812506"/>
            <a:ext cx="2133600" cy="273844"/>
          </a:xfrm>
          <a:prstGeom prst="rect">
            <a:avLst/>
          </a:prstGeom>
        </p:spPr>
        <p:txBody>
          <a:bodyPr vert="horz" lIns="91440" tIns="45720" rIns="91440" bIns="45720" rtlCol="0" anchor="ctr"/>
          <a:lstStyle>
            <a:lvl1pPr algn="r">
              <a:defRPr sz="1100">
                <a:solidFill>
                  <a:schemeClr val="tx1">
                    <a:tint val="75000"/>
                  </a:schemeClr>
                </a:solidFill>
              </a:defRPr>
            </a:lvl1p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2028905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3 - Templateswise.com">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349996"/>
            <a:ext cx="8229600" cy="857250"/>
          </a:xfrm>
        </p:spPr>
        <p:txBody>
          <a:bodyPr/>
          <a:lstStyle>
            <a:lvl1pPr>
              <a:defRPr>
                <a:solidFill>
                  <a:schemeClr val="tx1">
                    <a:lumMod val="75000"/>
                    <a:lumOff val="25000"/>
                  </a:schemeClr>
                </a:solidFill>
              </a:defRPr>
            </a:lvl1pPr>
          </a:lstStyle>
          <a:p>
            <a:r>
              <a:rPr lang="en-US" noProof="0" dirty="0"/>
              <a:t>Title</a:t>
            </a:r>
          </a:p>
        </p:txBody>
      </p:sp>
      <p:sp>
        <p:nvSpPr>
          <p:cNvPr id="9" name="Content Placeholder 2"/>
          <p:cNvSpPr>
            <a:spLocks noGrp="1"/>
          </p:cNvSpPr>
          <p:nvPr>
            <p:ph idx="1" hasCustomPrompt="1"/>
          </p:nvPr>
        </p:nvSpPr>
        <p:spPr>
          <a:xfrm>
            <a:off x="381000" y="1344167"/>
            <a:ext cx="8382000" cy="3603847"/>
          </a:xfrm>
        </p:spPr>
        <p:txBody>
          <a:bodyPr/>
          <a:lstStyle>
            <a:lvl1pPr marL="457200" indent="-457200" algn="l">
              <a:buFont typeface="Arial" panose="020B0604020202020204" pitchFamily="34" charset="0"/>
              <a:buChar char="•"/>
              <a:defRPr>
                <a:solidFill>
                  <a:schemeClr val="tx1">
                    <a:lumMod val="75000"/>
                    <a:lumOff val="25000"/>
                  </a:schemeClr>
                </a:solidFill>
              </a:defRPr>
            </a:lvl1pPr>
          </a:lstStyle>
          <a:p>
            <a:pPr lvl="0"/>
            <a:r>
              <a:rPr lang="en-US" noProof="0" dirty="0"/>
              <a:t>Line 1</a:t>
            </a:r>
          </a:p>
          <a:p>
            <a:pPr lvl="0"/>
            <a:r>
              <a:rPr lang="en-US" noProof="0" dirty="0"/>
              <a:t>Line 2</a:t>
            </a:r>
          </a:p>
          <a:p>
            <a:pPr lvl="0"/>
            <a:r>
              <a:rPr lang="en-US" noProof="0" dirty="0"/>
              <a:t>Line 3 </a:t>
            </a:r>
          </a:p>
        </p:txBody>
      </p:sp>
      <p:sp>
        <p:nvSpPr>
          <p:cNvPr id="5" name="Date Placeholder 4">
            <a:extLst>
              <a:ext uri="{FF2B5EF4-FFF2-40B4-BE49-F238E27FC236}">
                <a16:creationId xmlns:a16="http://schemas.microsoft.com/office/drawing/2014/main" id="{58CF2155-EECD-DA4E-E96E-8F98C3027B95}"/>
              </a:ext>
            </a:extLst>
          </p:cNvPr>
          <p:cNvSpPr>
            <a:spLocks noGrp="1"/>
          </p:cNvSpPr>
          <p:nvPr>
            <p:ph type="dt" sz="half" idx="10"/>
          </p:nvPr>
        </p:nvSpPr>
        <p:spPr/>
        <p:txBody>
          <a:bodyPr/>
          <a:lstStyle/>
          <a:p>
            <a:r>
              <a:rPr lang="en-US" dirty="0"/>
              <a:t>August 2023</a:t>
            </a:r>
          </a:p>
        </p:txBody>
      </p:sp>
      <p:sp>
        <p:nvSpPr>
          <p:cNvPr id="6" name="Footer Placeholder 5">
            <a:extLst>
              <a:ext uri="{FF2B5EF4-FFF2-40B4-BE49-F238E27FC236}">
                <a16:creationId xmlns:a16="http://schemas.microsoft.com/office/drawing/2014/main" id="{88EB42F4-8AE3-EC13-3B6E-359CF7C4B8A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874722-D461-EECB-DCB7-BEA909499A01}"/>
              </a:ext>
            </a:extLst>
          </p:cNvPr>
          <p:cNvSpPr>
            <a:spLocks noGrp="1"/>
          </p:cNvSpPr>
          <p:nvPr>
            <p:ph type="sldNum" sz="quarter" idx="12"/>
          </p:nvPr>
        </p:nvSpPr>
        <p:spPr/>
        <p:txBody>
          <a:body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1869615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D7F31-57E3-4851-ACF8-F5868B0673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50AB6B-5339-619C-E883-04F425B57C62}"/>
              </a:ext>
            </a:extLst>
          </p:cNvPr>
          <p:cNvSpPr>
            <a:spLocks noGrp="1"/>
          </p:cNvSpPr>
          <p:nvPr>
            <p:ph type="dt" sz="half" idx="10"/>
          </p:nvPr>
        </p:nvSpPr>
        <p:spPr/>
        <p:txBody>
          <a:bodyPr/>
          <a:lstStyle/>
          <a:p>
            <a:r>
              <a:rPr lang="en-US" dirty="0"/>
              <a:t>August 2023</a:t>
            </a:r>
          </a:p>
        </p:txBody>
      </p:sp>
      <p:sp>
        <p:nvSpPr>
          <p:cNvPr id="4" name="Footer Placeholder 3">
            <a:extLst>
              <a:ext uri="{FF2B5EF4-FFF2-40B4-BE49-F238E27FC236}">
                <a16:creationId xmlns:a16="http://schemas.microsoft.com/office/drawing/2014/main" id="{3065E02F-15D4-F563-51B4-42D97F6CE7B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42CA173-C38A-9426-50DF-A7807AC03180}"/>
              </a:ext>
            </a:extLst>
          </p:cNvPr>
          <p:cNvSpPr>
            <a:spLocks noGrp="1"/>
          </p:cNvSpPr>
          <p:nvPr>
            <p:ph type="sldNum" sz="quarter" idx="12"/>
          </p:nvPr>
        </p:nvSpPr>
        <p:spPr/>
        <p:txBody>
          <a:body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2745471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12450E-968A-AEBB-705F-1F982AA78477}"/>
              </a:ext>
            </a:extLst>
          </p:cNvPr>
          <p:cNvSpPr>
            <a:spLocks noGrp="1"/>
          </p:cNvSpPr>
          <p:nvPr>
            <p:ph type="dt" sz="half" idx="10"/>
          </p:nvPr>
        </p:nvSpPr>
        <p:spPr/>
        <p:txBody>
          <a:bodyPr/>
          <a:lstStyle/>
          <a:p>
            <a:r>
              <a:rPr lang="en-US" dirty="0"/>
              <a:t>August 2023</a:t>
            </a:r>
          </a:p>
        </p:txBody>
      </p:sp>
      <p:sp>
        <p:nvSpPr>
          <p:cNvPr id="3" name="Footer Placeholder 2">
            <a:extLst>
              <a:ext uri="{FF2B5EF4-FFF2-40B4-BE49-F238E27FC236}">
                <a16:creationId xmlns:a16="http://schemas.microsoft.com/office/drawing/2014/main" id="{2B5A0DF6-D090-89DB-2063-9C87969A3B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9A419C4-1F9F-10D5-AE8D-EA17CBFA7C99}"/>
              </a:ext>
            </a:extLst>
          </p:cNvPr>
          <p:cNvSpPr>
            <a:spLocks noGrp="1"/>
          </p:cNvSpPr>
          <p:nvPr>
            <p:ph type="sldNum" sz="quarter" idx="12"/>
          </p:nvPr>
        </p:nvSpPr>
        <p:spPr/>
        <p:txBody>
          <a:bodyPr/>
          <a:lstStyle/>
          <a:p>
            <a:fld id="{22505EDC-36CB-4132-968B-5D22EB20F148}" type="slidenum">
              <a:rPr lang="en-US" smtClean="0"/>
              <a:t>‹#›</a:t>
            </a:fld>
            <a:endParaRPr lang="en-US" dirty="0"/>
          </a:p>
        </p:txBody>
      </p:sp>
    </p:spTree>
    <p:extLst>
      <p:ext uri="{BB962C8B-B14F-4D97-AF65-F5344CB8AC3E}">
        <p14:creationId xmlns:p14="http://schemas.microsoft.com/office/powerpoint/2010/main" val="3645572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69B9-424A-440F-D778-8C82B9701B7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E691231-7D35-ADC5-C858-509FB538B9D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0011432-DCF5-929A-B42E-D41D7AEA247C}"/>
              </a:ext>
            </a:extLst>
          </p:cNvPr>
          <p:cNvSpPr>
            <a:spLocks noGrp="1"/>
          </p:cNvSpPr>
          <p:nvPr>
            <p:ph type="dt" sz="half" idx="10"/>
          </p:nvPr>
        </p:nvSpPr>
        <p:spPr/>
        <p:txBody>
          <a:bodyPr/>
          <a:lstStyle>
            <a:lvl1pPr>
              <a:defRPr/>
            </a:lvl1pPr>
          </a:lstStyle>
          <a:p>
            <a:r>
              <a:rPr lang="en-US" altLang="en-US" dirty="0"/>
              <a:t>August 2023</a:t>
            </a:r>
            <a:endParaRPr lang="es-ES" altLang="en-US" dirty="0"/>
          </a:p>
        </p:txBody>
      </p:sp>
      <p:sp>
        <p:nvSpPr>
          <p:cNvPr id="5" name="Footer Placeholder 4">
            <a:extLst>
              <a:ext uri="{FF2B5EF4-FFF2-40B4-BE49-F238E27FC236}">
                <a16:creationId xmlns:a16="http://schemas.microsoft.com/office/drawing/2014/main" id="{F3EA1316-ADCD-5D95-7EB8-B36F635A3E79}"/>
              </a:ext>
            </a:extLst>
          </p:cNvPr>
          <p:cNvSpPr>
            <a:spLocks noGrp="1"/>
          </p:cNvSpPr>
          <p:nvPr>
            <p:ph type="ftr" sz="quarter" idx="11"/>
          </p:nvPr>
        </p:nvSpPr>
        <p:spPr/>
        <p:txBody>
          <a:bodyPr/>
          <a:lstStyle>
            <a:lvl1pPr>
              <a:defRPr/>
            </a:lvl1pPr>
          </a:lstStyle>
          <a:p>
            <a:endParaRPr lang="es-ES" altLang="en-US" dirty="0"/>
          </a:p>
        </p:txBody>
      </p:sp>
      <p:sp>
        <p:nvSpPr>
          <p:cNvPr id="6" name="Slide Number Placeholder 5">
            <a:extLst>
              <a:ext uri="{FF2B5EF4-FFF2-40B4-BE49-F238E27FC236}">
                <a16:creationId xmlns:a16="http://schemas.microsoft.com/office/drawing/2014/main" id="{9EFABA76-A68E-5545-B94A-F64B82A53635}"/>
              </a:ext>
            </a:extLst>
          </p:cNvPr>
          <p:cNvSpPr>
            <a:spLocks noGrp="1"/>
          </p:cNvSpPr>
          <p:nvPr>
            <p:ph type="sldNum" sz="quarter" idx="12"/>
          </p:nvPr>
        </p:nvSpPr>
        <p:spPr/>
        <p:txBody>
          <a:bodyPr/>
          <a:lstStyle>
            <a:lvl1pPr>
              <a:defRPr/>
            </a:lvl1pPr>
          </a:lstStyle>
          <a:p>
            <a:fld id="{A7194E6C-DC35-D142-83E0-75C481136291}" type="slidenum">
              <a:rPr lang="es-ES" altLang="en-US"/>
              <a:pPr/>
              <a:t>‹#›</a:t>
            </a:fld>
            <a:endParaRPr lang="es-ES" altLang="en-US" dirty="0"/>
          </a:p>
        </p:txBody>
      </p:sp>
    </p:spTree>
    <p:extLst>
      <p:ext uri="{BB962C8B-B14F-4D97-AF65-F5344CB8AC3E}">
        <p14:creationId xmlns:p14="http://schemas.microsoft.com/office/powerpoint/2010/main" val="47512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BA9A-E74A-BC6F-430E-AF97305D49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B5375F-E2D9-0911-6760-D75D73C127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F5DB05-1DB9-8B49-338A-31795B4227A4}"/>
              </a:ext>
            </a:extLst>
          </p:cNvPr>
          <p:cNvSpPr>
            <a:spLocks noGrp="1"/>
          </p:cNvSpPr>
          <p:nvPr>
            <p:ph type="dt" sz="half" idx="10"/>
          </p:nvPr>
        </p:nvSpPr>
        <p:spPr/>
        <p:txBody>
          <a:bodyPr/>
          <a:lstStyle>
            <a:lvl1pPr>
              <a:defRPr/>
            </a:lvl1pPr>
          </a:lstStyle>
          <a:p>
            <a:r>
              <a:rPr lang="en-US" altLang="en-US" dirty="0"/>
              <a:t>August 2023</a:t>
            </a:r>
            <a:endParaRPr lang="es-ES" altLang="en-US" dirty="0"/>
          </a:p>
        </p:txBody>
      </p:sp>
      <p:sp>
        <p:nvSpPr>
          <p:cNvPr id="5" name="Footer Placeholder 4">
            <a:extLst>
              <a:ext uri="{FF2B5EF4-FFF2-40B4-BE49-F238E27FC236}">
                <a16:creationId xmlns:a16="http://schemas.microsoft.com/office/drawing/2014/main" id="{C58B2478-D06C-8473-376A-138CC144FFEE}"/>
              </a:ext>
            </a:extLst>
          </p:cNvPr>
          <p:cNvSpPr>
            <a:spLocks noGrp="1"/>
          </p:cNvSpPr>
          <p:nvPr>
            <p:ph type="ftr" sz="quarter" idx="11"/>
          </p:nvPr>
        </p:nvSpPr>
        <p:spPr/>
        <p:txBody>
          <a:bodyPr/>
          <a:lstStyle>
            <a:lvl1pPr>
              <a:defRPr/>
            </a:lvl1pPr>
          </a:lstStyle>
          <a:p>
            <a:endParaRPr lang="es-ES" altLang="en-US" dirty="0"/>
          </a:p>
        </p:txBody>
      </p:sp>
      <p:sp>
        <p:nvSpPr>
          <p:cNvPr id="6" name="Slide Number Placeholder 5">
            <a:extLst>
              <a:ext uri="{FF2B5EF4-FFF2-40B4-BE49-F238E27FC236}">
                <a16:creationId xmlns:a16="http://schemas.microsoft.com/office/drawing/2014/main" id="{6DEA6FF2-A264-5040-E628-6ABA46A241C7}"/>
              </a:ext>
            </a:extLst>
          </p:cNvPr>
          <p:cNvSpPr>
            <a:spLocks noGrp="1"/>
          </p:cNvSpPr>
          <p:nvPr>
            <p:ph type="sldNum" sz="quarter" idx="12"/>
          </p:nvPr>
        </p:nvSpPr>
        <p:spPr/>
        <p:txBody>
          <a:bodyPr/>
          <a:lstStyle>
            <a:lvl1pPr>
              <a:defRPr/>
            </a:lvl1pPr>
          </a:lstStyle>
          <a:p>
            <a:fld id="{5BE45B62-EBFC-C641-84E7-77CEE7681056}" type="slidenum">
              <a:rPr lang="es-ES" altLang="en-US"/>
              <a:pPr/>
              <a:t>‹#›</a:t>
            </a:fld>
            <a:endParaRPr lang="es-ES" altLang="en-US" dirty="0"/>
          </a:p>
        </p:txBody>
      </p:sp>
    </p:spTree>
    <p:extLst>
      <p:ext uri="{BB962C8B-B14F-4D97-AF65-F5344CB8AC3E}">
        <p14:creationId xmlns:p14="http://schemas.microsoft.com/office/powerpoint/2010/main" val="7169627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7480E-AB5C-66A8-76CF-A0D67E92D92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1F39CB7-B149-7D26-25BD-DCE3B819626B}"/>
              </a:ext>
            </a:extLst>
          </p:cNvPr>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Date Placeholder 3">
            <a:extLst>
              <a:ext uri="{FF2B5EF4-FFF2-40B4-BE49-F238E27FC236}">
                <a16:creationId xmlns:a16="http://schemas.microsoft.com/office/drawing/2014/main" id="{AB54A5D3-9A60-DDFC-AC89-4327889AFD16}"/>
              </a:ext>
            </a:extLst>
          </p:cNvPr>
          <p:cNvSpPr>
            <a:spLocks noGrp="1"/>
          </p:cNvSpPr>
          <p:nvPr>
            <p:ph type="dt" sz="half" idx="10"/>
          </p:nvPr>
        </p:nvSpPr>
        <p:spPr/>
        <p:txBody>
          <a:bodyPr/>
          <a:lstStyle>
            <a:lvl1pPr>
              <a:defRPr/>
            </a:lvl1pPr>
          </a:lstStyle>
          <a:p>
            <a:r>
              <a:rPr lang="en-US" altLang="en-US" dirty="0"/>
              <a:t>August 2023</a:t>
            </a:r>
            <a:endParaRPr lang="es-ES" altLang="en-US" dirty="0"/>
          </a:p>
        </p:txBody>
      </p:sp>
      <p:sp>
        <p:nvSpPr>
          <p:cNvPr id="5" name="Footer Placeholder 4">
            <a:extLst>
              <a:ext uri="{FF2B5EF4-FFF2-40B4-BE49-F238E27FC236}">
                <a16:creationId xmlns:a16="http://schemas.microsoft.com/office/drawing/2014/main" id="{87CE1086-1FA5-B224-9B88-A2FB6095234C}"/>
              </a:ext>
            </a:extLst>
          </p:cNvPr>
          <p:cNvSpPr>
            <a:spLocks noGrp="1"/>
          </p:cNvSpPr>
          <p:nvPr>
            <p:ph type="ftr" sz="quarter" idx="11"/>
          </p:nvPr>
        </p:nvSpPr>
        <p:spPr/>
        <p:txBody>
          <a:bodyPr/>
          <a:lstStyle>
            <a:lvl1pPr>
              <a:defRPr/>
            </a:lvl1pPr>
          </a:lstStyle>
          <a:p>
            <a:endParaRPr lang="es-ES" altLang="en-US" dirty="0"/>
          </a:p>
        </p:txBody>
      </p:sp>
      <p:sp>
        <p:nvSpPr>
          <p:cNvPr id="6" name="Slide Number Placeholder 5">
            <a:extLst>
              <a:ext uri="{FF2B5EF4-FFF2-40B4-BE49-F238E27FC236}">
                <a16:creationId xmlns:a16="http://schemas.microsoft.com/office/drawing/2014/main" id="{36A6EB3E-9354-D444-E825-9F5649AC4C58}"/>
              </a:ext>
            </a:extLst>
          </p:cNvPr>
          <p:cNvSpPr>
            <a:spLocks noGrp="1"/>
          </p:cNvSpPr>
          <p:nvPr>
            <p:ph type="sldNum" sz="quarter" idx="12"/>
          </p:nvPr>
        </p:nvSpPr>
        <p:spPr/>
        <p:txBody>
          <a:bodyPr/>
          <a:lstStyle>
            <a:lvl1pPr>
              <a:defRPr/>
            </a:lvl1pPr>
          </a:lstStyle>
          <a:p>
            <a:fld id="{A327A23E-F9E0-B742-95C1-C31AD4A86AAF}" type="slidenum">
              <a:rPr lang="es-ES" altLang="en-US"/>
              <a:pPr/>
              <a:t>‹#›</a:t>
            </a:fld>
            <a:endParaRPr lang="es-ES" altLang="en-US" dirty="0"/>
          </a:p>
        </p:txBody>
      </p:sp>
    </p:spTree>
    <p:extLst>
      <p:ext uri="{BB962C8B-B14F-4D97-AF65-F5344CB8AC3E}">
        <p14:creationId xmlns:p14="http://schemas.microsoft.com/office/powerpoint/2010/main" val="28444398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6B40B-9C60-E131-BDA7-277EA7F0F3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B69BC4-52A6-50B4-D50E-3AF6BB084765}"/>
              </a:ext>
            </a:extLst>
          </p:cNvPr>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879EC2-0B30-B2C0-25F2-870B5676EB11}"/>
              </a:ext>
            </a:extLst>
          </p:cNvPr>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D46367-E4C8-84F4-044A-DAB928BCBC74}"/>
              </a:ext>
            </a:extLst>
          </p:cNvPr>
          <p:cNvSpPr>
            <a:spLocks noGrp="1"/>
          </p:cNvSpPr>
          <p:nvPr>
            <p:ph type="dt" sz="half" idx="10"/>
          </p:nvPr>
        </p:nvSpPr>
        <p:spPr/>
        <p:txBody>
          <a:bodyPr/>
          <a:lstStyle>
            <a:lvl1pPr>
              <a:defRPr/>
            </a:lvl1pPr>
          </a:lstStyle>
          <a:p>
            <a:r>
              <a:rPr lang="en-US" altLang="en-US" dirty="0"/>
              <a:t>August 2023</a:t>
            </a:r>
            <a:endParaRPr lang="es-ES" altLang="en-US" dirty="0"/>
          </a:p>
        </p:txBody>
      </p:sp>
      <p:sp>
        <p:nvSpPr>
          <p:cNvPr id="6" name="Footer Placeholder 5">
            <a:extLst>
              <a:ext uri="{FF2B5EF4-FFF2-40B4-BE49-F238E27FC236}">
                <a16:creationId xmlns:a16="http://schemas.microsoft.com/office/drawing/2014/main" id="{59012B07-5E3F-648E-53B7-96FC1D6929E9}"/>
              </a:ext>
            </a:extLst>
          </p:cNvPr>
          <p:cNvSpPr>
            <a:spLocks noGrp="1"/>
          </p:cNvSpPr>
          <p:nvPr>
            <p:ph type="ftr" sz="quarter" idx="11"/>
          </p:nvPr>
        </p:nvSpPr>
        <p:spPr/>
        <p:txBody>
          <a:bodyPr/>
          <a:lstStyle>
            <a:lvl1pPr>
              <a:defRPr/>
            </a:lvl1pPr>
          </a:lstStyle>
          <a:p>
            <a:endParaRPr lang="es-ES" altLang="en-US" dirty="0"/>
          </a:p>
        </p:txBody>
      </p:sp>
      <p:sp>
        <p:nvSpPr>
          <p:cNvPr id="7" name="Slide Number Placeholder 6">
            <a:extLst>
              <a:ext uri="{FF2B5EF4-FFF2-40B4-BE49-F238E27FC236}">
                <a16:creationId xmlns:a16="http://schemas.microsoft.com/office/drawing/2014/main" id="{2231AF57-66E1-5DCE-B79C-5A1491A84183}"/>
              </a:ext>
            </a:extLst>
          </p:cNvPr>
          <p:cNvSpPr>
            <a:spLocks noGrp="1"/>
          </p:cNvSpPr>
          <p:nvPr>
            <p:ph type="sldNum" sz="quarter" idx="12"/>
          </p:nvPr>
        </p:nvSpPr>
        <p:spPr/>
        <p:txBody>
          <a:bodyPr/>
          <a:lstStyle>
            <a:lvl1pPr>
              <a:defRPr/>
            </a:lvl1pPr>
          </a:lstStyle>
          <a:p>
            <a:fld id="{0F8EF23B-E00D-CE43-A54F-871A3B4F29F7}" type="slidenum">
              <a:rPr lang="es-ES" altLang="en-US"/>
              <a:pPr/>
              <a:t>‹#›</a:t>
            </a:fld>
            <a:endParaRPr lang="es-ES" altLang="en-US" dirty="0"/>
          </a:p>
        </p:txBody>
      </p:sp>
    </p:spTree>
    <p:extLst>
      <p:ext uri="{BB962C8B-B14F-4D97-AF65-F5344CB8AC3E}">
        <p14:creationId xmlns:p14="http://schemas.microsoft.com/office/powerpoint/2010/main" val="2625608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BC3F3-0615-99B5-2976-6EF29EAC646A}"/>
              </a:ext>
            </a:extLst>
          </p:cNvPr>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84DBA9-9257-A80D-4886-5B5444D3A480}"/>
              </a:ext>
            </a:extLst>
          </p:cNvPr>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B62C850-0CCE-5E93-3598-6D4E72934095}"/>
              </a:ext>
            </a:extLst>
          </p:cNvPr>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66E723-4785-2A74-8C98-79D17CC1BFB1}"/>
              </a:ext>
            </a:extLst>
          </p:cNvPr>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CF85FA3-032D-B961-235A-B0B8DCD7B78A}"/>
              </a:ext>
            </a:extLst>
          </p:cNvPr>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24F361-6341-2482-41C2-A7F54F7A8F5B}"/>
              </a:ext>
            </a:extLst>
          </p:cNvPr>
          <p:cNvSpPr>
            <a:spLocks noGrp="1"/>
          </p:cNvSpPr>
          <p:nvPr>
            <p:ph type="dt" sz="half" idx="10"/>
          </p:nvPr>
        </p:nvSpPr>
        <p:spPr/>
        <p:txBody>
          <a:bodyPr/>
          <a:lstStyle>
            <a:lvl1pPr>
              <a:defRPr/>
            </a:lvl1pPr>
          </a:lstStyle>
          <a:p>
            <a:r>
              <a:rPr lang="en-US" altLang="en-US" dirty="0"/>
              <a:t>August 2023</a:t>
            </a:r>
            <a:endParaRPr lang="es-ES" altLang="en-US" dirty="0"/>
          </a:p>
        </p:txBody>
      </p:sp>
      <p:sp>
        <p:nvSpPr>
          <p:cNvPr id="8" name="Footer Placeholder 7">
            <a:extLst>
              <a:ext uri="{FF2B5EF4-FFF2-40B4-BE49-F238E27FC236}">
                <a16:creationId xmlns:a16="http://schemas.microsoft.com/office/drawing/2014/main" id="{A42D2D94-9199-E214-94D0-C7207D928B2E}"/>
              </a:ext>
            </a:extLst>
          </p:cNvPr>
          <p:cNvSpPr>
            <a:spLocks noGrp="1"/>
          </p:cNvSpPr>
          <p:nvPr>
            <p:ph type="ftr" sz="quarter" idx="11"/>
          </p:nvPr>
        </p:nvSpPr>
        <p:spPr/>
        <p:txBody>
          <a:bodyPr/>
          <a:lstStyle>
            <a:lvl1pPr>
              <a:defRPr/>
            </a:lvl1pPr>
          </a:lstStyle>
          <a:p>
            <a:endParaRPr lang="es-ES" altLang="en-US" dirty="0"/>
          </a:p>
        </p:txBody>
      </p:sp>
      <p:sp>
        <p:nvSpPr>
          <p:cNvPr id="9" name="Slide Number Placeholder 8">
            <a:extLst>
              <a:ext uri="{FF2B5EF4-FFF2-40B4-BE49-F238E27FC236}">
                <a16:creationId xmlns:a16="http://schemas.microsoft.com/office/drawing/2014/main" id="{943CFCD4-1166-20B9-2018-5DAA12555074}"/>
              </a:ext>
            </a:extLst>
          </p:cNvPr>
          <p:cNvSpPr>
            <a:spLocks noGrp="1"/>
          </p:cNvSpPr>
          <p:nvPr>
            <p:ph type="sldNum" sz="quarter" idx="12"/>
          </p:nvPr>
        </p:nvSpPr>
        <p:spPr/>
        <p:txBody>
          <a:bodyPr/>
          <a:lstStyle>
            <a:lvl1pPr>
              <a:defRPr/>
            </a:lvl1pPr>
          </a:lstStyle>
          <a:p>
            <a:fld id="{ED46DB37-05AC-644D-9A89-A82319167237}" type="slidenum">
              <a:rPr lang="es-ES" altLang="en-US"/>
              <a:pPr/>
              <a:t>‹#›</a:t>
            </a:fld>
            <a:endParaRPr lang="es-ES" altLang="en-US" dirty="0"/>
          </a:p>
        </p:txBody>
      </p:sp>
    </p:spTree>
    <p:extLst>
      <p:ext uri="{BB962C8B-B14F-4D97-AF65-F5344CB8AC3E}">
        <p14:creationId xmlns:p14="http://schemas.microsoft.com/office/powerpoint/2010/main" val="22373982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134FD-CDBF-ABB2-0BEA-0C55FEF9C9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2A1858-BDB9-96B6-0B7F-3D25475127CB}"/>
              </a:ext>
            </a:extLst>
          </p:cNvPr>
          <p:cNvSpPr>
            <a:spLocks noGrp="1"/>
          </p:cNvSpPr>
          <p:nvPr>
            <p:ph type="dt" sz="half" idx="10"/>
          </p:nvPr>
        </p:nvSpPr>
        <p:spPr/>
        <p:txBody>
          <a:bodyPr/>
          <a:lstStyle>
            <a:lvl1pPr>
              <a:defRPr/>
            </a:lvl1pPr>
          </a:lstStyle>
          <a:p>
            <a:r>
              <a:rPr lang="en-US" altLang="en-US" dirty="0"/>
              <a:t>August 2023</a:t>
            </a:r>
            <a:endParaRPr lang="es-ES" altLang="en-US" dirty="0"/>
          </a:p>
        </p:txBody>
      </p:sp>
      <p:sp>
        <p:nvSpPr>
          <p:cNvPr id="4" name="Footer Placeholder 3">
            <a:extLst>
              <a:ext uri="{FF2B5EF4-FFF2-40B4-BE49-F238E27FC236}">
                <a16:creationId xmlns:a16="http://schemas.microsoft.com/office/drawing/2014/main" id="{B70111C5-73DD-2C9C-5ED9-3FA587CDBD6C}"/>
              </a:ext>
            </a:extLst>
          </p:cNvPr>
          <p:cNvSpPr>
            <a:spLocks noGrp="1"/>
          </p:cNvSpPr>
          <p:nvPr>
            <p:ph type="ftr" sz="quarter" idx="11"/>
          </p:nvPr>
        </p:nvSpPr>
        <p:spPr/>
        <p:txBody>
          <a:bodyPr/>
          <a:lstStyle>
            <a:lvl1pPr>
              <a:defRPr/>
            </a:lvl1pPr>
          </a:lstStyle>
          <a:p>
            <a:endParaRPr lang="es-ES" altLang="en-US" dirty="0"/>
          </a:p>
        </p:txBody>
      </p:sp>
      <p:sp>
        <p:nvSpPr>
          <p:cNvPr id="5" name="Slide Number Placeholder 4">
            <a:extLst>
              <a:ext uri="{FF2B5EF4-FFF2-40B4-BE49-F238E27FC236}">
                <a16:creationId xmlns:a16="http://schemas.microsoft.com/office/drawing/2014/main" id="{6E95FE3D-626D-1A51-3BD2-273B9D926AB7}"/>
              </a:ext>
            </a:extLst>
          </p:cNvPr>
          <p:cNvSpPr>
            <a:spLocks noGrp="1"/>
          </p:cNvSpPr>
          <p:nvPr>
            <p:ph type="sldNum" sz="quarter" idx="12"/>
          </p:nvPr>
        </p:nvSpPr>
        <p:spPr/>
        <p:txBody>
          <a:bodyPr/>
          <a:lstStyle>
            <a:lvl1pPr>
              <a:defRPr/>
            </a:lvl1pPr>
          </a:lstStyle>
          <a:p>
            <a:fld id="{82221A86-EF41-4942-97DD-E275A01E0A73}" type="slidenum">
              <a:rPr lang="es-ES" altLang="en-US"/>
              <a:pPr/>
              <a:t>‹#›</a:t>
            </a:fld>
            <a:endParaRPr lang="es-ES" altLang="en-US" dirty="0"/>
          </a:p>
        </p:txBody>
      </p:sp>
    </p:spTree>
    <p:extLst>
      <p:ext uri="{BB962C8B-B14F-4D97-AF65-F5344CB8AC3E}">
        <p14:creationId xmlns:p14="http://schemas.microsoft.com/office/powerpoint/2010/main" val="1708654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91483-E84C-699D-2D67-2147E0E5EA9C}"/>
              </a:ext>
            </a:extLst>
          </p:cNvPr>
          <p:cNvSpPr>
            <a:spLocks noGrp="1"/>
          </p:cNvSpPr>
          <p:nvPr>
            <p:ph type="dt" sz="half" idx="10"/>
          </p:nvPr>
        </p:nvSpPr>
        <p:spPr/>
        <p:txBody>
          <a:bodyPr/>
          <a:lstStyle>
            <a:lvl1pPr>
              <a:defRPr/>
            </a:lvl1pPr>
          </a:lstStyle>
          <a:p>
            <a:r>
              <a:rPr lang="en-US" altLang="en-US" dirty="0"/>
              <a:t>August 2023</a:t>
            </a:r>
            <a:endParaRPr lang="es-ES" altLang="en-US" dirty="0"/>
          </a:p>
        </p:txBody>
      </p:sp>
      <p:sp>
        <p:nvSpPr>
          <p:cNvPr id="3" name="Footer Placeholder 2">
            <a:extLst>
              <a:ext uri="{FF2B5EF4-FFF2-40B4-BE49-F238E27FC236}">
                <a16:creationId xmlns:a16="http://schemas.microsoft.com/office/drawing/2014/main" id="{5349D3BC-1694-B329-1671-3698C5BADB4E}"/>
              </a:ext>
            </a:extLst>
          </p:cNvPr>
          <p:cNvSpPr>
            <a:spLocks noGrp="1"/>
          </p:cNvSpPr>
          <p:nvPr>
            <p:ph type="ftr" sz="quarter" idx="11"/>
          </p:nvPr>
        </p:nvSpPr>
        <p:spPr/>
        <p:txBody>
          <a:bodyPr/>
          <a:lstStyle>
            <a:lvl1pPr>
              <a:defRPr/>
            </a:lvl1pPr>
          </a:lstStyle>
          <a:p>
            <a:endParaRPr lang="es-ES" altLang="en-US" dirty="0"/>
          </a:p>
        </p:txBody>
      </p:sp>
      <p:sp>
        <p:nvSpPr>
          <p:cNvPr id="4" name="Slide Number Placeholder 3">
            <a:extLst>
              <a:ext uri="{FF2B5EF4-FFF2-40B4-BE49-F238E27FC236}">
                <a16:creationId xmlns:a16="http://schemas.microsoft.com/office/drawing/2014/main" id="{ECBA3AED-9C4B-F283-7A6A-B05F115F37C0}"/>
              </a:ext>
            </a:extLst>
          </p:cNvPr>
          <p:cNvSpPr>
            <a:spLocks noGrp="1"/>
          </p:cNvSpPr>
          <p:nvPr>
            <p:ph type="sldNum" sz="quarter" idx="12"/>
          </p:nvPr>
        </p:nvSpPr>
        <p:spPr/>
        <p:txBody>
          <a:bodyPr/>
          <a:lstStyle>
            <a:lvl1pPr>
              <a:defRPr/>
            </a:lvl1pPr>
          </a:lstStyle>
          <a:p>
            <a:fld id="{D053BEB1-2123-474D-B1F0-4E6C767DF37B}" type="slidenum">
              <a:rPr lang="es-ES" altLang="en-US"/>
              <a:pPr/>
              <a:t>‹#›</a:t>
            </a:fld>
            <a:endParaRPr lang="es-ES" altLang="en-US" dirty="0"/>
          </a:p>
        </p:txBody>
      </p:sp>
    </p:spTree>
    <p:extLst>
      <p:ext uri="{BB962C8B-B14F-4D97-AF65-F5344CB8AC3E}">
        <p14:creationId xmlns:p14="http://schemas.microsoft.com/office/powerpoint/2010/main" val="3719127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 Templateswise.c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555776" y="353443"/>
            <a:ext cx="6131024" cy="857250"/>
          </a:xfrm>
        </p:spPr>
        <p:txBody>
          <a:bodyPr/>
          <a:lstStyle>
            <a:lvl1pPr algn="l">
              <a:defRPr>
                <a:solidFill>
                  <a:schemeClr val="tx1">
                    <a:lumMod val="75000"/>
                    <a:lumOff val="25000"/>
                  </a:schemeClr>
                </a:solidFill>
              </a:defRPr>
            </a:lvl1pPr>
          </a:lstStyle>
          <a:p>
            <a:r>
              <a:rPr lang="en-US" noProof="0" dirty="0"/>
              <a:t>Title</a:t>
            </a:r>
          </a:p>
        </p:txBody>
      </p:sp>
      <p:sp>
        <p:nvSpPr>
          <p:cNvPr id="8" name="Content Placeholder 2"/>
          <p:cNvSpPr>
            <a:spLocks noGrp="1"/>
          </p:cNvSpPr>
          <p:nvPr>
            <p:ph idx="1" hasCustomPrompt="1"/>
          </p:nvPr>
        </p:nvSpPr>
        <p:spPr>
          <a:xfrm>
            <a:off x="2555776" y="1347614"/>
            <a:ext cx="6131024" cy="3603847"/>
          </a:xfrm>
        </p:spPr>
        <p:txBody>
          <a:bodyPr/>
          <a:lstStyle>
            <a:lvl1pPr>
              <a:defRPr>
                <a:solidFill>
                  <a:schemeClr val="tx1">
                    <a:lumMod val="75000"/>
                    <a:lumOff val="25000"/>
                  </a:schemeClr>
                </a:solidFill>
              </a:defRPr>
            </a:lvl1pPr>
          </a:lstStyle>
          <a:p>
            <a:pPr lvl="0"/>
            <a:r>
              <a:rPr lang="en-US" noProof="0" dirty="0"/>
              <a:t>Line 1</a:t>
            </a:r>
          </a:p>
          <a:p>
            <a:pPr lvl="0"/>
            <a:r>
              <a:rPr lang="en-US" noProof="0" dirty="0"/>
              <a:t>Line 2</a:t>
            </a:r>
          </a:p>
          <a:p>
            <a:pPr lvl="0"/>
            <a:r>
              <a:rPr lang="en-US" noProof="0" dirty="0"/>
              <a:t>Line 3</a:t>
            </a:r>
          </a:p>
        </p:txBody>
      </p:sp>
      <p:sp>
        <p:nvSpPr>
          <p:cNvPr id="2" name="Date Placeholder 3">
            <a:extLst>
              <a:ext uri="{FF2B5EF4-FFF2-40B4-BE49-F238E27FC236}">
                <a16:creationId xmlns:a16="http://schemas.microsoft.com/office/drawing/2014/main" id="{92790148-458E-EB61-68B5-C57590FEC947}"/>
              </a:ext>
            </a:extLst>
          </p:cNvPr>
          <p:cNvSpPr>
            <a:spLocks noGrp="1"/>
          </p:cNvSpPr>
          <p:nvPr>
            <p:ph type="dt" sz="half" idx="2"/>
          </p:nvPr>
        </p:nvSpPr>
        <p:spPr>
          <a:xfrm>
            <a:off x="457200" y="4812506"/>
            <a:ext cx="2133600" cy="273844"/>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a:t>August 2023</a:t>
            </a:r>
          </a:p>
        </p:txBody>
      </p:sp>
      <p:sp>
        <p:nvSpPr>
          <p:cNvPr id="3" name="Footer Placeholder 4">
            <a:extLst>
              <a:ext uri="{FF2B5EF4-FFF2-40B4-BE49-F238E27FC236}">
                <a16:creationId xmlns:a16="http://schemas.microsoft.com/office/drawing/2014/main" id="{27669F05-0937-3439-717E-4695A6F2C014}"/>
              </a:ext>
            </a:extLst>
          </p:cNvPr>
          <p:cNvSpPr>
            <a:spLocks noGrp="1"/>
          </p:cNvSpPr>
          <p:nvPr>
            <p:ph type="ftr" sz="quarter" idx="3"/>
          </p:nvPr>
        </p:nvSpPr>
        <p:spPr>
          <a:xfrm>
            <a:off x="3124200" y="4812506"/>
            <a:ext cx="2895600" cy="273844"/>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p>
        </p:txBody>
      </p:sp>
      <p:sp>
        <p:nvSpPr>
          <p:cNvPr id="4" name="Slide Number Placeholder 5">
            <a:extLst>
              <a:ext uri="{FF2B5EF4-FFF2-40B4-BE49-F238E27FC236}">
                <a16:creationId xmlns:a16="http://schemas.microsoft.com/office/drawing/2014/main" id="{B09BD910-B181-1087-7848-4862DA0FAC08}"/>
              </a:ext>
            </a:extLst>
          </p:cNvPr>
          <p:cNvSpPr>
            <a:spLocks noGrp="1"/>
          </p:cNvSpPr>
          <p:nvPr>
            <p:ph type="sldNum" sz="quarter" idx="4"/>
          </p:nvPr>
        </p:nvSpPr>
        <p:spPr>
          <a:xfrm>
            <a:off x="6553200" y="4812506"/>
            <a:ext cx="2133600" cy="273844"/>
          </a:xfrm>
          <a:prstGeom prst="rect">
            <a:avLst/>
          </a:prstGeom>
        </p:spPr>
        <p:txBody>
          <a:bodyPr vert="horz" lIns="91440" tIns="45720" rIns="91440" bIns="45720" rtlCol="0" anchor="ctr"/>
          <a:lstStyle>
            <a:lvl1pPr algn="r">
              <a:defRPr sz="1100">
                <a:solidFill>
                  <a:schemeClr val="tx1">
                    <a:tint val="75000"/>
                  </a:schemeClr>
                </a:solidFill>
              </a:defRPr>
            </a:lvl1p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9114954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C392B-8040-FCE4-ADD1-E0FAAB8F2695}"/>
              </a:ext>
            </a:extLst>
          </p:cNvPr>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929E017-FE40-43E3-03F0-693F42FD6945}"/>
              </a:ext>
            </a:extLst>
          </p:cNvPr>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E7320E-DA34-2393-58BB-0ED2E9D840C3}"/>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4FA4985-68CA-2001-AC0D-8BC4A2ABC686}"/>
              </a:ext>
            </a:extLst>
          </p:cNvPr>
          <p:cNvSpPr>
            <a:spLocks noGrp="1"/>
          </p:cNvSpPr>
          <p:nvPr>
            <p:ph type="dt" sz="half" idx="10"/>
          </p:nvPr>
        </p:nvSpPr>
        <p:spPr/>
        <p:txBody>
          <a:bodyPr/>
          <a:lstStyle>
            <a:lvl1pPr>
              <a:defRPr/>
            </a:lvl1pPr>
          </a:lstStyle>
          <a:p>
            <a:r>
              <a:rPr lang="en-US" altLang="en-US" dirty="0"/>
              <a:t>August 2023</a:t>
            </a:r>
            <a:endParaRPr lang="es-ES" altLang="en-US" dirty="0"/>
          </a:p>
        </p:txBody>
      </p:sp>
      <p:sp>
        <p:nvSpPr>
          <p:cNvPr id="6" name="Footer Placeholder 5">
            <a:extLst>
              <a:ext uri="{FF2B5EF4-FFF2-40B4-BE49-F238E27FC236}">
                <a16:creationId xmlns:a16="http://schemas.microsoft.com/office/drawing/2014/main" id="{1B8B1602-E74B-017F-842E-703FBCB84A95}"/>
              </a:ext>
            </a:extLst>
          </p:cNvPr>
          <p:cNvSpPr>
            <a:spLocks noGrp="1"/>
          </p:cNvSpPr>
          <p:nvPr>
            <p:ph type="ftr" sz="quarter" idx="11"/>
          </p:nvPr>
        </p:nvSpPr>
        <p:spPr/>
        <p:txBody>
          <a:bodyPr/>
          <a:lstStyle>
            <a:lvl1pPr>
              <a:defRPr/>
            </a:lvl1pPr>
          </a:lstStyle>
          <a:p>
            <a:endParaRPr lang="es-ES" altLang="en-US" dirty="0"/>
          </a:p>
        </p:txBody>
      </p:sp>
      <p:sp>
        <p:nvSpPr>
          <p:cNvPr id="7" name="Slide Number Placeholder 6">
            <a:extLst>
              <a:ext uri="{FF2B5EF4-FFF2-40B4-BE49-F238E27FC236}">
                <a16:creationId xmlns:a16="http://schemas.microsoft.com/office/drawing/2014/main" id="{A8757DB7-132E-D311-EC4C-9B2CDAE2E5A8}"/>
              </a:ext>
            </a:extLst>
          </p:cNvPr>
          <p:cNvSpPr>
            <a:spLocks noGrp="1"/>
          </p:cNvSpPr>
          <p:nvPr>
            <p:ph type="sldNum" sz="quarter" idx="12"/>
          </p:nvPr>
        </p:nvSpPr>
        <p:spPr/>
        <p:txBody>
          <a:bodyPr/>
          <a:lstStyle>
            <a:lvl1pPr>
              <a:defRPr/>
            </a:lvl1pPr>
          </a:lstStyle>
          <a:p>
            <a:fld id="{0CE766EB-BE8B-6947-A8C5-F917D801E5A8}" type="slidenum">
              <a:rPr lang="es-ES" altLang="en-US"/>
              <a:pPr/>
              <a:t>‹#›</a:t>
            </a:fld>
            <a:endParaRPr lang="es-ES" altLang="en-US" dirty="0"/>
          </a:p>
        </p:txBody>
      </p:sp>
    </p:spTree>
    <p:extLst>
      <p:ext uri="{BB962C8B-B14F-4D97-AF65-F5344CB8AC3E}">
        <p14:creationId xmlns:p14="http://schemas.microsoft.com/office/powerpoint/2010/main" val="262905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254A-D9F4-6C62-BAB1-6067A17B5E86}"/>
              </a:ext>
            </a:extLst>
          </p:cNvPr>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EFFADCF-7C3E-2B27-E932-49DDB4FC5532}"/>
              </a:ext>
            </a:extLst>
          </p:cNvPr>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24BA88B8-E202-776C-88DD-088990171726}"/>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ACC335-4480-30A0-1C28-A72B0A1FB4DB}"/>
              </a:ext>
            </a:extLst>
          </p:cNvPr>
          <p:cNvSpPr>
            <a:spLocks noGrp="1"/>
          </p:cNvSpPr>
          <p:nvPr>
            <p:ph type="dt" sz="half" idx="10"/>
          </p:nvPr>
        </p:nvSpPr>
        <p:spPr/>
        <p:txBody>
          <a:bodyPr/>
          <a:lstStyle>
            <a:lvl1pPr>
              <a:defRPr/>
            </a:lvl1pPr>
          </a:lstStyle>
          <a:p>
            <a:r>
              <a:rPr lang="en-US" altLang="en-US" dirty="0"/>
              <a:t>August 2023</a:t>
            </a:r>
            <a:endParaRPr lang="es-ES" altLang="en-US" dirty="0"/>
          </a:p>
        </p:txBody>
      </p:sp>
      <p:sp>
        <p:nvSpPr>
          <p:cNvPr id="6" name="Footer Placeholder 5">
            <a:extLst>
              <a:ext uri="{FF2B5EF4-FFF2-40B4-BE49-F238E27FC236}">
                <a16:creationId xmlns:a16="http://schemas.microsoft.com/office/drawing/2014/main" id="{19C8D4D4-C415-84A8-D185-7F466C75F60C}"/>
              </a:ext>
            </a:extLst>
          </p:cNvPr>
          <p:cNvSpPr>
            <a:spLocks noGrp="1"/>
          </p:cNvSpPr>
          <p:nvPr>
            <p:ph type="ftr" sz="quarter" idx="11"/>
          </p:nvPr>
        </p:nvSpPr>
        <p:spPr/>
        <p:txBody>
          <a:bodyPr/>
          <a:lstStyle>
            <a:lvl1pPr>
              <a:defRPr/>
            </a:lvl1pPr>
          </a:lstStyle>
          <a:p>
            <a:endParaRPr lang="es-ES" altLang="en-US" dirty="0"/>
          </a:p>
        </p:txBody>
      </p:sp>
      <p:sp>
        <p:nvSpPr>
          <p:cNvPr id="7" name="Slide Number Placeholder 6">
            <a:extLst>
              <a:ext uri="{FF2B5EF4-FFF2-40B4-BE49-F238E27FC236}">
                <a16:creationId xmlns:a16="http://schemas.microsoft.com/office/drawing/2014/main" id="{084122EC-5377-C6CE-1D18-DB30AB76E0EB}"/>
              </a:ext>
            </a:extLst>
          </p:cNvPr>
          <p:cNvSpPr>
            <a:spLocks noGrp="1"/>
          </p:cNvSpPr>
          <p:nvPr>
            <p:ph type="sldNum" sz="quarter" idx="12"/>
          </p:nvPr>
        </p:nvSpPr>
        <p:spPr/>
        <p:txBody>
          <a:bodyPr/>
          <a:lstStyle>
            <a:lvl1pPr>
              <a:defRPr/>
            </a:lvl1pPr>
          </a:lstStyle>
          <a:p>
            <a:fld id="{CCC61C17-D70F-A641-8243-7D9CDFF5C33A}" type="slidenum">
              <a:rPr lang="es-ES" altLang="en-US"/>
              <a:pPr/>
              <a:t>‹#›</a:t>
            </a:fld>
            <a:endParaRPr lang="es-ES" altLang="en-US" dirty="0"/>
          </a:p>
        </p:txBody>
      </p:sp>
    </p:spTree>
    <p:extLst>
      <p:ext uri="{BB962C8B-B14F-4D97-AF65-F5344CB8AC3E}">
        <p14:creationId xmlns:p14="http://schemas.microsoft.com/office/powerpoint/2010/main" val="989059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7A67E-93A6-4376-D6F5-2B6D046E89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04E2ED-8BFB-0D57-FC5D-BA47B13329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6F753B-FB7E-6407-35B4-293E64F7BA92}"/>
              </a:ext>
            </a:extLst>
          </p:cNvPr>
          <p:cNvSpPr>
            <a:spLocks noGrp="1"/>
          </p:cNvSpPr>
          <p:nvPr>
            <p:ph type="dt" sz="half" idx="10"/>
          </p:nvPr>
        </p:nvSpPr>
        <p:spPr/>
        <p:txBody>
          <a:bodyPr/>
          <a:lstStyle>
            <a:lvl1pPr>
              <a:defRPr/>
            </a:lvl1pPr>
          </a:lstStyle>
          <a:p>
            <a:r>
              <a:rPr lang="en-US" altLang="en-US" dirty="0"/>
              <a:t>August 2023</a:t>
            </a:r>
            <a:endParaRPr lang="es-ES" altLang="en-US" dirty="0"/>
          </a:p>
        </p:txBody>
      </p:sp>
      <p:sp>
        <p:nvSpPr>
          <p:cNvPr id="5" name="Footer Placeholder 4">
            <a:extLst>
              <a:ext uri="{FF2B5EF4-FFF2-40B4-BE49-F238E27FC236}">
                <a16:creationId xmlns:a16="http://schemas.microsoft.com/office/drawing/2014/main" id="{E88EE307-58AE-F528-75BB-31D28DCC1730}"/>
              </a:ext>
            </a:extLst>
          </p:cNvPr>
          <p:cNvSpPr>
            <a:spLocks noGrp="1"/>
          </p:cNvSpPr>
          <p:nvPr>
            <p:ph type="ftr" sz="quarter" idx="11"/>
          </p:nvPr>
        </p:nvSpPr>
        <p:spPr/>
        <p:txBody>
          <a:bodyPr/>
          <a:lstStyle>
            <a:lvl1pPr>
              <a:defRPr/>
            </a:lvl1pPr>
          </a:lstStyle>
          <a:p>
            <a:endParaRPr lang="es-ES" altLang="en-US" dirty="0"/>
          </a:p>
        </p:txBody>
      </p:sp>
      <p:sp>
        <p:nvSpPr>
          <p:cNvPr id="6" name="Slide Number Placeholder 5">
            <a:extLst>
              <a:ext uri="{FF2B5EF4-FFF2-40B4-BE49-F238E27FC236}">
                <a16:creationId xmlns:a16="http://schemas.microsoft.com/office/drawing/2014/main" id="{461359C8-7C9A-8E87-C8C4-F8E30C781CDC}"/>
              </a:ext>
            </a:extLst>
          </p:cNvPr>
          <p:cNvSpPr>
            <a:spLocks noGrp="1"/>
          </p:cNvSpPr>
          <p:nvPr>
            <p:ph type="sldNum" sz="quarter" idx="12"/>
          </p:nvPr>
        </p:nvSpPr>
        <p:spPr/>
        <p:txBody>
          <a:bodyPr/>
          <a:lstStyle>
            <a:lvl1pPr>
              <a:defRPr/>
            </a:lvl1pPr>
          </a:lstStyle>
          <a:p>
            <a:fld id="{CF2709E5-EA65-7E44-96A2-640CE14C8CB5}" type="slidenum">
              <a:rPr lang="es-ES" altLang="en-US"/>
              <a:pPr/>
              <a:t>‹#›</a:t>
            </a:fld>
            <a:endParaRPr lang="es-ES" altLang="en-US" dirty="0"/>
          </a:p>
        </p:txBody>
      </p:sp>
    </p:spTree>
    <p:extLst>
      <p:ext uri="{BB962C8B-B14F-4D97-AF65-F5344CB8AC3E}">
        <p14:creationId xmlns:p14="http://schemas.microsoft.com/office/powerpoint/2010/main" val="32147946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2C67CE-5FD2-8083-94C8-A9B9FA607108}"/>
              </a:ext>
            </a:extLst>
          </p:cNvPr>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FC8985-B758-F1E2-A07C-F2E37C3A60B7}"/>
              </a:ext>
            </a:extLst>
          </p:cNvPr>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1EED36-59BE-D0F0-3B41-36A5E53BCA15}"/>
              </a:ext>
            </a:extLst>
          </p:cNvPr>
          <p:cNvSpPr>
            <a:spLocks noGrp="1"/>
          </p:cNvSpPr>
          <p:nvPr>
            <p:ph type="dt" sz="half" idx="10"/>
          </p:nvPr>
        </p:nvSpPr>
        <p:spPr/>
        <p:txBody>
          <a:bodyPr/>
          <a:lstStyle>
            <a:lvl1pPr>
              <a:defRPr/>
            </a:lvl1pPr>
          </a:lstStyle>
          <a:p>
            <a:r>
              <a:rPr lang="en-US" altLang="en-US" dirty="0"/>
              <a:t>August 2023</a:t>
            </a:r>
            <a:endParaRPr lang="es-ES" altLang="en-US" dirty="0"/>
          </a:p>
        </p:txBody>
      </p:sp>
      <p:sp>
        <p:nvSpPr>
          <p:cNvPr id="5" name="Footer Placeholder 4">
            <a:extLst>
              <a:ext uri="{FF2B5EF4-FFF2-40B4-BE49-F238E27FC236}">
                <a16:creationId xmlns:a16="http://schemas.microsoft.com/office/drawing/2014/main" id="{DD451CFF-23A8-9AE5-6EDD-061480963260}"/>
              </a:ext>
            </a:extLst>
          </p:cNvPr>
          <p:cNvSpPr>
            <a:spLocks noGrp="1"/>
          </p:cNvSpPr>
          <p:nvPr>
            <p:ph type="ftr" sz="quarter" idx="11"/>
          </p:nvPr>
        </p:nvSpPr>
        <p:spPr/>
        <p:txBody>
          <a:bodyPr/>
          <a:lstStyle>
            <a:lvl1pPr>
              <a:defRPr/>
            </a:lvl1pPr>
          </a:lstStyle>
          <a:p>
            <a:endParaRPr lang="es-ES" altLang="en-US" dirty="0"/>
          </a:p>
        </p:txBody>
      </p:sp>
      <p:sp>
        <p:nvSpPr>
          <p:cNvPr id="6" name="Slide Number Placeholder 5">
            <a:extLst>
              <a:ext uri="{FF2B5EF4-FFF2-40B4-BE49-F238E27FC236}">
                <a16:creationId xmlns:a16="http://schemas.microsoft.com/office/drawing/2014/main" id="{C25486C8-68C2-618E-FD78-09DE95751793}"/>
              </a:ext>
            </a:extLst>
          </p:cNvPr>
          <p:cNvSpPr>
            <a:spLocks noGrp="1"/>
          </p:cNvSpPr>
          <p:nvPr>
            <p:ph type="sldNum" sz="quarter" idx="12"/>
          </p:nvPr>
        </p:nvSpPr>
        <p:spPr/>
        <p:txBody>
          <a:bodyPr/>
          <a:lstStyle>
            <a:lvl1pPr>
              <a:defRPr/>
            </a:lvl1pPr>
          </a:lstStyle>
          <a:p>
            <a:fld id="{02830802-87A7-B14F-A3B5-34F04141B752}" type="slidenum">
              <a:rPr lang="es-ES" altLang="en-US"/>
              <a:pPr/>
              <a:t>‹#›</a:t>
            </a:fld>
            <a:endParaRPr lang="es-ES" altLang="en-US" dirty="0"/>
          </a:p>
        </p:txBody>
      </p:sp>
    </p:spTree>
    <p:extLst>
      <p:ext uri="{BB962C8B-B14F-4D97-AF65-F5344CB8AC3E}">
        <p14:creationId xmlns:p14="http://schemas.microsoft.com/office/powerpoint/2010/main" val="3218336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 Templateswise.com">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712638"/>
            <a:ext cx="7772400" cy="757907"/>
          </a:xfrm>
        </p:spPr>
        <p:txBody>
          <a:bodyPr/>
          <a:lstStyle>
            <a:lvl1pPr>
              <a:defRPr>
                <a:solidFill>
                  <a:schemeClr val="bg1"/>
                </a:solidFill>
              </a:defRPr>
            </a:lvl1pPr>
          </a:lstStyle>
          <a:p>
            <a:r>
              <a:rPr lang="en-US" noProof="0" dirty="0"/>
              <a:t>NAME OF PRESENTATION</a:t>
            </a:r>
          </a:p>
        </p:txBody>
      </p:sp>
      <p:sp>
        <p:nvSpPr>
          <p:cNvPr id="3" name="Subtitle 2"/>
          <p:cNvSpPr>
            <a:spLocks noGrp="1"/>
          </p:cNvSpPr>
          <p:nvPr>
            <p:ph type="subTitle" idx="1" hasCustomPrompt="1"/>
          </p:nvPr>
        </p:nvSpPr>
        <p:spPr>
          <a:xfrm>
            <a:off x="1371600" y="1254521"/>
            <a:ext cx="6400800" cy="597149"/>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Company Name</a:t>
            </a:r>
          </a:p>
        </p:txBody>
      </p:sp>
    </p:spTree>
    <p:extLst>
      <p:ext uri="{BB962C8B-B14F-4D97-AF65-F5344CB8AC3E}">
        <p14:creationId xmlns:p14="http://schemas.microsoft.com/office/powerpoint/2010/main" val="25953701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 Templateswise.c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49996"/>
            <a:ext cx="8229600" cy="857250"/>
          </a:xfrm>
        </p:spPr>
        <p:txBody>
          <a:bodyPr/>
          <a:lstStyle>
            <a:lvl1pPr>
              <a:defRPr>
                <a:solidFill>
                  <a:schemeClr val="tx1">
                    <a:lumMod val="75000"/>
                    <a:lumOff val="25000"/>
                  </a:schemeClr>
                </a:solidFill>
              </a:defRPr>
            </a:lvl1pPr>
          </a:lstStyle>
          <a:p>
            <a:r>
              <a:rPr lang="en-US" noProof="0" dirty="0"/>
              <a:t>Title</a:t>
            </a:r>
          </a:p>
        </p:txBody>
      </p:sp>
      <p:sp>
        <p:nvSpPr>
          <p:cNvPr id="3" name="Content Placeholder 2"/>
          <p:cNvSpPr>
            <a:spLocks noGrp="1"/>
          </p:cNvSpPr>
          <p:nvPr>
            <p:ph idx="1" hasCustomPrompt="1"/>
          </p:nvPr>
        </p:nvSpPr>
        <p:spPr>
          <a:xfrm>
            <a:off x="457200" y="1344167"/>
            <a:ext cx="8229600" cy="3603847"/>
          </a:xfrm>
        </p:spPr>
        <p:txBody>
          <a:bodyPr/>
          <a:lstStyle>
            <a:lvl1pPr marL="0" indent="0" algn="ctr">
              <a:buNone/>
              <a:defRPr>
                <a:solidFill>
                  <a:schemeClr val="tx1">
                    <a:lumMod val="75000"/>
                    <a:lumOff val="25000"/>
                  </a:schemeClr>
                </a:solidFill>
              </a:defRPr>
            </a:lvl1pPr>
          </a:lstStyle>
          <a:p>
            <a:pPr lvl="0"/>
            <a:r>
              <a:rPr lang="en-US" noProof="0" dirty="0" err="1"/>
              <a:t>Lorem</a:t>
            </a:r>
            <a:r>
              <a:rPr lang="en-US" noProof="0" dirty="0"/>
              <a:t> </a:t>
            </a:r>
            <a:r>
              <a:rPr lang="en-US" noProof="0" dirty="0" err="1"/>
              <a:t>ipsum</a:t>
            </a:r>
            <a:r>
              <a:rPr lang="en-US" noProof="0" dirty="0"/>
              <a:t>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a:t>
            </a:r>
            <a:r>
              <a:rPr lang="en-US" noProof="0" dirty="0" err="1"/>
              <a:t>Vivamus</a:t>
            </a:r>
            <a:r>
              <a:rPr lang="en-US" noProof="0" dirty="0"/>
              <a:t> et magna. </a:t>
            </a:r>
            <a:r>
              <a:rPr lang="en-US" noProof="0" dirty="0" err="1"/>
              <a:t>Fusce</a:t>
            </a:r>
            <a:r>
              <a:rPr lang="en-US" noProof="0" dirty="0"/>
              <a:t> </a:t>
            </a:r>
            <a:r>
              <a:rPr lang="en-US" noProof="0" dirty="0" err="1"/>
              <a:t>sed</a:t>
            </a:r>
            <a:r>
              <a:rPr lang="en-US" noProof="0" dirty="0"/>
              <a:t> </a:t>
            </a:r>
            <a:r>
              <a:rPr lang="en-US" noProof="0" dirty="0" err="1"/>
              <a:t>sem</a:t>
            </a:r>
            <a:r>
              <a:rPr lang="en-US" noProof="0" dirty="0"/>
              <a:t> </a:t>
            </a:r>
            <a:r>
              <a:rPr lang="en-US" noProof="0" dirty="0" err="1"/>
              <a:t>sed</a:t>
            </a:r>
            <a:r>
              <a:rPr lang="en-US" noProof="0" dirty="0"/>
              <a:t> magna </a:t>
            </a:r>
            <a:r>
              <a:rPr lang="en-US" noProof="0" dirty="0" err="1"/>
              <a:t>suscipit</a:t>
            </a:r>
            <a:r>
              <a:rPr lang="en-US" noProof="0" dirty="0"/>
              <a:t> </a:t>
            </a:r>
            <a:r>
              <a:rPr lang="en-US" noProof="0" dirty="0" err="1"/>
              <a:t>egestas</a:t>
            </a:r>
            <a:r>
              <a:rPr lang="en-US" noProof="0" dirty="0"/>
              <a:t>. </a:t>
            </a:r>
          </a:p>
        </p:txBody>
      </p:sp>
      <p:sp>
        <p:nvSpPr>
          <p:cNvPr id="4" name="Date Placeholder 3">
            <a:extLst>
              <a:ext uri="{FF2B5EF4-FFF2-40B4-BE49-F238E27FC236}">
                <a16:creationId xmlns:a16="http://schemas.microsoft.com/office/drawing/2014/main" id="{AF47893F-EBDD-E56A-037C-072AF437DE75}"/>
              </a:ext>
            </a:extLst>
          </p:cNvPr>
          <p:cNvSpPr>
            <a:spLocks noGrp="1"/>
          </p:cNvSpPr>
          <p:nvPr>
            <p:ph type="dt" sz="half" idx="2"/>
          </p:nvPr>
        </p:nvSpPr>
        <p:spPr>
          <a:xfrm>
            <a:off x="76200" y="4812506"/>
            <a:ext cx="2133600" cy="273844"/>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a:t>August 2023</a:t>
            </a:r>
          </a:p>
        </p:txBody>
      </p:sp>
      <p:sp>
        <p:nvSpPr>
          <p:cNvPr id="5" name="Footer Placeholder 4">
            <a:extLst>
              <a:ext uri="{FF2B5EF4-FFF2-40B4-BE49-F238E27FC236}">
                <a16:creationId xmlns:a16="http://schemas.microsoft.com/office/drawing/2014/main" id="{42679583-1E90-6A53-F007-1A0BBEE5C019}"/>
              </a:ext>
            </a:extLst>
          </p:cNvPr>
          <p:cNvSpPr>
            <a:spLocks noGrp="1"/>
          </p:cNvSpPr>
          <p:nvPr>
            <p:ph type="ftr" sz="quarter" idx="3"/>
          </p:nvPr>
        </p:nvSpPr>
        <p:spPr>
          <a:xfrm>
            <a:off x="3124200" y="4812506"/>
            <a:ext cx="2895600" cy="273844"/>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B1E113A-9377-B904-A76D-47B00FEA1DEE}"/>
              </a:ext>
            </a:extLst>
          </p:cNvPr>
          <p:cNvSpPr>
            <a:spLocks noGrp="1"/>
          </p:cNvSpPr>
          <p:nvPr>
            <p:ph type="sldNum" sz="quarter" idx="4"/>
          </p:nvPr>
        </p:nvSpPr>
        <p:spPr>
          <a:xfrm>
            <a:off x="6934200" y="4812506"/>
            <a:ext cx="2133600" cy="273844"/>
          </a:xfrm>
          <a:prstGeom prst="rect">
            <a:avLst/>
          </a:prstGeom>
        </p:spPr>
        <p:txBody>
          <a:bodyPr vert="horz" lIns="91440" tIns="45720" rIns="91440" bIns="45720" rtlCol="0" anchor="ctr"/>
          <a:lstStyle>
            <a:lvl1pPr algn="r">
              <a:defRPr sz="1100">
                <a:solidFill>
                  <a:schemeClr val="tx1">
                    <a:tint val="75000"/>
                  </a:schemeClr>
                </a:solidFill>
              </a:defRPr>
            </a:lvl1p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1800594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2 - Templateswise.com">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555776" y="353443"/>
            <a:ext cx="6131024" cy="857250"/>
          </a:xfrm>
        </p:spPr>
        <p:txBody>
          <a:bodyPr/>
          <a:lstStyle>
            <a:lvl1pPr algn="l">
              <a:defRPr>
                <a:solidFill>
                  <a:schemeClr val="tx1">
                    <a:lumMod val="75000"/>
                    <a:lumOff val="25000"/>
                  </a:schemeClr>
                </a:solidFill>
              </a:defRPr>
            </a:lvl1pPr>
          </a:lstStyle>
          <a:p>
            <a:r>
              <a:rPr lang="en-US" noProof="0" dirty="0"/>
              <a:t>Title</a:t>
            </a:r>
          </a:p>
        </p:txBody>
      </p:sp>
      <p:sp>
        <p:nvSpPr>
          <p:cNvPr id="8" name="Content Placeholder 2"/>
          <p:cNvSpPr>
            <a:spLocks noGrp="1"/>
          </p:cNvSpPr>
          <p:nvPr>
            <p:ph idx="1" hasCustomPrompt="1"/>
          </p:nvPr>
        </p:nvSpPr>
        <p:spPr>
          <a:xfrm>
            <a:off x="2555776" y="1347614"/>
            <a:ext cx="6131024" cy="3603847"/>
          </a:xfrm>
        </p:spPr>
        <p:txBody>
          <a:bodyPr/>
          <a:lstStyle>
            <a:lvl1pPr>
              <a:defRPr>
                <a:solidFill>
                  <a:schemeClr val="tx1">
                    <a:lumMod val="75000"/>
                    <a:lumOff val="25000"/>
                  </a:schemeClr>
                </a:solidFill>
              </a:defRPr>
            </a:lvl1pPr>
          </a:lstStyle>
          <a:p>
            <a:pPr lvl="0"/>
            <a:r>
              <a:rPr lang="en-US" noProof="0" dirty="0"/>
              <a:t>Line 1</a:t>
            </a:r>
          </a:p>
          <a:p>
            <a:pPr lvl="0"/>
            <a:r>
              <a:rPr lang="en-US" noProof="0" dirty="0"/>
              <a:t>Line 2</a:t>
            </a:r>
          </a:p>
          <a:p>
            <a:pPr lvl="0"/>
            <a:r>
              <a:rPr lang="en-US" noProof="0" dirty="0"/>
              <a:t>Line 3</a:t>
            </a:r>
          </a:p>
        </p:txBody>
      </p:sp>
      <p:sp>
        <p:nvSpPr>
          <p:cNvPr id="2" name="Date Placeholder 3">
            <a:extLst>
              <a:ext uri="{FF2B5EF4-FFF2-40B4-BE49-F238E27FC236}">
                <a16:creationId xmlns:a16="http://schemas.microsoft.com/office/drawing/2014/main" id="{92790148-458E-EB61-68B5-C57590FEC947}"/>
              </a:ext>
            </a:extLst>
          </p:cNvPr>
          <p:cNvSpPr>
            <a:spLocks noGrp="1"/>
          </p:cNvSpPr>
          <p:nvPr>
            <p:ph type="dt" sz="half" idx="2"/>
          </p:nvPr>
        </p:nvSpPr>
        <p:spPr>
          <a:xfrm>
            <a:off x="457200" y="4812506"/>
            <a:ext cx="2133600" cy="273844"/>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a:t>August 2023</a:t>
            </a:r>
          </a:p>
        </p:txBody>
      </p:sp>
      <p:sp>
        <p:nvSpPr>
          <p:cNvPr id="3" name="Footer Placeholder 4">
            <a:extLst>
              <a:ext uri="{FF2B5EF4-FFF2-40B4-BE49-F238E27FC236}">
                <a16:creationId xmlns:a16="http://schemas.microsoft.com/office/drawing/2014/main" id="{27669F05-0937-3439-717E-4695A6F2C014}"/>
              </a:ext>
            </a:extLst>
          </p:cNvPr>
          <p:cNvSpPr>
            <a:spLocks noGrp="1"/>
          </p:cNvSpPr>
          <p:nvPr>
            <p:ph type="ftr" sz="quarter" idx="3"/>
          </p:nvPr>
        </p:nvSpPr>
        <p:spPr>
          <a:xfrm>
            <a:off x="3124200" y="4812506"/>
            <a:ext cx="2895600" cy="273844"/>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p>
        </p:txBody>
      </p:sp>
      <p:sp>
        <p:nvSpPr>
          <p:cNvPr id="4" name="Slide Number Placeholder 5">
            <a:extLst>
              <a:ext uri="{FF2B5EF4-FFF2-40B4-BE49-F238E27FC236}">
                <a16:creationId xmlns:a16="http://schemas.microsoft.com/office/drawing/2014/main" id="{B09BD910-B181-1087-7848-4862DA0FAC08}"/>
              </a:ext>
            </a:extLst>
          </p:cNvPr>
          <p:cNvSpPr>
            <a:spLocks noGrp="1"/>
          </p:cNvSpPr>
          <p:nvPr>
            <p:ph type="sldNum" sz="quarter" idx="4"/>
          </p:nvPr>
        </p:nvSpPr>
        <p:spPr>
          <a:xfrm>
            <a:off x="6553200" y="4812506"/>
            <a:ext cx="2133600" cy="273844"/>
          </a:xfrm>
          <a:prstGeom prst="rect">
            <a:avLst/>
          </a:prstGeom>
        </p:spPr>
        <p:txBody>
          <a:bodyPr vert="horz" lIns="91440" tIns="45720" rIns="91440" bIns="45720" rtlCol="0" anchor="ctr"/>
          <a:lstStyle>
            <a:lvl1pPr algn="r">
              <a:defRPr sz="1100">
                <a:solidFill>
                  <a:schemeClr val="tx1">
                    <a:tint val="75000"/>
                  </a:schemeClr>
                </a:solidFill>
              </a:defRPr>
            </a:lvl1p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32955957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3 - Templateswise.com">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349996"/>
            <a:ext cx="8229600" cy="857250"/>
          </a:xfrm>
        </p:spPr>
        <p:txBody>
          <a:bodyPr/>
          <a:lstStyle>
            <a:lvl1pPr>
              <a:defRPr>
                <a:solidFill>
                  <a:schemeClr val="tx1">
                    <a:lumMod val="75000"/>
                    <a:lumOff val="25000"/>
                  </a:schemeClr>
                </a:solidFill>
              </a:defRPr>
            </a:lvl1pPr>
          </a:lstStyle>
          <a:p>
            <a:r>
              <a:rPr lang="en-US" noProof="0" dirty="0"/>
              <a:t>Title</a:t>
            </a:r>
          </a:p>
        </p:txBody>
      </p:sp>
      <p:sp>
        <p:nvSpPr>
          <p:cNvPr id="9" name="Content Placeholder 2"/>
          <p:cNvSpPr>
            <a:spLocks noGrp="1"/>
          </p:cNvSpPr>
          <p:nvPr>
            <p:ph idx="1" hasCustomPrompt="1"/>
          </p:nvPr>
        </p:nvSpPr>
        <p:spPr>
          <a:xfrm>
            <a:off x="381000" y="1344167"/>
            <a:ext cx="8382000" cy="3603847"/>
          </a:xfrm>
        </p:spPr>
        <p:txBody>
          <a:bodyPr/>
          <a:lstStyle>
            <a:lvl1pPr marL="457200" indent="-457200" algn="l">
              <a:buFont typeface="Arial" panose="020B0604020202020204" pitchFamily="34" charset="0"/>
              <a:buChar char="•"/>
              <a:defRPr>
                <a:solidFill>
                  <a:schemeClr val="tx1">
                    <a:lumMod val="75000"/>
                    <a:lumOff val="25000"/>
                  </a:schemeClr>
                </a:solidFill>
              </a:defRPr>
            </a:lvl1pPr>
          </a:lstStyle>
          <a:p>
            <a:pPr lvl="0"/>
            <a:r>
              <a:rPr lang="en-US" noProof="0" dirty="0"/>
              <a:t>Line 1</a:t>
            </a:r>
          </a:p>
          <a:p>
            <a:pPr lvl="0"/>
            <a:r>
              <a:rPr lang="en-US" noProof="0" dirty="0"/>
              <a:t>Line 2</a:t>
            </a:r>
          </a:p>
          <a:p>
            <a:pPr lvl="0"/>
            <a:r>
              <a:rPr lang="en-US" noProof="0" dirty="0"/>
              <a:t>Line 3 </a:t>
            </a:r>
          </a:p>
        </p:txBody>
      </p:sp>
      <p:sp>
        <p:nvSpPr>
          <p:cNvPr id="5" name="Date Placeholder 4">
            <a:extLst>
              <a:ext uri="{FF2B5EF4-FFF2-40B4-BE49-F238E27FC236}">
                <a16:creationId xmlns:a16="http://schemas.microsoft.com/office/drawing/2014/main" id="{58CF2155-EECD-DA4E-E96E-8F98C3027B95}"/>
              </a:ext>
            </a:extLst>
          </p:cNvPr>
          <p:cNvSpPr>
            <a:spLocks noGrp="1"/>
          </p:cNvSpPr>
          <p:nvPr>
            <p:ph type="dt" sz="half" idx="10"/>
          </p:nvPr>
        </p:nvSpPr>
        <p:spPr/>
        <p:txBody>
          <a:bodyPr/>
          <a:lstStyle/>
          <a:p>
            <a:r>
              <a:rPr lang="en-US" dirty="0"/>
              <a:t>August 2023</a:t>
            </a:r>
          </a:p>
        </p:txBody>
      </p:sp>
      <p:sp>
        <p:nvSpPr>
          <p:cNvPr id="6" name="Footer Placeholder 5">
            <a:extLst>
              <a:ext uri="{FF2B5EF4-FFF2-40B4-BE49-F238E27FC236}">
                <a16:creationId xmlns:a16="http://schemas.microsoft.com/office/drawing/2014/main" id="{88EB42F4-8AE3-EC13-3B6E-359CF7C4B8A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874722-D461-EECB-DCB7-BEA909499A01}"/>
              </a:ext>
            </a:extLst>
          </p:cNvPr>
          <p:cNvSpPr>
            <a:spLocks noGrp="1"/>
          </p:cNvSpPr>
          <p:nvPr>
            <p:ph type="sldNum" sz="quarter" idx="12"/>
          </p:nvPr>
        </p:nvSpPr>
        <p:spPr/>
        <p:txBody>
          <a:body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27973121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D7F31-57E3-4851-ACF8-F5868B0673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50AB6B-5339-619C-E883-04F425B57C62}"/>
              </a:ext>
            </a:extLst>
          </p:cNvPr>
          <p:cNvSpPr>
            <a:spLocks noGrp="1"/>
          </p:cNvSpPr>
          <p:nvPr>
            <p:ph type="dt" sz="half" idx="10"/>
          </p:nvPr>
        </p:nvSpPr>
        <p:spPr/>
        <p:txBody>
          <a:bodyPr/>
          <a:lstStyle/>
          <a:p>
            <a:r>
              <a:rPr lang="en-US" dirty="0"/>
              <a:t>August 2023</a:t>
            </a:r>
          </a:p>
        </p:txBody>
      </p:sp>
      <p:sp>
        <p:nvSpPr>
          <p:cNvPr id="4" name="Footer Placeholder 3">
            <a:extLst>
              <a:ext uri="{FF2B5EF4-FFF2-40B4-BE49-F238E27FC236}">
                <a16:creationId xmlns:a16="http://schemas.microsoft.com/office/drawing/2014/main" id="{3065E02F-15D4-F563-51B4-42D97F6CE7B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42CA173-C38A-9426-50DF-A7807AC03180}"/>
              </a:ext>
            </a:extLst>
          </p:cNvPr>
          <p:cNvSpPr>
            <a:spLocks noGrp="1"/>
          </p:cNvSpPr>
          <p:nvPr>
            <p:ph type="sldNum" sz="quarter" idx="12"/>
          </p:nvPr>
        </p:nvSpPr>
        <p:spPr/>
        <p:txBody>
          <a:body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8491088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D4828-C276-89F1-5405-4FFE1492051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3A69D2C-1597-1900-97D7-87D369AAC8B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8A4D3E-93BB-C713-4D5C-D151C566205B}"/>
              </a:ext>
            </a:extLst>
          </p:cNvPr>
          <p:cNvSpPr>
            <a:spLocks noGrp="1"/>
          </p:cNvSpPr>
          <p:nvPr>
            <p:ph type="dt" sz="half" idx="10"/>
          </p:nvPr>
        </p:nvSpPr>
        <p:spPr/>
        <p:txBody>
          <a:bodyPr/>
          <a:lstStyle/>
          <a:p>
            <a:r>
              <a:rPr lang="en-US" dirty="0"/>
              <a:t>August 2023</a:t>
            </a:r>
          </a:p>
        </p:txBody>
      </p:sp>
      <p:sp>
        <p:nvSpPr>
          <p:cNvPr id="5" name="Footer Placeholder 4">
            <a:extLst>
              <a:ext uri="{FF2B5EF4-FFF2-40B4-BE49-F238E27FC236}">
                <a16:creationId xmlns:a16="http://schemas.microsoft.com/office/drawing/2014/main" id="{0AB19608-9901-FAD2-EE03-8E7CE86515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3FE52F-B195-6655-F5DB-84BC38C907B1}"/>
              </a:ext>
            </a:extLst>
          </p:cNvPr>
          <p:cNvSpPr>
            <a:spLocks noGrp="1"/>
          </p:cNvSpPr>
          <p:nvPr>
            <p:ph type="sldNum" sz="quarter" idx="12"/>
          </p:nvPr>
        </p:nvSpPr>
        <p:spPr/>
        <p:txBody>
          <a:bodyPr/>
          <a:lstStyle/>
          <a:p>
            <a:fld id="{22505EDC-36CB-4132-968B-5D22EB20F148}" type="slidenum">
              <a:rPr lang="en-US" smtClean="0"/>
              <a:t>‹#›</a:t>
            </a:fld>
            <a:endParaRPr lang="en-US" dirty="0"/>
          </a:p>
        </p:txBody>
      </p:sp>
    </p:spTree>
    <p:extLst>
      <p:ext uri="{BB962C8B-B14F-4D97-AF65-F5344CB8AC3E}">
        <p14:creationId xmlns:p14="http://schemas.microsoft.com/office/powerpoint/2010/main" val="834533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3 - Templateswise.c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349996"/>
            <a:ext cx="8229600" cy="857250"/>
          </a:xfrm>
        </p:spPr>
        <p:txBody>
          <a:bodyPr/>
          <a:lstStyle>
            <a:lvl1pPr>
              <a:defRPr>
                <a:solidFill>
                  <a:schemeClr val="tx1">
                    <a:lumMod val="75000"/>
                    <a:lumOff val="25000"/>
                  </a:schemeClr>
                </a:solidFill>
              </a:defRPr>
            </a:lvl1pPr>
          </a:lstStyle>
          <a:p>
            <a:r>
              <a:rPr lang="en-US" noProof="0" dirty="0"/>
              <a:t>Title</a:t>
            </a:r>
          </a:p>
        </p:txBody>
      </p:sp>
      <p:sp>
        <p:nvSpPr>
          <p:cNvPr id="9" name="Content Placeholder 2"/>
          <p:cNvSpPr>
            <a:spLocks noGrp="1"/>
          </p:cNvSpPr>
          <p:nvPr>
            <p:ph idx="1" hasCustomPrompt="1"/>
          </p:nvPr>
        </p:nvSpPr>
        <p:spPr>
          <a:xfrm>
            <a:off x="381000" y="1344167"/>
            <a:ext cx="8382000" cy="3603847"/>
          </a:xfrm>
        </p:spPr>
        <p:txBody>
          <a:bodyPr/>
          <a:lstStyle>
            <a:lvl1pPr marL="457200" indent="-457200" algn="l">
              <a:buFont typeface="Arial" panose="020B0604020202020204" pitchFamily="34" charset="0"/>
              <a:buChar char="•"/>
              <a:defRPr>
                <a:solidFill>
                  <a:schemeClr val="tx1">
                    <a:lumMod val="75000"/>
                    <a:lumOff val="25000"/>
                  </a:schemeClr>
                </a:solidFill>
              </a:defRPr>
            </a:lvl1pPr>
          </a:lstStyle>
          <a:p>
            <a:pPr lvl="0"/>
            <a:r>
              <a:rPr lang="en-US" noProof="0" dirty="0"/>
              <a:t>Line 1</a:t>
            </a:r>
          </a:p>
          <a:p>
            <a:pPr lvl="0"/>
            <a:r>
              <a:rPr lang="en-US" noProof="0" dirty="0"/>
              <a:t>Line 2</a:t>
            </a:r>
          </a:p>
          <a:p>
            <a:pPr lvl="0"/>
            <a:r>
              <a:rPr lang="en-US" noProof="0" dirty="0"/>
              <a:t>Line 3 </a:t>
            </a:r>
          </a:p>
        </p:txBody>
      </p:sp>
      <p:sp>
        <p:nvSpPr>
          <p:cNvPr id="5" name="Date Placeholder 4">
            <a:extLst>
              <a:ext uri="{FF2B5EF4-FFF2-40B4-BE49-F238E27FC236}">
                <a16:creationId xmlns:a16="http://schemas.microsoft.com/office/drawing/2014/main" id="{58CF2155-EECD-DA4E-E96E-8F98C3027B95}"/>
              </a:ext>
            </a:extLst>
          </p:cNvPr>
          <p:cNvSpPr>
            <a:spLocks noGrp="1"/>
          </p:cNvSpPr>
          <p:nvPr>
            <p:ph type="dt" sz="half" idx="10"/>
          </p:nvPr>
        </p:nvSpPr>
        <p:spPr/>
        <p:txBody>
          <a:bodyPr/>
          <a:lstStyle/>
          <a:p>
            <a:r>
              <a:rPr lang="en-US" dirty="0"/>
              <a:t>August 2023</a:t>
            </a:r>
          </a:p>
        </p:txBody>
      </p:sp>
      <p:sp>
        <p:nvSpPr>
          <p:cNvPr id="6" name="Footer Placeholder 5">
            <a:extLst>
              <a:ext uri="{FF2B5EF4-FFF2-40B4-BE49-F238E27FC236}">
                <a16:creationId xmlns:a16="http://schemas.microsoft.com/office/drawing/2014/main" id="{88EB42F4-8AE3-EC13-3B6E-359CF7C4B8AA}"/>
              </a:ext>
            </a:extLst>
          </p:cNvPr>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5874722-D461-EECB-DCB7-BEA909499A01}"/>
              </a:ext>
            </a:extLst>
          </p:cNvPr>
          <p:cNvSpPr>
            <a:spLocks noGrp="1"/>
          </p:cNvSpPr>
          <p:nvPr>
            <p:ph type="sldNum" sz="quarter" idx="12"/>
          </p:nvPr>
        </p:nvSpPr>
        <p:spPr/>
        <p:txBody>
          <a:body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2770594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col-1-grey-01">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8987AAB-7734-3B48-BC06-9CB379EE8417}"/>
              </a:ext>
            </a:extLst>
          </p:cNvPr>
          <p:cNvSpPr>
            <a:spLocks noGrp="1"/>
          </p:cNvSpPr>
          <p:nvPr>
            <p:ph type="title" hasCustomPrompt="1"/>
          </p:nvPr>
        </p:nvSpPr>
        <p:spPr>
          <a:xfrm>
            <a:off x="306000" y="180018"/>
            <a:ext cx="8532000" cy="329400"/>
          </a:xfrm>
          <a:prstGeom prst="rect">
            <a:avLst/>
          </a:prstGeom>
        </p:spPr>
        <p:txBody>
          <a:bodyPr anchor="ctr">
            <a:noAutofit/>
          </a:bodyPr>
          <a:lstStyle>
            <a:lvl1pPr>
              <a:defRPr sz="2700" b="1">
                <a:solidFill>
                  <a:schemeClr val="tx1">
                    <a:lumMod val="75000"/>
                    <a:lumOff val="25000"/>
                  </a:schemeClr>
                </a:solidFill>
                <a:latin typeface="+mj-lt"/>
              </a:defRPr>
            </a:lvl1pPr>
          </a:lstStyle>
          <a:p>
            <a:r>
              <a:rPr lang="en-US" dirty="0"/>
              <a:t>CLICK TO EDIT MASTER TITLE STYLE</a:t>
            </a:r>
          </a:p>
        </p:txBody>
      </p:sp>
      <p:sp>
        <p:nvSpPr>
          <p:cNvPr id="7" name="Text Placeholder 6">
            <a:extLst>
              <a:ext uri="{FF2B5EF4-FFF2-40B4-BE49-F238E27FC236}">
                <a16:creationId xmlns:a16="http://schemas.microsoft.com/office/drawing/2014/main" id="{0332B06A-A12D-004E-8D21-95B0546930E5}"/>
              </a:ext>
            </a:extLst>
          </p:cNvPr>
          <p:cNvSpPr>
            <a:spLocks noGrp="1"/>
          </p:cNvSpPr>
          <p:nvPr>
            <p:ph type="body" sz="quarter" idx="13"/>
          </p:nvPr>
        </p:nvSpPr>
        <p:spPr>
          <a:xfrm>
            <a:off x="306000" y="483066"/>
            <a:ext cx="8532000" cy="437400"/>
          </a:xfrm>
          <a:prstGeom prst="rect">
            <a:avLst/>
          </a:prstGeom>
        </p:spPr>
        <p:txBody>
          <a:bodyPr anchor="ctr">
            <a:normAutofit/>
          </a:bodyPr>
          <a:lstStyle>
            <a:lvl1pPr marL="0" indent="0">
              <a:buNone/>
              <a:defRPr sz="1800">
                <a:solidFill>
                  <a:schemeClr val="tx1">
                    <a:lumMod val="75000"/>
                    <a:lumOff val="25000"/>
                  </a:schemeClr>
                </a:solidFill>
                <a:latin typeface="+mj-lt"/>
              </a:defRPr>
            </a:lvl1pPr>
          </a:lstStyle>
          <a:p>
            <a:pPr lvl="0"/>
            <a:r>
              <a:rPr lang="en-US"/>
              <a:t>Click to edit Master text styles</a:t>
            </a:r>
          </a:p>
        </p:txBody>
      </p:sp>
    </p:spTree>
    <p:extLst>
      <p:ext uri="{BB962C8B-B14F-4D97-AF65-F5344CB8AC3E}">
        <p14:creationId xmlns:p14="http://schemas.microsoft.com/office/powerpoint/2010/main" val="17912232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12450E-968A-AEBB-705F-1F982AA78477}"/>
              </a:ext>
            </a:extLst>
          </p:cNvPr>
          <p:cNvSpPr>
            <a:spLocks noGrp="1"/>
          </p:cNvSpPr>
          <p:nvPr>
            <p:ph type="dt" sz="half" idx="10"/>
          </p:nvPr>
        </p:nvSpPr>
        <p:spPr/>
        <p:txBody>
          <a:bodyPr/>
          <a:lstStyle/>
          <a:p>
            <a:r>
              <a:rPr lang="en-US" dirty="0"/>
              <a:t>August 2023</a:t>
            </a:r>
          </a:p>
        </p:txBody>
      </p:sp>
      <p:sp>
        <p:nvSpPr>
          <p:cNvPr id="3" name="Footer Placeholder 2">
            <a:extLst>
              <a:ext uri="{FF2B5EF4-FFF2-40B4-BE49-F238E27FC236}">
                <a16:creationId xmlns:a16="http://schemas.microsoft.com/office/drawing/2014/main" id="{2B5A0DF6-D090-89DB-2063-9C87969A3B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9A419C4-1F9F-10D5-AE8D-EA17CBFA7C99}"/>
              </a:ext>
            </a:extLst>
          </p:cNvPr>
          <p:cNvSpPr>
            <a:spLocks noGrp="1"/>
          </p:cNvSpPr>
          <p:nvPr>
            <p:ph type="sldNum" sz="quarter" idx="12"/>
          </p:nvPr>
        </p:nvSpPr>
        <p:spPr/>
        <p:txBody>
          <a:bodyPr/>
          <a:lstStyle/>
          <a:p>
            <a:fld id="{22505EDC-36CB-4132-968B-5D22EB20F148}" type="slidenum">
              <a:rPr lang="en-US" smtClean="0"/>
              <a:t>‹#›</a:t>
            </a:fld>
            <a:endParaRPr lang="en-US" dirty="0"/>
          </a:p>
        </p:txBody>
      </p:sp>
    </p:spTree>
    <p:extLst>
      <p:ext uri="{BB962C8B-B14F-4D97-AF65-F5344CB8AC3E}">
        <p14:creationId xmlns:p14="http://schemas.microsoft.com/office/powerpoint/2010/main" val="25011611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 Templateswise.co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712638"/>
            <a:ext cx="7772400" cy="757907"/>
          </a:xfrm>
        </p:spPr>
        <p:txBody>
          <a:bodyPr/>
          <a:lstStyle>
            <a:lvl1pPr>
              <a:defRPr>
                <a:solidFill>
                  <a:schemeClr val="bg1"/>
                </a:solidFill>
              </a:defRPr>
            </a:lvl1pPr>
          </a:lstStyle>
          <a:p>
            <a:r>
              <a:rPr lang="en-US" noProof="0" dirty="0"/>
              <a:t>NAME OF PRESENTATION</a:t>
            </a:r>
          </a:p>
        </p:txBody>
      </p:sp>
      <p:sp>
        <p:nvSpPr>
          <p:cNvPr id="3" name="Subtitle 2"/>
          <p:cNvSpPr>
            <a:spLocks noGrp="1"/>
          </p:cNvSpPr>
          <p:nvPr>
            <p:ph type="subTitle" idx="1" hasCustomPrompt="1"/>
          </p:nvPr>
        </p:nvSpPr>
        <p:spPr>
          <a:xfrm>
            <a:off x="1371600" y="1254521"/>
            <a:ext cx="6400800" cy="597149"/>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Company Name</a:t>
            </a:r>
          </a:p>
        </p:txBody>
      </p:sp>
    </p:spTree>
    <p:extLst>
      <p:ext uri="{BB962C8B-B14F-4D97-AF65-F5344CB8AC3E}">
        <p14:creationId xmlns:p14="http://schemas.microsoft.com/office/powerpoint/2010/main" val="17228258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 Templateswise.co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49996"/>
            <a:ext cx="8229600" cy="857250"/>
          </a:xfrm>
        </p:spPr>
        <p:txBody>
          <a:bodyPr/>
          <a:lstStyle>
            <a:lvl1pPr>
              <a:defRPr>
                <a:solidFill>
                  <a:schemeClr val="tx1">
                    <a:lumMod val="75000"/>
                    <a:lumOff val="25000"/>
                  </a:schemeClr>
                </a:solidFill>
              </a:defRPr>
            </a:lvl1pPr>
          </a:lstStyle>
          <a:p>
            <a:r>
              <a:rPr lang="en-US" noProof="0" dirty="0"/>
              <a:t>Title</a:t>
            </a:r>
          </a:p>
        </p:txBody>
      </p:sp>
      <p:sp>
        <p:nvSpPr>
          <p:cNvPr id="3" name="Content Placeholder 2"/>
          <p:cNvSpPr>
            <a:spLocks noGrp="1"/>
          </p:cNvSpPr>
          <p:nvPr>
            <p:ph idx="1" hasCustomPrompt="1"/>
          </p:nvPr>
        </p:nvSpPr>
        <p:spPr>
          <a:xfrm>
            <a:off x="457200" y="1344167"/>
            <a:ext cx="8229600" cy="3603847"/>
          </a:xfrm>
        </p:spPr>
        <p:txBody>
          <a:bodyPr/>
          <a:lstStyle>
            <a:lvl1pPr marL="0" indent="0" algn="ctr">
              <a:buNone/>
              <a:defRPr>
                <a:solidFill>
                  <a:schemeClr val="tx1">
                    <a:lumMod val="75000"/>
                    <a:lumOff val="25000"/>
                  </a:schemeClr>
                </a:solidFill>
              </a:defRPr>
            </a:lvl1pPr>
          </a:lstStyle>
          <a:p>
            <a:pPr lvl="0"/>
            <a:r>
              <a:rPr lang="en-US" noProof="0" dirty="0" err="1"/>
              <a:t>Lorem</a:t>
            </a:r>
            <a:r>
              <a:rPr lang="en-US" noProof="0" dirty="0"/>
              <a:t> </a:t>
            </a:r>
            <a:r>
              <a:rPr lang="en-US" noProof="0" dirty="0" err="1"/>
              <a:t>ipsum</a:t>
            </a:r>
            <a:r>
              <a:rPr lang="en-US" noProof="0" dirty="0"/>
              <a:t>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a:t>
            </a:r>
            <a:r>
              <a:rPr lang="en-US" noProof="0" dirty="0" err="1"/>
              <a:t>Vivamus</a:t>
            </a:r>
            <a:r>
              <a:rPr lang="en-US" noProof="0" dirty="0"/>
              <a:t> et magna. </a:t>
            </a:r>
            <a:r>
              <a:rPr lang="en-US" noProof="0" dirty="0" err="1"/>
              <a:t>Fusce</a:t>
            </a:r>
            <a:r>
              <a:rPr lang="en-US" noProof="0" dirty="0"/>
              <a:t> </a:t>
            </a:r>
            <a:r>
              <a:rPr lang="en-US" noProof="0" dirty="0" err="1"/>
              <a:t>sed</a:t>
            </a:r>
            <a:r>
              <a:rPr lang="en-US" noProof="0" dirty="0"/>
              <a:t> </a:t>
            </a:r>
            <a:r>
              <a:rPr lang="en-US" noProof="0" dirty="0" err="1"/>
              <a:t>sem</a:t>
            </a:r>
            <a:r>
              <a:rPr lang="en-US" noProof="0" dirty="0"/>
              <a:t> </a:t>
            </a:r>
            <a:r>
              <a:rPr lang="en-US" noProof="0" dirty="0" err="1"/>
              <a:t>sed</a:t>
            </a:r>
            <a:r>
              <a:rPr lang="en-US" noProof="0" dirty="0"/>
              <a:t> magna </a:t>
            </a:r>
            <a:r>
              <a:rPr lang="en-US" noProof="0" dirty="0" err="1"/>
              <a:t>suscipit</a:t>
            </a:r>
            <a:r>
              <a:rPr lang="en-US" noProof="0" dirty="0"/>
              <a:t> </a:t>
            </a:r>
            <a:r>
              <a:rPr lang="en-US" noProof="0" dirty="0" err="1"/>
              <a:t>egestas</a:t>
            </a:r>
            <a:r>
              <a:rPr lang="en-US" noProof="0" dirty="0"/>
              <a:t>. </a:t>
            </a:r>
          </a:p>
        </p:txBody>
      </p:sp>
      <p:sp>
        <p:nvSpPr>
          <p:cNvPr id="4" name="Date Placeholder 3">
            <a:extLst>
              <a:ext uri="{FF2B5EF4-FFF2-40B4-BE49-F238E27FC236}">
                <a16:creationId xmlns:a16="http://schemas.microsoft.com/office/drawing/2014/main" id="{AF47893F-EBDD-E56A-037C-072AF437DE75}"/>
              </a:ext>
            </a:extLst>
          </p:cNvPr>
          <p:cNvSpPr>
            <a:spLocks noGrp="1"/>
          </p:cNvSpPr>
          <p:nvPr>
            <p:ph type="dt" sz="half" idx="2"/>
          </p:nvPr>
        </p:nvSpPr>
        <p:spPr>
          <a:xfrm>
            <a:off x="76200" y="4812506"/>
            <a:ext cx="2133600" cy="273844"/>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a:t>August 2023</a:t>
            </a:r>
          </a:p>
        </p:txBody>
      </p:sp>
      <p:sp>
        <p:nvSpPr>
          <p:cNvPr id="5" name="Footer Placeholder 4">
            <a:extLst>
              <a:ext uri="{FF2B5EF4-FFF2-40B4-BE49-F238E27FC236}">
                <a16:creationId xmlns:a16="http://schemas.microsoft.com/office/drawing/2014/main" id="{42679583-1E90-6A53-F007-1A0BBEE5C019}"/>
              </a:ext>
            </a:extLst>
          </p:cNvPr>
          <p:cNvSpPr>
            <a:spLocks noGrp="1"/>
          </p:cNvSpPr>
          <p:nvPr>
            <p:ph type="ftr" sz="quarter" idx="3"/>
          </p:nvPr>
        </p:nvSpPr>
        <p:spPr>
          <a:xfrm>
            <a:off x="3124200" y="4812506"/>
            <a:ext cx="2895600" cy="273844"/>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B1E113A-9377-B904-A76D-47B00FEA1DEE}"/>
              </a:ext>
            </a:extLst>
          </p:cNvPr>
          <p:cNvSpPr>
            <a:spLocks noGrp="1"/>
          </p:cNvSpPr>
          <p:nvPr>
            <p:ph type="sldNum" sz="quarter" idx="4"/>
          </p:nvPr>
        </p:nvSpPr>
        <p:spPr>
          <a:xfrm>
            <a:off x="6934200" y="4812506"/>
            <a:ext cx="2133600" cy="273844"/>
          </a:xfrm>
          <a:prstGeom prst="rect">
            <a:avLst/>
          </a:prstGeom>
        </p:spPr>
        <p:txBody>
          <a:bodyPr vert="horz" lIns="91440" tIns="45720" rIns="91440" bIns="45720" rtlCol="0" anchor="ctr"/>
          <a:lstStyle>
            <a:lvl1pPr algn="r">
              <a:defRPr sz="1100">
                <a:solidFill>
                  <a:schemeClr val="tx1">
                    <a:tint val="75000"/>
                  </a:schemeClr>
                </a:solidFill>
              </a:defRPr>
            </a:lvl1p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37025782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2 - Templateswise.co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555776" y="353443"/>
            <a:ext cx="6131024" cy="857250"/>
          </a:xfrm>
        </p:spPr>
        <p:txBody>
          <a:bodyPr/>
          <a:lstStyle>
            <a:lvl1pPr algn="l">
              <a:defRPr>
                <a:solidFill>
                  <a:schemeClr val="tx1">
                    <a:lumMod val="75000"/>
                    <a:lumOff val="25000"/>
                  </a:schemeClr>
                </a:solidFill>
              </a:defRPr>
            </a:lvl1pPr>
          </a:lstStyle>
          <a:p>
            <a:r>
              <a:rPr lang="en-US" noProof="0" dirty="0"/>
              <a:t>Title</a:t>
            </a:r>
          </a:p>
        </p:txBody>
      </p:sp>
      <p:sp>
        <p:nvSpPr>
          <p:cNvPr id="8" name="Content Placeholder 2"/>
          <p:cNvSpPr>
            <a:spLocks noGrp="1"/>
          </p:cNvSpPr>
          <p:nvPr>
            <p:ph idx="1" hasCustomPrompt="1"/>
          </p:nvPr>
        </p:nvSpPr>
        <p:spPr>
          <a:xfrm>
            <a:off x="2555776" y="1347614"/>
            <a:ext cx="6131024" cy="3603847"/>
          </a:xfrm>
        </p:spPr>
        <p:txBody>
          <a:bodyPr/>
          <a:lstStyle>
            <a:lvl1pPr>
              <a:defRPr>
                <a:solidFill>
                  <a:schemeClr val="tx1">
                    <a:lumMod val="75000"/>
                    <a:lumOff val="25000"/>
                  </a:schemeClr>
                </a:solidFill>
              </a:defRPr>
            </a:lvl1pPr>
          </a:lstStyle>
          <a:p>
            <a:pPr lvl="0"/>
            <a:r>
              <a:rPr lang="en-US" noProof="0" dirty="0"/>
              <a:t>Line 1</a:t>
            </a:r>
          </a:p>
          <a:p>
            <a:pPr lvl="0"/>
            <a:r>
              <a:rPr lang="en-US" noProof="0" dirty="0"/>
              <a:t>Line 2</a:t>
            </a:r>
          </a:p>
          <a:p>
            <a:pPr lvl="0"/>
            <a:r>
              <a:rPr lang="en-US" noProof="0" dirty="0"/>
              <a:t>Line 3</a:t>
            </a:r>
          </a:p>
        </p:txBody>
      </p:sp>
      <p:sp>
        <p:nvSpPr>
          <p:cNvPr id="2" name="Date Placeholder 3">
            <a:extLst>
              <a:ext uri="{FF2B5EF4-FFF2-40B4-BE49-F238E27FC236}">
                <a16:creationId xmlns:a16="http://schemas.microsoft.com/office/drawing/2014/main" id="{92790148-458E-EB61-68B5-C57590FEC947}"/>
              </a:ext>
            </a:extLst>
          </p:cNvPr>
          <p:cNvSpPr>
            <a:spLocks noGrp="1"/>
          </p:cNvSpPr>
          <p:nvPr>
            <p:ph type="dt" sz="half" idx="2"/>
          </p:nvPr>
        </p:nvSpPr>
        <p:spPr>
          <a:xfrm>
            <a:off x="457200" y="4812506"/>
            <a:ext cx="2133600" cy="273844"/>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a:t>August 2023</a:t>
            </a:r>
          </a:p>
        </p:txBody>
      </p:sp>
      <p:sp>
        <p:nvSpPr>
          <p:cNvPr id="3" name="Footer Placeholder 4">
            <a:extLst>
              <a:ext uri="{FF2B5EF4-FFF2-40B4-BE49-F238E27FC236}">
                <a16:creationId xmlns:a16="http://schemas.microsoft.com/office/drawing/2014/main" id="{27669F05-0937-3439-717E-4695A6F2C014}"/>
              </a:ext>
            </a:extLst>
          </p:cNvPr>
          <p:cNvSpPr>
            <a:spLocks noGrp="1"/>
          </p:cNvSpPr>
          <p:nvPr>
            <p:ph type="ftr" sz="quarter" idx="3"/>
          </p:nvPr>
        </p:nvSpPr>
        <p:spPr>
          <a:xfrm>
            <a:off x="3124200" y="4812506"/>
            <a:ext cx="2895600" cy="273844"/>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p>
        </p:txBody>
      </p:sp>
      <p:sp>
        <p:nvSpPr>
          <p:cNvPr id="4" name="Slide Number Placeholder 5">
            <a:extLst>
              <a:ext uri="{FF2B5EF4-FFF2-40B4-BE49-F238E27FC236}">
                <a16:creationId xmlns:a16="http://schemas.microsoft.com/office/drawing/2014/main" id="{B09BD910-B181-1087-7848-4862DA0FAC08}"/>
              </a:ext>
            </a:extLst>
          </p:cNvPr>
          <p:cNvSpPr>
            <a:spLocks noGrp="1"/>
          </p:cNvSpPr>
          <p:nvPr>
            <p:ph type="sldNum" sz="quarter" idx="4"/>
          </p:nvPr>
        </p:nvSpPr>
        <p:spPr>
          <a:xfrm>
            <a:off x="6553200" y="4812506"/>
            <a:ext cx="2133600" cy="273844"/>
          </a:xfrm>
          <a:prstGeom prst="rect">
            <a:avLst/>
          </a:prstGeom>
        </p:spPr>
        <p:txBody>
          <a:bodyPr vert="horz" lIns="91440" tIns="45720" rIns="91440" bIns="45720" rtlCol="0" anchor="ctr"/>
          <a:lstStyle>
            <a:lvl1pPr algn="r">
              <a:defRPr sz="1100">
                <a:solidFill>
                  <a:schemeClr val="tx1">
                    <a:tint val="75000"/>
                  </a:schemeClr>
                </a:solidFill>
              </a:defRPr>
            </a:lvl1p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10933944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3 - Templateswise.co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349996"/>
            <a:ext cx="8229600" cy="857250"/>
          </a:xfrm>
        </p:spPr>
        <p:txBody>
          <a:bodyPr/>
          <a:lstStyle>
            <a:lvl1pPr>
              <a:defRPr>
                <a:solidFill>
                  <a:schemeClr val="tx1">
                    <a:lumMod val="75000"/>
                    <a:lumOff val="25000"/>
                  </a:schemeClr>
                </a:solidFill>
              </a:defRPr>
            </a:lvl1pPr>
          </a:lstStyle>
          <a:p>
            <a:r>
              <a:rPr lang="en-US" noProof="0" dirty="0"/>
              <a:t>Title</a:t>
            </a:r>
          </a:p>
        </p:txBody>
      </p:sp>
      <p:sp>
        <p:nvSpPr>
          <p:cNvPr id="9" name="Content Placeholder 2"/>
          <p:cNvSpPr>
            <a:spLocks noGrp="1"/>
          </p:cNvSpPr>
          <p:nvPr>
            <p:ph idx="1" hasCustomPrompt="1"/>
          </p:nvPr>
        </p:nvSpPr>
        <p:spPr>
          <a:xfrm>
            <a:off x="381000" y="1344167"/>
            <a:ext cx="8382000" cy="3603847"/>
          </a:xfrm>
        </p:spPr>
        <p:txBody>
          <a:bodyPr/>
          <a:lstStyle>
            <a:lvl1pPr marL="457200" indent="-457200" algn="l">
              <a:buFont typeface="Arial" panose="020B0604020202020204" pitchFamily="34" charset="0"/>
              <a:buChar char="•"/>
              <a:defRPr>
                <a:solidFill>
                  <a:schemeClr val="tx1">
                    <a:lumMod val="75000"/>
                    <a:lumOff val="25000"/>
                  </a:schemeClr>
                </a:solidFill>
              </a:defRPr>
            </a:lvl1pPr>
          </a:lstStyle>
          <a:p>
            <a:pPr lvl="0"/>
            <a:r>
              <a:rPr lang="en-US" noProof="0" dirty="0"/>
              <a:t>Line 1</a:t>
            </a:r>
          </a:p>
          <a:p>
            <a:pPr lvl="0"/>
            <a:r>
              <a:rPr lang="en-US" noProof="0" dirty="0"/>
              <a:t>Line 2</a:t>
            </a:r>
          </a:p>
          <a:p>
            <a:pPr lvl="0"/>
            <a:r>
              <a:rPr lang="en-US" noProof="0" dirty="0"/>
              <a:t>Line 3 </a:t>
            </a:r>
          </a:p>
        </p:txBody>
      </p:sp>
      <p:sp>
        <p:nvSpPr>
          <p:cNvPr id="5" name="Date Placeholder 4">
            <a:extLst>
              <a:ext uri="{FF2B5EF4-FFF2-40B4-BE49-F238E27FC236}">
                <a16:creationId xmlns:a16="http://schemas.microsoft.com/office/drawing/2014/main" id="{58CF2155-EECD-DA4E-E96E-8F98C3027B95}"/>
              </a:ext>
            </a:extLst>
          </p:cNvPr>
          <p:cNvSpPr>
            <a:spLocks noGrp="1"/>
          </p:cNvSpPr>
          <p:nvPr>
            <p:ph type="dt" sz="half" idx="10"/>
          </p:nvPr>
        </p:nvSpPr>
        <p:spPr/>
        <p:txBody>
          <a:bodyPr/>
          <a:lstStyle/>
          <a:p>
            <a:r>
              <a:rPr lang="en-US" dirty="0"/>
              <a:t>August 2023</a:t>
            </a:r>
          </a:p>
        </p:txBody>
      </p:sp>
      <p:sp>
        <p:nvSpPr>
          <p:cNvPr id="6" name="Footer Placeholder 5">
            <a:extLst>
              <a:ext uri="{FF2B5EF4-FFF2-40B4-BE49-F238E27FC236}">
                <a16:creationId xmlns:a16="http://schemas.microsoft.com/office/drawing/2014/main" id="{88EB42F4-8AE3-EC13-3B6E-359CF7C4B8A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874722-D461-EECB-DCB7-BEA909499A01}"/>
              </a:ext>
            </a:extLst>
          </p:cNvPr>
          <p:cNvSpPr>
            <a:spLocks noGrp="1"/>
          </p:cNvSpPr>
          <p:nvPr>
            <p:ph type="sldNum" sz="quarter" idx="12"/>
          </p:nvPr>
        </p:nvSpPr>
        <p:spPr/>
        <p:txBody>
          <a:body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30747775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D7F31-57E3-4851-ACF8-F5868B0673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50AB6B-5339-619C-E883-04F425B57C62}"/>
              </a:ext>
            </a:extLst>
          </p:cNvPr>
          <p:cNvSpPr>
            <a:spLocks noGrp="1"/>
          </p:cNvSpPr>
          <p:nvPr>
            <p:ph type="dt" sz="half" idx="10"/>
          </p:nvPr>
        </p:nvSpPr>
        <p:spPr/>
        <p:txBody>
          <a:bodyPr/>
          <a:lstStyle/>
          <a:p>
            <a:r>
              <a:rPr lang="en-US" dirty="0"/>
              <a:t>August 2023</a:t>
            </a:r>
          </a:p>
        </p:txBody>
      </p:sp>
      <p:sp>
        <p:nvSpPr>
          <p:cNvPr id="4" name="Footer Placeholder 3">
            <a:extLst>
              <a:ext uri="{FF2B5EF4-FFF2-40B4-BE49-F238E27FC236}">
                <a16:creationId xmlns:a16="http://schemas.microsoft.com/office/drawing/2014/main" id="{3065E02F-15D4-F563-51B4-42D97F6CE7B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42CA173-C38A-9426-50DF-A7807AC03180}"/>
              </a:ext>
            </a:extLst>
          </p:cNvPr>
          <p:cNvSpPr>
            <a:spLocks noGrp="1"/>
          </p:cNvSpPr>
          <p:nvPr>
            <p:ph type="sldNum" sz="quarter" idx="12"/>
          </p:nvPr>
        </p:nvSpPr>
        <p:spPr/>
        <p:txBody>
          <a:body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31279343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 Templateswise.com">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712638"/>
            <a:ext cx="7772400" cy="757907"/>
          </a:xfrm>
        </p:spPr>
        <p:txBody>
          <a:bodyPr/>
          <a:lstStyle>
            <a:lvl1pPr>
              <a:defRPr>
                <a:solidFill>
                  <a:schemeClr val="bg1"/>
                </a:solidFill>
              </a:defRPr>
            </a:lvl1pPr>
          </a:lstStyle>
          <a:p>
            <a:r>
              <a:rPr lang="en-US" noProof="0" dirty="0"/>
              <a:t>NAME OF PRESENTATION</a:t>
            </a:r>
          </a:p>
        </p:txBody>
      </p:sp>
      <p:sp>
        <p:nvSpPr>
          <p:cNvPr id="3" name="Subtitle 2"/>
          <p:cNvSpPr>
            <a:spLocks noGrp="1"/>
          </p:cNvSpPr>
          <p:nvPr>
            <p:ph type="subTitle" idx="1" hasCustomPrompt="1"/>
          </p:nvPr>
        </p:nvSpPr>
        <p:spPr>
          <a:xfrm>
            <a:off x="1371600" y="1254521"/>
            <a:ext cx="6400800" cy="597149"/>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Company Name</a:t>
            </a:r>
          </a:p>
        </p:txBody>
      </p:sp>
    </p:spTree>
    <p:extLst>
      <p:ext uri="{BB962C8B-B14F-4D97-AF65-F5344CB8AC3E}">
        <p14:creationId xmlns:p14="http://schemas.microsoft.com/office/powerpoint/2010/main" val="35584615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 Templateswise.c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49996"/>
            <a:ext cx="8229600" cy="857250"/>
          </a:xfrm>
        </p:spPr>
        <p:txBody>
          <a:bodyPr/>
          <a:lstStyle>
            <a:lvl1pPr>
              <a:defRPr>
                <a:solidFill>
                  <a:schemeClr val="tx1">
                    <a:lumMod val="75000"/>
                    <a:lumOff val="25000"/>
                  </a:schemeClr>
                </a:solidFill>
              </a:defRPr>
            </a:lvl1pPr>
          </a:lstStyle>
          <a:p>
            <a:r>
              <a:rPr lang="en-US" noProof="0" dirty="0"/>
              <a:t>Title</a:t>
            </a:r>
          </a:p>
        </p:txBody>
      </p:sp>
      <p:sp>
        <p:nvSpPr>
          <p:cNvPr id="3" name="Content Placeholder 2"/>
          <p:cNvSpPr>
            <a:spLocks noGrp="1"/>
          </p:cNvSpPr>
          <p:nvPr>
            <p:ph idx="1" hasCustomPrompt="1"/>
          </p:nvPr>
        </p:nvSpPr>
        <p:spPr>
          <a:xfrm>
            <a:off x="457200" y="1344167"/>
            <a:ext cx="8229600" cy="3603847"/>
          </a:xfrm>
        </p:spPr>
        <p:txBody>
          <a:bodyPr/>
          <a:lstStyle>
            <a:lvl1pPr marL="0" indent="0" algn="ctr">
              <a:buNone/>
              <a:defRPr>
                <a:solidFill>
                  <a:schemeClr val="tx1">
                    <a:lumMod val="75000"/>
                    <a:lumOff val="25000"/>
                  </a:schemeClr>
                </a:solidFill>
              </a:defRPr>
            </a:lvl1pPr>
          </a:lstStyle>
          <a:p>
            <a:pPr lvl="0"/>
            <a:r>
              <a:rPr lang="en-US" noProof="0" dirty="0" err="1"/>
              <a:t>Lorem</a:t>
            </a:r>
            <a:r>
              <a:rPr lang="en-US" noProof="0" dirty="0"/>
              <a:t> </a:t>
            </a:r>
            <a:r>
              <a:rPr lang="en-US" noProof="0" dirty="0" err="1"/>
              <a:t>ipsum</a:t>
            </a:r>
            <a:r>
              <a:rPr lang="en-US" noProof="0" dirty="0"/>
              <a:t>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a:t>
            </a:r>
            <a:r>
              <a:rPr lang="en-US" noProof="0" dirty="0" err="1"/>
              <a:t>Vivamus</a:t>
            </a:r>
            <a:r>
              <a:rPr lang="en-US" noProof="0" dirty="0"/>
              <a:t> et magna. </a:t>
            </a:r>
            <a:r>
              <a:rPr lang="en-US" noProof="0" dirty="0" err="1"/>
              <a:t>Fusce</a:t>
            </a:r>
            <a:r>
              <a:rPr lang="en-US" noProof="0" dirty="0"/>
              <a:t> </a:t>
            </a:r>
            <a:r>
              <a:rPr lang="en-US" noProof="0" dirty="0" err="1"/>
              <a:t>sed</a:t>
            </a:r>
            <a:r>
              <a:rPr lang="en-US" noProof="0" dirty="0"/>
              <a:t> </a:t>
            </a:r>
            <a:r>
              <a:rPr lang="en-US" noProof="0" dirty="0" err="1"/>
              <a:t>sem</a:t>
            </a:r>
            <a:r>
              <a:rPr lang="en-US" noProof="0" dirty="0"/>
              <a:t> </a:t>
            </a:r>
            <a:r>
              <a:rPr lang="en-US" noProof="0" dirty="0" err="1"/>
              <a:t>sed</a:t>
            </a:r>
            <a:r>
              <a:rPr lang="en-US" noProof="0" dirty="0"/>
              <a:t> magna </a:t>
            </a:r>
            <a:r>
              <a:rPr lang="en-US" noProof="0" dirty="0" err="1"/>
              <a:t>suscipit</a:t>
            </a:r>
            <a:r>
              <a:rPr lang="en-US" noProof="0" dirty="0"/>
              <a:t> </a:t>
            </a:r>
            <a:r>
              <a:rPr lang="en-US" noProof="0" dirty="0" err="1"/>
              <a:t>egestas</a:t>
            </a:r>
            <a:r>
              <a:rPr lang="en-US" noProof="0" dirty="0"/>
              <a:t>. </a:t>
            </a:r>
          </a:p>
        </p:txBody>
      </p:sp>
      <p:sp>
        <p:nvSpPr>
          <p:cNvPr id="4" name="Date Placeholder 3">
            <a:extLst>
              <a:ext uri="{FF2B5EF4-FFF2-40B4-BE49-F238E27FC236}">
                <a16:creationId xmlns:a16="http://schemas.microsoft.com/office/drawing/2014/main" id="{AF47893F-EBDD-E56A-037C-072AF437DE75}"/>
              </a:ext>
            </a:extLst>
          </p:cNvPr>
          <p:cNvSpPr>
            <a:spLocks noGrp="1"/>
          </p:cNvSpPr>
          <p:nvPr>
            <p:ph type="dt" sz="half" idx="2"/>
          </p:nvPr>
        </p:nvSpPr>
        <p:spPr>
          <a:xfrm>
            <a:off x="76200" y="4812506"/>
            <a:ext cx="2133600" cy="273844"/>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a:t>August 2023</a:t>
            </a:r>
          </a:p>
        </p:txBody>
      </p:sp>
      <p:sp>
        <p:nvSpPr>
          <p:cNvPr id="5" name="Footer Placeholder 4">
            <a:extLst>
              <a:ext uri="{FF2B5EF4-FFF2-40B4-BE49-F238E27FC236}">
                <a16:creationId xmlns:a16="http://schemas.microsoft.com/office/drawing/2014/main" id="{42679583-1E90-6A53-F007-1A0BBEE5C019}"/>
              </a:ext>
            </a:extLst>
          </p:cNvPr>
          <p:cNvSpPr>
            <a:spLocks noGrp="1"/>
          </p:cNvSpPr>
          <p:nvPr>
            <p:ph type="ftr" sz="quarter" idx="3"/>
          </p:nvPr>
        </p:nvSpPr>
        <p:spPr>
          <a:xfrm>
            <a:off x="3124200" y="4812506"/>
            <a:ext cx="2895600" cy="273844"/>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B1E113A-9377-B904-A76D-47B00FEA1DEE}"/>
              </a:ext>
            </a:extLst>
          </p:cNvPr>
          <p:cNvSpPr>
            <a:spLocks noGrp="1"/>
          </p:cNvSpPr>
          <p:nvPr>
            <p:ph type="sldNum" sz="quarter" idx="4"/>
          </p:nvPr>
        </p:nvSpPr>
        <p:spPr>
          <a:xfrm>
            <a:off x="6934200" y="4812506"/>
            <a:ext cx="2133600" cy="273844"/>
          </a:xfrm>
          <a:prstGeom prst="rect">
            <a:avLst/>
          </a:prstGeom>
        </p:spPr>
        <p:txBody>
          <a:bodyPr vert="horz" lIns="91440" tIns="45720" rIns="91440" bIns="45720" rtlCol="0" anchor="ctr"/>
          <a:lstStyle>
            <a:lvl1pPr algn="r">
              <a:defRPr sz="1100">
                <a:solidFill>
                  <a:schemeClr val="tx1">
                    <a:tint val="75000"/>
                  </a:schemeClr>
                </a:solidFill>
              </a:defRPr>
            </a:lvl1p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20354489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2 - Templateswise.com">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555776" y="353443"/>
            <a:ext cx="6131024" cy="857250"/>
          </a:xfrm>
        </p:spPr>
        <p:txBody>
          <a:bodyPr/>
          <a:lstStyle>
            <a:lvl1pPr algn="l">
              <a:defRPr>
                <a:solidFill>
                  <a:schemeClr val="tx1">
                    <a:lumMod val="75000"/>
                    <a:lumOff val="25000"/>
                  </a:schemeClr>
                </a:solidFill>
              </a:defRPr>
            </a:lvl1pPr>
          </a:lstStyle>
          <a:p>
            <a:r>
              <a:rPr lang="en-US" noProof="0" dirty="0"/>
              <a:t>Title</a:t>
            </a:r>
          </a:p>
        </p:txBody>
      </p:sp>
      <p:sp>
        <p:nvSpPr>
          <p:cNvPr id="8" name="Content Placeholder 2"/>
          <p:cNvSpPr>
            <a:spLocks noGrp="1"/>
          </p:cNvSpPr>
          <p:nvPr>
            <p:ph idx="1" hasCustomPrompt="1"/>
          </p:nvPr>
        </p:nvSpPr>
        <p:spPr>
          <a:xfrm>
            <a:off x="2555776" y="1347614"/>
            <a:ext cx="6131024" cy="3603847"/>
          </a:xfrm>
        </p:spPr>
        <p:txBody>
          <a:bodyPr/>
          <a:lstStyle>
            <a:lvl1pPr>
              <a:defRPr>
                <a:solidFill>
                  <a:schemeClr val="tx1">
                    <a:lumMod val="75000"/>
                    <a:lumOff val="25000"/>
                  </a:schemeClr>
                </a:solidFill>
              </a:defRPr>
            </a:lvl1pPr>
          </a:lstStyle>
          <a:p>
            <a:pPr lvl="0"/>
            <a:r>
              <a:rPr lang="en-US" noProof="0" dirty="0"/>
              <a:t>Line 1</a:t>
            </a:r>
          </a:p>
          <a:p>
            <a:pPr lvl="0"/>
            <a:r>
              <a:rPr lang="en-US" noProof="0" dirty="0"/>
              <a:t>Line 2</a:t>
            </a:r>
          </a:p>
          <a:p>
            <a:pPr lvl="0"/>
            <a:r>
              <a:rPr lang="en-US" noProof="0" dirty="0"/>
              <a:t>Line 3</a:t>
            </a:r>
          </a:p>
        </p:txBody>
      </p:sp>
      <p:sp>
        <p:nvSpPr>
          <p:cNvPr id="2" name="Date Placeholder 3">
            <a:extLst>
              <a:ext uri="{FF2B5EF4-FFF2-40B4-BE49-F238E27FC236}">
                <a16:creationId xmlns:a16="http://schemas.microsoft.com/office/drawing/2014/main" id="{92790148-458E-EB61-68B5-C57590FEC947}"/>
              </a:ext>
            </a:extLst>
          </p:cNvPr>
          <p:cNvSpPr>
            <a:spLocks noGrp="1"/>
          </p:cNvSpPr>
          <p:nvPr>
            <p:ph type="dt" sz="half" idx="2"/>
          </p:nvPr>
        </p:nvSpPr>
        <p:spPr>
          <a:xfrm>
            <a:off x="457200" y="4812506"/>
            <a:ext cx="2133600" cy="273844"/>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a:t>August 2023</a:t>
            </a:r>
          </a:p>
        </p:txBody>
      </p:sp>
      <p:sp>
        <p:nvSpPr>
          <p:cNvPr id="3" name="Footer Placeholder 4">
            <a:extLst>
              <a:ext uri="{FF2B5EF4-FFF2-40B4-BE49-F238E27FC236}">
                <a16:creationId xmlns:a16="http://schemas.microsoft.com/office/drawing/2014/main" id="{27669F05-0937-3439-717E-4695A6F2C014}"/>
              </a:ext>
            </a:extLst>
          </p:cNvPr>
          <p:cNvSpPr>
            <a:spLocks noGrp="1"/>
          </p:cNvSpPr>
          <p:nvPr>
            <p:ph type="ftr" sz="quarter" idx="3"/>
          </p:nvPr>
        </p:nvSpPr>
        <p:spPr>
          <a:xfrm>
            <a:off x="3124200" y="4812506"/>
            <a:ext cx="2895600" cy="273844"/>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p>
        </p:txBody>
      </p:sp>
      <p:sp>
        <p:nvSpPr>
          <p:cNvPr id="4" name="Slide Number Placeholder 5">
            <a:extLst>
              <a:ext uri="{FF2B5EF4-FFF2-40B4-BE49-F238E27FC236}">
                <a16:creationId xmlns:a16="http://schemas.microsoft.com/office/drawing/2014/main" id="{B09BD910-B181-1087-7848-4862DA0FAC08}"/>
              </a:ext>
            </a:extLst>
          </p:cNvPr>
          <p:cNvSpPr>
            <a:spLocks noGrp="1"/>
          </p:cNvSpPr>
          <p:nvPr>
            <p:ph type="sldNum" sz="quarter" idx="4"/>
          </p:nvPr>
        </p:nvSpPr>
        <p:spPr>
          <a:xfrm>
            <a:off x="6553200" y="4812506"/>
            <a:ext cx="2133600" cy="273844"/>
          </a:xfrm>
          <a:prstGeom prst="rect">
            <a:avLst/>
          </a:prstGeom>
        </p:spPr>
        <p:txBody>
          <a:bodyPr vert="horz" lIns="91440" tIns="45720" rIns="91440" bIns="45720" rtlCol="0" anchor="ctr"/>
          <a:lstStyle>
            <a:lvl1pPr algn="r">
              <a:defRPr sz="1100">
                <a:solidFill>
                  <a:schemeClr val="tx1">
                    <a:tint val="75000"/>
                  </a:schemeClr>
                </a:solidFill>
              </a:defRPr>
            </a:lvl1p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4161437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D7F31-57E3-4851-ACF8-F5868B0673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50AB6B-5339-619C-E883-04F425B57C62}"/>
              </a:ext>
            </a:extLst>
          </p:cNvPr>
          <p:cNvSpPr>
            <a:spLocks noGrp="1"/>
          </p:cNvSpPr>
          <p:nvPr>
            <p:ph type="dt" sz="half" idx="10"/>
          </p:nvPr>
        </p:nvSpPr>
        <p:spPr/>
        <p:txBody>
          <a:bodyPr/>
          <a:lstStyle/>
          <a:p>
            <a:r>
              <a:rPr lang="en-US" dirty="0"/>
              <a:t>August 2023</a:t>
            </a:r>
          </a:p>
        </p:txBody>
      </p:sp>
      <p:sp>
        <p:nvSpPr>
          <p:cNvPr id="5" name="Slide Number Placeholder 4">
            <a:extLst>
              <a:ext uri="{FF2B5EF4-FFF2-40B4-BE49-F238E27FC236}">
                <a16:creationId xmlns:a16="http://schemas.microsoft.com/office/drawing/2014/main" id="{142CA173-C38A-9426-50DF-A7807AC03180}"/>
              </a:ext>
            </a:extLst>
          </p:cNvPr>
          <p:cNvSpPr>
            <a:spLocks noGrp="1"/>
          </p:cNvSpPr>
          <p:nvPr>
            <p:ph type="sldNum" sz="quarter" idx="12"/>
          </p:nvPr>
        </p:nvSpPr>
        <p:spPr/>
        <p:txBody>
          <a:body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36473787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3 - Templateswise.com">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349996"/>
            <a:ext cx="8229600" cy="857250"/>
          </a:xfrm>
        </p:spPr>
        <p:txBody>
          <a:bodyPr/>
          <a:lstStyle>
            <a:lvl1pPr>
              <a:defRPr>
                <a:solidFill>
                  <a:schemeClr val="tx1">
                    <a:lumMod val="75000"/>
                    <a:lumOff val="25000"/>
                  </a:schemeClr>
                </a:solidFill>
              </a:defRPr>
            </a:lvl1pPr>
          </a:lstStyle>
          <a:p>
            <a:r>
              <a:rPr lang="en-US" noProof="0" dirty="0"/>
              <a:t>Title</a:t>
            </a:r>
          </a:p>
        </p:txBody>
      </p:sp>
      <p:sp>
        <p:nvSpPr>
          <p:cNvPr id="9" name="Content Placeholder 2"/>
          <p:cNvSpPr>
            <a:spLocks noGrp="1"/>
          </p:cNvSpPr>
          <p:nvPr>
            <p:ph idx="1" hasCustomPrompt="1"/>
          </p:nvPr>
        </p:nvSpPr>
        <p:spPr>
          <a:xfrm>
            <a:off x="381000" y="1344167"/>
            <a:ext cx="8382000" cy="3603847"/>
          </a:xfrm>
        </p:spPr>
        <p:txBody>
          <a:bodyPr/>
          <a:lstStyle>
            <a:lvl1pPr marL="457200" indent="-457200" algn="l">
              <a:buFont typeface="Arial" panose="020B0604020202020204" pitchFamily="34" charset="0"/>
              <a:buChar char="•"/>
              <a:defRPr>
                <a:solidFill>
                  <a:schemeClr val="tx1">
                    <a:lumMod val="75000"/>
                    <a:lumOff val="25000"/>
                  </a:schemeClr>
                </a:solidFill>
              </a:defRPr>
            </a:lvl1pPr>
          </a:lstStyle>
          <a:p>
            <a:pPr lvl="0"/>
            <a:r>
              <a:rPr lang="en-US" noProof="0" dirty="0"/>
              <a:t>Line 1</a:t>
            </a:r>
          </a:p>
          <a:p>
            <a:pPr lvl="0"/>
            <a:r>
              <a:rPr lang="en-US" noProof="0" dirty="0"/>
              <a:t>Line 2</a:t>
            </a:r>
          </a:p>
          <a:p>
            <a:pPr lvl="0"/>
            <a:r>
              <a:rPr lang="en-US" noProof="0" dirty="0"/>
              <a:t>Line 3 </a:t>
            </a:r>
          </a:p>
        </p:txBody>
      </p:sp>
      <p:sp>
        <p:nvSpPr>
          <p:cNvPr id="5" name="Date Placeholder 4">
            <a:extLst>
              <a:ext uri="{FF2B5EF4-FFF2-40B4-BE49-F238E27FC236}">
                <a16:creationId xmlns:a16="http://schemas.microsoft.com/office/drawing/2014/main" id="{58CF2155-EECD-DA4E-E96E-8F98C3027B95}"/>
              </a:ext>
            </a:extLst>
          </p:cNvPr>
          <p:cNvSpPr>
            <a:spLocks noGrp="1"/>
          </p:cNvSpPr>
          <p:nvPr>
            <p:ph type="dt" sz="half" idx="10"/>
          </p:nvPr>
        </p:nvSpPr>
        <p:spPr/>
        <p:txBody>
          <a:bodyPr/>
          <a:lstStyle/>
          <a:p>
            <a:r>
              <a:rPr lang="en-US" dirty="0"/>
              <a:t>August 2023</a:t>
            </a:r>
          </a:p>
        </p:txBody>
      </p:sp>
      <p:sp>
        <p:nvSpPr>
          <p:cNvPr id="6" name="Footer Placeholder 5">
            <a:extLst>
              <a:ext uri="{FF2B5EF4-FFF2-40B4-BE49-F238E27FC236}">
                <a16:creationId xmlns:a16="http://schemas.microsoft.com/office/drawing/2014/main" id="{88EB42F4-8AE3-EC13-3B6E-359CF7C4B8A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874722-D461-EECB-DCB7-BEA909499A01}"/>
              </a:ext>
            </a:extLst>
          </p:cNvPr>
          <p:cNvSpPr>
            <a:spLocks noGrp="1"/>
          </p:cNvSpPr>
          <p:nvPr>
            <p:ph type="sldNum" sz="quarter" idx="12"/>
          </p:nvPr>
        </p:nvSpPr>
        <p:spPr/>
        <p:txBody>
          <a:body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32774662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D7F31-57E3-4851-ACF8-F5868B0673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50AB6B-5339-619C-E883-04F425B57C62}"/>
              </a:ext>
            </a:extLst>
          </p:cNvPr>
          <p:cNvSpPr>
            <a:spLocks noGrp="1"/>
          </p:cNvSpPr>
          <p:nvPr>
            <p:ph type="dt" sz="half" idx="10"/>
          </p:nvPr>
        </p:nvSpPr>
        <p:spPr/>
        <p:txBody>
          <a:bodyPr/>
          <a:lstStyle/>
          <a:p>
            <a:r>
              <a:rPr lang="en-US" dirty="0"/>
              <a:t>August 2023</a:t>
            </a:r>
          </a:p>
        </p:txBody>
      </p:sp>
      <p:sp>
        <p:nvSpPr>
          <p:cNvPr id="4" name="Footer Placeholder 3">
            <a:extLst>
              <a:ext uri="{FF2B5EF4-FFF2-40B4-BE49-F238E27FC236}">
                <a16:creationId xmlns:a16="http://schemas.microsoft.com/office/drawing/2014/main" id="{3065E02F-15D4-F563-51B4-42D97F6CE7B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42CA173-C38A-9426-50DF-A7807AC03180}"/>
              </a:ext>
            </a:extLst>
          </p:cNvPr>
          <p:cNvSpPr>
            <a:spLocks noGrp="1"/>
          </p:cNvSpPr>
          <p:nvPr>
            <p:ph type="sldNum" sz="quarter" idx="12"/>
          </p:nvPr>
        </p:nvSpPr>
        <p:spPr/>
        <p:txBody>
          <a:body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35821295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D4828-C276-89F1-5405-4FFE1492051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3A69D2C-1597-1900-97D7-87D369AAC8B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8A4D3E-93BB-C713-4D5C-D151C566205B}"/>
              </a:ext>
            </a:extLst>
          </p:cNvPr>
          <p:cNvSpPr>
            <a:spLocks noGrp="1"/>
          </p:cNvSpPr>
          <p:nvPr>
            <p:ph type="dt" sz="half" idx="10"/>
          </p:nvPr>
        </p:nvSpPr>
        <p:spPr/>
        <p:txBody>
          <a:bodyPr/>
          <a:lstStyle/>
          <a:p>
            <a:r>
              <a:rPr lang="en-US" dirty="0"/>
              <a:t>August 2023</a:t>
            </a:r>
          </a:p>
        </p:txBody>
      </p:sp>
      <p:sp>
        <p:nvSpPr>
          <p:cNvPr id="5" name="Footer Placeholder 4">
            <a:extLst>
              <a:ext uri="{FF2B5EF4-FFF2-40B4-BE49-F238E27FC236}">
                <a16:creationId xmlns:a16="http://schemas.microsoft.com/office/drawing/2014/main" id="{0AB19608-9901-FAD2-EE03-8E7CE86515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3FE52F-B195-6655-F5DB-84BC38C907B1}"/>
              </a:ext>
            </a:extLst>
          </p:cNvPr>
          <p:cNvSpPr>
            <a:spLocks noGrp="1"/>
          </p:cNvSpPr>
          <p:nvPr>
            <p:ph type="sldNum" sz="quarter" idx="12"/>
          </p:nvPr>
        </p:nvSpPr>
        <p:spPr/>
        <p:txBody>
          <a:bodyPr/>
          <a:lstStyle/>
          <a:p>
            <a:fld id="{22505EDC-36CB-4132-968B-5D22EB20F148}" type="slidenum">
              <a:rPr lang="en-US" smtClean="0"/>
              <a:t>‹#›</a:t>
            </a:fld>
            <a:endParaRPr lang="en-US" dirty="0"/>
          </a:p>
        </p:txBody>
      </p:sp>
    </p:spTree>
    <p:extLst>
      <p:ext uri="{BB962C8B-B14F-4D97-AF65-F5344CB8AC3E}">
        <p14:creationId xmlns:p14="http://schemas.microsoft.com/office/powerpoint/2010/main" val="11396444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col-1-dark-0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C3D68EE-78EF-C248-B14B-14C2B094A264}"/>
              </a:ext>
            </a:extLst>
          </p:cNvPr>
          <p:cNvSpPr>
            <a:spLocks noGrp="1"/>
          </p:cNvSpPr>
          <p:nvPr>
            <p:ph type="title" hasCustomPrompt="1"/>
          </p:nvPr>
        </p:nvSpPr>
        <p:spPr>
          <a:xfrm>
            <a:off x="306000" y="184146"/>
            <a:ext cx="8532000" cy="329400"/>
          </a:xfrm>
          <a:prstGeom prst="rect">
            <a:avLst/>
          </a:prstGeom>
        </p:spPr>
        <p:txBody>
          <a:bodyPr anchor="ctr">
            <a:noAutofit/>
          </a:bodyPr>
          <a:lstStyle>
            <a:lvl1pPr>
              <a:defRPr sz="2700" b="1">
                <a:solidFill>
                  <a:schemeClr val="bg1"/>
                </a:solidFill>
                <a:latin typeface="+mj-lt"/>
              </a:defRPr>
            </a:lvl1pPr>
          </a:lstStyle>
          <a:p>
            <a:r>
              <a:rPr lang="en-US" dirty="0"/>
              <a:t>CLICK TO EDIT MASTER TITLE STYLE</a:t>
            </a:r>
          </a:p>
        </p:txBody>
      </p:sp>
      <p:sp>
        <p:nvSpPr>
          <p:cNvPr id="4" name="Text Placeholder 6">
            <a:extLst>
              <a:ext uri="{FF2B5EF4-FFF2-40B4-BE49-F238E27FC236}">
                <a16:creationId xmlns:a16="http://schemas.microsoft.com/office/drawing/2014/main" id="{90FD7DDD-8E33-3A4A-847D-6B44A87E8726}"/>
              </a:ext>
            </a:extLst>
          </p:cNvPr>
          <p:cNvSpPr>
            <a:spLocks noGrp="1"/>
          </p:cNvSpPr>
          <p:nvPr>
            <p:ph type="body" sz="quarter" idx="13"/>
          </p:nvPr>
        </p:nvSpPr>
        <p:spPr>
          <a:xfrm>
            <a:off x="306000" y="483066"/>
            <a:ext cx="8532000" cy="437400"/>
          </a:xfrm>
          <a:prstGeom prst="rect">
            <a:avLst/>
          </a:prstGeom>
        </p:spPr>
        <p:txBody>
          <a:bodyPr anchor="ctr">
            <a:normAutofit/>
          </a:bodyPr>
          <a:lstStyle>
            <a:lvl1pPr marL="0" indent="0">
              <a:buNone/>
              <a:defRPr sz="18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3020085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col-1-grey-0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8987AAB-7734-3B48-BC06-9CB379EE8417}"/>
              </a:ext>
            </a:extLst>
          </p:cNvPr>
          <p:cNvSpPr>
            <a:spLocks noGrp="1"/>
          </p:cNvSpPr>
          <p:nvPr>
            <p:ph type="title" hasCustomPrompt="1"/>
          </p:nvPr>
        </p:nvSpPr>
        <p:spPr>
          <a:xfrm>
            <a:off x="306000" y="180018"/>
            <a:ext cx="8532000" cy="329400"/>
          </a:xfrm>
          <a:prstGeom prst="rect">
            <a:avLst/>
          </a:prstGeom>
        </p:spPr>
        <p:txBody>
          <a:bodyPr anchor="ctr">
            <a:noAutofit/>
          </a:bodyPr>
          <a:lstStyle>
            <a:lvl1pPr>
              <a:defRPr sz="2700" b="1">
                <a:solidFill>
                  <a:schemeClr val="tx1">
                    <a:lumMod val="75000"/>
                    <a:lumOff val="25000"/>
                  </a:schemeClr>
                </a:solidFill>
                <a:latin typeface="+mj-lt"/>
              </a:defRPr>
            </a:lvl1pPr>
          </a:lstStyle>
          <a:p>
            <a:r>
              <a:rPr lang="en-US" dirty="0"/>
              <a:t>CLICK TO EDIT MASTER TITLE STYLE</a:t>
            </a:r>
          </a:p>
        </p:txBody>
      </p:sp>
    </p:spTree>
    <p:extLst>
      <p:ext uri="{BB962C8B-B14F-4D97-AF65-F5344CB8AC3E}">
        <p14:creationId xmlns:p14="http://schemas.microsoft.com/office/powerpoint/2010/main" val="20512848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col-1-grey-01">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8987AAB-7734-3B48-BC06-9CB379EE8417}"/>
              </a:ext>
            </a:extLst>
          </p:cNvPr>
          <p:cNvSpPr>
            <a:spLocks noGrp="1"/>
          </p:cNvSpPr>
          <p:nvPr>
            <p:ph type="title" hasCustomPrompt="1"/>
          </p:nvPr>
        </p:nvSpPr>
        <p:spPr>
          <a:xfrm>
            <a:off x="306000" y="180018"/>
            <a:ext cx="8532000" cy="329400"/>
          </a:xfrm>
          <a:prstGeom prst="rect">
            <a:avLst/>
          </a:prstGeom>
        </p:spPr>
        <p:txBody>
          <a:bodyPr anchor="ctr">
            <a:noAutofit/>
          </a:bodyPr>
          <a:lstStyle>
            <a:lvl1pPr>
              <a:defRPr sz="2700" b="1">
                <a:solidFill>
                  <a:schemeClr val="tx1">
                    <a:lumMod val="75000"/>
                    <a:lumOff val="25000"/>
                  </a:schemeClr>
                </a:solidFill>
                <a:latin typeface="+mj-lt"/>
              </a:defRPr>
            </a:lvl1pPr>
          </a:lstStyle>
          <a:p>
            <a:r>
              <a:rPr lang="en-US" dirty="0"/>
              <a:t>CLICK TO EDIT MASTER TITLE STYLE</a:t>
            </a:r>
          </a:p>
        </p:txBody>
      </p:sp>
      <p:sp>
        <p:nvSpPr>
          <p:cNvPr id="7" name="Text Placeholder 6">
            <a:extLst>
              <a:ext uri="{FF2B5EF4-FFF2-40B4-BE49-F238E27FC236}">
                <a16:creationId xmlns:a16="http://schemas.microsoft.com/office/drawing/2014/main" id="{0332B06A-A12D-004E-8D21-95B0546930E5}"/>
              </a:ext>
            </a:extLst>
          </p:cNvPr>
          <p:cNvSpPr>
            <a:spLocks noGrp="1"/>
          </p:cNvSpPr>
          <p:nvPr>
            <p:ph type="body" sz="quarter" idx="13"/>
          </p:nvPr>
        </p:nvSpPr>
        <p:spPr>
          <a:xfrm>
            <a:off x="306000" y="483066"/>
            <a:ext cx="8532000" cy="437400"/>
          </a:xfrm>
          <a:prstGeom prst="rect">
            <a:avLst/>
          </a:prstGeom>
        </p:spPr>
        <p:txBody>
          <a:bodyPr anchor="ctr">
            <a:normAutofit/>
          </a:bodyPr>
          <a:lstStyle>
            <a:lvl1pPr marL="0" indent="0">
              <a:buNone/>
              <a:defRPr sz="1800">
                <a:solidFill>
                  <a:schemeClr val="tx1">
                    <a:lumMod val="75000"/>
                    <a:lumOff val="25000"/>
                  </a:schemeClr>
                </a:solidFill>
                <a:latin typeface="+mj-lt"/>
              </a:defRPr>
            </a:lvl1pPr>
          </a:lstStyle>
          <a:p>
            <a:pPr lvl="0"/>
            <a:r>
              <a:rPr lang="en-US"/>
              <a:t>Click to edit Master text styles</a:t>
            </a:r>
          </a:p>
        </p:txBody>
      </p:sp>
    </p:spTree>
    <p:extLst>
      <p:ext uri="{BB962C8B-B14F-4D97-AF65-F5344CB8AC3E}">
        <p14:creationId xmlns:p14="http://schemas.microsoft.com/office/powerpoint/2010/main" val="5655859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12450E-968A-AEBB-705F-1F982AA78477}"/>
              </a:ext>
            </a:extLst>
          </p:cNvPr>
          <p:cNvSpPr>
            <a:spLocks noGrp="1"/>
          </p:cNvSpPr>
          <p:nvPr>
            <p:ph type="dt" sz="half" idx="10"/>
          </p:nvPr>
        </p:nvSpPr>
        <p:spPr/>
        <p:txBody>
          <a:bodyPr/>
          <a:lstStyle/>
          <a:p>
            <a:r>
              <a:rPr lang="en-US" dirty="0"/>
              <a:t>August 2023</a:t>
            </a:r>
          </a:p>
        </p:txBody>
      </p:sp>
      <p:sp>
        <p:nvSpPr>
          <p:cNvPr id="3" name="Footer Placeholder 2">
            <a:extLst>
              <a:ext uri="{FF2B5EF4-FFF2-40B4-BE49-F238E27FC236}">
                <a16:creationId xmlns:a16="http://schemas.microsoft.com/office/drawing/2014/main" id="{2B5A0DF6-D090-89DB-2063-9C87969A3B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9A419C4-1F9F-10D5-AE8D-EA17CBFA7C99}"/>
              </a:ext>
            </a:extLst>
          </p:cNvPr>
          <p:cNvSpPr>
            <a:spLocks noGrp="1"/>
          </p:cNvSpPr>
          <p:nvPr>
            <p:ph type="sldNum" sz="quarter" idx="12"/>
          </p:nvPr>
        </p:nvSpPr>
        <p:spPr/>
        <p:txBody>
          <a:bodyPr/>
          <a:lstStyle/>
          <a:p>
            <a:fld id="{22505EDC-36CB-4132-968B-5D22EB20F148}" type="slidenum">
              <a:rPr lang="en-US" smtClean="0"/>
              <a:t>‹#›</a:t>
            </a:fld>
            <a:endParaRPr lang="en-US" dirty="0"/>
          </a:p>
        </p:txBody>
      </p:sp>
    </p:spTree>
    <p:extLst>
      <p:ext uri="{BB962C8B-B14F-4D97-AF65-F5344CB8AC3E}">
        <p14:creationId xmlns:p14="http://schemas.microsoft.com/office/powerpoint/2010/main" val="17645112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466C9-A774-240A-9FF8-F620B4B116B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4419AD-4E21-C712-CFC6-D3FC9E0969E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Date Placeholder 3">
            <a:extLst>
              <a:ext uri="{FF2B5EF4-FFF2-40B4-BE49-F238E27FC236}">
                <a16:creationId xmlns:a16="http://schemas.microsoft.com/office/drawing/2014/main" id="{8B3AFE5A-90DC-B9C2-E662-E181067CAD14}"/>
              </a:ext>
            </a:extLst>
          </p:cNvPr>
          <p:cNvSpPr>
            <a:spLocks noGrp="1"/>
          </p:cNvSpPr>
          <p:nvPr>
            <p:ph type="dt" sz="half" idx="2"/>
          </p:nvPr>
        </p:nvSpPr>
        <p:spPr>
          <a:xfrm>
            <a:off x="457200" y="4812506"/>
            <a:ext cx="2133600" cy="273844"/>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a:t>August 2023</a:t>
            </a:r>
          </a:p>
        </p:txBody>
      </p:sp>
      <p:sp>
        <p:nvSpPr>
          <p:cNvPr id="8" name="Footer Placeholder 4">
            <a:extLst>
              <a:ext uri="{FF2B5EF4-FFF2-40B4-BE49-F238E27FC236}">
                <a16:creationId xmlns:a16="http://schemas.microsoft.com/office/drawing/2014/main" id="{E6C9EE3A-4484-FB0A-872B-30DB8EE2ECD8}"/>
              </a:ext>
            </a:extLst>
          </p:cNvPr>
          <p:cNvSpPr>
            <a:spLocks noGrp="1"/>
          </p:cNvSpPr>
          <p:nvPr>
            <p:ph type="ftr" sz="quarter" idx="3"/>
          </p:nvPr>
        </p:nvSpPr>
        <p:spPr>
          <a:xfrm>
            <a:off x="3124200" y="4812506"/>
            <a:ext cx="2895600" cy="273844"/>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p>
        </p:txBody>
      </p:sp>
      <p:sp>
        <p:nvSpPr>
          <p:cNvPr id="9" name="Slide Number Placeholder 5">
            <a:extLst>
              <a:ext uri="{FF2B5EF4-FFF2-40B4-BE49-F238E27FC236}">
                <a16:creationId xmlns:a16="http://schemas.microsoft.com/office/drawing/2014/main" id="{2F05D49D-F7B6-A2A7-DF3A-336EDE968BF3}"/>
              </a:ext>
            </a:extLst>
          </p:cNvPr>
          <p:cNvSpPr>
            <a:spLocks noGrp="1"/>
          </p:cNvSpPr>
          <p:nvPr>
            <p:ph type="sldNum" sz="quarter" idx="4"/>
          </p:nvPr>
        </p:nvSpPr>
        <p:spPr>
          <a:xfrm>
            <a:off x="6553200" y="4812506"/>
            <a:ext cx="2133600" cy="273844"/>
          </a:xfrm>
          <a:prstGeom prst="rect">
            <a:avLst/>
          </a:prstGeom>
        </p:spPr>
        <p:txBody>
          <a:bodyPr vert="horz" lIns="91440" tIns="45720" rIns="91440" bIns="45720" rtlCol="0" anchor="ctr"/>
          <a:lstStyle>
            <a:lvl1pPr algn="r">
              <a:defRPr sz="1100">
                <a:solidFill>
                  <a:schemeClr val="tx1">
                    <a:tint val="75000"/>
                  </a:schemeClr>
                </a:solidFill>
              </a:defRPr>
            </a:lvl1p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8242403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5717B-3C73-C769-1EFF-E7AE20A09A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F11C38-CA9C-46FB-3D62-FA54EF1C05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D9AE66-02B7-5935-43B7-2E82E5FDAC51}"/>
              </a:ext>
            </a:extLst>
          </p:cNvPr>
          <p:cNvSpPr>
            <a:spLocks noGrp="1"/>
          </p:cNvSpPr>
          <p:nvPr>
            <p:ph type="dt" sz="half" idx="10"/>
          </p:nvPr>
        </p:nvSpPr>
        <p:spPr>
          <a:xfrm>
            <a:off x="457200" y="4683919"/>
            <a:ext cx="2133600" cy="357188"/>
          </a:xfrm>
          <a:prstGeom prst="rect">
            <a:avLst/>
          </a:prstGeom>
        </p:spPr>
        <p:txBody>
          <a:bodyPr/>
          <a:lstStyle>
            <a:lvl1pPr>
              <a:defRPr/>
            </a:lvl1pPr>
          </a:lstStyle>
          <a:p>
            <a:r>
              <a:rPr lang="en-US" altLang="en-US" dirty="0"/>
              <a:t>August 2023</a:t>
            </a:r>
            <a:endParaRPr lang="es-ES" altLang="en-US" dirty="0"/>
          </a:p>
        </p:txBody>
      </p:sp>
      <p:sp>
        <p:nvSpPr>
          <p:cNvPr id="5" name="Footer Placeholder 4">
            <a:extLst>
              <a:ext uri="{FF2B5EF4-FFF2-40B4-BE49-F238E27FC236}">
                <a16:creationId xmlns:a16="http://schemas.microsoft.com/office/drawing/2014/main" id="{DC0CBDC2-C481-7DCC-E45F-7B6A65E4A7E2}"/>
              </a:ext>
            </a:extLst>
          </p:cNvPr>
          <p:cNvSpPr>
            <a:spLocks noGrp="1"/>
          </p:cNvSpPr>
          <p:nvPr>
            <p:ph type="ftr" sz="quarter" idx="11"/>
          </p:nvPr>
        </p:nvSpPr>
        <p:spPr>
          <a:xfrm>
            <a:off x="3124200" y="4683919"/>
            <a:ext cx="2895600" cy="357188"/>
          </a:xfrm>
          <a:prstGeom prst="rect">
            <a:avLst/>
          </a:prstGeom>
        </p:spPr>
        <p:txBody>
          <a:bodyPr/>
          <a:lstStyle>
            <a:lvl1pPr>
              <a:defRPr/>
            </a:lvl1pPr>
          </a:lstStyle>
          <a:p>
            <a:endParaRPr lang="es-ES" altLang="en-US" dirty="0"/>
          </a:p>
        </p:txBody>
      </p:sp>
      <p:sp>
        <p:nvSpPr>
          <p:cNvPr id="6" name="Slide Number Placeholder 5">
            <a:extLst>
              <a:ext uri="{FF2B5EF4-FFF2-40B4-BE49-F238E27FC236}">
                <a16:creationId xmlns:a16="http://schemas.microsoft.com/office/drawing/2014/main" id="{4F3A3572-9B2E-E0E0-5F37-0CDC9AD3D8C8}"/>
              </a:ext>
            </a:extLst>
          </p:cNvPr>
          <p:cNvSpPr>
            <a:spLocks noGrp="1"/>
          </p:cNvSpPr>
          <p:nvPr>
            <p:ph type="sldNum" sz="quarter" idx="12"/>
          </p:nvPr>
        </p:nvSpPr>
        <p:spPr>
          <a:xfrm>
            <a:off x="6553200" y="4683919"/>
            <a:ext cx="2133600" cy="357188"/>
          </a:xfrm>
          <a:prstGeom prst="rect">
            <a:avLst/>
          </a:prstGeom>
        </p:spPr>
        <p:txBody>
          <a:bodyPr/>
          <a:lstStyle>
            <a:lvl1pPr>
              <a:defRPr/>
            </a:lvl1pPr>
          </a:lstStyle>
          <a:p>
            <a:fld id="{4E80827C-5B5F-7B4D-92B2-0BDEBFCC4BCD}" type="slidenum">
              <a:rPr lang="es-ES" altLang="en-US"/>
              <a:pPr/>
              <a:t>‹#›</a:t>
            </a:fld>
            <a:endParaRPr lang="es-ES" altLang="en-US" dirty="0"/>
          </a:p>
        </p:txBody>
      </p:sp>
    </p:spTree>
    <p:extLst>
      <p:ext uri="{BB962C8B-B14F-4D97-AF65-F5344CB8AC3E}">
        <p14:creationId xmlns:p14="http://schemas.microsoft.com/office/powerpoint/2010/main" val="40239194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C938D-AC52-C6BD-C3B5-BD8EFCAF0E1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06A2D62-7B36-7C0D-CA9B-5935F1334F56}"/>
              </a:ext>
            </a:extLst>
          </p:cNvPr>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7" name="Date Placeholder 3">
            <a:extLst>
              <a:ext uri="{FF2B5EF4-FFF2-40B4-BE49-F238E27FC236}">
                <a16:creationId xmlns:a16="http://schemas.microsoft.com/office/drawing/2014/main" id="{A885CCCD-7E54-6144-7D24-5F1C098783C7}"/>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a:t>August 2023</a:t>
            </a:r>
          </a:p>
        </p:txBody>
      </p:sp>
      <p:sp>
        <p:nvSpPr>
          <p:cNvPr id="8" name="Footer Placeholder 4">
            <a:extLst>
              <a:ext uri="{FF2B5EF4-FFF2-40B4-BE49-F238E27FC236}">
                <a16:creationId xmlns:a16="http://schemas.microsoft.com/office/drawing/2014/main" id="{2F169CED-66B2-AD29-B653-C5A0A7F5CF49}"/>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p>
        </p:txBody>
      </p:sp>
      <p:sp>
        <p:nvSpPr>
          <p:cNvPr id="9" name="Slide Number Placeholder 5">
            <a:extLst>
              <a:ext uri="{FF2B5EF4-FFF2-40B4-BE49-F238E27FC236}">
                <a16:creationId xmlns:a16="http://schemas.microsoft.com/office/drawing/2014/main" id="{F4BDCE5A-E569-A8DA-D7FF-8A87589BE64E}"/>
              </a:ext>
            </a:extLst>
          </p:cNvPr>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100">
                <a:solidFill>
                  <a:schemeClr val="tx1">
                    <a:tint val="75000"/>
                  </a:schemeClr>
                </a:solidFill>
              </a:defRPr>
            </a:lvl1p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454482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466C9-A774-240A-9FF8-F620B4B116B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4419AD-4E21-C712-CFC6-D3FC9E0969E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Date Placeholder 3">
            <a:extLst>
              <a:ext uri="{FF2B5EF4-FFF2-40B4-BE49-F238E27FC236}">
                <a16:creationId xmlns:a16="http://schemas.microsoft.com/office/drawing/2014/main" id="{8B3AFE5A-90DC-B9C2-E662-E181067CAD14}"/>
              </a:ext>
            </a:extLst>
          </p:cNvPr>
          <p:cNvSpPr>
            <a:spLocks noGrp="1"/>
          </p:cNvSpPr>
          <p:nvPr>
            <p:ph type="dt" sz="half" idx="2"/>
          </p:nvPr>
        </p:nvSpPr>
        <p:spPr>
          <a:xfrm>
            <a:off x="457200" y="4812506"/>
            <a:ext cx="2133600" cy="273844"/>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a:t>August 2023</a:t>
            </a:r>
          </a:p>
        </p:txBody>
      </p:sp>
      <p:sp>
        <p:nvSpPr>
          <p:cNvPr id="8" name="Footer Placeholder 4">
            <a:extLst>
              <a:ext uri="{FF2B5EF4-FFF2-40B4-BE49-F238E27FC236}">
                <a16:creationId xmlns:a16="http://schemas.microsoft.com/office/drawing/2014/main" id="{E6C9EE3A-4484-FB0A-872B-30DB8EE2ECD8}"/>
              </a:ext>
            </a:extLst>
          </p:cNvPr>
          <p:cNvSpPr>
            <a:spLocks noGrp="1"/>
          </p:cNvSpPr>
          <p:nvPr>
            <p:ph type="ftr" sz="quarter" idx="3"/>
          </p:nvPr>
        </p:nvSpPr>
        <p:spPr>
          <a:xfrm>
            <a:off x="3124200" y="4812506"/>
            <a:ext cx="2895600" cy="273844"/>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p>
        </p:txBody>
      </p:sp>
      <p:sp>
        <p:nvSpPr>
          <p:cNvPr id="9" name="Slide Number Placeholder 5">
            <a:extLst>
              <a:ext uri="{FF2B5EF4-FFF2-40B4-BE49-F238E27FC236}">
                <a16:creationId xmlns:a16="http://schemas.microsoft.com/office/drawing/2014/main" id="{2F05D49D-F7B6-A2A7-DF3A-336EDE968BF3}"/>
              </a:ext>
            </a:extLst>
          </p:cNvPr>
          <p:cNvSpPr>
            <a:spLocks noGrp="1"/>
          </p:cNvSpPr>
          <p:nvPr>
            <p:ph type="sldNum" sz="quarter" idx="4"/>
          </p:nvPr>
        </p:nvSpPr>
        <p:spPr>
          <a:xfrm>
            <a:off x="6553200" y="4812506"/>
            <a:ext cx="2133600" cy="273844"/>
          </a:xfrm>
          <a:prstGeom prst="rect">
            <a:avLst/>
          </a:prstGeom>
        </p:spPr>
        <p:txBody>
          <a:bodyPr vert="horz" lIns="91440" tIns="45720" rIns="91440" bIns="45720" rtlCol="0" anchor="ctr"/>
          <a:lstStyle>
            <a:lvl1pPr algn="r">
              <a:defRPr sz="1100">
                <a:solidFill>
                  <a:schemeClr val="tx1">
                    <a:tint val="75000"/>
                  </a:schemeClr>
                </a:solidFill>
              </a:defRPr>
            </a:lvl1p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22260809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889F2-2AD1-8A7E-7052-724A9BF27D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B53A9D-D12F-1B1E-DE15-579AF62104E0}"/>
              </a:ext>
            </a:extLst>
          </p:cNvPr>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048DCD-A23F-F185-5341-CFC246EA8C13}"/>
              </a:ext>
            </a:extLst>
          </p:cNvPr>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3263A9F3-0787-4BD6-4174-A5D0ECF2E851}"/>
              </a:ext>
            </a:extLst>
          </p:cNvPr>
          <p:cNvSpPr>
            <a:spLocks noGrp="1"/>
          </p:cNvSpPr>
          <p:nvPr>
            <p:ph type="dt" sz="half" idx="10"/>
          </p:nvPr>
        </p:nvSpPr>
        <p:spPr>
          <a:xfrm>
            <a:off x="457200" y="4767263"/>
            <a:ext cx="2133600" cy="273844"/>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a:t>August 2023</a:t>
            </a:r>
          </a:p>
        </p:txBody>
      </p:sp>
      <p:sp>
        <p:nvSpPr>
          <p:cNvPr id="9" name="Footer Placeholder 4">
            <a:extLst>
              <a:ext uri="{FF2B5EF4-FFF2-40B4-BE49-F238E27FC236}">
                <a16:creationId xmlns:a16="http://schemas.microsoft.com/office/drawing/2014/main" id="{0A9D1BA1-1F80-E78E-3E10-E46678617864}"/>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D1F77596-CA31-F4EE-081C-177211329C6E}"/>
              </a:ext>
            </a:extLst>
          </p:cNvPr>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100">
                <a:solidFill>
                  <a:schemeClr val="tx1">
                    <a:tint val="75000"/>
                  </a:schemeClr>
                </a:solidFill>
              </a:defRPr>
            </a:lvl1p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9325753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0A6EF-D264-A366-93E8-836B76921A00}"/>
              </a:ext>
            </a:extLst>
          </p:cNvPr>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575A0C-DF75-C865-FE86-2BC1CE32F7D3}"/>
              </a:ext>
            </a:extLst>
          </p:cNvPr>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21651BE-CF7F-D798-11E9-BEE622D21C89}"/>
              </a:ext>
            </a:extLst>
          </p:cNvPr>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39DE13-2B8C-F194-D63F-3BB832606F80}"/>
              </a:ext>
            </a:extLst>
          </p:cNvPr>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FF78F74-517D-6E9F-DAD9-D06BF40483FC}"/>
              </a:ext>
            </a:extLst>
          </p:cNvPr>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06CD38-7654-46D0-B493-2F822018A41D}"/>
              </a:ext>
            </a:extLst>
          </p:cNvPr>
          <p:cNvSpPr>
            <a:spLocks noGrp="1"/>
          </p:cNvSpPr>
          <p:nvPr>
            <p:ph type="dt" sz="half" idx="10"/>
          </p:nvPr>
        </p:nvSpPr>
        <p:spPr>
          <a:xfrm>
            <a:off x="457200" y="4683919"/>
            <a:ext cx="2133600" cy="357188"/>
          </a:xfrm>
          <a:prstGeom prst="rect">
            <a:avLst/>
          </a:prstGeom>
        </p:spPr>
        <p:txBody>
          <a:bodyPr/>
          <a:lstStyle>
            <a:lvl1pPr>
              <a:defRPr/>
            </a:lvl1pPr>
          </a:lstStyle>
          <a:p>
            <a:r>
              <a:rPr lang="en-US" altLang="en-US" dirty="0"/>
              <a:t>August 2023</a:t>
            </a:r>
            <a:endParaRPr lang="es-ES" altLang="en-US" dirty="0"/>
          </a:p>
        </p:txBody>
      </p:sp>
      <p:sp>
        <p:nvSpPr>
          <p:cNvPr id="8" name="Footer Placeholder 7">
            <a:extLst>
              <a:ext uri="{FF2B5EF4-FFF2-40B4-BE49-F238E27FC236}">
                <a16:creationId xmlns:a16="http://schemas.microsoft.com/office/drawing/2014/main" id="{7A834BC5-071B-E775-5259-9776414EC0E6}"/>
              </a:ext>
            </a:extLst>
          </p:cNvPr>
          <p:cNvSpPr>
            <a:spLocks noGrp="1"/>
          </p:cNvSpPr>
          <p:nvPr>
            <p:ph type="ftr" sz="quarter" idx="11"/>
          </p:nvPr>
        </p:nvSpPr>
        <p:spPr>
          <a:xfrm>
            <a:off x="3124200" y="4683919"/>
            <a:ext cx="2895600" cy="357188"/>
          </a:xfrm>
          <a:prstGeom prst="rect">
            <a:avLst/>
          </a:prstGeom>
        </p:spPr>
        <p:txBody>
          <a:bodyPr/>
          <a:lstStyle>
            <a:lvl1pPr>
              <a:defRPr/>
            </a:lvl1pPr>
          </a:lstStyle>
          <a:p>
            <a:endParaRPr lang="es-ES" altLang="en-US" dirty="0"/>
          </a:p>
        </p:txBody>
      </p:sp>
      <p:sp>
        <p:nvSpPr>
          <p:cNvPr id="9" name="Slide Number Placeholder 8">
            <a:extLst>
              <a:ext uri="{FF2B5EF4-FFF2-40B4-BE49-F238E27FC236}">
                <a16:creationId xmlns:a16="http://schemas.microsoft.com/office/drawing/2014/main" id="{84DA4936-87BD-F3B0-8489-80D0FBECD911}"/>
              </a:ext>
            </a:extLst>
          </p:cNvPr>
          <p:cNvSpPr>
            <a:spLocks noGrp="1"/>
          </p:cNvSpPr>
          <p:nvPr>
            <p:ph type="sldNum" sz="quarter" idx="12"/>
          </p:nvPr>
        </p:nvSpPr>
        <p:spPr>
          <a:xfrm>
            <a:off x="6553200" y="4683919"/>
            <a:ext cx="2133600" cy="357188"/>
          </a:xfrm>
          <a:prstGeom prst="rect">
            <a:avLst/>
          </a:prstGeom>
        </p:spPr>
        <p:txBody>
          <a:bodyPr/>
          <a:lstStyle>
            <a:lvl1pPr>
              <a:defRPr/>
            </a:lvl1pPr>
          </a:lstStyle>
          <a:p>
            <a:fld id="{ACDF18DE-6DFF-684F-9DF9-6E6A0579505D}" type="slidenum">
              <a:rPr lang="es-ES" altLang="en-US"/>
              <a:pPr/>
              <a:t>‹#›</a:t>
            </a:fld>
            <a:endParaRPr lang="es-ES" altLang="en-US" dirty="0"/>
          </a:p>
        </p:txBody>
      </p:sp>
    </p:spTree>
    <p:extLst>
      <p:ext uri="{BB962C8B-B14F-4D97-AF65-F5344CB8AC3E}">
        <p14:creationId xmlns:p14="http://schemas.microsoft.com/office/powerpoint/2010/main" val="24362708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2D456-C764-FEC0-C455-569A55B3DF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8E013C-5A38-37D7-F73A-0CDC5912CD1F}"/>
              </a:ext>
            </a:extLst>
          </p:cNvPr>
          <p:cNvSpPr>
            <a:spLocks noGrp="1"/>
          </p:cNvSpPr>
          <p:nvPr>
            <p:ph type="dt" sz="half" idx="10"/>
          </p:nvPr>
        </p:nvSpPr>
        <p:spPr>
          <a:xfrm>
            <a:off x="457200" y="4683919"/>
            <a:ext cx="2133600" cy="357188"/>
          </a:xfrm>
          <a:prstGeom prst="rect">
            <a:avLst/>
          </a:prstGeom>
        </p:spPr>
        <p:txBody>
          <a:bodyPr/>
          <a:lstStyle>
            <a:lvl1pPr>
              <a:defRPr/>
            </a:lvl1pPr>
          </a:lstStyle>
          <a:p>
            <a:r>
              <a:rPr lang="en-US" altLang="en-US" dirty="0"/>
              <a:t>August 2023</a:t>
            </a:r>
            <a:endParaRPr lang="es-ES" altLang="en-US" dirty="0"/>
          </a:p>
        </p:txBody>
      </p:sp>
      <p:sp>
        <p:nvSpPr>
          <p:cNvPr id="4" name="Footer Placeholder 3">
            <a:extLst>
              <a:ext uri="{FF2B5EF4-FFF2-40B4-BE49-F238E27FC236}">
                <a16:creationId xmlns:a16="http://schemas.microsoft.com/office/drawing/2014/main" id="{05F0F787-AD51-640D-DF46-A592B07695FF}"/>
              </a:ext>
            </a:extLst>
          </p:cNvPr>
          <p:cNvSpPr>
            <a:spLocks noGrp="1"/>
          </p:cNvSpPr>
          <p:nvPr>
            <p:ph type="ftr" sz="quarter" idx="11"/>
          </p:nvPr>
        </p:nvSpPr>
        <p:spPr>
          <a:xfrm>
            <a:off x="3124200" y="4683919"/>
            <a:ext cx="2895600" cy="357188"/>
          </a:xfrm>
          <a:prstGeom prst="rect">
            <a:avLst/>
          </a:prstGeom>
        </p:spPr>
        <p:txBody>
          <a:bodyPr/>
          <a:lstStyle>
            <a:lvl1pPr>
              <a:defRPr/>
            </a:lvl1pPr>
          </a:lstStyle>
          <a:p>
            <a:endParaRPr lang="es-ES" altLang="en-US" dirty="0"/>
          </a:p>
        </p:txBody>
      </p:sp>
      <p:sp>
        <p:nvSpPr>
          <p:cNvPr id="5" name="Slide Number Placeholder 4">
            <a:extLst>
              <a:ext uri="{FF2B5EF4-FFF2-40B4-BE49-F238E27FC236}">
                <a16:creationId xmlns:a16="http://schemas.microsoft.com/office/drawing/2014/main" id="{C14FC9C8-A726-6D7C-5B60-A72D79664EA6}"/>
              </a:ext>
            </a:extLst>
          </p:cNvPr>
          <p:cNvSpPr>
            <a:spLocks noGrp="1"/>
          </p:cNvSpPr>
          <p:nvPr>
            <p:ph type="sldNum" sz="quarter" idx="12"/>
          </p:nvPr>
        </p:nvSpPr>
        <p:spPr>
          <a:xfrm>
            <a:off x="6553200" y="4683919"/>
            <a:ext cx="2133600" cy="357188"/>
          </a:xfrm>
          <a:prstGeom prst="rect">
            <a:avLst/>
          </a:prstGeom>
        </p:spPr>
        <p:txBody>
          <a:bodyPr/>
          <a:lstStyle>
            <a:lvl1pPr>
              <a:defRPr/>
            </a:lvl1pPr>
          </a:lstStyle>
          <a:p>
            <a:fld id="{24E8E020-2727-FF41-9817-C2FFC8253B4C}" type="slidenum">
              <a:rPr lang="es-ES" altLang="en-US"/>
              <a:pPr/>
              <a:t>‹#›</a:t>
            </a:fld>
            <a:endParaRPr lang="es-ES" altLang="en-US" dirty="0"/>
          </a:p>
        </p:txBody>
      </p:sp>
    </p:spTree>
    <p:extLst>
      <p:ext uri="{BB962C8B-B14F-4D97-AF65-F5344CB8AC3E}">
        <p14:creationId xmlns:p14="http://schemas.microsoft.com/office/powerpoint/2010/main" val="12344898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FB973A-6617-FF2B-A50E-606E907B3877}"/>
              </a:ext>
            </a:extLst>
          </p:cNvPr>
          <p:cNvSpPr>
            <a:spLocks noGrp="1"/>
          </p:cNvSpPr>
          <p:nvPr>
            <p:ph type="dt" sz="half" idx="10"/>
          </p:nvPr>
        </p:nvSpPr>
        <p:spPr>
          <a:xfrm>
            <a:off x="457200" y="4683919"/>
            <a:ext cx="2133600" cy="357188"/>
          </a:xfrm>
          <a:prstGeom prst="rect">
            <a:avLst/>
          </a:prstGeom>
        </p:spPr>
        <p:txBody>
          <a:bodyPr/>
          <a:lstStyle>
            <a:lvl1pPr>
              <a:defRPr/>
            </a:lvl1pPr>
          </a:lstStyle>
          <a:p>
            <a:r>
              <a:rPr lang="en-US" altLang="en-US" dirty="0"/>
              <a:t>August 2023</a:t>
            </a:r>
            <a:endParaRPr lang="es-ES" altLang="en-US" dirty="0"/>
          </a:p>
        </p:txBody>
      </p:sp>
      <p:sp>
        <p:nvSpPr>
          <p:cNvPr id="3" name="Footer Placeholder 2">
            <a:extLst>
              <a:ext uri="{FF2B5EF4-FFF2-40B4-BE49-F238E27FC236}">
                <a16:creationId xmlns:a16="http://schemas.microsoft.com/office/drawing/2014/main" id="{8AFA966E-51E4-4EB5-3ACD-E32744B874A4}"/>
              </a:ext>
            </a:extLst>
          </p:cNvPr>
          <p:cNvSpPr>
            <a:spLocks noGrp="1"/>
          </p:cNvSpPr>
          <p:nvPr>
            <p:ph type="ftr" sz="quarter" idx="11"/>
          </p:nvPr>
        </p:nvSpPr>
        <p:spPr>
          <a:xfrm>
            <a:off x="3124200" y="4683919"/>
            <a:ext cx="2895600" cy="357188"/>
          </a:xfrm>
          <a:prstGeom prst="rect">
            <a:avLst/>
          </a:prstGeom>
        </p:spPr>
        <p:txBody>
          <a:bodyPr/>
          <a:lstStyle>
            <a:lvl1pPr>
              <a:defRPr/>
            </a:lvl1pPr>
          </a:lstStyle>
          <a:p>
            <a:endParaRPr lang="es-ES" altLang="en-US" dirty="0"/>
          </a:p>
        </p:txBody>
      </p:sp>
      <p:sp>
        <p:nvSpPr>
          <p:cNvPr id="4" name="Slide Number Placeholder 3">
            <a:extLst>
              <a:ext uri="{FF2B5EF4-FFF2-40B4-BE49-F238E27FC236}">
                <a16:creationId xmlns:a16="http://schemas.microsoft.com/office/drawing/2014/main" id="{49BBC516-2865-AD82-C95D-59B8CFA2BEEE}"/>
              </a:ext>
            </a:extLst>
          </p:cNvPr>
          <p:cNvSpPr>
            <a:spLocks noGrp="1"/>
          </p:cNvSpPr>
          <p:nvPr>
            <p:ph type="sldNum" sz="quarter" idx="12"/>
          </p:nvPr>
        </p:nvSpPr>
        <p:spPr>
          <a:xfrm>
            <a:off x="6553200" y="4683919"/>
            <a:ext cx="2133600" cy="357188"/>
          </a:xfrm>
          <a:prstGeom prst="rect">
            <a:avLst/>
          </a:prstGeom>
        </p:spPr>
        <p:txBody>
          <a:bodyPr/>
          <a:lstStyle>
            <a:lvl1pPr>
              <a:defRPr/>
            </a:lvl1pPr>
          </a:lstStyle>
          <a:p>
            <a:fld id="{22C9231B-66BA-B14D-8090-488CC4CB2E98}" type="slidenum">
              <a:rPr lang="es-ES" altLang="en-US"/>
              <a:pPr/>
              <a:t>‹#›</a:t>
            </a:fld>
            <a:endParaRPr lang="es-ES" altLang="en-US" dirty="0"/>
          </a:p>
        </p:txBody>
      </p:sp>
    </p:spTree>
    <p:extLst>
      <p:ext uri="{BB962C8B-B14F-4D97-AF65-F5344CB8AC3E}">
        <p14:creationId xmlns:p14="http://schemas.microsoft.com/office/powerpoint/2010/main" val="3541380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AADEB-FB54-EF15-8FCA-EF313C33E418}"/>
              </a:ext>
            </a:extLst>
          </p:cNvPr>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509E5BE-144C-E2A8-1210-2AC0D88F4D83}"/>
              </a:ext>
            </a:extLst>
          </p:cNvPr>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8675C2-723A-786B-FFA4-120D27A964A7}"/>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47CDF04-C480-9FDE-0677-456BE7C2A83B}"/>
              </a:ext>
            </a:extLst>
          </p:cNvPr>
          <p:cNvSpPr>
            <a:spLocks noGrp="1"/>
          </p:cNvSpPr>
          <p:nvPr>
            <p:ph type="dt" sz="half" idx="10"/>
          </p:nvPr>
        </p:nvSpPr>
        <p:spPr>
          <a:xfrm>
            <a:off x="457200" y="4683919"/>
            <a:ext cx="2133600" cy="357188"/>
          </a:xfrm>
          <a:prstGeom prst="rect">
            <a:avLst/>
          </a:prstGeom>
        </p:spPr>
        <p:txBody>
          <a:bodyPr/>
          <a:lstStyle>
            <a:lvl1pPr>
              <a:defRPr/>
            </a:lvl1pPr>
          </a:lstStyle>
          <a:p>
            <a:r>
              <a:rPr lang="en-US" altLang="en-US" dirty="0"/>
              <a:t>August 2023</a:t>
            </a:r>
            <a:endParaRPr lang="es-ES" altLang="en-US" dirty="0"/>
          </a:p>
        </p:txBody>
      </p:sp>
      <p:sp>
        <p:nvSpPr>
          <p:cNvPr id="6" name="Footer Placeholder 5">
            <a:extLst>
              <a:ext uri="{FF2B5EF4-FFF2-40B4-BE49-F238E27FC236}">
                <a16:creationId xmlns:a16="http://schemas.microsoft.com/office/drawing/2014/main" id="{67700DD0-CF22-456F-FBF9-F9B387D21C54}"/>
              </a:ext>
            </a:extLst>
          </p:cNvPr>
          <p:cNvSpPr>
            <a:spLocks noGrp="1"/>
          </p:cNvSpPr>
          <p:nvPr>
            <p:ph type="ftr" sz="quarter" idx="11"/>
          </p:nvPr>
        </p:nvSpPr>
        <p:spPr>
          <a:xfrm>
            <a:off x="3124200" y="4683919"/>
            <a:ext cx="2895600" cy="357188"/>
          </a:xfrm>
          <a:prstGeom prst="rect">
            <a:avLst/>
          </a:prstGeom>
        </p:spPr>
        <p:txBody>
          <a:bodyPr/>
          <a:lstStyle>
            <a:lvl1pPr>
              <a:defRPr/>
            </a:lvl1pPr>
          </a:lstStyle>
          <a:p>
            <a:endParaRPr lang="es-ES" altLang="en-US" dirty="0"/>
          </a:p>
        </p:txBody>
      </p:sp>
      <p:sp>
        <p:nvSpPr>
          <p:cNvPr id="7" name="Slide Number Placeholder 6">
            <a:extLst>
              <a:ext uri="{FF2B5EF4-FFF2-40B4-BE49-F238E27FC236}">
                <a16:creationId xmlns:a16="http://schemas.microsoft.com/office/drawing/2014/main" id="{4981D3B3-57D9-5778-B4C8-54292E442928}"/>
              </a:ext>
            </a:extLst>
          </p:cNvPr>
          <p:cNvSpPr>
            <a:spLocks noGrp="1"/>
          </p:cNvSpPr>
          <p:nvPr>
            <p:ph type="sldNum" sz="quarter" idx="12"/>
          </p:nvPr>
        </p:nvSpPr>
        <p:spPr>
          <a:xfrm>
            <a:off x="6553200" y="4683919"/>
            <a:ext cx="2133600" cy="357188"/>
          </a:xfrm>
          <a:prstGeom prst="rect">
            <a:avLst/>
          </a:prstGeom>
        </p:spPr>
        <p:txBody>
          <a:bodyPr/>
          <a:lstStyle>
            <a:lvl1pPr>
              <a:defRPr/>
            </a:lvl1pPr>
          </a:lstStyle>
          <a:p>
            <a:fld id="{8A5646FC-900B-6A46-9E43-498820EDB984}" type="slidenum">
              <a:rPr lang="es-ES" altLang="en-US"/>
              <a:pPr/>
              <a:t>‹#›</a:t>
            </a:fld>
            <a:endParaRPr lang="es-ES" altLang="en-US" dirty="0"/>
          </a:p>
        </p:txBody>
      </p:sp>
    </p:spTree>
    <p:extLst>
      <p:ext uri="{BB962C8B-B14F-4D97-AF65-F5344CB8AC3E}">
        <p14:creationId xmlns:p14="http://schemas.microsoft.com/office/powerpoint/2010/main" val="40296255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42FE2-445E-52F0-7FD6-F3E76E5DE144}"/>
              </a:ext>
            </a:extLst>
          </p:cNvPr>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503CFBA-E06C-E311-7076-2CD18671BC10}"/>
              </a:ext>
            </a:extLst>
          </p:cNvPr>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422272D4-78D2-E7E7-3B7E-F9BDF9776ED1}"/>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7BC29B5-5E08-2D55-1DF2-BEB8D3E64820}"/>
              </a:ext>
            </a:extLst>
          </p:cNvPr>
          <p:cNvSpPr>
            <a:spLocks noGrp="1"/>
          </p:cNvSpPr>
          <p:nvPr>
            <p:ph type="dt" sz="half" idx="10"/>
          </p:nvPr>
        </p:nvSpPr>
        <p:spPr>
          <a:xfrm>
            <a:off x="457200" y="4683919"/>
            <a:ext cx="2133600" cy="357188"/>
          </a:xfrm>
          <a:prstGeom prst="rect">
            <a:avLst/>
          </a:prstGeom>
        </p:spPr>
        <p:txBody>
          <a:bodyPr/>
          <a:lstStyle>
            <a:lvl1pPr>
              <a:defRPr/>
            </a:lvl1pPr>
          </a:lstStyle>
          <a:p>
            <a:r>
              <a:rPr lang="en-US" altLang="en-US" dirty="0"/>
              <a:t>August 2023</a:t>
            </a:r>
            <a:endParaRPr lang="es-ES" altLang="en-US" dirty="0"/>
          </a:p>
        </p:txBody>
      </p:sp>
      <p:sp>
        <p:nvSpPr>
          <p:cNvPr id="6" name="Footer Placeholder 5">
            <a:extLst>
              <a:ext uri="{FF2B5EF4-FFF2-40B4-BE49-F238E27FC236}">
                <a16:creationId xmlns:a16="http://schemas.microsoft.com/office/drawing/2014/main" id="{5A89332F-395E-50BB-6547-72AAA032315A}"/>
              </a:ext>
            </a:extLst>
          </p:cNvPr>
          <p:cNvSpPr>
            <a:spLocks noGrp="1"/>
          </p:cNvSpPr>
          <p:nvPr>
            <p:ph type="ftr" sz="quarter" idx="11"/>
          </p:nvPr>
        </p:nvSpPr>
        <p:spPr>
          <a:xfrm>
            <a:off x="3124200" y="4683919"/>
            <a:ext cx="2895600" cy="357188"/>
          </a:xfrm>
          <a:prstGeom prst="rect">
            <a:avLst/>
          </a:prstGeom>
        </p:spPr>
        <p:txBody>
          <a:bodyPr/>
          <a:lstStyle>
            <a:lvl1pPr>
              <a:defRPr/>
            </a:lvl1pPr>
          </a:lstStyle>
          <a:p>
            <a:endParaRPr lang="es-ES" altLang="en-US" dirty="0"/>
          </a:p>
        </p:txBody>
      </p:sp>
      <p:sp>
        <p:nvSpPr>
          <p:cNvPr id="7" name="Slide Number Placeholder 6">
            <a:extLst>
              <a:ext uri="{FF2B5EF4-FFF2-40B4-BE49-F238E27FC236}">
                <a16:creationId xmlns:a16="http://schemas.microsoft.com/office/drawing/2014/main" id="{145AB125-77DC-2525-6E13-1F7C803E900E}"/>
              </a:ext>
            </a:extLst>
          </p:cNvPr>
          <p:cNvSpPr>
            <a:spLocks noGrp="1"/>
          </p:cNvSpPr>
          <p:nvPr>
            <p:ph type="sldNum" sz="quarter" idx="12"/>
          </p:nvPr>
        </p:nvSpPr>
        <p:spPr>
          <a:xfrm>
            <a:off x="6553200" y="4683919"/>
            <a:ext cx="2133600" cy="357188"/>
          </a:xfrm>
          <a:prstGeom prst="rect">
            <a:avLst/>
          </a:prstGeom>
        </p:spPr>
        <p:txBody>
          <a:bodyPr/>
          <a:lstStyle>
            <a:lvl1pPr>
              <a:defRPr/>
            </a:lvl1pPr>
          </a:lstStyle>
          <a:p>
            <a:fld id="{20C46A68-5971-B44D-B213-A709275D594F}" type="slidenum">
              <a:rPr lang="es-ES" altLang="en-US"/>
              <a:pPr/>
              <a:t>‹#›</a:t>
            </a:fld>
            <a:endParaRPr lang="es-ES" altLang="en-US" dirty="0"/>
          </a:p>
        </p:txBody>
      </p:sp>
    </p:spTree>
    <p:extLst>
      <p:ext uri="{BB962C8B-B14F-4D97-AF65-F5344CB8AC3E}">
        <p14:creationId xmlns:p14="http://schemas.microsoft.com/office/powerpoint/2010/main" val="17643035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AB9DA-71AB-BDD3-0DAB-34BD75401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338052-2061-775A-A3BB-D42BB5B64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0F3EB6-7ADF-8CF9-174E-E7D07D229039}"/>
              </a:ext>
            </a:extLst>
          </p:cNvPr>
          <p:cNvSpPr>
            <a:spLocks noGrp="1"/>
          </p:cNvSpPr>
          <p:nvPr>
            <p:ph type="dt" sz="half" idx="10"/>
          </p:nvPr>
        </p:nvSpPr>
        <p:spPr>
          <a:xfrm>
            <a:off x="457200" y="4683919"/>
            <a:ext cx="2133600" cy="357188"/>
          </a:xfrm>
          <a:prstGeom prst="rect">
            <a:avLst/>
          </a:prstGeom>
        </p:spPr>
        <p:txBody>
          <a:bodyPr/>
          <a:lstStyle>
            <a:lvl1pPr>
              <a:defRPr/>
            </a:lvl1pPr>
          </a:lstStyle>
          <a:p>
            <a:r>
              <a:rPr lang="en-US" altLang="en-US" dirty="0"/>
              <a:t>August 2023</a:t>
            </a:r>
            <a:endParaRPr lang="es-ES" altLang="en-US" dirty="0"/>
          </a:p>
        </p:txBody>
      </p:sp>
      <p:sp>
        <p:nvSpPr>
          <p:cNvPr id="5" name="Footer Placeholder 4">
            <a:extLst>
              <a:ext uri="{FF2B5EF4-FFF2-40B4-BE49-F238E27FC236}">
                <a16:creationId xmlns:a16="http://schemas.microsoft.com/office/drawing/2014/main" id="{5DED615C-27A0-5CC1-B575-E6E61B5739D2}"/>
              </a:ext>
            </a:extLst>
          </p:cNvPr>
          <p:cNvSpPr>
            <a:spLocks noGrp="1"/>
          </p:cNvSpPr>
          <p:nvPr>
            <p:ph type="ftr" sz="quarter" idx="11"/>
          </p:nvPr>
        </p:nvSpPr>
        <p:spPr>
          <a:xfrm>
            <a:off x="3124200" y="4683919"/>
            <a:ext cx="2895600" cy="357188"/>
          </a:xfrm>
          <a:prstGeom prst="rect">
            <a:avLst/>
          </a:prstGeom>
        </p:spPr>
        <p:txBody>
          <a:bodyPr/>
          <a:lstStyle>
            <a:lvl1pPr>
              <a:defRPr/>
            </a:lvl1pPr>
          </a:lstStyle>
          <a:p>
            <a:endParaRPr lang="es-ES" altLang="en-US" dirty="0"/>
          </a:p>
        </p:txBody>
      </p:sp>
      <p:sp>
        <p:nvSpPr>
          <p:cNvPr id="6" name="Slide Number Placeholder 5">
            <a:extLst>
              <a:ext uri="{FF2B5EF4-FFF2-40B4-BE49-F238E27FC236}">
                <a16:creationId xmlns:a16="http://schemas.microsoft.com/office/drawing/2014/main" id="{73C670B0-396E-81AD-1CE6-5CDD5C71E2CF}"/>
              </a:ext>
            </a:extLst>
          </p:cNvPr>
          <p:cNvSpPr>
            <a:spLocks noGrp="1"/>
          </p:cNvSpPr>
          <p:nvPr>
            <p:ph type="sldNum" sz="quarter" idx="12"/>
          </p:nvPr>
        </p:nvSpPr>
        <p:spPr>
          <a:xfrm>
            <a:off x="6553200" y="4683919"/>
            <a:ext cx="2133600" cy="357188"/>
          </a:xfrm>
          <a:prstGeom prst="rect">
            <a:avLst/>
          </a:prstGeom>
        </p:spPr>
        <p:txBody>
          <a:bodyPr/>
          <a:lstStyle>
            <a:lvl1pPr>
              <a:defRPr/>
            </a:lvl1pPr>
          </a:lstStyle>
          <a:p>
            <a:fld id="{E9E63F97-D0A5-BC4F-A5B5-403AA571235C}" type="slidenum">
              <a:rPr lang="es-ES" altLang="en-US"/>
              <a:pPr/>
              <a:t>‹#›</a:t>
            </a:fld>
            <a:endParaRPr lang="es-ES" altLang="en-US" dirty="0"/>
          </a:p>
        </p:txBody>
      </p:sp>
    </p:spTree>
    <p:extLst>
      <p:ext uri="{BB962C8B-B14F-4D97-AF65-F5344CB8AC3E}">
        <p14:creationId xmlns:p14="http://schemas.microsoft.com/office/powerpoint/2010/main" val="8277834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0454D6-5175-298B-CA13-CF20B5D5EA60}"/>
              </a:ext>
            </a:extLst>
          </p:cNvPr>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DAF5B9-3D4D-D553-DA11-0E24383BC08D}"/>
              </a:ext>
            </a:extLst>
          </p:cNvPr>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E98AAF-2FE4-1557-0B2C-F0AD2C7C951D}"/>
              </a:ext>
            </a:extLst>
          </p:cNvPr>
          <p:cNvSpPr>
            <a:spLocks noGrp="1"/>
          </p:cNvSpPr>
          <p:nvPr>
            <p:ph type="dt" sz="half" idx="10"/>
          </p:nvPr>
        </p:nvSpPr>
        <p:spPr>
          <a:xfrm>
            <a:off x="457200" y="4683919"/>
            <a:ext cx="2133600" cy="357188"/>
          </a:xfrm>
          <a:prstGeom prst="rect">
            <a:avLst/>
          </a:prstGeom>
        </p:spPr>
        <p:txBody>
          <a:bodyPr/>
          <a:lstStyle>
            <a:lvl1pPr>
              <a:defRPr/>
            </a:lvl1pPr>
          </a:lstStyle>
          <a:p>
            <a:r>
              <a:rPr lang="en-US" altLang="en-US" dirty="0"/>
              <a:t>August 2023</a:t>
            </a:r>
            <a:endParaRPr lang="es-ES" altLang="en-US" dirty="0"/>
          </a:p>
        </p:txBody>
      </p:sp>
      <p:sp>
        <p:nvSpPr>
          <p:cNvPr id="5" name="Footer Placeholder 4">
            <a:extLst>
              <a:ext uri="{FF2B5EF4-FFF2-40B4-BE49-F238E27FC236}">
                <a16:creationId xmlns:a16="http://schemas.microsoft.com/office/drawing/2014/main" id="{16D9A81F-D9A5-6F93-FC96-C1D3DE2CCDFB}"/>
              </a:ext>
            </a:extLst>
          </p:cNvPr>
          <p:cNvSpPr>
            <a:spLocks noGrp="1"/>
          </p:cNvSpPr>
          <p:nvPr>
            <p:ph type="ftr" sz="quarter" idx="11"/>
          </p:nvPr>
        </p:nvSpPr>
        <p:spPr>
          <a:xfrm>
            <a:off x="3124200" y="4683919"/>
            <a:ext cx="2895600" cy="357188"/>
          </a:xfrm>
          <a:prstGeom prst="rect">
            <a:avLst/>
          </a:prstGeom>
        </p:spPr>
        <p:txBody>
          <a:bodyPr/>
          <a:lstStyle>
            <a:lvl1pPr>
              <a:defRPr/>
            </a:lvl1pPr>
          </a:lstStyle>
          <a:p>
            <a:endParaRPr lang="es-ES" altLang="en-US" dirty="0"/>
          </a:p>
        </p:txBody>
      </p:sp>
      <p:sp>
        <p:nvSpPr>
          <p:cNvPr id="6" name="Slide Number Placeholder 5">
            <a:extLst>
              <a:ext uri="{FF2B5EF4-FFF2-40B4-BE49-F238E27FC236}">
                <a16:creationId xmlns:a16="http://schemas.microsoft.com/office/drawing/2014/main" id="{1E18CD21-3F44-D71D-FC84-9FB00A5096B7}"/>
              </a:ext>
            </a:extLst>
          </p:cNvPr>
          <p:cNvSpPr>
            <a:spLocks noGrp="1"/>
          </p:cNvSpPr>
          <p:nvPr>
            <p:ph type="sldNum" sz="quarter" idx="12"/>
          </p:nvPr>
        </p:nvSpPr>
        <p:spPr>
          <a:xfrm>
            <a:off x="6553200" y="4683919"/>
            <a:ext cx="2133600" cy="357188"/>
          </a:xfrm>
          <a:prstGeom prst="rect">
            <a:avLst/>
          </a:prstGeom>
        </p:spPr>
        <p:txBody>
          <a:bodyPr/>
          <a:lstStyle>
            <a:lvl1pPr>
              <a:defRPr/>
            </a:lvl1pPr>
          </a:lstStyle>
          <a:p>
            <a:fld id="{89709C0C-B169-3740-9FF2-BAF58EB12673}" type="slidenum">
              <a:rPr lang="es-ES" altLang="en-US"/>
              <a:pPr/>
              <a:t>‹#›</a:t>
            </a:fld>
            <a:endParaRPr lang="es-ES" altLang="en-US" dirty="0"/>
          </a:p>
        </p:txBody>
      </p:sp>
    </p:spTree>
    <p:extLst>
      <p:ext uri="{BB962C8B-B14F-4D97-AF65-F5344CB8AC3E}">
        <p14:creationId xmlns:p14="http://schemas.microsoft.com/office/powerpoint/2010/main" val="4187706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5717B-3C73-C769-1EFF-E7AE20A09A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F11C38-CA9C-46FB-3D62-FA54EF1C05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D9AE66-02B7-5935-43B7-2E82E5FDAC51}"/>
              </a:ext>
            </a:extLst>
          </p:cNvPr>
          <p:cNvSpPr>
            <a:spLocks noGrp="1"/>
          </p:cNvSpPr>
          <p:nvPr>
            <p:ph type="dt" sz="half" idx="10"/>
          </p:nvPr>
        </p:nvSpPr>
        <p:spPr>
          <a:xfrm>
            <a:off x="457200" y="4683919"/>
            <a:ext cx="2133600" cy="357188"/>
          </a:xfrm>
          <a:prstGeom prst="rect">
            <a:avLst/>
          </a:prstGeom>
        </p:spPr>
        <p:txBody>
          <a:bodyPr/>
          <a:lstStyle>
            <a:lvl1pPr>
              <a:defRPr/>
            </a:lvl1pPr>
          </a:lstStyle>
          <a:p>
            <a:r>
              <a:rPr lang="en-US" altLang="en-US" dirty="0"/>
              <a:t>August 2023</a:t>
            </a:r>
            <a:endParaRPr lang="es-ES" altLang="en-US" dirty="0"/>
          </a:p>
        </p:txBody>
      </p:sp>
      <p:sp>
        <p:nvSpPr>
          <p:cNvPr id="5" name="Footer Placeholder 4">
            <a:extLst>
              <a:ext uri="{FF2B5EF4-FFF2-40B4-BE49-F238E27FC236}">
                <a16:creationId xmlns:a16="http://schemas.microsoft.com/office/drawing/2014/main" id="{DC0CBDC2-C481-7DCC-E45F-7B6A65E4A7E2}"/>
              </a:ext>
            </a:extLst>
          </p:cNvPr>
          <p:cNvSpPr>
            <a:spLocks noGrp="1"/>
          </p:cNvSpPr>
          <p:nvPr>
            <p:ph type="ftr" sz="quarter" idx="11"/>
          </p:nvPr>
        </p:nvSpPr>
        <p:spPr>
          <a:xfrm>
            <a:off x="3124200" y="4683919"/>
            <a:ext cx="2895600" cy="357188"/>
          </a:xfrm>
          <a:prstGeom prst="rect">
            <a:avLst/>
          </a:prstGeom>
        </p:spPr>
        <p:txBody>
          <a:bodyPr/>
          <a:lstStyle>
            <a:lvl1pPr>
              <a:defRPr/>
            </a:lvl1pPr>
          </a:lstStyle>
          <a:p>
            <a:endParaRPr lang="es-ES" altLang="en-US" dirty="0"/>
          </a:p>
        </p:txBody>
      </p:sp>
      <p:sp>
        <p:nvSpPr>
          <p:cNvPr id="6" name="Slide Number Placeholder 5">
            <a:extLst>
              <a:ext uri="{FF2B5EF4-FFF2-40B4-BE49-F238E27FC236}">
                <a16:creationId xmlns:a16="http://schemas.microsoft.com/office/drawing/2014/main" id="{4F3A3572-9B2E-E0E0-5F37-0CDC9AD3D8C8}"/>
              </a:ext>
            </a:extLst>
          </p:cNvPr>
          <p:cNvSpPr>
            <a:spLocks noGrp="1"/>
          </p:cNvSpPr>
          <p:nvPr>
            <p:ph type="sldNum" sz="quarter" idx="12"/>
          </p:nvPr>
        </p:nvSpPr>
        <p:spPr>
          <a:xfrm>
            <a:off x="6553200" y="4683919"/>
            <a:ext cx="2133600" cy="357188"/>
          </a:xfrm>
          <a:prstGeom prst="rect">
            <a:avLst/>
          </a:prstGeom>
        </p:spPr>
        <p:txBody>
          <a:bodyPr/>
          <a:lstStyle>
            <a:lvl1pPr>
              <a:defRPr/>
            </a:lvl1pPr>
          </a:lstStyle>
          <a:p>
            <a:fld id="{4E80827C-5B5F-7B4D-92B2-0BDEBFCC4BCD}" type="slidenum">
              <a:rPr lang="es-ES" altLang="en-US"/>
              <a:pPr/>
              <a:t>‹#›</a:t>
            </a:fld>
            <a:endParaRPr lang="es-ES" altLang="en-US" dirty="0"/>
          </a:p>
        </p:txBody>
      </p:sp>
    </p:spTree>
    <p:extLst>
      <p:ext uri="{BB962C8B-B14F-4D97-AF65-F5344CB8AC3E}">
        <p14:creationId xmlns:p14="http://schemas.microsoft.com/office/powerpoint/2010/main" val="467429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C938D-AC52-C6BD-C3B5-BD8EFCAF0E1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06A2D62-7B36-7C0D-CA9B-5935F1334F56}"/>
              </a:ext>
            </a:extLst>
          </p:cNvPr>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7" name="Date Placeholder 3">
            <a:extLst>
              <a:ext uri="{FF2B5EF4-FFF2-40B4-BE49-F238E27FC236}">
                <a16:creationId xmlns:a16="http://schemas.microsoft.com/office/drawing/2014/main" id="{A885CCCD-7E54-6144-7D24-5F1C098783C7}"/>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a:t>August 2023</a:t>
            </a:r>
          </a:p>
        </p:txBody>
      </p:sp>
      <p:sp>
        <p:nvSpPr>
          <p:cNvPr id="8" name="Footer Placeholder 4">
            <a:extLst>
              <a:ext uri="{FF2B5EF4-FFF2-40B4-BE49-F238E27FC236}">
                <a16:creationId xmlns:a16="http://schemas.microsoft.com/office/drawing/2014/main" id="{2F169CED-66B2-AD29-B653-C5A0A7F5CF49}"/>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p>
        </p:txBody>
      </p:sp>
      <p:sp>
        <p:nvSpPr>
          <p:cNvPr id="9" name="Slide Number Placeholder 5">
            <a:extLst>
              <a:ext uri="{FF2B5EF4-FFF2-40B4-BE49-F238E27FC236}">
                <a16:creationId xmlns:a16="http://schemas.microsoft.com/office/drawing/2014/main" id="{F4BDCE5A-E569-A8DA-D7FF-8A87589BE64E}"/>
              </a:ext>
            </a:extLst>
          </p:cNvPr>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100">
                <a:solidFill>
                  <a:schemeClr val="tx1">
                    <a:tint val="75000"/>
                  </a:schemeClr>
                </a:solidFill>
              </a:defRPr>
            </a:lvl1p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3937564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889F2-2AD1-8A7E-7052-724A9BF27D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B53A9D-D12F-1B1E-DE15-579AF62104E0}"/>
              </a:ext>
            </a:extLst>
          </p:cNvPr>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048DCD-A23F-F185-5341-CFC246EA8C13}"/>
              </a:ext>
            </a:extLst>
          </p:cNvPr>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3263A9F3-0787-4BD6-4174-A5D0ECF2E851}"/>
              </a:ext>
            </a:extLst>
          </p:cNvPr>
          <p:cNvSpPr>
            <a:spLocks noGrp="1"/>
          </p:cNvSpPr>
          <p:nvPr>
            <p:ph type="dt" sz="half" idx="10"/>
          </p:nvPr>
        </p:nvSpPr>
        <p:spPr>
          <a:xfrm>
            <a:off x="152400" y="4779646"/>
            <a:ext cx="2133600" cy="273844"/>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a:t>August 2023</a:t>
            </a:r>
          </a:p>
        </p:txBody>
      </p:sp>
      <p:sp>
        <p:nvSpPr>
          <p:cNvPr id="10" name="Slide Number Placeholder 5">
            <a:extLst>
              <a:ext uri="{FF2B5EF4-FFF2-40B4-BE49-F238E27FC236}">
                <a16:creationId xmlns:a16="http://schemas.microsoft.com/office/drawing/2014/main" id="{D1F77596-CA31-F4EE-081C-177211329C6E}"/>
              </a:ext>
            </a:extLst>
          </p:cNvPr>
          <p:cNvSpPr>
            <a:spLocks noGrp="1"/>
          </p:cNvSpPr>
          <p:nvPr>
            <p:ph type="sldNum" sz="quarter" idx="4"/>
          </p:nvPr>
        </p:nvSpPr>
        <p:spPr>
          <a:xfrm>
            <a:off x="6858000" y="4731546"/>
            <a:ext cx="2133600" cy="273844"/>
          </a:xfrm>
          <a:prstGeom prst="rect">
            <a:avLst/>
          </a:prstGeom>
        </p:spPr>
        <p:txBody>
          <a:bodyPr vert="horz" lIns="91440" tIns="45720" rIns="91440" bIns="45720" rtlCol="0" anchor="ctr"/>
          <a:lstStyle>
            <a:lvl1pPr algn="r">
              <a:defRPr sz="1100">
                <a:solidFill>
                  <a:schemeClr val="tx1">
                    <a:tint val="75000"/>
                  </a:schemeClr>
                </a:solidFill>
              </a:defRPr>
            </a:lvl1p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25878476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5.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image" Target="../media/image7.jpeg"/><Relationship Id="rId4" Type="http://schemas.openxmlformats.org/officeDocument/2006/relationships/slideLayout" Target="../slideLayouts/slideLayout37.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6.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image" Target="../media/image7.jpe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theme" Target="../theme/theme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7.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noProof="0"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2"/>
          </p:nvPr>
        </p:nvSpPr>
        <p:spPr>
          <a:xfrm>
            <a:off x="228600" y="4743928"/>
            <a:ext cx="2133600" cy="273844"/>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a:t>August 2023</a:t>
            </a:r>
          </a:p>
        </p:txBody>
      </p:sp>
      <p:sp>
        <p:nvSpPr>
          <p:cNvPr id="6" name="Slide Number Placeholder 5"/>
          <p:cNvSpPr>
            <a:spLocks noGrp="1"/>
          </p:cNvSpPr>
          <p:nvPr>
            <p:ph type="sldNum" sz="quarter" idx="4"/>
          </p:nvPr>
        </p:nvSpPr>
        <p:spPr>
          <a:xfrm>
            <a:off x="6781800" y="4767263"/>
            <a:ext cx="2133600" cy="273844"/>
          </a:xfrm>
          <a:prstGeom prst="rect">
            <a:avLst/>
          </a:prstGeom>
        </p:spPr>
        <p:txBody>
          <a:bodyPr vert="horz" lIns="91440" tIns="45720" rIns="91440" bIns="45720" rtlCol="0" anchor="ctr"/>
          <a:lstStyle>
            <a:lvl1pPr algn="r">
              <a:defRPr sz="1100">
                <a:solidFill>
                  <a:schemeClr val="tx1">
                    <a:tint val="75000"/>
                  </a:schemeClr>
                </a:solidFill>
              </a:defRPr>
            </a:lvl1p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4287601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5" r:id="rId5"/>
  </p:sldLayoutIdLst>
  <p:hf hdr="0"/>
  <p:txStyles>
    <p:titleStyle>
      <a:lvl1pPr algn="ctr" defTabSz="914400" rtl="0" eaLnBrk="1" latinLnBrk="0" hangingPunct="1">
        <a:spcBef>
          <a:spcPct val="0"/>
        </a:spcBef>
        <a:buNone/>
        <a:defRPr sz="4000" kern="1200">
          <a:solidFill>
            <a:schemeClr val="tx1"/>
          </a:solidFill>
          <a:latin typeface="+mj-lt"/>
          <a:ea typeface="+mj-ea"/>
          <a:cs typeface="+mj-cs"/>
        </a:defRPr>
      </a:lvl1pPr>
    </p:titleStyle>
    <p:bodyStyle>
      <a:lvl1pPr marL="290513" indent="-290513" algn="l" defTabSz="914400" rtl="0" eaLnBrk="1" latinLnBrk="0" hangingPunct="1">
        <a:spcBef>
          <a:spcPct val="20000"/>
        </a:spcBef>
        <a:buFont typeface="Arial" pitchFamily="34" charset="0"/>
        <a:buChar char="•"/>
        <a:tabLst/>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SzPct val="80000"/>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BA06AAD-68D9-2F0C-F152-D7237D3E91BA}"/>
              </a:ext>
            </a:extLst>
          </p:cNvPr>
          <p:cNvSpPr>
            <a:spLocks noGrp="1" noChangeArrowheads="1"/>
          </p:cNvSpPr>
          <p:nvPr>
            <p:ph type="title"/>
          </p:nvPr>
        </p:nvSpPr>
        <p:spPr bwMode="auto">
          <a:xfrm>
            <a:off x="457200" y="20597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a:t>Haga clic para cambiar el estilo de título	</a:t>
            </a:r>
          </a:p>
        </p:txBody>
      </p:sp>
      <p:sp>
        <p:nvSpPr>
          <p:cNvPr id="1027" name="Rectangle 3">
            <a:extLst>
              <a:ext uri="{FF2B5EF4-FFF2-40B4-BE49-F238E27FC236}">
                <a16:creationId xmlns:a16="http://schemas.microsoft.com/office/drawing/2014/main" id="{855B8DE4-C80A-CE2F-32E2-FAB10845CB37}"/>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2" name="Date Placeholder 3">
            <a:extLst>
              <a:ext uri="{FF2B5EF4-FFF2-40B4-BE49-F238E27FC236}">
                <a16:creationId xmlns:a16="http://schemas.microsoft.com/office/drawing/2014/main" id="{3462627E-FDA2-256C-C398-6DEAEF03C332}"/>
              </a:ext>
            </a:extLst>
          </p:cNvPr>
          <p:cNvSpPr>
            <a:spLocks noGrp="1"/>
          </p:cNvSpPr>
          <p:nvPr>
            <p:ph type="dt" sz="half" idx="2"/>
          </p:nvPr>
        </p:nvSpPr>
        <p:spPr>
          <a:xfrm>
            <a:off x="228600" y="4812506"/>
            <a:ext cx="2133600" cy="273844"/>
          </a:xfrm>
          <a:prstGeom prst="rect">
            <a:avLst/>
          </a:prstGeom>
        </p:spPr>
        <p:txBody>
          <a:bodyPr vert="horz" lIns="91440" tIns="45720" rIns="91440" bIns="45720" rtlCol="0" anchor="ctr"/>
          <a:lstStyle>
            <a:lvl1pPr algn="l">
              <a:defRPr sz="1100">
                <a:solidFill>
                  <a:schemeClr val="tx1">
                    <a:tint val="75000"/>
                  </a:schemeClr>
                </a:solidFill>
                <a:latin typeface="Calibri" panose="020F0502020204030204" pitchFamily="34" charset="0"/>
                <a:cs typeface="Calibri" panose="020F0502020204030204" pitchFamily="34" charset="0"/>
              </a:defRPr>
            </a:lvl1pPr>
          </a:lstStyle>
          <a:p>
            <a:r>
              <a:rPr lang="en-US" dirty="0"/>
              <a:t>August 2023</a:t>
            </a:r>
          </a:p>
        </p:txBody>
      </p:sp>
      <p:sp>
        <p:nvSpPr>
          <p:cNvPr id="4" name="Slide Number Placeholder 5">
            <a:extLst>
              <a:ext uri="{FF2B5EF4-FFF2-40B4-BE49-F238E27FC236}">
                <a16:creationId xmlns:a16="http://schemas.microsoft.com/office/drawing/2014/main" id="{74431897-C43B-8950-9BB2-9EEA22D0DF40}"/>
              </a:ext>
            </a:extLst>
          </p:cNvPr>
          <p:cNvSpPr>
            <a:spLocks noGrp="1"/>
          </p:cNvSpPr>
          <p:nvPr>
            <p:ph type="sldNum" sz="quarter" idx="4"/>
          </p:nvPr>
        </p:nvSpPr>
        <p:spPr>
          <a:xfrm>
            <a:off x="6781802" y="4800600"/>
            <a:ext cx="2133600" cy="273844"/>
          </a:xfrm>
          <a:prstGeom prst="rect">
            <a:avLst/>
          </a:prstGeom>
        </p:spPr>
        <p:txBody>
          <a:bodyPr vert="horz" lIns="91440" tIns="45720" rIns="91440" bIns="45720" rtlCol="0" anchor="ctr"/>
          <a:lstStyle>
            <a:lvl1pPr algn="r">
              <a:defRPr sz="1100">
                <a:solidFill>
                  <a:schemeClr val="tx1">
                    <a:tint val="75000"/>
                  </a:schemeClr>
                </a:solidFill>
                <a:latin typeface="Calibri" panose="020F0502020204030204" pitchFamily="34" charset="0"/>
                <a:cs typeface="Calibri" panose="020F0502020204030204" pitchFamily="34" charset="0"/>
              </a:defRPr>
            </a:lvl1p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264454599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hf hdr="0"/>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noProof="0"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a:t>August 2023</a:t>
            </a: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100">
                <a:solidFill>
                  <a:schemeClr val="tx1">
                    <a:tint val="75000"/>
                  </a:schemeClr>
                </a:solidFill>
              </a:defRPr>
            </a:lvl1p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429293921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6" r:id="rId6"/>
  </p:sldLayoutIdLst>
  <p:hf hdr="0"/>
  <p:txStyles>
    <p:titleStyle>
      <a:lvl1pPr algn="ctr" defTabSz="914400" rtl="0" eaLnBrk="1" latinLnBrk="0" hangingPunct="1">
        <a:spcBef>
          <a:spcPct val="0"/>
        </a:spcBef>
        <a:buNone/>
        <a:defRPr sz="4000" kern="1200">
          <a:solidFill>
            <a:schemeClr val="tx1"/>
          </a:solidFill>
          <a:latin typeface="+mj-lt"/>
          <a:ea typeface="+mj-ea"/>
          <a:cs typeface="+mj-cs"/>
        </a:defRPr>
      </a:lvl1pPr>
    </p:titleStyle>
    <p:bodyStyle>
      <a:lvl1pPr marL="290513" indent="-290513" algn="l" defTabSz="914400" rtl="0" eaLnBrk="1" latinLnBrk="0" hangingPunct="1">
        <a:spcBef>
          <a:spcPct val="20000"/>
        </a:spcBef>
        <a:buFont typeface="Arial" pitchFamily="34" charset="0"/>
        <a:buChar char="•"/>
        <a:tabLst/>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SzPct val="80000"/>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B0E2030-02CD-56FF-2CE3-41EC6F98E479}"/>
              </a:ext>
            </a:extLst>
          </p:cNvPr>
          <p:cNvSpPr>
            <a:spLocks noGrp="1" noChangeArrowheads="1"/>
          </p:cNvSpPr>
          <p:nvPr>
            <p:ph type="title"/>
          </p:nvPr>
        </p:nvSpPr>
        <p:spPr bwMode="auto">
          <a:xfrm>
            <a:off x="457200" y="20597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a:t>Haga clic para cambiar el estilo de título	</a:t>
            </a:r>
          </a:p>
        </p:txBody>
      </p:sp>
      <p:sp>
        <p:nvSpPr>
          <p:cNvPr id="1027" name="Rectangle 3">
            <a:extLst>
              <a:ext uri="{FF2B5EF4-FFF2-40B4-BE49-F238E27FC236}">
                <a16:creationId xmlns:a16="http://schemas.microsoft.com/office/drawing/2014/main" id="{F9FC29F4-C2D5-1649-C0C3-B25589C66497}"/>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1028" name="Rectangle 4">
            <a:extLst>
              <a:ext uri="{FF2B5EF4-FFF2-40B4-BE49-F238E27FC236}">
                <a16:creationId xmlns:a16="http://schemas.microsoft.com/office/drawing/2014/main" id="{656886FE-0C23-17FD-B7FF-CB7F8CDAE5A3}"/>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r>
              <a:rPr lang="en-US" altLang="en-US" dirty="0"/>
              <a:t>August 2023</a:t>
            </a:r>
            <a:endParaRPr lang="es-ES" altLang="en-US" dirty="0"/>
          </a:p>
        </p:txBody>
      </p:sp>
      <p:sp>
        <p:nvSpPr>
          <p:cNvPr id="1029" name="Rectangle 5">
            <a:extLst>
              <a:ext uri="{FF2B5EF4-FFF2-40B4-BE49-F238E27FC236}">
                <a16:creationId xmlns:a16="http://schemas.microsoft.com/office/drawing/2014/main" id="{C1E55EDF-A406-950B-1E61-4850AF8E9EE9}"/>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endParaRPr lang="es-ES" altLang="en-US" dirty="0"/>
          </a:p>
        </p:txBody>
      </p:sp>
      <p:sp>
        <p:nvSpPr>
          <p:cNvPr id="1030" name="Rectangle 6">
            <a:extLst>
              <a:ext uri="{FF2B5EF4-FFF2-40B4-BE49-F238E27FC236}">
                <a16:creationId xmlns:a16="http://schemas.microsoft.com/office/drawing/2014/main" id="{4EA7F3AC-4C2C-3AEA-0E25-D4626FC4FE22}"/>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fld id="{52AC2BDE-34F8-6F4B-B140-D3D296A75781}" type="slidenum">
              <a:rPr lang="es-ES" altLang="en-US"/>
              <a:pPr/>
              <a:t>‹#›</a:t>
            </a:fld>
            <a:endParaRPr lang="es-ES" altLang="en-US" dirty="0"/>
          </a:p>
        </p:txBody>
      </p:sp>
    </p:spTree>
    <p:extLst>
      <p:ext uri="{BB962C8B-B14F-4D97-AF65-F5344CB8AC3E}">
        <p14:creationId xmlns:p14="http://schemas.microsoft.com/office/powerpoint/2010/main" val="419194288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hdr="0"/>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email">
            <a:lum/>
            <a:extLst>
              <a:ext uri="{28A0092B-C50C-407E-A947-70E740481C1C}">
                <a14:useLocalDpi xmlns:a14="http://schemas.microsoft.com/office/drawing/2010/main"/>
              </a:ext>
            </a:extLst>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noProof="0"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a:t>August 2023</a:t>
            </a: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100">
                <a:solidFill>
                  <a:schemeClr val="tx1">
                    <a:tint val="75000"/>
                  </a:schemeClr>
                </a:solidFill>
              </a:defRPr>
            </a:lvl1p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129583969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9" r:id="rId7"/>
    <p:sldLayoutId id="2147483710" r:id="rId8"/>
  </p:sldLayoutIdLst>
  <p:hf hdr="0"/>
  <p:txStyles>
    <p:titleStyle>
      <a:lvl1pPr algn="ctr" defTabSz="914400" rtl="0" eaLnBrk="1" latinLnBrk="0" hangingPunct="1">
        <a:spcBef>
          <a:spcPct val="0"/>
        </a:spcBef>
        <a:buNone/>
        <a:defRPr sz="4000" kern="1200">
          <a:solidFill>
            <a:schemeClr val="tx1"/>
          </a:solidFill>
          <a:latin typeface="+mj-lt"/>
          <a:ea typeface="+mj-ea"/>
          <a:cs typeface="+mj-cs"/>
        </a:defRPr>
      </a:lvl1pPr>
    </p:titleStyle>
    <p:bodyStyle>
      <a:lvl1pPr marL="290513" indent="-290513" algn="l" defTabSz="914400" rtl="0" eaLnBrk="1" latinLnBrk="0" hangingPunct="1">
        <a:spcBef>
          <a:spcPct val="20000"/>
        </a:spcBef>
        <a:buFont typeface="Arial" pitchFamily="34" charset="0"/>
        <a:buChar char="•"/>
        <a:tabLst/>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SzPct val="80000"/>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noProof="0"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a:t>August 2023</a:t>
            </a: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100">
                <a:solidFill>
                  <a:schemeClr val="tx1">
                    <a:tint val="75000"/>
                  </a:schemeClr>
                </a:solidFill>
              </a:defRPr>
            </a:lvl1p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366968523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Lst>
  <p:hf hdr="0"/>
  <p:txStyles>
    <p:titleStyle>
      <a:lvl1pPr algn="ctr" defTabSz="914400" rtl="0" eaLnBrk="1" latinLnBrk="0" hangingPunct="1">
        <a:spcBef>
          <a:spcPct val="0"/>
        </a:spcBef>
        <a:buNone/>
        <a:defRPr sz="4000" kern="1200">
          <a:solidFill>
            <a:schemeClr val="tx1"/>
          </a:solidFill>
          <a:latin typeface="+mj-lt"/>
          <a:ea typeface="+mj-ea"/>
          <a:cs typeface="+mj-cs"/>
        </a:defRPr>
      </a:lvl1pPr>
    </p:titleStyle>
    <p:bodyStyle>
      <a:lvl1pPr marL="290513" indent="-290513" algn="l" defTabSz="914400" rtl="0" eaLnBrk="1" latinLnBrk="0" hangingPunct="1">
        <a:spcBef>
          <a:spcPct val="20000"/>
        </a:spcBef>
        <a:buFont typeface="Arial" pitchFamily="34" charset="0"/>
        <a:buChar char="•"/>
        <a:tabLst/>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SzPct val="80000"/>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email">
            <a:lum/>
            <a:extLst>
              <a:ext uri="{28A0092B-C50C-407E-A947-70E740481C1C}">
                <a14:useLocalDpi xmlns:a14="http://schemas.microsoft.com/office/drawing/2010/main"/>
              </a:ext>
            </a:extLst>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noProof="0"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a:t>August 2023</a:t>
            </a: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100">
                <a:solidFill>
                  <a:schemeClr val="tx1">
                    <a:tint val="75000"/>
                  </a:schemeClr>
                </a:solidFill>
              </a:defRPr>
            </a:lvl1p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35172479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Lst>
  <p:hf hdr="0"/>
  <p:txStyles>
    <p:titleStyle>
      <a:lvl1pPr algn="ctr" defTabSz="914400" rtl="0" eaLnBrk="1" latinLnBrk="0" hangingPunct="1">
        <a:spcBef>
          <a:spcPct val="0"/>
        </a:spcBef>
        <a:buNone/>
        <a:defRPr sz="4000" kern="1200">
          <a:solidFill>
            <a:schemeClr val="tx1"/>
          </a:solidFill>
          <a:latin typeface="+mj-lt"/>
          <a:ea typeface="+mj-ea"/>
          <a:cs typeface="+mj-cs"/>
        </a:defRPr>
      </a:lvl1pPr>
    </p:titleStyle>
    <p:bodyStyle>
      <a:lvl1pPr marL="290513" indent="-290513" algn="l" defTabSz="914400" rtl="0" eaLnBrk="1" latinLnBrk="0" hangingPunct="1">
        <a:spcBef>
          <a:spcPct val="20000"/>
        </a:spcBef>
        <a:buFont typeface="Arial" pitchFamily="34" charset="0"/>
        <a:buChar char="•"/>
        <a:tabLst/>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SzPct val="80000"/>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t="-6000" b="-6000"/>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BA06AAD-68D9-2F0C-F152-D7237D3E91BA}"/>
              </a:ext>
            </a:extLst>
          </p:cNvPr>
          <p:cNvSpPr>
            <a:spLocks noGrp="1" noChangeArrowheads="1"/>
          </p:cNvSpPr>
          <p:nvPr>
            <p:ph type="title"/>
          </p:nvPr>
        </p:nvSpPr>
        <p:spPr bwMode="auto">
          <a:xfrm>
            <a:off x="457200" y="20597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a:t>Haga clic para cambiar el estilo de título	</a:t>
            </a:r>
          </a:p>
        </p:txBody>
      </p:sp>
      <p:sp>
        <p:nvSpPr>
          <p:cNvPr id="1027" name="Rectangle 3">
            <a:extLst>
              <a:ext uri="{FF2B5EF4-FFF2-40B4-BE49-F238E27FC236}">
                <a16:creationId xmlns:a16="http://schemas.microsoft.com/office/drawing/2014/main" id="{855B8DE4-C80A-CE2F-32E2-FAB10845CB37}"/>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2" name="Date Placeholder 3">
            <a:extLst>
              <a:ext uri="{FF2B5EF4-FFF2-40B4-BE49-F238E27FC236}">
                <a16:creationId xmlns:a16="http://schemas.microsoft.com/office/drawing/2014/main" id="{3462627E-FDA2-256C-C398-6DEAEF03C332}"/>
              </a:ext>
            </a:extLst>
          </p:cNvPr>
          <p:cNvSpPr>
            <a:spLocks noGrp="1"/>
          </p:cNvSpPr>
          <p:nvPr>
            <p:ph type="dt" sz="half" idx="2"/>
          </p:nvPr>
        </p:nvSpPr>
        <p:spPr>
          <a:xfrm>
            <a:off x="457200" y="4812506"/>
            <a:ext cx="2133600" cy="273844"/>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a:t>August 2023</a:t>
            </a:r>
          </a:p>
        </p:txBody>
      </p:sp>
      <p:sp>
        <p:nvSpPr>
          <p:cNvPr id="3" name="Footer Placeholder 4">
            <a:extLst>
              <a:ext uri="{FF2B5EF4-FFF2-40B4-BE49-F238E27FC236}">
                <a16:creationId xmlns:a16="http://schemas.microsoft.com/office/drawing/2014/main" id="{3C21D403-9463-2057-F129-017EF5B61709}"/>
              </a:ext>
            </a:extLst>
          </p:cNvPr>
          <p:cNvSpPr>
            <a:spLocks noGrp="1"/>
          </p:cNvSpPr>
          <p:nvPr>
            <p:ph type="ftr" sz="quarter" idx="3"/>
          </p:nvPr>
        </p:nvSpPr>
        <p:spPr>
          <a:xfrm>
            <a:off x="3124200" y="4812506"/>
            <a:ext cx="2895600" cy="273844"/>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p>
        </p:txBody>
      </p:sp>
      <p:sp>
        <p:nvSpPr>
          <p:cNvPr id="4" name="Slide Number Placeholder 5">
            <a:extLst>
              <a:ext uri="{FF2B5EF4-FFF2-40B4-BE49-F238E27FC236}">
                <a16:creationId xmlns:a16="http://schemas.microsoft.com/office/drawing/2014/main" id="{74431897-C43B-8950-9BB2-9EEA22D0DF40}"/>
              </a:ext>
            </a:extLst>
          </p:cNvPr>
          <p:cNvSpPr>
            <a:spLocks noGrp="1"/>
          </p:cNvSpPr>
          <p:nvPr>
            <p:ph type="sldNum" sz="quarter" idx="4"/>
          </p:nvPr>
        </p:nvSpPr>
        <p:spPr>
          <a:xfrm>
            <a:off x="6553200" y="4812506"/>
            <a:ext cx="2133600" cy="273844"/>
          </a:xfrm>
          <a:prstGeom prst="rect">
            <a:avLst/>
          </a:prstGeom>
        </p:spPr>
        <p:txBody>
          <a:bodyPr vert="horz" lIns="91440" tIns="45720" rIns="91440" bIns="45720" rtlCol="0" anchor="ctr"/>
          <a:lstStyle>
            <a:lvl1pPr algn="r">
              <a:defRPr sz="1100">
                <a:solidFill>
                  <a:schemeClr val="tx1">
                    <a:tint val="75000"/>
                  </a:schemeClr>
                </a:solidFill>
              </a:defRPr>
            </a:lvl1pPr>
          </a:lstStyle>
          <a:p>
            <a:fld id="{46E5A671-CE41-4363-A714-D97DE2A6566F}" type="slidenum">
              <a:rPr lang="en-US" smtClean="0"/>
              <a:pPr/>
              <a:t>‹#›</a:t>
            </a:fld>
            <a:endParaRPr lang="en-US" dirty="0"/>
          </a:p>
        </p:txBody>
      </p:sp>
    </p:spTree>
    <p:extLst>
      <p:ext uri="{BB962C8B-B14F-4D97-AF65-F5344CB8AC3E}">
        <p14:creationId xmlns:p14="http://schemas.microsoft.com/office/powerpoint/2010/main" val="350732113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hdr="0"/>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hyperlink" Target="http://www.jcyouth2youth.com/" TargetMode="External"/><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6.xml"/><Relationship Id="rId1" Type="http://schemas.openxmlformats.org/officeDocument/2006/relationships/slideLayout" Target="../slideLayouts/slideLayout41.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9.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hyperlink" Target="https://www.naspa.org/project/certified-peer-educator-cpe-training" TargetMode="External"/><Relationship Id="rId2" Type="http://schemas.openxmlformats.org/officeDocument/2006/relationships/notesSlide" Target="../notesSlides/notesSlide18.xml"/><Relationship Id="rId1" Type="http://schemas.openxmlformats.org/officeDocument/2006/relationships/slideLayout" Target="../slideLayouts/slideLayout35.xml"/><Relationship Id="rId5" Type="http://schemas.openxmlformats.org/officeDocument/2006/relationships/image" Target="../media/image27.jpe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openxmlformats.org/officeDocument/2006/relationships/hyperlink" Target="https://supportservices.jobcorps.gov/health/Pages/SuicidePrevention.aspx" TargetMode="External"/><Relationship Id="rId5" Type="http://schemas.openxmlformats.org/officeDocument/2006/relationships/image" Target="../media/image30.png"/><Relationship Id="rId4" Type="http://schemas.openxmlformats.org/officeDocument/2006/relationships/hyperlink" Target="https://adaa.org/sites/default/files/downloads/ADAA%20and%20SAVE%20Infographic%202021.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supportservices.jobcorps.gov/health/Documents/Suicide/Be_a_Friend_brochure.pdf" TargetMode="External"/><Relationship Id="rId2" Type="http://schemas.openxmlformats.org/officeDocument/2006/relationships/notesSlide" Target="../notesSlides/notesSlide21.xml"/><Relationship Id="rId1" Type="http://schemas.openxmlformats.org/officeDocument/2006/relationships/slideLayout" Target="../slideLayouts/slideLayout41.xml"/><Relationship Id="rId5" Type="http://schemas.openxmlformats.org/officeDocument/2006/relationships/image" Target="../media/image32.jpe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63.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63.xml"/><Relationship Id="rId5" Type="http://schemas.openxmlformats.org/officeDocument/2006/relationships/image" Target="../media/image37.png"/><Relationship Id="rId4" Type="http://schemas.openxmlformats.org/officeDocument/2006/relationships/hyperlink" Target="https://samfound.org/programs/educate?gclid=Cj0KCQjwrMKmBhCJARIsAHuEAPTFH43vCyT7SuYtf1q2Y4lU6-MMk6PYIU4zmSsVCnuv6WVGSXTfKqcaAqdqEALw_wcB"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54.jpeg"/><Relationship Id="rId4" Type="http://schemas.openxmlformats.org/officeDocument/2006/relationships/image" Target="../media/image53.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 Id="rId9" Type="http://schemas.openxmlformats.org/officeDocument/2006/relationships/image" Target="../media/image64.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988lifeline.org/chat/" TargetMode="External"/><Relationship Id="rId7" Type="http://schemas.openxmlformats.org/officeDocument/2006/relationships/image" Target="../media/image13.png"/><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image" Target="../media/image73.png"/><Relationship Id="rId11" Type="http://schemas.microsoft.com/office/2007/relationships/hdphoto" Target="../media/hdphoto1.wdp"/><Relationship Id="rId5" Type="http://schemas.openxmlformats.org/officeDocument/2006/relationships/hyperlink" Target="http://warmline.org/" TargetMode="External"/><Relationship Id="rId10" Type="http://schemas.openxmlformats.org/officeDocument/2006/relationships/image" Target="../media/image13.png"/><Relationship Id="rId4" Type="http://schemas.openxmlformats.org/officeDocument/2006/relationships/image" Target="../media/image72.jpeg"/><Relationship Id="rId9" Type="http://schemas.openxmlformats.org/officeDocument/2006/relationships/image" Target="../media/image76.png"/></Relationships>
</file>

<file path=ppt/slides/_rels/slide65.xml.rels><?xml version="1.0" encoding="UTF-8" standalone="yes"?>
<Relationships xmlns="http://schemas.openxmlformats.org/package/2006/relationships"><Relationship Id="rId8" Type="http://schemas.openxmlformats.org/officeDocument/2006/relationships/hyperlink" Target="https://doi.org/10.1186/s12889-022-14688-3" TargetMode="External"/><Relationship Id="rId3" Type="http://schemas.openxmlformats.org/officeDocument/2006/relationships/image" Target="../media/image77.png"/><Relationship Id="rId7" Type="http://schemas.openxmlformats.org/officeDocument/2006/relationships/hyperlink" Target="https://doi.org/10.1007/s12310-023-09587-w" TargetMode="External"/><Relationship Id="rId12" Type="http://schemas.openxmlformats.org/officeDocument/2006/relationships/hyperlink" Target="http://dx.doi.org/10.15585/mmwr.mm7206a4" TargetMode="External"/><Relationship Id="rId2" Type="http://schemas.openxmlformats.org/officeDocument/2006/relationships/notesSlide" Target="../notesSlides/notesSlide64.xml"/><Relationship Id="rId1" Type="http://schemas.openxmlformats.org/officeDocument/2006/relationships/slideLayout" Target="../slideLayouts/slideLayout45.xml"/><Relationship Id="rId6" Type="http://schemas.openxmlformats.org/officeDocument/2006/relationships/hyperlink" Target="https://mhanational.org/tools-2-thrive" TargetMode="External"/><Relationship Id="rId11" Type="http://schemas.openxmlformats.org/officeDocument/2006/relationships/hyperlink" Target="https://www.cdc.gov/suicide/facts/disparities-in-suicide.html" TargetMode="External"/><Relationship Id="rId5" Type="http://schemas.openxmlformats.org/officeDocument/2006/relationships/hyperlink" Target="https://hopesquad.com/" TargetMode="External"/><Relationship Id="rId10" Type="http://schemas.openxmlformats.org/officeDocument/2006/relationships/hyperlink" Target="https://www.cdc.gov/healthyyouth/data/yrbs/yrbs_data_summary_and_trends.htm" TargetMode="External"/><Relationship Id="rId4" Type="http://schemas.openxmlformats.org/officeDocument/2006/relationships/hyperlink" Target="https://www.activeminds.org/" TargetMode="External"/><Relationship Id="rId9" Type="http://schemas.openxmlformats.org/officeDocument/2006/relationships/hyperlink" Target="https://www.camh.ca/en/today-campaign/help-and-resources/words-matter"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png"/></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6.xml"/><Relationship Id="rId1" Type="http://schemas.openxmlformats.org/officeDocument/2006/relationships/slideLayout" Target="../slideLayouts/slideLayout23.xml"/><Relationship Id="rId5" Type="http://schemas.microsoft.com/office/2007/relationships/hdphoto" Target="../media/hdphoto1.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733723"/>
            <a:ext cx="5410200" cy="829915"/>
          </a:xfrm>
        </p:spPr>
        <p:txBody>
          <a:bodyPr>
            <a:normAutofit fontScale="90000"/>
          </a:bodyPr>
          <a:lstStyle/>
          <a:p>
            <a:pPr algn="r"/>
            <a:r>
              <a:rPr lang="en-US" sz="4400" dirty="0">
                <a:latin typeface="Montserrat" pitchFamily="2" charset="77"/>
              </a:rPr>
              <a:t>Suicide Prevention:</a:t>
            </a:r>
            <a:endParaRPr lang="en-US" sz="4400" dirty="0">
              <a:solidFill>
                <a:schemeClr val="bg1"/>
              </a:solidFill>
              <a:latin typeface="Montserrat" pitchFamily="2" charset="77"/>
            </a:endParaRPr>
          </a:p>
        </p:txBody>
      </p:sp>
      <p:sp>
        <p:nvSpPr>
          <p:cNvPr id="3" name="Subtitle 2"/>
          <p:cNvSpPr>
            <a:spLocks noGrp="1"/>
          </p:cNvSpPr>
          <p:nvPr>
            <p:ph type="subTitle" idx="1"/>
          </p:nvPr>
        </p:nvSpPr>
        <p:spPr>
          <a:xfrm>
            <a:off x="2057400" y="1455746"/>
            <a:ext cx="6400800" cy="666378"/>
          </a:xfrm>
        </p:spPr>
        <p:txBody>
          <a:bodyPr>
            <a:noAutofit/>
          </a:bodyPr>
          <a:lstStyle/>
          <a:p>
            <a:pPr algn="r"/>
            <a:r>
              <a:rPr lang="en-US" sz="3200" dirty="0">
                <a:solidFill>
                  <a:srgbClr val="FFFF00"/>
                </a:solidFill>
                <a:latin typeface="Montserrat" pitchFamily="2" charset="77"/>
              </a:rPr>
              <a:t>Spotlight on Peer Education</a:t>
            </a:r>
          </a:p>
        </p:txBody>
      </p:sp>
      <p:sp>
        <p:nvSpPr>
          <p:cNvPr id="5" name="TextBox 4">
            <a:extLst>
              <a:ext uri="{FF2B5EF4-FFF2-40B4-BE49-F238E27FC236}">
                <a16:creationId xmlns:a16="http://schemas.microsoft.com/office/drawing/2014/main" id="{3710F3C7-3D0F-8D1C-257C-3CB435B164C8}"/>
              </a:ext>
            </a:extLst>
          </p:cNvPr>
          <p:cNvSpPr txBox="1"/>
          <p:nvPr/>
        </p:nvSpPr>
        <p:spPr>
          <a:xfrm>
            <a:off x="3352800" y="4002260"/>
            <a:ext cx="5256276" cy="600164"/>
          </a:xfrm>
          <a:prstGeom prst="rect">
            <a:avLst/>
          </a:prstGeom>
          <a:noFill/>
        </p:spPr>
        <p:txBody>
          <a:bodyPr wrap="square" rtlCol="0">
            <a:spAutoFit/>
          </a:bodyPr>
          <a:lstStyle/>
          <a:p>
            <a:pPr algn="r">
              <a:spcAft>
                <a:spcPts val="600"/>
              </a:spcAft>
            </a:pPr>
            <a:r>
              <a:rPr lang="en-US" sz="1400" dirty="0">
                <a:latin typeface="Montserrat" pitchFamily="2" charset="77"/>
              </a:rPr>
              <a:t>Valerie Cherry, PhD, Lead Mental Health Specialist</a:t>
            </a:r>
          </a:p>
          <a:p>
            <a:pPr algn="r"/>
            <a:r>
              <a:rPr lang="en-US" sz="1400" dirty="0">
                <a:latin typeface="Montserrat" pitchFamily="2" charset="77"/>
              </a:rPr>
              <a:t>Tamara Warner, PhD, Regional Mental Health Specialist</a:t>
            </a:r>
          </a:p>
        </p:txBody>
      </p:sp>
      <p:sp>
        <p:nvSpPr>
          <p:cNvPr id="6" name="Subtitle 2">
            <a:extLst>
              <a:ext uri="{FF2B5EF4-FFF2-40B4-BE49-F238E27FC236}">
                <a16:creationId xmlns:a16="http://schemas.microsoft.com/office/drawing/2014/main" id="{54094258-678B-5392-A364-B295D578D146}"/>
              </a:ext>
            </a:extLst>
          </p:cNvPr>
          <p:cNvSpPr txBox="1">
            <a:spLocks/>
          </p:cNvSpPr>
          <p:nvPr/>
        </p:nvSpPr>
        <p:spPr>
          <a:xfrm>
            <a:off x="4902631" y="2014232"/>
            <a:ext cx="3555569" cy="45406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sz="2800" dirty="0">
                <a:solidFill>
                  <a:srgbClr val="EE3FAC"/>
                </a:solidFill>
                <a:latin typeface="Montserrat" pitchFamily="2" charset="77"/>
              </a:rPr>
              <a:t>August 2023</a:t>
            </a:r>
          </a:p>
        </p:txBody>
      </p:sp>
      <p:sp>
        <p:nvSpPr>
          <p:cNvPr id="8" name="Rectangle 7">
            <a:extLst>
              <a:ext uri="{FF2B5EF4-FFF2-40B4-BE49-F238E27FC236}">
                <a16:creationId xmlns:a16="http://schemas.microsoft.com/office/drawing/2014/main" id="{F2401A7D-4BB7-A06D-54E9-5E29FBACF66E}"/>
              </a:ext>
            </a:extLst>
          </p:cNvPr>
          <p:cNvSpPr/>
          <p:nvPr/>
        </p:nvSpPr>
        <p:spPr>
          <a:xfrm>
            <a:off x="8229600" y="5010150"/>
            <a:ext cx="758952" cy="54864"/>
          </a:xfrm>
          <a:prstGeom prst="rect">
            <a:avLst/>
          </a:prstGeom>
          <a:gradFill>
            <a:gsLst>
              <a:gs pos="100000">
                <a:schemeClr val="bg1">
                  <a:lumMod val="89165"/>
                </a:schemeClr>
              </a:gs>
              <a:gs pos="25000">
                <a:schemeClr val="bg1"/>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681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10C46B-217D-8F08-6A13-23F752636445}"/>
              </a:ext>
            </a:extLst>
          </p:cNvPr>
          <p:cNvSpPr>
            <a:spLocks noGrp="1"/>
          </p:cNvSpPr>
          <p:nvPr>
            <p:ph type="ctrTitle"/>
          </p:nvPr>
        </p:nvSpPr>
        <p:spPr>
          <a:xfrm>
            <a:off x="685800" y="230841"/>
            <a:ext cx="7772400" cy="757907"/>
          </a:xfrm>
        </p:spPr>
        <p:txBody>
          <a:bodyPr/>
          <a:lstStyle/>
          <a:p>
            <a:r>
              <a:rPr lang="en-US" dirty="0"/>
              <a:t>PEER EDUCATION VIDEO</a:t>
            </a:r>
          </a:p>
        </p:txBody>
      </p:sp>
      <p:pic>
        <p:nvPicPr>
          <p:cNvPr id="7" name="Picture 6" descr="A street with cars parked on it&#10;&#10;Description automatically generated">
            <a:extLst>
              <a:ext uri="{FF2B5EF4-FFF2-40B4-BE49-F238E27FC236}">
                <a16:creationId xmlns:a16="http://schemas.microsoft.com/office/drawing/2014/main" id="{DAEB9035-234F-C66B-F554-07F14D6560D9}"/>
              </a:ext>
            </a:extLst>
          </p:cNvPr>
          <p:cNvPicPr>
            <a:picLocks noChangeAspect="1"/>
          </p:cNvPicPr>
          <p:nvPr/>
        </p:nvPicPr>
        <p:blipFill>
          <a:blip r:embed="rId2"/>
          <a:stretch>
            <a:fillRect/>
          </a:stretch>
        </p:blipFill>
        <p:spPr>
          <a:xfrm>
            <a:off x="1083708" y="998385"/>
            <a:ext cx="6976584" cy="3930142"/>
          </a:xfrm>
          <a:prstGeom prst="rect">
            <a:avLst/>
          </a:prstGeom>
        </p:spPr>
      </p:pic>
    </p:spTree>
    <p:extLst>
      <p:ext uri="{BB962C8B-B14F-4D97-AF65-F5344CB8AC3E}">
        <p14:creationId xmlns:p14="http://schemas.microsoft.com/office/powerpoint/2010/main" val="2951280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40A226-ACC5-6D0A-568F-23683B8FA5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10339" y="350555"/>
            <a:ext cx="4469425" cy="44806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Speech Bubble: Oval 5">
            <a:extLst>
              <a:ext uri="{FF2B5EF4-FFF2-40B4-BE49-F238E27FC236}">
                <a16:creationId xmlns:a16="http://schemas.microsoft.com/office/drawing/2014/main" id="{D8CB89DC-78AD-086D-801E-A812CA8D23B9}"/>
              </a:ext>
            </a:extLst>
          </p:cNvPr>
          <p:cNvSpPr/>
          <p:nvPr/>
        </p:nvSpPr>
        <p:spPr>
          <a:xfrm>
            <a:off x="152400" y="293268"/>
            <a:ext cx="2667000" cy="2354681"/>
          </a:xfrm>
          <a:prstGeom prst="wedgeEllipseCallout">
            <a:avLst/>
          </a:prstGeom>
          <a:solidFill>
            <a:srgbClr val="9776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44652" rtl="0" eaLnBrk="1" fontAlgn="auto" latinLnBrk="0" hangingPunct="1">
              <a:lnSpc>
                <a:spcPct val="100000"/>
              </a:lnSpc>
              <a:spcBef>
                <a:spcPts val="0"/>
              </a:spcBef>
              <a:spcAft>
                <a:spcPts val="45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"I have learned about so many different on and off-campus resources as well as different training processes that can be beneficial to the campus community</a:t>
            </a:r>
            <a:r>
              <a:rPr kumimoji="0" lang="en-US" sz="1400" b="0" i="0" u="none" strike="noStrike" kern="1200" cap="none" spc="0" normalizeH="0" baseline="0" noProof="0" dirty="0">
                <a:ln>
                  <a:noFill/>
                </a:ln>
                <a:solidFill>
                  <a:prstClr val="white"/>
                </a:solidFill>
                <a:effectLst/>
                <a:uLnTx/>
                <a:uFillTx/>
                <a:latin typeface="Calibri"/>
                <a:ea typeface="+mn-ea"/>
                <a:cs typeface="+mn-cs"/>
              </a:rPr>
              <a:t>”</a:t>
            </a:r>
          </a:p>
        </p:txBody>
      </p:sp>
      <p:sp>
        <p:nvSpPr>
          <p:cNvPr id="7" name="Speech Bubble: Rectangle with Corners Rounded 6">
            <a:extLst>
              <a:ext uri="{FF2B5EF4-FFF2-40B4-BE49-F238E27FC236}">
                <a16:creationId xmlns:a16="http://schemas.microsoft.com/office/drawing/2014/main" id="{2C1ABEDF-74CF-78D1-0B42-2A6C7897C575}"/>
              </a:ext>
            </a:extLst>
          </p:cNvPr>
          <p:cNvSpPr/>
          <p:nvPr/>
        </p:nvSpPr>
        <p:spPr>
          <a:xfrm>
            <a:off x="6781800" y="293269"/>
            <a:ext cx="2206665" cy="1827470"/>
          </a:xfrm>
          <a:prstGeom prst="wedgeRoundRectCallou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44652" rtl="0" eaLnBrk="1" fontAlgn="auto" latinLnBrk="0" hangingPunct="1">
              <a:lnSpc>
                <a:spcPct val="100000"/>
              </a:lnSpc>
              <a:spcBef>
                <a:spcPts val="0"/>
              </a:spcBef>
              <a:spcAft>
                <a:spcPts val="450"/>
              </a:spcAft>
              <a:buClrTx/>
              <a:buSzTx/>
              <a:buFontTx/>
              <a:buNone/>
              <a:tabLst/>
              <a:defRPr/>
            </a:pPr>
            <a:r>
              <a:rPr kumimoji="0" lang="en-US" sz="1269" b="0" i="0" u="none" strike="noStrike" kern="1200" cap="none" spc="0" normalizeH="0" baseline="0" noProof="0" dirty="0">
                <a:ln>
                  <a:noFill/>
                </a:ln>
                <a:solidFill>
                  <a:prstClr val="white"/>
                </a:solidFill>
                <a:effectLst/>
                <a:uLnTx/>
                <a:uFillTx/>
                <a:latin typeface="Calibri"/>
                <a:ea typeface="+mn-ea"/>
                <a:cs typeface="+mn-cs"/>
              </a:rPr>
              <a:t> </a:t>
            </a:r>
            <a:r>
              <a:rPr kumimoji="0" lang="en-US" sz="1200" b="0" i="0" u="none" strike="noStrike" kern="1200" cap="none" spc="0" normalizeH="0" baseline="0" noProof="0" dirty="0">
                <a:ln>
                  <a:noFill/>
                </a:ln>
                <a:solidFill>
                  <a:prstClr val="white"/>
                </a:solidFill>
                <a:effectLst/>
                <a:uLnTx/>
                <a:uFillTx/>
                <a:latin typeface="Calibri"/>
                <a:ea typeface="+mn-ea"/>
                <a:cs typeface="+mn-cs"/>
              </a:rPr>
              <a:t>"</a:t>
            </a:r>
            <a:r>
              <a:rPr kumimoji="0" lang="en-US" sz="1400" b="1" i="0" u="none" strike="noStrike" kern="1200" cap="none" spc="0" normalizeH="0" baseline="0" noProof="0" dirty="0">
                <a:ln>
                  <a:noFill/>
                </a:ln>
                <a:solidFill>
                  <a:prstClr val="white"/>
                </a:solidFill>
                <a:effectLst/>
                <a:uLnTx/>
                <a:uFillTx/>
                <a:latin typeface="Calibri"/>
                <a:ea typeface="+mn-ea"/>
                <a:cs typeface="+mn-cs"/>
              </a:rPr>
              <a:t>The peer educator program has allowed me to create wellness-based events and connect students to resources that enrich their lives."</a:t>
            </a:r>
          </a:p>
        </p:txBody>
      </p:sp>
      <p:sp>
        <p:nvSpPr>
          <p:cNvPr id="8" name="Thought Bubble: Cloud 7">
            <a:extLst>
              <a:ext uri="{FF2B5EF4-FFF2-40B4-BE49-F238E27FC236}">
                <a16:creationId xmlns:a16="http://schemas.microsoft.com/office/drawing/2014/main" id="{0D1D3054-6FF2-FA90-8750-9A2AAA949C90}"/>
              </a:ext>
            </a:extLst>
          </p:cNvPr>
          <p:cNvSpPr/>
          <p:nvPr/>
        </p:nvSpPr>
        <p:spPr>
          <a:xfrm>
            <a:off x="6399091" y="2345090"/>
            <a:ext cx="2667000" cy="2301061"/>
          </a:xfrm>
          <a:prstGeom prst="cloudCallou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44652" rtl="0" eaLnBrk="1" fontAlgn="auto" latinLnBrk="0" hangingPunct="1">
              <a:lnSpc>
                <a:spcPct val="100000"/>
              </a:lnSpc>
              <a:spcBef>
                <a:spcPts val="120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a:t>
            </a:r>
            <a:r>
              <a:rPr kumimoji="0" lang="en-US" sz="1400" b="1" i="0" u="none" strike="noStrike" kern="1200" cap="none" spc="0" normalizeH="0" baseline="0" noProof="0" dirty="0">
                <a:ln>
                  <a:noFill/>
                </a:ln>
                <a:solidFill>
                  <a:prstClr val="white"/>
                </a:solidFill>
                <a:effectLst/>
                <a:uLnTx/>
                <a:uFillTx/>
                <a:latin typeface="Calibri"/>
                <a:ea typeface="+mn-ea"/>
                <a:cs typeface="+mn-cs"/>
              </a:rPr>
              <a:t>The peer education program provided me with valuable team working and networking skills which increased my confidence as a student leader.”</a:t>
            </a:r>
          </a:p>
        </p:txBody>
      </p:sp>
      <p:sp>
        <p:nvSpPr>
          <p:cNvPr id="3" name="Speech Bubble: Rectangle 2">
            <a:extLst>
              <a:ext uri="{FF2B5EF4-FFF2-40B4-BE49-F238E27FC236}">
                <a16:creationId xmlns:a16="http://schemas.microsoft.com/office/drawing/2014/main" id="{67CC6AD2-4321-2504-0A24-867E7A40584E}"/>
              </a:ext>
            </a:extLst>
          </p:cNvPr>
          <p:cNvSpPr/>
          <p:nvPr/>
        </p:nvSpPr>
        <p:spPr>
          <a:xfrm flipH="1">
            <a:off x="252761" y="3009900"/>
            <a:ext cx="1831860" cy="1821282"/>
          </a:xfrm>
          <a:prstGeom prst="wedge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98BECB0C-39CE-7E33-89C5-E9964D8ADE97}"/>
              </a:ext>
            </a:extLst>
          </p:cNvPr>
          <p:cNvSpPr txBox="1"/>
          <p:nvPr/>
        </p:nvSpPr>
        <p:spPr>
          <a:xfrm>
            <a:off x="354642" y="3177069"/>
            <a:ext cx="1628097" cy="14157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 </a:t>
            </a:r>
            <a:r>
              <a:rPr kumimoji="0" lang="en-US" sz="1400" b="1" i="0" u="none" strike="noStrike" kern="1200" cap="none" spc="0" normalizeH="0" baseline="0" noProof="0" dirty="0">
                <a:ln>
                  <a:noFill/>
                </a:ln>
                <a:solidFill>
                  <a:prstClr val="white"/>
                </a:solidFill>
                <a:effectLst/>
                <a:uLnTx/>
                <a:uFillTx/>
                <a:latin typeface="Calibri"/>
                <a:ea typeface="+mn-ea"/>
                <a:cs typeface="+mn-cs"/>
              </a:rPr>
              <a:t>“As a peer educator I have learned how to share helpful information with my peers”</a:t>
            </a:r>
          </a:p>
        </p:txBody>
      </p:sp>
      <p:sp>
        <p:nvSpPr>
          <p:cNvPr id="2" name="Date Placeholder 1">
            <a:extLst>
              <a:ext uri="{FF2B5EF4-FFF2-40B4-BE49-F238E27FC236}">
                <a16:creationId xmlns:a16="http://schemas.microsoft.com/office/drawing/2014/main" id="{E1DE6152-92DE-3EA1-7BAE-DC0E860B27BF}"/>
              </a:ext>
            </a:extLst>
          </p:cNvPr>
          <p:cNvSpPr>
            <a:spLocks noGrp="1"/>
          </p:cNvSpPr>
          <p:nvPr>
            <p:ph type="dt" sz="half" idx="10"/>
          </p:nvPr>
        </p:nvSpPr>
        <p:spPr>
          <a:xfrm>
            <a:off x="152400" y="4831182"/>
            <a:ext cx="2133600" cy="273844"/>
          </a:xfrm>
        </p:spPr>
        <p:txBody>
          <a:bodyPr/>
          <a:lstStyle/>
          <a:p>
            <a:r>
              <a:rPr lang="en-US" dirty="0"/>
              <a:t>August 2023</a:t>
            </a:r>
          </a:p>
        </p:txBody>
      </p:sp>
      <p:sp>
        <p:nvSpPr>
          <p:cNvPr id="10" name="Slide Number Placeholder 9">
            <a:extLst>
              <a:ext uri="{FF2B5EF4-FFF2-40B4-BE49-F238E27FC236}">
                <a16:creationId xmlns:a16="http://schemas.microsoft.com/office/drawing/2014/main" id="{5C9CC63C-A8BC-B37D-BD60-D5D00CAFEBEC}"/>
              </a:ext>
            </a:extLst>
          </p:cNvPr>
          <p:cNvSpPr>
            <a:spLocks noGrp="1"/>
          </p:cNvSpPr>
          <p:nvPr>
            <p:ph type="sldNum" sz="quarter" idx="12"/>
          </p:nvPr>
        </p:nvSpPr>
        <p:spPr>
          <a:xfrm>
            <a:off x="6757639" y="4781689"/>
            <a:ext cx="2133600" cy="273844"/>
          </a:xfrm>
        </p:spPr>
        <p:txBody>
          <a:bodyPr/>
          <a:lstStyle/>
          <a:p>
            <a:fld id="{22505EDC-36CB-4132-968B-5D22EB20F148}" type="slidenum">
              <a:rPr lang="en-US" smtClean="0"/>
              <a:t>11</a:t>
            </a:fld>
            <a:endParaRPr lang="en-US" dirty="0"/>
          </a:p>
        </p:txBody>
      </p:sp>
    </p:spTree>
    <p:extLst>
      <p:ext uri="{BB962C8B-B14F-4D97-AF65-F5344CB8AC3E}">
        <p14:creationId xmlns:p14="http://schemas.microsoft.com/office/powerpoint/2010/main" val="2565538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5FF552-B926-33EF-3363-338F64D36215}"/>
              </a:ext>
            </a:extLst>
          </p:cNvPr>
          <p:cNvSpPr>
            <a:spLocks noGrp="1"/>
          </p:cNvSpPr>
          <p:nvPr>
            <p:ph type="title"/>
          </p:nvPr>
        </p:nvSpPr>
        <p:spPr>
          <a:xfrm>
            <a:off x="708661" y="325614"/>
            <a:ext cx="7879078" cy="845072"/>
          </a:xfrm>
          <a:prstGeom prst="roundRect">
            <a:avLst/>
          </a:prstGeom>
          <a:solidFill>
            <a:schemeClr val="bg1"/>
          </a:solidFill>
        </p:spPr>
        <p:txBody>
          <a:bodyPr tIns="0" bIns="91440" anchor="ctr"/>
          <a:lstStyle/>
          <a:p>
            <a:r>
              <a:rPr lang="en-US" sz="2800" dirty="0">
                <a:latin typeface="Montserrat" pitchFamily="2" charset="77"/>
                <a:ea typeface="Calibri" panose="020F0502020204030204" pitchFamily="34" charset="0"/>
                <a:cs typeface="Calibri" panose="020F0502020204030204" pitchFamily="34" charset="0"/>
              </a:rPr>
              <a:t>Peer Education Studies</a:t>
            </a:r>
            <a:br>
              <a:rPr lang="en-US" dirty="0"/>
            </a:br>
            <a:r>
              <a:rPr lang="en-US" sz="1600" dirty="0"/>
              <a:t>(Dodd et al., 2022 and Aguliar et al., 2023)</a:t>
            </a:r>
          </a:p>
        </p:txBody>
      </p:sp>
      <p:sp>
        <p:nvSpPr>
          <p:cNvPr id="7" name="Arrow: Up 6">
            <a:extLst>
              <a:ext uri="{FF2B5EF4-FFF2-40B4-BE49-F238E27FC236}">
                <a16:creationId xmlns:a16="http://schemas.microsoft.com/office/drawing/2014/main" id="{1E197871-5DB3-5622-1A4C-BCCE9E0906FA}"/>
              </a:ext>
            </a:extLst>
          </p:cNvPr>
          <p:cNvSpPr/>
          <p:nvPr/>
        </p:nvSpPr>
        <p:spPr>
          <a:xfrm>
            <a:off x="111677" y="1190588"/>
            <a:ext cx="755600" cy="3317658"/>
          </a:xfrm>
          <a:prstGeom prst="up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Montserrat" pitchFamily="2" charset="77"/>
                <a:cs typeface="Arial"/>
              </a:rPr>
              <a:t>Positive Outcomes</a:t>
            </a:r>
          </a:p>
        </p:txBody>
      </p:sp>
      <p:grpSp>
        <p:nvGrpSpPr>
          <p:cNvPr id="10" name="Group 9">
            <a:extLst>
              <a:ext uri="{FF2B5EF4-FFF2-40B4-BE49-F238E27FC236}">
                <a16:creationId xmlns:a16="http://schemas.microsoft.com/office/drawing/2014/main" id="{CB567522-511D-5B4D-6C4A-012DB33F5272}"/>
              </a:ext>
            </a:extLst>
          </p:cNvPr>
          <p:cNvGrpSpPr/>
          <p:nvPr/>
        </p:nvGrpSpPr>
        <p:grpSpPr>
          <a:xfrm>
            <a:off x="2785127" y="2008728"/>
            <a:ext cx="2011680" cy="3017520"/>
            <a:chOff x="410337" y="1433608"/>
            <a:chExt cx="2400897" cy="3306769"/>
          </a:xfrm>
        </p:grpSpPr>
        <p:grpSp>
          <p:nvGrpSpPr>
            <p:cNvPr id="11" name="Group 10">
              <a:extLst>
                <a:ext uri="{FF2B5EF4-FFF2-40B4-BE49-F238E27FC236}">
                  <a16:creationId xmlns:a16="http://schemas.microsoft.com/office/drawing/2014/main" id="{F3896DAE-16F6-7292-276D-4BCDE6FBB7D6}"/>
                </a:ext>
              </a:extLst>
            </p:cNvPr>
            <p:cNvGrpSpPr/>
            <p:nvPr/>
          </p:nvGrpSpPr>
          <p:grpSpPr>
            <a:xfrm>
              <a:off x="1398938" y="4069195"/>
              <a:ext cx="506062" cy="331355"/>
              <a:chOff x="1398938" y="4095750"/>
              <a:chExt cx="506062" cy="331355"/>
            </a:xfrm>
          </p:grpSpPr>
          <p:cxnSp>
            <p:nvCxnSpPr>
              <p:cNvPr id="15" name="Straight Connector 14">
                <a:extLst>
                  <a:ext uri="{FF2B5EF4-FFF2-40B4-BE49-F238E27FC236}">
                    <a16:creationId xmlns:a16="http://schemas.microsoft.com/office/drawing/2014/main" id="{0A3DA58A-AD62-C671-647A-65B22FE33E9F}"/>
                  </a:ext>
                </a:extLst>
              </p:cNvPr>
              <p:cNvCxnSpPr>
                <a:cxnSpLocks/>
              </p:cNvCxnSpPr>
              <p:nvPr/>
            </p:nvCxnSpPr>
            <p:spPr>
              <a:xfrm>
                <a:off x="1398938" y="4097921"/>
                <a:ext cx="54864" cy="329184"/>
              </a:xfrm>
              <a:prstGeom prst="line">
                <a:avLst/>
              </a:prstGeom>
              <a:ln w="222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92CC354-D633-D444-CA9F-5A000F32B86A}"/>
                  </a:ext>
                </a:extLst>
              </p:cNvPr>
              <p:cNvCxnSpPr>
                <a:cxnSpLocks/>
              </p:cNvCxnSpPr>
              <p:nvPr/>
            </p:nvCxnSpPr>
            <p:spPr>
              <a:xfrm flipH="1">
                <a:off x="1850136" y="4095750"/>
                <a:ext cx="54864" cy="310430"/>
              </a:xfrm>
              <a:prstGeom prst="line">
                <a:avLst/>
              </a:prstGeom>
              <a:ln w="222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57D76E6-0AC2-6529-D4B7-08D9AD873830}"/>
                  </a:ext>
                </a:extLst>
              </p:cNvPr>
              <p:cNvCxnSpPr>
                <a:cxnSpLocks/>
              </p:cNvCxnSpPr>
              <p:nvPr/>
            </p:nvCxnSpPr>
            <p:spPr>
              <a:xfrm flipH="1">
                <a:off x="1701162" y="4134497"/>
                <a:ext cx="27432" cy="292608"/>
              </a:xfrm>
              <a:prstGeom prst="line">
                <a:avLst/>
              </a:prstGeom>
              <a:ln w="222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62F5AE7-39D8-2F5C-D0E3-61320F2D7877}"/>
                  </a:ext>
                </a:extLst>
              </p:cNvPr>
              <p:cNvCxnSpPr>
                <a:cxnSpLocks/>
              </p:cNvCxnSpPr>
              <p:nvPr/>
            </p:nvCxnSpPr>
            <p:spPr>
              <a:xfrm>
                <a:off x="1572768" y="4126230"/>
                <a:ext cx="27432" cy="274320"/>
              </a:xfrm>
              <a:prstGeom prst="line">
                <a:avLst/>
              </a:prstGeom>
              <a:ln w="222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sp>
          <p:nvSpPr>
            <p:cNvPr id="12" name="Freeform 11">
              <a:extLst>
                <a:ext uri="{FF2B5EF4-FFF2-40B4-BE49-F238E27FC236}">
                  <a16:creationId xmlns:a16="http://schemas.microsoft.com/office/drawing/2014/main" id="{F1DEBB62-0691-5F7D-DB1C-230C65976DAC}"/>
                </a:ext>
              </a:extLst>
            </p:cNvPr>
            <p:cNvSpPr/>
            <p:nvPr/>
          </p:nvSpPr>
          <p:spPr>
            <a:xfrm>
              <a:off x="410337" y="1433608"/>
              <a:ext cx="2400897" cy="2705538"/>
            </a:xfrm>
            <a:custGeom>
              <a:avLst/>
              <a:gdLst>
                <a:gd name="connsiteX0" fmla="*/ 1895707 w 3791414"/>
                <a:gd name="connsiteY0" fmla="*/ 0 h 4730618"/>
                <a:gd name="connsiteX1" fmla="*/ 3791414 w 3791414"/>
                <a:gd name="connsiteY1" fmla="*/ 1895707 h 4730618"/>
                <a:gd name="connsiteX2" fmla="*/ 3467657 w 3791414"/>
                <a:gd name="connsiteY2" fmla="*/ 2955615 h 4730618"/>
                <a:gd name="connsiteX3" fmla="*/ 3379184 w 3791414"/>
                <a:gd name="connsiteY3" fmla="*/ 3073928 h 4730618"/>
                <a:gd name="connsiteX4" fmla="*/ 2687991 w 3791414"/>
                <a:gd name="connsiteY4" fmla="*/ 4012324 h 4730618"/>
                <a:gd name="connsiteX5" fmla="*/ 2173791 w 3791414"/>
                <a:gd name="connsiteY5" fmla="*/ 4702305 h 4730618"/>
                <a:gd name="connsiteX6" fmla="*/ 2128634 w 3791414"/>
                <a:gd name="connsiteY6" fmla="*/ 4711224 h 4730618"/>
                <a:gd name="connsiteX7" fmla="*/ 2128634 w 3791414"/>
                <a:gd name="connsiteY7" fmla="*/ 4727281 h 4730618"/>
                <a:gd name="connsiteX8" fmla="*/ 2047335 w 3791414"/>
                <a:gd name="connsiteY8" fmla="*/ 4727281 h 4730618"/>
                <a:gd name="connsiteX9" fmla="*/ 2041822 w 3791414"/>
                <a:gd name="connsiteY9" fmla="*/ 4728370 h 4730618"/>
                <a:gd name="connsiteX10" fmla="*/ 1997317 w 3791414"/>
                <a:gd name="connsiteY10" fmla="*/ 4730617 h 4730618"/>
                <a:gd name="connsiteX11" fmla="*/ 1997317 w 3791414"/>
                <a:gd name="connsiteY11" fmla="*/ 4727281 h 4730618"/>
                <a:gd name="connsiteX12" fmla="*/ 1790624 w 3791414"/>
                <a:gd name="connsiteY12" fmla="*/ 4727281 h 4730618"/>
                <a:gd name="connsiteX13" fmla="*/ 1790624 w 3791414"/>
                <a:gd name="connsiteY13" fmla="*/ 4730618 h 4730618"/>
                <a:gd name="connsiteX14" fmla="*/ 1746119 w 3791414"/>
                <a:gd name="connsiteY14" fmla="*/ 4728371 h 4730618"/>
                <a:gd name="connsiteX15" fmla="*/ 1740601 w 3791414"/>
                <a:gd name="connsiteY15" fmla="*/ 4727281 h 4730618"/>
                <a:gd name="connsiteX16" fmla="*/ 1718436 w 3791414"/>
                <a:gd name="connsiteY16" fmla="*/ 4727281 h 4730618"/>
                <a:gd name="connsiteX17" fmla="*/ 1718436 w 3791414"/>
                <a:gd name="connsiteY17" fmla="*/ 4722904 h 4730618"/>
                <a:gd name="connsiteX18" fmla="*/ 1614150 w 3791414"/>
                <a:gd name="connsiteY18" fmla="*/ 4702306 h 4730618"/>
                <a:gd name="connsiteX19" fmla="*/ 1099950 w 3791414"/>
                <a:gd name="connsiteY19" fmla="*/ 4012325 h 4730618"/>
                <a:gd name="connsiteX20" fmla="*/ 328870 w 3791414"/>
                <a:gd name="connsiteY20" fmla="*/ 2965472 h 4730618"/>
                <a:gd name="connsiteX21" fmla="*/ 331124 w 3791414"/>
                <a:gd name="connsiteY21" fmla="*/ 2965466 h 4730618"/>
                <a:gd name="connsiteX22" fmla="*/ 323757 w 3791414"/>
                <a:gd name="connsiteY22" fmla="*/ 2955615 h 4730618"/>
                <a:gd name="connsiteX23" fmla="*/ 0 w 3791414"/>
                <a:gd name="connsiteY23" fmla="*/ 1895707 h 4730618"/>
                <a:gd name="connsiteX24" fmla="*/ 1895707 w 3791414"/>
                <a:gd name="connsiteY24" fmla="*/ 0 h 473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91414" h="4730618">
                  <a:moveTo>
                    <a:pt x="1895707" y="0"/>
                  </a:moveTo>
                  <a:cubicBezTo>
                    <a:pt x="2942677" y="0"/>
                    <a:pt x="3791414" y="848737"/>
                    <a:pt x="3791414" y="1895707"/>
                  </a:cubicBezTo>
                  <a:cubicBezTo>
                    <a:pt x="3791414" y="2288321"/>
                    <a:pt x="3672061" y="2653058"/>
                    <a:pt x="3467657" y="2955615"/>
                  </a:cubicBezTo>
                  <a:lnTo>
                    <a:pt x="3379184" y="3073928"/>
                  </a:lnTo>
                  <a:lnTo>
                    <a:pt x="2687991" y="4012324"/>
                  </a:lnTo>
                  <a:cubicBezTo>
                    <a:pt x="2687991" y="4338409"/>
                    <a:pt x="2471147" y="4613848"/>
                    <a:pt x="2173791" y="4702305"/>
                  </a:cubicBezTo>
                  <a:lnTo>
                    <a:pt x="2128634" y="4711224"/>
                  </a:lnTo>
                  <a:lnTo>
                    <a:pt x="2128634" y="4727281"/>
                  </a:lnTo>
                  <a:lnTo>
                    <a:pt x="2047335" y="4727281"/>
                  </a:lnTo>
                  <a:lnTo>
                    <a:pt x="2041822" y="4728370"/>
                  </a:lnTo>
                  <a:lnTo>
                    <a:pt x="1997317" y="4730617"/>
                  </a:lnTo>
                  <a:lnTo>
                    <a:pt x="1997317" y="4727281"/>
                  </a:lnTo>
                  <a:lnTo>
                    <a:pt x="1790624" y="4727281"/>
                  </a:lnTo>
                  <a:lnTo>
                    <a:pt x="1790624" y="4730618"/>
                  </a:lnTo>
                  <a:lnTo>
                    <a:pt x="1746119" y="4728371"/>
                  </a:lnTo>
                  <a:lnTo>
                    <a:pt x="1740601" y="4727281"/>
                  </a:lnTo>
                  <a:lnTo>
                    <a:pt x="1718436" y="4727281"/>
                  </a:lnTo>
                  <a:lnTo>
                    <a:pt x="1718436" y="4722904"/>
                  </a:lnTo>
                  <a:lnTo>
                    <a:pt x="1614150" y="4702306"/>
                  </a:lnTo>
                  <a:cubicBezTo>
                    <a:pt x="1316795" y="4613849"/>
                    <a:pt x="1099950" y="4338410"/>
                    <a:pt x="1099950" y="4012325"/>
                  </a:cubicBezTo>
                  <a:lnTo>
                    <a:pt x="328870" y="2965472"/>
                  </a:lnTo>
                  <a:lnTo>
                    <a:pt x="331124" y="2965466"/>
                  </a:lnTo>
                  <a:lnTo>
                    <a:pt x="323757" y="2955615"/>
                  </a:lnTo>
                  <a:cubicBezTo>
                    <a:pt x="119354" y="2653058"/>
                    <a:pt x="0" y="2288321"/>
                    <a:pt x="0" y="1895707"/>
                  </a:cubicBezTo>
                  <a:cubicBezTo>
                    <a:pt x="0" y="848737"/>
                    <a:pt x="848737" y="0"/>
                    <a:pt x="1895707" y="0"/>
                  </a:cubicBezTo>
                  <a:close/>
                </a:path>
              </a:pathLst>
            </a:custGeom>
            <a:gradFill>
              <a:gsLst>
                <a:gs pos="100000">
                  <a:srgbClr val="F9AA77"/>
                </a:gs>
                <a:gs pos="7000">
                  <a:srgbClr val="FAD4B3"/>
                </a:gs>
              </a:gsLst>
              <a:lin ang="2700000" scaled="1"/>
            </a:gradFill>
            <a:ln w="12700" cap="flat" cmpd="sng" algn="ctr">
              <a:solidFill>
                <a:srgbClr val="F3730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
                <a:cs typeface=""/>
              </a:endParaRPr>
            </a:p>
          </p:txBody>
        </p:sp>
        <p:sp>
          <p:nvSpPr>
            <p:cNvPr id="13" name="Off-page Connector 16">
              <a:extLst>
                <a:ext uri="{FF2B5EF4-FFF2-40B4-BE49-F238E27FC236}">
                  <a16:creationId xmlns:a16="http://schemas.microsoft.com/office/drawing/2014/main" id="{440BEAC4-E9EB-48BA-1B94-0E948D9296C2}"/>
                </a:ext>
              </a:extLst>
            </p:cNvPr>
            <p:cNvSpPr/>
            <p:nvPr/>
          </p:nvSpPr>
          <p:spPr>
            <a:xfrm>
              <a:off x="1402080" y="4359377"/>
              <a:ext cx="512919" cy="381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1266"/>
                <a:gd name="connsiteX1" fmla="*/ 10000 w 10000"/>
                <a:gd name="connsiteY1" fmla="*/ 0 h 11266"/>
                <a:gd name="connsiteX2" fmla="*/ 10000 w 10000"/>
                <a:gd name="connsiteY2" fmla="*/ 8000 h 11266"/>
                <a:gd name="connsiteX3" fmla="*/ 5000 w 10000"/>
                <a:gd name="connsiteY3" fmla="*/ 11266 h 11266"/>
                <a:gd name="connsiteX4" fmla="*/ 0 w 10000"/>
                <a:gd name="connsiteY4" fmla="*/ 8000 h 11266"/>
                <a:gd name="connsiteX5" fmla="*/ 0 w 10000"/>
                <a:gd name="connsiteY5" fmla="*/ 0 h 1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1266">
                  <a:moveTo>
                    <a:pt x="0" y="0"/>
                  </a:moveTo>
                  <a:lnTo>
                    <a:pt x="10000" y="0"/>
                  </a:lnTo>
                  <a:lnTo>
                    <a:pt x="10000" y="8000"/>
                  </a:lnTo>
                  <a:cubicBezTo>
                    <a:pt x="9167" y="9667"/>
                    <a:pt x="6667" y="11266"/>
                    <a:pt x="5000" y="11266"/>
                  </a:cubicBezTo>
                  <a:cubicBezTo>
                    <a:pt x="3333" y="11266"/>
                    <a:pt x="833" y="9667"/>
                    <a:pt x="0" y="8000"/>
                  </a:cubicBezTo>
                  <a:lnTo>
                    <a:pt x="0" y="0"/>
                  </a:lnTo>
                  <a:close/>
                </a:path>
              </a:pathLst>
            </a:custGeom>
            <a:solidFill>
              <a:srgbClr val="94775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
                <a:cs typeface=""/>
              </a:endParaRPr>
            </a:p>
          </p:txBody>
        </p:sp>
        <p:sp>
          <p:nvSpPr>
            <p:cNvPr id="14" name="Content Placeholder 2">
              <a:extLst>
                <a:ext uri="{FF2B5EF4-FFF2-40B4-BE49-F238E27FC236}">
                  <a16:creationId xmlns:a16="http://schemas.microsoft.com/office/drawing/2014/main" id="{4EC4F989-F41F-9A9D-64D9-45B664FCE041}"/>
                </a:ext>
              </a:extLst>
            </p:cNvPr>
            <p:cNvSpPr txBox="1">
              <a:spLocks/>
            </p:cNvSpPr>
            <p:nvPr/>
          </p:nvSpPr>
          <p:spPr>
            <a:xfrm>
              <a:off x="564897" y="1967095"/>
              <a:ext cx="2068977" cy="1193599"/>
            </a:xfrm>
            <a:prstGeom prst="rect">
              <a:avLst/>
            </a:prstGeom>
            <a:noFill/>
          </p:spPr>
          <p:txBody>
            <a:bodyPr vert="horz" lIns="91440" tIns="45720" rIns="91440" bIns="45720" rtlCol="0">
              <a:noAutofit/>
            </a:bodyPr>
            <a:lstStyle>
              <a:lvl1pPr marL="457200" indent="-457200" algn="l" defTabSz="914400" rtl="0" eaLnBrk="1" latinLnBrk="0" hangingPunct="1">
                <a:spcBef>
                  <a:spcPct val="20000"/>
                </a:spcBef>
                <a:buFont typeface="Arial" panose="020B0604020202020204" pitchFamily="34" charset="0"/>
                <a:buChar char="•"/>
                <a:tabLst/>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SzPct val="80000"/>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latin typeface="Montserrat" pitchFamily="2" charset="77"/>
                </a:rPr>
                <a:t>Skills to respond to peers in distress</a:t>
              </a:r>
            </a:p>
          </p:txBody>
        </p:sp>
      </p:grpSp>
      <p:grpSp>
        <p:nvGrpSpPr>
          <p:cNvPr id="59" name="Group 58">
            <a:extLst>
              <a:ext uri="{FF2B5EF4-FFF2-40B4-BE49-F238E27FC236}">
                <a16:creationId xmlns:a16="http://schemas.microsoft.com/office/drawing/2014/main" id="{B47C2168-1348-FFBC-690F-6B0B2F006E30}"/>
              </a:ext>
            </a:extLst>
          </p:cNvPr>
          <p:cNvGrpSpPr/>
          <p:nvPr/>
        </p:nvGrpSpPr>
        <p:grpSpPr>
          <a:xfrm>
            <a:off x="807720" y="1352550"/>
            <a:ext cx="2011680" cy="3078480"/>
            <a:chOff x="1386333" y="1824793"/>
            <a:chExt cx="1985780" cy="3259987"/>
          </a:xfrm>
        </p:grpSpPr>
        <p:grpSp>
          <p:nvGrpSpPr>
            <p:cNvPr id="29" name="Group 28">
              <a:extLst>
                <a:ext uri="{FF2B5EF4-FFF2-40B4-BE49-F238E27FC236}">
                  <a16:creationId xmlns:a16="http://schemas.microsoft.com/office/drawing/2014/main" id="{DC173DEE-2076-5ABA-ABC0-41A6EF5FEA20}"/>
                </a:ext>
              </a:extLst>
            </p:cNvPr>
            <p:cNvGrpSpPr/>
            <p:nvPr/>
          </p:nvGrpSpPr>
          <p:grpSpPr>
            <a:xfrm>
              <a:off x="2180149" y="4413598"/>
              <a:ext cx="406351" cy="331355"/>
              <a:chOff x="1398938" y="4095750"/>
              <a:chExt cx="506062" cy="331355"/>
            </a:xfrm>
          </p:grpSpPr>
          <p:cxnSp>
            <p:nvCxnSpPr>
              <p:cNvPr id="33" name="Straight Connector 32">
                <a:extLst>
                  <a:ext uri="{FF2B5EF4-FFF2-40B4-BE49-F238E27FC236}">
                    <a16:creationId xmlns:a16="http://schemas.microsoft.com/office/drawing/2014/main" id="{1A045900-525E-2F94-8D1B-338F21EC98A9}"/>
                  </a:ext>
                </a:extLst>
              </p:cNvPr>
              <p:cNvCxnSpPr>
                <a:cxnSpLocks/>
              </p:cNvCxnSpPr>
              <p:nvPr/>
            </p:nvCxnSpPr>
            <p:spPr>
              <a:xfrm>
                <a:off x="1398938" y="4097921"/>
                <a:ext cx="54864" cy="329184"/>
              </a:xfrm>
              <a:prstGeom prst="line">
                <a:avLst/>
              </a:prstGeom>
              <a:ln w="222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3D49A89-8A09-97C6-0162-71C708AD2375}"/>
                  </a:ext>
                </a:extLst>
              </p:cNvPr>
              <p:cNvCxnSpPr>
                <a:cxnSpLocks/>
              </p:cNvCxnSpPr>
              <p:nvPr/>
            </p:nvCxnSpPr>
            <p:spPr>
              <a:xfrm flipH="1">
                <a:off x="1850136" y="4095750"/>
                <a:ext cx="54864" cy="310430"/>
              </a:xfrm>
              <a:prstGeom prst="line">
                <a:avLst/>
              </a:prstGeom>
              <a:ln w="222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A5CED5-E112-EC35-16D8-1774AAFE3E01}"/>
                  </a:ext>
                </a:extLst>
              </p:cNvPr>
              <p:cNvCxnSpPr>
                <a:cxnSpLocks/>
              </p:cNvCxnSpPr>
              <p:nvPr/>
            </p:nvCxnSpPr>
            <p:spPr>
              <a:xfrm flipH="1">
                <a:off x="1701162" y="4134497"/>
                <a:ext cx="27432" cy="292608"/>
              </a:xfrm>
              <a:prstGeom prst="line">
                <a:avLst/>
              </a:prstGeom>
              <a:ln w="222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100EAD2-3F4C-B4CC-C194-260BF45B2D2D}"/>
                  </a:ext>
                </a:extLst>
              </p:cNvPr>
              <p:cNvCxnSpPr>
                <a:cxnSpLocks/>
              </p:cNvCxnSpPr>
              <p:nvPr/>
            </p:nvCxnSpPr>
            <p:spPr>
              <a:xfrm>
                <a:off x="1572768" y="4126230"/>
                <a:ext cx="27432" cy="274320"/>
              </a:xfrm>
              <a:prstGeom prst="line">
                <a:avLst/>
              </a:prstGeom>
              <a:ln w="222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sp>
          <p:nvSpPr>
            <p:cNvPr id="30" name="Freeform 29">
              <a:extLst>
                <a:ext uri="{FF2B5EF4-FFF2-40B4-BE49-F238E27FC236}">
                  <a16:creationId xmlns:a16="http://schemas.microsoft.com/office/drawing/2014/main" id="{13FB224C-D252-0886-ADE2-FF3607895900}"/>
                </a:ext>
              </a:extLst>
            </p:cNvPr>
            <p:cNvSpPr/>
            <p:nvPr/>
          </p:nvSpPr>
          <p:spPr>
            <a:xfrm>
              <a:off x="1386333" y="1824793"/>
              <a:ext cx="1985780" cy="2614445"/>
            </a:xfrm>
            <a:custGeom>
              <a:avLst/>
              <a:gdLst>
                <a:gd name="connsiteX0" fmla="*/ 1895707 w 3791414"/>
                <a:gd name="connsiteY0" fmla="*/ 0 h 4730618"/>
                <a:gd name="connsiteX1" fmla="*/ 3791414 w 3791414"/>
                <a:gd name="connsiteY1" fmla="*/ 1895707 h 4730618"/>
                <a:gd name="connsiteX2" fmla="*/ 3467657 w 3791414"/>
                <a:gd name="connsiteY2" fmla="*/ 2955615 h 4730618"/>
                <a:gd name="connsiteX3" fmla="*/ 3379184 w 3791414"/>
                <a:gd name="connsiteY3" fmla="*/ 3073928 h 4730618"/>
                <a:gd name="connsiteX4" fmla="*/ 2687991 w 3791414"/>
                <a:gd name="connsiteY4" fmla="*/ 4012324 h 4730618"/>
                <a:gd name="connsiteX5" fmla="*/ 2173791 w 3791414"/>
                <a:gd name="connsiteY5" fmla="*/ 4702305 h 4730618"/>
                <a:gd name="connsiteX6" fmla="*/ 2128634 w 3791414"/>
                <a:gd name="connsiteY6" fmla="*/ 4711224 h 4730618"/>
                <a:gd name="connsiteX7" fmla="*/ 2128634 w 3791414"/>
                <a:gd name="connsiteY7" fmla="*/ 4727281 h 4730618"/>
                <a:gd name="connsiteX8" fmla="*/ 2047335 w 3791414"/>
                <a:gd name="connsiteY8" fmla="*/ 4727281 h 4730618"/>
                <a:gd name="connsiteX9" fmla="*/ 2041822 w 3791414"/>
                <a:gd name="connsiteY9" fmla="*/ 4728370 h 4730618"/>
                <a:gd name="connsiteX10" fmla="*/ 1997317 w 3791414"/>
                <a:gd name="connsiteY10" fmla="*/ 4730617 h 4730618"/>
                <a:gd name="connsiteX11" fmla="*/ 1997317 w 3791414"/>
                <a:gd name="connsiteY11" fmla="*/ 4727281 h 4730618"/>
                <a:gd name="connsiteX12" fmla="*/ 1790624 w 3791414"/>
                <a:gd name="connsiteY12" fmla="*/ 4727281 h 4730618"/>
                <a:gd name="connsiteX13" fmla="*/ 1790624 w 3791414"/>
                <a:gd name="connsiteY13" fmla="*/ 4730618 h 4730618"/>
                <a:gd name="connsiteX14" fmla="*/ 1746119 w 3791414"/>
                <a:gd name="connsiteY14" fmla="*/ 4728371 h 4730618"/>
                <a:gd name="connsiteX15" fmla="*/ 1740601 w 3791414"/>
                <a:gd name="connsiteY15" fmla="*/ 4727281 h 4730618"/>
                <a:gd name="connsiteX16" fmla="*/ 1718436 w 3791414"/>
                <a:gd name="connsiteY16" fmla="*/ 4727281 h 4730618"/>
                <a:gd name="connsiteX17" fmla="*/ 1718436 w 3791414"/>
                <a:gd name="connsiteY17" fmla="*/ 4722904 h 4730618"/>
                <a:gd name="connsiteX18" fmla="*/ 1614150 w 3791414"/>
                <a:gd name="connsiteY18" fmla="*/ 4702306 h 4730618"/>
                <a:gd name="connsiteX19" fmla="*/ 1099950 w 3791414"/>
                <a:gd name="connsiteY19" fmla="*/ 4012325 h 4730618"/>
                <a:gd name="connsiteX20" fmla="*/ 328870 w 3791414"/>
                <a:gd name="connsiteY20" fmla="*/ 2965472 h 4730618"/>
                <a:gd name="connsiteX21" fmla="*/ 331124 w 3791414"/>
                <a:gd name="connsiteY21" fmla="*/ 2965466 h 4730618"/>
                <a:gd name="connsiteX22" fmla="*/ 323757 w 3791414"/>
                <a:gd name="connsiteY22" fmla="*/ 2955615 h 4730618"/>
                <a:gd name="connsiteX23" fmla="*/ 0 w 3791414"/>
                <a:gd name="connsiteY23" fmla="*/ 1895707 h 4730618"/>
                <a:gd name="connsiteX24" fmla="*/ 1895707 w 3791414"/>
                <a:gd name="connsiteY24" fmla="*/ 0 h 473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91414" h="4730618">
                  <a:moveTo>
                    <a:pt x="1895707" y="0"/>
                  </a:moveTo>
                  <a:cubicBezTo>
                    <a:pt x="2942677" y="0"/>
                    <a:pt x="3791414" y="848737"/>
                    <a:pt x="3791414" y="1895707"/>
                  </a:cubicBezTo>
                  <a:cubicBezTo>
                    <a:pt x="3791414" y="2288321"/>
                    <a:pt x="3672061" y="2653058"/>
                    <a:pt x="3467657" y="2955615"/>
                  </a:cubicBezTo>
                  <a:lnTo>
                    <a:pt x="3379184" y="3073928"/>
                  </a:lnTo>
                  <a:lnTo>
                    <a:pt x="2687991" y="4012324"/>
                  </a:lnTo>
                  <a:cubicBezTo>
                    <a:pt x="2687991" y="4338409"/>
                    <a:pt x="2471147" y="4613848"/>
                    <a:pt x="2173791" y="4702305"/>
                  </a:cubicBezTo>
                  <a:lnTo>
                    <a:pt x="2128634" y="4711224"/>
                  </a:lnTo>
                  <a:lnTo>
                    <a:pt x="2128634" y="4727281"/>
                  </a:lnTo>
                  <a:lnTo>
                    <a:pt x="2047335" y="4727281"/>
                  </a:lnTo>
                  <a:lnTo>
                    <a:pt x="2041822" y="4728370"/>
                  </a:lnTo>
                  <a:lnTo>
                    <a:pt x="1997317" y="4730617"/>
                  </a:lnTo>
                  <a:lnTo>
                    <a:pt x="1997317" y="4727281"/>
                  </a:lnTo>
                  <a:lnTo>
                    <a:pt x="1790624" y="4727281"/>
                  </a:lnTo>
                  <a:lnTo>
                    <a:pt x="1790624" y="4730618"/>
                  </a:lnTo>
                  <a:lnTo>
                    <a:pt x="1746119" y="4728371"/>
                  </a:lnTo>
                  <a:lnTo>
                    <a:pt x="1740601" y="4727281"/>
                  </a:lnTo>
                  <a:lnTo>
                    <a:pt x="1718436" y="4727281"/>
                  </a:lnTo>
                  <a:lnTo>
                    <a:pt x="1718436" y="4722904"/>
                  </a:lnTo>
                  <a:lnTo>
                    <a:pt x="1614150" y="4702306"/>
                  </a:lnTo>
                  <a:cubicBezTo>
                    <a:pt x="1316795" y="4613849"/>
                    <a:pt x="1099950" y="4338410"/>
                    <a:pt x="1099950" y="4012325"/>
                  </a:cubicBezTo>
                  <a:lnTo>
                    <a:pt x="328870" y="2965472"/>
                  </a:lnTo>
                  <a:lnTo>
                    <a:pt x="331124" y="2965466"/>
                  </a:lnTo>
                  <a:lnTo>
                    <a:pt x="323757" y="2955615"/>
                  </a:lnTo>
                  <a:cubicBezTo>
                    <a:pt x="119354" y="2653058"/>
                    <a:pt x="0" y="2288321"/>
                    <a:pt x="0" y="1895707"/>
                  </a:cubicBezTo>
                  <a:cubicBezTo>
                    <a:pt x="0" y="848737"/>
                    <a:pt x="848737" y="0"/>
                    <a:pt x="1895707" y="0"/>
                  </a:cubicBezTo>
                  <a:close/>
                </a:path>
              </a:pathLst>
            </a:custGeom>
            <a:gradFill>
              <a:gsLst>
                <a:gs pos="100000">
                  <a:srgbClr val="FFED5E"/>
                </a:gs>
                <a:gs pos="7000">
                  <a:srgbClr val="FCFAD5"/>
                </a:gs>
              </a:gsLst>
              <a:lin ang="2700000" scaled="1"/>
            </a:gradFill>
            <a:ln w="12700" cap="flat" cmpd="sng" algn="ctr">
              <a:solidFill>
                <a:srgbClr val="E0CD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
                <a:cs typeface=""/>
              </a:endParaRPr>
            </a:p>
          </p:txBody>
        </p:sp>
        <p:sp>
          <p:nvSpPr>
            <p:cNvPr id="31" name="Off-page Connector 16">
              <a:extLst>
                <a:ext uri="{FF2B5EF4-FFF2-40B4-BE49-F238E27FC236}">
                  <a16:creationId xmlns:a16="http://schemas.microsoft.com/office/drawing/2014/main" id="{A3BAC62D-806E-EEB1-070C-50B1BB81AC5D}"/>
                </a:ext>
              </a:extLst>
            </p:cNvPr>
            <p:cNvSpPr/>
            <p:nvPr/>
          </p:nvSpPr>
          <p:spPr>
            <a:xfrm>
              <a:off x="2166660" y="4703780"/>
              <a:ext cx="424235" cy="381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1266"/>
                <a:gd name="connsiteX1" fmla="*/ 10000 w 10000"/>
                <a:gd name="connsiteY1" fmla="*/ 0 h 11266"/>
                <a:gd name="connsiteX2" fmla="*/ 10000 w 10000"/>
                <a:gd name="connsiteY2" fmla="*/ 8000 h 11266"/>
                <a:gd name="connsiteX3" fmla="*/ 5000 w 10000"/>
                <a:gd name="connsiteY3" fmla="*/ 11266 h 11266"/>
                <a:gd name="connsiteX4" fmla="*/ 0 w 10000"/>
                <a:gd name="connsiteY4" fmla="*/ 8000 h 11266"/>
                <a:gd name="connsiteX5" fmla="*/ 0 w 10000"/>
                <a:gd name="connsiteY5" fmla="*/ 0 h 1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1266">
                  <a:moveTo>
                    <a:pt x="0" y="0"/>
                  </a:moveTo>
                  <a:lnTo>
                    <a:pt x="10000" y="0"/>
                  </a:lnTo>
                  <a:lnTo>
                    <a:pt x="10000" y="8000"/>
                  </a:lnTo>
                  <a:cubicBezTo>
                    <a:pt x="9167" y="9667"/>
                    <a:pt x="6667" y="11266"/>
                    <a:pt x="5000" y="11266"/>
                  </a:cubicBezTo>
                  <a:cubicBezTo>
                    <a:pt x="3333" y="11266"/>
                    <a:pt x="833" y="9667"/>
                    <a:pt x="0" y="8000"/>
                  </a:cubicBezTo>
                  <a:lnTo>
                    <a:pt x="0" y="0"/>
                  </a:lnTo>
                  <a:close/>
                </a:path>
              </a:pathLst>
            </a:custGeom>
            <a:solidFill>
              <a:srgbClr val="94775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
                <a:cs typeface=""/>
              </a:endParaRPr>
            </a:p>
          </p:txBody>
        </p:sp>
        <p:sp>
          <p:nvSpPr>
            <p:cNvPr id="32" name="Content Placeholder 2">
              <a:extLst>
                <a:ext uri="{FF2B5EF4-FFF2-40B4-BE49-F238E27FC236}">
                  <a16:creationId xmlns:a16="http://schemas.microsoft.com/office/drawing/2014/main" id="{8FC2D130-05F1-E7F9-947F-5825BB57330E}"/>
                </a:ext>
              </a:extLst>
            </p:cNvPr>
            <p:cNvSpPr txBox="1">
              <a:spLocks/>
            </p:cNvSpPr>
            <p:nvPr/>
          </p:nvSpPr>
          <p:spPr>
            <a:xfrm>
              <a:off x="1558404" y="2375509"/>
              <a:ext cx="1609852" cy="1193599"/>
            </a:xfrm>
            <a:prstGeom prst="rect">
              <a:avLst/>
            </a:prstGeom>
            <a:noFill/>
          </p:spPr>
          <p:txBody>
            <a:bodyPr vert="horz" lIns="91440" tIns="45720" rIns="91440" bIns="45720" rtlCol="0">
              <a:noAutofit/>
            </a:bodyPr>
            <a:lstStyle>
              <a:lvl1pPr marL="457200" indent="-457200" algn="l" defTabSz="914400" rtl="0" eaLnBrk="1" latinLnBrk="0" hangingPunct="1">
                <a:spcBef>
                  <a:spcPct val="20000"/>
                </a:spcBef>
                <a:buFont typeface="Arial" panose="020B0604020202020204" pitchFamily="34" charset="0"/>
                <a:buChar char="•"/>
                <a:tabLst/>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SzPct val="80000"/>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latin typeface="Montserrat" pitchFamily="2" charset="77"/>
                </a:rPr>
                <a:t>Knowledge of suicide warning signs</a:t>
              </a:r>
            </a:p>
          </p:txBody>
        </p:sp>
      </p:grpSp>
      <p:grpSp>
        <p:nvGrpSpPr>
          <p:cNvPr id="37" name="Group 36">
            <a:extLst>
              <a:ext uri="{FF2B5EF4-FFF2-40B4-BE49-F238E27FC236}">
                <a16:creationId xmlns:a16="http://schemas.microsoft.com/office/drawing/2014/main" id="{337F2BE5-C049-240C-ED4B-CEE4C17551EF}"/>
              </a:ext>
            </a:extLst>
          </p:cNvPr>
          <p:cNvGrpSpPr/>
          <p:nvPr/>
        </p:nvGrpSpPr>
        <p:grpSpPr>
          <a:xfrm>
            <a:off x="4876800" y="1733550"/>
            <a:ext cx="2011680" cy="3124200"/>
            <a:chOff x="338117" y="1632204"/>
            <a:chExt cx="2619184" cy="3124200"/>
          </a:xfrm>
        </p:grpSpPr>
        <p:grpSp>
          <p:nvGrpSpPr>
            <p:cNvPr id="38" name="Group 37">
              <a:extLst>
                <a:ext uri="{FF2B5EF4-FFF2-40B4-BE49-F238E27FC236}">
                  <a16:creationId xmlns:a16="http://schemas.microsoft.com/office/drawing/2014/main" id="{B6E56B7C-531A-95C6-17A2-E80B49D4C6D4}"/>
                </a:ext>
              </a:extLst>
            </p:cNvPr>
            <p:cNvGrpSpPr/>
            <p:nvPr/>
          </p:nvGrpSpPr>
          <p:grpSpPr>
            <a:xfrm>
              <a:off x="1398938" y="4069195"/>
              <a:ext cx="506062" cy="331355"/>
              <a:chOff x="1398938" y="4095750"/>
              <a:chExt cx="506062" cy="331355"/>
            </a:xfrm>
          </p:grpSpPr>
          <p:cxnSp>
            <p:nvCxnSpPr>
              <p:cNvPr id="42" name="Straight Connector 41">
                <a:extLst>
                  <a:ext uri="{FF2B5EF4-FFF2-40B4-BE49-F238E27FC236}">
                    <a16:creationId xmlns:a16="http://schemas.microsoft.com/office/drawing/2014/main" id="{80D1EAC2-B537-2B5D-30A2-A4FE824DDAB9}"/>
                  </a:ext>
                </a:extLst>
              </p:cNvPr>
              <p:cNvCxnSpPr>
                <a:cxnSpLocks/>
              </p:cNvCxnSpPr>
              <p:nvPr/>
            </p:nvCxnSpPr>
            <p:spPr>
              <a:xfrm>
                <a:off x="1398938" y="4097921"/>
                <a:ext cx="54864" cy="329184"/>
              </a:xfrm>
              <a:prstGeom prst="line">
                <a:avLst/>
              </a:prstGeom>
              <a:ln w="222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319FFC-3AF4-5874-F605-B3FDD159CF7F}"/>
                  </a:ext>
                </a:extLst>
              </p:cNvPr>
              <p:cNvCxnSpPr>
                <a:cxnSpLocks/>
              </p:cNvCxnSpPr>
              <p:nvPr/>
            </p:nvCxnSpPr>
            <p:spPr>
              <a:xfrm flipH="1">
                <a:off x="1850136" y="4095750"/>
                <a:ext cx="54864" cy="310430"/>
              </a:xfrm>
              <a:prstGeom prst="line">
                <a:avLst/>
              </a:prstGeom>
              <a:ln w="222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DA0F5C1-533D-92B7-89DA-17565746AF6F}"/>
                  </a:ext>
                </a:extLst>
              </p:cNvPr>
              <p:cNvCxnSpPr>
                <a:cxnSpLocks/>
              </p:cNvCxnSpPr>
              <p:nvPr/>
            </p:nvCxnSpPr>
            <p:spPr>
              <a:xfrm flipH="1">
                <a:off x="1701162" y="4134497"/>
                <a:ext cx="27432" cy="292608"/>
              </a:xfrm>
              <a:prstGeom prst="line">
                <a:avLst/>
              </a:prstGeom>
              <a:ln w="222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25FD11A-8287-9676-0636-5BCA7648DF87}"/>
                  </a:ext>
                </a:extLst>
              </p:cNvPr>
              <p:cNvCxnSpPr>
                <a:cxnSpLocks/>
              </p:cNvCxnSpPr>
              <p:nvPr/>
            </p:nvCxnSpPr>
            <p:spPr>
              <a:xfrm>
                <a:off x="1572768" y="4126230"/>
                <a:ext cx="27432" cy="274320"/>
              </a:xfrm>
              <a:prstGeom prst="line">
                <a:avLst/>
              </a:prstGeom>
              <a:ln w="222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sp>
          <p:nvSpPr>
            <p:cNvPr id="39" name="Freeform 38">
              <a:extLst>
                <a:ext uri="{FF2B5EF4-FFF2-40B4-BE49-F238E27FC236}">
                  <a16:creationId xmlns:a16="http://schemas.microsoft.com/office/drawing/2014/main" id="{CE1D4C32-C659-EE49-FD1E-97CDF4F7848B}"/>
                </a:ext>
              </a:extLst>
            </p:cNvPr>
            <p:cNvSpPr/>
            <p:nvPr/>
          </p:nvSpPr>
          <p:spPr>
            <a:xfrm>
              <a:off x="338117" y="1632204"/>
              <a:ext cx="2619184" cy="2468880"/>
            </a:xfrm>
            <a:custGeom>
              <a:avLst/>
              <a:gdLst>
                <a:gd name="connsiteX0" fmla="*/ 1895707 w 3791414"/>
                <a:gd name="connsiteY0" fmla="*/ 0 h 4730618"/>
                <a:gd name="connsiteX1" fmla="*/ 3791414 w 3791414"/>
                <a:gd name="connsiteY1" fmla="*/ 1895707 h 4730618"/>
                <a:gd name="connsiteX2" fmla="*/ 3467657 w 3791414"/>
                <a:gd name="connsiteY2" fmla="*/ 2955615 h 4730618"/>
                <a:gd name="connsiteX3" fmla="*/ 3379184 w 3791414"/>
                <a:gd name="connsiteY3" fmla="*/ 3073928 h 4730618"/>
                <a:gd name="connsiteX4" fmla="*/ 2687991 w 3791414"/>
                <a:gd name="connsiteY4" fmla="*/ 4012324 h 4730618"/>
                <a:gd name="connsiteX5" fmla="*/ 2173791 w 3791414"/>
                <a:gd name="connsiteY5" fmla="*/ 4702305 h 4730618"/>
                <a:gd name="connsiteX6" fmla="*/ 2128634 w 3791414"/>
                <a:gd name="connsiteY6" fmla="*/ 4711224 h 4730618"/>
                <a:gd name="connsiteX7" fmla="*/ 2128634 w 3791414"/>
                <a:gd name="connsiteY7" fmla="*/ 4727281 h 4730618"/>
                <a:gd name="connsiteX8" fmla="*/ 2047335 w 3791414"/>
                <a:gd name="connsiteY8" fmla="*/ 4727281 h 4730618"/>
                <a:gd name="connsiteX9" fmla="*/ 2041822 w 3791414"/>
                <a:gd name="connsiteY9" fmla="*/ 4728370 h 4730618"/>
                <a:gd name="connsiteX10" fmla="*/ 1997317 w 3791414"/>
                <a:gd name="connsiteY10" fmla="*/ 4730617 h 4730618"/>
                <a:gd name="connsiteX11" fmla="*/ 1997317 w 3791414"/>
                <a:gd name="connsiteY11" fmla="*/ 4727281 h 4730618"/>
                <a:gd name="connsiteX12" fmla="*/ 1790624 w 3791414"/>
                <a:gd name="connsiteY12" fmla="*/ 4727281 h 4730618"/>
                <a:gd name="connsiteX13" fmla="*/ 1790624 w 3791414"/>
                <a:gd name="connsiteY13" fmla="*/ 4730618 h 4730618"/>
                <a:gd name="connsiteX14" fmla="*/ 1746119 w 3791414"/>
                <a:gd name="connsiteY14" fmla="*/ 4728371 h 4730618"/>
                <a:gd name="connsiteX15" fmla="*/ 1740601 w 3791414"/>
                <a:gd name="connsiteY15" fmla="*/ 4727281 h 4730618"/>
                <a:gd name="connsiteX16" fmla="*/ 1718436 w 3791414"/>
                <a:gd name="connsiteY16" fmla="*/ 4727281 h 4730618"/>
                <a:gd name="connsiteX17" fmla="*/ 1718436 w 3791414"/>
                <a:gd name="connsiteY17" fmla="*/ 4722904 h 4730618"/>
                <a:gd name="connsiteX18" fmla="*/ 1614150 w 3791414"/>
                <a:gd name="connsiteY18" fmla="*/ 4702306 h 4730618"/>
                <a:gd name="connsiteX19" fmla="*/ 1099950 w 3791414"/>
                <a:gd name="connsiteY19" fmla="*/ 4012325 h 4730618"/>
                <a:gd name="connsiteX20" fmla="*/ 328870 w 3791414"/>
                <a:gd name="connsiteY20" fmla="*/ 2965472 h 4730618"/>
                <a:gd name="connsiteX21" fmla="*/ 331124 w 3791414"/>
                <a:gd name="connsiteY21" fmla="*/ 2965466 h 4730618"/>
                <a:gd name="connsiteX22" fmla="*/ 323757 w 3791414"/>
                <a:gd name="connsiteY22" fmla="*/ 2955615 h 4730618"/>
                <a:gd name="connsiteX23" fmla="*/ 0 w 3791414"/>
                <a:gd name="connsiteY23" fmla="*/ 1895707 h 4730618"/>
                <a:gd name="connsiteX24" fmla="*/ 1895707 w 3791414"/>
                <a:gd name="connsiteY24" fmla="*/ 0 h 473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91414" h="4730618">
                  <a:moveTo>
                    <a:pt x="1895707" y="0"/>
                  </a:moveTo>
                  <a:cubicBezTo>
                    <a:pt x="2942677" y="0"/>
                    <a:pt x="3791414" y="848737"/>
                    <a:pt x="3791414" y="1895707"/>
                  </a:cubicBezTo>
                  <a:cubicBezTo>
                    <a:pt x="3791414" y="2288321"/>
                    <a:pt x="3672061" y="2653058"/>
                    <a:pt x="3467657" y="2955615"/>
                  </a:cubicBezTo>
                  <a:lnTo>
                    <a:pt x="3379184" y="3073928"/>
                  </a:lnTo>
                  <a:lnTo>
                    <a:pt x="2687991" y="4012324"/>
                  </a:lnTo>
                  <a:cubicBezTo>
                    <a:pt x="2687991" y="4338409"/>
                    <a:pt x="2471147" y="4613848"/>
                    <a:pt x="2173791" y="4702305"/>
                  </a:cubicBezTo>
                  <a:lnTo>
                    <a:pt x="2128634" y="4711224"/>
                  </a:lnTo>
                  <a:lnTo>
                    <a:pt x="2128634" y="4727281"/>
                  </a:lnTo>
                  <a:lnTo>
                    <a:pt x="2047335" y="4727281"/>
                  </a:lnTo>
                  <a:lnTo>
                    <a:pt x="2041822" y="4728370"/>
                  </a:lnTo>
                  <a:lnTo>
                    <a:pt x="1997317" y="4730617"/>
                  </a:lnTo>
                  <a:lnTo>
                    <a:pt x="1997317" y="4727281"/>
                  </a:lnTo>
                  <a:lnTo>
                    <a:pt x="1790624" y="4727281"/>
                  </a:lnTo>
                  <a:lnTo>
                    <a:pt x="1790624" y="4730618"/>
                  </a:lnTo>
                  <a:lnTo>
                    <a:pt x="1746119" y="4728371"/>
                  </a:lnTo>
                  <a:lnTo>
                    <a:pt x="1740601" y="4727281"/>
                  </a:lnTo>
                  <a:lnTo>
                    <a:pt x="1718436" y="4727281"/>
                  </a:lnTo>
                  <a:lnTo>
                    <a:pt x="1718436" y="4722904"/>
                  </a:lnTo>
                  <a:lnTo>
                    <a:pt x="1614150" y="4702306"/>
                  </a:lnTo>
                  <a:cubicBezTo>
                    <a:pt x="1316795" y="4613849"/>
                    <a:pt x="1099950" y="4338410"/>
                    <a:pt x="1099950" y="4012325"/>
                  </a:cubicBezTo>
                  <a:lnTo>
                    <a:pt x="328870" y="2965472"/>
                  </a:lnTo>
                  <a:lnTo>
                    <a:pt x="331124" y="2965466"/>
                  </a:lnTo>
                  <a:lnTo>
                    <a:pt x="323757" y="2955615"/>
                  </a:lnTo>
                  <a:cubicBezTo>
                    <a:pt x="119354" y="2653058"/>
                    <a:pt x="0" y="2288321"/>
                    <a:pt x="0" y="1895707"/>
                  </a:cubicBezTo>
                  <a:cubicBezTo>
                    <a:pt x="0" y="848737"/>
                    <a:pt x="848737" y="0"/>
                    <a:pt x="1895707" y="0"/>
                  </a:cubicBezTo>
                  <a:close/>
                </a:path>
              </a:pathLst>
            </a:custGeom>
            <a:gradFill>
              <a:gsLst>
                <a:gs pos="100000">
                  <a:srgbClr val="3C95DD"/>
                </a:gs>
                <a:gs pos="7000">
                  <a:srgbClr val="A7C2E4"/>
                </a:gs>
              </a:gsLst>
              <a:lin ang="2700000" scaled="1"/>
            </a:gra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
                <a:cs typeface=""/>
              </a:endParaRPr>
            </a:p>
          </p:txBody>
        </p:sp>
        <p:sp>
          <p:nvSpPr>
            <p:cNvPr id="40" name="Off-page Connector 16">
              <a:extLst>
                <a:ext uri="{FF2B5EF4-FFF2-40B4-BE49-F238E27FC236}">
                  <a16:creationId xmlns:a16="http://schemas.microsoft.com/office/drawing/2014/main" id="{360F7076-60F2-302B-C623-09BE491E37F1}"/>
                </a:ext>
              </a:extLst>
            </p:cNvPr>
            <p:cNvSpPr/>
            <p:nvPr/>
          </p:nvSpPr>
          <p:spPr>
            <a:xfrm>
              <a:off x="1367933" y="4375404"/>
              <a:ext cx="559553" cy="381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1266"/>
                <a:gd name="connsiteX1" fmla="*/ 10000 w 10000"/>
                <a:gd name="connsiteY1" fmla="*/ 0 h 11266"/>
                <a:gd name="connsiteX2" fmla="*/ 10000 w 10000"/>
                <a:gd name="connsiteY2" fmla="*/ 8000 h 11266"/>
                <a:gd name="connsiteX3" fmla="*/ 5000 w 10000"/>
                <a:gd name="connsiteY3" fmla="*/ 11266 h 11266"/>
                <a:gd name="connsiteX4" fmla="*/ 0 w 10000"/>
                <a:gd name="connsiteY4" fmla="*/ 8000 h 11266"/>
                <a:gd name="connsiteX5" fmla="*/ 0 w 10000"/>
                <a:gd name="connsiteY5" fmla="*/ 0 h 1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1266">
                  <a:moveTo>
                    <a:pt x="0" y="0"/>
                  </a:moveTo>
                  <a:lnTo>
                    <a:pt x="10000" y="0"/>
                  </a:lnTo>
                  <a:lnTo>
                    <a:pt x="10000" y="8000"/>
                  </a:lnTo>
                  <a:cubicBezTo>
                    <a:pt x="9167" y="9667"/>
                    <a:pt x="6667" y="11266"/>
                    <a:pt x="5000" y="11266"/>
                  </a:cubicBezTo>
                  <a:cubicBezTo>
                    <a:pt x="3333" y="11266"/>
                    <a:pt x="833" y="9667"/>
                    <a:pt x="0" y="8000"/>
                  </a:cubicBezTo>
                  <a:lnTo>
                    <a:pt x="0" y="0"/>
                  </a:lnTo>
                  <a:close/>
                </a:path>
              </a:pathLst>
            </a:custGeom>
            <a:solidFill>
              <a:srgbClr val="94775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
                <a:cs typeface=""/>
              </a:endParaRPr>
            </a:p>
          </p:txBody>
        </p:sp>
        <p:sp>
          <p:nvSpPr>
            <p:cNvPr id="41" name="Content Placeholder 2">
              <a:extLst>
                <a:ext uri="{FF2B5EF4-FFF2-40B4-BE49-F238E27FC236}">
                  <a16:creationId xmlns:a16="http://schemas.microsoft.com/office/drawing/2014/main" id="{5F115F72-F566-BA6D-0A7F-3D4155780EDE}"/>
                </a:ext>
              </a:extLst>
            </p:cNvPr>
            <p:cNvSpPr txBox="1">
              <a:spLocks/>
            </p:cNvSpPr>
            <p:nvPr/>
          </p:nvSpPr>
          <p:spPr>
            <a:xfrm>
              <a:off x="635752" y="2089404"/>
              <a:ext cx="2068978" cy="1197864"/>
            </a:xfrm>
            <a:prstGeom prst="rect">
              <a:avLst/>
            </a:prstGeom>
            <a:noFill/>
          </p:spPr>
          <p:txBody>
            <a:bodyPr vert="horz" lIns="91440" tIns="45720" rIns="91440" bIns="45720" rtlCol="0">
              <a:noAutofit/>
            </a:bodyPr>
            <a:lstStyle>
              <a:lvl1pPr marL="457200" indent="-457200" algn="l" defTabSz="914400" rtl="0" eaLnBrk="1" latinLnBrk="0" hangingPunct="1">
                <a:spcBef>
                  <a:spcPct val="20000"/>
                </a:spcBef>
                <a:buFont typeface="Arial" panose="020B0604020202020204" pitchFamily="34" charset="0"/>
                <a:buChar char="•"/>
                <a:tabLst/>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SzPct val="80000"/>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latin typeface="Montserrat" pitchFamily="2" charset="77"/>
                </a:rPr>
                <a:t>Help-seeking behavior</a:t>
              </a:r>
            </a:p>
          </p:txBody>
        </p:sp>
      </p:grpSp>
      <p:grpSp>
        <p:nvGrpSpPr>
          <p:cNvPr id="50" name="Group 49">
            <a:extLst>
              <a:ext uri="{FF2B5EF4-FFF2-40B4-BE49-F238E27FC236}">
                <a16:creationId xmlns:a16="http://schemas.microsoft.com/office/drawing/2014/main" id="{AF256625-0943-A07B-E95D-7846B3D6ED69}"/>
              </a:ext>
            </a:extLst>
          </p:cNvPr>
          <p:cNvGrpSpPr/>
          <p:nvPr/>
        </p:nvGrpSpPr>
        <p:grpSpPr>
          <a:xfrm>
            <a:off x="6979920" y="1322070"/>
            <a:ext cx="2011680" cy="3122872"/>
            <a:chOff x="4880560" y="1894946"/>
            <a:chExt cx="2011680" cy="3122872"/>
          </a:xfrm>
        </p:grpSpPr>
        <p:grpSp>
          <p:nvGrpSpPr>
            <p:cNvPr id="19" name="Group 18">
              <a:extLst>
                <a:ext uri="{FF2B5EF4-FFF2-40B4-BE49-F238E27FC236}">
                  <a16:creationId xmlns:a16="http://schemas.microsoft.com/office/drawing/2014/main" id="{5A646EF5-4BC3-D750-FAC9-AEE73CC098C4}"/>
                </a:ext>
              </a:extLst>
            </p:cNvPr>
            <p:cNvGrpSpPr/>
            <p:nvPr/>
          </p:nvGrpSpPr>
          <p:grpSpPr>
            <a:xfrm>
              <a:off x="4880560" y="1894946"/>
              <a:ext cx="2011680" cy="3122872"/>
              <a:chOff x="410337" y="1631728"/>
              <a:chExt cx="2505306" cy="3122872"/>
            </a:xfrm>
          </p:grpSpPr>
          <p:grpSp>
            <p:nvGrpSpPr>
              <p:cNvPr id="20" name="Group 19">
                <a:extLst>
                  <a:ext uri="{FF2B5EF4-FFF2-40B4-BE49-F238E27FC236}">
                    <a16:creationId xmlns:a16="http://schemas.microsoft.com/office/drawing/2014/main" id="{E9EECA63-0C28-6281-10EA-404F1A922923}"/>
                  </a:ext>
                </a:extLst>
              </p:cNvPr>
              <p:cNvGrpSpPr/>
              <p:nvPr/>
            </p:nvGrpSpPr>
            <p:grpSpPr>
              <a:xfrm>
                <a:off x="1398938" y="4069195"/>
                <a:ext cx="506062" cy="331355"/>
                <a:chOff x="1398938" y="4095750"/>
                <a:chExt cx="506062" cy="331355"/>
              </a:xfrm>
            </p:grpSpPr>
            <p:cxnSp>
              <p:nvCxnSpPr>
                <p:cNvPr id="24" name="Straight Connector 23">
                  <a:extLst>
                    <a:ext uri="{FF2B5EF4-FFF2-40B4-BE49-F238E27FC236}">
                      <a16:creationId xmlns:a16="http://schemas.microsoft.com/office/drawing/2014/main" id="{DE8425AC-5E75-D52F-A16A-19DFACFAE333}"/>
                    </a:ext>
                  </a:extLst>
                </p:cNvPr>
                <p:cNvCxnSpPr>
                  <a:cxnSpLocks/>
                </p:cNvCxnSpPr>
                <p:nvPr/>
              </p:nvCxnSpPr>
              <p:spPr>
                <a:xfrm>
                  <a:off x="1398938" y="4097921"/>
                  <a:ext cx="54864" cy="329184"/>
                </a:xfrm>
                <a:prstGeom prst="line">
                  <a:avLst/>
                </a:prstGeom>
                <a:ln w="222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248AC04-BB1F-1EDA-0B98-AFAB828FE686}"/>
                    </a:ext>
                  </a:extLst>
                </p:cNvPr>
                <p:cNvCxnSpPr>
                  <a:cxnSpLocks/>
                </p:cNvCxnSpPr>
                <p:nvPr/>
              </p:nvCxnSpPr>
              <p:spPr>
                <a:xfrm flipH="1">
                  <a:off x="1850136" y="4095750"/>
                  <a:ext cx="54864" cy="310430"/>
                </a:xfrm>
                <a:prstGeom prst="line">
                  <a:avLst/>
                </a:prstGeom>
                <a:ln w="222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1DFEDAE-CD7E-1D56-C249-90FAEC814A31}"/>
                    </a:ext>
                  </a:extLst>
                </p:cNvPr>
                <p:cNvCxnSpPr>
                  <a:cxnSpLocks/>
                </p:cNvCxnSpPr>
                <p:nvPr/>
              </p:nvCxnSpPr>
              <p:spPr>
                <a:xfrm flipH="1">
                  <a:off x="1701162" y="4134497"/>
                  <a:ext cx="27432" cy="292608"/>
                </a:xfrm>
                <a:prstGeom prst="line">
                  <a:avLst/>
                </a:prstGeom>
                <a:ln w="222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B824279-1C75-7804-904E-1DB1C1BE9594}"/>
                    </a:ext>
                  </a:extLst>
                </p:cNvPr>
                <p:cNvCxnSpPr>
                  <a:cxnSpLocks/>
                </p:cNvCxnSpPr>
                <p:nvPr/>
              </p:nvCxnSpPr>
              <p:spPr>
                <a:xfrm>
                  <a:off x="1572768" y="4126230"/>
                  <a:ext cx="27432" cy="274320"/>
                </a:xfrm>
                <a:prstGeom prst="line">
                  <a:avLst/>
                </a:prstGeom>
                <a:ln w="222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sp>
            <p:nvSpPr>
              <p:cNvPr id="21" name="Freeform 20">
                <a:extLst>
                  <a:ext uri="{FF2B5EF4-FFF2-40B4-BE49-F238E27FC236}">
                    <a16:creationId xmlns:a16="http://schemas.microsoft.com/office/drawing/2014/main" id="{89F29BAF-DE6A-3792-8443-A9412B72769B}"/>
                  </a:ext>
                </a:extLst>
              </p:cNvPr>
              <p:cNvSpPr/>
              <p:nvPr/>
            </p:nvSpPr>
            <p:spPr>
              <a:xfrm>
                <a:off x="410337" y="1631728"/>
                <a:ext cx="2505306" cy="2468880"/>
              </a:xfrm>
              <a:custGeom>
                <a:avLst/>
                <a:gdLst>
                  <a:gd name="connsiteX0" fmla="*/ 1895707 w 3791414"/>
                  <a:gd name="connsiteY0" fmla="*/ 0 h 4730618"/>
                  <a:gd name="connsiteX1" fmla="*/ 3791414 w 3791414"/>
                  <a:gd name="connsiteY1" fmla="*/ 1895707 h 4730618"/>
                  <a:gd name="connsiteX2" fmla="*/ 3467657 w 3791414"/>
                  <a:gd name="connsiteY2" fmla="*/ 2955615 h 4730618"/>
                  <a:gd name="connsiteX3" fmla="*/ 3379184 w 3791414"/>
                  <a:gd name="connsiteY3" fmla="*/ 3073928 h 4730618"/>
                  <a:gd name="connsiteX4" fmla="*/ 2687991 w 3791414"/>
                  <a:gd name="connsiteY4" fmla="*/ 4012324 h 4730618"/>
                  <a:gd name="connsiteX5" fmla="*/ 2173791 w 3791414"/>
                  <a:gd name="connsiteY5" fmla="*/ 4702305 h 4730618"/>
                  <a:gd name="connsiteX6" fmla="*/ 2128634 w 3791414"/>
                  <a:gd name="connsiteY6" fmla="*/ 4711224 h 4730618"/>
                  <a:gd name="connsiteX7" fmla="*/ 2128634 w 3791414"/>
                  <a:gd name="connsiteY7" fmla="*/ 4727281 h 4730618"/>
                  <a:gd name="connsiteX8" fmla="*/ 2047335 w 3791414"/>
                  <a:gd name="connsiteY8" fmla="*/ 4727281 h 4730618"/>
                  <a:gd name="connsiteX9" fmla="*/ 2041822 w 3791414"/>
                  <a:gd name="connsiteY9" fmla="*/ 4728370 h 4730618"/>
                  <a:gd name="connsiteX10" fmla="*/ 1997317 w 3791414"/>
                  <a:gd name="connsiteY10" fmla="*/ 4730617 h 4730618"/>
                  <a:gd name="connsiteX11" fmla="*/ 1997317 w 3791414"/>
                  <a:gd name="connsiteY11" fmla="*/ 4727281 h 4730618"/>
                  <a:gd name="connsiteX12" fmla="*/ 1790624 w 3791414"/>
                  <a:gd name="connsiteY12" fmla="*/ 4727281 h 4730618"/>
                  <a:gd name="connsiteX13" fmla="*/ 1790624 w 3791414"/>
                  <a:gd name="connsiteY13" fmla="*/ 4730618 h 4730618"/>
                  <a:gd name="connsiteX14" fmla="*/ 1746119 w 3791414"/>
                  <a:gd name="connsiteY14" fmla="*/ 4728371 h 4730618"/>
                  <a:gd name="connsiteX15" fmla="*/ 1740601 w 3791414"/>
                  <a:gd name="connsiteY15" fmla="*/ 4727281 h 4730618"/>
                  <a:gd name="connsiteX16" fmla="*/ 1718436 w 3791414"/>
                  <a:gd name="connsiteY16" fmla="*/ 4727281 h 4730618"/>
                  <a:gd name="connsiteX17" fmla="*/ 1718436 w 3791414"/>
                  <a:gd name="connsiteY17" fmla="*/ 4722904 h 4730618"/>
                  <a:gd name="connsiteX18" fmla="*/ 1614150 w 3791414"/>
                  <a:gd name="connsiteY18" fmla="*/ 4702306 h 4730618"/>
                  <a:gd name="connsiteX19" fmla="*/ 1099950 w 3791414"/>
                  <a:gd name="connsiteY19" fmla="*/ 4012325 h 4730618"/>
                  <a:gd name="connsiteX20" fmla="*/ 328870 w 3791414"/>
                  <a:gd name="connsiteY20" fmla="*/ 2965472 h 4730618"/>
                  <a:gd name="connsiteX21" fmla="*/ 331124 w 3791414"/>
                  <a:gd name="connsiteY21" fmla="*/ 2965466 h 4730618"/>
                  <a:gd name="connsiteX22" fmla="*/ 323757 w 3791414"/>
                  <a:gd name="connsiteY22" fmla="*/ 2955615 h 4730618"/>
                  <a:gd name="connsiteX23" fmla="*/ 0 w 3791414"/>
                  <a:gd name="connsiteY23" fmla="*/ 1895707 h 4730618"/>
                  <a:gd name="connsiteX24" fmla="*/ 1895707 w 3791414"/>
                  <a:gd name="connsiteY24" fmla="*/ 0 h 473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91414" h="4730618">
                    <a:moveTo>
                      <a:pt x="1895707" y="0"/>
                    </a:moveTo>
                    <a:cubicBezTo>
                      <a:pt x="2942677" y="0"/>
                      <a:pt x="3791414" y="848737"/>
                      <a:pt x="3791414" y="1895707"/>
                    </a:cubicBezTo>
                    <a:cubicBezTo>
                      <a:pt x="3791414" y="2288321"/>
                      <a:pt x="3672061" y="2653058"/>
                      <a:pt x="3467657" y="2955615"/>
                    </a:cubicBezTo>
                    <a:lnTo>
                      <a:pt x="3379184" y="3073928"/>
                    </a:lnTo>
                    <a:lnTo>
                      <a:pt x="2687991" y="4012324"/>
                    </a:lnTo>
                    <a:cubicBezTo>
                      <a:pt x="2687991" y="4338409"/>
                      <a:pt x="2471147" y="4613848"/>
                      <a:pt x="2173791" y="4702305"/>
                    </a:cubicBezTo>
                    <a:lnTo>
                      <a:pt x="2128634" y="4711224"/>
                    </a:lnTo>
                    <a:lnTo>
                      <a:pt x="2128634" y="4727281"/>
                    </a:lnTo>
                    <a:lnTo>
                      <a:pt x="2047335" y="4727281"/>
                    </a:lnTo>
                    <a:lnTo>
                      <a:pt x="2041822" y="4728370"/>
                    </a:lnTo>
                    <a:lnTo>
                      <a:pt x="1997317" y="4730617"/>
                    </a:lnTo>
                    <a:lnTo>
                      <a:pt x="1997317" y="4727281"/>
                    </a:lnTo>
                    <a:lnTo>
                      <a:pt x="1790624" y="4727281"/>
                    </a:lnTo>
                    <a:lnTo>
                      <a:pt x="1790624" y="4730618"/>
                    </a:lnTo>
                    <a:lnTo>
                      <a:pt x="1746119" y="4728371"/>
                    </a:lnTo>
                    <a:lnTo>
                      <a:pt x="1740601" y="4727281"/>
                    </a:lnTo>
                    <a:lnTo>
                      <a:pt x="1718436" y="4727281"/>
                    </a:lnTo>
                    <a:lnTo>
                      <a:pt x="1718436" y="4722904"/>
                    </a:lnTo>
                    <a:lnTo>
                      <a:pt x="1614150" y="4702306"/>
                    </a:lnTo>
                    <a:cubicBezTo>
                      <a:pt x="1316795" y="4613849"/>
                      <a:pt x="1099950" y="4338410"/>
                      <a:pt x="1099950" y="4012325"/>
                    </a:cubicBezTo>
                    <a:lnTo>
                      <a:pt x="328870" y="2965472"/>
                    </a:lnTo>
                    <a:lnTo>
                      <a:pt x="331124" y="2965466"/>
                    </a:lnTo>
                    <a:lnTo>
                      <a:pt x="323757" y="2955615"/>
                    </a:lnTo>
                    <a:cubicBezTo>
                      <a:pt x="119354" y="2653058"/>
                      <a:pt x="0" y="2288321"/>
                      <a:pt x="0" y="1895707"/>
                    </a:cubicBezTo>
                    <a:cubicBezTo>
                      <a:pt x="0" y="848737"/>
                      <a:pt x="848737" y="0"/>
                      <a:pt x="1895707" y="0"/>
                    </a:cubicBezTo>
                    <a:close/>
                  </a:path>
                </a:pathLst>
              </a:custGeom>
              <a:gradFill>
                <a:gsLst>
                  <a:gs pos="100000">
                    <a:schemeClr val="accent6">
                      <a:lumMod val="40000"/>
                      <a:lumOff val="60000"/>
                    </a:schemeClr>
                  </a:gs>
                  <a:gs pos="6000">
                    <a:schemeClr val="accent6">
                      <a:lumMod val="20000"/>
                      <a:lumOff val="80000"/>
                    </a:schemeClr>
                  </a:gs>
                </a:gsLst>
                <a:lin ang="2700000" scaled="1"/>
              </a:gradFill>
              <a:ln w="12700" cap="flat" cmpd="sng" algn="ctr">
                <a:solidFill>
                  <a:schemeClr val="accent6">
                    <a:lumMod val="60000"/>
                    <a:lumOff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
                  <a:cs typeface=""/>
                </a:endParaRPr>
              </a:p>
            </p:txBody>
          </p:sp>
          <p:sp>
            <p:nvSpPr>
              <p:cNvPr id="22" name="Off-page Connector 16">
                <a:extLst>
                  <a:ext uri="{FF2B5EF4-FFF2-40B4-BE49-F238E27FC236}">
                    <a16:creationId xmlns:a16="http://schemas.microsoft.com/office/drawing/2014/main" id="{853680DC-9E63-A45F-81D0-32D6C9586388}"/>
                  </a:ext>
                </a:extLst>
              </p:cNvPr>
              <p:cNvSpPr/>
              <p:nvPr/>
            </p:nvSpPr>
            <p:spPr>
              <a:xfrm>
                <a:off x="1369775" y="4373600"/>
                <a:ext cx="535224" cy="381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1266"/>
                  <a:gd name="connsiteX1" fmla="*/ 10000 w 10000"/>
                  <a:gd name="connsiteY1" fmla="*/ 0 h 11266"/>
                  <a:gd name="connsiteX2" fmla="*/ 10000 w 10000"/>
                  <a:gd name="connsiteY2" fmla="*/ 8000 h 11266"/>
                  <a:gd name="connsiteX3" fmla="*/ 5000 w 10000"/>
                  <a:gd name="connsiteY3" fmla="*/ 11266 h 11266"/>
                  <a:gd name="connsiteX4" fmla="*/ 0 w 10000"/>
                  <a:gd name="connsiteY4" fmla="*/ 8000 h 11266"/>
                  <a:gd name="connsiteX5" fmla="*/ 0 w 10000"/>
                  <a:gd name="connsiteY5" fmla="*/ 0 h 1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1266">
                    <a:moveTo>
                      <a:pt x="0" y="0"/>
                    </a:moveTo>
                    <a:lnTo>
                      <a:pt x="10000" y="0"/>
                    </a:lnTo>
                    <a:lnTo>
                      <a:pt x="10000" y="8000"/>
                    </a:lnTo>
                    <a:cubicBezTo>
                      <a:pt x="9167" y="9667"/>
                      <a:pt x="6667" y="11266"/>
                      <a:pt x="5000" y="11266"/>
                    </a:cubicBezTo>
                    <a:cubicBezTo>
                      <a:pt x="3333" y="11266"/>
                      <a:pt x="833" y="9667"/>
                      <a:pt x="0" y="8000"/>
                    </a:cubicBezTo>
                    <a:lnTo>
                      <a:pt x="0" y="0"/>
                    </a:lnTo>
                    <a:close/>
                  </a:path>
                </a:pathLst>
              </a:custGeom>
              <a:solidFill>
                <a:srgbClr val="94775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
                  <a:cs typeface=""/>
                </a:endParaRPr>
              </a:p>
            </p:txBody>
          </p:sp>
        </p:grpSp>
        <p:sp>
          <p:nvSpPr>
            <p:cNvPr id="49" name="TextBox 48">
              <a:extLst>
                <a:ext uri="{FF2B5EF4-FFF2-40B4-BE49-F238E27FC236}">
                  <a16:creationId xmlns:a16="http://schemas.microsoft.com/office/drawing/2014/main" id="{1692CCF8-9616-348A-1F0F-C62DF9790502}"/>
                </a:ext>
              </a:extLst>
            </p:cNvPr>
            <p:cNvSpPr txBox="1"/>
            <p:nvPr/>
          </p:nvSpPr>
          <p:spPr>
            <a:xfrm>
              <a:off x="5086188" y="2306426"/>
              <a:ext cx="1604213" cy="1200329"/>
            </a:xfrm>
            <a:prstGeom prst="rect">
              <a:avLst/>
            </a:prstGeom>
            <a:noFill/>
          </p:spPr>
          <p:txBody>
            <a:bodyPr wrap="square">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Montserrat" pitchFamily="2" charset="77"/>
                  <a:cs typeface="Arial"/>
                </a:rPr>
                <a:t>Positive student–staff interactions</a:t>
              </a:r>
            </a:p>
          </p:txBody>
        </p:sp>
      </p:grpSp>
      <p:sp>
        <p:nvSpPr>
          <p:cNvPr id="2" name="Date Placeholder 1">
            <a:extLst>
              <a:ext uri="{FF2B5EF4-FFF2-40B4-BE49-F238E27FC236}">
                <a16:creationId xmlns:a16="http://schemas.microsoft.com/office/drawing/2014/main" id="{CEDC08A6-351A-742D-E714-C4003074C416}"/>
              </a:ext>
            </a:extLst>
          </p:cNvPr>
          <p:cNvSpPr>
            <a:spLocks noGrp="1"/>
          </p:cNvSpPr>
          <p:nvPr>
            <p:ph type="dt" sz="half" idx="10"/>
          </p:nvPr>
        </p:nvSpPr>
        <p:spPr>
          <a:xfrm>
            <a:off x="247022" y="4729162"/>
            <a:ext cx="2133600" cy="357188"/>
          </a:xfrm>
        </p:spPr>
        <p:txBody>
          <a:bodyPr/>
          <a:lstStyle/>
          <a:p>
            <a:r>
              <a:rPr lang="en-US" altLang="en-US" dirty="0">
                <a:latin typeface="Calibri" panose="020F0502020204030204" pitchFamily="34" charset="0"/>
                <a:cs typeface="Calibri" panose="020F0502020204030204" pitchFamily="34" charset="0"/>
              </a:rPr>
              <a:t>August 2023</a:t>
            </a:r>
            <a:endParaRPr lang="es-ES" altLang="en-US"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1B4EE398-9DDC-C582-6B89-166F21F6341A}"/>
              </a:ext>
            </a:extLst>
          </p:cNvPr>
          <p:cNvSpPr>
            <a:spLocks noGrp="1"/>
          </p:cNvSpPr>
          <p:nvPr>
            <p:ph type="sldNum" sz="quarter" idx="12"/>
          </p:nvPr>
        </p:nvSpPr>
        <p:spPr>
          <a:xfrm>
            <a:off x="6781800" y="4729162"/>
            <a:ext cx="2133600" cy="357188"/>
          </a:xfrm>
        </p:spPr>
        <p:txBody>
          <a:bodyPr/>
          <a:lstStyle/>
          <a:p>
            <a:fld id="{4E80827C-5B5F-7B4D-92B2-0BDEBFCC4BCD}" type="slidenum">
              <a:rPr lang="es-ES" altLang="en-US" smtClean="0">
                <a:latin typeface="Calibri" panose="020F0502020204030204" pitchFamily="34" charset="0"/>
                <a:cs typeface="Calibri" panose="020F0502020204030204" pitchFamily="34" charset="0"/>
              </a:rPr>
              <a:pPr/>
              <a:t>12</a:t>
            </a:fld>
            <a:endParaRPr lang="es-E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3454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3D1884B-1A5E-EE28-40DA-C409722AAEC6}"/>
              </a:ext>
            </a:extLst>
          </p:cNvPr>
          <p:cNvSpPr>
            <a:spLocks noGrp="1"/>
          </p:cNvSpPr>
          <p:nvPr>
            <p:ph type="dt" sz="half" idx="10"/>
          </p:nvPr>
        </p:nvSpPr>
        <p:spPr>
          <a:xfrm>
            <a:off x="76200" y="4769802"/>
            <a:ext cx="2133600" cy="357188"/>
          </a:xfrm>
        </p:spPr>
        <p:txBody>
          <a:bodyPr/>
          <a:lstStyle/>
          <a:p>
            <a:r>
              <a:rPr lang="en-US" altLang="en-US" dirty="0">
                <a:latin typeface="Calibri" panose="020F0502020204030204" pitchFamily="34" charset="0"/>
                <a:cs typeface="Calibri" panose="020F0502020204030204" pitchFamily="34" charset="0"/>
              </a:rPr>
              <a:t>August 2023</a:t>
            </a:r>
            <a:endParaRPr lang="es-ES" altLang="en-US" dirty="0">
              <a:latin typeface="Calibri" panose="020F0502020204030204" pitchFamily="34" charset="0"/>
              <a:cs typeface="Calibri" panose="020F0502020204030204" pitchFamily="34" charset="0"/>
            </a:endParaRPr>
          </a:p>
        </p:txBody>
      </p:sp>
      <p:sp>
        <p:nvSpPr>
          <p:cNvPr id="7" name="Slide Number Placeholder 6">
            <a:extLst>
              <a:ext uri="{FF2B5EF4-FFF2-40B4-BE49-F238E27FC236}">
                <a16:creationId xmlns:a16="http://schemas.microsoft.com/office/drawing/2014/main" id="{24DC921A-608B-9D50-F3B4-EEB8981939EF}"/>
              </a:ext>
            </a:extLst>
          </p:cNvPr>
          <p:cNvSpPr>
            <a:spLocks noGrp="1"/>
          </p:cNvSpPr>
          <p:nvPr>
            <p:ph type="sldNum" sz="quarter" idx="12"/>
          </p:nvPr>
        </p:nvSpPr>
        <p:spPr>
          <a:xfrm>
            <a:off x="6781800" y="4693444"/>
            <a:ext cx="2133600" cy="357188"/>
          </a:xfrm>
        </p:spPr>
        <p:txBody>
          <a:bodyPr/>
          <a:lstStyle/>
          <a:p>
            <a:fld id="{4E80827C-5B5F-7B4D-92B2-0BDEBFCC4BCD}" type="slidenum">
              <a:rPr lang="es-ES" altLang="en-US" smtClean="0">
                <a:latin typeface="Calibri" panose="020F0502020204030204" pitchFamily="34" charset="0"/>
                <a:cs typeface="Calibri" panose="020F0502020204030204" pitchFamily="34" charset="0"/>
              </a:rPr>
              <a:pPr/>
              <a:t>13</a:t>
            </a:fld>
            <a:endParaRPr lang="es-ES" altLang="en-US" dirty="0">
              <a:latin typeface="Calibri" panose="020F0502020204030204" pitchFamily="34" charset="0"/>
              <a:cs typeface="Calibri" panose="020F0502020204030204" pitchFamily="34" charset="0"/>
            </a:endParaRPr>
          </a:p>
        </p:txBody>
      </p:sp>
      <p:pic>
        <p:nvPicPr>
          <p:cNvPr id="1028" name="Picture 4" descr="Balloon Rides - Flight Instruction - Sales">
            <a:extLst>
              <a:ext uri="{FF2B5EF4-FFF2-40B4-BE49-F238E27FC236}">
                <a16:creationId xmlns:a16="http://schemas.microsoft.com/office/drawing/2014/main" id="{E63650CB-ADA9-7EFD-F4A8-34ECC51D95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72" b="2906"/>
          <a:stretch/>
        </p:blipFill>
        <p:spPr bwMode="auto">
          <a:xfrm>
            <a:off x="3239695" y="1072218"/>
            <a:ext cx="5248983" cy="397841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380E21CE-A38B-F684-DFA8-705717A8E60E}"/>
              </a:ext>
            </a:extLst>
          </p:cNvPr>
          <p:cNvSpPr>
            <a:spLocks noGrp="1"/>
          </p:cNvSpPr>
          <p:nvPr>
            <p:ph type="title"/>
          </p:nvPr>
        </p:nvSpPr>
        <p:spPr>
          <a:xfrm>
            <a:off x="609600" y="325614"/>
            <a:ext cx="7879078" cy="845072"/>
          </a:xfrm>
          <a:prstGeom prst="roundRect">
            <a:avLst/>
          </a:prstGeom>
          <a:solidFill>
            <a:schemeClr val="bg1"/>
          </a:solidFill>
        </p:spPr>
        <p:txBody>
          <a:bodyPr tIns="0" bIns="91440" anchor="ctr"/>
          <a:lstStyle/>
          <a:p>
            <a:r>
              <a:rPr lang="en-US" sz="2800" dirty="0">
                <a:latin typeface="Montserrat" pitchFamily="2" charset="77"/>
                <a:ea typeface="Calibri" panose="020F0502020204030204" pitchFamily="34" charset="0"/>
                <a:cs typeface="Calibri" panose="020F0502020204030204" pitchFamily="34" charset="0"/>
              </a:rPr>
              <a:t>Peer Education Studies</a:t>
            </a:r>
            <a:br>
              <a:rPr lang="en-US" dirty="0"/>
            </a:br>
            <a:r>
              <a:rPr lang="en-US" sz="1600" dirty="0"/>
              <a:t>(Dodd et al., 2022 and Aguliar et al., 2023)</a:t>
            </a:r>
          </a:p>
        </p:txBody>
      </p:sp>
      <p:sp>
        <p:nvSpPr>
          <p:cNvPr id="17" name="TextBox 16">
            <a:extLst>
              <a:ext uri="{FF2B5EF4-FFF2-40B4-BE49-F238E27FC236}">
                <a16:creationId xmlns:a16="http://schemas.microsoft.com/office/drawing/2014/main" id="{ACB8AC7F-16E2-2D47-69CE-CD88BFCC9AD4}"/>
              </a:ext>
            </a:extLst>
          </p:cNvPr>
          <p:cNvSpPr txBox="1"/>
          <p:nvPr/>
        </p:nvSpPr>
        <p:spPr>
          <a:xfrm>
            <a:off x="647700" y="1657350"/>
            <a:ext cx="4000500" cy="1878528"/>
          </a:xfrm>
          <a:prstGeom prst="roundRect">
            <a:avLst/>
          </a:prstGeom>
          <a:solidFill>
            <a:schemeClr val="bg1">
              <a:lumMod val="95000"/>
            </a:schemeClr>
          </a:solidFill>
        </p:spPr>
        <p:txBody>
          <a:bodyPr wrap="square">
            <a:spAutoFit/>
          </a:bodyPr>
          <a:lstStyle/>
          <a:p>
            <a:pPr marL="0" indent="0" algn="ctr">
              <a:spcBef>
                <a:spcPts val="0"/>
              </a:spcBef>
              <a:spcAft>
                <a:spcPts val="1000"/>
              </a:spcAft>
              <a:buNone/>
            </a:pPr>
            <a:r>
              <a:rPr lang="en-US" sz="1600" b="1" dirty="0">
                <a:solidFill>
                  <a:srgbClr val="FF0000"/>
                </a:solidFill>
                <a:latin typeface="Montserrat" pitchFamily="2" charset="77"/>
              </a:rPr>
              <a:t>Potential Barriers </a:t>
            </a:r>
          </a:p>
          <a:p>
            <a:pPr marL="342900" indent="-342900">
              <a:buFont typeface="Arial" panose="020B0604020202020204" pitchFamily="34" charset="0"/>
              <a:buChar char="•"/>
            </a:pPr>
            <a:r>
              <a:rPr lang="en-US" sz="1600" dirty="0">
                <a:latin typeface="Montserrat" pitchFamily="2" charset="77"/>
              </a:rPr>
              <a:t>School buy in</a:t>
            </a:r>
          </a:p>
          <a:p>
            <a:pPr marL="342900" indent="-342900">
              <a:buFont typeface="Arial" panose="020B0604020202020204" pitchFamily="34" charset="0"/>
              <a:buChar char="•"/>
            </a:pPr>
            <a:r>
              <a:rPr lang="en-US" sz="1600" dirty="0">
                <a:latin typeface="Montserrat" pitchFamily="2" charset="77"/>
              </a:rPr>
              <a:t>Time constraints</a:t>
            </a:r>
          </a:p>
          <a:p>
            <a:pPr marL="342900" indent="-342900">
              <a:buFont typeface="Arial" panose="020B0604020202020204" pitchFamily="34" charset="0"/>
              <a:buChar char="•"/>
            </a:pPr>
            <a:r>
              <a:rPr lang="en-US" sz="1600" dirty="0">
                <a:latin typeface="Montserrat" pitchFamily="2" charset="77"/>
              </a:rPr>
              <a:t>Low peer leader engagement </a:t>
            </a:r>
          </a:p>
          <a:p>
            <a:pPr marL="342900" indent="-342900">
              <a:buFont typeface="Arial" panose="020B0604020202020204" pitchFamily="34" charset="0"/>
              <a:buChar char="•"/>
            </a:pPr>
            <a:r>
              <a:rPr lang="en-US" sz="1600" dirty="0">
                <a:latin typeface="Montserrat" pitchFamily="2" charset="77"/>
              </a:rPr>
              <a:t>Need for additional guidance from adult staff</a:t>
            </a:r>
          </a:p>
        </p:txBody>
      </p:sp>
    </p:spTree>
    <p:extLst>
      <p:ext uri="{BB962C8B-B14F-4D97-AF65-F5344CB8AC3E}">
        <p14:creationId xmlns:p14="http://schemas.microsoft.com/office/powerpoint/2010/main" val="3236166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Freeform: Shape 57">
            <a:extLst>
              <a:ext uri="{FF2B5EF4-FFF2-40B4-BE49-F238E27FC236}">
                <a16:creationId xmlns:a16="http://schemas.microsoft.com/office/drawing/2014/main" id="{014C6281-1F7D-49B1-8CDC-05ED61077943}"/>
              </a:ext>
            </a:extLst>
          </p:cNvPr>
          <p:cNvSpPr/>
          <p:nvPr/>
        </p:nvSpPr>
        <p:spPr>
          <a:xfrm flipH="1">
            <a:off x="6287355" y="3444681"/>
            <a:ext cx="932586" cy="916398"/>
          </a:xfrm>
          <a:custGeom>
            <a:avLst/>
            <a:gdLst>
              <a:gd name="connsiteX0" fmla="*/ 352139 w 1174514"/>
              <a:gd name="connsiteY0" fmla="*/ 354865 h 1154127"/>
              <a:gd name="connsiteX1" fmla="*/ 833613 w 1174514"/>
              <a:gd name="connsiteY1" fmla="*/ 23386 h 1154127"/>
              <a:gd name="connsiteX2" fmla="*/ 964501 w 1174514"/>
              <a:gd name="connsiteY2" fmla="*/ 28110 h 1154127"/>
              <a:gd name="connsiteX3" fmla="*/ 923496 w 1174514"/>
              <a:gd name="connsiteY3" fmla="*/ 152557 h 1154127"/>
              <a:gd name="connsiteX4" fmla="*/ 907036 w 1174514"/>
              <a:gd name="connsiteY4" fmla="*/ 164079 h 1154127"/>
              <a:gd name="connsiteX5" fmla="*/ 590586 w 1174514"/>
              <a:gd name="connsiteY5" fmla="*/ 384063 h 1154127"/>
              <a:gd name="connsiteX6" fmla="*/ 602680 w 1174514"/>
              <a:gd name="connsiteY6" fmla="*/ 398089 h 1154127"/>
              <a:gd name="connsiteX7" fmla="*/ 819873 w 1174514"/>
              <a:gd name="connsiteY7" fmla="*/ 242798 h 1154127"/>
              <a:gd name="connsiteX8" fmla="*/ 987759 w 1174514"/>
              <a:gd name="connsiteY8" fmla="*/ 208233 h 1154127"/>
              <a:gd name="connsiteX9" fmla="*/ 1123370 w 1174514"/>
              <a:gd name="connsiteY9" fmla="*/ 218896 h 1154127"/>
              <a:gd name="connsiteX10" fmla="*/ 1077499 w 1174514"/>
              <a:gd name="connsiteY10" fmla="*/ 337404 h 1154127"/>
              <a:gd name="connsiteX11" fmla="*/ 894441 w 1174514"/>
              <a:gd name="connsiteY11" fmla="*/ 382560 h 1154127"/>
              <a:gd name="connsiteX12" fmla="*/ 699791 w 1174514"/>
              <a:gd name="connsiteY12" fmla="*/ 522250 h 1154127"/>
              <a:gd name="connsiteX13" fmla="*/ 702438 w 1174514"/>
              <a:gd name="connsiteY13" fmla="*/ 525900 h 1154127"/>
              <a:gd name="connsiteX14" fmla="*/ 708092 w 1174514"/>
              <a:gd name="connsiteY14" fmla="*/ 534273 h 1154127"/>
              <a:gd name="connsiteX15" fmla="*/ 1043363 w 1174514"/>
              <a:gd name="connsiteY15" fmla="*/ 374903 h 1154127"/>
              <a:gd name="connsiteX16" fmla="*/ 1167167 w 1174514"/>
              <a:gd name="connsiteY16" fmla="*/ 392579 h 1154127"/>
              <a:gd name="connsiteX17" fmla="*/ 1131958 w 1174514"/>
              <a:gd name="connsiteY17" fmla="*/ 490978 h 1154127"/>
              <a:gd name="connsiteX18" fmla="*/ 792178 w 1174514"/>
              <a:gd name="connsiteY18" fmla="*/ 667237 h 1154127"/>
              <a:gd name="connsiteX19" fmla="*/ 798046 w 1174514"/>
              <a:gd name="connsiteY19" fmla="*/ 677613 h 1154127"/>
              <a:gd name="connsiteX20" fmla="*/ 1039356 w 1174514"/>
              <a:gd name="connsiteY20" fmla="*/ 590235 h 1154127"/>
              <a:gd name="connsiteX21" fmla="*/ 1113566 w 1174514"/>
              <a:gd name="connsiteY21" fmla="*/ 603403 h 1154127"/>
              <a:gd name="connsiteX22" fmla="*/ 1104692 w 1174514"/>
              <a:gd name="connsiteY22" fmla="*/ 705523 h 1154127"/>
              <a:gd name="connsiteX23" fmla="*/ 821018 w 1174514"/>
              <a:gd name="connsiteY23" fmla="*/ 855590 h 1154127"/>
              <a:gd name="connsiteX24" fmla="*/ 653704 w 1174514"/>
              <a:gd name="connsiteY24" fmla="*/ 973597 h 1154127"/>
              <a:gd name="connsiteX25" fmla="*/ 503852 w 1174514"/>
              <a:gd name="connsiteY25" fmla="*/ 1092105 h 1154127"/>
              <a:gd name="connsiteX26" fmla="*/ 342836 w 1174514"/>
              <a:gd name="connsiteY26" fmla="*/ 1153005 h 1154127"/>
              <a:gd name="connsiteX27" fmla="*/ 126287 w 1174514"/>
              <a:gd name="connsiteY27" fmla="*/ 934953 h 1154127"/>
              <a:gd name="connsiteX28" fmla="*/ 3342 w 1174514"/>
              <a:gd name="connsiteY28" fmla="*/ 708743 h 1154127"/>
              <a:gd name="connsiteX29" fmla="*/ 58589 w 1174514"/>
              <a:gd name="connsiteY29" fmla="*/ 590450 h 1154127"/>
              <a:gd name="connsiteX30" fmla="*/ 352139 w 1174514"/>
              <a:gd name="connsiteY30" fmla="*/ 354865 h 115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74514" h="1154127">
                <a:moveTo>
                  <a:pt x="352139" y="354865"/>
                </a:moveTo>
                <a:lnTo>
                  <a:pt x="833613" y="23386"/>
                </a:lnTo>
                <a:cubicBezTo>
                  <a:pt x="881130" y="-9604"/>
                  <a:pt x="939597" y="-7386"/>
                  <a:pt x="964501" y="28110"/>
                </a:cubicBezTo>
                <a:cubicBezTo>
                  <a:pt x="989405" y="63891"/>
                  <a:pt x="971085" y="119495"/>
                  <a:pt x="923496" y="152557"/>
                </a:cubicBezTo>
                <a:lnTo>
                  <a:pt x="907036" y="164079"/>
                </a:lnTo>
                <a:lnTo>
                  <a:pt x="590586" y="384063"/>
                </a:lnTo>
                <a:cubicBezTo>
                  <a:pt x="594593" y="388428"/>
                  <a:pt x="598744" y="393509"/>
                  <a:pt x="602680" y="398089"/>
                </a:cubicBezTo>
                <a:lnTo>
                  <a:pt x="819873" y="242798"/>
                </a:lnTo>
                <a:lnTo>
                  <a:pt x="987759" y="208233"/>
                </a:lnTo>
                <a:cubicBezTo>
                  <a:pt x="1068911" y="199001"/>
                  <a:pt x="1098610" y="183329"/>
                  <a:pt x="1123370" y="218896"/>
                </a:cubicBezTo>
                <a:cubicBezTo>
                  <a:pt x="1148274" y="254606"/>
                  <a:pt x="1125159" y="304342"/>
                  <a:pt x="1077499" y="337404"/>
                </a:cubicBezTo>
                <a:lnTo>
                  <a:pt x="894441" y="382560"/>
                </a:lnTo>
                <a:lnTo>
                  <a:pt x="699791" y="522250"/>
                </a:lnTo>
                <a:cubicBezTo>
                  <a:pt x="700721" y="523539"/>
                  <a:pt x="701580" y="524612"/>
                  <a:pt x="702438" y="525900"/>
                </a:cubicBezTo>
                <a:cubicBezTo>
                  <a:pt x="704514" y="528763"/>
                  <a:pt x="706016" y="531339"/>
                  <a:pt x="708092" y="534273"/>
                </a:cubicBezTo>
                <a:lnTo>
                  <a:pt x="1043363" y="374903"/>
                </a:lnTo>
                <a:cubicBezTo>
                  <a:pt x="1112207" y="358085"/>
                  <a:pt x="1149705" y="352933"/>
                  <a:pt x="1167167" y="392579"/>
                </a:cubicBezTo>
                <a:cubicBezTo>
                  <a:pt x="1180549" y="422993"/>
                  <a:pt x="1179332" y="457987"/>
                  <a:pt x="1131958" y="490978"/>
                </a:cubicBezTo>
                <a:lnTo>
                  <a:pt x="792178" y="667237"/>
                </a:lnTo>
                <a:cubicBezTo>
                  <a:pt x="794039" y="670672"/>
                  <a:pt x="796114" y="674178"/>
                  <a:pt x="798046" y="677613"/>
                </a:cubicBezTo>
                <a:lnTo>
                  <a:pt x="1039356" y="590235"/>
                </a:lnTo>
                <a:cubicBezTo>
                  <a:pt x="1080719" y="578642"/>
                  <a:pt x="1093457" y="578069"/>
                  <a:pt x="1113566" y="603403"/>
                </a:cubicBezTo>
                <a:cubicBezTo>
                  <a:pt x="1140617" y="637538"/>
                  <a:pt x="1134391" y="684770"/>
                  <a:pt x="1104692" y="705523"/>
                </a:cubicBezTo>
                <a:lnTo>
                  <a:pt x="821018" y="855590"/>
                </a:lnTo>
                <a:lnTo>
                  <a:pt x="653704" y="973597"/>
                </a:lnTo>
                <a:cubicBezTo>
                  <a:pt x="651844" y="974885"/>
                  <a:pt x="505712" y="1091031"/>
                  <a:pt x="503852" y="1092105"/>
                </a:cubicBezTo>
                <a:cubicBezTo>
                  <a:pt x="413397" y="1137690"/>
                  <a:pt x="342836" y="1153005"/>
                  <a:pt x="342836" y="1153005"/>
                </a:cubicBezTo>
                <a:cubicBezTo>
                  <a:pt x="291454" y="1164813"/>
                  <a:pt x="236136" y="1082873"/>
                  <a:pt x="126287" y="934953"/>
                </a:cubicBezTo>
                <a:cubicBezTo>
                  <a:pt x="23881" y="796837"/>
                  <a:pt x="-11829" y="755259"/>
                  <a:pt x="3342" y="708743"/>
                </a:cubicBezTo>
                <a:cubicBezTo>
                  <a:pt x="3342" y="708743"/>
                  <a:pt x="25956" y="663945"/>
                  <a:pt x="58589" y="590450"/>
                </a:cubicBezTo>
                <a:cubicBezTo>
                  <a:pt x="181605" y="459418"/>
                  <a:pt x="216027" y="440240"/>
                  <a:pt x="352139" y="354865"/>
                </a:cubicBezTo>
                <a:close/>
              </a:path>
            </a:pathLst>
          </a:custGeom>
          <a:solidFill>
            <a:srgbClr val="CAAB91"/>
          </a:solidFill>
          <a:ln w="714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F4207945-B46B-442E-B905-FEB675A1EDAB}"/>
              </a:ext>
            </a:extLst>
          </p:cNvPr>
          <p:cNvSpPr/>
          <p:nvPr/>
        </p:nvSpPr>
        <p:spPr>
          <a:xfrm>
            <a:off x="1928109" y="3444681"/>
            <a:ext cx="932586" cy="916398"/>
          </a:xfrm>
          <a:custGeom>
            <a:avLst/>
            <a:gdLst>
              <a:gd name="connsiteX0" fmla="*/ 352139 w 1174514"/>
              <a:gd name="connsiteY0" fmla="*/ 354865 h 1154127"/>
              <a:gd name="connsiteX1" fmla="*/ 833613 w 1174514"/>
              <a:gd name="connsiteY1" fmla="*/ 23386 h 1154127"/>
              <a:gd name="connsiteX2" fmla="*/ 964501 w 1174514"/>
              <a:gd name="connsiteY2" fmla="*/ 28110 h 1154127"/>
              <a:gd name="connsiteX3" fmla="*/ 923496 w 1174514"/>
              <a:gd name="connsiteY3" fmla="*/ 152557 h 1154127"/>
              <a:gd name="connsiteX4" fmla="*/ 907036 w 1174514"/>
              <a:gd name="connsiteY4" fmla="*/ 164079 h 1154127"/>
              <a:gd name="connsiteX5" fmla="*/ 590586 w 1174514"/>
              <a:gd name="connsiteY5" fmla="*/ 384063 h 1154127"/>
              <a:gd name="connsiteX6" fmla="*/ 602680 w 1174514"/>
              <a:gd name="connsiteY6" fmla="*/ 398089 h 1154127"/>
              <a:gd name="connsiteX7" fmla="*/ 819873 w 1174514"/>
              <a:gd name="connsiteY7" fmla="*/ 242798 h 1154127"/>
              <a:gd name="connsiteX8" fmla="*/ 987759 w 1174514"/>
              <a:gd name="connsiteY8" fmla="*/ 208233 h 1154127"/>
              <a:gd name="connsiteX9" fmla="*/ 1123370 w 1174514"/>
              <a:gd name="connsiteY9" fmla="*/ 218896 h 1154127"/>
              <a:gd name="connsiteX10" fmla="*/ 1077499 w 1174514"/>
              <a:gd name="connsiteY10" fmla="*/ 337404 h 1154127"/>
              <a:gd name="connsiteX11" fmla="*/ 894441 w 1174514"/>
              <a:gd name="connsiteY11" fmla="*/ 382560 h 1154127"/>
              <a:gd name="connsiteX12" fmla="*/ 699791 w 1174514"/>
              <a:gd name="connsiteY12" fmla="*/ 522250 h 1154127"/>
              <a:gd name="connsiteX13" fmla="*/ 702438 w 1174514"/>
              <a:gd name="connsiteY13" fmla="*/ 525900 h 1154127"/>
              <a:gd name="connsiteX14" fmla="*/ 708092 w 1174514"/>
              <a:gd name="connsiteY14" fmla="*/ 534273 h 1154127"/>
              <a:gd name="connsiteX15" fmla="*/ 1043363 w 1174514"/>
              <a:gd name="connsiteY15" fmla="*/ 374903 h 1154127"/>
              <a:gd name="connsiteX16" fmla="*/ 1167167 w 1174514"/>
              <a:gd name="connsiteY16" fmla="*/ 392579 h 1154127"/>
              <a:gd name="connsiteX17" fmla="*/ 1131958 w 1174514"/>
              <a:gd name="connsiteY17" fmla="*/ 490978 h 1154127"/>
              <a:gd name="connsiteX18" fmla="*/ 792178 w 1174514"/>
              <a:gd name="connsiteY18" fmla="*/ 667237 h 1154127"/>
              <a:gd name="connsiteX19" fmla="*/ 798046 w 1174514"/>
              <a:gd name="connsiteY19" fmla="*/ 677613 h 1154127"/>
              <a:gd name="connsiteX20" fmla="*/ 1039356 w 1174514"/>
              <a:gd name="connsiteY20" fmla="*/ 590235 h 1154127"/>
              <a:gd name="connsiteX21" fmla="*/ 1113566 w 1174514"/>
              <a:gd name="connsiteY21" fmla="*/ 603403 h 1154127"/>
              <a:gd name="connsiteX22" fmla="*/ 1104692 w 1174514"/>
              <a:gd name="connsiteY22" fmla="*/ 705523 h 1154127"/>
              <a:gd name="connsiteX23" fmla="*/ 821018 w 1174514"/>
              <a:gd name="connsiteY23" fmla="*/ 855590 h 1154127"/>
              <a:gd name="connsiteX24" fmla="*/ 653704 w 1174514"/>
              <a:gd name="connsiteY24" fmla="*/ 973597 h 1154127"/>
              <a:gd name="connsiteX25" fmla="*/ 503852 w 1174514"/>
              <a:gd name="connsiteY25" fmla="*/ 1092105 h 1154127"/>
              <a:gd name="connsiteX26" fmla="*/ 342836 w 1174514"/>
              <a:gd name="connsiteY26" fmla="*/ 1153005 h 1154127"/>
              <a:gd name="connsiteX27" fmla="*/ 126287 w 1174514"/>
              <a:gd name="connsiteY27" fmla="*/ 934953 h 1154127"/>
              <a:gd name="connsiteX28" fmla="*/ 3342 w 1174514"/>
              <a:gd name="connsiteY28" fmla="*/ 708743 h 1154127"/>
              <a:gd name="connsiteX29" fmla="*/ 58589 w 1174514"/>
              <a:gd name="connsiteY29" fmla="*/ 590450 h 1154127"/>
              <a:gd name="connsiteX30" fmla="*/ 352139 w 1174514"/>
              <a:gd name="connsiteY30" fmla="*/ 354865 h 115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74514" h="1154127">
                <a:moveTo>
                  <a:pt x="352139" y="354865"/>
                </a:moveTo>
                <a:lnTo>
                  <a:pt x="833613" y="23386"/>
                </a:lnTo>
                <a:cubicBezTo>
                  <a:pt x="881130" y="-9604"/>
                  <a:pt x="939597" y="-7386"/>
                  <a:pt x="964501" y="28110"/>
                </a:cubicBezTo>
                <a:cubicBezTo>
                  <a:pt x="989405" y="63891"/>
                  <a:pt x="971085" y="119495"/>
                  <a:pt x="923496" y="152557"/>
                </a:cubicBezTo>
                <a:lnTo>
                  <a:pt x="907036" y="164079"/>
                </a:lnTo>
                <a:lnTo>
                  <a:pt x="590586" y="384063"/>
                </a:lnTo>
                <a:cubicBezTo>
                  <a:pt x="594593" y="388428"/>
                  <a:pt x="598744" y="393509"/>
                  <a:pt x="602680" y="398089"/>
                </a:cubicBezTo>
                <a:lnTo>
                  <a:pt x="819873" y="242798"/>
                </a:lnTo>
                <a:lnTo>
                  <a:pt x="987759" y="208233"/>
                </a:lnTo>
                <a:cubicBezTo>
                  <a:pt x="1068911" y="199001"/>
                  <a:pt x="1098610" y="183329"/>
                  <a:pt x="1123370" y="218896"/>
                </a:cubicBezTo>
                <a:cubicBezTo>
                  <a:pt x="1148274" y="254606"/>
                  <a:pt x="1125159" y="304342"/>
                  <a:pt x="1077499" y="337404"/>
                </a:cubicBezTo>
                <a:lnTo>
                  <a:pt x="894441" y="382560"/>
                </a:lnTo>
                <a:lnTo>
                  <a:pt x="699791" y="522250"/>
                </a:lnTo>
                <a:cubicBezTo>
                  <a:pt x="700721" y="523539"/>
                  <a:pt x="701580" y="524612"/>
                  <a:pt x="702438" y="525900"/>
                </a:cubicBezTo>
                <a:cubicBezTo>
                  <a:pt x="704514" y="528763"/>
                  <a:pt x="706016" y="531339"/>
                  <a:pt x="708092" y="534273"/>
                </a:cubicBezTo>
                <a:lnTo>
                  <a:pt x="1043363" y="374903"/>
                </a:lnTo>
                <a:cubicBezTo>
                  <a:pt x="1112207" y="358085"/>
                  <a:pt x="1149705" y="352933"/>
                  <a:pt x="1167167" y="392579"/>
                </a:cubicBezTo>
                <a:cubicBezTo>
                  <a:pt x="1180549" y="422993"/>
                  <a:pt x="1179332" y="457987"/>
                  <a:pt x="1131958" y="490978"/>
                </a:cubicBezTo>
                <a:lnTo>
                  <a:pt x="792178" y="667237"/>
                </a:lnTo>
                <a:cubicBezTo>
                  <a:pt x="794039" y="670672"/>
                  <a:pt x="796114" y="674178"/>
                  <a:pt x="798046" y="677613"/>
                </a:cubicBezTo>
                <a:lnTo>
                  <a:pt x="1039356" y="590235"/>
                </a:lnTo>
                <a:cubicBezTo>
                  <a:pt x="1080719" y="578642"/>
                  <a:pt x="1093457" y="578069"/>
                  <a:pt x="1113566" y="603403"/>
                </a:cubicBezTo>
                <a:cubicBezTo>
                  <a:pt x="1140617" y="637538"/>
                  <a:pt x="1134391" y="684770"/>
                  <a:pt x="1104692" y="705523"/>
                </a:cubicBezTo>
                <a:lnTo>
                  <a:pt x="821018" y="855590"/>
                </a:lnTo>
                <a:lnTo>
                  <a:pt x="653704" y="973597"/>
                </a:lnTo>
                <a:cubicBezTo>
                  <a:pt x="651844" y="974885"/>
                  <a:pt x="505712" y="1091031"/>
                  <a:pt x="503852" y="1092105"/>
                </a:cubicBezTo>
                <a:cubicBezTo>
                  <a:pt x="413397" y="1137690"/>
                  <a:pt x="342836" y="1153005"/>
                  <a:pt x="342836" y="1153005"/>
                </a:cubicBezTo>
                <a:cubicBezTo>
                  <a:pt x="291454" y="1164813"/>
                  <a:pt x="236136" y="1082873"/>
                  <a:pt x="126287" y="934953"/>
                </a:cubicBezTo>
                <a:cubicBezTo>
                  <a:pt x="23881" y="796837"/>
                  <a:pt x="-11829" y="755259"/>
                  <a:pt x="3342" y="708743"/>
                </a:cubicBezTo>
                <a:cubicBezTo>
                  <a:pt x="3342" y="708743"/>
                  <a:pt x="25956" y="663945"/>
                  <a:pt x="58589" y="590450"/>
                </a:cubicBezTo>
                <a:cubicBezTo>
                  <a:pt x="181605" y="459418"/>
                  <a:pt x="216027" y="440240"/>
                  <a:pt x="352139" y="354865"/>
                </a:cubicBezTo>
                <a:close/>
              </a:path>
            </a:pathLst>
          </a:custGeom>
          <a:solidFill>
            <a:srgbClr val="CAAB91"/>
          </a:solidFill>
          <a:ln w="714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1AF3141C-B77E-4D70-92FA-5612907C226C}"/>
              </a:ext>
            </a:extLst>
          </p:cNvPr>
          <p:cNvSpPr/>
          <p:nvPr/>
        </p:nvSpPr>
        <p:spPr>
          <a:xfrm>
            <a:off x="2293924" y="1274930"/>
            <a:ext cx="4654514" cy="2819136"/>
          </a:xfrm>
          <a:custGeom>
            <a:avLst/>
            <a:gdLst>
              <a:gd name="connsiteX0" fmla="*/ 5861974 w 5861973"/>
              <a:gd name="connsiteY0" fmla="*/ 3550469 h 3550468"/>
              <a:gd name="connsiteX1" fmla="*/ 5801005 w 5861973"/>
              <a:gd name="connsiteY1" fmla="*/ 3539635 h 3550468"/>
              <a:gd name="connsiteX2" fmla="*/ 4348477 w 5861973"/>
              <a:gd name="connsiteY2" fmla="*/ 3427149 h 3550468"/>
              <a:gd name="connsiteX3" fmla="*/ 3668718 w 5861973"/>
              <a:gd name="connsiteY3" fmla="*/ 3485236 h 3550468"/>
              <a:gd name="connsiteX4" fmla="*/ 2900330 w 5861973"/>
              <a:gd name="connsiteY4" fmla="*/ 3540442 h 3550468"/>
              <a:gd name="connsiteX5" fmla="*/ 2896872 w 5861973"/>
              <a:gd name="connsiteY5" fmla="*/ 3540442 h 3550468"/>
              <a:gd name="connsiteX6" fmla="*/ 2161331 w 5861973"/>
              <a:gd name="connsiteY6" fmla="*/ 3490883 h 3550468"/>
              <a:gd name="connsiteX7" fmla="*/ 1500357 w 5861973"/>
              <a:gd name="connsiteY7" fmla="*/ 3438558 h 3550468"/>
              <a:gd name="connsiteX8" fmla="*/ 115483 w 5861973"/>
              <a:gd name="connsiteY8" fmla="*/ 3539750 h 3550468"/>
              <a:gd name="connsiteX9" fmla="*/ 55782 w 5861973"/>
              <a:gd name="connsiteY9" fmla="*/ 3550008 h 3550468"/>
              <a:gd name="connsiteX10" fmla="*/ 0 w 5861973"/>
              <a:gd name="connsiteY10" fmla="*/ 1614 h 3550468"/>
              <a:gd name="connsiteX11" fmla="*/ 103727 w 5861973"/>
              <a:gd name="connsiteY11" fmla="*/ 0 h 3550468"/>
              <a:gd name="connsiteX12" fmla="*/ 157435 w 5861973"/>
              <a:gd name="connsiteY12" fmla="*/ 3427494 h 3550468"/>
              <a:gd name="connsiteX13" fmla="*/ 1502778 w 5861973"/>
              <a:gd name="connsiteY13" fmla="*/ 3334831 h 3550468"/>
              <a:gd name="connsiteX14" fmla="*/ 2173893 w 5861973"/>
              <a:gd name="connsiteY14" fmla="*/ 3387962 h 3550468"/>
              <a:gd name="connsiteX15" fmla="*/ 2896757 w 5861973"/>
              <a:gd name="connsiteY15" fmla="*/ 3436714 h 3550468"/>
              <a:gd name="connsiteX16" fmla="*/ 2900099 w 5861973"/>
              <a:gd name="connsiteY16" fmla="*/ 3436714 h 3550468"/>
              <a:gd name="connsiteX17" fmla="*/ 3654772 w 5861973"/>
              <a:gd name="connsiteY17" fmla="*/ 3382431 h 3550468"/>
              <a:gd name="connsiteX18" fmla="*/ 4345596 w 5861973"/>
              <a:gd name="connsiteY18" fmla="*/ 3323536 h 3550468"/>
              <a:gd name="connsiteX19" fmla="*/ 5758131 w 5861973"/>
              <a:gd name="connsiteY19" fmla="*/ 3426918 h 3550468"/>
              <a:gd name="connsiteX20" fmla="*/ 5758131 w 5861973"/>
              <a:gd name="connsiteY20" fmla="*/ 691 h 3550468"/>
              <a:gd name="connsiteX21" fmla="*/ 5861858 w 5861973"/>
              <a:gd name="connsiteY21" fmla="*/ 691 h 3550468"/>
              <a:gd name="connsiteX22" fmla="*/ 5861858 w 5861973"/>
              <a:gd name="connsiteY22" fmla="*/ 3550469 h 355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61973" h="3550468">
                <a:moveTo>
                  <a:pt x="5861974" y="3550469"/>
                </a:moveTo>
                <a:lnTo>
                  <a:pt x="5801005" y="3539635"/>
                </a:lnTo>
                <a:cubicBezTo>
                  <a:pt x="5312104" y="3452504"/>
                  <a:pt x="4823433" y="3414701"/>
                  <a:pt x="4348477" y="3427149"/>
                </a:cubicBezTo>
                <a:cubicBezTo>
                  <a:pt x="4042482" y="3435216"/>
                  <a:pt x="3852431" y="3460572"/>
                  <a:pt x="3668718" y="3485236"/>
                </a:cubicBezTo>
                <a:cubicBezTo>
                  <a:pt x="3456423" y="3513588"/>
                  <a:pt x="3255884" y="3540442"/>
                  <a:pt x="2900330" y="3540442"/>
                </a:cubicBezTo>
                <a:cubicBezTo>
                  <a:pt x="2899177" y="3540442"/>
                  <a:pt x="2898025" y="3540442"/>
                  <a:pt x="2896872" y="3540442"/>
                </a:cubicBezTo>
                <a:cubicBezTo>
                  <a:pt x="2560219" y="3540326"/>
                  <a:pt x="2366480" y="3516239"/>
                  <a:pt x="2161331" y="3490883"/>
                </a:cubicBezTo>
                <a:cubicBezTo>
                  <a:pt x="1981882" y="3468639"/>
                  <a:pt x="1796326" y="3445704"/>
                  <a:pt x="1500357" y="3438558"/>
                </a:cubicBezTo>
                <a:cubicBezTo>
                  <a:pt x="1037503" y="3427264"/>
                  <a:pt x="571537" y="3461379"/>
                  <a:pt x="115483" y="3539750"/>
                </a:cubicBezTo>
                <a:lnTo>
                  <a:pt x="55782" y="3550008"/>
                </a:lnTo>
                <a:lnTo>
                  <a:pt x="0" y="1614"/>
                </a:lnTo>
                <a:lnTo>
                  <a:pt x="103727" y="0"/>
                </a:lnTo>
                <a:lnTo>
                  <a:pt x="157435" y="3427494"/>
                </a:lnTo>
                <a:cubicBezTo>
                  <a:pt x="601042" y="3355116"/>
                  <a:pt x="1053293" y="3323997"/>
                  <a:pt x="1502778" y="3334831"/>
                </a:cubicBezTo>
                <a:cubicBezTo>
                  <a:pt x="1803817" y="3342092"/>
                  <a:pt x="1992024" y="3365488"/>
                  <a:pt x="2173893" y="3387962"/>
                </a:cubicBezTo>
                <a:cubicBezTo>
                  <a:pt x="2375815" y="3412972"/>
                  <a:pt x="2566443" y="3436599"/>
                  <a:pt x="2896757" y="3436714"/>
                </a:cubicBezTo>
                <a:cubicBezTo>
                  <a:pt x="2897909" y="3436714"/>
                  <a:pt x="2899062" y="3436714"/>
                  <a:pt x="2900099" y="3436714"/>
                </a:cubicBezTo>
                <a:cubicBezTo>
                  <a:pt x="3248853" y="3436714"/>
                  <a:pt x="3446050" y="3410321"/>
                  <a:pt x="3654772" y="3382431"/>
                </a:cubicBezTo>
                <a:cubicBezTo>
                  <a:pt x="3841251" y="3357536"/>
                  <a:pt x="4034069" y="3331720"/>
                  <a:pt x="4345596" y="3323536"/>
                </a:cubicBezTo>
                <a:cubicBezTo>
                  <a:pt x="4807759" y="3311435"/>
                  <a:pt x="5282599" y="3346126"/>
                  <a:pt x="5758131" y="3426918"/>
                </a:cubicBezTo>
                <a:lnTo>
                  <a:pt x="5758131" y="691"/>
                </a:lnTo>
                <a:lnTo>
                  <a:pt x="5861858" y="691"/>
                </a:lnTo>
                <a:lnTo>
                  <a:pt x="5861858" y="3550469"/>
                </a:lnTo>
                <a:close/>
              </a:path>
            </a:pathLst>
          </a:custGeom>
          <a:solidFill>
            <a:schemeClr val="tx1">
              <a:lumMod val="65000"/>
              <a:lumOff val="35000"/>
            </a:schemeClr>
          </a:solidFill>
          <a:ln w="11509"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D0823A0A-5786-4533-9969-46244BC4E5FD}"/>
              </a:ext>
            </a:extLst>
          </p:cNvPr>
          <p:cNvSpPr/>
          <p:nvPr/>
        </p:nvSpPr>
        <p:spPr>
          <a:xfrm>
            <a:off x="4433812" y="2069077"/>
            <a:ext cx="2401424" cy="1224938"/>
          </a:xfrm>
          <a:custGeom>
            <a:avLst/>
            <a:gdLst>
              <a:gd name="connsiteX0" fmla="*/ 1623385 w 3024394"/>
              <a:gd name="connsiteY0" fmla="*/ 1324136 h 1542707"/>
              <a:gd name="connsiteX1" fmla="*/ 1653351 w 3024394"/>
              <a:gd name="connsiteY1" fmla="*/ 1399165 h 1542707"/>
              <a:gd name="connsiteX2" fmla="*/ 1655195 w 3024394"/>
              <a:gd name="connsiteY2" fmla="*/ 1424867 h 1542707"/>
              <a:gd name="connsiteX3" fmla="*/ 1778515 w 3024394"/>
              <a:gd name="connsiteY3" fmla="*/ 1541848 h 1542707"/>
              <a:gd name="connsiteX4" fmla="*/ 1888235 w 3024394"/>
              <a:gd name="connsiteY4" fmla="*/ 1506696 h 1542707"/>
              <a:gd name="connsiteX5" fmla="*/ 1935028 w 3024394"/>
              <a:gd name="connsiteY5" fmla="*/ 1401932 h 1542707"/>
              <a:gd name="connsiteX6" fmla="*/ 1966491 w 3024394"/>
              <a:gd name="connsiteY6" fmla="*/ 1323214 h 1542707"/>
              <a:gd name="connsiteX7" fmla="*/ 2040599 w 3024394"/>
              <a:gd name="connsiteY7" fmla="*/ 1292442 h 1542707"/>
              <a:gd name="connsiteX8" fmla="*/ 3024394 w 3024394"/>
              <a:gd name="connsiteY8" fmla="*/ 1292442 h 1542707"/>
              <a:gd name="connsiteX9" fmla="*/ 3024394 w 3024394"/>
              <a:gd name="connsiteY9" fmla="*/ 0 h 1542707"/>
              <a:gd name="connsiteX10" fmla="*/ 2040599 w 3024394"/>
              <a:gd name="connsiteY10" fmla="*/ 0 h 1542707"/>
              <a:gd name="connsiteX11" fmla="*/ 1991040 w 3024394"/>
              <a:gd name="connsiteY11" fmla="*/ 20630 h 1542707"/>
              <a:gd name="connsiteX12" fmla="*/ 1969603 w 3024394"/>
              <a:gd name="connsiteY12" fmla="*/ 73762 h 1542707"/>
              <a:gd name="connsiteX13" fmla="*/ 1911401 w 3024394"/>
              <a:gd name="connsiteY13" fmla="*/ 205380 h 1542707"/>
              <a:gd name="connsiteX14" fmla="*/ 1793843 w 3024394"/>
              <a:gd name="connsiteY14" fmla="*/ 250213 h 1542707"/>
              <a:gd name="connsiteX15" fmla="*/ 1774942 w 3024394"/>
              <a:gd name="connsiteY15" fmla="*/ 249176 h 1542707"/>
              <a:gd name="connsiteX16" fmla="*/ 1621195 w 3024394"/>
              <a:gd name="connsiteY16" fmla="*/ 103266 h 1542707"/>
              <a:gd name="connsiteX17" fmla="*/ 1619005 w 3024394"/>
              <a:gd name="connsiteY17" fmla="*/ 71457 h 1542707"/>
              <a:gd name="connsiteX18" fmla="*/ 1598951 w 3024394"/>
              <a:gd name="connsiteY18" fmla="*/ 21322 h 1542707"/>
              <a:gd name="connsiteX19" fmla="*/ 1548010 w 3024394"/>
              <a:gd name="connsiteY19" fmla="*/ 0 h 1542707"/>
              <a:gd name="connsiteX20" fmla="*/ 348231 w 3024394"/>
              <a:gd name="connsiteY20" fmla="*/ 0 h 1542707"/>
              <a:gd name="connsiteX21" fmla="*/ 348231 w 3024394"/>
              <a:gd name="connsiteY21" fmla="*/ 346 h 1542707"/>
              <a:gd name="connsiteX22" fmla="*/ 251304 w 3024394"/>
              <a:gd name="connsiteY22" fmla="*/ 346 h 1542707"/>
              <a:gd name="connsiteX23" fmla="*/ 250266 w 3024394"/>
              <a:gd name="connsiteY23" fmla="*/ 135998 h 1542707"/>
              <a:gd name="connsiteX24" fmla="*/ 250266 w 3024394"/>
              <a:gd name="connsiteY24" fmla="*/ 414448 h 1542707"/>
              <a:gd name="connsiteX25" fmla="*/ 218572 w 3024394"/>
              <a:gd name="connsiteY25" fmla="*/ 490054 h 1542707"/>
              <a:gd name="connsiteX26" fmla="*/ 143542 w 3024394"/>
              <a:gd name="connsiteY26" fmla="*/ 520019 h 1542707"/>
              <a:gd name="connsiteX27" fmla="*/ 117841 w 3024394"/>
              <a:gd name="connsiteY27" fmla="*/ 521863 h 1542707"/>
              <a:gd name="connsiteX28" fmla="*/ 860 w 3024394"/>
              <a:gd name="connsiteY28" fmla="*/ 645068 h 1542707"/>
              <a:gd name="connsiteX29" fmla="*/ 36012 w 3024394"/>
              <a:gd name="connsiteY29" fmla="*/ 754789 h 1542707"/>
              <a:gd name="connsiteX30" fmla="*/ 141583 w 3024394"/>
              <a:gd name="connsiteY30" fmla="*/ 801581 h 1542707"/>
              <a:gd name="connsiteX31" fmla="*/ 219494 w 3024394"/>
              <a:gd name="connsiteY31" fmla="*/ 833045 h 1542707"/>
              <a:gd name="connsiteX32" fmla="*/ 250266 w 3024394"/>
              <a:gd name="connsiteY32" fmla="*/ 907153 h 1542707"/>
              <a:gd name="connsiteX33" fmla="*/ 250266 w 3024394"/>
              <a:gd name="connsiteY33" fmla="*/ 1151027 h 1542707"/>
              <a:gd name="connsiteX34" fmla="*/ 251419 w 3024394"/>
              <a:gd name="connsiteY34" fmla="*/ 1292672 h 1542707"/>
              <a:gd name="connsiteX35" fmla="*/ 1548010 w 3024394"/>
              <a:gd name="connsiteY35" fmla="*/ 1292672 h 1542707"/>
              <a:gd name="connsiteX36" fmla="*/ 1623385 w 3024394"/>
              <a:gd name="connsiteY36" fmla="*/ 1324136 h 154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24394" h="1542707">
                <a:moveTo>
                  <a:pt x="1623385" y="1324136"/>
                </a:moveTo>
                <a:cubicBezTo>
                  <a:pt x="1643208" y="1344305"/>
                  <a:pt x="1653811" y="1371044"/>
                  <a:pt x="1653351" y="1399165"/>
                </a:cubicBezTo>
                <a:cubicBezTo>
                  <a:pt x="1653235" y="1407694"/>
                  <a:pt x="1653811" y="1416338"/>
                  <a:pt x="1655195" y="1424867"/>
                </a:cubicBezTo>
                <a:cubicBezTo>
                  <a:pt x="1664876" y="1486066"/>
                  <a:pt x="1716739" y="1535164"/>
                  <a:pt x="1778515" y="1541848"/>
                </a:cubicBezTo>
                <a:cubicBezTo>
                  <a:pt x="1819199" y="1546228"/>
                  <a:pt x="1858154" y="1533781"/>
                  <a:pt x="1888235" y="1506696"/>
                </a:cubicBezTo>
                <a:cubicBezTo>
                  <a:pt x="1917970" y="1480073"/>
                  <a:pt x="1935028" y="1441809"/>
                  <a:pt x="1935028" y="1401932"/>
                </a:cubicBezTo>
                <a:cubicBezTo>
                  <a:pt x="1934797" y="1371505"/>
                  <a:pt x="1945976" y="1343844"/>
                  <a:pt x="1966491" y="1323214"/>
                </a:cubicBezTo>
                <a:cubicBezTo>
                  <a:pt x="1986200" y="1303391"/>
                  <a:pt x="2012592" y="1292442"/>
                  <a:pt x="2040599" y="1292442"/>
                </a:cubicBezTo>
                <a:lnTo>
                  <a:pt x="3024394" y="1292442"/>
                </a:lnTo>
                <a:lnTo>
                  <a:pt x="3024394" y="0"/>
                </a:lnTo>
                <a:lnTo>
                  <a:pt x="2040599" y="0"/>
                </a:lnTo>
                <a:cubicBezTo>
                  <a:pt x="2021813" y="0"/>
                  <a:pt x="2004179" y="7376"/>
                  <a:pt x="1991040" y="20630"/>
                </a:cubicBezTo>
                <a:cubicBezTo>
                  <a:pt x="1977095" y="34691"/>
                  <a:pt x="1969488" y="53477"/>
                  <a:pt x="1969603" y="73762"/>
                </a:cubicBezTo>
                <a:cubicBezTo>
                  <a:pt x="1969603" y="124588"/>
                  <a:pt x="1948397" y="172187"/>
                  <a:pt x="1911401" y="205380"/>
                </a:cubicBezTo>
                <a:cubicBezTo>
                  <a:pt x="1879130" y="234308"/>
                  <a:pt x="1837178" y="250213"/>
                  <a:pt x="1793843" y="250213"/>
                </a:cubicBezTo>
                <a:cubicBezTo>
                  <a:pt x="1787504" y="250213"/>
                  <a:pt x="1781165" y="249868"/>
                  <a:pt x="1774942" y="249176"/>
                </a:cubicBezTo>
                <a:cubicBezTo>
                  <a:pt x="1696801" y="240763"/>
                  <a:pt x="1633527" y="180716"/>
                  <a:pt x="1621195" y="103266"/>
                </a:cubicBezTo>
                <a:cubicBezTo>
                  <a:pt x="1619466" y="92778"/>
                  <a:pt x="1618775" y="82060"/>
                  <a:pt x="1619005" y="71457"/>
                </a:cubicBezTo>
                <a:cubicBezTo>
                  <a:pt x="1619351" y="52670"/>
                  <a:pt x="1612205" y="34806"/>
                  <a:pt x="1598951" y="21322"/>
                </a:cubicBezTo>
                <a:cubicBezTo>
                  <a:pt x="1585467" y="7492"/>
                  <a:pt x="1567372" y="0"/>
                  <a:pt x="1548010" y="0"/>
                </a:cubicBezTo>
                <a:lnTo>
                  <a:pt x="348231" y="0"/>
                </a:lnTo>
                <a:lnTo>
                  <a:pt x="348231" y="346"/>
                </a:lnTo>
                <a:lnTo>
                  <a:pt x="251304" y="346"/>
                </a:lnTo>
                <a:lnTo>
                  <a:pt x="250266" y="135998"/>
                </a:lnTo>
                <a:lnTo>
                  <a:pt x="250266" y="414448"/>
                </a:lnTo>
                <a:cubicBezTo>
                  <a:pt x="250266" y="443146"/>
                  <a:pt x="238972" y="470000"/>
                  <a:pt x="218572" y="490054"/>
                </a:cubicBezTo>
                <a:cubicBezTo>
                  <a:pt x="198403" y="509877"/>
                  <a:pt x="172010" y="520826"/>
                  <a:pt x="143542" y="520019"/>
                </a:cubicBezTo>
                <a:cubicBezTo>
                  <a:pt x="135014" y="519789"/>
                  <a:pt x="126370" y="520480"/>
                  <a:pt x="117841" y="521863"/>
                </a:cubicBezTo>
                <a:cubicBezTo>
                  <a:pt x="56642" y="531545"/>
                  <a:pt x="7544" y="583408"/>
                  <a:pt x="860" y="645068"/>
                </a:cubicBezTo>
                <a:cubicBezTo>
                  <a:pt x="-3520" y="685752"/>
                  <a:pt x="8927" y="724708"/>
                  <a:pt x="36012" y="754789"/>
                </a:cubicBezTo>
                <a:cubicBezTo>
                  <a:pt x="62866" y="784639"/>
                  <a:pt x="101014" y="801351"/>
                  <a:pt x="141583" y="801581"/>
                </a:cubicBezTo>
                <a:cubicBezTo>
                  <a:pt x="171779" y="801581"/>
                  <a:pt x="199094" y="812761"/>
                  <a:pt x="219494" y="833045"/>
                </a:cubicBezTo>
                <a:cubicBezTo>
                  <a:pt x="239317" y="852754"/>
                  <a:pt x="250266" y="879146"/>
                  <a:pt x="250266" y="907153"/>
                </a:cubicBezTo>
                <a:lnTo>
                  <a:pt x="250266" y="1151027"/>
                </a:lnTo>
                <a:lnTo>
                  <a:pt x="251419" y="1292672"/>
                </a:lnTo>
                <a:lnTo>
                  <a:pt x="1548010" y="1292672"/>
                </a:lnTo>
                <a:cubicBezTo>
                  <a:pt x="1576362" y="1292442"/>
                  <a:pt x="1603216" y="1303736"/>
                  <a:pt x="1623385" y="1324136"/>
                </a:cubicBezTo>
                <a:close/>
              </a:path>
            </a:pathLst>
          </a:custGeom>
          <a:solidFill>
            <a:schemeClr val="accent2"/>
          </a:solidFill>
          <a:ln w="11509"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CE5C9254-1DEA-46A8-AE06-95D028E1D69D}"/>
              </a:ext>
            </a:extLst>
          </p:cNvPr>
          <p:cNvSpPr/>
          <p:nvPr/>
        </p:nvSpPr>
        <p:spPr>
          <a:xfrm>
            <a:off x="4633351" y="916110"/>
            <a:ext cx="2201885" cy="1324225"/>
          </a:xfrm>
          <a:custGeom>
            <a:avLst/>
            <a:gdLst>
              <a:gd name="connsiteX0" fmla="*/ 1959 w 2773090"/>
              <a:gd name="connsiteY0" fmla="*/ 671346 h 1667751"/>
              <a:gd name="connsiteX1" fmla="*/ 23281 w 2773090"/>
              <a:gd name="connsiteY1" fmla="*/ 722287 h 1667751"/>
              <a:gd name="connsiteX2" fmla="*/ 73416 w 2773090"/>
              <a:gd name="connsiteY2" fmla="*/ 742341 h 1667751"/>
              <a:gd name="connsiteX3" fmla="*/ 105110 w 2773090"/>
              <a:gd name="connsiteY3" fmla="*/ 744531 h 1667751"/>
              <a:gd name="connsiteX4" fmla="*/ 251020 w 2773090"/>
              <a:gd name="connsiteY4" fmla="*/ 898278 h 1667751"/>
              <a:gd name="connsiteX5" fmla="*/ 207224 w 2773090"/>
              <a:gd name="connsiteY5" fmla="*/ 1034737 h 1667751"/>
              <a:gd name="connsiteX6" fmla="*/ 76758 w 2773090"/>
              <a:gd name="connsiteY6" fmla="*/ 1092940 h 1667751"/>
              <a:gd name="connsiteX7" fmla="*/ 75490 w 2773090"/>
              <a:gd name="connsiteY7" fmla="*/ 1092940 h 1667751"/>
              <a:gd name="connsiteX8" fmla="*/ 75029 w 2773090"/>
              <a:gd name="connsiteY8" fmla="*/ 1092940 h 1667751"/>
              <a:gd name="connsiteX9" fmla="*/ 22590 w 2773090"/>
              <a:gd name="connsiteY9" fmla="*/ 1114377 h 1667751"/>
              <a:gd name="connsiteX10" fmla="*/ 1959 w 2773090"/>
              <a:gd name="connsiteY10" fmla="*/ 1163935 h 1667751"/>
              <a:gd name="connsiteX11" fmla="*/ 0 w 2773090"/>
              <a:gd name="connsiteY11" fmla="*/ 1417490 h 1667751"/>
              <a:gd name="connsiteX12" fmla="*/ 1296476 w 2773090"/>
              <a:gd name="connsiteY12" fmla="*/ 1417490 h 1667751"/>
              <a:gd name="connsiteX13" fmla="*/ 1372081 w 2773090"/>
              <a:gd name="connsiteY13" fmla="*/ 1449185 h 1667751"/>
              <a:gd name="connsiteX14" fmla="*/ 1402047 w 2773090"/>
              <a:gd name="connsiteY14" fmla="*/ 1524214 h 1667751"/>
              <a:gd name="connsiteX15" fmla="*/ 1403891 w 2773090"/>
              <a:gd name="connsiteY15" fmla="*/ 1549916 h 1667751"/>
              <a:gd name="connsiteX16" fmla="*/ 1527211 w 2773090"/>
              <a:gd name="connsiteY16" fmla="*/ 1666897 h 1667751"/>
              <a:gd name="connsiteX17" fmla="*/ 1636932 w 2773090"/>
              <a:gd name="connsiteY17" fmla="*/ 1631745 h 1667751"/>
              <a:gd name="connsiteX18" fmla="*/ 1683724 w 2773090"/>
              <a:gd name="connsiteY18" fmla="*/ 1526980 h 1667751"/>
              <a:gd name="connsiteX19" fmla="*/ 1715188 w 2773090"/>
              <a:gd name="connsiteY19" fmla="*/ 1448263 h 1667751"/>
              <a:gd name="connsiteX20" fmla="*/ 1789296 w 2773090"/>
              <a:gd name="connsiteY20" fmla="*/ 1417490 h 1667751"/>
              <a:gd name="connsiteX21" fmla="*/ 2773091 w 2773090"/>
              <a:gd name="connsiteY21" fmla="*/ 1417490 h 1667751"/>
              <a:gd name="connsiteX22" fmla="*/ 2773091 w 2773090"/>
              <a:gd name="connsiteY22" fmla="*/ 15098 h 1667751"/>
              <a:gd name="connsiteX23" fmla="*/ 2729525 w 2773090"/>
              <a:gd name="connsiteY23" fmla="*/ 12678 h 1667751"/>
              <a:gd name="connsiteX24" fmla="*/ 2276929 w 2773090"/>
              <a:gd name="connsiteY24" fmla="*/ 0 h 1667751"/>
              <a:gd name="connsiteX25" fmla="*/ 1014453 w 2773090"/>
              <a:gd name="connsiteY25" fmla="*/ 99578 h 1667751"/>
              <a:gd name="connsiteX26" fmla="*/ 2190 w 2773090"/>
              <a:gd name="connsiteY26" fmla="*/ 328585 h 1667751"/>
              <a:gd name="connsiteX27" fmla="*/ 2190 w 2773090"/>
              <a:gd name="connsiteY27" fmla="*/ 671346 h 166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73090" h="1667751">
                <a:moveTo>
                  <a:pt x="1959" y="671346"/>
                </a:moveTo>
                <a:cubicBezTo>
                  <a:pt x="1959" y="690708"/>
                  <a:pt x="9566" y="708803"/>
                  <a:pt x="23281" y="722287"/>
                </a:cubicBezTo>
                <a:cubicBezTo>
                  <a:pt x="36765" y="735541"/>
                  <a:pt x="54514" y="742572"/>
                  <a:pt x="73416" y="742341"/>
                </a:cubicBezTo>
                <a:cubicBezTo>
                  <a:pt x="83904" y="742111"/>
                  <a:pt x="94622" y="742918"/>
                  <a:pt x="105110" y="744531"/>
                </a:cubicBezTo>
                <a:cubicBezTo>
                  <a:pt x="182675" y="756863"/>
                  <a:pt x="242607" y="820021"/>
                  <a:pt x="251020" y="898278"/>
                </a:cubicBezTo>
                <a:cubicBezTo>
                  <a:pt x="256322" y="948067"/>
                  <a:pt x="240417" y="997856"/>
                  <a:pt x="207224" y="1034737"/>
                </a:cubicBezTo>
                <a:cubicBezTo>
                  <a:pt x="174031" y="1071733"/>
                  <a:pt x="126432" y="1092940"/>
                  <a:pt x="76758" y="1092940"/>
                </a:cubicBezTo>
                <a:lnTo>
                  <a:pt x="75490" y="1092940"/>
                </a:lnTo>
                <a:cubicBezTo>
                  <a:pt x="75375" y="1092940"/>
                  <a:pt x="75145" y="1092940"/>
                  <a:pt x="75029" y="1092940"/>
                </a:cubicBezTo>
                <a:cubicBezTo>
                  <a:pt x="55091" y="1092940"/>
                  <a:pt x="36420" y="1100546"/>
                  <a:pt x="22590" y="1114377"/>
                </a:cubicBezTo>
                <a:cubicBezTo>
                  <a:pt x="9336" y="1127630"/>
                  <a:pt x="1959" y="1145149"/>
                  <a:pt x="1959" y="1163935"/>
                </a:cubicBezTo>
                <a:lnTo>
                  <a:pt x="0" y="1417490"/>
                </a:lnTo>
                <a:lnTo>
                  <a:pt x="1296476" y="1417490"/>
                </a:lnTo>
                <a:cubicBezTo>
                  <a:pt x="1325173" y="1417490"/>
                  <a:pt x="1352027" y="1428785"/>
                  <a:pt x="1372081" y="1449185"/>
                </a:cubicBezTo>
                <a:cubicBezTo>
                  <a:pt x="1391905" y="1469354"/>
                  <a:pt x="1402508" y="1496093"/>
                  <a:pt x="1402047" y="1524214"/>
                </a:cubicBezTo>
                <a:cubicBezTo>
                  <a:pt x="1401932" y="1532743"/>
                  <a:pt x="1402508" y="1541387"/>
                  <a:pt x="1403891" y="1549916"/>
                </a:cubicBezTo>
                <a:cubicBezTo>
                  <a:pt x="1413572" y="1611115"/>
                  <a:pt x="1465436" y="1660212"/>
                  <a:pt x="1527211" y="1666897"/>
                </a:cubicBezTo>
                <a:cubicBezTo>
                  <a:pt x="1567895" y="1671277"/>
                  <a:pt x="1606851" y="1658714"/>
                  <a:pt x="1636932" y="1631745"/>
                </a:cubicBezTo>
                <a:cubicBezTo>
                  <a:pt x="1666667" y="1605122"/>
                  <a:pt x="1683724" y="1566858"/>
                  <a:pt x="1683724" y="1526980"/>
                </a:cubicBezTo>
                <a:cubicBezTo>
                  <a:pt x="1683493" y="1496554"/>
                  <a:pt x="1694673" y="1468893"/>
                  <a:pt x="1715188" y="1448263"/>
                </a:cubicBezTo>
                <a:cubicBezTo>
                  <a:pt x="1734896" y="1428440"/>
                  <a:pt x="1761289" y="1417490"/>
                  <a:pt x="1789296" y="1417490"/>
                </a:cubicBezTo>
                <a:lnTo>
                  <a:pt x="2773091" y="1417490"/>
                </a:lnTo>
                <a:lnTo>
                  <a:pt x="2773091" y="15098"/>
                </a:lnTo>
                <a:lnTo>
                  <a:pt x="2729525" y="12678"/>
                </a:lnTo>
                <a:cubicBezTo>
                  <a:pt x="2579351" y="4264"/>
                  <a:pt x="2427103" y="0"/>
                  <a:pt x="2276929" y="0"/>
                </a:cubicBezTo>
                <a:cubicBezTo>
                  <a:pt x="1854874" y="0"/>
                  <a:pt x="1430169" y="33538"/>
                  <a:pt x="1014453" y="99578"/>
                </a:cubicBezTo>
                <a:cubicBezTo>
                  <a:pt x="673997" y="153747"/>
                  <a:pt x="333656" y="230851"/>
                  <a:pt x="2190" y="328585"/>
                </a:cubicBezTo>
                <a:lnTo>
                  <a:pt x="2190" y="671346"/>
                </a:lnTo>
                <a:close/>
              </a:path>
            </a:pathLst>
          </a:custGeom>
          <a:solidFill>
            <a:schemeClr val="accent1"/>
          </a:solidFill>
          <a:ln w="11509"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05F04DA3-3B58-4EA9-9977-8EA1C8E634F7}"/>
              </a:ext>
            </a:extLst>
          </p:cNvPr>
          <p:cNvSpPr/>
          <p:nvPr/>
        </p:nvSpPr>
        <p:spPr>
          <a:xfrm>
            <a:off x="2425885" y="1870640"/>
            <a:ext cx="2179830" cy="1224934"/>
          </a:xfrm>
          <a:custGeom>
            <a:avLst/>
            <a:gdLst>
              <a:gd name="connsiteX0" fmla="*/ 2640896 w 2745314"/>
              <a:gd name="connsiteY0" fmla="*/ 737549 h 1542702"/>
              <a:gd name="connsiteX1" fmla="*/ 2672706 w 2745314"/>
              <a:gd name="connsiteY1" fmla="*/ 735359 h 1542702"/>
              <a:gd name="connsiteX2" fmla="*/ 2722841 w 2745314"/>
              <a:gd name="connsiteY2" fmla="*/ 715305 h 1542702"/>
              <a:gd name="connsiteX3" fmla="*/ 2744163 w 2745314"/>
              <a:gd name="connsiteY3" fmla="*/ 664363 h 1542702"/>
              <a:gd name="connsiteX4" fmla="*/ 2744163 w 2745314"/>
              <a:gd name="connsiteY4" fmla="*/ 385683 h 1542702"/>
              <a:gd name="connsiteX5" fmla="*/ 2745200 w 2745314"/>
              <a:gd name="connsiteY5" fmla="*/ 250261 h 1542702"/>
              <a:gd name="connsiteX6" fmla="*/ 1573082 w 2745314"/>
              <a:gd name="connsiteY6" fmla="*/ 250261 h 1542702"/>
              <a:gd name="connsiteX7" fmla="*/ 1497476 w 2745314"/>
              <a:gd name="connsiteY7" fmla="*/ 218567 h 1542702"/>
              <a:gd name="connsiteX8" fmla="*/ 1467510 w 2745314"/>
              <a:gd name="connsiteY8" fmla="*/ 143537 h 1542702"/>
              <a:gd name="connsiteX9" fmla="*/ 1465666 w 2745314"/>
              <a:gd name="connsiteY9" fmla="*/ 117836 h 1542702"/>
              <a:gd name="connsiteX10" fmla="*/ 1342346 w 2745314"/>
              <a:gd name="connsiteY10" fmla="*/ 855 h 1542702"/>
              <a:gd name="connsiteX11" fmla="*/ 1232626 w 2745314"/>
              <a:gd name="connsiteY11" fmla="*/ 36007 h 1542702"/>
              <a:gd name="connsiteX12" fmla="*/ 1185833 w 2745314"/>
              <a:gd name="connsiteY12" fmla="*/ 140771 h 1542702"/>
              <a:gd name="connsiteX13" fmla="*/ 1154369 w 2745314"/>
              <a:gd name="connsiteY13" fmla="*/ 219373 h 1542702"/>
              <a:gd name="connsiteX14" fmla="*/ 1080262 w 2745314"/>
              <a:gd name="connsiteY14" fmla="*/ 250261 h 1542702"/>
              <a:gd name="connsiteX15" fmla="*/ 0 w 2745314"/>
              <a:gd name="connsiteY15" fmla="*/ 250261 h 1542702"/>
              <a:gd name="connsiteX16" fmla="*/ 17173 w 2745314"/>
              <a:gd name="connsiteY16" fmla="*/ 1542703 h 1542702"/>
              <a:gd name="connsiteX17" fmla="*/ 1080608 w 2745314"/>
              <a:gd name="connsiteY17" fmla="*/ 1542703 h 1542702"/>
              <a:gd name="connsiteX18" fmla="*/ 1130166 w 2745314"/>
              <a:gd name="connsiteY18" fmla="*/ 1522072 h 1542702"/>
              <a:gd name="connsiteX19" fmla="*/ 1151603 w 2745314"/>
              <a:gd name="connsiteY19" fmla="*/ 1468941 h 1542702"/>
              <a:gd name="connsiteX20" fmla="*/ 1209806 w 2745314"/>
              <a:gd name="connsiteY20" fmla="*/ 1337323 h 1542702"/>
              <a:gd name="connsiteX21" fmla="*/ 1346265 w 2745314"/>
              <a:gd name="connsiteY21" fmla="*/ 1293527 h 1542702"/>
              <a:gd name="connsiteX22" fmla="*/ 1500012 w 2745314"/>
              <a:gd name="connsiteY22" fmla="*/ 1439437 h 1542702"/>
              <a:gd name="connsiteX23" fmla="*/ 1502201 w 2745314"/>
              <a:gd name="connsiteY23" fmla="*/ 1471246 h 1542702"/>
              <a:gd name="connsiteX24" fmla="*/ 1522255 w 2745314"/>
              <a:gd name="connsiteY24" fmla="*/ 1521381 h 1542702"/>
              <a:gd name="connsiteX25" fmla="*/ 1573197 w 2745314"/>
              <a:gd name="connsiteY25" fmla="*/ 1542703 h 1542702"/>
              <a:gd name="connsiteX26" fmla="*/ 2745315 w 2745314"/>
              <a:gd name="connsiteY26" fmla="*/ 1542703 h 1542702"/>
              <a:gd name="connsiteX27" fmla="*/ 2744163 w 2745314"/>
              <a:gd name="connsiteY27" fmla="*/ 1400827 h 1542702"/>
              <a:gd name="connsiteX28" fmla="*/ 2744163 w 2745314"/>
              <a:gd name="connsiteY28" fmla="*/ 1156837 h 1542702"/>
              <a:gd name="connsiteX29" fmla="*/ 2723532 w 2745314"/>
              <a:gd name="connsiteY29" fmla="*/ 1107279 h 1542702"/>
              <a:gd name="connsiteX30" fmla="*/ 2670401 w 2745314"/>
              <a:gd name="connsiteY30" fmla="*/ 1085842 h 1542702"/>
              <a:gd name="connsiteX31" fmla="*/ 2538782 w 2745314"/>
              <a:gd name="connsiteY31" fmla="*/ 1027639 h 1542702"/>
              <a:gd name="connsiteX32" fmla="*/ 2494986 w 2745314"/>
              <a:gd name="connsiteY32" fmla="*/ 891180 h 1542702"/>
              <a:gd name="connsiteX33" fmla="*/ 2640896 w 2745314"/>
              <a:gd name="connsiteY33" fmla="*/ 737549 h 154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45314" h="1542702">
                <a:moveTo>
                  <a:pt x="2640896" y="737549"/>
                </a:moveTo>
                <a:cubicBezTo>
                  <a:pt x="2651384" y="735820"/>
                  <a:pt x="2662103" y="735128"/>
                  <a:pt x="2672706" y="735359"/>
                </a:cubicBezTo>
                <a:cubicBezTo>
                  <a:pt x="2691377" y="735474"/>
                  <a:pt x="2709356" y="728559"/>
                  <a:pt x="2722841" y="715305"/>
                </a:cubicBezTo>
                <a:cubicBezTo>
                  <a:pt x="2736671" y="701820"/>
                  <a:pt x="2744163" y="683726"/>
                  <a:pt x="2744163" y="664363"/>
                </a:cubicBezTo>
                <a:lnTo>
                  <a:pt x="2744163" y="385683"/>
                </a:lnTo>
                <a:lnTo>
                  <a:pt x="2745200" y="250261"/>
                </a:lnTo>
                <a:lnTo>
                  <a:pt x="1573082" y="250261"/>
                </a:lnTo>
                <a:cubicBezTo>
                  <a:pt x="1544384" y="250261"/>
                  <a:pt x="1517530" y="238966"/>
                  <a:pt x="1497476" y="218567"/>
                </a:cubicBezTo>
                <a:cubicBezTo>
                  <a:pt x="1477653" y="198397"/>
                  <a:pt x="1467049" y="171659"/>
                  <a:pt x="1467510" y="143537"/>
                </a:cubicBezTo>
                <a:cubicBezTo>
                  <a:pt x="1467626" y="135009"/>
                  <a:pt x="1467049" y="126365"/>
                  <a:pt x="1465666" y="117836"/>
                </a:cubicBezTo>
                <a:cubicBezTo>
                  <a:pt x="1455985" y="56637"/>
                  <a:pt x="1404121" y="7539"/>
                  <a:pt x="1342346" y="855"/>
                </a:cubicBezTo>
                <a:cubicBezTo>
                  <a:pt x="1301662" y="-3525"/>
                  <a:pt x="1262707" y="9038"/>
                  <a:pt x="1232626" y="36007"/>
                </a:cubicBezTo>
                <a:cubicBezTo>
                  <a:pt x="1202891" y="62630"/>
                  <a:pt x="1185833" y="100894"/>
                  <a:pt x="1185833" y="140771"/>
                </a:cubicBezTo>
                <a:cubicBezTo>
                  <a:pt x="1186064" y="171198"/>
                  <a:pt x="1174884" y="198858"/>
                  <a:pt x="1154369" y="219373"/>
                </a:cubicBezTo>
                <a:cubicBezTo>
                  <a:pt x="1134661" y="239312"/>
                  <a:pt x="1108268" y="250261"/>
                  <a:pt x="1080262" y="250261"/>
                </a:cubicBezTo>
                <a:lnTo>
                  <a:pt x="0" y="250261"/>
                </a:lnTo>
                <a:lnTo>
                  <a:pt x="17173" y="1542703"/>
                </a:lnTo>
                <a:lnTo>
                  <a:pt x="1080608" y="1542703"/>
                </a:lnTo>
                <a:cubicBezTo>
                  <a:pt x="1099394" y="1542703"/>
                  <a:pt x="1117027" y="1535326"/>
                  <a:pt x="1130166" y="1522072"/>
                </a:cubicBezTo>
                <a:cubicBezTo>
                  <a:pt x="1144112" y="1508012"/>
                  <a:pt x="1151718" y="1489225"/>
                  <a:pt x="1151603" y="1468941"/>
                </a:cubicBezTo>
                <a:cubicBezTo>
                  <a:pt x="1151603" y="1418115"/>
                  <a:pt x="1172810" y="1370515"/>
                  <a:pt x="1209806" y="1337323"/>
                </a:cubicBezTo>
                <a:cubicBezTo>
                  <a:pt x="1246802" y="1304130"/>
                  <a:pt x="1296591" y="1288225"/>
                  <a:pt x="1346265" y="1293527"/>
                </a:cubicBezTo>
                <a:cubicBezTo>
                  <a:pt x="1424406" y="1301940"/>
                  <a:pt x="1487680" y="1361987"/>
                  <a:pt x="1500012" y="1439437"/>
                </a:cubicBezTo>
                <a:cubicBezTo>
                  <a:pt x="1501740" y="1450040"/>
                  <a:pt x="1502432" y="1460643"/>
                  <a:pt x="1502201" y="1471246"/>
                </a:cubicBezTo>
                <a:cubicBezTo>
                  <a:pt x="1501856" y="1490032"/>
                  <a:pt x="1509001" y="1507896"/>
                  <a:pt x="1522255" y="1521381"/>
                </a:cubicBezTo>
                <a:cubicBezTo>
                  <a:pt x="1535740" y="1535211"/>
                  <a:pt x="1553835" y="1542703"/>
                  <a:pt x="1573197" y="1542703"/>
                </a:cubicBezTo>
                <a:lnTo>
                  <a:pt x="2745315" y="1542703"/>
                </a:lnTo>
                <a:lnTo>
                  <a:pt x="2744163" y="1400827"/>
                </a:lnTo>
                <a:lnTo>
                  <a:pt x="2744163" y="1156837"/>
                </a:lnTo>
                <a:cubicBezTo>
                  <a:pt x="2744163" y="1138051"/>
                  <a:pt x="2736786" y="1120533"/>
                  <a:pt x="2723532" y="1107279"/>
                </a:cubicBezTo>
                <a:cubicBezTo>
                  <a:pt x="2709471" y="1093333"/>
                  <a:pt x="2690685" y="1086187"/>
                  <a:pt x="2670401" y="1085842"/>
                </a:cubicBezTo>
                <a:cubicBezTo>
                  <a:pt x="2619575" y="1085842"/>
                  <a:pt x="2571975" y="1064635"/>
                  <a:pt x="2538782" y="1027639"/>
                </a:cubicBezTo>
                <a:cubicBezTo>
                  <a:pt x="2505590" y="990643"/>
                  <a:pt x="2489570" y="940969"/>
                  <a:pt x="2494986" y="891180"/>
                </a:cubicBezTo>
                <a:cubicBezTo>
                  <a:pt x="2503400" y="813039"/>
                  <a:pt x="2563331" y="749881"/>
                  <a:pt x="2640896" y="737549"/>
                </a:cubicBezTo>
                <a:close/>
              </a:path>
            </a:pathLst>
          </a:custGeom>
          <a:solidFill>
            <a:schemeClr val="accent5"/>
          </a:solidFill>
          <a:ln w="11509"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7E90A83D-6A87-47B2-8399-E5D53FDC15C8}"/>
              </a:ext>
            </a:extLst>
          </p:cNvPr>
          <p:cNvSpPr/>
          <p:nvPr/>
        </p:nvSpPr>
        <p:spPr>
          <a:xfrm>
            <a:off x="4633443" y="3122754"/>
            <a:ext cx="2201519" cy="856192"/>
          </a:xfrm>
          <a:custGeom>
            <a:avLst/>
            <a:gdLst>
              <a:gd name="connsiteX0" fmla="*/ 1788950 w 2772629"/>
              <a:gd name="connsiteY0" fmla="*/ 0 h 1078302"/>
              <a:gd name="connsiteX1" fmla="*/ 1739391 w 2772629"/>
              <a:gd name="connsiteY1" fmla="*/ 20630 h 1078302"/>
              <a:gd name="connsiteX2" fmla="*/ 1717954 w 2772629"/>
              <a:gd name="connsiteY2" fmla="*/ 73762 h 1078302"/>
              <a:gd name="connsiteX3" fmla="*/ 1659752 w 2772629"/>
              <a:gd name="connsiteY3" fmla="*/ 205380 h 1078302"/>
              <a:gd name="connsiteX4" fmla="*/ 1542194 w 2772629"/>
              <a:gd name="connsiteY4" fmla="*/ 250213 h 1078302"/>
              <a:gd name="connsiteX5" fmla="*/ 1523293 w 2772629"/>
              <a:gd name="connsiteY5" fmla="*/ 249176 h 1078302"/>
              <a:gd name="connsiteX6" fmla="*/ 1369546 w 2772629"/>
              <a:gd name="connsiteY6" fmla="*/ 103266 h 1078302"/>
              <a:gd name="connsiteX7" fmla="*/ 1367356 w 2772629"/>
              <a:gd name="connsiteY7" fmla="*/ 71456 h 1078302"/>
              <a:gd name="connsiteX8" fmla="*/ 1347302 w 2772629"/>
              <a:gd name="connsiteY8" fmla="*/ 21322 h 1078302"/>
              <a:gd name="connsiteX9" fmla="*/ 1296360 w 2772629"/>
              <a:gd name="connsiteY9" fmla="*/ 0 h 1078302"/>
              <a:gd name="connsiteX10" fmla="*/ 96582 w 2772629"/>
              <a:gd name="connsiteY10" fmla="*/ 0 h 1078302"/>
              <a:gd name="connsiteX11" fmla="*/ 96582 w 2772629"/>
              <a:gd name="connsiteY11" fmla="*/ 346 h 1078302"/>
              <a:gd name="connsiteX12" fmla="*/ 0 w 2772629"/>
              <a:gd name="connsiteY12" fmla="*/ 346 h 1078302"/>
              <a:gd name="connsiteX13" fmla="*/ 1844 w 2772629"/>
              <a:gd name="connsiteY13" fmla="*/ 232464 h 1078302"/>
              <a:gd name="connsiteX14" fmla="*/ 23166 w 2772629"/>
              <a:gd name="connsiteY14" fmla="*/ 283521 h 1078302"/>
              <a:gd name="connsiteX15" fmla="*/ 73301 w 2772629"/>
              <a:gd name="connsiteY15" fmla="*/ 303575 h 1078302"/>
              <a:gd name="connsiteX16" fmla="*/ 104995 w 2772629"/>
              <a:gd name="connsiteY16" fmla="*/ 305765 h 1078302"/>
              <a:gd name="connsiteX17" fmla="*/ 250905 w 2772629"/>
              <a:gd name="connsiteY17" fmla="*/ 459512 h 1078302"/>
              <a:gd name="connsiteX18" fmla="*/ 207109 w 2772629"/>
              <a:gd name="connsiteY18" fmla="*/ 595971 h 1078302"/>
              <a:gd name="connsiteX19" fmla="*/ 76643 w 2772629"/>
              <a:gd name="connsiteY19" fmla="*/ 654173 h 1078302"/>
              <a:gd name="connsiteX20" fmla="*/ 75375 w 2772629"/>
              <a:gd name="connsiteY20" fmla="*/ 654173 h 1078302"/>
              <a:gd name="connsiteX21" fmla="*/ 74914 w 2772629"/>
              <a:gd name="connsiteY21" fmla="*/ 654173 h 1078302"/>
              <a:gd name="connsiteX22" fmla="*/ 22474 w 2772629"/>
              <a:gd name="connsiteY22" fmla="*/ 675610 h 1078302"/>
              <a:gd name="connsiteX23" fmla="*/ 1844 w 2772629"/>
              <a:gd name="connsiteY23" fmla="*/ 725169 h 1078302"/>
              <a:gd name="connsiteX24" fmla="*/ 1844 w 2772629"/>
              <a:gd name="connsiteY24" fmla="*/ 1078302 h 1078302"/>
              <a:gd name="connsiteX25" fmla="*/ 704308 w 2772629"/>
              <a:gd name="connsiteY25" fmla="*/ 1024595 h 1078302"/>
              <a:gd name="connsiteX26" fmla="*/ 1399396 w 2772629"/>
              <a:gd name="connsiteY26" fmla="*/ 965355 h 1078302"/>
              <a:gd name="connsiteX27" fmla="*/ 1583455 w 2772629"/>
              <a:gd name="connsiteY27" fmla="*/ 962935 h 1078302"/>
              <a:gd name="connsiteX28" fmla="*/ 2640781 w 2772629"/>
              <a:gd name="connsiteY28" fmla="*/ 1041076 h 1078302"/>
              <a:gd name="connsiteX29" fmla="*/ 2772630 w 2772629"/>
              <a:gd name="connsiteY29" fmla="*/ 1060323 h 1078302"/>
              <a:gd name="connsiteX30" fmla="*/ 2772630 w 2772629"/>
              <a:gd name="connsiteY30" fmla="*/ 115 h 1078302"/>
              <a:gd name="connsiteX31" fmla="*/ 1788950 w 2772629"/>
              <a:gd name="connsiteY31" fmla="*/ 115 h 107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72629" h="1078302">
                <a:moveTo>
                  <a:pt x="1788950" y="0"/>
                </a:moveTo>
                <a:cubicBezTo>
                  <a:pt x="1770163" y="0"/>
                  <a:pt x="1752530" y="7376"/>
                  <a:pt x="1739391" y="20630"/>
                </a:cubicBezTo>
                <a:cubicBezTo>
                  <a:pt x="1725445" y="34691"/>
                  <a:pt x="1717839" y="53477"/>
                  <a:pt x="1717954" y="73762"/>
                </a:cubicBezTo>
                <a:cubicBezTo>
                  <a:pt x="1717954" y="124588"/>
                  <a:pt x="1696748" y="172187"/>
                  <a:pt x="1659752" y="205380"/>
                </a:cubicBezTo>
                <a:cubicBezTo>
                  <a:pt x="1627481" y="234308"/>
                  <a:pt x="1585529" y="250213"/>
                  <a:pt x="1542194" y="250213"/>
                </a:cubicBezTo>
                <a:cubicBezTo>
                  <a:pt x="1535855" y="250213"/>
                  <a:pt x="1529516" y="249867"/>
                  <a:pt x="1523293" y="249176"/>
                </a:cubicBezTo>
                <a:cubicBezTo>
                  <a:pt x="1445152" y="240762"/>
                  <a:pt x="1381878" y="180716"/>
                  <a:pt x="1369546" y="103266"/>
                </a:cubicBezTo>
                <a:cubicBezTo>
                  <a:pt x="1367817" y="92778"/>
                  <a:pt x="1367125" y="82060"/>
                  <a:pt x="1367356" y="71456"/>
                </a:cubicBezTo>
                <a:cubicBezTo>
                  <a:pt x="1367702" y="52670"/>
                  <a:pt x="1360556" y="34806"/>
                  <a:pt x="1347302" y="21322"/>
                </a:cubicBezTo>
                <a:cubicBezTo>
                  <a:pt x="1333818" y="7491"/>
                  <a:pt x="1315723" y="0"/>
                  <a:pt x="1296360" y="0"/>
                </a:cubicBezTo>
                <a:lnTo>
                  <a:pt x="96582" y="0"/>
                </a:lnTo>
                <a:lnTo>
                  <a:pt x="96582" y="346"/>
                </a:lnTo>
                <a:lnTo>
                  <a:pt x="0" y="346"/>
                </a:lnTo>
                <a:lnTo>
                  <a:pt x="1844" y="232464"/>
                </a:lnTo>
                <a:cubicBezTo>
                  <a:pt x="1844" y="251942"/>
                  <a:pt x="9451" y="270037"/>
                  <a:pt x="23166" y="283521"/>
                </a:cubicBezTo>
                <a:cubicBezTo>
                  <a:pt x="36650" y="296775"/>
                  <a:pt x="53938" y="303805"/>
                  <a:pt x="73301" y="303575"/>
                </a:cubicBezTo>
                <a:cubicBezTo>
                  <a:pt x="83558" y="303345"/>
                  <a:pt x="94507" y="304151"/>
                  <a:pt x="104995" y="305765"/>
                </a:cubicBezTo>
                <a:cubicBezTo>
                  <a:pt x="182560" y="318097"/>
                  <a:pt x="242491" y="381255"/>
                  <a:pt x="250905" y="459512"/>
                </a:cubicBezTo>
                <a:cubicBezTo>
                  <a:pt x="256206" y="509301"/>
                  <a:pt x="240302" y="559090"/>
                  <a:pt x="207109" y="595971"/>
                </a:cubicBezTo>
                <a:cubicBezTo>
                  <a:pt x="173916" y="632967"/>
                  <a:pt x="126317" y="654173"/>
                  <a:pt x="76643" y="654173"/>
                </a:cubicBezTo>
                <a:lnTo>
                  <a:pt x="75375" y="654173"/>
                </a:lnTo>
                <a:cubicBezTo>
                  <a:pt x="75260" y="654173"/>
                  <a:pt x="75030" y="654173"/>
                  <a:pt x="74914" y="654173"/>
                </a:cubicBezTo>
                <a:cubicBezTo>
                  <a:pt x="54976" y="654173"/>
                  <a:pt x="36304" y="661780"/>
                  <a:pt x="22474" y="675610"/>
                </a:cubicBezTo>
                <a:cubicBezTo>
                  <a:pt x="9220" y="688864"/>
                  <a:pt x="1844" y="706382"/>
                  <a:pt x="1844" y="725169"/>
                </a:cubicBezTo>
                <a:lnTo>
                  <a:pt x="1844" y="1078302"/>
                </a:lnTo>
                <a:cubicBezTo>
                  <a:pt x="319019" y="1075997"/>
                  <a:pt x="506420" y="1050988"/>
                  <a:pt x="704308" y="1024595"/>
                </a:cubicBezTo>
                <a:cubicBezTo>
                  <a:pt x="891824" y="999470"/>
                  <a:pt x="1085679" y="973538"/>
                  <a:pt x="1399396" y="965355"/>
                </a:cubicBezTo>
                <a:cubicBezTo>
                  <a:pt x="1460711" y="963741"/>
                  <a:pt x="1522601" y="962935"/>
                  <a:pt x="1583455" y="962935"/>
                </a:cubicBezTo>
                <a:cubicBezTo>
                  <a:pt x="1929558" y="962935"/>
                  <a:pt x="2285342" y="989212"/>
                  <a:pt x="2640781" y="1041076"/>
                </a:cubicBezTo>
                <a:lnTo>
                  <a:pt x="2772630" y="1060323"/>
                </a:lnTo>
                <a:lnTo>
                  <a:pt x="2772630" y="115"/>
                </a:lnTo>
                <a:lnTo>
                  <a:pt x="1788950" y="115"/>
                </a:lnTo>
                <a:close/>
              </a:path>
            </a:pathLst>
          </a:custGeom>
          <a:solidFill>
            <a:srgbClr val="00B050"/>
          </a:solidFill>
          <a:ln w="11509"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6224C75D-9253-40D4-ABAD-2DA2B7ED7B5B}"/>
              </a:ext>
            </a:extLst>
          </p:cNvPr>
          <p:cNvSpPr/>
          <p:nvPr/>
        </p:nvSpPr>
        <p:spPr>
          <a:xfrm>
            <a:off x="2405032" y="895350"/>
            <a:ext cx="2395568" cy="1137135"/>
          </a:xfrm>
          <a:custGeom>
            <a:avLst/>
            <a:gdLst>
              <a:gd name="connsiteX0" fmla="*/ 1099855 w 3017018"/>
              <a:gd name="connsiteY0" fmla="*/ 1432128 h 1432127"/>
              <a:gd name="connsiteX1" fmla="*/ 1149413 w 3017018"/>
              <a:gd name="connsiteY1" fmla="*/ 1411497 h 1432127"/>
              <a:gd name="connsiteX2" fmla="*/ 1170850 w 3017018"/>
              <a:gd name="connsiteY2" fmla="*/ 1358366 h 1432127"/>
              <a:gd name="connsiteX3" fmla="*/ 1229053 w 3017018"/>
              <a:gd name="connsiteY3" fmla="*/ 1226748 h 1432127"/>
              <a:gd name="connsiteX4" fmla="*/ 1365512 w 3017018"/>
              <a:gd name="connsiteY4" fmla="*/ 1182952 h 1432127"/>
              <a:gd name="connsiteX5" fmla="*/ 1519259 w 3017018"/>
              <a:gd name="connsiteY5" fmla="*/ 1328861 h 1432127"/>
              <a:gd name="connsiteX6" fmla="*/ 1521448 w 3017018"/>
              <a:gd name="connsiteY6" fmla="*/ 1360671 h 1432127"/>
              <a:gd name="connsiteX7" fmla="*/ 1541502 w 3017018"/>
              <a:gd name="connsiteY7" fmla="*/ 1410806 h 1432127"/>
              <a:gd name="connsiteX8" fmla="*/ 1592444 w 3017018"/>
              <a:gd name="connsiteY8" fmla="*/ 1432128 h 1432127"/>
              <a:gd name="connsiteX9" fmla="*/ 2764793 w 3017018"/>
              <a:gd name="connsiteY9" fmla="*/ 1432128 h 1432127"/>
              <a:gd name="connsiteX10" fmla="*/ 2766752 w 3017018"/>
              <a:gd name="connsiteY10" fmla="*/ 1177996 h 1432127"/>
              <a:gd name="connsiteX11" fmla="*/ 2797524 w 3017018"/>
              <a:gd name="connsiteY11" fmla="*/ 1104004 h 1432127"/>
              <a:gd name="connsiteX12" fmla="*/ 2875320 w 3017018"/>
              <a:gd name="connsiteY12" fmla="*/ 1072540 h 1432127"/>
              <a:gd name="connsiteX13" fmla="*/ 2875320 w 3017018"/>
              <a:gd name="connsiteY13" fmla="*/ 1072540 h 1432127"/>
              <a:gd name="connsiteX14" fmla="*/ 2981006 w 3017018"/>
              <a:gd name="connsiteY14" fmla="*/ 1025747 h 1432127"/>
              <a:gd name="connsiteX15" fmla="*/ 3016159 w 3017018"/>
              <a:gd name="connsiteY15" fmla="*/ 916027 h 1432127"/>
              <a:gd name="connsiteX16" fmla="*/ 2899177 w 3017018"/>
              <a:gd name="connsiteY16" fmla="*/ 792707 h 1432127"/>
              <a:gd name="connsiteX17" fmla="*/ 2873476 w 3017018"/>
              <a:gd name="connsiteY17" fmla="*/ 790863 h 1432127"/>
              <a:gd name="connsiteX18" fmla="*/ 2798446 w 3017018"/>
              <a:gd name="connsiteY18" fmla="*/ 760897 h 1432127"/>
              <a:gd name="connsiteX19" fmla="*/ 2766752 w 3017018"/>
              <a:gd name="connsiteY19" fmla="*/ 685291 h 1432127"/>
              <a:gd name="connsiteX20" fmla="*/ 2766752 w 3017018"/>
              <a:gd name="connsiteY20" fmla="*/ 340686 h 1432127"/>
              <a:gd name="connsiteX21" fmla="*/ 1644423 w 3017018"/>
              <a:gd name="connsiteY21" fmla="*/ 73992 h 1432127"/>
              <a:gd name="connsiteX22" fmla="*/ 645529 w 3017018"/>
              <a:gd name="connsiteY22" fmla="*/ 0 h 1432127"/>
              <a:gd name="connsiteX23" fmla="*/ 42643 w 3017018"/>
              <a:gd name="connsiteY23" fmla="*/ 26739 h 1432127"/>
              <a:gd name="connsiteX24" fmla="*/ 0 w 3017018"/>
              <a:gd name="connsiteY24" fmla="*/ 30542 h 1432127"/>
              <a:gd name="connsiteX25" fmla="*/ 18671 w 3017018"/>
              <a:gd name="connsiteY25" fmla="*/ 1431897 h 1432127"/>
              <a:gd name="connsiteX26" fmla="*/ 1099855 w 3017018"/>
              <a:gd name="connsiteY26" fmla="*/ 1431897 h 1432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17018" h="1432127">
                <a:moveTo>
                  <a:pt x="1099855" y="1432128"/>
                </a:moveTo>
                <a:cubicBezTo>
                  <a:pt x="1118641" y="1432128"/>
                  <a:pt x="1136275" y="1424752"/>
                  <a:pt x="1149413" y="1411497"/>
                </a:cubicBezTo>
                <a:cubicBezTo>
                  <a:pt x="1163359" y="1397437"/>
                  <a:pt x="1170966" y="1378651"/>
                  <a:pt x="1170850" y="1358366"/>
                </a:cubicBezTo>
                <a:cubicBezTo>
                  <a:pt x="1170850" y="1307540"/>
                  <a:pt x="1192057" y="1259940"/>
                  <a:pt x="1229053" y="1226748"/>
                </a:cubicBezTo>
                <a:cubicBezTo>
                  <a:pt x="1266049" y="1193555"/>
                  <a:pt x="1315723" y="1177650"/>
                  <a:pt x="1365512" y="1182952"/>
                </a:cubicBezTo>
                <a:cubicBezTo>
                  <a:pt x="1443653" y="1191365"/>
                  <a:pt x="1506927" y="1251412"/>
                  <a:pt x="1519259" y="1328861"/>
                </a:cubicBezTo>
                <a:cubicBezTo>
                  <a:pt x="1520988" y="1339465"/>
                  <a:pt x="1521679" y="1350068"/>
                  <a:pt x="1521448" y="1360671"/>
                </a:cubicBezTo>
                <a:cubicBezTo>
                  <a:pt x="1521103" y="1379457"/>
                  <a:pt x="1528248" y="1397321"/>
                  <a:pt x="1541502" y="1410806"/>
                </a:cubicBezTo>
                <a:cubicBezTo>
                  <a:pt x="1554987" y="1424636"/>
                  <a:pt x="1573082" y="1432128"/>
                  <a:pt x="1592444" y="1432128"/>
                </a:cubicBezTo>
                <a:lnTo>
                  <a:pt x="2764793" y="1432128"/>
                </a:lnTo>
                <a:lnTo>
                  <a:pt x="2766752" y="1177996"/>
                </a:lnTo>
                <a:cubicBezTo>
                  <a:pt x="2766752" y="1150105"/>
                  <a:pt x="2777701" y="1123827"/>
                  <a:pt x="2797524" y="1104004"/>
                </a:cubicBezTo>
                <a:cubicBezTo>
                  <a:pt x="2818154" y="1083489"/>
                  <a:pt x="2846161" y="1072655"/>
                  <a:pt x="2875320" y="1072540"/>
                </a:cubicBezTo>
                <a:cubicBezTo>
                  <a:pt x="2875320" y="1072540"/>
                  <a:pt x="2875320" y="1072540"/>
                  <a:pt x="2875320" y="1072540"/>
                </a:cubicBezTo>
                <a:cubicBezTo>
                  <a:pt x="2916119" y="1072540"/>
                  <a:pt x="2954268" y="1055482"/>
                  <a:pt x="2981006" y="1025747"/>
                </a:cubicBezTo>
                <a:cubicBezTo>
                  <a:pt x="3008091" y="995666"/>
                  <a:pt x="3020538" y="956711"/>
                  <a:pt x="3016159" y="916027"/>
                </a:cubicBezTo>
                <a:cubicBezTo>
                  <a:pt x="3009474" y="854367"/>
                  <a:pt x="2960376" y="802503"/>
                  <a:pt x="2899177" y="792707"/>
                </a:cubicBezTo>
                <a:cubicBezTo>
                  <a:pt x="2890648" y="791324"/>
                  <a:pt x="2882004" y="790747"/>
                  <a:pt x="2873476" y="790863"/>
                </a:cubicBezTo>
                <a:cubicBezTo>
                  <a:pt x="2845470" y="791669"/>
                  <a:pt x="2818616" y="780721"/>
                  <a:pt x="2798446" y="760897"/>
                </a:cubicBezTo>
                <a:cubicBezTo>
                  <a:pt x="2777931" y="740843"/>
                  <a:pt x="2766752" y="713989"/>
                  <a:pt x="2766752" y="685291"/>
                </a:cubicBezTo>
                <a:lnTo>
                  <a:pt x="2766752" y="340686"/>
                </a:lnTo>
                <a:cubicBezTo>
                  <a:pt x="2401402" y="220248"/>
                  <a:pt x="2023949" y="130581"/>
                  <a:pt x="1644423" y="73992"/>
                </a:cubicBezTo>
                <a:cubicBezTo>
                  <a:pt x="1315147" y="24895"/>
                  <a:pt x="979070" y="0"/>
                  <a:pt x="645529" y="0"/>
                </a:cubicBezTo>
                <a:cubicBezTo>
                  <a:pt x="445336" y="0"/>
                  <a:pt x="242491" y="8990"/>
                  <a:pt x="42643" y="26739"/>
                </a:cubicBezTo>
                <a:lnTo>
                  <a:pt x="0" y="30542"/>
                </a:lnTo>
                <a:lnTo>
                  <a:pt x="18671" y="1431897"/>
                </a:lnTo>
                <a:lnTo>
                  <a:pt x="1099855" y="1431897"/>
                </a:lnTo>
                <a:close/>
              </a:path>
            </a:pathLst>
          </a:custGeom>
          <a:solidFill>
            <a:schemeClr val="accent6"/>
          </a:solidFill>
          <a:ln w="11509"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5" name="Freeform: Shape 24">
            <a:extLst>
              <a:ext uri="{FF2B5EF4-FFF2-40B4-BE49-F238E27FC236}">
                <a16:creationId xmlns:a16="http://schemas.microsoft.com/office/drawing/2014/main" id="{53D15784-C02F-4D85-BC0F-D62F0AC1C0C8}"/>
              </a:ext>
            </a:extLst>
          </p:cNvPr>
          <p:cNvSpPr/>
          <p:nvPr/>
        </p:nvSpPr>
        <p:spPr>
          <a:xfrm>
            <a:off x="2439885" y="2924130"/>
            <a:ext cx="2366284" cy="1054816"/>
          </a:xfrm>
          <a:custGeom>
            <a:avLst/>
            <a:gdLst>
              <a:gd name="connsiteX0" fmla="*/ 2729871 w 2980137"/>
              <a:gd name="connsiteY0" fmla="*/ 975320 h 1328453"/>
              <a:gd name="connsiteX1" fmla="*/ 2760644 w 2980137"/>
              <a:gd name="connsiteY1" fmla="*/ 901212 h 1328453"/>
              <a:gd name="connsiteX2" fmla="*/ 2838439 w 2980137"/>
              <a:gd name="connsiteY2" fmla="*/ 869748 h 1328453"/>
              <a:gd name="connsiteX3" fmla="*/ 2838439 w 2980137"/>
              <a:gd name="connsiteY3" fmla="*/ 869748 h 1328453"/>
              <a:gd name="connsiteX4" fmla="*/ 2944126 w 2980137"/>
              <a:gd name="connsiteY4" fmla="*/ 822956 h 1328453"/>
              <a:gd name="connsiteX5" fmla="*/ 2979278 w 2980137"/>
              <a:gd name="connsiteY5" fmla="*/ 713236 h 1328453"/>
              <a:gd name="connsiteX6" fmla="*/ 2862296 w 2980137"/>
              <a:gd name="connsiteY6" fmla="*/ 589915 h 1328453"/>
              <a:gd name="connsiteX7" fmla="*/ 2836595 w 2980137"/>
              <a:gd name="connsiteY7" fmla="*/ 588071 h 1328453"/>
              <a:gd name="connsiteX8" fmla="*/ 2761566 w 2980137"/>
              <a:gd name="connsiteY8" fmla="*/ 558106 h 1328453"/>
              <a:gd name="connsiteX9" fmla="*/ 2729871 w 2980137"/>
              <a:gd name="connsiteY9" fmla="*/ 482500 h 1328453"/>
              <a:gd name="connsiteX10" fmla="*/ 2728027 w 2980137"/>
              <a:gd name="connsiteY10" fmla="*/ 250266 h 1328453"/>
              <a:gd name="connsiteX11" fmla="*/ 1555563 w 2980137"/>
              <a:gd name="connsiteY11" fmla="*/ 250266 h 1328453"/>
              <a:gd name="connsiteX12" fmla="*/ 1479958 w 2980137"/>
              <a:gd name="connsiteY12" fmla="*/ 218572 h 1328453"/>
              <a:gd name="connsiteX13" fmla="*/ 1449992 w 2980137"/>
              <a:gd name="connsiteY13" fmla="*/ 143542 h 1328453"/>
              <a:gd name="connsiteX14" fmla="*/ 1448148 w 2980137"/>
              <a:gd name="connsiteY14" fmla="*/ 117841 h 1328453"/>
              <a:gd name="connsiteX15" fmla="*/ 1324828 w 2980137"/>
              <a:gd name="connsiteY15" fmla="*/ 860 h 1328453"/>
              <a:gd name="connsiteX16" fmla="*/ 1215107 w 2980137"/>
              <a:gd name="connsiteY16" fmla="*/ 36012 h 1328453"/>
              <a:gd name="connsiteX17" fmla="*/ 1168315 w 2980137"/>
              <a:gd name="connsiteY17" fmla="*/ 140776 h 1328453"/>
              <a:gd name="connsiteX18" fmla="*/ 1136851 w 2980137"/>
              <a:gd name="connsiteY18" fmla="*/ 219378 h 1328453"/>
              <a:gd name="connsiteX19" fmla="*/ 1062744 w 2980137"/>
              <a:gd name="connsiteY19" fmla="*/ 250266 h 1328453"/>
              <a:gd name="connsiteX20" fmla="*/ 0 w 2980137"/>
              <a:gd name="connsiteY20" fmla="*/ 250266 h 1328453"/>
              <a:gd name="connsiteX21" fmla="*/ 14176 w 2980137"/>
              <a:gd name="connsiteY21" fmla="*/ 1311166 h 1328453"/>
              <a:gd name="connsiteX22" fmla="*/ 143489 w 2980137"/>
              <a:gd name="connsiteY22" fmla="*/ 1293301 h 1328453"/>
              <a:gd name="connsiteX23" fmla="*/ 1144803 w 2980137"/>
              <a:gd name="connsiteY23" fmla="*/ 1224380 h 1328453"/>
              <a:gd name="connsiteX24" fmla="*/ 1321255 w 2980137"/>
              <a:gd name="connsiteY24" fmla="*/ 1226455 h 1328453"/>
              <a:gd name="connsiteX25" fmla="*/ 1996404 w 2980137"/>
              <a:gd name="connsiteY25" fmla="*/ 1279932 h 1328453"/>
              <a:gd name="connsiteX26" fmla="*/ 2714427 w 2980137"/>
              <a:gd name="connsiteY26" fmla="*/ 1328453 h 1328453"/>
              <a:gd name="connsiteX27" fmla="*/ 2717770 w 2980137"/>
              <a:gd name="connsiteY27" fmla="*/ 1328453 h 1328453"/>
              <a:gd name="connsiteX28" fmla="*/ 2730102 w 2980137"/>
              <a:gd name="connsiteY28" fmla="*/ 1328453 h 1328453"/>
              <a:gd name="connsiteX29" fmla="*/ 2730102 w 2980137"/>
              <a:gd name="connsiteY29" fmla="*/ 975320 h 132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80137" h="1328453">
                <a:moveTo>
                  <a:pt x="2729871" y="975320"/>
                </a:moveTo>
                <a:cubicBezTo>
                  <a:pt x="2729871" y="947313"/>
                  <a:pt x="2740820" y="920920"/>
                  <a:pt x="2760644" y="901212"/>
                </a:cubicBezTo>
                <a:cubicBezTo>
                  <a:pt x="2781274" y="880697"/>
                  <a:pt x="2809280" y="869979"/>
                  <a:pt x="2838439" y="869748"/>
                </a:cubicBezTo>
                <a:lnTo>
                  <a:pt x="2838439" y="869748"/>
                </a:lnTo>
                <a:cubicBezTo>
                  <a:pt x="2879238" y="869748"/>
                  <a:pt x="2917387" y="852691"/>
                  <a:pt x="2944126" y="822956"/>
                </a:cubicBezTo>
                <a:cubicBezTo>
                  <a:pt x="2971210" y="792875"/>
                  <a:pt x="2983657" y="753920"/>
                  <a:pt x="2979278" y="713236"/>
                </a:cubicBezTo>
                <a:cubicBezTo>
                  <a:pt x="2972593" y="651575"/>
                  <a:pt x="2923495" y="599712"/>
                  <a:pt x="2862296" y="589915"/>
                </a:cubicBezTo>
                <a:cubicBezTo>
                  <a:pt x="2853768" y="588532"/>
                  <a:pt x="2845124" y="587956"/>
                  <a:pt x="2836595" y="588071"/>
                </a:cubicBezTo>
                <a:cubicBezTo>
                  <a:pt x="2808358" y="588532"/>
                  <a:pt x="2781735" y="577929"/>
                  <a:pt x="2761566" y="558106"/>
                </a:cubicBezTo>
                <a:cubicBezTo>
                  <a:pt x="2741051" y="538052"/>
                  <a:pt x="2729871" y="511198"/>
                  <a:pt x="2729871" y="482500"/>
                </a:cubicBezTo>
                <a:lnTo>
                  <a:pt x="2728027" y="250266"/>
                </a:lnTo>
                <a:lnTo>
                  <a:pt x="1555563" y="250266"/>
                </a:lnTo>
                <a:cubicBezTo>
                  <a:pt x="1526865" y="250266"/>
                  <a:pt x="1500012" y="238972"/>
                  <a:pt x="1479958" y="218572"/>
                </a:cubicBezTo>
                <a:cubicBezTo>
                  <a:pt x="1460134" y="198402"/>
                  <a:pt x="1449531" y="171664"/>
                  <a:pt x="1449992" y="143542"/>
                </a:cubicBezTo>
                <a:cubicBezTo>
                  <a:pt x="1450107" y="135014"/>
                  <a:pt x="1449531" y="126370"/>
                  <a:pt x="1448148" y="117841"/>
                </a:cubicBezTo>
                <a:cubicBezTo>
                  <a:pt x="1438467" y="56642"/>
                  <a:pt x="1386603" y="7544"/>
                  <a:pt x="1324828" y="860"/>
                </a:cubicBezTo>
                <a:cubicBezTo>
                  <a:pt x="1284144" y="-3520"/>
                  <a:pt x="1245188" y="8928"/>
                  <a:pt x="1215107" y="36012"/>
                </a:cubicBezTo>
                <a:cubicBezTo>
                  <a:pt x="1185372" y="62635"/>
                  <a:pt x="1168315" y="100899"/>
                  <a:pt x="1168315" y="140776"/>
                </a:cubicBezTo>
                <a:cubicBezTo>
                  <a:pt x="1168545" y="171203"/>
                  <a:pt x="1157366" y="198864"/>
                  <a:pt x="1136851" y="219378"/>
                </a:cubicBezTo>
                <a:cubicBezTo>
                  <a:pt x="1117143" y="239317"/>
                  <a:pt x="1090750" y="250266"/>
                  <a:pt x="1062744" y="250266"/>
                </a:cubicBezTo>
                <a:lnTo>
                  <a:pt x="0" y="250266"/>
                </a:lnTo>
                <a:lnTo>
                  <a:pt x="14176" y="1311166"/>
                </a:lnTo>
                <a:lnTo>
                  <a:pt x="143489" y="1293301"/>
                </a:lnTo>
                <a:cubicBezTo>
                  <a:pt x="474610" y="1247546"/>
                  <a:pt x="811493" y="1224380"/>
                  <a:pt x="1144803" y="1224380"/>
                </a:cubicBezTo>
                <a:cubicBezTo>
                  <a:pt x="1203121" y="1224380"/>
                  <a:pt x="1262476" y="1225072"/>
                  <a:pt x="1321255" y="1226455"/>
                </a:cubicBezTo>
                <a:cubicBezTo>
                  <a:pt x="1624369" y="1233831"/>
                  <a:pt x="1813498" y="1257227"/>
                  <a:pt x="1996404" y="1279932"/>
                </a:cubicBezTo>
                <a:cubicBezTo>
                  <a:pt x="2196944" y="1304826"/>
                  <a:pt x="2386419" y="1328223"/>
                  <a:pt x="2714427" y="1328453"/>
                </a:cubicBezTo>
                <a:lnTo>
                  <a:pt x="2717770" y="1328453"/>
                </a:lnTo>
                <a:cubicBezTo>
                  <a:pt x="2721919" y="1328453"/>
                  <a:pt x="2725953" y="1328453"/>
                  <a:pt x="2730102" y="1328453"/>
                </a:cubicBezTo>
                <a:lnTo>
                  <a:pt x="2730102" y="975320"/>
                </a:lnTo>
                <a:close/>
              </a:path>
            </a:pathLst>
          </a:custGeom>
          <a:solidFill>
            <a:schemeClr val="accent4"/>
          </a:solidFill>
          <a:ln w="11509"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 name="TextBox 7">
            <a:extLst>
              <a:ext uri="{FF2B5EF4-FFF2-40B4-BE49-F238E27FC236}">
                <a16:creationId xmlns:a16="http://schemas.microsoft.com/office/drawing/2014/main" id="{57A800E3-1C32-408A-A41D-DB3B270C0C98}"/>
              </a:ext>
            </a:extLst>
          </p:cNvPr>
          <p:cNvSpPr txBox="1"/>
          <p:nvPr/>
        </p:nvSpPr>
        <p:spPr>
          <a:xfrm>
            <a:off x="3378977" y="1218769"/>
            <a:ext cx="1358235" cy="615553"/>
          </a:xfrm>
          <a:prstGeom prst="rect">
            <a:avLst/>
          </a:prstGeom>
          <a:noFill/>
        </p:spPr>
        <p:txBody>
          <a:bodyPr wrap="square" anchor="ctr">
            <a:spAutoFit/>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Calibri"/>
                <a:ea typeface="+mn-ea"/>
                <a:cs typeface="+mn-cs"/>
              </a:rPr>
              <a:t>Culturally Appropriate</a:t>
            </a:r>
          </a:p>
        </p:txBody>
      </p:sp>
      <p:sp>
        <p:nvSpPr>
          <p:cNvPr id="9" name="TextBox 8">
            <a:extLst>
              <a:ext uri="{FF2B5EF4-FFF2-40B4-BE49-F238E27FC236}">
                <a16:creationId xmlns:a16="http://schemas.microsoft.com/office/drawing/2014/main" id="{E6DED783-0844-4AFA-ACB5-F7F0F846F8BD}"/>
              </a:ext>
            </a:extLst>
          </p:cNvPr>
          <p:cNvSpPr txBox="1"/>
          <p:nvPr/>
        </p:nvSpPr>
        <p:spPr>
          <a:xfrm>
            <a:off x="3375098" y="2125448"/>
            <a:ext cx="968732" cy="877163"/>
          </a:xfrm>
          <a:prstGeom prst="rect">
            <a:avLst/>
          </a:prstGeom>
          <a:noFill/>
        </p:spPr>
        <p:txBody>
          <a:bodyPr wrap="square" anchor="ctr">
            <a:spAutoFit/>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Calibri"/>
                <a:ea typeface="+mn-ea"/>
                <a:cs typeface="+mn-cs"/>
              </a:rPr>
              <a:t>Positive Center Culture</a:t>
            </a:r>
          </a:p>
        </p:txBody>
      </p:sp>
      <p:sp>
        <p:nvSpPr>
          <p:cNvPr id="10" name="TextBox 9">
            <a:extLst>
              <a:ext uri="{FF2B5EF4-FFF2-40B4-BE49-F238E27FC236}">
                <a16:creationId xmlns:a16="http://schemas.microsoft.com/office/drawing/2014/main" id="{626DFDE5-9B98-4131-8CCC-46DE693DE8F8}"/>
              </a:ext>
            </a:extLst>
          </p:cNvPr>
          <p:cNvSpPr txBox="1"/>
          <p:nvPr/>
        </p:nvSpPr>
        <p:spPr>
          <a:xfrm>
            <a:off x="3378977" y="3227346"/>
            <a:ext cx="1125761" cy="615553"/>
          </a:xfrm>
          <a:prstGeom prst="rect">
            <a:avLst/>
          </a:prstGeom>
          <a:noFill/>
        </p:spPr>
        <p:txBody>
          <a:bodyPr wrap="square" anchor="ctr">
            <a:spAutoFit/>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Calibri"/>
                <a:ea typeface="+mn-ea"/>
                <a:cs typeface="+mn-cs"/>
              </a:rPr>
              <a:t>Reduce Crises</a:t>
            </a:r>
          </a:p>
        </p:txBody>
      </p:sp>
      <p:sp>
        <p:nvSpPr>
          <p:cNvPr id="11" name="TextBox 10">
            <a:extLst>
              <a:ext uri="{FF2B5EF4-FFF2-40B4-BE49-F238E27FC236}">
                <a16:creationId xmlns:a16="http://schemas.microsoft.com/office/drawing/2014/main" id="{43989EF2-A3AC-4713-8746-CF3835AB7719}"/>
              </a:ext>
            </a:extLst>
          </p:cNvPr>
          <p:cNvSpPr txBox="1"/>
          <p:nvPr/>
        </p:nvSpPr>
        <p:spPr>
          <a:xfrm>
            <a:off x="5431170" y="1087963"/>
            <a:ext cx="1403791" cy="877163"/>
          </a:xfrm>
          <a:prstGeom prst="rect">
            <a:avLst/>
          </a:prstGeom>
          <a:noFill/>
        </p:spPr>
        <p:txBody>
          <a:bodyPr wrap="square" anchor="ctr">
            <a:spAutoFit/>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Calibri"/>
                <a:ea typeface="+mn-ea"/>
                <a:cs typeface="+mn-cs"/>
              </a:rPr>
              <a:t>Can Change Social and Group Norms</a:t>
            </a:r>
          </a:p>
        </p:txBody>
      </p:sp>
      <p:sp>
        <p:nvSpPr>
          <p:cNvPr id="12" name="TextBox 11">
            <a:extLst>
              <a:ext uri="{FF2B5EF4-FFF2-40B4-BE49-F238E27FC236}">
                <a16:creationId xmlns:a16="http://schemas.microsoft.com/office/drawing/2014/main" id="{FCEF7A10-7ECE-4282-9686-B564AD425EE8}"/>
              </a:ext>
            </a:extLst>
          </p:cNvPr>
          <p:cNvSpPr txBox="1"/>
          <p:nvPr/>
        </p:nvSpPr>
        <p:spPr>
          <a:xfrm>
            <a:off x="5537422" y="2416890"/>
            <a:ext cx="1097382" cy="353943"/>
          </a:xfrm>
          <a:prstGeom prst="rect">
            <a:avLst/>
          </a:prstGeom>
          <a:noFill/>
        </p:spPr>
        <p:txBody>
          <a:bodyPr wrap="square" anchor="ctr">
            <a:spAutoFit/>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Calibri"/>
                <a:ea typeface="+mn-ea"/>
                <a:cs typeface="+mn-cs"/>
              </a:rPr>
              <a:t>Retention</a:t>
            </a:r>
          </a:p>
        </p:txBody>
      </p:sp>
      <p:sp>
        <p:nvSpPr>
          <p:cNvPr id="32" name="Graphic 30">
            <a:extLst>
              <a:ext uri="{FF2B5EF4-FFF2-40B4-BE49-F238E27FC236}">
                <a16:creationId xmlns:a16="http://schemas.microsoft.com/office/drawing/2014/main" id="{1D4EAE20-464B-450A-9038-319AB8B2AB81}"/>
              </a:ext>
            </a:extLst>
          </p:cNvPr>
          <p:cNvSpPr>
            <a:spLocks noChangeAspect="1"/>
          </p:cNvSpPr>
          <p:nvPr/>
        </p:nvSpPr>
        <p:spPr>
          <a:xfrm>
            <a:off x="2713365" y="1295530"/>
            <a:ext cx="501803" cy="462032"/>
          </a:xfrm>
          <a:custGeom>
            <a:avLst/>
            <a:gdLst>
              <a:gd name="connsiteX0" fmla="*/ 73312 w 677924"/>
              <a:gd name="connsiteY0" fmla="*/ 105822 h 624197"/>
              <a:gd name="connsiteX1" fmla="*/ 155917 w 677924"/>
              <a:gd name="connsiteY1" fmla="*/ 48857 h 624197"/>
              <a:gd name="connsiteX2" fmla="*/ 211327 w 677924"/>
              <a:gd name="connsiteY2" fmla="*/ 334 h 624197"/>
              <a:gd name="connsiteX3" fmla="*/ 258428 w 677924"/>
              <a:gd name="connsiteY3" fmla="*/ 58055 h 624197"/>
              <a:gd name="connsiteX4" fmla="*/ 332723 w 677924"/>
              <a:gd name="connsiteY4" fmla="*/ 65520 h 624197"/>
              <a:gd name="connsiteX5" fmla="*/ 348275 w 677924"/>
              <a:gd name="connsiteY5" fmla="*/ 63165 h 624197"/>
              <a:gd name="connsiteX6" fmla="*/ 400131 w 677924"/>
              <a:gd name="connsiteY6" fmla="*/ 50901 h 624197"/>
              <a:gd name="connsiteX7" fmla="*/ 422304 w 677924"/>
              <a:gd name="connsiteY7" fmla="*/ 35526 h 624197"/>
              <a:gd name="connsiteX8" fmla="*/ 470338 w 677924"/>
              <a:gd name="connsiteY8" fmla="*/ 67 h 624197"/>
              <a:gd name="connsiteX9" fmla="*/ 517661 w 677924"/>
              <a:gd name="connsiteY9" fmla="*/ 34460 h 624197"/>
              <a:gd name="connsiteX10" fmla="*/ 537435 w 677924"/>
              <a:gd name="connsiteY10" fmla="*/ 44369 h 624197"/>
              <a:gd name="connsiteX11" fmla="*/ 598799 w 677924"/>
              <a:gd name="connsiteY11" fmla="*/ 79339 h 624197"/>
              <a:gd name="connsiteX12" fmla="*/ 626438 w 677924"/>
              <a:gd name="connsiteY12" fmla="*/ 102934 h 624197"/>
              <a:gd name="connsiteX13" fmla="*/ 675983 w 677924"/>
              <a:gd name="connsiteY13" fmla="*/ 151767 h 624197"/>
              <a:gd name="connsiteX14" fmla="*/ 667407 w 677924"/>
              <a:gd name="connsiteY14" fmla="*/ 461966 h 624197"/>
              <a:gd name="connsiteX15" fmla="*/ 609286 w 677924"/>
              <a:gd name="connsiteY15" fmla="*/ 585850 h 624197"/>
              <a:gd name="connsiteX16" fmla="*/ 429413 w 677924"/>
              <a:gd name="connsiteY16" fmla="*/ 610600 h 624197"/>
              <a:gd name="connsiteX17" fmla="*/ 352052 w 677924"/>
              <a:gd name="connsiteY17" fmla="*/ 568387 h 624197"/>
              <a:gd name="connsiteX18" fmla="*/ 321836 w 677924"/>
              <a:gd name="connsiteY18" fmla="*/ 569409 h 624197"/>
              <a:gd name="connsiteX19" fmla="*/ 103439 w 677924"/>
              <a:gd name="connsiteY19" fmla="*/ 606690 h 624197"/>
              <a:gd name="connsiteX20" fmla="*/ 19679 w 677924"/>
              <a:gd name="connsiteY20" fmla="*/ 498891 h 624197"/>
              <a:gd name="connsiteX21" fmla="*/ 1594 w 677924"/>
              <a:gd name="connsiteY21" fmla="*/ 349502 h 624197"/>
              <a:gd name="connsiteX22" fmla="*/ 883 w 677924"/>
              <a:gd name="connsiteY22" fmla="*/ 171985 h 624197"/>
              <a:gd name="connsiteX23" fmla="*/ 73312 w 677924"/>
              <a:gd name="connsiteY23" fmla="*/ 105822 h 624197"/>
              <a:gd name="connsiteX24" fmla="*/ 87931 w 677924"/>
              <a:gd name="connsiteY24" fmla="*/ 306667 h 624197"/>
              <a:gd name="connsiteX25" fmla="*/ 80599 w 677924"/>
              <a:gd name="connsiteY25" fmla="*/ 307156 h 624197"/>
              <a:gd name="connsiteX26" fmla="*/ 76645 w 677924"/>
              <a:gd name="connsiteY26" fmla="*/ 281561 h 624197"/>
              <a:gd name="connsiteX27" fmla="*/ 75623 w 677924"/>
              <a:gd name="connsiteY27" fmla="*/ 148346 h 624197"/>
              <a:gd name="connsiteX28" fmla="*/ 59537 w 677924"/>
              <a:gd name="connsiteY28" fmla="*/ 121685 h 624197"/>
              <a:gd name="connsiteX29" fmla="*/ 24922 w 677924"/>
              <a:gd name="connsiteY29" fmla="*/ 131994 h 624197"/>
              <a:gd name="connsiteX30" fmla="*/ 15236 w 677924"/>
              <a:gd name="connsiteY30" fmla="*/ 164431 h 624197"/>
              <a:gd name="connsiteX31" fmla="*/ 15858 w 677924"/>
              <a:gd name="connsiteY31" fmla="*/ 355323 h 624197"/>
              <a:gd name="connsiteX32" fmla="*/ 40875 w 677924"/>
              <a:gd name="connsiteY32" fmla="*/ 519065 h 624197"/>
              <a:gd name="connsiteX33" fmla="*/ 88998 w 677924"/>
              <a:gd name="connsiteY33" fmla="*/ 583229 h 624197"/>
              <a:gd name="connsiteX34" fmla="*/ 314771 w 677924"/>
              <a:gd name="connsiteY34" fmla="*/ 558745 h 624197"/>
              <a:gd name="connsiteX35" fmla="*/ 315393 w 677924"/>
              <a:gd name="connsiteY35" fmla="*/ 534661 h 624197"/>
              <a:gd name="connsiteX36" fmla="*/ 280468 w 677924"/>
              <a:gd name="connsiteY36" fmla="*/ 500536 h 624197"/>
              <a:gd name="connsiteX37" fmla="*/ 202307 w 677924"/>
              <a:gd name="connsiteY37" fmla="*/ 402201 h 624197"/>
              <a:gd name="connsiteX38" fmla="*/ 219636 w 677924"/>
              <a:gd name="connsiteY38" fmla="*/ 331461 h 624197"/>
              <a:gd name="connsiteX39" fmla="*/ 283356 w 677924"/>
              <a:gd name="connsiteY39" fmla="*/ 325729 h 624197"/>
              <a:gd name="connsiteX40" fmla="*/ 329079 w 677924"/>
              <a:gd name="connsiteY40" fmla="*/ 351057 h 624197"/>
              <a:gd name="connsiteX41" fmla="*/ 328591 w 677924"/>
              <a:gd name="connsiteY41" fmla="*/ 93380 h 624197"/>
              <a:gd name="connsiteX42" fmla="*/ 286688 w 677924"/>
              <a:gd name="connsiteY42" fmla="*/ 63342 h 624197"/>
              <a:gd name="connsiteX43" fmla="*/ 258517 w 677924"/>
              <a:gd name="connsiteY43" fmla="*/ 98490 h 624197"/>
              <a:gd name="connsiteX44" fmla="*/ 258428 w 677924"/>
              <a:gd name="connsiteY44" fmla="*/ 278362 h 624197"/>
              <a:gd name="connsiteX45" fmla="*/ 253762 w 677924"/>
              <a:gd name="connsiteY45" fmla="*/ 308133 h 624197"/>
              <a:gd name="connsiteX46" fmla="*/ 244520 w 677924"/>
              <a:gd name="connsiteY46" fmla="*/ 307600 h 624197"/>
              <a:gd name="connsiteX47" fmla="*/ 241143 w 677924"/>
              <a:gd name="connsiteY47" fmla="*/ 279162 h 624197"/>
              <a:gd name="connsiteX48" fmla="*/ 240876 w 677924"/>
              <a:gd name="connsiteY48" fmla="*/ 54855 h 624197"/>
              <a:gd name="connsiteX49" fmla="*/ 207061 w 677924"/>
              <a:gd name="connsiteY49" fmla="*/ 14464 h 624197"/>
              <a:gd name="connsiteX50" fmla="*/ 174535 w 677924"/>
              <a:gd name="connsiteY50" fmla="*/ 54144 h 624197"/>
              <a:gd name="connsiteX51" fmla="*/ 174313 w 677924"/>
              <a:gd name="connsiteY51" fmla="*/ 278406 h 624197"/>
              <a:gd name="connsiteX52" fmla="*/ 170669 w 677924"/>
              <a:gd name="connsiteY52" fmla="*/ 303867 h 624197"/>
              <a:gd name="connsiteX53" fmla="*/ 163559 w 677924"/>
              <a:gd name="connsiteY53" fmla="*/ 303512 h 624197"/>
              <a:gd name="connsiteX54" fmla="*/ 160760 w 677924"/>
              <a:gd name="connsiteY54" fmla="*/ 278629 h 624197"/>
              <a:gd name="connsiteX55" fmla="*/ 160404 w 677924"/>
              <a:gd name="connsiteY55" fmla="*/ 94313 h 624197"/>
              <a:gd name="connsiteX56" fmla="*/ 112904 w 677924"/>
              <a:gd name="connsiteY56" fmla="*/ 60676 h 624197"/>
              <a:gd name="connsiteX57" fmla="*/ 90375 w 677924"/>
              <a:gd name="connsiteY57" fmla="*/ 99912 h 624197"/>
              <a:gd name="connsiteX58" fmla="*/ 90286 w 677924"/>
              <a:gd name="connsiteY58" fmla="*/ 282006 h 624197"/>
              <a:gd name="connsiteX59" fmla="*/ 87931 w 677924"/>
              <a:gd name="connsiteY59" fmla="*/ 306667 h 624197"/>
              <a:gd name="connsiteX60" fmla="*/ 350764 w 677924"/>
              <a:gd name="connsiteY60" fmla="*/ 547814 h 624197"/>
              <a:gd name="connsiteX61" fmla="*/ 514284 w 677924"/>
              <a:gd name="connsiteY61" fmla="*/ 605668 h 624197"/>
              <a:gd name="connsiteX62" fmla="*/ 631148 w 677924"/>
              <a:gd name="connsiteY62" fmla="*/ 528218 h 624197"/>
              <a:gd name="connsiteX63" fmla="*/ 657098 w 677924"/>
              <a:gd name="connsiteY63" fmla="*/ 405445 h 624197"/>
              <a:gd name="connsiteX64" fmla="*/ 658520 w 677924"/>
              <a:gd name="connsiteY64" fmla="*/ 157277 h 624197"/>
              <a:gd name="connsiteX65" fmla="*/ 630215 w 677924"/>
              <a:gd name="connsiteY65" fmla="*/ 120485 h 624197"/>
              <a:gd name="connsiteX66" fmla="*/ 601154 w 677924"/>
              <a:gd name="connsiteY66" fmla="*/ 156877 h 624197"/>
              <a:gd name="connsiteX67" fmla="*/ 600843 w 677924"/>
              <a:gd name="connsiteY67" fmla="*/ 283428 h 624197"/>
              <a:gd name="connsiteX68" fmla="*/ 596311 w 677924"/>
              <a:gd name="connsiteY68" fmla="*/ 308089 h 624197"/>
              <a:gd name="connsiteX69" fmla="*/ 585202 w 677924"/>
              <a:gd name="connsiteY69" fmla="*/ 295825 h 624197"/>
              <a:gd name="connsiteX70" fmla="*/ 585024 w 677924"/>
              <a:gd name="connsiteY70" fmla="*/ 201001 h 624197"/>
              <a:gd name="connsiteX71" fmla="*/ 586046 w 677924"/>
              <a:gd name="connsiteY71" fmla="*/ 94847 h 624197"/>
              <a:gd name="connsiteX72" fmla="*/ 551432 w 677924"/>
              <a:gd name="connsiteY72" fmla="*/ 62320 h 624197"/>
              <a:gd name="connsiteX73" fmla="*/ 520149 w 677924"/>
              <a:gd name="connsiteY73" fmla="*/ 92625 h 624197"/>
              <a:gd name="connsiteX74" fmla="*/ 517306 w 677924"/>
              <a:gd name="connsiteY74" fmla="*/ 127950 h 624197"/>
              <a:gd name="connsiteX75" fmla="*/ 516906 w 677924"/>
              <a:gd name="connsiteY75" fmla="*/ 285205 h 624197"/>
              <a:gd name="connsiteX76" fmla="*/ 512862 w 677924"/>
              <a:gd name="connsiteY76" fmla="*/ 306400 h 624197"/>
              <a:gd name="connsiteX77" fmla="*/ 505975 w 677924"/>
              <a:gd name="connsiteY77" fmla="*/ 306134 h 624197"/>
              <a:gd name="connsiteX78" fmla="*/ 502998 w 677924"/>
              <a:gd name="connsiteY78" fmla="*/ 279295 h 624197"/>
              <a:gd name="connsiteX79" fmla="*/ 502864 w 677924"/>
              <a:gd name="connsiteY79" fmla="*/ 50634 h 624197"/>
              <a:gd name="connsiteX80" fmla="*/ 474826 w 677924"/>
              <a:gd name="connsiteY80" fmla="*/ 18108 h 624197"/>
              <a:gd name="connsiteX81" fmla="*/ 437900 w 677924"/>
              <a:gd name="connsiteY81" fmla="*/ 46368 h 624197"/>
              <a:gd name="connsiteX82" fmla="*/ 436745 w 677924"/>
              <a:gd name="connsiteY82" fmla="*/ 70719 h 624197"/>
              <a:gd name="connsiteX83" fmla="*/ 436479 w 677924"/>
              <a:gd name="connsiteY83" fmla="*/ 281650 h 624197"/>
              <a:gd name="connsiteX84" fmla="*/ 431991 w 677924"/>
              <a:gd name="connsiteY84" fmla="*/ 308755 h 624197"/>
              <a:gd name="connsiteX85" fmla="*/ 422926 w 677924"/>
              <a:gd name="connsiteY85" fmla="*/ 308267 h 624197"/>
              <a:gd name="connsiteX86" fmla="*/ 418927 w 677924"/>
              <a:gd name="connsiteY86" fmla="*/ 281917 h 624197"/>
              <a:gd name="connsiteX87" fmla="*/ 418482 w 677924"/>
              <a:gd name="connsiteY87" fmla="*/ 99868 h 624197"/>
              <a:gd name="connsiteX88" fmla="*/ 375869 w 677924"/>
              <a:gd name="connsiteY88" fmla="*/ 67253 h 624197"/>
              <a:gd name="connsiteX89" fmla="*/ 347653 w 677924"/>
              <a:gd name="connsiteY89" fmla="*/ 106622 h 624197"/>
              <a:gd name="connsiteX90" fmla="*/ 347831 w 677924"/>
              <a:gd name="connsiteY90" fmla="*/ 339726 h 624197"/>
              <a:gd name="connsiteX91" fmla="*/ 350497 w 677924"/>
              <a:gd name="connsiteY91" fmla="*/ 355723 h 624197"/>
              <a:gd name="connsiteX92" fmla="*/ 384490 w 677924"/>
              <a:gd name="connsiteY92" fmla="*/ 331417 h 624197"/>
              <a:gd name="connsiteX93" fmla="*/ 458118 w 677924"/>
              <a:gd name="connsiteY93" fmla="*/ 334483 h 624197"/>
              <a:gd name="connsiteX94" fmla="*/ 469449 w 677924"/>
              <a:gd name="connsiteY94" fmla="*/ 411844 h 624197"/>
              <a:gd name="connsiteX95" fmla="*/ 444077 w 677924"/>
              <a:gd name="connsiteY95" fmla="*/ 448058 h 624197"/>
              <a:gd name="connsiteX96" fmla="*/ 350764 w 677924"/>
              <a:gd name="connsiteY96" fmla="*/ 547814 h 624197"/>
              <a:gd name="connsiteX97" fmla="*/ 465539 w 677924"/>
              <a:gd name="connsiteY97" fmla="*/ 381939 h 624197"/>
              <a:gd name="connsiteX98" fmla="*/ 398442 w 677924"/>
              <a:gd name="connsiteY98" fmla="*/ 339904 h 624197"/>
              <a:gd name="connsiteX99" fmla="*/ 353874 w 677924"/>
              <a:gd name="connsiteY99" fmla="*/ 372475 h 624197"/>
              <a:gd name="connsiteX100" fmla="*/ 324280 w 677924"/>
              <a:gd name="connsiteY100" fmla="*/ 373363 h 624197"/>
              <a:gd name="connsiteX101" fmla="*/ 275002 w 677924"/>
              <a:gd name="connsiteY101" fmla="*/ 339682 h 624197"/>
              <a:gd name="connsiteX102" fmla="*/ 230123 w 677924"/>
              <a:gd name="connsiteY102" fmla="*/ 347014 h 624197"/>
              <a:gd name="connsiteX103" fmla="*/ 216037 w 677924"/>
              <a:gd name="connsiteY103" fmla="*/ 385983 h 624197"/>
              <a:gd name="connsiteX104" fmla="*/ 237543 w 677924"/>
              <a:gd name="connsiteY104" fmla="*/ 428907 h 624197"/>
              <a:gd name="connsiteX105" fmla="*/ 320814 w 677924"/>
              <a:gd name="connsiteY105" fmla="*/ 517954 h 624197"/>
              <a:gd name="connsiteX106" fmla="*/ 355563 w 677924"/>
              <a:gd name="connsiteY106" fmla="*/ 520353 h 624197"/>
              <a:gd name="connsiteX107" fmla="*/ 451231 w 677924"/>
              <a:gd name="connsiteY107" fmla="*/ 415887 h 624197"/>
              <a:gd name="connsiteX108" fmla="*/ 465539 w 677924"/>
              <a:gd name="connsiteY108" fmla="*/ 381939 h 62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677924" h="624197">
                <a:moveTo>
                  <a:pt x="73312" y="105822"/>
                </a:moveTo>
                <a:cubicBezTo>
                  <a:pt x="83488" y="45924"/>
                  <a:pt x="105661" y="38281"/>
                  <a:pt x="155917" y="48857"/>
                </a:cubicBezTo>
                <a:cubicBezTo>
                  <a:pt x="171780" y="10643"/>
                  <a:pt x="185821" y="-1621"/>
                  <a:pt x="211327" y="334"/>
                </a:cubicBezTo>
                <a:cubicBezTo>
                  <a:pt x="237277" y="2333"/>
                  <a:pt x="248474" y="15619"/>
                  <a:pt x="258428" y="58055"/>
                </a:cubicBezTo>
                <a:cubicBezTo>
                  <a:pt x="284778" y="44191"/>
                  <a:pt x="309528" y="46813"/>
                  <a:pt x="332723" y="65520"/>
                </a:cubicBezTo>
                <a:cubicBezTo>
                  <a:pt x="335478" y="67741"/>
                  <a:pt x="343076" y="64409"/>
                  <a:pt x="348275" y="63165"/>
                </a:cubicBezTo>
                <a:cubicBezTo>
                  <a:pt x="365605" y="58899"/>
                  <a:pt x="382712" y="51523"/>
                  <a:pt x="400131" y="50901"/>
                </a:cubicBezTo>
                <a:cubicBezTo>
                  <a:pt x="413284" y="50412"/>
                  <a:pt x="418971" y="47168"/>
                  <a:pt x="422304" y="35526"/>
                </a:cubicBezTo>
                <a:cubicBezTo>
                  <a:pt x="429147" y="11531"/>
                  <a:pt x="446743" y="1045"/>
                  <a:pt x="470338" y="67"/>
                </a:cubicBezTo>
                <a:cubicBezTo>
                  <a:pt x="494777" y="-955"/>
                  <a:pt x="511573" y="9621"/>
                  <a:pt x="517661" y="34460"/>
                </a:cubicBezTo>
                <a:cubicBezTo>
                  <a:pt x="520327" y="45302"/>
                  <a:pt x="526104" y="47657"/>
                  <a:pt x="537435" y="44369"/>
                </a:cubicBezTo>
                <a:cubicBezTo>
                  <a:pt x="565162" y="36282"/>
                  <a:pt x="592845" y="51345"/>
                  <a:pt x="598799" y="79339"/>
                </a:cubicBezTo>
                <a:cubicBezTo>
                  <a:pt x="602443" y="96357"/>
                  <a:pt x="609064" y="102356"/>
                  <a:pt x="626438" y="102934"/>
                </a:cubicBezTo>
                <a:cubicBezTo>
                  <a:pt x="656742" y="103911"/>
                  <a:pt x="676294" y="121907"/>
                  <a:pt x="675983" y="151767"/>
                </a:cubicBezTo>
                <a:cubicBezTo>
                  <a:pt x="674872" y="255211"/>
                  <a:pt x="685092" y="359100"/>
                  <a:pt x="667407" y="461966"/>
                </a:cubicBezTo>
                <a:cubicBezTo>
                  <a:pt x="659497" y="508045"/>
                  <a:pt x="647455" y="552835"/>
                  <a:pt x="609286" y="585850"/>
                </a:cubicBezTo>
                <a:cubicBezTo>
                  <a:pt x="554320" y="633440"/>
                  <a:pt x="492155" y="630463"/>
                  <a:pt x="429413" y="610600"/>
                </a:cubicBezTo>
                <a:cubicBezTo>
                  <a:pt x="401864" y="601891"/>
                  <a:pt x="376847" y="584162"/>
                  <a:pt x="352052" y="568387"/>
                </a:cubicBezTo>
                <a:cubicBezTo>
                  <a:pt x="340099" y="560789"/>
                  <a:pt x="333745" y="560567"/>
                  <a:pt x="321836" y="569409"/>
                </a:cubicBezTo>
                <a:cubicBezTo>
                  <a:pt x="255673" y="618510"/>
                  <a:pt x="183688" y="640016"/>
                  <a:pt x="103439" y="606690"/>
                </a:cubicBezTo>
                <a:cubicBezTo>
                  <a:pt x="55627" y="586828"/>
                  <a:pt x="29055" y="547459"/>
                  <a:pt x="19679" y="498891"/>
                </a:cubicBezTo>
                <a:cubicBezTo>
                  <a:pt x="10170" y="449747"/>
                  <a:pt x="4171" y="399535"/>
                  <a:pt x="1594" y="349502"/>
                </a:cubicBezTo>
                <a:cubicBezTo>
                  <a:pt x="-1427" y="290537"/>
                  <a:pt x="750" y="231172"/>
                  <a:pt x="883" y="171985"/>
                </a:cubicBezTo>
                <a:cubicBezTo>
                  <a:pt x="972" y="117686"/>
                  <a:pt x="18879" y="101067"/>
                  <a:pt x="73312" y="105822"/>
                </a:cubicBezTo>
                <a:close/>
                <a:moveTo>
                  <a:pt x="87931" y="306667"/>
                </a:moveTo>
                <a:cubicBezTo>
                  <a:pt x="85487" y="306845"/>
                  <a:pt x="83043" y="306978"/>
                  <a:pt x="80599" y="307156"/>
                </a:cubicBezTo>
                <a:cubicBezTo>
                  <a:pt x="79222" y="298624"/>
                  <a:pt x="76734" y="290093"/>
                  <a:pt x="76645" y="281561"/>
                </a:cubicBezTo>
                <a:cubicBezTo>
                  <a:pt x="76200" y="237171"/>
                  <a:pt x="77356" y="192692"/>
                  <a:pt x="75623" y="148346"/>
                </a:cubicBezTo>
                <a:cubicBezTo>
                  <a:pt x="75267" y="138793"/>
                  <a:pt x="66647" y="123107"/>
                  <a:pt x="59537" y="121685"/>
                </a:cubicBezTo>
                <a:cubicBezTo>
                  <a:pt x="48740" y="119552"/>
                  <a:pt x="33143" y="124351"/>
                  <a:pt x="24922" y="131994"/>
                </a:cubicBezTo>
                <a:cubicBezTo>
                  <a:pt x="17768" y="138659"/>
                  <a:pt x="15369" y="153278"/>
                  <a:pt x="15236" y="164431"/>
                </a:cubicBezTo>
                <a:cubicBezTo>
                  <a:pt x="14391" y="228062"/>
                  <a:pt x="11592" y="291959"/>
                  <a:pt x="15858" y="355323"/>
                </a:cubicBezTo>
                <a:cubicBezTo>
                  <a:pt x="19546" y="410244"/>
                  <a:pt x="30077" y="464899"/>
                  <a:pt x="40875" y="519065"/>
                </a:cubicBezTo>
                <a:cubicBezTo>
                  <a:pt x="46340" y="546437"/>
                  <a:pt x="64914" y="567365"/>
                  <a:pt x="88998" y="583229"/>
                </a:cubicBezTo>
                <a:cubicBezTo>
                  <a:pt x="160716" y="630418"/>
                  <a:pt x="259628" y="604113"/>
                  <a:pt x="314771" y="558745"/>
                </a:cubicBezTo>
                <a:cubicBezTo>
                  <a:pt x="324414" y="550836"/>
                  <a:pt x="324280" y="543104"/>
                  <a:pt x="315393" y="534661"/>
                </a:cubicBezTo>
                <a:cubicBezTo>
                  <a:pt x="303574" y="523464"/>
                  <a:pt x="291798" y="512222"/>
                  <a:pt x="280468" y="500536"/>
                </a:cubicBezTo>
                <a:cubicBezTo>
                  <a:pt x="251229" y="470320"/>
                  <a:pt x="219370" y="442326"/>
                  <a:pt x="202307" y="402201"/>
                </a:cubicBezTo>
                <a:cubicBezTo>
                  <a:pt x="190176" y="373763"/>
                  <a:pt x="201507" y="351546"/>
                  <a:pt x="219636" y="331461"/>
                </a:cubicBezTo>
                <a:cubicBezTo>
                  <a:pt x="233989" y="315554"/>
                  <a:pt x="258872" y="313732"/>
                  <a:pt x="283356" y="325729"/>
                </a:cubicBezTo>
                <a:cubicBezTo>
                  <a:pt x="298197" y="332972"/>
                  <a:pt x="312283" y="341681"/>
                  <a:pt x="329079" y="351057"/>
                </a:cubicBezTo>
                <a:cubicBezTo>
                  <a:pt x="329079" y="263299"/>
                  <a:pt x="329746" y="178339"/>
                  <a:pt x="328591" y="93380"/>
                </a:cubicBezTo>
                <a:cubicBezTo>
                  <a:pt x="328324" y="73029"/>
                  <a:pt x="308861" y="61076"/>
                  <a:pt x="286688" y="63342"/>
                </a:cubicBezTo>
                <a:cubicBezTo>
                  <a:pt x="265537" y="65475"/>
                  <a:pt x="258383" y="78406"/>
                  <a:pt x="258517" y="98490"/>
                </a:cubicBezTo>
                <a:cubicBezTo>
                  <a:pt x="258961" y="158433"/>
                  <a:pt x="258872" y="218375"/>
                  <a:pt x="258428" y="278362"/>
                </a:cubicBezTo>
                <a:cubicBezTo>
                  <a:pt x="258339" y="288315"/>
                  <a:pt x="255406" y="298224"/>
                  <a:pt x="253762" y="308133"/>
                </a:cubicBezTo>
                <a:cubicBezTo>
                  <a:pt x="250696" y="307955"/>
                  <a:pt x="247586" y="307778"/>
                  <a:pt x="244520" y="307600"/>
                </a:cubicBezTo>
                <a:cubicBezTo>
                  <a:pt x="243364" y="298135"/>
                  <a:pt x="241187" y="288626"/>
                  <a:pt x="241143" y="279162"/>
                </a:cubicBezTo>
                <a:cubicBezTo>
                  <a:pt x="240832" y="204378"/>
                  <a:pt x="241098" y="129595"/>
                  <a:pt x="240876" y="54855"/>
                </a:cubicBezTo>
                <a:cubicBezTo>
                  <a:pt x="240787" y="29261"/>
                  <a:pt x="228034" y="14509"/>
                  <a:pt x="207061" y="14464"/>
                </a:cubicBezTo>
                <a:cubicBezTo>
                  <a:pt x="183866" y="14420"/>
                  <a:pt x="174535" y="25528"/>
                  <a:pt x="174535" y="54144"/>
                </a:cubicBezTo>
                <a:cubicBezTo>
                  <a:pt x="174446" y="128884"/>
                  <a:pt x="174624" y="203667"/>
                  <a:pt x="174313" y="278406"/>
                </a:cubicBezTo>
                <a:cubicBezTo>
                  <a:pt x="174268" y="286893"/>
                  <a:pt x="171913" y="295380"/>
                  <a:pt x="170669" y="303867"/>
                </a:cubicBezTo>
                <a:cubicBezTo>
                  <a:pt x="168314" y="303734"/>
                  <a:pt x="165914" y="303645"/>
                  <a:pt x="163559" y="303512"/>
                </a:cubicBezTo>
                <a:cubicBezTo>
                  <a:pt x="162582" y="295247"/>
                  <a:pt x="160804" y="286938"/>
                  <a:pt x="160760" y="278629"/>
                </a:cubicBezTo>
                <a:cubicBezTo>
                  <a:pt x="160493" y="217220"/>
                  <a:pt x="160938" y="155767"/>
                  <a:pt x="160404" y="94313"/>
                </a:cubicBezTo>
                <a:cubicBezTo>
                  <a:pt x="160182" y="65120"/>
                  <a:pt x="139387" y="50812"/>
                  <a:pt x="112904" y="60676"/>
                </a:cubicBezTo>
                <a:cubicBezTo>
                  <a:pt x="94730" y="67430"/>
                  <a:pt x="90331" y="82316"/>
                  <a:pt x="90375" y="99912"/>
                </a:cubicBezTo>
                <a:cubicBezTo>
                  <a:pt x="90508" y="160610"/>
                  <a:pt x="90508" y="221308"/>
                  <a:pt x="90286" y="282006"/>
                </a:cubicBezTo>
                <a:cubicBezTo>
                  <a:pt x="90242" y="290226"/>
                  <a:pt x="88731" y="298446"/>
                  <a:pt x="87931" y="306667"/>
                </a:cubicBezTo>
                <a:close/>
                <a:moveTo>
                  <a:pt x="350764" y="547814"/>
                </a:moveTo>
                <a:cubicBezTo>
                  <a:pt x="399020" y="587983"/>
                  <a:pt x="451631" y="609401"/>
                  <a:pt x="514284" y="605668"/>
                </a:cubicBezTo>
                <a:cubicBezTo>
                  <a:pt x="568939" y="602424"/>
                  <a:pt x="611685" y="578474"/>
                  <a:pt x="631148" y="528218"/>
                </a:cubicBezTo>
                <a:cubicBezTo>
                  <a:pt x="646122" y="489605"/>
                  <a:pt x="655098" y="446814"/>
                  <a:pt x="657098" y="405445"/>
                </a:cubicBezTo>
                <a:cubicBezTo>
                  <a:pt x="661097" y="322886"/>
                  <a:pt x="658609" y="240015"/>
                  <a:pt x="658520" y="157277"/>
                </a:cubicBezTo>
                <a:cubicBezTo>
                  <a:pt x="658475" y="132349"/>
                  <a:pt x="648833" y="120397"/>
                  <a:pt x="630215" y="120485"/>
                </a:cubicBezTo>
                <a:cubicBezTo>
                  <a:pt x="611596" y="120574"/>
                  <a:pt x="601288" y="133105"/>
                  <a:pt x="601154" y="156877"/>
                </a:cubicBezTo>
                <a:cubicBezTo>
                  <a:pt x="600932" y="199046"/>
                  <a:pt x="601332" y="241259"/>
                  <a:pt x="600843" y="283428"/>
                </a:cubicBezTo>
                <a:cubicBezTo>
                  <a:pt x="600754" y="291648"/>
                  <a:pt x="597866" y="299868"/>
                  <a:pt x="596311" y="308089"/>
                </a:cubicBezTo>
                <a:cubicBezTo>
                  <a:pt x="588535" y="303468"/>
                  <a:pt x="585247" y="299691"/>
                  <a:pt x="585202" y="295825"/>
                </a:cubicBezTo>
                <a:cubicBezTo>
                  <a:pt x="584802" y="264232"/>
                  <a:pt x="584802" y="232594"/>
                  <a:pt x="585024" y="201001"/>
                </a:cubicBezTo>
                <a:cubicBezTo>
                  <a:pt x="585291" y="165587"/>
                  <a:pt x="586891" y="130172"/>
                  <a:pt x="586046" y="94847"/>
                </a:cubicBezTo>
                <a:cubicBezTo>
                  <a:pt x="585558" y="73785"/>
                  <a:pt x="572094" y="63342"/>
                  <a:pt x="551432" y="62320"/>
                </a:cubicBezTo>
                <a:cubicBezTo>
                  <a:pt x="529614" y="61209"/>
                  <a:pt x="520327" y="71429"/>
                  <a:pt x="520149" y="92625"/>
                </a:cubicBezTo>
                <a:cubicBezTo>
                  <a:pt x="520061" y="104400"/>
                  <a:pt x="517350" y="116175"/>
                  <a:pt x="517306" y="127950"/>
                </a:cubicBezTo>
                <a:cubicBezTo>
                  <a:pt x="516950" y="180383"/>
                  <a:pt x="517261" y="232816"/>
                  <a:pt x="516906" y="285205"/>
                </a:cubicBezTo>
                <a:cubicBezTo>
                  <a:pt x="516861" y="292270"/>
                  <a:pt x="514284" y="299335"/>
                  <a:pt x="512862" y="306400"/>
                </a:cubicBezTo>
                <a:cubicBezTo>
                  <a:pt x="510552" y="306311"/>
                  <a:pt x="508285" y="306223"/>
                  <a:pt x="505975" y="306134"/>
                </a:cubicBezTo>
                <a:cubicBezTo>
                  <a:pt x="504953" y="297202"/>
                  <a:pt x="502998" y="288226"/>
                  <a:pt x="502998" y="279295"/>
                </a:cubicBezTo>
                <a:cubicBezTo>
                  <a:pt x="502731" y="203090"/>
                  <a:pt x="502731" y="126840"/>
                  <a:pt x="502864" y="50634"/>
                </a:cubicBezTo>
                <a:cubicBezTo>
                  <a:pt x="502909" y="31483"/>
                  <a:pt x="495266" y="19530"/>
                  <a:pt x="474826" y="18108"/>
                </a:cubicBezTo>
                <a:cubicBezTo>
                  <a:pt x="451675" y="16464"/>
                  <a:pt x="441455" y="23884"/>
                  <a:pt x="437900" y="46368"/>
                </a:cubicBezTo>
                <a:cubicBezTo>
                  <a:pt x="436656" y="54367"/>
                  <a:pt x="436745" y="62587"/>
                  <a:pt x="436745" y="70719"/>
                </a:cubicBezTo>
                <a:cubicBezTo>
                  <a:pt x="436656" y="141014"/>
                  <a:pt x="436834" y="211354"/>
                  <a:pt x="436479" y="281650"/>
                </a:cubicBezTo>
                <a:cubicBezTo>
                  <a:pt x="436434" y="290670"/>
                  <a:pt x="433546" y="299691"/>
                  <a:pt x="431991" y="308755"/>
                </a:cubicBezTo>
                <a:cubicBezTo>
                  <a:pt x="428969" y="308578"/>
                  <a:pt x="425947" y="308400"/>
                  <a:pt x="422926" y="308267"/>
                </a:cubicBezTo>
                <a:cubicBezTo>
                  <a:pt x="421548" y="299468"/>
                  <a:pt x="418971" y="290715"/>
                  <a:pt x="418927" y="281917"/>
                </a:cubicBezTo>
                <a:cubicBezTo>
                  <a:pt x="418527" y="221219"/>
                  <a:pt x="419016" y="160521"/>
                  <a:pt x="418482" y="99868"/>
                </a:cubicBezTo>
                <a:cubicBezTo>
                  <a:pt x="418260" y="73385"/>
                  <a:pt x="401642" y="61032"/>
                  <a:pt x="375869" y="67253"/>
                </a:cubicBezTo>
                <a:cubicBezTo>
                  <a:pt x="355385" y="72185"/>
                  <a:pt x="347609" y="86315"/>
                  <a:pt x="347653" y="106622"/>
                </a:cubicBezTo>
                <a:cubicBezTo>
                  <a:pt x="347875" y="184338"/>
                  <a:pt x="347698" y="262054"/>
                  <a:pt x="347831" y="339726"/>
                </a:cubicBezTo>
                <a:cubicBezTo>
                  <a:pt x="347831" y="344436"/>
                  <a:pt x="349342" y="349191"/>
                  <a:pt x="350497" y="355723"/>
                </a:cubicBezTo>
                <a:cubicBezTo>
                  <a:pt x="363117" y="346614"/>
                  <a:pt x="373292" y="338171"/>
                  <a:pt x="384490" y="331417"/>
                </a:cubicBezTo>
                <a:cubicBezTo>
                  <a:pt x="412217" y="314665"/>
                  <a:pt x="438745" y="316131"/>
                  <a:pt x="458118" y="334483"/>
                </a:cubicBezTo>
                <a:cubicBezTo>
                  <a:pt x="478781" y="354079"/>
                  <a:pt x="483935" y="384650"/>
                  <a:pt x="469449" y="411844"/>
                </a:cubicBezTo>
                <a:cubicBezTo>
                  <a:pt x="462562" y="424774"/>
                  <a:pt x="453897" y="437172"/>
                  <a:pt x="444077" y="448058"/>
                </a:cubicBezTo>
                <a:cubicBezTo>
                  <a:pt x="414261" y="480762"/>
                  <a:pt x="383601" y="512755"/>
                  <a:pt x="350764" y="547814"/>
                </a:cubicBezTo>
                <a:close/>
                <a:moveTo>
                  <a:pt x="465539" y="381939"/>
                </a:moveTo>
                <a:cubicBezTo>
                  <a:pt x="463495" y="342259"/>
                  <a:pt x="432790" y="321997"/>
                  <a:pt x="398442" y="339904"/>
                </a:cubicBezTo>
                <a:cubicBezTo>
                  <a:pt x="382312" y="348347"/>
                  <a:pt x="368227" y="360922"/>
                  <a:pt x="353874" y="372475"/>
                </a:cubicBezTo>
                <a:cubicBezTo>
                  <a:pt x="343743" y="380651"/>
                  <a:pt x="335167" y="381628"/>
                  <a:pt x="324280" y="373363"/>
                </a:cubicBezTo>
                <a:cubicBezTo>
                  <a:pt x="308462" y="361322"/>
                  <a:pt x="291843" y="350257"/>
                  <a:pt x="275002" y="339682"/>
                </a:cubicBezTo>
                <a:cubicBezTo>
                  <a:pt x="258339" y="329195"/>
                  <a:pt x="243809" y="336927"/>
                  <a:pt x="230123" y="347014"/>
                </a:cubicBezTo>
                <a:cubicBezTo>
                  <a:pt x="216792" y="356834"/>
                  <a:pt x="210794" y="370608"/>
                  <a:pt x="216037" y="385983"/>
                </a:cubicBezTo>
                <a:cubicBezTo>
                  <a:pt x="221191" y="401091"/>
                  <a:pt x="227368" y="417132"/>
                  <a:pt x="237543" y="428907"/>
                </a:cubicBezTo>
                <a:cubicBezTo>
                  <a:pt x="264071" y="459656"/>
                  <a:pt x="293443" y="487916"/>
                  <a:pt x="320814" y="517954"/>
                </a:cubicBezTo>
                <a:cubicBezTo>
                  <a:pt x="332545" y="530840"/>
                  <a:pt x="342943" y="534039"/>
                  <a:pt x="355563" y="520353"/>
                </a:cubicBezTo>
                <a:cubicBezTo>
                  <a:pt x="387600" y="485650"/>
                  <a:pt x="420304" y="451524"/>
                  <a:pt x="451231" y="415887"/>
                </a:cubicBezTo>
                <a:cubicBezTo>
                  <a:pt x="458963" y="407089"/>
                  <a:pt x="460962" y="393359"/>
                  <a:pt x="465539" y="381939"/>
                </a:cubicBezTo>
                <a:close/>
              </a:path>
            </a:pathLst>
          </a:custGeom>
          <a:solidFill>
            <a:schemeClr val="bg1"/>
          </a:solidFill>
          <a:ln w="4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590C9CA5-24B6-4064-A24E-B252F0A75C1E}"/>
              </a:ext>
            </a:extLst>
          </p:cNvPr>
          <p:cNvSpPr>
            <a:spLocks noChangeAspect="1"/>
          </p:cNvSpPr>
          <p:nvPr/>
        </p:nvSpPr>
        <p:spPr>
          <a:xfrm>
            <a:off x="2754927" y="2362846"/>
            <a:ext cx="418679" cy="462032"/>
          </a:xfrm>
          <a:custGeom>
            <a:avLst/>
            <a:gdLst>
              <a:gd name="connsiteX0" fmla="*/ 320098 w 641962"/>
              <a:gd name="connsiteY0" fmla="*/ 641044 h 708435"/>
              <a:gd name="connsiteX1" fmla="*/ 295267 w 641962"/>
              <a:gd name="connsiteY1" fmla="*/ 667145 h 708435"/>
              <a:gd name="connsiteX2" fmla="*/ 322361 w 641962"/>
              <a:gd name="connsiteY2" fmla="*/ 692611 h 708435"/>
              <a:gd name="connsiteX3" fmla="*/ 347137 w 641962"/>
              <a:gd name="connsiteY3" fmla="*/ 666207 h 708435"/>
              <a:gd name="connsiteX4" fmla="*/ 320098 w 641962"/>
              <a:gd name="connsiteY4" fmla="*/ 641044 h 708435"/>
              <a:gd name="connsiteX5" fmla="*/ 536711 w 641962"/>
              <a:gd name="connsiteY5" fmla="*/ 569364 h 708435"/>
              <a:gd name="connsiteX6" fmla="*/ 541319 w 641962"/>
              <a:gd name="connsiteY6" fmla="*/ 573282 h 708435"/>
              <a:gd name="connsiteX7" fmla="*/ 548989 w 641962"/>
              <a:gd name="connsiteY7" fmla="*/ 581559 h 708435"/>
              <a:gd name="connsiteX8" fmla="*/ 501644 w 641962"/>
              <a:gd name="connsiteY8" fmla="*/ 618999 h 708435"/>
              <a:gd name="connsiteX9" fmla="*/ 372492 w 641962"/>
              <a:gd name="connsiteY9" fmla="*/ 671090 h 708435"/>
              <a:gd name="connsiteX10" fmla="*/ 361291 w 641962"/>
              <a:gd name="connsiteY10" fmla="*/ 679809 h 708435"/>
              <a:gd name="connsiteX11" fmla="*/ 313283 w 641962"/>
              <a:gd name="connsiteY11" fmla="*/ 707703 h 708435"/>
              <a:gd name="connsiteX12" fmla="*/ 278961 w 641962"/>
              <a:gd name="connsiteY12" fmla="*/ 668304 h 708435"/>
              <a:gd name="connsiteX13" fmla="*/ 310166 w 641962"/>
              <a:gd name="connsiteY13" fmla="*/ 626118 h 708435"/>
              <a:gd name="connsiteX14" fmla="*/ 359304 w 641962"/>
              <a:gd name="connsiteY14" fmla="*/ 649404 h 708435"/>
              <a:gd name="connsiteX15" fmla="*/ 362643 w 641962"/>
              <a:gd name="connsiteY15" fmla="*/ 655584 h 708435"/>
              <a:gd name="connsiteX16" fmla="*/ 536711 w 641962"/>
              <a:gd name="connsiteY16" fmla="*/ 569364 h 708435"/>
              <a:gd name="connsiteX17" fmla="*/ 589685 w 641962"/>
              <a:gd name="connsiteY17" fmla="*/ 488772 h 708435"/>
              <a:gd name="connsiteX18" fmla="*/ 563943 w 641962"/>
              <a:gd name="connsiteY18" fmla="*/ 513714 h 708435"/>
              <a:gd name="connsiteX19" fmla="*/ 588885 w 641962"/>
              <a:gd name="connsiteY19" fmla="*/ 539345 h 708435"/>
              <a:gd name="connsiteX20" fmla="*/ 615234 w 641962"/>
              <a:gd name="connsiteY20" fmla="*/ 515176 h 708435"/>
              <a:gd name="connsiteX21" fmla="*/ 589685 w 641962"/>
              <a:gd name="connsiteY21" fmla="*/ 488772 h 708435"/>
              <a:gd name="connsiteX22" fmla="*/ 49600 w 641962"/>
              <a:gd name="connsiteY22" fmla="*/ 483199 h 708435"/>
              <a:gd name="connsiteX23" fmla="*/ 24162 w 641962"/>
              <a:gd name="connsiteY23" fmla="*/ 509520 h 708435"/>
              <a:gd name="connsiteX24" fmla="*/ 50235 w 641962"/>
              <a:gd name="connsiteY24" fmla="*/ 533772 h 708435"/>
              <a:gd name="connsiteX25" fmla="*/ 74901 w 641962"/>
              <a:gd name="connsiteY25" fmla="*/ 508278 h 708435"/>
              <a:gd name="connsiteX26" fmla="*/ 49600 w 641962"/>
              <a:gd name="connsiteY26" fmla="*/ 483199 h 708435"/>
              <a:gd name="connsiteX27" fmla="*/ 39557 w 641962"/>
              <a:gd name="connsiteY27" fmla="*/ 467610 h 708435"/>
              <a:gd name="connsiteX28" fmla="*/ 89082 w 641962"/>
              <a:gd name="connsiteY28" fmla="*/ 494842 h 708435"/>
              <a:gd name="connsiteX29" fmla="*/ 79508 w 641962"/>
              <a:gd name="connsiteY29" fmla="*/ 538711 h 708435"/>
              <a:gd name="connsiteX30" fmla="*/ 236719 w 641962"/>
              <a:gd name="connsiteY30" fmla="*/ 646976 h 708435"/>
              <a:gd name="connsiteX31" fmla="*/ 235422 w 641962"/>
              <a:gd name="connsiteY31" fmla="*/ 653763 h 708435"/>
              <a:gd name="connsiteX32" fmla="*/ 232746 w 641962"/>
              <a:gd name="connsiteY32" fmla="*/ 661627 h 708435"/>
              <a:gd name="connsiteX33" fmla="*/ 219917 w 641962"/>
              <a:gd name="connsiteY33" fmla="*/ 658316 h 708435"/>
              <a:gd name="connsiteX34" fmla="*/ 78019 w 641962"/>
              <a:gd name="connsiteY34" fmla="*/ 562411 h 708435"/>
              <a:gd name="connsiteX35" fmla="*/ 49849 w 641962"/>
              <a:gd name="connsiteY35" fmla="*/ 549830 h 708435"/>
              <a:gd name="connsiteX36" fmla="*/ 7966 w 641962"/>
              <a:gd name="connsiteY36" fmla="*/ 514459 h 708435"/>
              <a:gd name="connsiteX37" fmla="*/ 39557 w 641962"/>
              <a:gd name="connsiteY37" fmla="*/ 467610 h 708435"/>
              <a:gd name="connsiteX38" fmla="*/ 260805 w 641962"/>
              <a:gd name="connsiteY38" fmla="*/ 367015 h 708435"/>
              <a:gd name="connsiteX39" fmla="*/ 222482 w 641962"/>
              <a:gd name="connsiteY39" fmla="*/ 380700 h 708435"/>
              <a:gd name="connsiteX40" fmla="*/ 194312 w 641962"/>
              <a:gd name="connsiteY40" fmla="*/ 410635 h 708435"/>
              <a:gd name="connsiteX41" fmla="*/ 182310 w 641962"/>
              <a:gd name="connsiteY41" fmla="*/ 488248 h 708435"/>
              <a:gd name="connsiteX42" fmla="*/ 459236 w 641962"/>
              <a:gd name="connsiteY42" fmla="*/ 488248 h 708435"/>
              <a:gd name="connsiteX43" fmla="*/ 450766 w 641962"/>
              <a:gd name="connsiteY43" fmla="*/ 418775 h 708435"/>
              <a:gd name="connsiteX44" fmla="*/ 380796 w 641962"/>
              <a:gd name="connsiteY44" fmla="*/ 368781 h 708435"/>
              <a:gd name="connsiteX45" fmla="*/ 344598 w 641962"/>
              <a:gd name="connsiteY45" fmla="*/ 436460 h 708435"/>
              <a:gd name="connsiteX46" fmla="*/ 325533 w 641962"/>
              <a:gd name="connsiteY46" fmla="*/ 447745 h 708435"/>
              <a:gd name="connsiteX47" fmla="*/ 297859 w 641962"/>
              <a:gd name="connsiteY47" fmla="*/ 436764 h 708435"/>
              <a:gd name="connsiteX48" fmla="*/ 260805 w 641962"/>
              <a:gd name="connsiteY48" fmla="*/ 367015 h 708435"/>
              <a:gd name="connsiteX49" fmla="*/ 192601 w 641962"/>
              <a:gd name="connsiteY49" fmla="*/ 349577 h 708435"/>
              <a:gd name="connsiteX50" fmla="*/ 140069 w 641962"/>
              <a:gd name="connsiteY50" fmla="*/ 384949 h 708435"/>
              <a:gd name="connsiteX51" fmla="*/ 130192 w 641962"/>
              <a:gd name="connsiteY51" fmla="*/ 450255 h 708435"/>
              <a:gd name="connsiteX52" fmla="*/ 170750 w 641962"/>
              <a:gd name="connsiteY52" fmla="*/ 450255 h 708435"/>
              <a:gd name="connsiteX53" fmla="*/ 209128 w 641962"/>
              <a:gd name="connsiteY53" fmla="*/ 368394 h 708435"/>
              <a:gd name="connsiteX54" fmla="*/ 192601 w 641962"/>
              <a:gd name="connsiteY54" fmla="*/ 349577 h 708435"/>
              <a:gd name="connsiteX55" fmla="*/ 446893 w 641962"/>
              <a:gd name="connsiteY55" fmla="*/ 349495 h 708435"/>
              <a:gd name="connsiteX56" fmla="*/ 440999 w 641962"/>
              <a:gd name="connsiteY56" fmla="*/ 357220 h 708435"/>
              <a:gd name="connsiteX57" fmla="*/ 435150 w 641962"/>
              <a:gd name="connsiteY57" fmla="*/ 369525 h 708435"/>
              <a:gd name="connsiteX58" fmla="*/ 472066 w 641962"/>
              <a:gd name="connsiteY58" fmla="*/ 450559 h 708435"/>
              <a:gd name="connsiteX59" fmla="*/ 511824 w 641962"/>
              <a:gd name="connsiteY59" fmla="*/ 450531 h 708435"/>
              <a:gd name="connsiteX60" fmla="*/ 504071 w 641962"/>
              <a:gd name="connsiteY60" fmla="*/ 389197 h 708435"/>
              <a:gd name="connsiteX61" fmla="*/ 477336 w 641962"/>
              <a:gd name="connsiteY61" fmla="*/ 358434 h 708435"/>
              <a:gd name="connsiteX62" fmla="*/ 456698 w 641962"/>
              <a:gd name="connsiteY62" fmla="*/ 350957 h 708435"/>
              <a:gd name="connsiteX63" fmla="*/ 446893 w 641962"/>
              <a:gd name="connsiteY63" fmla="*/ 349495 h 708435"/>
              <a:gd name="connsiteX64" fmla="*/ 438654 w 641962"/>
              <a:gd name="connsiteY64" fmla="*/ 327036 h 708435"/>
              <a:gd name="connsiteX65" fmla="*/ 490248 w 641962"/>
              <a:gd name="connsiteY65" fmla="*/ 346377 h 708435"/>
              <a:gd name="connsiteX66" fmla="*/ 520956 w 641962"/>
              <a:gd name="connsiteY66" fmla="*/ 389556 h 708435"/>
              <a:gd name="connsiteX67" fmla="*/ 526336 w 641962"/>
              <a:gd name="connsiteY67" fmla="*/ 433287 h 708435"/>
              <a:gd name="connsiteX68" fmla="*/ 528185 w 641962"/>
              <a:gd name="connsiteY68" fmla="*/ 467279 h 708435"/>
              <a:gd name="connsiteX69" fmla="*/ 474825 w 641962"/>
              <a:gd name="connsiteY69" fmla="*/ 467279 h 708435"/>
              <a:gd name="connsiteX70" fmla="*/ 474825 w 641962"/>
              <a:gd name="connsiteY70" fmla="*/ 504692 h 708435"/>
              <a:gd name="connsiteX71" fmla="*/ 168211 w 641962"/>
              <a:gd name="connsiteY71" fmla="*/ 504692 h 708435"/>
              <a:gd name="connsiteX72" fmla="*/ 168211 w 641962"/>
              <a:gd name="connsiteY72" fmla="*/ 467555 h 708435"/>
              <a:gd name="connsiteX73" fmla="*/ 113058 w 641962"/>
              <a:gd name="connsiteY73" fmla="*/ 467555 h 708435"/>
              <a:gd name="connsiteX74" fmla="*/ 121639 w 641962"/>
              <a:gd name="connsiteY74" fmla="*/ 389197 h 708435"/>
              <a:gd name="connsiteX75" fmla="*/ 160045 w 641962"/>
              <a:gd name="connsiteY75" fmla="*/ 342845 h 708435"/>
              <a:gd name="connsiteX76" fmla="*/ 203886 w 641962"/>
              <a:gd name="connsiteY76" fmla="*/ 327174 h 708435"/>
              <a:gd name="connsiteX77" fmla="*/ 223061 w 641962"/>
              <a:gd name="connsiteY77" fmla="*/ 362821 h 708435"/>
              <a:gd name="connsiteX78" fmla="*/ 254459 w 641962"/>
              <a:gd name="connsiteY78" fmla="*/ 351481 h 708435"/>
              <a:gd name="connsiteX79" fmla="*/ 275787 w 641962"/>
              <a:gd name="connsiteY79" fmla="*/ 359289 h 708435"/>
              <a:gd name="connsiteX80" fmla="*/ 309558 w 641962"/>
              <a:gd name="connsiteY80" fmla="*/ 422389 h 708435"/>
              <a:gd name="connsiteX81" fmla="*/ 321366 w 641962"/>
              <a:gd name="connsiteY81" fmla="*/ 430694 h 708435"/>
              <a:gd name="connsiteX82" fmla="*/ 333065 w 641962"/>
              <a:gd name="connsiteY82" fmla="*/ 422085 h 708435"/>
              <a:gd name="connsiteX83" fmla="*/ 368408 w 641962"/>
              <a:gd name="connsiteY83" fmla="*/ 356696 h 708435"/>
              <a:gd name="connsiteX84" fmla="*/ 384383 w 641962"/>
              <a:gd name="connsiteY84" fmla="*/ 350267 h 708435"/>
              <a:gd name="connsiteX85" fmla="*/ 419285 w 641962"/>
              <a:gd name="connsiteY85" fmla="*/ 362793 h 708435"/>
              <a:gd name="connsiteX86" fmla="*/ 438654 w 641962"/>
              <a:gd name="connsiteY86" fmla="*/ 327036 h 708435"/>
              <a:gd name="connsiteX87" fmla="*/ 631319 w 641962"/>
              <a:gd name="connsiteY87" fmla="*/ 273262 h 708435"/>
              <a:gd name="connsiteX88" fmla="*/ 641362 w 641962"/>
              <a:gd name="connsiteY88" fmla="*/ 372202 h 708435"/>
              <a:gd name="connsiteX89" fmla="*/ 618986 w 641962"/>
              <a:gd name="connsiteY89" fmla="*/ 473873 h 708435"/>
              <a:gd name="connsiteX90" fmla="*/ 623483 w 641962"/>
              <a:gd name="connsiteY90" fmla="*/ 488882 h 708435"/>
              <a:gd name="connsiteX91" fmla="*/ 617027 w 641962"/>
              <a:gd name="connsiteY91" fmla="*/ 546133 h 708435"/>
              <a:gd name="connsiteX92" fmla="*/ 559556 w 641962"/>
              <a:gd name="connsiteY92" fmla="*/ 543401 h 708435"/>
              <a:gd name="connsiteX93" fmla="*/ 550727 w 641962"/>
              <a:gd name="connsiteY93" fmla="*/ 498732 h 708435"/>
              <a:gd name="connsiteX94" fmla="*/ 589023 w 641962"/>
              <a:gd name="connsiteY94" fmla="*/ 472797 h 708435"/>
              <a:gd name="connsiteX95" fmla="*/ 606570 w 641962"/>
              <a:gd name="connsiteY95" fmla="*/ 460519 h 708435"/>
              <a:gd name="connsiteX96" fmla="*/ 618931 w 641962"/>
              <a:gd name="connsiteY96" fmla="*/ 291251 h 708435"/>
              <a:gd name="connsiteX97" fmla="*/ 616337 w 641962"/>
              <a:gd name="connsiteY97" fmla="*/ 277483 h 708435"/>
              <a:gd name="connsiteX98" fmla="*/ 631319 w 641962"/>
              <a:gd name="connsiteY98" fmla="*/ 273262 h 708435"/>
              <a:gd name="connsiteX99" fmla="*/ 238995 w 641962"/>
              <a:gd name="connsiteY99" fmla="*/ 220685 h 708435"/>
              <a:gd name="connsiteX100" fmla="*/ 214288 w 641962"/>
              <a:gd name="connsiteY100" fmla="*/ 234912 h 708435"/>
              <a:gd name="connsiteX101" fmla="*/ 207418 w 641962"/>
              <a:gd name="connsiteY101" fmla="*/ 288630 h 708435"/>
              <a:gd name="connsiteX102" fmla="*/ 258460 w 641962"/>
              <a:gd name="connsiteY102" fmla="*/ 312165 h 708435"/>
              <a:gd name="connsiteX103" fmla="*/ 269248 w 641962"/>
              <a:gd name="connsiteY103" fmla="*/ 224648 h 708435"/>
              <a:gd name="connsiteX104" fmla="*/ 238995 w 641962"/>
              <a:gd name="connsiteY104" fmla="*/ 220685 h 708435"/>
              <a:gd name="connsiteX105" fmla="*/ 402752 w 641962"/>
              <a:gd name="connsiteY105" fmla="*/ 220312 h 708435"/>
              <a:gd name="connsiteX106" fmla="*/ 374423 w 641962"/>
              <a:gd name="connsiteY106" fmla="*/ 224537 h 708435"/>
              <a:gd name="connsiteX107" fmla="*/ 385184 w 641962"/>
              <a:gd name="connsiteY107" fmla="*/ 311889 h 708435"/>
              <a:gd name="connsiteX108" fmla="*/ 433853 w 641962"/>
              <a:gd name="connsiteY108" fmla="*/ 290451 h 708435"/>
              <a:gd name="connsiteX109" fmla="*/ 427728 w 641962"/>
              <a:gd name="connsiteY109" fmla="*/ 234525 h 708435"/>
              <a:gd name="connsiteX110" fmla="*/ 402752 w 641962"/>
              <a:gd name="connsiteY110" fmla="*/ 220312 h 708435"/>
              <a:gd name="connsiteX111" fmla="*/ 321863 w 641962"/>
              <a:gd name="connsiteY111" fmla="*/ 219599 h 708435"/>
              <a:gd name="connsiteX112" fmla="*/ 265137 w 641962"/>
              <a:gd name="connsiteY112" fmla="*/ 275442 h 708435"/>
              <a:gd name="connsiteX113" fmla="*/ 321312 w 641962"/>
              <a:gd name="connsiteY113" fmla="*/ 331727 h 708435"/>
              <a:gd name="connsiteX114" fmla="*/ 377348 w 641962"/>
              <a:gd name="connsiteY114" fmla="*/ 275276 h 708435"/>
              <a:gd name="connsiteX115" fmla="*/ 321863 w 641962"/>
              <a:gd name="connsiteY115" fmla="*/ 219599 h 708435"/>
              <a:gd name="connsiteX116" fmla="*/ 320229 w 641962"/>
              <a:gd name="connsiteY116" fmla="*/ 203748 h 708435"/>
              <a:gd name="connsiteX117" fmla="*/ 346971 w 641962"/>
              <a:gd name="connsiteY117" fmla="*/ 208645 h 708435"/>
              <a:gd name="connsiteX118" fmla="*/ 368547 w 641962"/>
              <a:gd name="connsiteY118" fmla="*/ 208425 h 708435"/>
              <a:gd name="connsiteX119" fmla="*/ 438295 w 641962"/>
              <a:gd name="connsiteY119" fmla="*/ 221806 h 708435"/>
              <a:gd name="connsiteX120" fmla="*/ 451677 w 641962"/>
              <a:gd name="connsiteY120" fmla="*/ 291914 h 708435"/>
              <a:gd name="connsiteX121" fmla="*/ 390509 w 641962"/>
              <a:gd name="connsiteY121" fmla="*/ 330016 h 708435"/>
              <a:gd name="connsiteX122" fmla="*/ 355055 w 641962"/>
              <a:gd name="connsiteY122" fmla="*/ 338790 h 708435"/>
              <a:gd name="connsiteX123" fmla="*/ 282216 w 641962"/>
              <a:gd name="connsiteY123" fmla="*/ 335755 h 708435"/>
              <a:gd name="connsiteX124" fmla="*/ 256032 w 641962"/>
              <a:gd name="connsiteY124" fmla="*/ 329547 h 708435"/>
              <a:gd name="connsiteX125" fmla="*/ 185732 w 641962"/>
              <a:gd name="connsiteY125" fmla="*/ 271524 h 708435"/>
              <a:gd name="connsiteX126" fmla="*/ 240913 w 641962"/>
              <a:gd name="connsiteY126" fmla="*/ 203955 h 708435"/>
              <a:gd name="connsiteX127" fmla="*/ 275760 w 641962"/>
              <a:gd name="connsiteY127" fmla="*/ 208728 h 708435"/>
              <a:gd name="connsiteX128" fmla="*/ 293197 w 641962"/>
              <a:gd name="connsiteY128" fmla="*/ 209032 h 708435"/>
              <a:gd name="connsiteX129" fmla="*/ 320229 w 641962"/>
              <a:gd name="connsiteY129" fmla="*/ 203748 h 708435"/>
              <a:gd name="connsiteX130" fmla="*/ 595838 w 641962"/>
              <a:gd name="connsiteY130" fmla="*/ 177247 h 708435"/>
              <a:gd name="connsiteX131" fmla="*/ 568413 w 641962"/>
              <a:gd name="connsiteY131" fmla="*/ 202189 h 708435"/>
              <a:gd name="connsiteX132" fmla="*/ 593768 w 641962"/>
              <a:gd name="connsiteY132" fmla="*/ 227766 h 708435"/>
              <a:gd name="connsiteX133" fmla="*/ 620338 w 641962"/>
              <a:gd name="connsiteY133" fmla="*/ 203624 h 708435"/>
              <a:gd name="connsiteX134" fmla="*/ 595838 w 641962"/>
              <a:gd name="connsiteY134" fmla="*/ 177247 h 708435"/>
              <a:gd name="connsiteX135" fmla="*/ 51063 w 641962"/>
              <a:gd name="connsiteY135" fmla="*/ 171702 h 708435"/>
              <a:gd name="connsiteX136" fmla="*/ 25155 w 641962"/>
              <a:gd name="connsiteY136" fmla="*/ 196754 h 708435"/>
              <a:gd name="connsiteX137" fmla="*/ 50456 w 641962"/>
              <a:gd name="connsiteY137" fmla="*/ 222275 h 708435"/>
              <a:gd name="connsiteX138" fmla="*/ 76943 w 641962"/>
              <a:gd name="connsiteY138" fmla="*/ 197995 h 708435"/>
              <a:gd name="connsiteX139" fmla="*/ 51063 w 641962"/>
              <a:gd name="connsiteY139" fmla="*/ 171702 h 708435"/>
              <a:gd name="connsiteX140" fmla="*/ 41330 w 641962"/>
              <a:gd name="connsiteY140" fmla="*/ 156244 h 708435"/>
              <a:gd name="connsiteX141" fmla="*/ 69410 w 641962"/>
              <a:gd name="connsiteY141" fmla="*/ 159120 h 708435"/>
              <a:gd name="connsiteX142" fmla="*/ 92642 w 641962"/>
              <a:gd name="connsiteY142" fmla="*/ 204838 h 708435"/>
              <a:gd name="connsiteX143" fmla="*/ 50180 w 641962"/>
              <a:gd name="connsiteY143" fmla="*/ 238443 h 708435"/>
              <a:gd name="connsiteX144" fmla="*/ 35584 w 641962"/>
              <a:gd name="connsiteY144" fmla="*/ 248707 h 708435"/>
              <a:gd name="connsiteX145" fmla="*/ 25597 w 641962"/>
              <a:gd name="connsiteY145" fmla="*/ 427300 h 708435"/>
              <a:gd name="connsiteX146" fmla="*/ 28521 w 641962"/>
              <a:gd name="connsiteY146" fmla="*/ 440351 h 708435"/>
              <a:gd name="connsiteX147" fmla="*/ 13760 w 641962"/>
              <a:gd name="connsiteY147" fmla="*/ 444517 h 708435"/>
              <a:gd name="connsiteX148" fmla="*/ 1538 w 641962"/>
              <a:gd name="connsiteY148" fmla="*/ 337383 h 708435"/>
              <a:gd name="connsiteX149" fmla="*/ 21927 w 641962"/>
              <a:gd name="connsiteY149" fmla="*/ 238167 h 708435"/>
              <a:gd name="connsiteX150" fmla="*/ 18947 w 641962"/>
              <a:gd name="connsiteY150" fmla="*/ 224151 h 708435"/>
              <a:gd name="connsiteX151" fmla="*/ 17513 w 641962"/>
              <a:gd name="connsiteY151" fmla="*/ 171784 h 708435"/>
              <a:gd name="connsiteX152" fmla="*/ 41330 w 641962"/>
              <a:gd name="connsiteY152" fmla="*/ 156244 h 708435"/>
              <a:gd name="connsiteX153" fmla="*/ 399393 w 641962"/>
              <a:gd name="connsiteY153" fmla="*/ 42909 h 708435"/>
              <a:gd name="connsiteX154" fmla="*/ 439454 w 641962"/>
              <a:gd name="connsiteY154" fmla="*/ 56235 h 708435"/>
              <a:gd name="connsiteX155" fmla="*/ 568964 w 641962"/>
              <a:gd name="connsiteY155" fmla="*/ 151147 h 708435"/>
              <a:gd name="connsiteX156" fmla="*/ 591506 w 641962"/>
              <a:gd name="connsiteY156" fmla="*/ 161383 h 708435"/>
              <a:gd name="connsiteX157" fmla="*/ 636671 w 641962"/>
              <a:gd name="connsiteY157" fmla="*/ 199596 h 708435"/>
              <a:gd name="connsiteX158" fmla="*/ 601632 w 641962"/>
              <a:gd name="connsiteY158" fmla="*/ 243961 h 708435"/>
              <a:gd name="connsiteX159" fmla="*/ 553321 w 641962"/>
              <a:gd name="connsiteY159" fmla="*/ 208342 h 708435"/>
              <a:gd name="connsiteX160" fmla="*/ 561294 w 641962"/>
              <a:gd name="connsiteY160" fmla="*/ 167646 h 708435"/>
              <a:gd name="connsiteX161" fmla="*/ 396027 w 641962"/>
              <a:gd name="connsiteY161" fmla="*/ 58856 h 708435"/>
              <a:gd name="connsiteX162" fmla="*/ 397048 w 641962"/>
              <a:gd name="connsiteY162" fmla="*/ 51904 h 708435"/>
              <a:gd name="connsiteX163" fmla="*/ 399393 w 641962"/>
              <a:gd name="connsiteY163" fmla="*/ 42909 h 708435"/>
              <a:gd name="connsiteX164" fmla="*/ 321284 w 641962"/>
              <a:gd name="connsiteY164" fmla="*/ 15815 h 708435"/>
              <a:gd name="connsiteX165" fmla="*/ 295321 w 641962"/>
              <a:gd name="connsiteY165" fmla="*/ 42385 h 708435"/>
              <a:gd name="connsiteX166" fmla="*/ 321174 w 641962"/>
              <a:gd name="connsiteY166" fmla="*/ 67382 h 708435"/>
              <a:gd name="connsiteX167" fmla="*/ 347192 w 641962"/>
              <a:gd name="connsiteY167" fmla="*/ 41143 h 708435"/>
              <a:gd name="connsiteX168" fmla="*/ 321284 w 641962"/>
              <a:gd name="connsiteY168" fmla="*/ 15815 h 708435"/>
              <a:gd name="connsiteX169" fmla="*/ 329120 w 641962"/>
              <a:gd name="connsiteY169" fmla="*/ 696 h 708435"/>
              <a:gd name="connsiteX170" fmla="*/ 363387 w 641962"/>
              <a:gd name="connsiteY170" fmla="*/ 38633 h 708435"/>
              <a:gd name="connsiteX171" fmla="*/ 333783 w 641962"/>
              <a:gd name="connsiteY171" fmla="*/ 81784 h 708435"/>
              <a:gd name="connsiteX172" fmla="*/ 285472 w 641962"/>
              <a:gd name="connsiteY172" fmla="*/ 62912 h 708435"/>
              <a:gd name="connsiteX173" fmla="*/ 267262 w 641962"/>
              <a:gd name="connsiteY173" fmla="*/ 54773 h 708435"/>
              <a:gd name="connsiteX174" fmla="*/ 103016 w 641962"/>
              <a:gd name="connsiteY174" fmla="*/ 141794 h 708435"/>
              <a:gd name="connsiteX175" fmla="*/ 90517 w 641962"/>
              <a:gd name="connsiteY175" fmla="*/ 130344 h 708435"/>
              <a:gd name="connsiteX176" fmla="*/ 130937 w 641962"/>
              <a:gd name="connsiteY176" fmla="*/ 96324 h 708435"/>
              <a:gd name="connsiteX177" fmla="*/ 267455 w 641962"/>
              <a:gd name="connsiteY177" fmla="*/ 38384 h 708435"/>
              <a:gd name="connsiteX178" fmla="*/ 282740 w 641962"/>
              <a:gd name="connsiteY178" fmla="*/ 26189 h 708435"/>
              <a:gd name="connsiteX179" fmla="*/ 329120 w 641962"/>
              <a:gd name="connsiteY179" fmla="*/ 696 h 7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641962" h="708435">
                <a:moveTo>
                  <a:pt x="320098" y="641044"/>
                </a:moveTo>
                <a:cubicBezTo>
                  <a:pt x="306468" y="641651"/>
                  <a:pt x="294963" y="653763"/>
                  <a:pt x="295267" y="667145"/>
                </a:cubicBezTo>
                <a:cubicBezTo>
                  <a:pt x="295598" y="681023"/>
                  <a:pt x="308676" y="693301"/>
                  <a:pt x="322361" y="692611"/>
                </a:cubicBezTo>
                <a:cubicBezTo>
                  <a:pt x="335632" y="691921"/>
                  <a:pt x="347440" y="679367"/>
                  <a:pt x="347137" y="666207"/>
                </a:cubicBezTo>
                <a:cubicBezTo>
                  <a:pt x="346833" y="652080"/>
                  <a:pt x="334280" y="640410"/>
                  <a:pt x="320098" y="641044"/>
                </a:cubicBezTo>
                <a:close/>
                <a:moveTo>
                  <a:pt x="536711" y="569364"/>
                </a:moveTo>
                <a:cubicBezTo>
                  <a:pt x="538587" y="570937"/>
                  <a:pt x="540050" y="572013"/>
                  <a:pt x="541319" y="573282"/>
                </a:cubicBezTo>
                <a:cubicBezTo>
                  <a:pt x="543250" y="575213"/>
                  <a:pt x="545044" y="577282"/>
                  <a:pt x="548989" y="581559"/>
                </a:cubicBezTo>
                <a:cubicBezTo>
                  <a:pt x="532987" y="594306"/>
                  <a:pt x="517950" y="607577"/>
                  <a:pt x="501644" y="618999"/>
                </a:cubicBezTo>
                <a:cubicBezTo>
                  <a:pt x="462714" y="646286"/>
                  <a:pt x="419065" y="662344"/>
                  <a:pt x="372492" y="671090"/>
                </a:cubicBezTo>
                <a:cubicBezTo>
                  <a:pt x="368271" y="671890"/>
                  <a:pt x="362974" y="675919"/>
                  <a:pt x="361291" y="679809"/>
                </a:cubicBezTo>
                <a:cubicBezTo>
                  <a:pt x="351993" y="701136"/>
                  <a:pt x="335107" y="711373"/>
                  <a:pt x="313283" y="707703"/>
                </a:cubicBezTo>
                <a:cubicBezTo>
                  <a:pt x="294246" y="704502"/>
                  <a:pt x="279899" y="688003"/>
                  <a:pt x="278961" y="668304"/>
                </a:cubicBezTo>
                <a:cubicBezTo>
                  <a:pt x="278078" y="649459"/>
                  <a:pt x="291321" y="631553"/>
                  <a:pt x="310166" y="626118"/>
                </a:cubicBezTo>
                <a:cubicBezTo>
                  <a:pt x="329562" y="620544"/>
                  <a:pt x="348406" y="629484"/>
                  <a:pt x="359304" y="649404"/>
                </a:cubicBezTo>
                <a:cubicBezTo>
                  <a:pt x="360160" y="651004"/>
                  <a:pt x="361042" y="652605"/>
                  <a:pt x="362643" y="655584"/>
                </a:cubicBezTo>
                <a:cubicBezTo>
                  <a:pt x="430460" y="645569"/>
                  <a:pt x="487959" y="616599"/>
                  <a:pt x="536711" y="569364"/>
                </a:cubicBezTo>
                <a:close/>
                <a:moveTo>
                  <a:pt x="589685" y="488772"/>
                </a:moveTo>
                <a:cubicBezTo>
                  <a:pt x="575476" y="488799"/>
                  <a:pt x="564164" y="499753"/>
                  <a:pt x="563943" y="513714"/>
                </a:cubicBezTo>
                <a:cubicBezTo>
                  <a:pt x="563722" y="527868"/>
                  <a:pt x="574676" y="539097"/>
                  <a:pt x="588885" y="539345"/>
                </a:cubicBezTo>
                <a:cubicBezTo>
                  <a:pt x="603315" y="539566"/>
                  <a:pt x="614737" y="529109"/>
                  <a:pt x="615234" y="515176"/>
                </a:cubicBezTo>
                <a:cubicBezTo>
                  <a:pt x="615758" y="500525"/>
                  <a:pt x="604363" y="488744"/>
                  <a:pt x="589685" y="488772"/>
                </a:cubicBezTo>
                <a:close/>
                <a:moveTo>
                  <a:pt x="49600" y="483199"/>
                </a:moveTo>
                <a:cubicBezTo>
                  <a:pt x="34729" y="483171"/>
                  <a:pt x="23748" y="494511"/>
                  <a:pt x="24162" y="509520"/>
                </a:cubicBezTo>
                <a:cubicBezTo>
                  <a:pt x="24576" y="523701"/>
                  <a:pt x="35584" y="533938"/>
                  <a:pt x="50235" y="533772"/>
                </a:cubicBezTo>
                <a:cubicBezTo>
                  <a:pt x="64610" y="533606"/>
                  <a:pt x="75094" y="522763"/>
                  <a:pt x="74901" y="508278"/>
                </a:cubicBezTo>
                <a:cubicBezTo>
                  <a:pt x="74735" y="493848"/>
                  <a:pt x="64030" y="483226"/>
                  <a:pt x="49600" y="483199"/>
                </a:cubicBezTo>
                <a:close/>
                <a:moveTo>
                  <a:pt x="39557" y="467610"/>
                </a:moveTo>
                <a:cubicBezTo>
                  <a:pt x="61216" y="462892"/>
                  <a:pt x="82240" y="474204"/>
                  <a:pt x="89082" y="494842"/>
                </a:cubicBezTo>
                <a:cubicBezTo>
                  <a:pt x="94463" y="510955"/>
                  <a:pt x="90379" y="525522"/>
                  <a:pt x="79508" y="538711"/>
                </a:cubicBezTo>
                <a:cubicBezTo>
                  <a:pt x="121198" y="592126"/>
                  <a:pt x="173261" y="627194"/>
                  <a:pt x="236719" y="646976"/>
                </a:cubicBezTo>
                <a:cubicBezTo>
                  <a:pt x="236223" y="649597"/>
                  <a:pt x="235974" y="651722"/>
                  <a:pt x="235422" y="653763"/>
                </a:cubicBezTo>
                <a:cubicBezTo>
                  <a:pt x="234843" y="655943"/>
                  <a:pt x="233988" y="658040"/>
                  <a:pt x="232746" y="661627"/>
                </a:cubicBezTo>
                <a:cubicBezTo>
                  <a:pt x="228359" y="660523"/>
                  <a:pt x="224055" y="659695"/>
                  <a:pt x="219917" y="658316"/>
                </a:cubicBezTo>
                <a:cubicBezTo>
                  <a:pt x="163604" y="639720"/>
                  <a:pt x="116287" y="607494"/>
                  <a:pt x="78019" y="562411"/>
                </a:cubicBezTo>
                <a:cubicBezTo>
                  <a:pt x="69935" y="552892"/>
                  <a:pt x="62899" y="548671"/>
                  <a:pt x="49849" y="549830"/>
                </a:cubicBezTo>
                <a:cubicBezTo>
                  <a:pt x="28383" y="551789"/>
                  <a:pt x="10201" y="534986"/>
                  <a:pt x="7966" y="514459"/>
                </a:cubicBezTo>
                <a:cubicBezTo>
                  <a:pt x="5538" y="492055"/>
                  <a:pt x="19002" y="472107"/>
                  <a:pt x="39557" y="467610"/>
                </a:cubicBezTo>
                <a:close/>
                <a:moveTo>
                  <a:pt x="260805" y="367015"/>
                </a:moveTo>
                <a:cubicBezTo>
                  <a:pt x="247341" y="371815"/>
                  <a:pt x="234843" y="376092"/>
                  <a:pt x="222482" y="380700"/>
                </a:cubicBezTo>
                <a:cubicBezTo>
                  <a:pt x="208190" y="386025"/>
                  <a:pt x="197347" y="396206"/>
                  <a:pt x="194312" y="410635"/>
                </a:cubicBezTo>
                <a:cubicBezTo>
                  <a:pt x="188987" y="435936"/>
                  <a:pt x="186256" y="461816"/>
                  <a:pt x="182310" y="488248"/>
                </a:cubicBezTo>
                <a:cubicBezTo>
                  <a:pt x="276228" y="488248"/>
                  <a:pt x="366836" y="488248"/>
                  <a:pt x="459236" y="488248"/>
                </a:cubicBezTo>
                <a:cubicBezTo>
                  <a:pt x="456422" y="464216"/>
                  <a:pt x="455153" y="441178"/>
                  <a:pt x="450766" y="418775"/>
                </a:cubicBezTo>
                <a:cubicBezTo>
                  <a:pt x="445110" y="389860"/>
                  <a:pt x="420278" y="373085"/>
                  <a:pt x="380796" y="368781"/>
                </a:cubicBezTo>
                <a:cubicBezTo>
                  <a:pt x="368739" y="391156"/>
                  <a:pt x="356241" y="413588"/>
                  <a:pt x="344598" y="436460"/>
                </a:cubicBezTo>
                <a:cubicBezTo>
                  <a:pt x="340321" y="444875"/>
                  <a:pt x="335272" y="449041"/>
                  <a:pt x="325533" y="447745"/>
                </a:cubicBezTo>
                <a:cubicBezTo>
                  <a:pt x="315352" y="446393"/>
                  <a:pt x="304426" y="451000"/>
                  <a:pt x="297859" y="436764"/>
                </a:cubicBezTo>
                <a:cubicBezTo>
                  <a:pt x="286906" y="413118"/>
                  <a:pt x="273524" y="390660"/>
                  <a:pt x="260805" y="367015"/>
                </a:cubicBezTo>
                <a:close/>
                <a:moveTo>
                  <a:pt x="192601" y="349577"/>
                </a:moveTo>
                <a:cubicBezTo>
                  <a:pt x="174116" y="347205"/>
                  <a:pt x="144290" y="367263"/>
                  <a:pt x="140069" y="384949"/>
                </a:cubicBezTo>
                <a:cubicBezTo>
                  <a:pt x="135075" y="406000"/>
                  <a:pt x="133420" y="427852"/>
                  <a:pt x="130192" y="450255"/>
                </a:cubicBezTo>
                <a:cubicBezTo>
                  <a:pt x="145532" y="450255"/>
                  <a:pt x="157699" y="450255"/>
                  <a:pt x="170750" y="450255"/>
                </a:cubicBezTo>
                <a:cubicBezTo>
                  <a:pt x="173950" y="418913"/>
                  <a:pt x="176599" y="387652"/>
                  <a:pt x="209128" y="368394"/>
                </a:cubicBezTo>
                <a:cubicBezTo>
                  <a:pt x="203086" y="361165"/>
                  <a:pt x="198478" y="350322"/>
                  <a:pt x="192601" y="349577"/>
                </a:cubicBezTo>
                <a:close/>
                <a:moveTo>
                  <a:pt x="446893" y="349495"/>
                </a:moveTo>
                <a:cubicBezTo>
                  <a:pt x="444365" y="350550"/>
                  <a:pt x="442489" y="353137"/>
                  <a:pt x="440999" y="357220"/>
                </a:cubicBezTo>
                <a:cubicBezTo>
                  <a:pt x="439509" y="361331"/>
                  <a:pt x="437247" y="365166"/>
                  <a:pt x="435150" y="369525"/>
                </a:cubicBezTo>
                <a:cubicBezTo>
                  <a:pt x="466575" y="388287"/>
                  <a:pt x="467982" y="420099"/>
                  <a:pt x="472066" y="450559"/>
                </a:cubicBezTo>
                <a:cubicBezTo>
                  <a:pt x="485116" y="450531"/>
                  <a:pt x="496925" y="450531"/>
                  <a:pt x="511824" y="450531"/>
                </a:cubicBezTo>
                <a:cubicBezTo>
                  <a:pt x="509230" y="429011"/>
                  <a:pt x="507796" y="408870"/>
                  <a:pt x="504071" y="389197"/>
                </a:cubicBezTo>
                <a:cubicBezTo>
                  <a:pt x="501312" y="374602"/>
                  <a:pt x="492124" y="363593"/>
                  <a:pt x="477336" y="358434"/>
                </a:cubicBezTo>
                <a:cubicBezTo>
                  <a:pt x="470410" y="356034"/>
                  <a:pt x="463209" y="354213"/>
                  <a:pt x="456698" y="350957"/>
                </a:cubicBezTo>
                <a:cubicBezTo>
                  <a:pt x="452601" y="348916"/>
                  <a:pt x="449421" y="348440"/>
                  <a:pt x="446893" y="349495"/>
                </a:cubicBezTo>
                <a:close/>
                <a:moveTo>
                  <a:pt x="438654" y="327036"/>
                </a:moveTo>
                <a:cubicBezTo>
                  <a:pt x="456229" y="333520"/>
                  <a:pt x="473694" y="338955"/>
                  <a:pt x="490248" y="346377"/>
                </a:cubicBezTo>
                <a:cubicBezTo>
                  <a:pt x="508375" y="354544"/>
                  <a:pt x="517452" y="370684"/>
                  <a:pt x="520956" y="389556"/>
                </a:cubicBezTo>
                <a:cubicBezTo>
                  <a:pt x="523632" y="403958"/>
                  <a:pt x="524957" y="418664"/>
                  <a:pt x="526336" y="433287"/>
                </a:cubicBezTo>
                <a:cubicBezTo>
                  <a:pt x="527357" y="444158"/>
                  <a:pt x="527550" y="455084"/>
                  <a:pt x="528185" y="467279"/>
                </a:cubicBezTo>
                <a:cubicBezTo>
                  <a:pt x="510196" y="467279"/>
                  <a:pt x="492897" y="467279"/>
                  <a:pt x="474825" y="467279"/>
                </a:cubicBezTo>
                <a:cubicBezTo>
                  <a:pt x="474825" y="480246"/>
                  <a:pt x="474825" y="491972"/>
                  <a:pt x="474825" y="504692"/>
                </a:cubicBezTo>
                <a:cubicBezTo>
                  <a:pt x="372574" y="504692"/>
                  <a:pt x="270821" y="504692"/>
                  <a:pt x="168211" y="504692"/>
                </a:cubicBezTo>
                <a:cubicBezTo>
                  <a:pt x="168211" y="492800"/>
                  <a:pt x="168211" y="481074"/>
                  <a:pt x="168211" y="467555"/>
                </a:cubicBezTo>
                <a:cubicBezTo>
                  <a:pt x="149836" y="467555"/>
                  <a:pt x="132206" y="467555"/>
                  <a:pt x="113058" y="467555"/>
                </a:cubicBezTo>
                <a:cubicBezTo>
                  <a:pt x="115927" y="440102"/>
                  <a:pt x="117500" y="414443"/>
                  <a:pt x="121639" y="389197"/>
                </a:cubicBezTo>
                <a:cubicBezTo>
                  <a:pt x="125253" y="367070"/>
                  <a:pt x="137807" y="350543"/>
                  <a:pt x="160045" y="342845"/>
                </a:cubicBezTo>
                <a:cubicBezTo>
                  <a:pt x="174281" y="337907"/>
                  <a:pt x="188435" y="332720"/>
                  <a:pt x="203886" y="327174"/>
                </a:cubicBezTo>
                <a:cubicBezTo>
                  <a:pt x="210232" y="338955"/>
                  <a:pt x="216440" y="350516"/>
                  <a:pt x="223061" y="362821"/>
                </a:cubicBezTo>
                <a:cubicBezTo>
                  <a:pt x="234015" y="358958"/>
                  <a:pt x="244610" y="356006"/>
                  <a:pt x="254459" y="351481"/>
                </a:cubicBezTo>
                <a:cubicBezTo>
                  <a:pt x="264861" y="346736"/>
                  <a:pt x="270545" y="348446"/>
                  <a:pt x="275787" y="359289"/>
                </a:cubicBezTo>
                <a:cubicBezTo>
                  <a:pt x="286133" y="380782"/>
                  <a:pt x="297749" y="401668"/>
                  <a:pt x="309558" y="422389"/>
                </a:cubicBezTo>
                <a:cubicBezTo>
                  <a:pt x="311820" y="426334"/>
                  <a:pt x="317393" y="430749"/>
                  <a:pt x="321366" y="430694"/>
                </a:cubicBezTo>
                <a:cubicBezTo>
                  <a:pt x="325395" y="430639"/>
                  <a:pt x="330802" y="426086"/>
                  <a:pt x="333065" y="422085"/>
                </a:cubicBezTo>
                <a:cubicBezTo>
                  <a:pt x="345343" y="400565"/>
                  <a:pt x="357124" y="378768"/>
                  <a:pt x="368408" y="356696"/>
                </a:cubicBezTo>
                <a:cubicBezTo>
                  <a:pt x="372298" y="349108"/>
                  <a:pt x="376023" y="346625"/>
                  <a:pt x="384383" y="350267"/>
                </a:cubicBezTo>
                <a:cubicBezTo>
                  <a:pt x="395254" y="355013"/>
                  <a:pt x="406704" y="358351"/>
                  <a:pt x="419285" y="362793"/>
                </a:cubicBezTo>
                <a:cubicBezTo>
                  <a:pt x="425934" y="350516"/>
                  <a:pt x="432004" y="339314"/>
                  <a:pt x="438654" y="327036"/>
                </a:cubicBezTo>
                <a:close/>
                <a:moveTo>
                  <a:pt x="631319" y="273262"/>
                </a:moveTo>
                <a:cubicBezTo>
                  <a:pt x="639817" y="306481"/>
                  <a:pt x="643514" y="339010"/>
                  <a:pt x="641362" y="372202"/>
                </a:cubicBezTo>
                <a:cubicBezTo>
                  <a:pt x="639100" y="407269"/>
                  <a:pt x="631733" y="441068"/>
                  <a:pt x="618986" y="473873"/>
                </a:cubicBezTo>
                <a:cubicBezTo>
                  <a:pt x="617469" y="477763"/>
                  <a:pt x="620614" y="484661"/>
                  <a:pt x="623483" y="488882"/>
                </a:cubicBezTo>
                <a:cubicBezTo>
                  <a:pt x="636285" y="507671"/>
                  <a:pt x="633857" y="531979"/>
                  <a:pt x="617027" y="546133"/>
                </a:cubicBezTo>
                <a:cubicBezTo>
                  <a:pt x="600197" y="560286"/>
                  <a:pt x="574648" y="559238"/>
                  <a:pt x="559556" y="543401"/>
                </a:cubicBezTo>
                <a:cubicBezTo>
                  <a:pt x="547251" y="530489"/>
                  <a:pt x="544850" y="515121"/>
                  <a:pt x="550727" y="498732"/>
                </a:cubicBezTo>
                <a:cubicBezTo>
                  <a:pt x="556549" y="482481"/>
                  <a:pt x="571448" y="471748"/>
                  <a:pt x="589023" y="472797"/>
                </a:cubicBezTo>
                <a:cubicBezTo>
                  <a:pt x="599562" y="473431"/>
                  <a:pt x="603370" y="469403"/>
                  <a:pt x="606570" y="460519"/>
                </a:cubicBezTo>
                <a:cubicBezTo>
                  <a:pt x="626353" y="405200"/>
                  <a:pt x="631347" y="348888"/>
                  <a:pt x="618931" y="291251"/>
                </a:cubicBezTo>
                <a:cubicBezTo>
                  <a:pt x="618076" y="287223"/>
                  <a:pt x="617386" y="283139"/>
                  <a:pt x="616337" y="277483"/>
                </a:cubicBezTo>
                <a:cubicBezTo>
                  <a:pt x="621607" y="275993"/>
                  <a:pt x="625856" y="274807"/>
                  <a:pt x="631319" y="273262"/>
                </a:cubicBezTo>
                <a:close/>
                <a:moveTo>
                  <a:pt x="238995" y="220685"/>
                </a:moveTo>
                <a:cubicBezTo>
                  <a:pt x="229622" y="222475"/>
                  <a:pt x="221172" y="227297"/>
                  <a:pt x="214288" y="234912"/>
                </a:cubicBezTo>
                <a:cubicBezTo>
                  <a:pt x="200824" y="249810"/>
                  <a:pt x="198120" y="271083"/>
                  <a:pt x="207418" y="288630"/>
                </a:cubicBezTo>
                <a:cubicBezTo>
                  <a:pt x="217185" y="307006"/>
                  <a:pt x="235753" y="315973"/>
                  <a:pt x="258460" y="312165"/>
                </a:cubicBezTo>
                <a:cubicBezTo>
                  <a:pt x="242982" y="280105"/>
                  <a:pt x="247203" y="251080"/>
                  <a:pt x="269248" y="224648"/>
                </a:cubicBezTo>
                <a:cubicBezTo>
                  <a:pt x="258667" y="220137"/>
                  <a:pt x="248369" y="218895"/>
                  <a:pt x="238995" y="220685"/>
                </a:cubicBezTo>
                <a:close/>
                <a:moveTo>
                  <a:pt x="402752" y="220312"/>
                </a:moveTo>
                <a:cubicBezTo>
                  <a:pt x="393537" y="218584"/>
                  <a:pt x="383763" y="219929"/>
                  <a:pt x="374423" y="224537"/>
                </a:cubicBezTo>
                <a:cubicBezTo>
                  <a:pt x="397682" y="266613"/>
                  <a:pt x="397958" y="268958"/>
                  <a:pt x="385184" y="311889"/>
                </a:cubicBezTo>
                <a:cubicBezTo>
                  <a:pt x="404911" y="316552"/>
                  <a:pt x="423341" y="308440"/>
                  <a:pt x="433853" y="290451"/>
                </a:cubicBezTo>
                <a:cubicBezTo>
                  <a:pt x="444614" y="272021"/>
                  <a:pt x="442241" y="250197"/>
                  <a:pt x="427728" y="234525"/>
                </a:cubicBezTo>
                <a:cubicBezTo>
                  <a:pt x="420624" y="226841"/>
                  <a:pt x="411967" y="222040"/>
                  <a:pt x="402752" y="220312"/>
                </a:cubicBezTo>
                <a:close/>
                <a:moveTo>
                  <a:pt x="321863" y="219599"/>
                </a:moveTo>
                <a:cubicBezTo>
                  <a:pt x="291873" y="219240"/>
                  <a:pt x="265248" y="245424"/>
                  <a:pt x="265137" y="275442"/>
                </a:cubicBezTo>
                <a:cubicBezTo>
                  <a:pt x="265027" y="305626"/>
                  <a:pt x="291183" y="331837"/>
                  <a:pt x="321312" y="331727"/>
                </a:cubicBezTo>
                <a:cubicBezTo>
                  <a:pt x="351551" y="331616"/>
                  <a:pt x="377679" y="305267"/>
                  <a:pt x="377348" y="275276"/>
                </a:cubicBezTo>
                <a:cubicBezTo>
                  <a:pt x="376989" y="245589"/>
                  <a:pt x="351468" y="219957"/>
                  <a:pt x="321863" y="219599"/>
                </a:cubicBezTo>
                <a:close/>
                <a:moveTo>
                  <a:pt x="320229" y="203748"/>
                </a:moveTo>
                <a:cubicBezTo>
                  <a:pt x="329203" y="203555"/>
                  <a:pt x="338128" y="205058"/>
                  <a:pt x="346971" y="208645"/>
                </a:cubicBezTo>
                <a:cubicBezTo>
                  <a:pt x="354751" y="211818"/>
                  <a:pt x="360683" y="212039"/>
                  <a:pt x="368547" y="208425"/>
                </a:cubicBezTo>
                <a:cubicBezTo>
                  <a:pt x="392495" y="197388"/>
                  <a:pt x="419837" y="203182"/>
                  <a:pt x="438295" y="221806"/>
                </a:cubicBezTo>
                <a:cubicBezTo>
                  <a:pt x="456615" y="240292"/>
                  <a:pt x="461913" y="268048"/>
                  <a:pt x="451677" y="291914"/>
                </a:cubicBezTo>
                <a:cubicBezTo>
                  <a:pt x="441634" y="315338"/>
                  <a:pt x="418789" y="330154"/>
                  <a:pt x="390509" y="330016"/>
                </a:cubicBezTo>
                <a:cubicBezTo>
                  <a:pt x="378590" y="325960"/>
                  <a:pt x="367443" y="331506"/>
                  <a:pt x="355055" y="338790"/>
                </a:cubicBezTo>
                <a:cubicBezTo>
                  <a:pt x="330968" y="352971"/>
                  <a:pt x="305309" y="351454"/>
                  <a:pt x="282216" y="335755"/>
                </a:cubicBezTo>
                <a:cubicBezTo>
                  <a:pt x="273470" y="329823"/>
                  <a:pt x="265855" y="328692"/>
                  <a:pt x="256032" y="329547"/>
                </a:cubicBezTo>
                <a:cubicBezTo>
                  <a:pt x="218647" y="332803"/>
                  <a:pt x="190064" y="308882"/>
                  <a:pt x="185732" y="271524"/>
                </a:cubicBezTo>
                <a:cubicBezTo>
                  <a:pt x="182007" y="239602"/>
                  <a:pt x="206452" y="208369"/>
                  <a:pt x="240913" y="203955"/>
                </a:cubicBezTo>
                <a:cubicBezTo>
                  <a:pt x="252115" y="202520"/>
                  <a:pt x="264089" y="207266"/>
                  <a:pt x="275760" y="208728"/>
                </a:cubicBezTo>
                <a:cubicBezTo>
                  <a:pt x="281526" y="209445"/>
                  <a:pt x="288037" y="210853"/>
                  <a:pt x="293197" y="209032"/>
                </a:cubicBezTo>
                <a:cubicBezTo>
                  <a:pt x="302233" y="205831"/>
                  <a:pt x="311255" y="203941"/>
                  <a:pt x="320229" y="203748"/>
                </a:cubicBezTo>
                <a:close/>
                <a:moveTo>
                  <a:pt x="595838" y="177247"/>
                </a:moveTo>
                <a:cubicBezTo>
                  <a:pt x="581242" y="176585"/>
                  <a:pt x="568771" y="187925"/>
                  <a:pt x="568413" y="202189"/>
                </a:cubicBezTo>
                <a:cubicBezTo>
                  <a:pt x="568081" y="215571"/>
                  <a:pt x="579697" y="227324"/>
                  <a:pt x="593768" y="227766"/>
                </a:cubicBezTo>
                <a:cubicBezTo>
                  <a:pt x="607895" y="228207"/>
                  <a:pt x="619703" y="217502"/>
                  <a:pt x="620338" y="203624"/>
                </a:cubicBezTo>
                <a:cubicBezTo>
                  <a:pt x="620945" y="190132"/>
                  <a:pt x="609550" y="177854"/>
                  <a:pt x="595838" y="177247"/>
                </a:cubicBezTo>
                <a:close/>
                <a:moveTo>
                  <a:pt x="51063" y="171702"/>
                </a:moveTo>
                <a:cubicBezTo>
                  <a:pt x="36964" y="171757"/>
                  <a:pt x="25404" y="182931"/>
                  <a:pt x="25155" y="196754"/>
                </a:cubicBezTo>
                <a:cubicBezTo>
                  <a:pt x="24935" y="210328"/>
                  <a:pt x="36605" y="222110"/>
                  <a:pt x="50456" y="222275"/>
                </a:cubicBezTo>
                <a:cubicBezTo>
                  <a:pt x="64748" y="222441"/>
                  <a:pt x="76418" y="211735"/>
                  <a:pt x="76943" y="197995"/>
                </a:cubicBezTo>
                <a:cubicBezTo>
                  <a:pt x="77494" y="183703"/>
                  <a:pt x="65631" y="171646"/>
                  <a:pt x="51063" y="171702"/>
                </a:cubicBezTo>
                <a:close/>
                <a:moveTo>
                  <a:pt x="41330" y="156244"/>
                </a:moveTo>
                <a:cubicBezTo>
                  <a:pt x="50490" y="154009"/>
                  <a:pt x="60360" y="154843"/>
                  <a:pt x="69410" y="159120"/>
                </a:cubicBezTo>
                <a:cubicBezTo>
                  <a:pt x="86103" y="167011"/>
                  <a:pt x="96422" y="187318"/>
                  <a:pt x="92642" y="204838"/>
                </a:cubicBezTo>
                <a:cubicBezTo>
                  <a:pt x="88144" y="225558"/>
                  <a:pt x="72032" y="239133"/>
                  <a:pt x="50180" y="238443"/>
                </a:cubicBezTo>
                <a:cubicBezTo>
                  <a:pt x="41406" y="238167"/>
                  <a:pt x="38233" y="241368"/>
                  <a:pt x="35584" y="248707"/>
                </a:cubicBezTo>
                <a:cubicBezTo>
                  <a:pt x="14505" y="307282"/>
                  <a:pt x="10946" y="366767"/>
                  <a:pt x="25597" y="427300"/>
                </a:cubicBezTo>
                <a:cubicBezTo>
                  <a:pt x="26590" y="431218"/>
                  <a:pt x="27390" y="435191"/>
                  <a:pt x="28521" y="440351"/>
                </a:cubicBezTo>
                <a:cubicBezTo>
                  <a:pt x="22810" y="441951"/>
                  <a:pt x="18892" y="443082"/>
                  <a:pt x="13760" y="444517"/>
                </a:cubicBezTo>
                <a:cubicBezTo>
                  <a:pt x="3248" y="409339"/>
                  <a:pt x="-3097" y="373471"/>
                  <a:pt x="1538" y="337383"/>
                </a:cubicBezTo>
                <a:cubicBezTo>
                  <a:pt x="5842" y="303998"/>
                  <a:pt x="15333" y="271303"/>
                  <a:pt x="21927" y="238167"/>
                </a:cubicBezTo>
                <a:cubicBezTo>
                  <a:pt x="22810" y="233808"/>
                  <a:pt x="21568" y="227710"/>
                  <a:pt x="18947" y="224151"/>
                </a:cubicBezTo>
                <a:cubicBezTo>
                  <a:pt x="6808" y="207652"/>
                  <a:pt x="5842" y="186821"/>
                  <a:pt x="17513" y="171784"/>
                </a:cubicBezTo>
                <a:cubicBezTo>
                  <a:pt x="23720" y="163783"/>
                  <a:pt x="32170" y="158479"/>
                  <a:pt x="41330" y="156244"/>
                </a:cubicBezTo>
                <a:close/>
                <a:moveTo>
                  <a:pt x="399393" y="42909"/>
                </a:moveTo>
                <a:cubicBezTo>
                  <a:pt x="413161" y="47434"/>
                  <a:pt x="426570" y="51159"/>
                  <a:pt x="439454" y="56235"/>
                </a:cubicBezTo>
                <a:cubicBezTo>
                  <a:pt x="490911" y="76487"/>
                  <a:pt x="534145" y="108216"/>
                  <a:pt x="568964" y="151147"/>
                </a:cubicBezTo>
                <a:cubicBezTo>
                  <a:pt x="575172" y="158817"/>
                  <a:pt x="580801" y="162376"/>
                  <a:pt x="591506" y="161383"/>
                </a:cubicBezTo>
                <a:cubicBezTo>
                  <a:pt x="615592" y="159148"/>
                  <a:pt x="634492" y="176144"/>
                  <a:pt x="636671" y="199596"/>
                </a:cubicBezTo>
                <a:cubicBezTo>
                  <a:pt x="638603" y="220233"/>
                  <a:pt x="622076" y="241147"/>
                  <a:pt x="601632" y="243961"/>
                </a:cubicBezTo>
                <a:cubicBezTo>
                  <a:pt x="577104" y="247327"/>
                  <a:pt x="555473" y="232787"/>
                  <a:pt x="553321" y="208342"/>
                </a:cubicBezTo>
                <a:cubicBezTo>
                  <a:pt x="552272" y="196533"/>
                  <a:pt x="557818" y="184173"/>
                  <a:pt x="561294" y="167646"/>
                </a:cubicBezTo>
                <a:cubicBezTo>
                  <a:pt x="520957" y="114755"/>
                  <a:pt x="464976" y="77839"/>
                  <a:pt x="396027" y="58856"/>
                </a:cubicBezTo>
                <a:cubicBezTo>
                  <a:pt x="396413" y="56152"/>
                  <a:pt x="396606" y="54000"/>
                  <a:pt x="397048" y="51904"/>
                </a:cubicBezTo>
                <a:cubicBezTo>
                  <a:pt x="397489" y="49724"/>
                  <a:pt x="398179" y="47572"/>
                  <a:pt x="399393" y="42909"/>
                </a:cubicBezTo>
                <a:close/>
                <a:moveTo>
                  <a:pt x="321284" y="15815"/>
                </a:moveTo>
                <a:cubicBezTo>
                  <a:pt x="307434" y="15760"/>
                  <a:pt x="294935" y="28534"/>
                  <a:pt x="295321" y="42385"/>
                </a:cubicBezTo>
                <a:cubicBezTo>
                  <a:pt x="295680" y="55959"/>
                  <a:pt x="307461" y="67354"/>
                  <a:pt x="321174" y="67382"/>
                </a:cubicBezTo>
                <a:cubicBezTo>
                  <a:pt x="335383" y="67410"/>
                  <a:pt x="347550" y="55132"/>
                  <a:pt x="347192" y="41143"/>
                </a:cubicBezTo>
                <a:cubicBezTo>
                  <a:pt x="346833" y="27900"/>
                  <a:pt x="334528" y="15870"/>
                  <a:pt x="321284" y="15815"/>
                </a:cubicBezTo>
                <a:close/>
                <a:moveTo>
                  <a:pt x="329120" y="696"/>
                </a:moveTo>
                <a:cubicBezTo>
                  <a:pt x="347467" y="3731"/>
                  <a:pt x="361649" y="19430"/>
                  <a:pt x="363387" y="38633"/>
                </a:cubicBezTo>
                <a:cubicBezTo>
                  <a:pt x="365098" y="57367"/>
                  <a:pt x="352572" y="75632"/>
                  <a:pt x="333783" y="81784"/>
                </a:cubicBezTo>
                <a:cubicBezTo>
                  <a:pt x="315297" y="87827"/>
                  <a:pt x="294935" y="80763"/>
                  <a:pt x="285472" y="62912"/>
                </a:cubicBezTo>
                <a:cubicBezTo>
                  <a:pt x="280809" y="54111"/>
                  <a:pt x="276229" y="53062"/>
                  <a:pt x="267262" y="54773"/>
                </a:cubicBezTo>
                <a:cubicBezTo>
                  <a:pt x="203693" y="66803"/>
                  <a:pt x="149230" y="95938"/>
                  <a:pt x="103016" y="141794"/>
                </a:cubicBezTo>
                <a:cubicBezTo>
                  <a:pt x="98601" y="137738"/>
                  <a:pt x="95594" y="134979"/>
                  <a:pt x="90517" y="130344"/>
                </a:cubicBezTo>
                <a:cubicBezTo>
                  <a:pt x="104643" y="118369"/>
                  <a:pt x="117225" y="106561"/>
                  <a:pt x="130937" y="96324"/>
                </a:cubicBezTo>
                <a:cubicBezTo>
                  <a:pt x="171661" y="65947"/>
                  <a:pt x="217406" y="46910"/>
                  <a:pt x="267455" y="38384"/>
                </a:cubicBezTo>
                <a:cubicBezTo>
                  <a:pt x="275263" y="37060"/>
                  <a:pt x="279760" y="34770"/>
                  <a:pt x="282740" y="26189"/>
                </a:cubicBezTo>
                <a:cubicBezTo>
                  <a:pt x="289472" y="6738"/>
                  <a:pt x="308399" y="-2753"/>
                  <a:pt x="329120" y="696"/>
                </a:cubicBezTo>
                <a:close/>
              </a:path>
            </a:pathLst>
          </a:custGeom>
          <a:solidFill>
            <a:schemeClr val="bg1"/>
          </a:solidFill>
          <a:ln w="2739"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E91AE1F1-F248-4CA8-B50E-DC9E7697AD28}"/>
              </a:ext>
            </a:extLst>
          </p:cNvPr>
          <p:cNvSpPr>
            <a:spLocks noChangeAspect="1"/>
          </p:cNvSpPr>
          <p:nvPr/>
        </p:nvSpPr>
        <p:spPr>
          <a:xfrm>
            <a:off x="2853317" y="3304108"/>
            <a:ext cx="450087" cy="462032"/>
          </a:xfrm>
          <a:custGeom>
            <a:avLst/>
            <a:gdLst>
              <a:gd name="connsiteX0" fmla="*/ 152539 w 616587"/>
              <a:gd name="connsiteY0" fmla="*/ 380970 h 632954"/>
              <a:gd name="connsiteX1" fmla="*/ 125755 w 616587"/>
              <a:gd name="connsiteY1" fmla="*/ 384220 h 632954"/>
              <a:gd name="connsiteX2" fmla="*/ 123321 w 616587"/>
              <a:gd name="connsiteY2" fmla="*/ 387269 h 632954"/>
              <a:gd name="connsiteX3" fmla="*/ 123364 w 616587"/>
              <a:gd name="connsiteY3" fmla="*/ 558600 h 632954"/>
              <a:gd name="connsiteX4" fmla="*/ 123359 w 616587"/>
              <a:gd name="connsiteY4" fmla="*/ 561253 h 632954"/>
              <a:gd name="connsiteX5" fmla="*/ 125307 w 616587"/>
              <a:gd name="connsiteY5" fmla="*/ 561253 h 632954"/>
              <a:gd name="connsiteX6" fmla="*/ 153829 w 616587"/>
              <a:gd name="connsiteY6" fmla="*/ 561941 h 632954"/>
              <a:gd name="connsiteX7" fmla="*/ 177484 w 616587"/>
              <a:gd name="connsiteY7" fmla="*/ 567578 h 632954"/>
              <a:gd name="connsiteX8" fmla="*/ 243296 w 616587"/>
              <a:gd name="connsiteY8" fmla="*/ 589409 h 632954"/>
              <a:gd name="connsiteX9" fmla="*/ 309345 w 616587"/>
              <a:gd name="connsiteY9" fmla="*/ 611254 h 632954"/>
              <a:gd name="connsiteX10" fmla="*/ 352809 w 616587"/>
              <a:gd name="connsiteY10" fmla="*/ 605242 h 632954"/>
              <a:gd name="connsiteX11" fmla="*/ 404414 w 616587"/>
              <a:gd name="connsiteY11" fmla="*/ 570046 h 632954"/>
              <a:gd name="connsiteX12" fmla="*/ 429419 w 616587"/>
              <a:gd name="connsiteY12" fmla="*/ 552709 h 632954"/>
              <a:gd name="connsiteX13" fmla="*/ 473864 w 616587"/>
              <a:gd name="connsiteY13" fmla="*/ 522239 h 632954"/>
              <a:gd name="connsiteX14" fmla="*/ 541495 w 616587"/>
              <a:gd name="connsiteY14" fmla="*/ 475837 h 632954"/>
              <a:gd name="connsiteX15" fmla="*/ 588206 w 616587"/>
              <a:gd name="connsiteY15" fmla="*/ 443720 h 632954"/>
              <a:gd name="connsiteX16" fmla="*/ 596978 w 616587"/>
              <a:gd name="connsiteY16" fmla="*/ 423174 h 632954"/>
              <a:gd name="connsiteX17" fmla="*/ 564384 w 616587"/>
              <a:gd name="connsiteY17" fmla="*/ 408576 h 632954"/>
              <a:gd name="connsiteX18" fmla="*/ 533428 w 616587"/>
              <a:gd name="connsiteY18" fmla="*/ 427453 h 632954"/>
              <a:gd name="connsiteX19" fmla="*/ 497493 w 616587"/>
              <a:gd name="connsiteY19" fmla="*/ 449727 h 632954"/>
              <a:gd name="connsiteX20" fmla="*/ 405360 w 616587"/>
              <a:gd name="connsiteY20" fmla="*/ 506406 h 632954"/>
              <a:gd name="connsiteX21" fmla="*/ 384225 w 616587"/>
              <a:gd name="connsiteY21" fmla="*/ 512512 h 632954"/>
              <a:gd name="connsiteX22" fmla="*/ 276746 w 616587"/>
              <a:gd name="connsiteY22" fmla="*/ 512512 h 632954"/>
              <a:gd name="connsiteX23" fmla="*/ 266899 w 616587"/>
              <a:gd name="connsiteY23" fmla="*/ 512116 h 632954"/>
              <a:gd name="connsiteX24" fmla="*/ 246125 w 616587"/>
              <a:gd name="connsiteY24" fmla="*/ 482257 h 632954"/>
              <a:gd name="connsiteX25" fmla="*/ 271109 w 616587"/>
              <a:gd name="connsiteY25" fmla="*/ 462167 h 632954"/>
              <a:gd name="connsiteX26" fmla="*/ 369997 w 616587"/>
              <a:gd name="connsiteY26" fmla="*/ 462232 h 632954"/>
              <a:gd name="connsiteX27" fmla="*/ 390581 w 616587"/>
              <a:gd name="connsiteY27" fmla="*/ 448115 h 632954"/>
              <a:gd name="connsiteX28" fmla="*/ 374791 w 616587"/>
              <a:gd name="connsiteY28" fmla="*/ 419743 h 632954"/>
              <a:gd name="connsiteX29" fmla="*/ 361319 w 616587"/>
              <a:gd name="connsiteY29" fmla="*/ 419171 h 632954"/>
              <a:gd name="connsiteX30" fmla="*/ 267183 w 616587"/>
              <a:gd name="connsiteY30" fmla="*/ 419150 h 632954"/>
              <a:gd name="connsiteX31" fmla="*/ 247523 w 616587"/>
              <a:gd name="connsiteY31" fmla="*/ 412317 h 632954"/>
              <a:gd name="connsiteX32" fmla="*/ 227820 w 616587"/>
              <a:gd name="connsiteY32" fmla="*/ 398604 h 632954"/>
              <a:gd name="connsiteX33" fmla="*/ 152539 w 616587"/>
              <a:gd name="connsiteY33" fmla="*/ 380970 h 632954"/>
              <a:gd name="connsiteX34" fmla="*/ 19432 w 616587"/>
              <a:gd name="connsiteY34" fmla="*/ 361129 h 632954"/>
              <a:gd name="connsiteX35" fmla="*/ 19432 w 616587"/>
              <a:gd name="connsiteY35" fmla="*/ 580616 h 632954"/>
              <a:gd name="connsiteX36" fmla="*/ 103966 w 616587"/>
              <a:gd name="connsiteY36" fmla="*/ 580616 h 632954"/>
              <a:gd name="connsiteX37" fmla="*/ 103966 w 616587"/>
              <a:gd name="connsiteY37" fmla="*/ 361129 h 632954"/>
              <a:gd name="connsiteX38" fmla="*/ 19432 w 616587"/>
              <a:gd name="connsiteY38" fmla="*/ 361129 h 632954"/>
              <a:gd name="connsiteX39" fmla="*/ 9628 w 616587"/>
              <a:gd name="connsiteY39" fmla="*/ 341852 h 632954"/>
              <a:gd name="connsiteX40" fmla="*/ 113684 w 616587"/>
              <a:gd name="connsiteY40" fmla="*/ 341852 h 632954"/>
              <a:gd name="connsiteX41" fmla="*/ 123351 w 616587"/>
              <a:gd name="connsiteY41" fmla="*/ 351467 h 632954"/>
              <a:gd name="connsiteX42" fmla="*/ 123359 w 616587"/>
              <a:gd name="connsiteY42" fmla="*/ 362862 h 632954"/>
              <a:gd name="connsiteX43" fmla="*/ 123359 w 616587"/>
              <a:gd name="connsiteY43" fmla="*/ 364685 h 632954"/>
              <a:gd name="connsiteX44" fmla="*/ 148067 w 616587"/>
              <a:gd name="connsiteY44" fmla="*/ 361903 h 632954"/>
              <a:gd name="connsiteX45" fmla="*/ 172307 w 616587"/>
              <a:gd name="connsiteY45" fmla="*/ 362037 h 632954"/>
              <a:gd name="connsiteX46" fmla="*/ 201237 w 616587"/>
              <a:gd name="connsiteY46" fmla="*/ 366801 h 632954"/>
              <a:gd name="connsiteX47" fmla="*/ 257813 w 616587"/>
              <a:gd name="connsiteY47" fmla="*/ 395891 h 632954"/>
              <a:gd name="connsiteX48" fmla="*/ 268963 w 616587"/>
              <a:gd name="connsiteY48" fmla="*/ 399963 h 632954"/>
              <a:gd name="connsiteX49" fmla="*/ 369794 w 616587"/>
              <a:gd name="connsiteY49" fmla="*/ 399903 h 632954"/>
              <a:gd name="connsiteX50" fmla="*/ 409901 w 616587"/>
              <a:gd name="connsiteY50" fmla="*/ 431112 h 632954"/>
              <a:gd name="connsiteX51" fmla="*/ 377281 w 616587"/>
              <a:gd name="connsiteY51" fmla="*/ 480687 h 632954"/>
              <a:gd name="connsiteX52" fmla="*/ 364234 w 616587"/>
              <a:gd name="connsiteY52" fmla="*/ 481332 h 632954"/>
              <a:gd name="connsiteX53" fmla="*/ 273947 w 616587"/>
              <a:gd name="connsiteY53" fmla="*/ 481375 h 632954"/>
              <a:gd name="connsiteX54" fmla="*/ 270515 w 616587"/>
              <a:gd name="connsiteY54" fmla="*/ 481406 h 632954"/>
              <a:gd name="connsiteX55" fmla="*/ 264861 w 616587"/>
              <a:gd name="connsiteY55" fmla="*/ 487770 h 632954"/>
              <a:gd name="connsiteX56" fmla="*/ 271100 w 616587"/>
              <a:gd name="connsiteY56" fmla="*/ 493235 h 632954"/>
              <a:gd name="connsiteX57" fmla="*/ 351506 w 616587"/>
              <a:gd name="connsiteY57" fmla="*/ 493244 h 632954"/>
              <a:gd name="connsiteX58" fmla="*/ 383537 w 616587"/>
              <a:gd name="connsiteY58" fmla="*/ 493278 h 632954"/>
              <a:gd name="connsiteX59" fmla="*/ 395883 w 616587"/>
              <a:gd name="connsiteY59" fmla="*/ 489670 h 632954"/>
              <a:gd name="connsiteX60" fmla="*/ 465178 w 616587"/>
              <a:gd name="connsiteY60" fmla="*/ 447061 h 632954"/>
              <a:gd name="connsiteX61" fmla="*/ 549592 w 616587"/>
              <a:gd name="connsiteY61" fmla="*/ 395018 h 632954"/>
              <a:gd name="connsiteX62" fmla="*/ 566336 w 616587"/>
              <a:gd name="connsiteY62" fmla="*/ 387054 h 632954"/>
              <a:gd name="connsiteX63" fmla="*/ 611370 w 616587"/>
              <a:gd name="connsiteY63" fmla="*/ 406705 h 632954"/>
              <a:gd name="connsiteX64" fmla="*/ 598212 w 616587"/>
              <a:gd name="connsiteY64" fmla="*/ 460245 h 632954"/>
              <a:gd name="connsiteX65" fmla="*/ 497149 w 616587"/>
              <a:gd name="connsiteY65" fmla="*/ 529648 h 632954"/>
              <a:gd name="connsiteX66" fmla="*/ 363800 w 616587"/>
              <a:gd name="connsiteY66" fmla="*/ 621088 h 632954"/>
              <a:gd name="connsiteX67" fmla="*/ 331683 w 616587"/>
              <a:gd name="connsiteY67" fmla="*/ 632629 h 632954"/>
              <a:gd name="connsiteX68" fmla="*/ 297399 w 616587"/>
              <a:gd name="connsiteY68" fmla="*/ 627680 h 632954"/>
              <a:gd name="connsiteX69" fmla="*/ 193162 w 616587"/>
              <a:gd name="connsiteY69" fmla="*/ 593034 h 632954"/>
              <a:gd name="connsiteX70" fmla="*/ 163681 w 616587"/>
              <a:gd name="connsiteY70" fmla="*/ 583355 h 632954"/>
              <a:gd name="connsiteX71" fmla="*/ 145513 w 616587"/>
              <a:gd name="connsiteY71" fmla="*/ 580569 h 632954"/>
              <a:gd name="connsiteX72" fmla="*/ 123355 w 616587"/>
              <a:gd name="connsiteY72" fmla="*/ 580539 h 632954"/>
              <a:gd name="connsiteX73" fmla="*/ 123372 w 616587"/>
              <a:gd name="connsiteY73" fmla="*/ 589603 h 632954"/>
              <a:gd name="connsiteX74" fmla="*/ 113091 w 616587"/>
              <a:gd name="connsiteY74" fmla="*/ 599953 h 632954"/>
              <a:gd name="connsiteX75" fmla="*/ 10324 w 616587"/>
              <a:gd name="connsiteY75" fmla="*/ 599957 h 632954"/>
              <a:gd name="connsiteX76" fmla="*/ 0 w 616587"/>
              <a:gd name="connsiteY76" fmla="*/ 589569 h 632954"/>
              <a:gd name="connsiteX77" fmla="*/ 56 w 616587"/>
              <a:gd name="connsiteY77" fmla="*/ 467671 h 632954"/>
              <a:gd name="connsiteX78" fmla="*/ 39 w 616587"/>
              <a:gd name="connsiteY78" fmla="*/ 353084 h 632954"/>
              <a:gd name="connsiteX79" fmla="*/ 520 w 616587"/>
              <a:gd name="connsiteY79" fmla="*/ 348625 h 632954"/>
              <a:gd name="connsiteX80" fmla="*/ 9628 w 616587"/>
              <a:gd name="connsiteY80" fmla="*/ 341852 h 632954"/>
              <a:gd name="connsiteX81" fmla="*/ 446464 w 616587"/>
              <a:gd name="connsiteY81" fmla="*/ 169975 h 632954"/>
              <a:gd name="connsiteX82" fmla="*/ 454583 w 616587"/>
              <a:gd name="connsiteY82" fmla="*/ 170001 h 632954"/>
              <a:gd name="connsiteX83" fmla="*/ 457924 w 616587"/>
              <a:gd name="connsiteY83" fmla="*/ 174250 h 632954"/>
              <a:gd name="connsiteX84" fmla="*/ 457034 w 616587"/>
              <a:gd name="connsiteY84" fmla="*/ 184002 h 632954"/>
              <a:gd name="connsiteX85" fmla="*/ 465771 w 616587"/>
              <a:gd name="connsiteY85" fmla="*/ 187008 h 632954"/>
              <a:gd name="connsiteX86" fmla="*/ 470265 w 616587"/>
              <a:gd name="connsiteY86" fmla="*/ 192963 h 632954"/>
              <a:gd name="connsiteX87" fmla="*/ 470299 w 616587"/>
              <a:gd name="connsiteY87" fmla="*/ 200046 h 632954"/>
              <a:gd name="connsiteX88" fmla="*/ 464253 w 616587"/>
              <a:gd name="connsiteY88" fmla="*/ 203447 h 632954"/>
              <a:gd name="connsiteX89" fmla="*/ 455928 w 616587"/>
              <a:gd name="connsiteY89" fmla="*/ 200093 h 632954"/>
              <a:gd name="connsiteX90" fmla="*/ 443467 w 616587"/>
              <a:gd name="connsiteY90" fmla="*/ 200003 h 632954"/>
              <a:gd name="connsiteX91" fmla="*/ 440784 w 616587"/>
              <a:gd name="connsiteY91" fmla="*/ 210305 h 632954"/>
              <a:gd name="connsiteX92" fmla="*/ 451293 w 616587"/>
              <a:gd name="connsiteY92" fmla="*/ 215891 h 632954"/>
              <a:gd name="connsiteX93" fmla="*/ 464520 w 616587"/>
              <a:gd name="connsiteY93" fmla="*/ 221911 h 632954"/>
              <a:gd name="connsiteX94" fmla="*/ 474806 w 616587"/>
              <a:gd name="connsiteY94" fmla="*/ 238462 h 632954"/>
              <a:gd name="connsiteX95" fmla="*/ 453327 w 616587"/>
              <a:gd name="connsiteY95" fmla="*/ 265698 h 632954"/>
              <a:gd name="connsiteX96" fmla="*/ 448528 w 616587"/>
              <a:gd name="connsiteY96" fmla="*/ 266649 h 632954"/>
              <a:gd name="connsiteX97" fmla="*/ 447621 w 616587"/>
              <a:gd name="connsiteY97" fmla="*/ 276203 h 632954"/>
              <a:gd name="connsiteX98" fmla="*/ 442048 w 616587"/>
              <a:gd name="connsiteY98" fmla="*/ 281768 h 632954"/>
              <a:gd name="connsiteX99" fmla="*/ 435662 w 616587"/>
              <a:gd name="connsiteY99" fmla="*/ 281316 h 632954"/>
              <a:gd name="connsiteX100" fmla="*/ 432928 w 616587"/>
              <a:gd name="connsiteY100" fmla="*/ 277029 h 632954"/>
              <a:gd name="connsiteX101" fmla="*/ 433934 w 616587"/>
              <a:gd name="connsiteY101" fmla="*/ 266571 h 632954"/>
              <a:gd name="connsiteX102" fmla="*/ 425471 w 616587"/>
              <a:gd name="connsiteY102" fmla="*/ 263991 h 632954"/>
              <a:gd name="connsiteX103" fmla="*/ 421477 w 616587"/>
              <a:gd name="connsiteY103" fmla="*/ 261979 h 632954"/>
              <a:gd name="connsiteX104" fmla="*/ 418694 w 616587"/>
              <a:gd name="connsiteY104" fmla="*/ 258173 h 632954"/>
              <a:gd name="connsiteX105" fmla="*/ 418845 w 616587"/>
              <a:gd name="connsiteY105" fmla="*/ 247729 h 632954"/>
              <a:gd name="connsiteX106" fmla="*/ 423274 w 616587"/>
              <a:gd name="connsiteY106" fmla="*/ 245355 h 632954"/>
              <a:gd name="connsiteX107" fmla="*/ 425983 w 616587"/>
              <a:gd name="connsiteY107" fmla="*/ 246606 h 632954"/>
              <a:gd name="connsiteX108" fmla="*/ 448713 w 616587"/>
              <a:gd name="connsiteY108" fmla="*/ 250257 h 632954"/>
              <a:gd name="connsiteX109" fmla="*/ 454849 w 616587"/>
              <a:gd name="connsiteY109" fmla="*/ 244099 h 632954"/>
              <a:gd name="connsiteX110" fmla="*/ 450983 w 616587"/>
              <a:gd name="connsiteY110" fmla="*/ 236656 h 632954"/>
              <a:gd name="connsiteX111" fmla="*/ 436445 w 616587"/>
              <a:gd name="connsiteY111" fmla="*/ 230425 h 632954"/>
              <a:gd name="connsiteX112" fmla="*/ 424173 w 616587"/>
              <a:gd name="connsiteY112" fmla="*/ 222057 h 632954"/>
              <a:gd name="connsiteX113" fmla="*/ 435262 w 616587"/>
              <a:gd name="connsiteY113" fmla="*/ 185808 h 632954"/>
              <a:gd name="connsiteX114" fmla="*/ 440865 w 616587"/>
              <a:gd name="connsiteY114" fmla="*/ 184449 h 632954"/>
              <a:gd name="connsiteX115" fmla="*/ 442491 w 616587"/>
              <a:gd name="connsiteY115" fmla="*/ 182652 h 632954"/>
              <a:gd name="connsiteX116" fmla="*/ 443342 w 616587"/>
              <a:gd name="connsiteY116" fmla="*/ 173248 h 632954"/>
              <a:gd name="connsiteX117" fmla="*/ 446464 w 616587"/>
              <a:gd name="connsiteY117" fmla="*/ 169975 h 632954"/>
              <a:gd name="connsiteX118" fmla="*/ 445948 w 616587"/>
              <a:gd name="connsiteY118" fmla="*/ 154078 h 632954"/>
              <a:gd name="connsiteX119" fmla="*/ 374886 w 616587"/>
              <a:gd name="connsiteY119" fmla="*/ 226981 h 632954"/>
              <a:gd name="connsiteX120" fmla="*/ 446645 w 616587"/>
              <a:gd name="connsiteY120" fmla="*/ 297519 h 632954"/>
              <a:gd name="connsiteX121" fmla="*/ 518232 w 616587"/>
              <a:gd name="connsiteY121" fmla="*/ 225777 h 632954"/>
              <a:gd name="connsiteX122" fmla="*/ 445948 w 616587"/>
              <a:gd name="connsiteY122" fmla="*/ 154078 h 632954"/>
              <a:gd name="connsiteX123" fmla="*/ 446365 w 616587"/>
              <a:gd name="connsiteY123" fmla="*/ 134982 h 632954"/>
              <a:gd name="connsiteX124" fmla="*/ 537487 w 616587"/>
              <a:gd name="connsiteY124" fmla="*/ 226448 h 632954"/>
              <a:gd name="connsiteX125" fmla="*/ 446146 w 616587"/>
              <a:gd name="connsiteY125" fmla="*/ 316675 h 632954"/>
              <a:gd name="connsiteX126" fmla="*/ 355677 w 616587"/>
              <a:gd name="connsiteY126" fmla="*/ 225390 h 632954"/>
              <a:gd name="connsiteX127" fmla="*/ 446365 w 616587"/>
              <a:gd name="connsiteY127" fmla="*/ 134982 h 632954"/>
              <a:gd name="connsiteX128" fmla="*/ 137610 w 616587"/>
              <a:gd name="connsiteY128" fmla="*/ 92442 h 632954"/>
              <a:gd name="connsiteX129" fmla="*/ 145040 w 616587"/>
              <a:gd name="connsiteY129" fmla="*/ 92592 h 632954"/>
              <a:gd name="connsiteX130" fmla="*/ 147810 w 616587"/>
              <a:gd name="connsiteY130" fmla="*/ 97266 h 632954"/>
              <a:gd name="connsiteX131" fmla="*/ 147027 w 616587"/>
              <a:gd name="connsiteY131" fmla="*/ 103760 h 632954"/>
              <a:gd name="connsiteX132" fmla="*/ 152884 w 616587"/>
              <a:gd name="connsiteY132" fmla="*/ 105763 h 632954"/>
              <a:gd name="connsiteX133" fmla="*/ 157639 w 616587"/>
              <a:gd name="connsiteY133" fmla="*/ 111702 h 632954"/>
              <a:gd name="connsiteX134" fmla="*/ 157373 w 616587"/>
              <a:gd name="connsiteY134" fmla="*/ 118307 h 632954"/>
              <a:gd name="connsiteX135" fmla="*/ 152243 w 616587"/>
              <a:gd name="connsiteY135" fmla="*/ 120865 h 632954"/>
              <a:gd name="connsiteX136" fmla="*/ 144885 w 616587"/>
              <a:gd name="connsiteY136" fmla="*/ 118036 h 632954"/>
              <a:gd name="connsiteX137" fmla="*/ 136217 w 616587"/>
              <a:gd name="connsiteY137" fmla="*/ 117846 h 632954"/>
              <a:gd name="connsiteX138" fmla="*/ 132794 w 616587"/>
              <a:gd name="connsiteY138" fmla="*/ 120908 h 632954"/>
              <a:gd name="connsiteX139" fmla="*/ 134785 w 616587"/>
              <a:gd name="connsiteY139" fmla="*/ 125703 h 632954"/>
              <a:gd name="connsiteX140" fmla="*/ 145105 w 616587"/>
              <a:gd name="connsiteY140" fmla="*/ 130317 h 632954"/>
              <a:gd name="connsiteX141" fmla="*/ 153524 w 616587"/>
              <a:gd name="connsiteY141" fmla="*/ 134492 h 632954"/>
              <a:gd name="connsiteX142" fmla="*/ 152131 w 616587"/>
              <a:gd name="connsiteY142" fmla="*/ 166944 h 632954"/>
              <a:gd name="connsiteX143" fmla="*/ 141983 w 616587"/>
              <a:gd name="connsiteY143" fmla="*/ 170715 h 632954"/>
              <a:gd name="connsiteX144" fmla="*/ 139996 w 616587"/>
              <a:gd name="connsiteY144" fmla="*/ 172672 h 632954"/>
              <a:gd name="connsiteX145" fmla="*/ 139330 w 616587"/>
              <a:gd name="connsiteY145" fmla="*/ 179505 h 632954"/>
              <a:gd name="connsiteX146" fmla="*/ 135851 w 616587"/>
              <a:gd name="connsiteY146" fmla="*/ 183138 h 632954"/>
              <a:gd name="connsiteX147" fmla="*/ 129668 w 616587"/>
              <a:gd name="connsiteY147" fmla="*/ 183117 h 632954"/>
              <a:gd name="connsiteX148" fmla="*/ 126159 w 616587"/>
              <a:gd name="connsiteY148" fmla="*/ 178253 h 632954"/>
              <a:gd name="connsiteX149" fmla="*/ 126830 w 616587"/>
              <a:gd name="connsiteY149" fmla="*/ 172281 h 632954"/>
              <a:gd name="connsiteX150" fmla="*/ 126834 w 616587"/>
              <a:gd name="connsiteY150" fmla="*/ 171154 h 632954"/>
              <a:gd name="connsiteX151" fmla="*/ 118509 w 616587"/>
              <a:gd name="connsiteY151" fmla="*/ 168118 h 632954"/>
              <a:gd name="connsiteX152" fmla="*/ 114476 w 616587"/>
              <a:gd name="connsiteY152" fmla="*/ 162296 h 632954"/>
              <a:gd name="connsiteX153" fmla="*/ 114807 w 616587"/>
              <a:gd name="connsiteY153" fmla="*/ 155678 h 632954"/>
              <a:gd name="connsiteX154" fmla="*/ 120126 w 616587"/>
              <a:gd name="connsiteY154" fmla="*/ 152844 h 632954"/>
              <a:gd name="connsiteX155" fmla="*/ 122775 w 616587"/>
              <a:gd name="connsiteY155" fmla="*/ 154259 h 632954"/>
              <a:gd name="connsiteX156" fmla="*/ 139377 w 616587"/>
              <a:gd name="connsiteY156" fmla="*/ 156560 h 632954"/>
              <a:gd name="connsiteX157" fmla="*/ 143617 w 616587"/>
              <a:gd name="connsiteY157" fmla="*/ 152543 h 632954"/>
              <a:gd name="connsiteX158" fmla="*/ 140667 w 616587"/>
              <a:gd name="connsiteY158" fmla="*/ 146945 h 632954"/>
              <a:gd name="connsiteX159" fmla="*/ 130816 w 616587"/>
              <a:gd name="connsiteY159" fmla="*/ 142782 h 632954"/>
              <a:gd name="connsiteX160" fmla="*/ 118410 w 616587"/>
              <a:gd name="connsiteY160" fmla="*/ 134010 h 632954"/>
              <a:gd name="connsiteX161" fmla="*/ 129152 w 616587"/>
              <a:gd name="connsiteY161" fmla="*/ 104895 h 632954"/>
              <a:gd name="connsiteX162" fmla="*/ 133680 w 616587"/>
              <a:gd name="connsiteY162" fmla="*/ 103708 h 632954"/>
              <a:gd name="connsiteX163" fmla="*/ 134540 w 616587"/>
              <a:gd name="connsiteY163" fmla="*/ 95942 h 632954"/>
              <a:gd name="connsiteX164" fmla="*/ 137610 w 616587"/>
              <a:gd name="connsiteY164" fmla="*/ 92442 h 632954"/>
              <a:gd name="connsiteX165" fmla="*/ 137721 w 616587"/>
              <a:gd name="connsiteY165" fmla="*/ 82448 h 632954"/>
              <a:gd name="connsiteX166" fmla="*/ 82496 w 616587"/>
              <a:gd name="connsiteY166" fmla="*/ 138460 h 632954"/>
              <a:gd name="connsiteX167" fmla="*/ 137730 w 616587"/>
              <a:gd name="connsiteY167" fmla="*/ 193213 h 632954"/>
              <a:gd name="connsiteX168" fmla="*/ 193338 w 616587"/>
              <a:gd name="connsiteY168" fmla="*/ 137906 h 632954"/>
              <a:gd name="connsiteX169" fmla="*/ 137721 w 616587"/>
              <a:gd name="connsiteY169" fmla="*/ 82448 h 632954"/>
              <a:gd name="connsiteX170" fmla="*/ 427239 w 616587"/>
              <a:gd name="connsiteY170" fmla="*/ 75121 h 632954"/>
              <a:gd name="connsiteX171" fmla="*/ 427166 w 616587"/>
              <a:gd name="connsiteY171" fmla="*/ 76759 h 632954"/>
              <a:gd name="connsiteX172" fmla="*/ 427136 w 616587"/>
              <a:gd name="connsiteY172" fmla="*/ 96965 h 632954"/>
              <a:gd name="connsiteX173" fmla="*/ 419404 w 616587"/>
              <a:gd name="connsiteY173" fmla="*/ 106825 h 632954"/>
              <a:gd name="connsiteX174" fmla="*/ 381800 w 616587"/>
              <a:gd name="connsiteY174" fmla="*/ 122499 h 632954"/>
              <a:gd name="connsiteX175" fmla="*/ 368935 w 616587"/>
              <a:gd name="connsiteY175" fmla="*/ 120985 h 632954"/>
              <a:gd name="connsiteX176" fmla="*/ 358464 w 616587"/>
              <a:gd name="connsiteY176" fmla="*/ 110489 h 632954"/>
              <a:gd name="connsiteX177" fmla="*/ 353953 w 616587"/>
              <a:gd name="connsiteY177" fmla="*/ 105565 h 632954"/>
              <a:gd name="connsiteX178" fmla="*/ 326480 w 616587"/>
              <a:gd name="connsiteY178" fmla="*/ 133051 h 632954"/>
              <a:gd name="connsiteX179" fmla="*/ 327198 w 616587"/>
              <a:gd name="connsiteY179" fmla="*/ 133941 h 632954"/>
              <a:gd name="connsiteX180" fmla="*/ 341475 w 616587"/>
              <a:gd name="connsiteY180" fmla="*/ 148226 h 632954"/>
              <a:gd name="connsiteX181" fmla="*/ 343087 w 616587"/>
              <a:gd name="connsiteY181" fmla="*/ 161233 h 632954"/>
              <a:gd name="connsiteX182" fmla="*/ 327736 w 616587"/>
              <a:gd name="connsiteY182" fmla="*/ 198295 h 632954"/>
              <a:gd name="connsiteX183" fmla="*/ 317394 w 616587"/>
              <a:gd name="connsiteY183" fmla="*/ 206482 h 632954"/>
              <a:gd name="connsiteX184" fmla="*/ 298263 w 616587"/>
              <a:gd name="connsiteY184" fmla="*/ 206487 h 632954"/>
              <a:gd name="connsiteX185" fmla="*/ 295959 w 616587"/>
              <a:gd name="connsiteY185" fmla="*/ 206487 h 632954"/>
              <a:gd name="connsiteX186" fmla="*/ 295959 w 616587"/>
              <a:gd name="connsiteY186" fmla="*/ 245118 h 632954"/>
              <a:gd name="connsiteX187" fmla="*/ 298195 w 616587"/>
              <a:gd name="connsiteY187" fmla="*/ 245118 h 632954"/>
              <a:gd name="connsiteX188" fmla="*/ 318186 w 616587"/>
              <a:gd name="connsiteY188" fmla="*/ 245127 h 632954"/>
              <a:gd name="connsiteX189" fmla="*/ 327590 w 616587"/>
              <a:gd name="connsiteY189" fmla="*/ 252446 h 632954"/>
              <a:gd name="connsiteX190" fmla="*/ 343285 w 616587"/>
              <a:gd name="connsiteY190" fmla="*/ 290484 h 632954"/>
              <a:gd name="connsiteX191" fmla="*/ 341668 w 616587"/>
              <a:gd name="connsiteY191" fmla="*/ 303508 h 632954"/>
              <a:gd name="connsiteX192" fmla="*/ 326304 w 616587"/>
              <a:gd name="connsiteY192" fmla="*/ 318778 h 632954"/>
              <a:gd name="connsiteX193" fmla="*/ 354190 w 616587"/>
              <a:gd name="connsiteY193" fmla="*/ 346182 h 632954"/>
              <a:gd name="connsiteX194" fmla="*/ 369343 w 616587"/>
              <a:gd name="connsiteY194" fmla="*/ 330547 h 632954"/>
              <a:gd name="connsiteX195" fmla="*/ 381684 w 616587"/>
              <a:gd name="connsiteY195" fmla="*/ 329029 h 632954"/>
              <a:gd name="connsiteX196" fmla="*/ 419714 w 616587"/>
              <a:gd name="connsiteY196" fmla="*/ 344789 h 632954"/>
              <a:gd name="connsiteX197" fmla="*/ 427114 w 616587"/>
              <a:gd name="connsiteY197" fmla="*/ 354232 h 632954"/>
              <a:gd name="connsiteX198" fmla="*/ 427157 w 616587"/>
              <a:gd name="connsiteY198" fmla="*/ 374003 h 632954"/>
              <a:gd name="connsiteX199" fmla="*/ 427157 w 616587"/>
              <a:gd name="connsiteY199" fmla="*/ 376334 h 632954"/>
              <a:gd name="connsiteX200" fmla="*/ 465991 w 616587"/>
              <a:gd name="connsiteY200" fmla="*/ 376334 h 632954"/>
              <a:gd name="connsiteX201" fmla="*/ 465991 w 616587"/>
              <a:gd name="connsiteY201" fmla="*/ 374093 h 632954"/>
              <a:gd name="connsiteX202" fmla="*/ 465995 w 616587"/>
              <a:gd name="connsiteY202" fmla="*/ 355178 h 632954"/>
              <a:gd name="connsiteX203" fmla="*/ 474595 w 616587"/>
              <a:gd name="connsiteY203" fmla="*/ 344428 h 632954"/>
              <a:gd name="connsiteX204" fmla="*/ 510427 w 616587"/>
              <a:gd name="connsiteY204" fmla="*/ 329519 h 632954"/>
              <a:gd name="connsiteX205" fmla="*/ 524665 w 616587"/>
              <a:gd name="connsiteY205" fmla="*/ 331020 h 632954"/>
              <a:gd name="connsiteX206" fmla="*/ 539298 w 616587"/>
              <a:gd name="connsiteY206" fmla="*/ 345804 h 632954"/>
              <a:gd name="connsiteX207" fmla="*/ 566667 w 616587"/>
              <a:gd name="connsiteY207" fmla="*/ 318064 h 632954"/>
              <a:gd name="connsiteX208" fmla="*/ 564681 w 616587"/>
              <a:gd name="connsiteY208" fmla="*/ 316426 h 632954"/>
              <a:gd name="connsiteX209" fmla="*/ 551299 w 616587"/>
              <a:gd name="connsiteY209" fmla="*/ 303061 h 632954"/>
              <a:gd name="connsiteX210" fmla="*/ 548177 w 616587"/>
              <a:gd name="connsiteY210" fmla="*/ 296241 h 632954"/>
              <a:gd name="connsiteX211" fmla="*/ 551196 w 616587"/>
              <a:gd name="connsiteY211" fmla="*/ 288192 h 632954"/>
              <a:gd name="connsiteX212" fmla="*/ 565489 w 616587"/>
              <a:gd name="connsiteY212" fmla="*/ 252781 h 632954"/>
              <a:gd name="connsiteX213" fmla="*/ 575280 w 616587"/>
              <a:gd name="connsiteY213" fmla="*/ 245127 h 632954"/>
              <a:gd name="connsiteX214" fmla="*/ 594841 w 616587"/>
              <a:gd name="connsiteY214" fmla="*/ 245123 h 632954"/>
              <a:gd name="connsiteX215" fmla="*/ 597103 w 616587"/>
              <a:gd name="connsiteY215" fmla="*/ 245123 h 632954"/>
              <a:gd name="connsiteX216" fmla="*/ 597103 w 616587"/>
              <a:gd name="connsiteY216" fmla="*/ 206371 h 632954"/>
              <a:gd name="connsiteX217" fmla="*/ 575474 w 616587"/>
              <a:gd name="connsiteY217" fmla="*/ 206371 h 632954"/>
              <a:gd name="connsiteX218" fmla="*/ 565433 w 616587"/>
              <a:gd name="connsiteY218" fmla="*/ 198484 h 632954"/>
              <a:gd name="connsiteX219" fmla="*/ 562845 w 616587"/>
              <a:gd name="connsiteY219" fmla="*/ 189209 h 632954"/>
              <a:gd name="connsiteX220" fmla="*/ 550052 w 616587"/>
              <a:gd name="connsiteY220" fmla="*/ 161216 h 632954"/>
              <a:gd name="connsiteX221" fmla="*/ 551136 w 616587"/>
              <a:gd name="connsiteY221" fmla="*/ 148320 h 632954"/>
              <a:gd name="connsiteX222" fmla="*/ 555414 w 616587"/>
              <a:gd name="connsiteY222" fmla="*/ 144093 h 632954"/>
              <a:gd name="connsiteX223" fmla="*/ 566706 w 616587"/>
              <a:gd name="connsiteY223" fmla="*/ 133102 h 632954"/>
              <a:gd name="connsiteX224" fmla="*/ 539409 w 616587"/>
              <a:gd name="connsiteY224" fmla="*/ 105625 h 632954"/>
              <a:gd name="connsiteX225" fmla="*/ 538408 w 616587"/>
              <a:gd name="connsiteY225" fmla="*/ 106451 h 632954"/>
              <a:gd name="connsiteX226" fmla="*/ 524536 w 616587"/>
              <a:gd name="connsiteY226" fmla="*/ 120516 h 632954"/>
              <a:gd name="connsiteX227" fmla="*/ 511373 w 616587"/>
              <a:gd name="connsiteY227" fmla="*/ 122640 h 632954"/>
              <a:gd name="connsiteX228" fmla="*/ 473180 w 616587"/>
              <a:gd name="connsiteY228" fmla="*/ 106709 h 632954"/>
              <a:gd name="connsiteX229" fmla="*/ 465724 w 616587"/>
              <a:gd name="connsiteY229" fmla="*/ 97214 h 632954"/>
              <a:gd name="connsiteX230" fmla="*/ 465715 w 616587"/>
              <a:gd name="connsiteY230" fmla="*/ 77438 h 632954"/>
              <a:gd name="connsiteX231" fmla="*/ 465715 w 616587"/>
              <a:gd name="connsiteY231" fmla="*/ 75121 h 632954"/>
              <a:gd name="connsiteX232" fmla="*/ 427239 w 616587"/>
              <a:gd name="connsiteY232" fmla="*/ 75121 h 632954"/>
              <a:gd name="connsiteX233" fmla="*/ 138340 w 616587"/>
              <a:gd name="connsiteY233" fmla="*/ 63188 h 632954"/>
              <a:gd name="connsiteX234" fmla="*/ 212434 w 616587"/>
              <a:gd name="connsiteY234" fmla="*/ 137742 h 632954"/>
              <a:gd name="connsiteX235" fmla="*/ 136749 w 616587"/>
              <a:gd name="connsiteY235" fmla="*/ 212399 h 632954"/>
              <a:gd name="connsiteX236" fmla="*/ 63236 w 616587"/>
              <a:gd name="connsiteY236" fmla="*/ 137415 h 632954"/>
              <a:gd name="connsiteX237" fmla="*/ 138340 w 616587"/>
              <a:gd name="connsiteY237" fmla="*/ 63188 h 632954"/>
              <a:gd name="connsiteX238" fmla="*/ 474604 w 616587"/>
              <a:gd name="connsiteY238" fmla="*/ 55788 h 632954"/>
              <a:gd name="connsiteX239" fmla="*/ 485053 w 616587"/>
              <a:gd name="connsiteY239" fmla="*/ 66271 h 632954"/>
              <a:gd name="connsiteX240" fmla="*/ 485005 w 616587"/>
              <a:gd name="connsiteY240" fmla="*/ 88197 h 632954"/>
              <a:gd name="connsiteX241" fmla="*/ 486184 w 616587"/>
              <a:gd name="connsiteY241" fmla="*/ 90334 h 632954"/>
              <a:gd name="connsiteX242" fmla="*/ 515420 w 616587"/>
              <a:gd name="connsiteY242" fmla="*/ 102637 h 632954"/>
              <a:gd name="connsiteX243" fmla="*/ 521521 w 616587"/>
              <a:gd name="connsiteY243" fmla="*/ 96161 h 632954"/>
              <a:gd name="connsiteX244" fmla="*/ 532280 w 616587"/>
              <a:gd name="connsiteY244" fmla="*/ 85338 h 632954"/>
              <a:gd name="connsiteX245" fmla="*/ 546388 w 616587"/>
              <a:gd name="connsiteY245" fmla="*/ 85239 h 632954"/>
              <a:gd name="connsiteX246" fmla="*/ 586671 w 616587"/>
              <a:gd name="connsiteY246" fmla="*/ 125496 h 632954"/>
              <a:gd name="connsiteX247" fmla="*/ 586632 w 616587"/>
              <a:gd name="connsiteY247" fmla="*/ 140107 h 632954"/>
              <a:gd name="connsiteX248" fmla="*/ 570972 w 616587"/>
              <a:gd name="connsiteY248" fmla="*/ 155738 h 632954"/>
              <a:gd name="connsiteX249" fmla="*/ 570568 w 616587"/>
              <a:gd name="connsiteY249" fmla="*/ 158477 h 632954"/>
              <a:gd name="connsiteX250" fmla="*/ 581847 w 616587"/>
              <a:gd name="connsiteY250" fmla="*/ 185743 h 632954"/>
              <a:gd name="connsiteX251" fmla="*/ 584022 w 616587"/>
              <a:gd name="connsiteY251" fmla="*/ 187167 h 632954"/>
              <a:gd name="connsiteX252" fmla="*/ 606159 w 616587"/>
              <a:gd name="connsiteY252" fmla="*/ 187141 h 632954"/>
              <a:gd name="connsiteX253" fmla="*/ 616569 w 616587"/>
              <a:gd name="connsiteY253" fmla="*/ 197427 h 632954"/>
              <a:gd name="connsiteX254" fmla="*/ 616569 w 616587"/>
              <a:gd name="connsiteY254" fmla="*/ 253963 h 632954"/>
              <a:gd name="connsiteX255" fmla="*/ 606073 w 616587"/>
              <a:gd name="connsiteY255" fmla="*/ 264400 h 632954"/>
              <a:gd name="connsiteX256" fmla="*/ 583932 w 616587"/>
              <a:gd name="connsiteY256" fmla="*/ 264339 h 632954"/>
              <a:gd name="connsiteX257" fmla="*/ 581816 w 616587"/>
              <a:gd name="connsiteY257" fmla="*/ 265870 h 632954"/>
              <a:gd name="connsiteX258" fmla="*/ 570679 w 616587"/>
              <a:gd name="connsiteY258" fmla="*/ 292720 h 632954"/>
              <a:gd name="connsiteX259" fmla="*/ 571144 w 616587"/>
              <a:gd name="connsiteY259" fmla="*/ 295794 h 632954"/>
              <a:gd name="connsiteX260" fmla="*/ 586710 w 616587"/>
              <a:gd name="connsiteY260" fmla="*/ 311231 h 632954"/>
              <a:gd name="connsiteX261" fmla="*/ 586663 w 616587"/>
              <a:gd name="connsiteY261" fmla="*/ 326226 h 632954"/>
              <a:gd name="connsiteX262" fmla="*/ 547549 w 616587"/>
              <a:gd name="connsiteY262" fmla="*/ 365192 h 632954"/>
              <a:gd name="connsiteX263" fmla="*/ 531605 w 616587"/>
              <a:gd name="connsiteY263" fmla="*/ 365261 h 632954"/>
              <a:gd name="connsiteX264" fmla="*/ 516636 w 616587"/>
              <a:gd name="connsiteY264" fmla="*/ 350147 h 632954"/>
              <a:gd name="connsiteX265" fmla="*/ 513919 w 616587"/>
              <a:gd name="connsiteY265" fmla="*/ 349764 h 632954"/>
              <a:gd name="connsiteX266" fmla="*/ 487048 w 616587"/>
              <a:gd name="connsiteY266" fmla="*/ 360884 h 632954"/>
              <a:gd name="connsiteX267" fmla="*/ 485001 w 616587"/>
              <a:gd name="connsiteY267" fmla="*/ 363507 h 632954"/>
              <a:gd name="connsiteX268" fmla="*/ 485044 w 616587"/>
              <a:gd name="connsiteY268" fmla="*/ 386293 h 632954"/>
              <a:gd name="connsiteX269" fmla="*/ 476070 w 616587"/>
              <a:gd name="connsiteY269" fmla="*/ 395581 h 632954"/>
              <a:gd name="connsiteX270" fmla="*/ 417168 w 616587"/>
              <a:gd name="connsiteY270" fmla="*/ 395581 h 632954"/>
              <a:gd name="connsiteX271" fmla="*/ 408039 w 616587"/>
              <a:gd name="connsiteY271" fmla="*/ 386168 h 632954"/>
              <a:gd name="connsiteX272" fmla="*/ 408043 w 616587"/>
              <a:gd name="connsiteY272" fmla="*/ 363382 h 632954"/>
              <a:gd name="connsiteX273" fmla="*/ 406719 w 616587"/>
              <a:gd name="connsiteY273" fmla="*/ 361142 h 632954"/>
              <a:gd name="connsiteX274" fmla="*/ 377582 w 616587"/>
              <a:gd name="connsiteY274" fmla="*/ 348947 h 632954"/>
              <a:gd name="connsiteX275" fmla="*/ 361057 w 616587"/>
              <a:gd name="connsiteY275" fmla="*/ 365863 h 632954"/>
              <a:gd name="connsiteX276" fmla="*/ 346308 w 616587"/>
              <a:gd name="connsiteY276" fmla="*/ 365997 h 632954"/>
              <a:gd name="connsiteX277" fmla="*/ 305986 w 616587"/>
              <a:gd name="connsiteY277" fmla="*/ 325495 h 632954"/>
              <a:gd name="connsiteX278" fmla="*/ 306141 w 616587"/>
              <a:gd name="connsiteY278" fmla="*/ 311820 h 632954"/>
              <a:gd name="connsiteX279" fmla="*/ 322533 w 616587"/>
              <a:gd name="connsiteY279" fmla="*/ 295399 h 632954"/>
              <a:gd name="connsiteX280" fmla="*/ 322842 w 616587"/>
              <a:gd name="connsiteY280" fmla="*/ 295072 h 632954"/>
              <a:gd name="connsiteX281" fmla="*/ 312454 w 616587"/>
              <a:gd name="connsiteY281" fmla="*/ 269663 h 632954"/>
              <a:gd name="connsiteX282" fmla="*/ 310626 w 616587"/>
              <a:gd name="connsiteY282" fmla="*/ 264782 h 632954"/>
              <a:gd name="connsiteX283" fmla="*/ 305204 w 616587"/>
              <a:gd name="connsiteY283" fmla="*/ 264413 h 632954"/>
              <a:gd name="connsiteX284" fmla="*/ 287144 w 616587"/>
              <a:gd name="connsiteY284" fmla="*/ 264400 h 632954"/>
              <a:gd name="connsiteX285" fmla="*/ 276578 w 616587"/>
              <a:gd name="connsiteY285" fmla="*/ 253800 h 632954"/>
              <a:gd name="connsiteX286" fmla="*/ 276583 w 616587"/>
              <a:gd name="connsiteY286" fmla="*/ 197913 h 632954"/>
              <a:gd name="connsiteX287" fmla="*/ 286980 w 616587"/>
              <a:gd name="connsiteY287" fmla="*/ 187532 h 632954"/>
              <a:gd name="connsiteX288" fmla="*/ 310394 w 616587"/>
              <a:gd name="connsiteY288" fmla="*/ 187524 h 632954"/>
              <a:gd name="connsiteX289" fmla="*/ 316788 w 616587"/>
              <a:gd name="connsiteY289" fmla="*/ 170409 h 632954"/>
              <a:gd name="connsiteX290" fmla="*/ 322408 w 616587"/>
              <a:gd name="connsiteY290" fmla="*/ 158614 h 632954"/>
              <a:gd name="connsiteX291" fmla="*/ 321948 w 616587"/>
              <a:gd name="connsiteY291" fmla="*/ 155880 h 632954"/>
              <a:gd name="connsiteX292" fmla="*/ 306145 w 616587"/>
              <a:gd name="connsiteY292" fmla="*/ 140077 h 632954"/>
              <a:gd name="connsiteX293" fmla="*/ 306068 w 616587"/>
              <a:gd name="connsiteY293" fmla="*/ 125917 h 632954"/>
              <a:gd name="connsiteX294" fmla="*/ 346501 w 616587"/>
              <a:gd name="connsiteY294" fmla="*/ 85484 h 632954"/>
              <a:gd name="connsiteX295" fmla="*/ 360700 w 616587"/>
              <a:gd name="connsiteY295" fmla="*/ 85531 h 632954"/>
              <a:gd name="connsiteX296" fmla="*/ 375879 w 616587"/>
              <a:gd name="connsiteY296" fmla="*/ 100745 h 632954"/>
              <a:gd name="connsiteX297" fmla="*/ 380011 w 616587"/>
              <a:gd name="connsiteY297" fmla="*/ 101360 h 632954"/>
              <a:gd name="connsiteX298" fmla="*/ 405696 w 616587"/>
              <a:gd name="connsiteY298" fmla="*/ 90713 h 632954"/>
              <a:gd name="connsiteX299" fmla="*/ 408095 w 616587"/>
              <a:gd name="connsiteY299" fmla="*/ 87488 h 632954"/>
              <a:gd name="connsiteX300" fmla="*/ 408043 w 616587"/>
              <a:gd name="connsiteY300" fmla="*/ 65562 h 632954"/>
              <a:gd name="connsiteX301" fmla="*/ 418071 w 616587"/>
              <a:gd name="connsiteY301" fmla="*/ 55912 h 632954"/>
              <a:gd name="connsiteX302" fmla="*/ 474604 w 616587"/>
              <a:gd name="connsiteY302" fmla="*/ 55788 h 632954"/>
              <a:gd name="connsiteX303" fmla="*/ 124283 w 616587"/>
              <a:gd name="connsiteY303" fmla="*/ 19359 h 632954"/>
              <a:gd name="connsiteX304" fmla="*/ 124283 w 616587"/>
              <a:gd name="connsiteY304" fmla="*/ 34521 h 632954"/>
              <a:gd name="connsiteX305" fmla="*/ 116294 w 616587"/>
              <a:gd name="connsiteY305" fmla="*/ 44673 h 632954"/>
              <a:gd name="connsiteX306" fmla="*/ 87350 w 616587"/>
              <a:gd name="connsiteY306" fmla="*/ 56709 h 632954"/>
              <a:gd name="connsiteX307" fmla="*/ 74321 w 616587"/>
              <a:gd name="connsiteY307" fmla="*/ 55187 h 632954"/>
              <a:gd name="connsiteX308" fmla="*/ 63920 w 616587"/>
              <a:gd name="connsiteY308" fmla="*/ 44604 h 632954"/>
              <a:gd name="connsiteX309" fmla="*/ 44557 w 616587"/>
              <a:gd name="connsiteY309" fmla="*/ 63860 h 632954"/>
              <a:gd name="connsiteX310" fmla="*/ 55363 w 616587"/>
              <a:gd name="connsiteY310" fmla="*/ 74541 h 632954"/>
              <a:gd name="connsiteX311" fmla="*/ 56880 w 616587"/>
              <a:gd name="connsiteY311" fmla="*/ 87050 h 632954"/>
              <a:gd name="connsiteX312" fmla="*/ 44956 w 616587"/>
              <a:gd name="connsiteY312" fmla="*/ 115585 h 632954"/>
              <a:gd name="connsiteX313" fmla="*/ 33695 w 616587"/>
              <a:gd name="connsiteY313" fmla="*/ 124310 h 632954"/>
              <a:gd name="connsiteX314" fmla="*/ 19483 w 616587"/>
              <a:gd name="connsiteY314" fmla="*/ 124310 h 632954"/>
              <a:gd name="connsiteX315" fmla="*/ 19483 w 616587"/>
              <a:gd name="connsiteY315" fmla="*/ 151198 h 632954"/>
              <a:gd name="connsiteX316" fmla="*/ 20033 w 616587"/>
              <a:gd name="connsiteY316" fmla="*/ 151340 h 632954"/>
              <a:gd name="connsiteX317" fmla="*/ 35079 w 616587"/>
              <a:gd name="connsiteY317" fmla="*/ 151370 h 632954"/>
              <a:gd name="connsiteX318" fmla="*/ 44625 w 616587"/>
              <a:gd name="connsiteY318" fmla="*/ 158749 h 632954"/>
              <a:gd name="connsiteX319" fmla="*/ 57181 w 616587"/>
              <a:gd name="connsiteY319" fmla="*/ 189111 h 632954"/>
              <a:gd name="connsiteX320" fmla="*/ 58484 w 616587"/>
              <a:gd name="connsiteY320" fmla="*/ 195011 h 632954"/>
              <a:gd name="connsiteX321" fmla="*/ 53815 w 616587"/>
              <a:gd name="connsiteY321" fmla="*/ 202876 h 632954"/>
              <a:gd name="connsiteX322" fmla="*/ 44501 w 616587"/>
              <a:gd name="connsiteY322" fmla="*/ 211957 h 632954"/>
              <a:gd name="connsiteX323" fmla="*/ 64061 w 616587"/>
              <a:gd name="connsiteY323" fmla="*/ 231213 h 632954"/>
              <a:gd name="connsiteX324" fmla="*/ 74257 w 616587"/>
              <a:gd name="connsiteY324" fmla="*/ 220704 h 632954"/>
              <a:gd name="connsiteX325" fmla="*/ 87785 w 616587"/>
              <a:gd name="connsiteY325" fmla="*/ 219168 h 632954"/>
              <a:gd name="connsiteX326" fmla="*/ 115155 w 616587"/>
              <a:gd name="connsiteY326" fmla="*/ 230538 h 632954"/>
              <a:gd name="connsiteX327" fmla="*/ 124318 w 616587"/>
              <a:gd name="connsiteY327" fmla="*/ 242199 h 632954"/>
              <a:gd name="connsiteX328" fmla="*/ 124275 w 616587"/>
              <a:gd name="connsiteY328" fmla="*/ 256209 h 632954"/>
              <a:gd name="connsiteX329" fmla="*/ 151395 w 616587"/>
              <a:gd name="connsiteY329" fmla="*/ 256209 h 632954"/>
              <a:gd name="connsiteX330" fmla="*/ 151408 w 616587"/>
              <a:gd name="connsiteY330" fmla="*/ 241038 h 632954"/>
              <a:gd name="connsiteX331" fmla="*/ 158817 w 616587"/>
              <a:gd name="connsiteY331" fmla="*/ 231024 h 632954"/>
              <a:gd name="connsiteX332" fmla="*/ 188990 w 616587"/>
              <a:gd name="connsiteY332" fmla="*/ 218575 h 632954"/>
              <a:gd name="connsiteX333" fmla="*/ 194034 w 616587"/>
              <a:gd name="connsiteY333" fmla="*/ 217113 h 632954"/>
              <a:gd name="connsiteX334" fmla="*/ 201461 w 616587"/>
              <a:gd name="connsiteY334" fmla="*/ 220312 h 632954"/>
              <a:gd name="connsiteX335" fmla="*/ 212223 w 616587"/>
              <a:gd name="connsiteY335" fmla="*/ 231153 h 632954"/>
              <a:gd name="connsiteX336" fmla="*/ 231230 w 616587"/>
              <a:gd name="connsiteY336" fmla="*/ 211863 h 632954"/>
              <a:gd name="connsiteX337" fmla="*/ 220123 w 616587"/>
              <a:gd name="connsiteY337" fmla="*/ 200872 h 632954"/>
              <a:gd name="connsiteX338" fmla="*/ 218390 w 616587"/>
              <a:gd name="connsiteY338" fmla="*/ 189064 h 632954"/>
              <a:gd name="connsiteX339" fmla="*/ 231217 w 616587"/>
              <a:gd name="connsiteY339" fmla="*/ 158607 h 632954"/>
              <a:gd name="connsiteX340" fmla="*/ 238523 w 616587"/>
              <a:gd name="connsiteY340" fmla="*/ 151619 h 632954"/>
              <a:gd name="connsiteX341" fmla="*/ 244078 w 616587"/>
              <a:gd name="connsiteY341" fmla="*/ 151374 h 632954"/>
              <a:gd name="connsiteX342" fmla="*/ 256333 w 616587"/>
              <a:gd name="connsiteY342" fmla="*/ 151366 h 632954"/>
              <a:gd name="connsiteX343" fmla="*/ 256333 w 616587"/>
              <a:gd name="connsiteY343" fmla="*/ 124409 h 632954"/>
              <a:gd name="connsiteX344" fmla="*/ 255968 w 616587"/>
              <a:gd name="connsiteY344" fmla="*/ 124284 h 632954"/>
              <a:gd name="connsiteX345" fmla="*/ 240922 w 616587"/>
              <a:gd name="connsiteY345" fmla="*/ 124237 h 632954"/>
              <a:gd name="connsiteX346" fmla="*/ 231019 w 616587"/>
              <a:gd name="connsiteY346" fmla="*/ 116402 h 632954"/>
              <a:gd name="connsiteX347" fmla="*/ 218957 w 616587"/>
              <a:gd name="connsiteY347" fmla="*/ 87243 h 632954"/>
              <a:gd name="connsiteX348" fmla="*/ 220475 w 616587"/>
              <a:gd name="connsiteY348" fmla="*/ 74219 h 632954"/>
              <a:gd name="connsiteX349" fmla="*/ 230985 w 616587"/>
              <a:gd name="connsiteY349" fmla="*/ 63907 h 632954"/>
              <a:gd name="connsiteX350" fmla="*/ 212000 w 616587"/>
              <a:gd name="connsiteY350" fmla="*/ 44664 h 632954"/>
              <a:gd name="connsiteX351" fmla="*/ 211630 w 616587"/>
              <a:gd name="connsiteY351" fmla="*/ 44832 h 632954"/>
              <a:gd name="connsiteX352" fmla="*/ 201624 w 616587"/>
              <a:gd name="connsiteY352" fmla="*/ 54886 h 632954"/>
              <a:gd name="connsiteX353" fmla="*/ 187709 w 616587"/>
              <a:gd name="connsiteY353" fmla="*/ 56464 h 632954"/>
              <a:gd name="connsiteX354" fmla="*/ 168995 w 616587"/>
              <a:gd name="connsiteY354" fmla="*/ 47537 h 632954"/>
              <a:gd name="connsiteX355" fmla="*/ 158168 w 616587"/>
              <a:gd name="connsiteY355" fmla="*/ 44320 h 632954"/>
              <a:gd name="connsiteX356" fmla="*/ 151468 w 616587"/>
              <a:gd name="connsiteY356" fmla="*/ 35372 h 632954"/>
              <a:gd name="connsiteX357" fmla="*/ 151361 w 616587"/>
              <a:gd name="connsiteY357" fmla="*/ 20976 h 632954"/>
              <a:gd name="connsiteX358" fmla="*/ 151206 w 616587"/>
              <a:gd name="connsiteY358" fmla="*/ 19359 h 632954"/>
              <a:gd name="connsiteX359" fmla="*/ 124283 w 616587"/>
              <a:gd name="connsiteY359" fmla="*/ 19359 h 632954"/>
              <a:gd name="connsiteX360" fmla="*/ 160159 w 616587"/>
              <a:gd name="connsiteY360" fmla="*/ 0 h 632954"/>
              <a:gd name="connsiteX361" fmla="*/ 170616 w 616587"/>
              <a:gd name="connsiteY361" fmla="*/ 10436 h 632954"/>
              <a:gd name="connsiteX362" fmla="*/ 170578 w 616587"/>
              <a:gd name="connsiteY362" fmla="*/ 26127 h 632954"/>
              <a:gd name="connsiteX363" fmla="*/ 172242 w 616587"/>
              <a:gd name="connsiteY363" fmla="*/ 28359 h 632954"/>
              <a:gd name="connsiteX364" fmla="*/ 190629 w 616587"/>
              <a:gd name="connsiteY364" fmla="*/ 35974 h 632954"/>
              <a:gd name="connsiteX365" fmla="*/ 193781 w 616587"/>
              <a:gd name="connsiteY365" fmla="*/ 35531 h 632954"/>
              <a:gd name="connsiteX366" fmla="*/ 204789 w 616587"/>
              <a:gd name="connsiteY366" fmla="*/ 24360 h 632954"/>
              <a:gd name="connsiteX367" fmla="*/ 218910 w 616587"/>
              <a:gd name="connsiteY367" fmla="*/ 23943 h 632954"/>
              <a:gd name="connsiteX368" fmla="*/ 251741 w 616587"/>
              <a:gd name="connsiteY368" fmla="*/ 56760 h 632954"/>
              <a:gd name="connsiteX369" fmla="*/ 251427 w 616587"/>
              <a:gd name="connsiteY369" fmla="*/ 70435 h 632954"/>
              <a:gd name="connsiteX370" fmla="*/ 240023 w 616587"/>
              <a:gd name="connsiteY370" fmla="*/ 81830 h 632954"/>
              <a:gd name="connsiteX371" fmla="*/ 239421 w 616587"/>
              <a:gd name="connsiteY371" fmla="*/ 84388 h 632954"/>
              <a:gd name="connsiteX372" fmla="*/ 248443 w 616587"/>
              <a:gd name="connsiteY372" fmla="*/ 104938 h 632954"/>
              <a:gd name="connsiteX373" fmla="*/ 265032 w 616587"/>
              <a:gd name="connsiteY373" fmla="*/ 104904 h 632954"/>
              <a:gd name="connsiteX374" fmla="*/ 275709 w 616587"/>
              <a:gd name="connsiteY374" fmla="*/ 115611 h 632954"/>
              <a:gd name="connsiteX375" fmla="*/ 275619 w 616587"/>
              <a:gd name="connsiteY375" fmla="*/ 160542 h 632954"/>
              <a:gd name="connsiteX376" fmla="*/ 265479 w 616587"/>
              <a:gd name="connsiteY376" fmla="*/ 170625 h 632954"/>
              <a:gd name="connsiteX377" fmla="*/ 248219 w 616587"/>
              <a:gd name="connsiteY377" fmla="*/ 170630 h 632954"/>
              <a:gd name="connsiteX378" fmla="*/ 242147 w 616587"/>
              <a:gd name="connsiteY378" fmla="*/ 185585 h 632954"/>
              <a:gd name="connsiteX379" fmla="*/ 240716 w 616587"/>
              <a:gd name="connsiteY379" fmla="*/ 188703 h 632954"/>
              <a:gd name="connsiteX380" fmla="*/ 241859 w 616587"/>
              <a:gd name="connsiteY380" fmla="*/ 195325 h 632954"/>
              <a:gd name="connsiteX381" fmla="*/ 251427 w 616587"/>
              <a:gd name="connsiteY381" fmla="*/ 204901 h 632954"/>
              <a:gd name="connsiteX382" fmla="*/ 251474 w 616587"/>
              <a:gd name="connsiteY382" fmla="*/ 219224 h 632954"/>
              <a:gd name="connsiteX383" fmla="*/ 219323 w 616587"/>
              <a:gd name="connsiteY383" fmla="*/ 251204 h 632954"/>
              <a:gd name="connsiteX384" fmla="*/ 204866 w 616587"/>
              <a:gd name="connsiteY384" fmla="*/ 250980 h 632954"/>
              <a:gd name="connsiteX385" fmla="*/ 193002 w 616587"/>
              <a:gd name="connsiteY385" fmla="*/ 238983 h 632954"/>
              <a:gd name="connsiteX386" fmla="*/ 170694 w 616587"/>
              <a:gd name="connsiteY386" fmla="*/ 248224 h 632954"/>
              <a:gd name="connsiteX387" fmla="*/ 170689 w 616587"/>
              <a:gd name="connsiteY387" fmla="*/ 265553 h 632954"/>
              <a:gd name="connsiteX388" fmla="*/ 160722 w 616587"/>
              <a:gd name="connsiteY388" fmla="*/ 275602 h 632954"/>
              <a:gd name="connsiteX389" fmla="*/ 115150 w 616587"/>
              <a:gd name="connsiteY389" fmla="*/ 275602 h 632954"/>
              <a:gd name="connsiteX390" fmla="*/ 105153 w 616587"/>
              <a:gd name="connsiteY390" fmla="*/ 265845 h 632954"/>
              <a:gd name="connsiteX391" fmla="*/ 105148 w 616587"/>
              <a:gd name="connsiteY391" fmla="*/ 249509 h 632954"/>
              <a:gd name="connsiteX392" fmla="*/ 103501 w 616587"/>
              <a:gd name="connsiteY392" fmla="*/ 247256 h 632954"/>
              <a:gd name="connsiteX393" fmla="*/ 84899 w 616587"/>
              <a:gd name="connsiteY393" fmla="*/ 239598 h 632954"/>
              <a:gd name="connsiteX394" fmla="*/ 81993 w 616587"/>
              <a:gd name="connsiteY394" fmla="*/ 240140 h 632954"/>
              <a:gd name="connsiteX395" fmla="*/ 70894 w 616587"/>
              <a:gd name="connsiteY395" fmla="*/ 251221 h 632954"/>
              <a:gd name="connsiteX396" fmla="*/ 56240 w 616587"/>
              <a:gd name="connsiteY396" fmla="*/ 251217 h 632954"/>
              <a:gd name="connsiteX397" fmla="*/ 24428 w 616587"/>
              <a:gd name="connsiteY397" fmla="*/ 219224 h 632954"/>
              <a:gd name="connsiteX398" fmla="*/ 24235 w 616587"/>
              <a:gd name="connsiteY398" fmla="*/ 205206 h 632954"/>
              <a:gd name="connsiteX399" fmla="*/ 35797 w 616587"/>
              <a:gd name="connsiteY399" fmla="*/ 193665 h 632954"/>
              <a:gd name="connsiteX400" fmla="*/ 36227 w 616587"/>
              <a:gd name="connsiteY400" fmla="*/ 190939 h 632954"/>
              <a:gd name="connsiteX401" fmla="*/ 28397 w 616587"/>
              <a:gd name="connsiteY401" fmla="*/ 171967 h 632954"/>
              <a:gd name="connsiteX402" fmla="*/ 26131 w 616587"/>
              <a:gd name="connsiteY402" fmla="*/ 170397 h 632954"/>
              <a:gd name="connsiteX403" fmla="*/ 10496 w 616587"/>
              <a:gd name="connsiteY403" fmla="*/ 170630 h 632954"/>
              <a:gd name="connsiteX404" fmla="*/ 30 w 616587"/>
              <a:gd name="connsiteY404" fmla="*/ 160155 h 632954"/>
              <a:gd name="connsiteX405" fmla="*/ 30 w 616587"/>
              <a:gd name="connsiteY405" fmla="*/ 115654 h 632954"/>
              <a:gd name="connsiteX406" fmla="*/ 10419 w 616587"/>
              <a:gd name="connsiteY406" fmla="*/ 105162 h 632954"/>
              <a:gd name="connsiteX407" fmla="*/ 25464 w 616587"/>
              <a:gd name="connsiteY407" fmla="*/ 105218 h 632954"/>
              <a:gd name="connsiteX408" fmla="*/ 28573 w 616587"/>
              <a:gd name="connsiteY408" fmla="*/ 102969 h 632954"/>
              <a:gd name="connsiteX409" fmla="*/ 35647 w 616587"/>
              <a:gd name="connsiteY409" fmla="*/ 85747 h 632954"/>
              <a:gd name="connsiteX410" fmla="*/ 34869 w 616587"/>
              <a:gd name="connsiteY410" fmla="*/ 81215 h 632954"/>
              <a:gd name="connsiteX411" fmla="*/ 24204 w 616587"/>
              <a:gd name="connsiteY411" fmla="*/ 70615 h 632954"/>
              <a:gd name="connsiteX412" fmla="*/ 24174 w 616587"/>
              <a:gd name="connsiteY412" fmla="*/ 56640 h 632954"/>
              <a:gd name="connsiteX413" fmla="*/ 56696 w 616587"/>
              <a:gd name="connsiteY413" fmla="*/ 24119 h 632954"/>
              <a:gd name="connsiteX414" fmla="*/ 70348 w 616587"/>
              <a:gd name="connsiteY414" fmla="*/ 24033 h 632954"/>
              <a:gd name="connsiteX415" fmla="*/ 81683 w 616587"/>
              <a:gd name="connsiteY415" fmla="*/ 35488 h 632954"/>
              <a:gd name="connsiteX416" fmla="*/ 84801 w 616587"/>
              <a:gd name="connsiteY416" fmla="*/ 36086 h 632954"/>
              <a:gd name="connsiteX417" fmla="*/ 103377 w 616587"/>
              <a:gd name="connsiteY417" fmla="*/ 28380 h 632954"/>
              <a:gd name="connsiteX418" fmla="*/ 105170 w 616587"/>
              <a:gd name="connsiteY418" fmla="*/ 25762 h 632954"/>
              <a:gd name="connsiteX419" fmla="*/ 105118 w 616587"/>
              <a:gd name="connsiteY419" fmla="*/ 10286 h 632954"/>
              <a:gd name="connsiteX420" fmla="*/ 115438 w 616587"/>
              <a:gd name="connsiteY420" fmla="*/ 22 h 632954"/>
              <a:gd name="connsiteX421" fmla="*/ 160159 w 616587"/>
              <a:gd name="connsiteY421" fmla="*/ 0 h 63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Lst>
            <a:rect l="l" t="t" r="r" b="b"/>
            <a:pathLst>
              <a:path w="616587" h="632954">
                <a:moveTo>
                  <a:pt x="152539" y="380970"/>
                </a:moveTo>
                <a:cubicBezTo>
                  <a:pt x="143578" y="381486"/>
                  <a:pt x="134690" y="383176"/>
                  <a:pt x="125755" y="384220"/>
                </a:cubicBezTo>
                <a:cubicBezTo>
                  <a:pt x="123716" y="384457"/>
                  <a:pt x="123316" y="385347"/>
                  <a:pt x="123321" y="387269"/>
                </a:cubicBezTo>
                <a:cubicBezTo>
                  <a:pt x="123377" y="444378"/>
                  <a:pt x="123364" y="501491"/>
                  <a:pt x="123364" y="558600"/>
                </a:cubicBezTo>
                <a:cubicBezTo>
                  <a:pt x="123359" y="559369"/>
                  <a:pt x="123359" y="560148"/>
                  <a:pt x="123359" y="561253"/>
                </a:cubicBezTo>
                <a:cubicBezTo>
                  <a:pt x="124189" y="561253"/>
                  <a:pt x="124753" y="561244"/>
                  <a:pt x="125307" y="561253"/>
                </a:cubicBezTo>
                <a:cubicBezTo>
                  <a:pt x="134815" y="561455"/>
                  <a:pt x="144339" y="561425"/>
                  <a:pt x="153829" y="561941"/>
                </a:cubicBezTo>
                <a:cubicBezTo>
                  <a:pt x="162000" y="562384"/>
                  <a:pt x="169757" y="565002"/>
                  <a:pt x="177484" y="567578"/>
                </a:cubicBezTo>
                <a:cubicBezTo>
                  <a:pt x="199410" y="574893"/>
                  <a:pt x="221357" y="582134"/>
                  <a:pt x="243296" y="589409"/>
                </a:cubicBezTo>
                <a:cubicBezTo>
                  <a:pt x="265308" y="596707"/>
                  <a:pt x="287268" y="604150"/>
                  <a:pt x="309345" y="611254"/>
                </a:cubicBezTo>
                <a:cubicBezTo>
                  <a:pt x="324687" y="616190"/>
                  <a:pt x="339385" y="614208"/>
                  <a:pt x="352809" y="605242"/>
                </a:cubicBezTo>
                <a:cubicBezTo>
                  <a:pt x="370126" y="593679"/>
                  <a:pt x="387240" y="581820"/>
                  <a:pt x="404414" y="570046"/>
                </a:cubicBezTo>
                <a:cubicBezTo>
                  <a:pt x="412778" y="564310"/>
                  <a:pt x="421059" y="558454"/>
                  <a:pt x="429419" y="552709"/>
                </a:cubicBezTo>
                <a:cubicBezTo>
                  <a:pt x="444219" y="542530"/>
                  <a:pt x="459050" y="532400"/>
                  <a:pt x="473864" y="522239"/>
                </a:cubicBezTo>
                <a:cubicBezTo>
                  <a:pt x="496409" y="506776"/>
                  <a:pt x="518950" y="491304"/>
                  <a:pt x="541495" y="475837"/>
                </a:cubicBezTo>
                <a:cubicBezTo>
                  <a:pt x="557078" y="465147"/>
                  <a:pt x="572730" y="454560"/>
                  <a:pt x="588206" y="443720"/>
                </a:cubicBezTo>
                <a:cubicBezTo>
                  <a:pt x="595237" y="438797"/>
                  <a:pt x="598466" y="431663"/>
                  <a:pt x="596978" y="423174"/>
                </a:cubicBezTo>
                <a:cubicBezTo>
                  <a:pt x="594230" y="407531"/>
                  <a:pt x="577985" y="400376"/>
                  <a:pt x="564384" y="408576"/>
                </a:cubicBezTo>
                <a:cubicBezTo>
                  <a:pt x="554034" y="414815"/>
                  <a:pt x="543718" y="421115"/>
                  <a:pt x="533428" y="427453"/>
                </a:cubicBezTo>
                <a:cubicBezTo>
                  <a:pt x="521427" y="434845"/>
                  <a:pt x="509494" y="442340"/>
                  <a:pt x="497493" y="449727"/>
                </a:cubicBezTo>
                <a:cubicBezTo>
                  <a:pt x="466790" y="468634"/>
                  <a:pt x="436058" y="487490"/>
                  <a:pt x="405360" y="506406"/>
                </a:cubicBezTo>
                <a:cubicBezTo>
                  <a:pt x="398858" y="510414"/>
                  <a:pt x="391836" y="512503"/>
                  <a:pt x="384225" y="512512"/>
                </a:cubicBezTo>
                <a:cubicBezTo>
                  <a:pt x="348397" y="512538"/>
                  <a:pt x="312574" y="512538"/>
                  <a:pt x="276746" y="512512"/>
                </a:cubicBezTo>
                <a:cubicBezTo>
                  <a:pt x="273461" y="512508"/>
                  <a:pt x="270145" y="512525"/>
                  <a:pt x="266899" y="512116"/>
                </a:cubicBezTo>
                <a:cubicBezTo>
                  <a:pt x="252919" y="510362"/>
                  <a:pt x="243146" y="496129"/>
                  <a:pt x="246125" y="482257"/>
                </a:cubicBezTo>
                <a:cubicBezTo>
                  <a:pt x="248697" y="470290"/>
                  <a:pt x="259387" y="462120"/>
                  <a:pt x="271109" y="462167"/>
                </a:cubicBezTo>
                <a:cubicBezTo>
                  <a:pt x="304073" y="462296"/>
                  <a:pt x="337032" y="462193"/>
                  <a:pt x="369997" y="462232"/>
                </a:cubicBezTo>
                <a:cubicBezTo>
                  <a:pt x="379022" y="462240"/>
                  <a:pt x="387502" y="456517"/>
                  <a:pt x="390581" y="448115"/>
                </a:cubicBezTo>
                <a:cubicBezTo>
                  <a:pt x="395044" y="435920"/>
                  <a:pt x="387519" y="422013"/>
                  <a:pt x="374791" y="419743"/>
                </a:cubicBezTo>
                <a:cubicBezTo>
                  <a:pt x="370405" y="418960"/>
                  <a:pt x="365817" y="419180"/>
                  <a:pt x="361319" y="419171"/>
                </a:cubicBezTo>
                <a:cubicBezTo>
                  <a:pt x="329942" y="419128"/>
                  <a:pt x="298560" y="419145"/>
                  <a:pt x="267183" y="419150"/>
                </a:cubicBezTo>
                <a:cubicBezTo>
                  <a:pt x="259834" y="419150"/>
                  <a:pt x="253414" y="416703"/>
                  <a:pt x="247523" y="412317"/>
                </a:cubicBezTo>
                <a:cubicBezTo>
                  <a:pt x="241103" y="407540"/>
                  <a:pt x="234713" y="402616"/>
                  <a:pt x="227820" y="398604"/>
                </a:cubicBezTo>
                <a:cubicBezTo>
                  <a:pt x="204578" y="385076"/>
                  <a:pt x="179311" y="379426"/>
                  <a:pt x="152539" y="380970"/>
                </a:cubicBezTo>
                <a:close/>
                <a:moveTo>
                  <a:pt x="19432" y="361129"/>
                </a:moveTo>
                <a:cubicBezTo>
                  <a:pt x="19432" y="434402"/>
                  <a:pt x="19432" y="507494"/>
                  <a:pt x="19432" y="580616"/>
                </a:cubicBezTo>
                <a:cubicBezTo>
                  <a:pt x="47730" y="580616"/>
                  <a:pt x="75835" y="580616"/>
                  <a:pt x="103966" y="580616"/>
                </a:cubicBezTo>
                <a:cubicBezTo>
                  <a:pt x="103966" y="507369"/>
                  <a:pt x="103966" y="434320"/>
                  <a:pt x="103966" y="361129"/>
                </a:cubicBezTo>
                <a:cubicBezTo>
                  <a:pt x="75780" y="361129"/>
                  <a:pt x="47726" y="361129"/>
                  <a:pt x="19432" y="361129"/>
                </a:cubicBezTo>
                <a:close/>
                <a:moveTo>
                  <a:pt x="9628" y="341852"/>
                </a:moveTo>
                <a:cubicBezTo>
                  <a:pt x="44312" y="341848"/>
                  <a:pt x="79000" y="341848"/>
                  <a:pt x="113684" y="341852"/>
                </a:cubicBezTo>
                <a:cubicBezTo>
                  <a:pt x="119154" y="341852"/>
                  <a:pt x="123278" y="345937"/>
                  <a:pt x="123351" y="351467"/>
                </a:cubicBezTo>
                <a:cubicBezTo>
                  <a:pt x="123402" y="355264"/>
                  <a:pt x="123359" y="359065"/>
                  <a:pt x="123359" y="362862"/>
                </a:cubicBezTo>
                <a:cubicBezTo>
                  <a:pt x="123359" y="363550"/>
                  <a:pt x="123359" y="364238"/>
                  <a:pt x="123359" y="364685"/>
                </a:cubicBezTo>
                <a:cubicBezTo>
                  <a:pt x="131762" y="363701"/>
                  <a:pt x="139889" y="362355"/>
                  <a:pt x="148067" y="361903"/>
                </a:cubicBezTo>
                <a:cubicBezTo>
                  <a:pt x="156121" y="361460"/>
                  <a:pt x="164236" y="361723"/>
                  <a:pt x="172307" y="362037"/>
                </a:cubicBezTo>
                <a:cubicBezTo>
                  <a:pt x="182124" y="362419"/>
                  <a:pt x="191760" y="364247"/>
                  <a:pt x="201237" y="366801"/>
                </a:cubicBezTo>
                <a:cubicBezTo>
                  <a:pt x="222170" y="372443"/>
                  <a:pt x="241051" y="382139"/>
                  <a:pt x="257813" y="395891"/>
                </a:cubicBezTo>
                <a:cubicBezTo>
                  <a:pt x="261107" y="398595"/>
                  <a:pt x="264598" y="399980"/>
                  <a:pt x="268963" y="399963"/>
                </a:cubicBezTo>
                <a:cubicBezTo>
                  <a:pt x="302572" y="399851"/>
                  <a:pt x="336185" y="399903"/>
                  <a:pt x="369794" y="399903"/>
                </a:cubicBezTo>
                <a:cubicBezTo>
                  <a:pt x="389196" y="399903"/>
                  <a:pt x="405399" y="412244"/>
                  <a:pt x="409901" y="431112"/>
                </a:cubicBezTo>
                <a:cubicBezTo>
                  <a:pt x="415659" y="455257"/>
                  <a:pt x="399761" y="477015"/>
                  <a:pt x="377281" y="480687"/>
                </a:cubicBezTo>
                <a:cubicBezTo>
                  <a:pt x="373011" y="481384"/>
                  <a:pt x="368586" y="481324"/>
                  <a:pt x="364234" y="481332"/>
                </a:cubicBezTo>
                <a:cubicBezTo>
                  <a:pt x="334139" y="481388"/>
                  <a:pt x="304043" y="481367"/>
                  <a:pt x="273947" y="481375"/>
                </a:cubicBezTo>
                <a:cubicBezTo>
                  <a:pt x="272803" y="481375"/>
                  <a:pt x="271650" y="481285"/>
                  <a:pt x="270515" y="481406"/>
                </a:cubicBezTo>
                <a:cubicBezTo>
                  <a:pt x="267024" y="481771"/>
                  <a:pt x="264706" y="484424"/>
                  <a:pt x="264861" y="487770"/>
                </a:cubicBezTo>
                <a:cubicBezTo>
                  <a:pt x="265011" y="490926"/>
                  <a:pt x="267596" y="493235"/>
                  <a:pt x="271100" y="493235"/>
                </a:cubicBezTo>
                <a:cubicBezTo>
                  <a:pt x="297902" y="493248"/>
                  <a:pt x="324704" y="493244"/>
                  <a:pt x="351506" y="493244"/>
                </a:cubicBezTo>
                <a:cubicBezTo>
                  <a:pt x="362183" y="493244"/>
                  <a:pt x="372860" y="493170"/>
                  <a:pt x="383537" y="493278"/>
                </a:cubicBezTo>
                <a:cubicBezTo>
                  <a:pt x="388070" y="493321"/>
                  <a:pt x="392082" y="492014"/>
                  <a:pt x="395883" y="489670"/>
                </a:cubicBezTo>
                <a:cubicBezTo>
                  <a:pt x="418974" y="475454"/>
                  <a:pt x="442087" y="461277"/>
                  <a:pt x="465178" y="447061"/>
                </a:cubicBezTo>
                <a:cubicBezTo>
                  <a:pt x="493326" y="429732"/>
                  <a:pt x="521461" y="412381"/>
                  <a:pt x="549592" y="395018"/>
                </a:cubicBezTo>
                <a:cubicBezTo>
                  <a:pt x="554885" y="391750"/>
                  <a:pt x="560157" y="388486"/>
                  <a:pt x="566336" y="387054"/>
                </a:cubicBezTo>
                <a:cubicBezTo>
                  <a:pt x="583708" y="383038"/>
                  <a:pt x="602444" y="390198"/>
                  <a:pt x="611370" y="406705"/>
                </a:cubicBezTo>
                <a:cubicBezTo>
                  <a:pt x="621751" y="425896"/>
                  <a:pt x="616242" y="447861"/>
                  <a:pt x="598212" y="460245"/>
                </a:cubicBezTo>
                <a:cubicBezTo>
                  <a:pt x="564530" y="483384"/>
                  <a:pt x="530844" y="506522"/>
                  <a:pt x="497149" y="529648"/>
                </a:cubicBezTo>
                <a:cubicBezTo>
                  <a:pt x="452708" y="560143"/>
                  <a:pt x="408275" y="590644"/>
                  <a:pt x="363800" y="621088"/>
                </a:cubicBezTo>
                <a:cubicBezTo>
                  <a:pt x="354129" y="627710"/>
                  <a:pt x="343375" y="631408"/>
                  <a:pt x="331683" y="632629"/>
                </a:cubicBezTo>
                <a:cubicBezTo>
                  <a:pt x="319798" y="633868"/>
                  <a:pt x="308571" y="631429"/>
                  <a:pt x="297399" y="627680"/>
                </a:cubicBezTo>
                <a:cubicBezTo>
                  <a:pt x="262689" y="616027"/>
                  <a:pt x="227915" y="604558"/>
                  <a:pt x="193162" y="593034"/>
                </a:cubicBezTo>
                <a:cubicBezTo>
                  <a:pt x="183345" y="589779"/>
                  <a:pt x="173528" y="586520"/>
                  <a:pt x="163681" y="583355"/>
                </a:cubicBezTo>
                <a:cubicBezTo>
                  <a:pt x="157790" y="581463"/>
                  <a:pt x="151688" y="580646"/>
                  <a:pt x="145513" y="580569"/>
                </a:cubicBezTo>
                <a:cubicBezTo>
                  <a:pt x="138216" y="580470"/>
                  <a:pt x="130919" y="580539"/>
                  <a:pt x="123355" y="580539"/>
                </a:cubicBezTo>
                <a:cubicBezTo>
                  <a:pt x="123355" y="583742"/>
                  <a:pt x="123278" y="586675"/>
                  <a:pt x="123372" y="589603"/>
                </a:cubicBezTo>
                <a:cubicBezTo>
                  <a:pt x="123566" y="595636"/>
                  <a:pt x="118969" y="599979"/>
                  <a:pt x="113091" y="599953"/>
                </a:cubicBezTo>
                <a:cubicBezTo>
                  <a:pt x="78837" y="599807"/>
                  <a:pt x="44578" y="599803"/>
                  <a:pt x="10324" y="599957"/>
                </a:cubicBezTo>
                <a:cubicBezTo>
                  <a:pt x="4399" y="599983"/>
                  <a:pt x="-9" y="595442"/>
                  <a:pt x="0" y="589569"/>
                </a:cubicBezTo>
                <a:cubicBezTo>
                  <a:pt x="65" y="548938"/>
                  <a:pt x="56" y="508307"/>
                  <a:pt x="56" y="467671"/>
                </a:cubicBezTo>
                <a:cubicBezTo>
                  <a:pt x="56" y="429474"/>
                  <a:pt x="26" y="391281"/>
                  <a:pt x="39" y="353084"/>
                </a:cubicBezTo>
                <a:cubicBezTo>
                  <a:pt x="39" y="351596"/>
                  <a:pt x="146" y="350057"/>
                  <a:pt x="520" y="348625"/>
                </a:cubicBezTo>
                <a:cubicBezTo>
                  <a:pt x="1587" y="344566"/>
                  <a:pt x="5319" y="341852"/>
                  <a:pt x="9628" y="341852"/>
                </a:cubicBezTo>
                <a:close/>
                <a:moveTo>
                  <a:pt x="446464" y="169975"/>
                </a:moveTo>
                <a:cubicBezTo>
                  <a:pt x="449156" y="169752"/>
                  <a:pt x="451891" y="169769"/>
                  <a:pt x="454583" y="170001"/>
                </a:cubicBezTo>
                <a:cubicBezTo>
                  <a:pt x="456677" y="170182"/>
                  <a:pt x="458061" y="172061"/>
                  <a:pt x="457924" y="174250"/>
                </a:cubicBezTo>
                <a:cubicBezTo>
                  <a:pt x="457713" y="177526"/>
                  <a:pt x="457335" y="180790"/>
                  <a:pt x="457034" y="184002"/>
                </a:cubicBezTo>
                <a:cubicBezTo>
                  <a:pt x="460134" y="185060"/>
                  <a:pt x="462981" y="185963"/>
                  <a:pt x="465771" y="187008"/>
                </a:cubicBezTo>
                <a:cubicBezTo>
                  <a:pt x="468489" y="188023"/>
                  <a:pt x="470127" y="189992"/>
                  <a:pt x="470265" y="192963"/>
                </a:cubicBezTo>
                <a:cubicBezTo>
                  <a:pt x="470372" y="195320"/>
                  <a:pt x="470510" y="197702"/>
                  <a:pt x="470299" y="200046"/>
                </a:cubicBezTo>
                <a:cubicBezTo>
                  <a:pt x="469947" y="204002"/>
                  <a:pt x="467883" y="205042"/>
                  <a:pt x="464253" y="203447"/>
                </a:cubicBezTo>
                <a:cubicBezTo>
                  <a:pt x="461514" y="202243"/>
                  <a:pt x="458771" y="200992"/>
                  <a:pt x="455928" y="200093"/>
                </a:cubicBezTo>
                <a:cubicBezTo>
                  <a:pt x="451831" y="198794"/>
                  <a:pt x="447625" y="198657"/>
                  <a:pt x="443467" y="200003"/>
                </a:cubicBezTo>
                <a:cubicBezTo>
                  <a:pt x="438823" y="201508"/>
                  <a:pt x="437438" y="206732"/>
                  <a:pt x="440784" y="210305"/>
                </a:cubicBezTo>
                <a:cubicBezTo>
                  <a:pt x="443639" y="213354"/>
                  <a:pt x="447629" y="214317"/>
                  <a:pt x="451293" y="215891"/>
                </a:cubicBezTo>
                <a:cubicBezTo>
                  <a:pt x="455748" y="217800"/>
                  <a:pt x="460310" y="219550"/>
                  <a:pt x="464520" y="221911"/>
                </a:cubicBezTo>
                <a:cubicBezTo>
                  <a:pt x="470863" y="225472"/>
                  <a:pt x="474208" y="231118"/>
                  <a:pt x="474806" y="238462"/>
                </a:cubicBezTo>
                <a:cubicBezTo>
                  <a:pt x="476126" y="254690"/>
                  <a:pt x="465225" y="263247"/>
                  <a:pt x="453327" y="265698"/>
                </a:cubicBezTo>
                <a:cubicBezTo>
                  <a:pt x="451788" y="266017"/>
                  <a:pt x="450244" y="266309"/>
                  <a:pt x="448528" y="266649"/>
                </a:cubicBezTo>
                <a:cubicBezTo>
                  <a:pt x="448223" y="269818"/>
                  <a:pt x="447862" y="273009"/>
                  <a:pt x="447621" y="276203"/>
                </a:cubicBezTo>
                <a:cubicBezTo>
                  <a:pt x="447285" y="280663"/>
                  <a:pt x="446546" y="281553"/>
                  <a:pt x="442048" y="281768"/>
                </a:cubicBezTo>
                <a:cubicBezTo>
                  <a:pt x="439924" y="281871"/>
                  <a:pt x="437735" y="281750"/>
                  <a:pt x="435662" y="281316"/>
                </a:cubicBezTo>
                <a:cubicBezTo>
                  <a:pt x="433319" y="280830"/>
                  <a:pt x="432682" y="279549"/>
                  <a:pt x="432928" y="277029"/>
                </a:cubicBezTo>
                <a:cubicBezTo>
                  <a:pt x="433263" y="273550"/>
                  <a:pt x="433594" y="270067"/>
                  <a:pt x="433934" y="266571"/>
                </a:cubicBezTo>
                <a:cubicBezTo>
                  <a:pt x="431014" y="265694"/>
                  <a:pt x="428210" y="264933"/>
                  <a:pt x="425471" y="263991"/>
                </a:cubicBezTo>
                <a:cubicBezTo>
                  <a:pt x="424065" y="263510"/>
                  <a:pt x="422582" y="262925"/>
                  <a:pt x="421477" y="261979"/>
                </a:cubicBezTo>
                <a:cubicBezTo>
                  <a:pt x="420290" y="260964"/>
                  <a:pt x="418828" y="259537"/>
                  <a:pt x="418694" y="258173"/>
                </a:cubicBezTo>
                <a:cubicBezTo>
                  <a:pt x="418359" y="254725"/>
                  <a:pt x="418492" y="251190"/>
                  <a:pt x="418845" y="247729"/>
                </a:cubicBezTo>
                <a:cubicBezTo>
                  <a:pt x="419060" y="245613"/>
                  <a:pt x="421201" y="244663"/>
                  <a:pt x="423274" y="245355"/>
                </a:cubicBezTo>
                <a:cubicBezTo>
                  <a:pt x="424211" y="245669"/>
                  <a:pt x="425110" y="246133"/>
                  <a:pt x="425983" y="246606"/>
                </a:cubicBezTo>
                <a:cubicBezTo>
                  <a:pt x="433138" y="250463"/>
                  <a:pt x="440620" y="252265"/>
                  <a:pt x="448713" y="250257"/>
                </a:cubicBezTo>
                <a:cubicBezTo>
                  <a:pt x="451981" y="249444"/>
                  <a:pt x="454196" y="247445"/>
                  <a:pt x="454849" y="244099"/>
                </a:cubicBezTo>
                <a:cubicBezTo>
                  <a:pt x="455516" y="240685"/>
                  <a:pt x="453890" y="238062"/>
                  <a:pt x="450983" y="236656"/>
                </a:cubicBezTo>
                <a:cubicBezTo>
                  <a:pt x="446245" y="234364"/>
                  <a:pt x="441287" y="232515"/>
                  <a:pt x="436445" y="230425"/>
                </a:cubicBezTo>
                <a:cubicBezTo>
                  <a:pt x="431818" y="228430"/>
                  <a:pt x="427359" y="226142"/>
                  <a:pt x="424173" y="222057"/>
                </a:cubicBezTo>
                <a:cubicBezTo>
                  <a:pt x="414326" y="209441"/>
                  <a:pt x="419950" y="191041"/>
                  <a:pt x="435262" y="185808"/>
                </a:cubicBezTo>
                <a:cubicBezTo>
                  <a:pt x="437073" y="185189"/>
                  <a:pt x="438978" y="184815"/>
                  <a:pt x="440865" y="184449"/>
                </a:cubicBezTo>
                <a:cubicBezTo>
                  <a:pt x="441945" y="184239"/>
                  <a:pt x="442418" y="183834"/>
                  <a:pt x="442491" y="182652"/>
                </a:cubicBezTo>
                <a:cubicBezTo>
                  <a:pt x="442689" y="179513"/>
                  <a:pt x="443076" y="176387"/>
                  <a:pt x="443342" y="173248"/>
                </a:cubicBezTo>
                <a:cubicBezTo>
                  <a:pt x="443510" y="171287"/>
                  <a:pt x="444714" y="170117"/>
                  <a:pt x="446464" y="169975"/>
                </a:cubicBezTo>
                <a:close/>
                <a:moveTo>
                  <a:pt x="445948" y="154078"/>
                </a:moveTo>
                <a:cubicBezTo>
                  <a:pt x="406796" y="154212"/>
                  <a:pt x="374297" y="186935"/>
                  <a:pt x="374886" y="226981"/>
                </a:cubicBezTo>
                <a:cubicBezTo>
                  <a:pt x="375432" y="264262"/>
                  <a:pt x="406074" y="297652"/>
                  <a:pt x="446645" y="297519"/>
                </a:cubicBezTo>
                <a:cubicBezTo>
                  <a:pt x="487018" y="297390"/>
                  <a:pt x="518455" y="264378"/>
                  <a:pt x="518232" y="225777"/>
                </a:cubicBezTo>
                <a:cubicBezTo>
                  <a:pt x="518202" y="185967"/>
                  <a:pt x="486089" y="153941"/>
                  <a:pt x="445948" y="154078"/>
                </a:cubicBezTo>
                <a:close/>
                <a:moveTo>
                  <a:pt x="446365" y="134982"/>
                </a:moveTo>
                <a:cubicBezTo>
                  <a:pt x="495790" y="134470"/>
                  <a:pt x="537810" y="175050"/>
                  <a:pt x="537487" y="226448"/>
                </a:cubicBezTo>
                <a:cubicBezTo>
                  <a:pt x="537178" y="276053"/>
                  <a:pt x="496727" y="316994"/>
                  <a:pt x="446146" y="316675"/>
                </a:cubicBezTo>
                <a:cubicBezTo>
                  <a:pt x="396734" y="316362"/>
                  <a:pt x="355527" y="276758"/>
                  <a:pt x="355677" y="225390"/>
                </a:cubicBezTo>
                <a:cubicBezTo>
                  <a:pt x="355832" y="174336"/>
                  <a:pt x="397749" y="134664"/>
                  <a:pt x="446365" y="134982"/>
                </a:cubicBezTo>
                <a:close/>
                <a:moveTo>
                  <a:pt x="137610" y="92442"/>
                </a:moveTo>
                <a:cubicBezTo>
                  <a:pt x="140078" y="92291"/>
                  <a:pt x="142598" y="92266"/>
                  <a:pt x="145040" y="92592"/>
                </a:cubicBezTo>
                <a:cubicBezTo>
                  <a:pt x="147044" y="92859"/>
                  <a:pt x="148085" y="94970"/>
                  <a:pt x="147810" y="97266"/>
                </a:cubicBezTo>
                <a:cubicBezTo>
                  <a:pt x="147556" y="99391"/>
                  <a:pt x="147298" y="101519"/>
                  <a:pt x="147027" y="103760"/>
                </a:cubicBezTo>
                <a:cubicBezTo>
                  <a:pt x="149014" y="104439"/>
                  <a:pt x="150953" y="105080"/>
                  <a:pt x="152884" y="105763"/>
                </a:cubicBezTo>
                <a:cubicBezTo>
                  <a:pt x="155691" y="106757"/>
                  <a:pt x="157545" y="108601"/>
                  <a:pt x="157639" y="111702"/>
                </a:cubicBezTo>
                <a:cubicBezTo>
                  <a:pt x="157708" y="113903"/>
                  <a:pt x="157743" y="116152"/>
                  <a:pt x="157373" y="118307"/>
                </a:cubicBezTo>
                <a:cubicBezTo>
                  <a:pt x="156891" y="121110"/>
                  <a:pt x="154900" y="121957"/>
                  <a:pt x="152243" y="120865"/>
                </a:cubicBezTo>
                <a:cubicBezTo>
                  <a:pt x="149805" y="119867"/>
                  <a:pt x="147427" y="118504"/>
                  <a:pt x="144885" y="118036"/>
                </a:cubicBezTo>
                <a:cubicBezTo>
                  <a:pt x="142073" y="117515"/>
                  <a:pt x="139098" y="117644"/>
                  <a:pt x="136217" y="117846"/>
                </a:cubicBezTo>
                <a:cubicBezTo>
                  <a:pt x="134553" y="117963"/>
                  <a:pt x="133151" y="118990"/>
                  <a:pt x="132794" y="120908"/>
                </a:cubicBezTo>
                <a:cubicBezTo>
                  <a:pt x="132411" y="122959"/>
                  <a:pt x="132949" y="124782"/>
                  <a:pt x="134785" y="125703"/>
                </a:cubicBezTo>
                <a:cubicBezTo>
                  <a:pt x="138152" y="127388"/>
                  <a:pt x="141682" y="128738"/>
                  <a:pt x="145105" y="130317"/>
                </a:cubicBezTo>
                <a:cubicBezTo>
                  <a:pt x="147951" y="131628"/>
                  <a:pt x="150901" y="132815"/>
                  <a:pt x="153524" y="134492"/>
                </a:cubicBezTo>
                <a:cubicBezTo>
                  <a:pt x="164700" y="141630"/>
                  <a:pt x="163857" y="160167"/>
                  <a:pt x="152131" y="166944"/>
                </a:cubicBezTo>
                <a:cubicBezTo>
                  <a:pt x="149048" y="168724"/>
                  <a:pt x="145414" y="169589"/>
                  <a:pt x="141983" y="170715"/>
                </a:cubicBezTo>
                <a:cubicBezTo>
                  <a:pt x="140882" y="171077"/>
                  <a:pt x="140065" y="171249"/>
                  <a:pt x="139996" y="172672"/>
                </a:cubicBezTo>
                <a:cubicBezTo>
                  <a:pt x="139889" y="174955"/>
                  <a:pt x="139485" y="177221"/>
                  <a:pt x="139330" y="179505"/>
                </a:cubicBezTo>
                <a:cubicBezTo>
                  <a:pt x="139179" y="181749"/>
                  <a:pt x="137941" y="182958"/>
                  <a:pt x="135851" y="183138"/>
                </a:cubicBezTo>
                <a:cubicBezTo>
                  <a:pt x="133804" y="183314"/>
                  <a:pt x="131702" y="183357"/>
                  <a:pt x="129668" y="183117"/>
                </a:cubicBezTo>
                <a:cubicBezTo>
                  <a:pt x="126972" y="182794"/>
                  <a:pt x="125802" y="180949"/>
                  <a:pt x="126159" y="178253"/>
                </a:cubicBezTo>
                <a:cubicBezTo>
                  <a:pt x="126421" y="176267"/>
                  <a:pt x="126619" y="174272"/>
                  <a:pt x="126830" y="172281"/>
                </a:cubicBezTo>
                <a:cubicBezTo>
                  <a:pt x="126873" y="171863"/>
                  <a:pt x="126834" y="171438"/>
                  <a:pt x="126834" y="171154"/>
                </a:cubicBezTo>
                <a:cubicBezTo>
                  <a:pt x="123962" y="170113"/>
                  <a:pt x="121205" y="169189"/>
                  <a:pt x="118509" y="168118"/>
                </a:cubicBezTo>
                <a:cubicBezTo>
                  <a:pt x="115929" y="167090"/>
                  <a:pt x="114579" y="165005"/>
                  <a:pt x="114476" y="162296"/>
                </a:cubicBezTo>
                <a:cubicBezTo>
                  <a:pt x="114390" y="160094"/>
                  <a:pt x="114480" y="157854"/>
                  <a:pt x="114807" y="155678"/>
                </a:cubicBezTo>
                <a:cubicBezTo>
                  <a:pt x="115207" y="153016"/>
                  <a:pt x="117610" y="151817"/>
                  <a:pt x="120126" y="152844"/>
                </a:cubicBezTo>
                <a:cubicBezTo>
                  <a:pt x="121046" y="153223"/>
                  <a:pt x="121885" y="153795"/>
                  <a:pt x="122775" y="154259"/>
                </a:cubicBezTo>
                <a:cubicBezTo>
                  <a:pt x="128034" y="156994"/>
                  <a:pt x="133563" y="157901"/>
                  <a:pt x="139377" y="156560"/>
                </a:cubicBezTo>
                <a:cubicBezTo>
                  <a:pt x="141531" y="156061"/>
                  <a:pt x="143161" y="154878"/>
                  <a:pt x="143617" y="152543"/>
                </a:cubicBezTo>
                <a:cubicBezTo>
                  <a:pt x="144129" y="149899"/>
                  <a:pt x="142950" y="148015"/>
                  <a:pt x="140667" y="146945"/>
                </a:cubicBezTo>
                <a:cubicBezTo>
                  <a:pt x="137438" y="145440"/>
                  <a:pt x="134114" y="144133"/>
                  <a:pt x="130816" y="142782"/>
                </a:cubicBezTo>
                <a:cubicBezTo>
                  <a:pt x="126000" y="140813"/>
                  <a:pt x="121364" y="138577"/>
                  <a:pt x="118410" y="134010"/>
                </a:cubicBezTo>
                <a:cubicBezTo>
                  <a:pt x="112803" y="125346"/>
                  <a:pt x="114188" y="109457"/>
                  <a:pt x="129152" y="104895"/>
                </a:cubicBezTo>
                <a:cubicBezTo>
                  <a:pt x="130579" y="104452"/>
                  <a:pt x="132041" y="104129"/>
                  <a:pt x="133680" y="103708"/>
                </a:cubicBezTo>
                <a:cubicBezTo>
                  <a:pt x="133963" y="101167"/>
                  <a:pt x="134303" y="98561"/>
                  <a:pt x="134540" y="95942"/>
                </a:cubicBezTo>
                <a:cubicBezTo>
                  <a:pt x="134716" y="93981"/>
                  <a:pt x="135610" y="92567"/>
                  <a:pt x="137610" y="92442"/>
                </a:cubicBezTo>
                <a:close/>
                <a:moveTo>
                  <a:pt x="137721" y="82448"/>
                </a:moveTo>
                <a:cubicBezTo>
                  <a:pt x="107845" y="82246"/>
                  <a:pt x="82092" y="107328"/>
                  <a:pt x="82496" y="138460"/>
                </a:cubicBezTo>
                <a:cubicBezTo>
                  <a:pt x="82879" y="168045"/>
                  <a:pt x="106714" y="193204"/>
                  <a:pt x="137730" y="193213"/>
                </a:cubicBezTo>
                <a:cubicBezTo>
                  <a:pt x="169365" y="193221"/>
                  <a:pt x="193076" y="168032"/>
                  <a:pt x="193338" y="137906"/>
                </a:cubicBezTo>
                <a:cubicBezTo>
                  <a:pt x="193600" y="107440"/>
                  <a:pt x="168454" y="82470"/>
                  <a:pt x="137721" y="82448"/>
                </a:cubicBezTo>
                <a:close/>
                <a:moveTo>
                  <a:pt x="427239" y="75121"/>
                </a:moveTo>
                <a:cubicBezTo>
                  <a:pt x="427209" y="75783"/>
                  <a:pt x="427166" y="76269"/>
                  <a:pt x="427166" y="76759"/>
                </a:cubicBezTo>
                <a:cubicBezTo>
                  <a:pt x="427153" y="83493"/>
                  <a:pt x="427170" y="90231"/>
                  <a:pt x="427136" y="96965"/>
                </a:cubicBezTo>
                <a:cubicBezTo>
                  <a:pt x="427110" y="102258"/>
                  <a:pt x="424482" y="105604"/>
                  <a:pt x="419404" y="106825"/>
                </a:cubicBezTo>
                <a:cubicBezTo>
                  <a:pt x="406031" y="110046"/>
                  <a:pt x="393471" y="115193"/>
                  <a:pt x="381800" y="122499"/>
                </a:cubicBezTo>
                <a:cubicBezTo>
                  <a:pt x="377272" y="125337"/>
                  <a:pt x="372753" y="124778"/>
                  <a:pt x="368935" y="120985"/>
                </a:cubicBezTo>
                <a:cubicBezTo>
                  <a:pt x="365430" y="117502"/>
                  <a:pt x="361921" y="114015"/>
                  <a:pt x="358464" y="110489"/>
                </a:cubicBezTo>
                <a:cubicBezTo>
                  <a:pt x="356882" y="108876"/>
                  <a:pt x="355402" y="107156"/>
                  <a:pt x="353953" y="105565"/>
                </a:cubicBezTo>
                <a:cubicBezTo>
                  <a:pt x="344566" y="114961"/>
                  <a:pt x="335566" y="123961"/>
                  <a:pt x="326480" y="133051"/>
                </a:cubicBezTo>
                <a:cubicBezTo>
                  <a:pt x="326678" y="133296"/>
                  <a:pt x="326906" y="133648"/>
                  <a:pt x="327198" y="133941"/>
                </a:cubicBezTo>
                <a:cubicBezTo>
                  <a:pt x="331954" y="138710"/>
                  <a:pt x="336706" y="143474"/>
                  <a:pt x="341475" y="148226"/>
                </a:cubicBezTo>
                <a:cubicBezTo>
                  <a:pt x="345413" y="152147"/>
                  <a:pt x="346020" y="156538"/>
                  <a:pt x="343087" y="161233"/>
                </a:cubicBezTo>
                <a:cubicBezTo>
                  <a:pt x="335897" y="172736"/>
                  <a:pt x="330978" y="185163"/>
                  <a:pt x="327736" y="198295"/>
                </a:cubicBezTo>
                <a:cubicBezTo>
                  <a:pt x="326321" y="204031"/>
                  <a:pt x="323298" y="206461"/>
                  <a:pt x="317394" y="206482"/>
                </a:cubicBezTo>
                <a:cubicBezTo>
                  <a:pt x="311017" y="206504"/>
                  <a:pt x="304640" y="206487"/>
                  <a:pt x="298263" y="206487"/>
                </a:cubicBezTo>
                <a:cubicBezTo>
                  <a:pt x="297502" y="206487"/>
                  <a:pt x="296741" y="206487"/>
                  <a:pt x="295959" y="206487"/>
                </a:cubicBezTo>
                <a:cubicBezTo>
                  <a:pt x="295959" y="219490"/>
                  <a:pt x="295959" y="232210"/>
                  <a:pt x="295959" y="245118"/>
                </a:cubicBezTo>
                <a:cubicBezTo>
                  <a:pt x="296793" y="245118"/>
                  <a:pt x="297494" y="245118"/>
                  <a:pt x="298195" y="245118"/>
                </a:cubicBezTo>
                <a:cubicBezTo>
                  <a:pt x="304860" y="245118"/>
                  <a:pt x="311525" y="245097"/>
                  <a:pt x="318186" y="245127"/>
                </a:cubicBezTo>
                <a:cubicBezTo>
                  <a:pt x="322701" y="245144"/>
                  <a:pt x="326622" y="248141"/>
                  <a:pt x="327590" y="252446"/>
                </a:cubicBezTo>
                <a:cubicBezTo>
                  <a:pt x="330647" y="266029"/>
                  <a:pt x="335992" y="278650"/>
                  <a:pt x="343285" y="290484"/>
                </a:cubicBezTo>
                <a:cubicBezTo>
                  <a:pt x="346153" y="295136"/>
                  <a:pt x="345564" y="299634"/>
                  <a:pt x="341668" y="303508"/>
                </a:cubicBezTo>
                <a:cubicBezTo>
                  <a:pt x="336594" y="308557"/>
                  <a:pt x="331516" y="313601"/>
                  <a:pt x="326304" y="318778"/>
                </a:cubicBezTo>
                <a:cubicBezTo>
                  <a:pt x="335562" y="327877"/>
                  <a:pt x="344682" y="336842"/>
                  <a:pt x="354190" y="346182"/>
                </a:cubicBezTo>
                <a:cubicBezTo>
                  <a:pt x="359178" y="341031"/>
                  <a:pt x="364235" y="335763"/>
                  <a:pt x="369343" y="330547"/>
                </a:cubicBezTo>
                <a:cubicBezTo>
                  <a:pt x="372766" y="327051"/>
                  <a:pt x="377487" y="326393"/>
                  <a:pt x="381684" y="329029"/>
                </a:cubicBezTo>
                <a:cubicBezTo>
                  <a:pt x="393479" y="336438"/>
                  <a:pt x="406203" y="341538"/>
                  <a:pt x="419714" y="344789"/>
                </a:cubicBezTo>
                <a:cubicBezTo>
                  <a:pt x="424491" y="345941"/>
                  <a:pt x="427088" y="349330"/>
                  <a:pt x="427114" y="354232"/>
                </a:cubicBezTo>
                <a:cubicBezTo>
                  <a:pt x="427148" y="360824"/>
                  <a:pt x="427144" y="367416"/>
                  <a:pt x="427157" y="374003"/>
                </a:cubicBezTo>
                <a:cubicBezTo>
                  <a:pt x="427157" y="374764"/>
                  <a:pt x="427157" y="375525"/>
                  <a:pt x="427157" y="376334"/>
                </a:cubicBezTo>
                <a:cubicBezTo>
                  <a:pt x="440208" y="376334"/>
                  <a:pt x="453000" y="376334"/>
                  <a:pt x="465991" y="376334"/>
                </a:cubicBezTo>
                <a:cubicBezTo>
                  <a:pt x="465991" y="375495"/>
                  <a:pt x="465991" y="374794"/>
                  <a:pt x="465991" y="374093"/>
                </a:cubicBezTo>
                <a:cubicBezTo>
                  <a:pt x="465991" y="367790"/>
                  <a:pt x="465978" y="361482"/>
                  <a:pt x="465995" y="355178"/>
                </a:cubicBezTo>
                <a:cubicBezTo>
                  <a:pt x="466008" y="349046"/>
                  <a:pt x="468584" y="345872"/>
                  <a:pt x="474595" y="344428"/>
                </a:cubicBezTo>
                <a:cubicBezTo>
                  <a:pt x="487332" y="341366"/>
                  <a:pt x="499389" y="336593"/>
                  <a:pt x="510427" y="329519"/>
                </a:cubicBezTo>
                <a:cubicBezTo>
                  <a:pt x="515355" y="326363"/>
                  <a:pt x="520339" y="326557"/>
                  <a:pt x="524665" y="331020"/>
                </a:cubicBezTo>
                <a:cubicBezTo>
                  <a:pt x="529494" y="336004"/>
                  <a:pt x="534426" y="340889"/>
                  <a:pt x="539298" y="345804"/>
                </a:cubicBezTo>
                <a:cubicBezTo>
                  <a:pt x="548427" y="336550"/>
                  <a:pt x="557405" y="327451"/>
                  <a:pt x="566667" y="318064"/>
                </a:cubicBezTo>
                <a:cubicBezTo>
                  <a:pt x="566216" y="317694"/>
                  <a:pt x="565386" y="317127"/>
                  <a:pt x="564681" y="316426"/>
                </a:cubicBezTo>
                <a:cubicBezTo>
                  <a:pt x="560200" y="311992"/>
                  <a:pt x="555719" y="307555"/>
                  <a:pt x="551299" y="303061"/>
                </a:cubicBezTo>
                <a:cubicBezTo>
                  <a:pt x="549463" y="301195"/>
                  <a:pt x="548280" y="299041"/>
                  <a:pt x="548177" y="296241"/>
                </a:cubicBezTo>
                <a:cubicBezTo>
                  <a:pt x="548061" y="293051"/>
                  <a:pt x="549704" y="290720"/>
                  <a:pt x="551196" y="288192"/>
                </a:cubicBezTo>
                <a:cubicBezTo>
                  <a:pt x="557723" y="277106"/>
                  <a:pt x="562617" y="265354"/>
                  <a:pt x="565489" y="252781"/>
                </a:cubicBezTo>
                <a:cubicBezTo>
                  <a:pt x="566586" y="247969"/>
                  <a:pt x="570305" y="245140"/>
                  <a:pt x="575280" y="245127"/>
                </a:cubicBezTo>
                <a:cubicBezTo>
                  <a:pt x="581799" y="245110"/>
                  <a:pt x="588322" y="245123"/>
                  <a:pt x="594841" y="245123"/>
                </a:cubicBezTo>
                <a:cubicBezTo>
                  <a:pt x="595598" y="245123"/>
                  <a:pt x="596359" y="245123"/>
                  <a:pt x="597103" y="245123"/>
                </a:cubicBezTo>
                <a:cubicBezTo>
                  <a:pt x="597103" y="232055"/>
                  <a:pt x="597103" y="219275"/>
                  <a:pt x="597103" y="206371"/>
                </a:cubicBezTo>
                <a:cubicBezTo>
                  <a:pt x="589789" y="206371"/>
                  <a:pt x="582633" y="206371"/>
                  <a:pt x="575474" y="206371"/>
                </a:cubicBezTo>
                <a:cubicBezTo>
                  <a:pt x="570198" y="206371"/>
                  <a:pt x="566740" y="203614"/>
                  <a:pt x="565433" y="198484"/>
                </a:cubicBezTo>
                <a:cubicBezTo>
                  <a:pt x="564642" y="195375"/>
                  <a:pt x="563778" y="192279"/>
                  <a:pt x="562845" y="189209"/>
                </a:cubicBezTo>
                <a:cubicBezTo>
                  <a:pt x="559826" y="179311"/>
                  <a:pt x="555504" y="169984"/>
                  <a:pt x="550052" y="161216"/>
                </a:cubicBezTo>
                <a:cubicBezTo>
                  <a:pt x="547339" y="156851"/>
                  <a:pt x="547515" y="152005"/>
                  <a:pt x="551136" y="148320"/>
                </a:cubicBezTo>
                <a:cubicBezTo>
                  <a:pt x="552542" y="146893"/>
                  <a:pt x="553982" y="145495"/>
                  <a:pt x="555414" y="144093"/>
                </a:cubicBezTo>
                <a:cubicBezTo>
                  <a:pt x="559194" y="140408"/>
                  <a:pt x="562982" y="136727"/>
                  <a:pt x="566706" y="133102"/>
                </a:cubicBezTo>
                <a:cubicBezTo>
                  <a:pt x="557418" y="123746"/>
                  <a:pt x="548440" y="114715"/>
                  <a:pt x="539409" y="105625"/>
                </a:cubicBezTo>
                <a:cubicBezTo>
                  <a:pt x="539053" y="105918"/>
                  <a:pt x="538700" y="106154"/>
                  <a:pt x="538408" y="106451"/>
                </a:cubicBezTo>
                <a:cubicBezTo>
                  <a:pt x="533772" y="111129"/>
                  <a:pt x="529085" y="115760"/>
                  <a:pt x="524536" y="120516"/>
                </a:cubicBezTo>
                <a:cubicBezTo>
                  <a:pt x="520700" y="124528"/>
                  <a:pt x="515897" y="125496"/>
                  <a:pt x="511373" y="122640"/>
                </a:cubicBezTo>
                <a:cubicBezTo>
                  <a:pt x="499535" y="115167"/>
                  <a:pt x="486756" y="110003"/>
                  <a:pt x="473180" y="106709"/>
                </a:cubicBezTo>
                <a:cubicBezTo>
                  <a:pt x="468622" y="105604"/>
                  <a:pt x="465737" y="101884"/>
                  <a:pt x="465724" y="97214"/>
                </a:cubicBezTo>
                <a:cubicBezTo>
                  <a:pt x="465703" y="90622"/>
                  <a:pt x="465715" y="84030"/>
                  <a:pt x="465715" y="77438"/>
                </a:cubicBezTo>
                <a:cubicBezTo>
                  <a:pt x="465715" y="76669"/>
                  <a:pt x="465715" y="75899"/>
                  <a:pt x="465715" y="75121"/>
                </a:cubicBezTo>
                <a:cubicBezTo>
                  <a:pt x="452772" y="75121"/>
                  <a:pt x="440057" y="75121"/>
                  <a:pt x="427239" y="75121"/>
                </a:cubicBezTo>
                <a:close/>
                <a:moveTo>
                  <a:pt x="138340" y="63188"/>
                </a:moveTo>
                <a:cubicBezTo>
                  <a:pt x="179217" y="63291"/>
                  <a:pt x="212477" y="96754"/>
                  <a:pt x="212434" y="137742"/>
                </a:cubicBezTo>
                <a:cubicBezTo>
                  <a:pt x="212796" y="178227"/>
                  <a:pt x="179354" y="213019"/>
                  <a:pt x="136749" y="212399"/>
                </a:cubicBezTo>
                <a:cubicBezTo>
                  <a:pt x="96798" y="211815"/>
                  <a:pt x="63245" y="179500"/>
                  <a:pt x="63236" y="137415"/>
                </a:cubicBezTo>
                <a:cubicBezTo>
                  <a:pt x="63227" y="96389"/>
                  <a:pt x="97021" y="63089"/>
                  <a:pt x="138340" y="63188"/>
                </a:cubicBezTo>
                <a:close/>
                <a:moveTo>
                  <a:pt x="474604" y="55788"/>
                </a:moveTo>
                <a:cubicBezTo>
                  <a:pt x="479893" y="55723"/>
                  <a:pt x="485220" y="59697"/>
                  <a:pt x="485053" y="66271"/>
                </a:cubicBezTo>
                <a:cubicBezTo>
                  <a:pt x="484868" y="73577"/>
                  <a:pt x="485014" y="80887"/>
                  <a:pt x="485005" y="88197"/>
                </a:cubicBezTo>
                <a:cubicBezTo>
                  <a:pt x="485005" y="89135"/>
                  <a:pt x="484902" y="89964"/>
                  <a:pt x="486184" y="90334"/>
                </a:cubicBezTo>
                <a:cubicBezTo>
                  <a:pt x="496233" y="93254"/>
                  <a:pt x="505822" y="97296"/>
                  <a:pt x="515420" y="102637"/>
                </a:cubicBezTo>
                <a:cubicBezTo>
                  <a:pt x="517419" y="100508"/>
                  <a:pt x="519431" y="98294"/>
                  <a:pt x="521521" y="96161"/>
                </a:cubicBezTo>
                <a:cubicBezTo>
                  <a:pt x="525082" y="92527"/>
                  <a:pt x="528677" y="88928"/>
                  <a:pt x="532280" y="85338"/>
                </a:cubicBezTo>
                <a:cubicBezTo>
                  <a:pt x="536511" y="81132"/>
                  <a:pt x="542200" y="81063"/>
                  <a:pt x="546388" y="85239"/>
                </a:cubicBezTo>
                <a:cubicBezTo>
                  <a:pt x="559835" y="98638"/>
                  <a:pt x="573268" y="112054"/>
                  <a:pt x="586671" y="125496"/>
                </a:cubicBezTo>
                <a:cubicBezTo>
                  <a:pt x="591160" y="129998"/>
                  <a:pt x="591109" y="135596"/>
                  <a:pt x="586632" y="140107"/>
                </a:cubicBezTo>
                <a:cubicBezTo>
                  <a:pt x="581434" y="145340"/>
                  <a:pt x="576239" y="150573"/>
                  <a:pt x="570972" y="155738"/>
                </a:cubicBezTo>
                <a:cubicBezTo>
                  <a:pt x="570017" y="156671"/>
                  <a:pt x="569957" y="157350"/>
                  <a:pt x="570568" y="158477"/>
                </a:cubicBezTo>
                <a:cubicBezTo>
                  <a:pt x="575289" y="167163"/>
                  <a:pt x="579146" y="176219"/>
                  <a:pt x="581847" y="185743"/>
                </a:cubicBezTo>
                <a:cubicBezTo>
                  <a:pt x="582191" y="186956"/>
                  <a:pt x="582866" y="187175"/>
                  <a:pt x="584022" y="187167"/>
                </a:cubicBezTo>
                <a:cubicBezTo>
                  <a:pt x="591401" y="187111"/>
                  <a:pt x="598780" y="187137"/>
                  <a:pt x="606159" y="187141"/>
                </a:cubicBezTo>
                <a:cubicBezTo>
                  <a:pt x="612454" y="187145"/>
                  <a:pt x="616561" y="191157"/>
                  <a:pt x="616569" y="197427"/>
                </a:cubicBezTo>
                <a:cubicBezTo>
                  <a:pt x="616591" y="216274"/>
                  <a:pt x="616595" y="235121"/>
                  <a:pt x="616569" y="253963"/>
                </a:cubicBezTo>
                <a:cubicBezTo>
                  <a:pt x="616561" y="260370"/>
                  <a:pt x="612458" y="264400"/>
                  <a:pt x="606073" y="264400"/>
                </a:cubicBezTo>
                <a:cubicBezTo>
                  <a:pt x="598694" y="264404"/>
                  <a:pt x="591311" y="264434"/>
                  <a:pt x="583932" y="264339"/>
                </a:cubicBezTo>
                <a:cubicBezTo>
                  <a:pt x="582655" y="264322"/>
                  <a:pt x="582117" y="264769"/>
                  <a:pt x="581816" y="265870"/>
                </a:cubicBezTo>
                <a:cubicBezTo>
                  <a:pt x="579232" y="275287"/>
                  <a:pt x="575328" y="284163"/>
                  <a:pt x="570679" y="292720"/>
                </a:cubicBezTo>
                <a:cubicBezTo>
                  <a:pt x="569966" y="294031"/>
                  <a:pt x="570082" y="294754"/>
                  <a:pt x="571144" y="295794"/>
                </a:cubicBezTo>
                <a:cubicBezTo>
                  <a:pt x="576373" y="300898"/>
                  <a:pt x="581412" y="306200"/>
                  <a:pt x="586710" y="311231"/>
                </a:cubicBezTo>
                <a:cubicBezTo>
                  <a:pt x="590958" y="315269"/>
                  <a:pt x="591302" y="321667"/>
                  <a:pt x="586663" y="326226"/>
                </a:cubicBezTo>
                <a:cubicBezTo>
                  <a:pt x="573539" y="339126"/>
                  <a:pt x="560402" y="352026"/>
                  <a:pt x="547549" y="365192"/>
                </a:cubicBezTo>
                <a:cubicBezTo>
                  <a:pt x="542536" y="370327"/>
                  <a:pt x="535780" y="369897"/>
                  <a:pt x="531605" y="365261"/>
                </a:cubicBezTo>
                <a:cubicBezTo>
                  <a:pt x="526866" y="359998"/>
                  <a:pt x="521599" y="355212"/>
                  <a:pt x="516636" y="350147"/>
                </a:cubicBezTo>
                <a:cubicBezTo>
                  <a:pt x="515699" y="349192"/>
                  <a:pt x="515084" y="349123"/>
                  <a:pt x="513919" y="349764"/>
                </a:cubicBezTo>
                <a:cubicBezTo>
                  <a:pt x="505379" y="354464"/>
                  <a:pt x="496444" y="358244"/>
                  <a:pt x="487048" y="360884"/>
                </a:cubicBezTo>
                <a:cubicBezTo>
                  <a:pt x="485642" y="361279"/>
                  <a:pt x="484975" y="361826"/>
                  <a:pt x="485001" y="363507"/>
                </a:cubicBezTo>
                <a:cubicBezTo>
                  <a:pt x="485117" y="371101"/>
                  <a:pt x="485061" y="378699"/>
                  <a:pt x="485044" y="386293"/>
                </a:cubicBezTo>
                <a:cubicBezTo>
                  <a:pt x="485031" y="391444"/>
                  <a:pt x="481204" y="395559"/>
                  <a:pt x="476070" y="395581"/>
                </a:cubicBezTo>
                <a:cubicBezTo>
                  <a:pt x="456436" y="395654"/>
                  <a:pt x="436802" y="395654"/>
                  <a:pt x="417168" y="395581"/>
                </a:cubicBezTo>
                <a:cubicBezTo>
                  <a:pt x="411926" y="395559"/>
                  <a:pt x="408061" y="391431"/>
                  <a:pt x="408039" y="386168"/>
                </a:cubicBezTo>
                <a:cubicBezTo>
                  <a:pt x="408009" y="378574"/>
                  <a:pt x="408026" y="370976"/>
                  <a:pt x="408043" y="363382"/>
                </a:cubicBezTo>
                <a:cubicBezTo>
                  <a:pt x="408043" y="362346"/>
                  <a:pt x="408086" y="361533"/>
                  <a:pt x="406719" y="361142"/>
                </a:cubicBezTo>
                <a:cubicBezTo>
                  <a:pt x="396739" y="358282"/>
                  <a:pt x="387197" y="354309"/>
                  <a:pt x="377582" y="348947"/>
                </a:cubicBezTo>
                <a:cubicBezTo>
                  <a:pt x="372061" y="354606"/>
                  <a:pt x="366595" y="360269"/>
                  <a:pt x="361057" y="365863"/>
                </a:cubicBezTo>
                <a:cubicBezTo>
                  <a:pt x="356469" y="370503"/>
                  <a:pt x="350896" y="370580"/>
                  <a:pt x="346308" y="365997"/>
                </a:cubicBezTo>
                <a:cubicBezTo>
                  <a:pt x="332831" y="352529"/>
                  <a:pt x="319398" y="339022"/>
                  <a:pt x="305986" y="325495"/>
                </a:cubicBezTo>
                <a:cubicBezTo>
                  <a:pt x="302159" y="321633"/>
                  <a:pt x="302215" y="315832"/>
                  <a:pt x="306141" y="311820"/>
                </a:cubicBezTo>
                <a:cubicBezTo>
                  <a:pt x="311546" y="306291"/>
                  <a:pt x="317068" y="300868"/>
                  <a:pt x="322533" y="295399"/>
                </a:cubicBezTo>
                <a:cubicBezTo>
                  <a:pt x="322782" y="295149"/>
                  <a:pt x="323019" y="294891"/>
                  <a:pt x="322842" y="295072"/>
                </a:cubicBezTo>
                <a:cubicBezTo>
                  <a:pt x="319295" y="286412"/>
                  <a:pt x="315851" y="278044"/>
                  <a:pt x="312454" y="269663"/>
                </a:cubicBezTo>
                <a:cubicBezTo>
                  <a:pt x="311787" y="268016"/>
                  <a:pt x="311796" y="265591"/>
                  <a:pt x="310626" y="264782"/>
                </a:cubicBezTo>
                <a:cubicBezTo>
                  <a:pt x="309345" y="263897"/>
                  <a:pt x="307057" y="264421"/>
                  <a:pt x="305204" y="264413"/>
                </a:cubicBezTo>
                <a:cubicBezTo>
                  <a:pt x="299184" y="264387"/>
                  <a:pt x="293164" y="264413"/>
                  <a:pt x="287144" y="264400"/>
                </a:cubicBezTo>
                <a:cubicBezTo>
                  <a:pt x="280603" y="264382"/>
                  <a:pt x="276583" y="260379"/>
                  <a:pt x="276578" y="253800"/>
                </a:cubicBezTo>
                <a:cubicBezTo>
                  <a:pt x="276561" y="235172"/>
                  <a:pt x="276561" y="216540"/>
                  <a:pt x="276583" y="197913"/>
                </a:cubicBezTo>
                <a:cubicBezTo>
                  <a:pt x="276591" y="191286"/>
                  <a:pt x="280337" y="187554"/>
                  <a:pt x="286980" y="187532"/>
                </a:cubicBezTo>
                <a:cubicBezTo>
                  <a:pt x="294854" y="187506"/>
                  <a:pt x="302727" y="187524"/>
                  <a:pt x="310394" y="187524"/>
                </a:cubicBezTo>
                <a:cubicBezTo>
                  <a:pt x="312587" y="181611"/>
                  <a:pt x="314531" y="175948"/>
                  <a:pt x="316788" y="170409"/>
                </a:cubicBezTo>
                <a:cubicBezTo>
                  <a:pt x="318431" y="166385"/>
                  <a:pt x="320409" y="162485"/>
                  <a:pt x="322408" y="158614"/>
                </a:cubicBezTo>
                <a:cubicBezTo>
                  <a:pt x="323045" y="157385"/>
                  <a:pt x="322851" y="156770"/>
                  <a:pt x="321948" y="155880"/>
                </a:cubicBezTo>
                <a:cubicBezTo>
                  <a:pt x="316646" y="150647"/>
                  <a:pt x="311370" y="145388"/>
                  <a:pt x="306145" y="140077"/>
                </a:cubicBezTo>
                <a:cubicBezTo>
                  <a:pt x="301953" y="135816"/>
                  <a:pt x="301850" y="130170"/>
                  <a:pt x="306068" y="125917"/>
                </a:cubicBezTo>
                <a:cubicBezTo>
                  <a:pt x="319493" y="112389"/>
                  <a:pt x="332978" y="98917"/>
                  <a:pt x="346501" y="85484"/>
                </a:cubicBezTo>
                <a:cubicBezTo>
                  <a:pt x="350677" y="81334"/>
                  <a:pt x="356507" y="81412"/>
                  <a:pt x="360700" y="85531"/>
                </a:cubicBezTo>
                <a:cubicBezTo>
                  <a:pt x="365808" y="90554"/>
                  <a:pt x="370887" y="95606"/>
                  <a:pt x="375879" y="100745"/>
                </a:cubicBezTo>
                <a:cubicBezTo>
                  <a:pt x="377234" y="102138"/>
                  <a:pt x="378154" y="102387"/>
                  <a:pt x="380011" y="101360"/>
                </a:cubicBezTo>
                <a:cubicBezTo>
                  <a:pt x="388160" y="96853"/>
                  <a:pt x="396721" y="93254"/>
                  <a:pt x="405696" y="90713"/>
                </a:cubicBezTo>
                <a:cubicBezTo>
                  <a:pt x="407502" y="90201"/>
                  <a:pt x="408129" y="89440"/>
                  <a:pt x="408095" y="87488"/>
                </a:cubicBezTo>
                <a:cubicBezTo>
                  <a:pt x="407953" y="80182"/>
                  <a:pt x="408018" y="72872"/>
                  <a:pt x="408043" y="65562"/>
                </a:cubicBezTo>
                <a:cubicBezTo>
                  <a:pt x="408061" y="59937"/>
                  <a:pt x="412421" y="55904"/>
                  <a:pt x="418071" y="55912"/>
                </a:cubicBezTo>
                <a:cubicBezTo>
                  <a:pt x="436914" y="55951"/>
                  <a:pt x="455761" y="56020"/>
                  <a:pt x="474604" y="55788"/>
                </a:cubicBezTo>
                <a:close/>
                <a:moveTo>
                  <a:pt x="124283" y="19359"/>
                </a:moveTo>
                <a:cubicBezTo>
                  <a:pt x="124283" y="24523"/>
                  <a:pt x="124279" y="29520"/>
                  <a:pt x="124283" y="34521"/>
                </a:cubicBezTo>
                <a:cubicBezTo>
                  <a:pt x="124288" y="39939"/>
                  <a:pt x="121596" y="43430"/>
                  <a:pt x="116294" y="44673"/>
                </a:cubicBezTo>
                <a:cubicBezTo>
                  <a:pt x="105978" y="47090"/>
                  <a:pt x="96355" y="51149"/>
                  <a:pt x="87350" y="56709"/>
                </a:cubicBezTo>
                <a:cubicBezTo>
                  <a:pt x="82629" y="59624"/>
                  <a:pt x="78213" y="59100"/>
                  <a:pt x="74321" y="55187"/>
                </a:cubicBezTo>
                <a:cubicBezTo>
                  <a:pt x="70800" y="51643"/>
                  <a:pt x="67317" y="48061"/>
                  <a:pt x="63920" y="44604"/>
                </a:cubicBezTo>
                <a:cubicBezTo>
                  <a:pt x="57375" y="51110"/>
                  <a:pt x="51058" y="57397"/>
                  <a:pt x="44557" y="63860"/>
                </a:cubicBezTo>
                <a:cubicBezTo>
                  <a:pt x="48147" y="67403"/>
                  <a:pt x="51793" y="70933"/>
                  <a:pt x="55363" y="74541"/>
                </a:cubicBezTo>
                <a:cubicBezTo>
                  <a:pt x="58992" y="78213"/>
                  <a:pt x="59551" y="82728"/>
                  <a:pt x="56880" y="87050"/>
                </a:cubicBezTo>
                <a:cubicBezTo>
                  <a:pt x="51385" y="95934"/>
                  <a:pt x="47455" y="105450"/>
                  <a:pt x="44956" y="115585"/>
                </a:cubicBezTo>
                <a:cubicBezTo>
                  <a:pt x="43335" y="122164"/>
                  <a:pt x="40459" y="124305"/>
                  <a:pt x="33695" y="124310"/>
                </a:cubicBezTo>
                <a:cubicBezTo>
                  <a:pt x="28986" y="124314"/>
                  <a:pt x="24273" y="124310"/>
                  <a:pt x="19483" y="124310"/>
                </a:cubicBezTo>
                <a:cubicBezTo>
                  <a:pt x="19483" y="133426"/>
                  <a:pt x="19483" y="142331"/>
                  <a:pt x="19483" y="151198"/>
                </a:cubicBezTo>
                <a:cubicBezTo>
                  <a:pt x="19767" y="151275"/>
                  <a:pt x="19900" y="151340"/>
                  <a:pt x="20033" y="151340"/>
                </a:cubicBezTo>
                <a:cubicBezTo>
                  <a:pt x="25047" y="151353"/>
                  <a:pt x="30065" y="151353"/>
                  <a:pt x="35079" y="151370"/>
                </a:cubicBezTo>
                <a:cubicBezTo>
                  <a:pt x="39865" y="151387"/>
                  <a:pt x="43550" y="154096"/>
                  <a:pt x="44625" y="158749"/>
                </a:cubicBezTo>
                <a:cubicBezTo>
                  <a:pt x="47124" y="169580"/>
                  <a:pt x="51475" y="179600"/>
                  <a:pt x="57181" y="189111"/>
                </a:cubicBezTo>
                <a:cubicBezTo>
                  <a:pt x="58170" y="190758"/>
                  <a:pt x="58433" y="193020"/>
                  <a:pt x="58484" y="195011"/>
                </a:cubicBezTo>
                <a:cubicBezTo>
                  <a:pt x="58575" y="198481"/>
                  <a:pt x="56076" y="200665"/>
                  <a:pt x="53815" y="202876"/>
                </a:cubicBezTo>
                <a:cubicBezTo>
                  <a:pt x="50714" y="205911"/>
                  <a:pt x="47605" y="208934"/>
                  <a:pt x="44501" y="211957"/>
                </a:cubicBezTo>
                <a:cubicBezTo>
                  <a:pt x="51118" y="218468"/>
                  <a:pt x="57427" y="224677"/>
                  <a:pt x="64061" y="231213"/>
                </a:cubicBezTo>
                <a:cubicBezTo>
                  <a:pt x="67385" y="227781"/>
                  <a:pt x="70787" y="224208"/>
                  <a:pt x="74257" y="220704"/>
                </a:cubicBezTo>
                <a:cubicBezTo>
                  <a:pt x="78437" y="216485"/>
                  <a:pt x="82694" y="216047"/>
                  <a:pt x="87785" y="219168"/>
                </a:cubicBezTo>
                <a:cubicBezTo>
                  <a:pt x="96307" y="224397"/>
                  <a:pt x="105372" y="228388"/>
                  <a:pt x="115155" y="230538"/>
                </a:cubicBezTo>
                <a:cubicBezTo>
                  <a:pt x="121695" y="231974"/>
                  <a:pt x="124623" y="235917"/>
                  <a:pt x="124318" y="242199"/>
                </a:cubicBezTo>
                <a:cubicBezTo>
                  <a:pt x="124094" y="246826"/>
                  <a:pt x="124275" y="251470"/>
                  <a:pt x="124275" y="256209"/>
                </a:cubicBezTo>
                <a:cubicBezTo>
                  <a:pt x="133421" y="256209"/>
                  <a:pt x="142331" y="256209"/>
                  <a:pt x="151395" y="256209"/>
                </a:cubicBezTo>
                <a:cubicBezTo>
                  <a:pt x="151395" y="251045"/>
                  <a:pt x="151357" y="246039"/>
                  <a:pt x="151408" y="241038"/>
                </a:cubicBezTo>
                <a:cubicBezTo>
                  <a:pt x="151460" y="235874"/>
                  <a:pt x="154173" y="232090"/>
                  <a:pt x="158817" y="231024"/>
                </a:cubicBezTo>
                <a:cubicBezTo>
                  <a:pt x="169576" y="228551"/>
                  <a:pt x="179582" y="224337"/>
                  <a:pt x="188990" y="218575"/>
                </a:cubicBezTo>
                <a:cubicBezTo>
                  <a:pt x="190440" y="217689"/>
                  <a:pt x="192314" y="217272"/>
                  <a:pt x="194034" y="217113"/>
                </a:cubicBezTo>
                <a:cubicBezTo>
                  <a:pt x="196993" y="216838"/>
                  <a:pt x="199409" y="218235"/>
                  <a:pt x="201461" y="220312"/>
                </a:cubicBezTo>
                <a:cubicBezTo>
                  <a:pt x="205008" y="223903"/>
                  <a:pt x="208573" y="227480"/>
                  <a:pt x="212223" y="231153"/>
                </a:cubicBezTo>
                <a:cubicBezTo>
                  <a:pt x="218639" y="224642"/>
                  <a:pt x="224818" y="218369"/>
                  <a:pt x="231230" y="211863"/>
                </a:cubicBezTo>
                <a:cubicBezTo>
                  <a:pt x="227545" y="208225"/>
                  <a:pt x="223782" y="204600"/>
                  <a:pt x="220123" y="200872"/>
                </a:cubicBezTo>
                <a:cubicBezTo>
                  <a:pt x="216842" y="197526"/>
                  <a:pt x="216085" y="192710"/>
                  <a:pt x="218390" y="189064"/>
                </a:cubicBezTo>
                <a:cubicBezTo>
                  <a:pt x="224354" y="179612"/>
                  <a:pt x="228658" y="169494"/>
                  <a:pt x="231217" y="158607"/>
                </a:cubicBezTo>
                <a:cubicBezTo>
                  <a:pt x="232111" y="154797"/>
                  <a:pt x="234644" y="152342"/>
                  <a:pt x="238523" y="151619"/>
                </a:cubicBezTo>
                <a:cubicBezTo>
                  <a:pt x="240329" y="151280"/>
                  <a:pt x="242225" y="151391"/>
                  <a:pt x="244078" y="151374"/>
                </a:cubicBezTo>
                <a:cubicBezTo>
                  <a:pt x="248137" y="151344"/>
                  <a:pt x="252201" y="151366"/>
                  <a:pt x="256333" y="151366"/>
                </a:cubicBezTo>
                <a:cubicBezTo>
                  <a:pt x="256333" y="142168"/>
                  <a:pt x="256333" y="133258"/>
                  <a:pt x="256333" y="124409"/>
                </a:cubicBezTo>
                <a:cubicBezTo>
                  <a:pt x="256097" y="124327"/>
                  <a:pt x="256032" y="124284"/>
                  <a:pt x="255968" y="124284"/>
                </a:cubicBezTo>
                <a:cubicBezTo>
                  <a:pt x="250954" y="124267"/>
                  <a:pt x="245936" y="124275"/>
                  <a:pt x="240922" y="124237"/>
                </a:cubicBezTo>
                <a:cubicBezTo>
                  <a:pt x="235852" y="124198"/>
                  <a:pt x="232146" y="121295"/>
                  <a:pt x="231019" y="116402"/>
                </a:cubicBezTo>
                <a:cubicBezTo>
                  <a:pt x="228624" y="106004"/>
                  <a:pt x="224504" y="96334"/>
                  <a:pt x="218957" y="87243"/>
                </a:cubicBezTo>
                <a:cubicBezTo>
                  <a:pt x="216055" y="82488"/>
                  <a:pt x="216549" y="78153"/>
                  <a:pt x="220475" y="74219"/>
                </a:cubicBezTo>
                <a:cubicBezTo>
                  <a:pt x="224006" y="70675"/>
                  <a:pt x="227618" y="67210"/>
                  <a:pt x="230985" y="63907"/>
                </a:cubicBezTo>
                <a:cubicBezTo>
                  <a:pt x="224509" y="57345"/>
                  <a:pt x="218256" y="51007"/>
                  <a:pt x="212000" y="44664"/>
                </a:cubicBezTo>
                <a:cubicBezTo>
                  <a:pt x="211884" y="44716"/>
                  <a:pt x="211725" y="44742"/>
                  <a:pt x="211630" y="44832"/>
                </a:cubicBezTo>
                <a:cubicBezTo>
                  <a:pt x="208289" y="48178"/>
                  <a:pt x="204956" y="51532"/>
                  <a:pt x="201624" y="54886"/>
                </a:cubicBezTo>
                <a:cubicBezTo>
                  <a:pt x="197277" y="59259"/>
                  <a:pt x="193118" y="59431"/>
                  <a:pt x="187709" y="56464"/>
                </a:cubicBezTo>
                <a:cubicBezTo>
                  <a:pt x="181655" y="53144"/>
                  <a:pt x="175351" y="50246"/>
                  <a:pt x="168995" y="47537"/>
                </a:cubicBezTo>
                <a:cubicBezTo>
                  <a:pt x="165555" y="46071"/>
                  <a:pt x="161775" y="45400"/>
                  <a:pt x="158168" y="44320"/>
                </a:cubicBezTo>
                <a:cubicBezTo>
                  <a:pt x="154164" y="43125"/>
                  <a:pt x="151486" y="39492"/>
                  <a:pt x="151468" y="35372"/>
                </a:cubicBezTo>
                <a:cubicBezTo>
                  <a:pt x="151447" y="30573"/>
                  <a:pt x="151408" y="25774"/>
                  <a:pt x="151361" y="20976"/>
                </a:cubicBezTo>
                <a:cubicBezTo>
                  <a:pt x="151357" y="20425"/>
                  <a:pt x="151258" y="19879"/>
                  <a:pt x="151206" y="19359"/>
                </a:cubicBezTo>
                <a:cubicBezTo>
                  <a:pt x="142193" y="19359"/>
                  <a:pt x="133339" y="19359"/>
                  <a:pt x="124283" y="19359"/>
                </a:cubicBezTo>
                <a:close/>
                <a:moveTo>
                  <a:pt x="160159" y="0"/>
                </a:moveTo>
                <a:cubicBezTo>
                  <a:pt x="166574" y="0"/>
                  <a:pt x="170591" y="3999"/>
                  <a:pt x="170616" y="10436"/>
                </a:cubicBezTo>
                <a:cubicBezTo>
                  <a:pt x="170638" y="15669"/>
                  <a:pt x="170664" y="20898"/>
                  <a:pt x="170578" y="26127"/>
                </a:cubicBezTo>
                <a:cubicBezTo>
                  <a:pt x="170556" y="27460"/>
                  <a:pt x="171119" y="27907"/>
                  <a:pt x="172242" y="28359"/>
                </a:cubicBezTo>
                <a:cubicBezTo>
                  <a:pt x="178399" y="30827"/>
                  <a:pt x="184544" y="33330"/>
                  <a:pt x="190629" y="35974"/>
                </a:cubicBezTo>
                <a:cubicBezTo>
                  <a:pt x="191949" y="36546"/>
                  <a:pt x="192753" y="36602"/>
                  <a:pt x="193781" y="35531"/>
                </a:cubicBezTo>
                <a:cubicBezTo>
                  <a:pt x="197401" y="31764"/>
                  <a:pt x="201112" y="28075"/>
                  <a:pt x="204789" y="24360"/>
                </a:cubicBezTo>
                <a:cubicBezTo>
                  <a:pt x="209024" y="20081"/>
                  <a:pt x="214649" y="19754"/>
                  <a:pt x="218910" y="23943"/>
                </a:cubicBezTo>
                <a:cubicBezTo>
                  <a:pt x="229944" y="34792"/>
                  <a:pt x="240888" y="45731"/>
                  <a:pt x="251741" y="56760"/>
                </a:cubicBezTo>
                <a:cubicBezTo>
                  <a:pt x="255645" y="60729"/>
                  <a:pt x="255361" y="66457"/>
                  <a:pt x="251427" y="70435"/>
                </a:cubicBezTo>
                <a:cubicBezTo>
                  <a:pt x="247651" y="74257"/>
                  <a:pt x="243842" y="78050"/>
                  <a:pt x="240023" y="81830"/>
                </a:cubicBezTo>
                <a:cubicBezTo>
                  <a:pt x="239254" y="82591"/>
                  <a:pt x="238862" y="83158"/>
                  <a:pt x="239421" y="84388"/>
                </a:cubicBezTo>
                <a:cubicBezTo>
                  <a:pt x="242457" y="91070"/>
                  <a:pt x="245338" y="97821"/>
                  <a:pt x="248443" y="104938"/>
                </a:cubicBezTo>
                <a:cubicBezTo>
                  <a:pt x="253723" y="104938"/>
                  <a:pt x="259382" y="105071"/>
                  <a:pt x="265032" y="104904"/>
                </a:cubicBezTo>
                <a:cubicBezTo>
                  <a:pt x="271512" y="104710"/>
                  <a:pt x="275812" y="109634"/>
                  <a:pt x="275709" y="115611"/>
                </a:cubicBezTo>
                <a:cubicBezTo>
                  <a:pt x="275451" y="130583"/>
                  <a:pt x="275623" y="145565"/>
                  <a:pt x="275619" y="160542"/>
                </a:cubicBezTo>
                <a:cubicBezTo>
                  <a:pt x="275615" y="166510"/>
                  <a:pt x="271500" y="170608"/>
                  <a:pt x="265479" y="170625"/>
                </a:cubicBezTo>
                <a:cubicBezTo>
                  <a:pt x="259679" y="170643"/>
                  <a:pt x="253882" y="170630"/>
                  <a:pt x="248219" y="170630"/>
                </a:cubicBezTo>
                <a:cubicBezTo>
                  <a:pt x="246155" y="175717"/>
                  <a:pt x="244164" y="180653"/>
                  <a:pt x="242147" y="185585"/>
                </a:cubicBezTo>
                <a:cubicBezTo>
                  <a:pt x="241713" y="186643"/>
                  <a:pt x="241223" y="187675"/>
                  <a:pt x="240716" y="188703"/>
                </a:cubicBezTo>
                <a:cubicBezTo>
                  <a:pt x="238910" y="192371"/>
                  <a:pt x="238901" y="192366"/>
                  <a:pt x="241859" y="195325"/>
                </a:cubicBezTo>
                <a:cubicBezTo>
                  <a:pt x="245050" y="198515"/>
                  <a:pt x="248249" y="201697"/>
                  <a:pt x="251427" y="204901"/>
                </a:cubicBezTo>
                <a:cubicBezTo>
                  <a:pt x="255641" y="209154"/>
                  <a:pt x="255701" y="214997"/>
                  <a:pt x="251474" y="219224"/>
                </a:cubicBezTo>
                <a:cubicBezTo>
                  <a:pt x="240784" y="229910"/>
                  <a:pt x="230060" y="240565"/>
                  <a:pt x="219323" y="251204"/>
                </a:cubicBezTo>
                <a:cubicBezTo>
                  <a:pt x="214967" y="255517"/>
                  <a:pt x="209209" y="255383"/>
                  <a:pt x="204866" y="250980"/>
                </a:cubicBezTo>
                <a:cubicBezTo>
                  <a:pt x="200846" y="246904"/>
                  <a:pt x="196812" y="242836"/>
                  <a:pt x="193002" y="238983"/>
                </a:cubicBezTo>
                <a:cubicBezTo>
                  <a:pt x="185451" y="242109"/>
                  <a:pt x="178167" y="245128"/>
                  <a:pt x="170694" y="248224"/>
                </a:cubicBezTo>
                <a:cubicBezTo>
                  <a:pt x="170694" y="253810"/>
                  <a:pt x="170702" y="259683"/>
                  <a:pt x="170689" y="265553"/>
                </a:cubicBezTo>
                <a:cubicBezTo>
                  <a:pt x="170677" y="271435"/>
                  <a:pt x="166617" y="275589"/>
                  <a:pt x="160722" y="275602"/>
                </a:cubicBezTo>
                <a:cubicBezTo>
                  <a:pt x="145530" y="275636"/>
                  <a:pt x="130342" y="275628"/>
                  <a:pt x="115150" y="275602"/>
                </a:cubicBezTo>
                <a:cubicBezTo>
                  <a:pt x="109251" y="275589"/>
                  <a:pt x="105264" y="271736"/>
                  <a:pt x="105153" y="265845"/>
                </a:cubicBezTo>
                <a:cubicBezTo>
                  <a:pt x="105049" y="260401"/>
                  <a:pt x="105071" y="254953"/>
                  <a:pt x="105148" y="249509"/>
                </a:cubicBezTo>
                <a:cubicBezTo>
                  <a:pt x="105166" y="248189"/>
                  <a:pt x="104654" y="247712"/>
                  <a:pt x="103501" y="247256"/>
                </a:cubicBezTo>
                <a:cubicBezTo>
                  <a:pt x="97271" y="244779"/>
                  <a:pt x="91053" y="242264"/>
                  <a:pt x="84899" y="239598"/>
                </a:cubicBezTo>
                <a:cubicBezTo>
                  <a:pt x="83588" y="239030"/>
                  <a:pt x="82952" y="239155"/>
                  <a:pt x="81993" y="240140"/>
                </a:cubicBezTo>
                <a:cubicBezTo>
                  <a:pt x="78355" y="243894"/>
                  <a:pt x="74605" y="247536"/>
                  <a:pt x="70894" y="251221"/>
                </a:cubicBezTo>
                <a:cubicBezTo>
                  <a:pt x="66444" y="255633"/>
                  <a:pt x="60626" y="255633"/>
                  <a:pt x="56240" y="251217"/>
                </a:cubicBezTo>
                <a:cubicBezTo>
                  <a:pt x="45636" y="240553"/>
                  <a:pt x="35036" y="229884"/>
                  <a:pt x="24428" y="219224"/>
                </a:cubicBezTo>
                <a:cubicBezTo>
                  <a:pt x="20390" y="215165"/>
                  <a:pt x="20253" y="209308"/>
                  <a:pt x="24235" y="205206"/>
                </a:cubicBezTo>
                <a:cubicBezTo>
                  <a:pt x="28027" y="201298"/>
                  <a:pt x="31889" y="197458"/>
                  <a:pt x="35797" y="193665"/>
                </a:cubicBezTo>
                <a:cubicBezTo>
                  <a:pt x="36739" y="192753"/>
                  <a:pt x="36735" y="192113"/>
                  <a:pt x="36227" y="190939"/>
                </a:cubicBezTo>
                <a:cubicBezTo>
                  <a:pt x="33514" y="184656"/>
                  <a:pt x="30857" y="178348"/>
                  <a:pt x="28397" y="171967"/>
                </a:cubicBezTo>
                <a:cubicBezTo>
                  <a:pt x="27885" y="170643"/>
                  <a:pt x="27313" y="170372"/>
                  <a:pt x="26131" y="170397"/>
                </a:cubicBezTo>
                <a:cubicBezTo>
                  <a:pt x="20919" y="170501"/>
                  <a:pt x="15708" y="170608"/>
                  <a:pt x="10496" y="170630"/>
                </a:cubicBezTo>
                <a:cubicBezTo>
                  <a:pt x="4136" y="170660"/>
                  <a:pt x="34" y="166536"/>
                  <a:pt x="30" y="160155"/>
                </a:cubicBezTo>
                <a:cubicBezTo>
                  <a:pt x="17" y="145320"/>
                  <a:pt x="17" y="130489"/>
                  <a:pt x="30" y="115654"/>
                </a:cubicBezTo>
                <a:cubicBezTo>
                  <a:pt x="34" y="109165"/>
                  <a:pt x="3960" y="105200"/>
                  <a:pt x="10419" y="105162"/>
                </a:cubicBezTo>
                <a:cubicBezTo>
                  <a:pt x="15432" y="105132"/>
                  <a:pt x="20451" y="105149"/>
                  <a:pt x="25464" y="105218"/>
                </a:cubicBezTo>
                <a:cubicBezTo>
                  <a:pt x="27146" y="105239"/>
                  <a:pt x="27920" y="104762"/>
                  <a:pt x="28573" y="102969"/>
                </a:cubicBezTo>
                <a:cubicBezTo>
                  <a:pt x="30693" y="97138"/>
                  <a:pt x="33071" y="91389"/>
                  <a:pt x="35647" y="85747"/>
                </a:cubicBezTo>
                <a:cubicBezTo>
                  <a:pt x="36550" y="83778"/>
                  <a:pt x="36429" y="82677"/>
                  <a:pt x="34869" y="81215"/>
                </a:cubicBezTo>
                <a:cubicBezTo>
                  <a:pt x="31214" y="77788"/>
                  <a:pt x="27739" y="74167"/>
                  <a:pt x="24204" y="70615"/>
                </a:cubicBezTo>
                <a:cubicBezTo>
                  <a:pt x="20141" y="66530"/>
                  <a:pt x="20102" y="60721"/>
                  <a:pt x="24174" y="56640"/>
                </a:cubicBezTo>
                <a:cubicBezTo>
                  <a:pt x="35002" y="45787"/>
                  <a:pt x="45855" y="34959"/>
                  <a:pt x="56696" y="24119"/>
                </a:cubicBezTo>
                <a:cubicBezTo>
                  <a:pt x="60540" y="20275"/>
                  <a:pt x="66500" y="20206"/>
                  <a:pt x="70348" y="24033"/>
                </a:cubicBezTo>
                <a:cubicBezTo>
                  <a:pt x="74158" y="27817"/>
                  <a:pt x="77959" y="31618"/>
                  <a:pt x="81683" y="35488"/>
                </a:cubicBezTo>
                <a:cubicBezTo>
                  <a:pt x="82681" y="36524"/>
                  <a:pt x="83425" y="36684"/>
                  <a:pt x="84801" y="36086"/>
                </a:cubicBezTo>
                <a:cubicBezTo>
                  <a:pt x="90945" y="33407"/>
                  <a:pt x="97146" y="30853"/>
                  <a:pt x="103377" y="28380"/>
                </a:cubicBezTo>
                <a:cubicBezTo>
                  <a:pt x="104731" y="27843"/>
                  <a:pt x="105196" y="27206"/>
                  <a:pt x="105170" y="25762"/>
                </a:cubicBezTo>
                <a:cubicBezTo>
                  <a:pt x="105071" y="20606"/>
                  <a:pt x="105092" y="15441"/>
                  <a:pt x="105118" y="10286"/>
                </a:cubicBezTo>
                <a:cubicBezTo>
                  <a:pt x="105153" y="3857"/>
                  <a:pt x="109031" y="22"/>
                  <a:pt x="115438" y="22"/>
                </a:cubicBezTo>
                <a:cubicBezTo>
                  <a:pt x="130351" y="0"/>
                  <a:pt x="145255" y="0"/>
                  <a:pt x="160159" y="0"/>
                </a:cubicBezTo>
                <a:close/>
              </a:path>
            </a:pathLst>
          </a:custGeom>
          <a:solidFill>
            <a:schemeClr val="bg1"/>
          </a:solidFill>
          <a:ln w="4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6" name="Freeform: Shape 25">
            <a:extLst>
              <a:ext uri="{FF2B5EF4-FFF2-40B4-BE49-F238E27FC236}">
                <a16:creationId xmlns:a16="http://schemas.microsoft.com/office/drawing/2014/main" id="{8CC7A94F-17FC-4530-8840-BFC5A9CD73F8}"/>
              </a:ext>
            </a:extLst>
          </p:cNvPr>
          <p:cNvSpPr/>
          <p:nvPr/>
        </p:nvSpPr>
        <p:spPr>
          <a:xfrm>
            <a:off x="1841040" y="3981013"/>
            <a:ext cx="375140" cy="459521"/>
          </a:xfrm>
          <a:custGeom>
            <a:avLst/>
            <a:gdLst>
              <a:gd name="connsiteX0" fmla="*/ 0 w 472457"/>
              <a:gd name="connsiteY0" fmla="*/ 55891 h 578728"/>
              <a:gd name="connsiteX1" fmla="*/ 399392 w 472457"/>
              <a:gd name="connsiteY1" fmla="*/ 578728 h 578728"/>
              <a:gd name="connsiteX2" fmla="*/ 472457 w 472457"/>
              <a:gd name="connsiteY2" fmla="*/ 522766 h 578728"/>
              <a:gd name="connsiteX3" fmla="*/ 73280 w 472457"/>
              <a:gd name="connsiteY3" fmla="*/ 0 h 578728"/>
            </a:gdLst>
            <a:ahLst/>
            <a:cxnLst>
              <a:cxn ang="0">
                <a:pos x="connsiteX0" y="connsiteY0"/>
              </a:cxn>
              <a:cxn ang="0">
                <a:pos x="connsiteX1" y="connsiteY1"/>
              </a:cxn>
              <a:cxn ang="0">
                <a:pos x="connsiteX2" y="connsiteY2"/>
              </a:cxn>
              <a:cxn ang="0">
                <a:pos x="connsiteX3" y="connsiteY3"/>
              </a:cxn>
            </a:cxnLst>
            <a:rect l="l" t="t" r="r" b="b"/>
            <a:pathLst>
              <a:path w="472457" h="578728">
                <a:moveTo>
                  <a:pt x="0" y="55891"/>
                </a:moveTo>
                <a:lnTo>
                  <a:pt x="399392" y="578728"/>
                </a:lnTo>
                <a:lnTo>
                  <a:pt x="472457" y="522766"/>
                </a:lnTo>
                <a:lnTo>
                  <a:pt x="73280" y="0"/>
                </a:lnTo>
                <a:close/>
              </a:path>
            </a:pathLst>
          </a:custGeom>
          <a:solidFill>
            <a:schemeClr val="bg1">
              <a:lumMod val="75000"/>
            </a:schemeClr>
          </a:solidFill>
          <a:ln w="714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5FC4BBD7-5F9E-46E4-9773-EA13A051802B}"/>
              </a:ext>
            </a:extLst>
          </p:cNvPr>
          <p:cNvSpPr/>
          <p:nvPr/>
        </p:nvSpPr>
        <p:spPr>
          <a:xfrm>
            <a:off x="1546816" y="4004083"/>
            <a:ext cx="648908" cy="950861"/>
          </a:xfrm>
          <a:custGeom>
            <a:avLst/>
            <a:gdLst>
              <a:gd name="connsiteX0" fmla="*/ 0 w 817246"/>
              <a:gd name="connsiteY0" fmla="*/ 1197531 h 1197531"/>
              <a:gd name="connsiteX1" fmla="*/ 817246 w 817246"/>
              <a:gd name="connsiteY1" fmla="*/ 579014 h 1197531"/>
              <a:gd name="connsiteX2" fmla="*/ 375275 w 817246"/>
              <a:gd name="connsiteY2" fmla="*/ 0 h 1197531"/>
              <a:gd name="connsiteX3" fmla="*/ 0 w 817246"/>
              <a:gd name="connsiteY3" fmla="*/ 278522 h 1197531"/>
            </a:gdLst>
            <a:ahLst/>
            <a:cxnLst>
              <a:cxn ang="0">
                <a:pos x="connsiteX0" y="connsiteY0"/>
              </a:cxn>
              <a:cxn ang="0">
                <a:pos x="connsiteX1" y="connsiteY1"/>
              </a:cxn>
              <a:cxn ang="0">
                <a:pos x="connsiteX2" y="connsiteY2"/>
              </a:cxn>
              <a:cxn ang="0">
                <a:pos x="connsiteX3" y="connsiteY3"/>
              </a:cxn>
            </a:cxnLst>
            <a:rect l="l" t="t" r="r" b="b"/>
            <a:pathLst>
              <a:path w="817246" h="1197531">
                <a:moveTo>
                  <a:pt x="0" y="1197531"/>
                </a:moveTo>
                <a:lnTo>
                  <a:pt x="817246" y="579014"/>
                </a:lnTo>
                <a:lnTo>
                  <a:pt x="375275" y="0"/>
                </a:lnTo>
                <a:lnTo>
                  <a:pt x="0" y="278522"/>
                </a:lnTo>
                <a:close/>
              </a:path>
            </a:pathLst>
          </a:custGeom>
          <a:solidFill>
            <a:schemeClr val="tx1">
              <a:lumMod val="75000"/>
              <a:lumOff val="25000"/>
            </a:schemeClr>
          </a:solidFill>
          <a:ln w="714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46" name="Graphic 4">
            <a:extLst>
              <a:ext uri="{FF2B5EF4-FFF2-40B4-BE49-F238E27FC236}">
                <a16:creationId xmlns:a16="http://schemas.microsoft.com/office/drawing/2014/main" id="{6B24C6FA-A141-42E8-8F22-814FEE21DBAD}"/>
              </a:ext>
            </a:extLst>
          </p:cNvPr>
          <p:cNvGrpSpPr/>
          <p:nvPr/>
        </p:nvGrpSpPr>
        <p:grpSpPr>
          <a:xfrm>
            <a:off x="1988134" y="3695137"/>
            <a:ext cx="622991" cy="391250"/>
            <a:chOff x="1223535" y="4558107"/>
            <a:chExt cx="784606" cy="492746"/>
          </a:xfrm>
        </p:grpSpPr>
        <p:sp>
          <p:nvSpPr>
            <p:cNvPr id="47" name="Freeform: Shape 46">
              <a:extLst>
                <a:ext uri="{FF2B5EF4-FFF2-40B4-BE49-F238E27FC236}">
                  <a16:creationId xmlns:a16="http://schemas.microsoft.com/office/drawing/2014/main" id="{99BDA949-5EA5-45AA-A342-5C8A599801BE}"/>
                </a:ext>
              </a:extLst>
            </p:cNvPr>
            <p:cNvSpPr/>
            <p:nvPr/>
          </p:nvSpPr>
          <p:spPr>
            <a:xfrm>
              <a:off x="1223535" y="4559612"/>
              <a:ext cx="784606" cy="491241"/>
            </a:xfrm>
            <a:custGeom>
              <a:avLst/>
              <a:gdLst>
                <a:gd name="connsiteX0" fmla="*/ 236897 w 784606"/>
                <a:gd name="connsiteY0" fmla="*/ 108994 h 491241"/>
                <a:gd name="connsiteX1" fmla="*/ 477849 w 784606"/>
                <a:gd name="connsiteY1" fmla="*/ 17465 h 491241"/>
                <a:gd name="connsiteX2" fmla="*/ 696330 w 784606"/>
                <a:gd name="connsiteY2" fmla="*/ 7089 h 491241"/>
                <a:gd name="connsiteX3" fmla="*/ 778555 w 784606"/>
                <a:gd name="connsiteY3" fmla="*/ 71924 h 491241"/>
                <a:gd name="connsiteX4" fmla="*/ 638579 w 784606"/>
                <a:gd name="connsiteY4" fmla="*/ 166316 h 491241"/>
                <a:gd name="connsiteX5" fmla="*/ 389755 w 784606"/>
                <a:gd name="connsiteY5" fmla="*/ 210327 h 491241"/>
                <a:gd name="connsiteX6" fmla="*/ 321055 w 784606"/>
                <a:gd name="connsiteY6" fmla="*/ 391667 h 491241"/>
                <a:gd name="connsiteX7" fmla="*/ 117960 w 784606"/>
                <a:gd name="connsiteY7" fmla="*/ 491068 h 491241"/>
                <a:gd name="connsiteX8" fmla="*/ 168 w 784606"/>
                <a:gd name="connsiteY8" fmla="*/ 375207 h 491241"/>
                <a:gd name="connsiteX9" fmla="*/ 236897 w 784606"/>
                <a:gd name="connsiteY9" fmla="*/ 108994 h 49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4606" h="491241">
                  <a:moveTo>
                    <a:pt x="236897" y="108994"/>
                  </a:moveTo>
                  <a:cubicBezTo>
                    <a:pt x="282483" y="48452"/>
                    <a:pt x="411009" y="35284"/>
                    <a:pt x="477849" y="17465"/>
                  </a:cubicBezTo>
                  <a:cubicBezTo>
                    <a:pt x="552775" y="-2644"/>
                    <a:pt x="620974" y="30418"/>
                    <a:pt x="696330" y="7089"/>
                  </a:cubicBezTo>
                  <a:cubicBezTo>
                    <a:pt x="755512" y="-11303"/>
                    <a:pt x="801599" y="4655"/>
                    <a:pt x="778555" y="71924"/>
                  </a:cubicBezTo>
                  <a:cubicBezTo>
                    <a:pt x="760879" y="123951"/>
                    <a:pt x="684808" y="147280"/>
                    <a:pt x="638579" y="166316"/>
                  </a:cubicBezTo>
                  <a:cubicBezTo>
                    <a:pt x="582760" y="189359"/>
                    <a:pt x="438919" y="170323"/>
                    <a:pt x="389755" y="210327"/>
                  </a:cubicBezTo>
                  <a:cubicBezTo>
                    <a:pt x="340735" y="250116"/>
                    <a:pt x="340305" y="336993"/>
                    <a:pt x="321055" y="391667"/>
                  </a:cubicBezTo>
                  <a:cubicBezTo>
                    <a:pt x="292573" y="472390"/>
                    <a:pt x="189594" y="493429"/>
                    <a:pt x="117960" y="491068"/>
                  </a:cubicBezTo>
                  <a:cubicBezTo>
                    <a:pt x="28006" y="488277"/>
                    <a:pt x="1742" y="393599"/>
                    <a:pt x="168" y="375207"/>
                  </a:cubicBezTo>
                  <a:cubicBezTo>
                    <a:pt x="-6702" y="299065"/>
                    <a:pt x="199684" y="158730"/>
                    <a:pt x="236897" y="108994"/>
                  </a:cubicBezTo>
                  <a:close/>
                </a:path>
              </a:pathLst>
            </a:custGeom>
            <a:solidFill>
              <a:srgbClr val="CAAB91"/>
            </a:solidFill>
            <a:ln w="714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3C71E198-C035-4C77-BF87-0C88A0CF15F8}"/>
                </a:ext>
              </a:extLst>
            </p:cNvPr>
            <p:cNvSpPr/>
            <p:nvPr/>
          </p:nvSpPr>
          <p:spPr>
            <a:xfrm>
              <a:off x="1884870" y="4558107"/>
              <a:ext cx="120368" cy="51733"/>
            </a:xfrm>
            <a:custGeom>
              <a:avLst/>
              <a:gdLst>
                <a:gd name="connsiteX0" fmla="*/ 36855 w 120368"/>
                <a:gd name="connsiteY0" fmla="*/ 6876 h 51733"/>
                <a:gd name="connsiteX1" fmla="*/ 0 w 120368"/>
                <a:gd name="connsiteY1" fmla="*/ 16537 h 51733"/>
                <a:gd name="connsiteX2" fmla="*/ 3793 w 120368"/>
                <a:gd name="connsiteY2" fmla="*/ 28774 h 51733"/>
                <a:gd name="connsiteX3" fmla="*/ 107487 w 120368"/>
                <a:gd name="connsiteY3" fmla="*/ 32209 h 51733"/>
                <a:gd name="connsiteX4" fmla="*/ 119796 w 120368"/>
                <a:gd name="connsiteY4" fmla="*/ 22047 h 51733"/>
                <a:gd name="connsiteX5" fmla="*/ 120368 w 120368"/>
                <a:gd name="connsiteY5" fmla="*/ 20688 h 51733"/>
                <a:gd name="connsiteX6" fmla="*/ 36855 w 120368"/>
                <a:gd name="connsiteY6" fmla="*/ 6876 h 5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68" h="51733">
                  <a:moveTo>
                    <a:pt x="36855" y="6876"/>
                  </a:moveTo>
                  <a:cubicBezTo>
                    <a:pt x="24474" y="10669"/>
                    <a:pt x="12309" y="13102"/>
                    <a:pt x="0" y="16537"/>
                  </a:cubicBezTo>
                  <a:cubicBezTo>
                    <a:pt x="1217" y="20544"/>
                    <a:pt x="1360" y="25196"/>
                    <a:pt x="3793" y="28774"/>
                  </a:cubicBezTo>
                  <a:cubicBezTo>
                    <a:pt x="22184" y="57972"/>
                    <a:pt x="68700" y="59546"/>
                    <a:pt x="107487" y="32209"/>
                  </a:cubicBezTo>
                  <a:cubicBezTo>
                    <a:pt x="111924" y="28989"/>
                    <a:pt x="115860" y="25697"/>
                    <a:pt x="119796" y="22047"/>
                  </a:cubicBezTo>
                  <a:cubicBezTo>
                    <a:pt x="120082" y="21618"/>
                    <a:pt x="120154" y="21117"/>
                    <a:pt x="120368" y="20688"/>
                  </a:cubicBezTo>
                  <a:cubicBezTo>
                    <a:pt x="108704" y="-1926"/>
                    <a:pt x="75928" y="-5147"/>
                    <a:pt x="36855" y="6876"/>
                  </a:cubicBezTo>
                  <a:close/>
                </a:path>
              </a:pathLst>
            </a:custGeom>
            <a:solidFill>
              <a:srgbClr val="FCECDC">
                <a:alpha val="54000"/>
              </a:srgbClr>
            </a:solidFill>
            <a:ln w="714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51" name="Freeform: Shape 50">
            <a:extLst>
              <a:ext uri="{FF2B5EF4-FFF2-40B4-BE49-F238E27FC236}">
                <a16:creationId xmlns:a16="http://schemas.microsoft.com/office/drawing/2014/main" id="{F2E9089D-42B8-42D9-AF61-093C45529E4C}"/>
              </a:ext>
            </a:extLst>
          </p:cNvPr>
          <p:cNvSpPr/>
          <p:nvPr/>
        </p:nvSpPr>
        <p:spPr>
          <a:xfrm>
            <a:off x="2070906" y="3706733"/>
            <a:ext cx="540097" cy="378744"/>
          </a:xfrm>
          <a:custGeom>
            <a:avLst/>
            <a:gdLst>
              <a:gd name="connsiteX0" fmla="*/ 671161 w 680207"/>
              <a:gd name="connsiteY0" fmla="*/ 0 h 476997"/>
              <a:gd name="connsiteX1" fmla="*/ 665865 w 680207"/>
              <a:gd name="connsiteY1" fmla="*/ 35638 h 476997"/>
              <a:gd name="connsiteX2" fmla="*/ 525817 w 680207"/>
              <a:gd name="connsiteY2" fmla="*/ 130101 h 476997"/>
              <a:gd name="connsiteX3" fmla="*/ 276993 w 680207"/>
              <a:gd name="connsiteY3" fmla="*/ 174112 h 476997"/>
              <a:gd name="connsiteX4" fmla="*/ 208293 w 680207"/>
              <a:gd name="connsiteY4" fmla="*/ 355452 h 476997"/>
              <a:gd name="connsiteX5" fmla="*/ 13643 w 680207"/>
              <a:gd name="connsiteY5" fmla="*/ 476823 h 476997"/>
              <a:gd name="connsiteX6" fmla="*/ 216738 w 680207"/>
              <a:gd name="connsiteY6" fmla="*/ 377494 h 476997"/>
              <a:gd name="connsiteX7" fmla="*/ 285438 w 680207"/>
              <a:gd name="connsiteY7" fmla="*/ 196082 h 476997"/>
              <a:gd name="connsiteX8" fmla="*/ 534261 w 680207"/>
              <a:gd name="connsiteY8" fmla="*/ 152071 h 476997"/>
              <a:gd name="connsiteX9" fmla="*/ 674238 w 680207"/>
              <a:gd name="connsiteY9" fmla="*/ 57608 h 476997"/>
              <a:gd name="connsiteX10" fmla="*/ 671161 w 680207"/>
              <a:gd name="connsiteY10" fmla="*/ 0 h 47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0207" h="476997">
                <a:moveTo>
                  <a:pt x="671161" y="0"/>
                </a:moveTo>
                <a:cubicBezTo>
                  <a:pt x="671948" y="9804"/>
                  <a:pt x="670732" y="21326"/>
                  <a:pt x="665865" y="35638"/>
                </a:cubicBezTo>
                <a:cubicBezTo>
                  <a:pt x="648189" y="87664"/>
                  <a:pt x="572118" y="110994"/>
                  <a:pt x="525817" y="130101"/>
                </a:cubicBezTo>
                <a:cubicBezTo>
                  <a:pt x="470070" y="153144"/>
                  <a:pt x="326157" y="134109"/>
                  <a:pt x="276993" y="174112"/>
                </a:cubicBezTo>
                <a:cubicBezTo>
                  <a:pt x="227973" y="213901"/>
                  <a:pt x="227544" y="300778"/>
                  <a:pt x="208293" y="355452"/>
                </a:cubicBezTo>
                <a:cubicBezTo>
                  <a:pt x="179811" y="436175"/>
                  <a:pt x="-58850" y="474676"/>
                  <a:pt x="13643" y="476823"/>
                </a:cubicBezTo>
                <a:cubicBezTo>
                  <a:pt x="85277" y="479184"/>
                  <a:pt x="188256" y="458216"/>
                  <a:pt x="216738" y="377494"/>
                </a:cubicBezTo>
                <a:cubicBezTo>
                  <a:pt x="235916" y="322820"/>
                  <a:pt x="236346" y="235871"/>
                  <a:pt x="285438" y="196082"/>
                </a:cubicBezTo>
                <a:cubicBezTo>
                  <a:pt x="334601" y="156150"/>
                  <a:pt x="478442" y="175043"/>
                  <a:pt x="534261" y="152071"/>
                </a:cubicBezTo>
                <a:cubicBezTo>
                  <a:pt x="580491" y="133035"/>
                  <a:pt x="656562" y="109634"/>
                  <a:pt x="674238" y="57608"/>
                </a:cubicBezTo>
                <a:cubicBezTo>
                  <a:pt x="683827" y="30056"/>
                  <a:pt x="681180" y="11450"/>
                  <a:pt x="671161" y="0"/>
                </a:cubicBezTo>
                <a:close/>
              </a:path>
            </a:pathLst>
          </a:custGeom>
          <a:solidFill>
            <a:srgbClr val="F9A673">
              <a:alpha val="25000"/>
            </a:srgbClr>
          </a:solidFill>
          <a:ln w="714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9" name="Freeform: Shape 58">
            <a:extLst>
              <a:ext uri="{FF2B5EF4-FFF2-40B4-BE49-F238E27FC236}">
                <a16:creationId xmlns:a16="http://schemas.microsoft.com/office/drawing/2014/main" id="{79C6EE31-CBF4-47F3-AC04-3CDFFCA8F436}"/>
              </a:ext>
            </a:extLst>
          </p:cNvPr>
          <p:cNvSpPr/>
          <p:nvPr/>
        </p:nvSpPr>
        <p:spPr>
          <a:xfrm flipH="1">
            <a:off x="6931870" y="3981013"/>
            <a:ext cx="375140" cy="459521"/>
          </a:xfrm>
          <a:custGeom>
            <a:avLst/>
            <a:gdLst>
              <a:gd name="connsiteX0" fmla="*/ 0 w 472457"/>
              <a:gd name="connsiteY0" fmla="*/ 55891 h 578728"/>
              <a:gd name="connsiteX1" fmla="*/ 399392 w 472457"/>
              <a:gd name="connsiteY1" fmla="*/ 578728 h 578728"/>
              <a:gd name="connsiteX2" fmla="*/ 472457 w 472457"/>
              <a:gd name="connsiteY2" fmla="*/ 522766 h 578728"/>
              <a:gd name="connsiteX3" fmla="*/ 73280 w 472457"/>
              <a:gd name="connsiteY3" fmla="*/ 0 h 578728"/>
            </a:gdLst>
            <a:ahLst/>
            <a:cxnLst>
              <a:cxn ang="0">
                <a:pos x="connsiteX0" y="connsiteY0"/>
              </a:cxn>
              <a:cxn ang="0">
                <a:pos x="connsiteX1" y="connsiteY1"/>
              </a:cxn>
              <a:cxn ang="0">
                <a:pos x="connsiteX2" y="connsiteY2"/>
              </a:cxn>
              <a:cxn ang="0">
                <a:pos x="connsiteX3" y="connsiteY3"/>
              </a:cxn>
            </a:cxnLst>
            <a:rect l="l" t="t" r="r" b="b"/>
            <a:pathLst>
              <a:path w="472457" h="578728">
                <a:moveTo>
                  <a:pt x="0" y="55891"/>
                </a:moveTo>
                <a:lnTo>
                  <a:pt x="399392" y="578728"/>
                </a:lnTo>
                <a:lnTo>
                  <a:pt x="472457" y="522766"/>
                </a:lnTo>
                <a:lnTo>
                  <a:pt x="73280" y="0"/>
                </a:lnTo>
                <a:close/>
              </a:path>
            </a:pathLst>
          </a:custGeom>
          <a:solidFill>
            <a:schemeClr val="bg1">
              <a:lumMod val="75000"/>
            </a:schemeClr>
          </a:solidFill>
          <a:ln w="714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1" name="Freeform: Shape 60">
            <a:extLst>
              <a:ext uri="{FF2B5EF4-FFF2-40B4-BE49-F238E27FC236}">
                <a16:creationId xmlns:a16="http://schemas.microsoft.com/office/drawing/2014/main" id="{8AE6F68E-13B7-4D6A-8956-9D6279DD5098}"/>
              </a:ext>
            </a:extLst>
          </p:cNvPr>
          <p:cNvSpPr/>
          <p:nvPr/>
        </p:nvSpPr>
        <p:spPr>
          <a:xfrm flipH="1">
            <a:off x="6952326" y="4004083"/>
            <a:ext cx="648908" cy="950861"/>
          </a:xfrm>
          <a:custGeom>
            <a:avLst/>
            <a:gdLst>
              <a:gd name="connsiteX0" fmla="*/ 0 w 817246"/>
              <a:gd name="connsiteY0" fmla="*/ 1197531 h 1197531"/>
              <a:gd name="connsiteX1" fmla="*/ 817246 w 817246"/>
              <a:gd name="connsiteY1" fmla="*/ 579014 h 1197531"/>
              <a:gd name="connsiteX2" fmla="*/ 375275 w 817246"/>
              <a:gd name="connsiteY2" fmla="*/ 0 h 1197531"/>
              <a:gd name="connsiteX3" fmla="*/ 0 w 817246"/>
              <a:gd name="connsiteY3" fmla="*/ 278522 h 1197531"/>
            </a:gdLst>
            <a:ahLst/>
            <a:cxnLst>
              <a:cxn ang="0">
                <a:pos x="connsiteX0" y="connsiteY0"/>
              </a:cxn>
              <a:cxn ang="0">
                <a:pos x="connsiteX1" y="connsiteY1"/>
              </a:cxn>
              <a:cxn ang="0">
                <a:pos x="connsiteX2" y="connsiteY2"/>
              </a:cxn>
              <a:cxn ang="0">
                <a:pos x="connsiteX3" y="connsiteY3"/>
              </a:cxn>
            </a:cxnLst>
            <a:rect l="l" t="t" r="r" b="b"/>
            <a:pathLst>
              <a:path w="817246" h="1197531">
                <a:moveTo>
                  <a:pt x="0" y="1197531"/>
                </a:moveTo>
                <a:lnTo>
                  <a:pt x="817246" y="579014"/>
                </a:lnTo>
                <a:lnTo>
                  <a:pt x="375275" y="0"/>
                </a:lnTo>
                <a:lnTo>
                  <a:pt x="0" y="278522"/>
                </a:lnTo>
                <a:close/>
              </a:path>
            </a:pathLst>
          </a:custGeom>
          <a:solidFill>
            <a:schemeClr val="tx1">
              <a:lumMod val="75000"/>
              <a:lumOff val="25000"/>
            </a:schemeClr>
          </a:solidFill>
          <a:ln w="714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62" name="Graphic 4">
            <a:extLst>
              <a:ext uri="{FF2B5EF4-FFF2-40B4-BE49-F238E27FC236}">
                <a16:creationId xmlns:a16="http://schemas.microsoft.com/office/drawing/2014/main" id="{99B28B0D-7581-455A-B86B-8D21982985CC}"/>
              </a:ext>
            </a:extLst>
          </p:cNvPr>
          <p:cNvGrpSpPr/>
          <p:nvPr/>
        </p:nvGrpSpPr>
        <p:grpSpPr>
          <a:xfrm flipH="1">
            <a:off x="6536925" y="3695137"/>
            <a:ext cx="622991" cy="391250"/>
            <a:chOff x="1223535" y="4558107"/>
            <a:chExt cx="784606" cy="492746"/>
          </a:xfrm>
          <a:solidFill>
            <a:srgbClr val="CAAB91"/>
          </a:solidFill>
        </p:grpSpPr>
        <p:sp>
          <p:nvSpPr>
            <p:cNvPr id="64" name="Freeform: Shape 63">
              <a:extLst>
                <a:ext uri="{FF2B5EF4-FFF2-40B4-BE49-F238E27FC236}">
                  <a16:creationId xmlns:a16="http://schemas.microsoft.com/office/drawing/2014/main" id="{B3D56BFB-24E1-4448-9E1F-BE34BA07AD23}"/>
                </a:ext>
              </a:extLst>
            </p:cNvPr>
            <p:cNvSpPr/>
            <p:nvPr/>
          </p:nvSpPr>
          <p:spPr>
            <a:xfrm>
              <a:off x="1223535" y="4559612"/>
              <a:ext cx="784606" cy="491241"/>
            </a:xfrm>
            <a:custGeom>
              <a:avLst/>
              <a:gdLst>
                <a:gd name="connsiteX0" fmla="*/ 236897 w 784606"/>
                <a:gd name="connsiteY0" fmla="*/ 108994 h 491241"/>
                <a:gd name="connsiteX1" fmla="*/ 477849 w 784606"/>
                <a:gd name="connsiteY1" fmla="*/ 17465 h 491241"/>
                <a:gd name="connsiteX2" fmla="*/ 696330 w 784606"/>
                <a:gd name="connsiteY2" fmla="*/ 7089 h 491241"/>
                <a:gd name="connsiteX3" fmla="*/ 778555 w 784606"/>
                <a:gd name="connsiteY3" fmla="*/ 71924 h 491241"/>
                <a:gd name="connsiteX4" fmla="*/ 638579 w 784606"/>
                <a:gd name="connsiteY4" fmla="*/ 166316 h 491241"/>
                <a:gd name="connsiteX5" fmla="*/ 389755 w 784606"/>
                <a:gd name="connsiteY5" fmla="*/ 210327 h 491241"/>
                <a:gd name="connsiteX6" fmla="*/ 321055 w 784606"/>
                <a:gd name="connsiteY6" fmla="*/ 391667 h 491241"/>
                <a:gd name="connsiteX7" fmla="*/ 117960 w 784606"/>
                <a:gd name="connsiteY7" fmla="*/ 491068 h 491241"/>
                <a:gd name="connsiteX8" fmla="*/ 168 w 784606"/>
                <a:gd name="connsiteY8" fmla="*/ 375207 h 491241"/>
                <a:gd name="connsiteX9" fmla="*/ 236897 w 784606"/>
                <a:gd name="connsiteY9" fmla="*/ 108994 h 49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4606" h="491241">
                  <a:moveTo>
                    <a:pt x="236897" y="108994"/>
                  </a:moveTo>
                  <a:cubicBezTo>
                    <a:pt x="282483" y="48452"/>
                    <a:pt x="411009" y="35284"/>
                    <a:pt x="477849" y="17465"/>
                  </a:cubicBezTo>
                  <a:cubicBezTo>
                    <a:pt x="552775" y="-2644"/>
                    <a:pt x="620974" y="30418"/>
                    <a:pt x="696330" y="7089"/>
                  </a:cubicBezTo>
                  <a:cubicBezTo>
                    <a:pt x="755512" y="-11303"/>
                    <a:pt x="801599" y="4655"/>
                    <a:pt x="778555" y="71924"/>
                  </a:cubicBezTo>
                  <a:cubicBezTo>
                    <a:pt x="760879" y="123951"/>
                    <a:pt x="684808" y="147280"/>
                    <a:pt x="638579" y="166316"/>
                  </a:cubicBezTo>
                  <a:cubicBezTo>
                    <a:pt x="582760" y="189359"/>
                    <a:pt x="438919" y="170323"/>
                    <a:pt x="389755" y="210327"/>
                  </a:cubicBezTo>
                  <a:cubicBezTo>
                    <a:pt x="340735" y="250116"/>
                    <a:pt x="340305" y="336993"/>
                    <a:pt x="321055" y="391667"/>
                  </a:cubicBezTo>
                  <a:cubicBezTo>
                    <a:pt x="292573" y="472390"/>
                    <a:pt x="189594" y="493429"/>
                    <a:pt x="117960" y="491068"/>
                  </a:cubicBezTo>
                  <a:cubicBezTo>
                    <a:pt x="28006" y="488277"/>
                    <a:pt x="1742" y="393599"/>
                    <a:pt x="168" y="375207"/>
                  </a:cubicBezTo>
                  <a:cubicBezTo>
                    <a:pt x="-6702" y="299065"/>
                    <a:pt x="199684" y="158730"/>
                    <a:pt x="236897" y="108994"/>
                  </a:cubicBezTo>
                  <a:close/>
                </a:path>
              </a:pathLst>
            </a:custGeom>
            <a:grpFill/>
            <a:ln w="714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5" name="Freeform: Shape 64">
              <a:extLst>
                <a:ext uri="{FF2B5EF4-FFF2-40B4-BE49-F238E27FC236}">
                  <a16:creationId xmlns:a16="http://schemas.microsoft.com/office/drawing/2014/main" id="{3327F58E-49EA-4525-8EC2-25321AF2DFC5}"/>
                </a:ext>
              </a:extLst>
            </p:cNvPr>
            <p:cNvSpPr/>
            <p:nvPr/>
          </p:nvSpPr>
          <p:spPr>
            <a:xfrm>
              <a:off x="1884870" y="4558107"/>
              <a:ext cx="120368" cy="51733"/>
            </a:xfrm>
            <a:custGeom>
              <a:avLst/>
              <a:gdLst>
                <a:gd name="connsiteX0" fmla="*/ 36855 w 120368"/>
                <a:gd name="connsiteY0" fmla="*/ 6876 h 51733"/>
                <a:gd name="connsiteX1" fmla="*/ 0 w 120368"/>
                <a:gd name="connsiteY1" fmla="*/ 16537 h 51733"/>
                <a:gd name="connsiteX2" fmla="*/ 3793 w 120368"/>
                <a:gd name="connsiteY2" fmla="*/ 28774 h 51733"/>
                <a:gd name="connsiteX3" fmla="*/ 107487 w 120368"/>
                <a:gd name="connsiteY3" fmla="*/ 32209 h 51733"/>
                <a:gd name="connsiteX4" fmla="*/ 119796 w 120368"/>
                <a:gd name="connsiteY4" fmla="*/ 22047 h 51733"/>
                <a:gd name="connsiteX5" fmla="*/ 120368 w 120368"/>
                <a:gd name="connsiteY5" fmla="*/ 20688 h 51733"/>
                <a:gd name="connsiteX6" fmla="*/ 36855 w 120368"/>
                <a:gd name="connsiteY6" fmla="*/ 6876 h 5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68" h="51733">
                  <a:moveTo>
                    <a:pt x="36855" y="6876"/>
                  </a:moveTo>
                  <a:cubicBezTo>
                    <a:pt x="24474" y="10669"/>
                    <a:pt x="12309" y="13102"/>
                    <a:pt x="0" y="16537"/>
                  </a:cubicBezTo>
                  <a:cubicBezTo>
                    <a:pt x="1217" y="20544"/>
                    <a:pt x="1360" y="25196"/>
                    <a:pt x="3793" y="28774"/>
                  </a:cubicBezTo>
                  <a:cubicBezTo>
                    <a:pt x="22184" y="57972"/>
                    <a:pt x="68700" y="59546"/>
                    <a:pt x="107487" y="32209"/>
                  </a:cubicBezTo>
                  <a:cubicBezTo>
                    <a:pt x="111924" y="28989"/>
                    <a:pt x="115860" y="25697"/>
                    <a:pt x="119796" y="22047"/>
                  </a:cubicBezTo>
                  <a:cubicBezTo>
                    <a:pt x="120082" y="21618"/>
                    <a:pt x="120154" y="21117"/>
                    <a:pt x="120368" y="20688"/>
                  </a:cubicBezTo>
                  <a:cubicBezTo>
                    <a:pt x="108704" y="-1926"/>
                    <a:pt x="75928" y="-5147"/>
                    <a:pt x="36855" y="6876"/>
                  </a:cubicBezTo>
                  <a:close/>
                </a:path>
              </a:pathLst>
            </a:custGeom>
            <a:grpFill/>
            <a:ln w="714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63" name="Freeform: Shape 62">
            <a:extLst>
              <a:ext uri="{FF2B5EF4-FFF2-40B4-BE49-F238E27FC236}">
                <a16:creationId xmlns:a16="http://schemas.microsoft.com/office/drawing/2014/main" id="{FB990AB2-AFC6-42B6-96E3-7F703874EEAD}"/>
              </a:ext>
            </a:extLst>
          </p:cNvPr>
          <p:cNvSpPr/>
          <p:nvPr/>
        </p:nvSpPr>
        <p:spPr>
          <a:xfrm flipH="1">
            <a:off x="6537047" y="3706733"/>
            <a:ext cx="540097" cy="378744"/>
          </a:xfrm>
          <a:custGeom>
            <a:avLst/>
            <a:gdLst>
              <a:gd name="connsiteX0" fmla="*/ 671161 w 680207"/>
              <a:gd name="connsiteY0" fmla="*/ 0 h 476997"/>
              <a:gd name="connsiteX1" fmla="*/ 665865 w 680207"/>
              <a:gd name="connsiteY1" fmla="*/ 35638 h 476997"/>
              <a:gd name="connsiteX2" fmla="*/ 525817 w 680207"/>
              <a:gd name="connsiteY2" fmla="*/ 130101 h 476997"/>
              <a:gd name="connsiteX3" fmla="*/ 276993 w 680207"/>
              <a:gd name="connsiteY3" fmla="*/ 174112 h 476997"/>
              <a:gd name="connsiteX4" fmla="*/ 208293 w 680207"/>
              <a:gd name="connsiteY4" fmla="*/ 355452 h 476997"/>
              <a:gd name="connsiteX5" fmla="*/ 13643 w 680207"/>
              <a:gd name="connsiteY5" fmla="*/ 476823 h 476997"/>
              <a:gd name="connsiteX6" fmla="*/ 216738 w 680207"/>
              <a:gd name="connsiteY6" fmla="*/ 377494 h 476997"/>
              <a:gd name="connsiteX7" fmla="*/ 285438 w 680207"/>
              <a:gd name="connsiteY7" fmla="*/ 196082 h 476997"/>
              <a:gd name="connsiteX8" fmla="*/ 534261 w 680207"/>
              <a:gd name="connsiteY8" fmla="*/ 152071 h 476997"/>
              <a:gd name="connsiteX9" fmla="*/ 674238 w 680207"/>
              <a:gd name="connsiteY9" fmla="*/ 57608 h 476997"/>
              <a:gd name="connsiteX10" fmla="*/ 671161 w 680207"/>
              <a:gd name="connsiteY10" fmla="*/ 0 h 47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0207" h="476997">
                <a:moveTo>
                  <a:pt x="671161" y="0"/>
                </a:moveTo>
                <a:cubicBezTo>
                  <a:pt x="671948" y="9804"/>
                  <a:pt x="670732" y="21326"/>
                  <a:pt x="665865" y="35638"/>
                </a:cubicBezTo>
                <a:cubicBezTo>
                  <a:pt x="648189" y="87664"/>
                  <a:pt x="572118" y="110994"/>
                  <a:pt x="525817" y="130101"/>
                </a:cubicBezTo>
                <a:cubicBezTo>
                  <a:pt x="470070" y="153144"/>
                  <a:pt x="326157" y="134109"/>
                  <a:pt x="276993" y="174112"/>
                </a:cubicBezTo>
                <a:cubicBezTo>
                  <a:pt x="227973" y="213901"/>
                  <a:pt x="227544" y="300778"/>
                  <a:pt x="208293" y="355452"/>
                </a:cubicBezTo>
                <a:cubicBezTo>
                  <a:pt x="179811" y="436175"/>
                  <a:pt x="-58850" y="474676"/>
                  <a:pt x="13643" y="476823"/>
                </a:cubicBezTo>
                <a:cubicBezTo>
                  <a:pt x="85277" y="479184"/>
                  <a:pt x="188256" y="458216"/>
                  <a:pt x="216738" y="377494"/>
                </a:cubicBezTo>
                <a:cubicBezTo>
                  <a:pt x="235916" y="322820"/>
                  <a:pt x="236346" y="235871"/>
                  <a:pt x="285438" y="196082"/>
                </a:cubicBezTo>
                <a:cubicBezTo>
                  <a:pt x="334601" y="156150"/>
                  <a:pt x="478442" y="175043"/>
                  <a:pt x="534261" y="152071"/>
                </a:cubicBezTo>
                <a:cubicBezTo>
                  <a:pt x="580491" y="133035"/>
                  <a:pt x="656562" y="109634"/>
                  <a:pt x="674238" y="57608"/>
                </a:cubicBezTo>
                <a:cubicBezTo>
                  <a:pt x="683827" y="30056"/>
                  <a:pt x="681180" y="11450"/>
                  <a:pt x="671161" y="0"/>
                </a:cubicBezTo>
                <a:close/>
              </a:path>
            </a:pathLst>
          </a:custGeom>
          <a:solidFill>
            <a:srgbClr val="F9A673">
              <a:alpha val="25000"/>
            </a:srgbClr>
          </a:solidFill>
          <a:ln w="714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useBgFill="1">
        <p:nvSpPr>
          <p:cNvPr id="66" name="Rectangle 65">
            <a:extLst>
              <a:ext uri="{FF2B5EF4-FFF2-40B4-BE49-F238E27FC236}">
                <a16:creationId xmlns:a16="http://schemas.microsoft.com/office/drawing/2014/main" id="{9F15BF6F-722E-4AF0-8567-C51C5FF5147A}"/>
              </a:ext>
            </a:extLst>
          </p:cNvPr>
          <p:cNvSpPr/>
          <p:nvPr/>
        </p:nvSpPr>
        <p:spPr bwMode="auto">
          <a:xfrm rot="5400000">
            <a:off x="1081650" y="4558795"/>
            <a:ext cx="889421" cy="36311"/>
          </a:xfrm>
          <a:prstGeom prst="rect">
            <a:avLst/>
          </a:prstGeom>
          <a:ln>
            <a:noFill/>
          </a:ln>
          <a:effectLst>
            <a:outerShdw blurRad="50800" dist="38100" algn="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useBgFill="1">
        <p:nvSpPr>
          <p:cNvPr id="67" name="Rectangle 66">
            <a:extLst>
              <a:ext uri="{FF2B5EF4-FFF2-40B4-BE49-F238E27FC236}">
                <a16:creationId xmlns:a16="http://schemas.microsoft.com/office/drawing/2014/main" id="{F9A38053-C256-4E58-980D-2AFA11BC828E}"/>
              </a:ext>
            </a:extLst>
          </p:cNvPr>
          <p:cNvSpPr/>
          <p:nvPr/>
        </p:nvSpPr>
        <p:spPr bwMode="auto">
          <a:xfrm rot="5400000">
            <a:off x="7172932" y="4558795"/>
            <a:ext cx="889421" cy="36311"/>
          </a:xfrm>
          <a:prstGeom prst="rect">
            <a:avLst/>
          </a:prstGeom>
          <a:ln>
            <a:noFill/>
          </a:ln>
          <a:effectLst>
            <a:outerShdw blurRad="50800" dist="38100" dir="10800000" algn="r"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8" name="Freeform: Shape 47">
            <a:extLst>
              <a:ext uri="{FF2B5EF4-FFF2-40B4-BE49-F238E27FC236}">
                <a16:creationId xmlns:a16="http://schemas.microsoft.com/office/drawing/2014/main" id="{17C8DB00-FBBD-46A1-8469-466EE08622AC}"/>
              </a:ext>
            </a:extLst>
          </p:cNvPr>
          <p:cNvSpPr>
            <a:spLocks noChangeAspect="1"/>
          </p:cNvSpPr>
          <p:nvPr/>
        </p:nvSpPr>
        <p:spPr>
          <a:xfrm>
            <a:off x="5008715" y="1295530"/>
            <a:ext cx="389478" cy="462032"/>
          </a:xfrm>
          <a:custGeom>
            <a:avLst/>
            <a:gdLst>
              <a:gd name="connsiteX0" fmla="*/ 659784 w 945516"/>
              <a:gd name="connsiteY0" fmla="*/ 902619 h 1121654"/>
              <a:gd name="connsiteX1" fmla="*/ 652551 w 945516"/>
              <a:gd name="connsiteY1" fmla="*/ 902784 h 1121654"/>
              <a:gd name="connsiteX2" fmla="*/ 601212 w 945516"/>
              <a:gd name="connsiteY2" fmla="*/ 904969 h 1121654"/>
              <a:gd name="connsiteX3" fmla="*/ 581135 w 945516"/>
              <a:gd name="connsiteY3" fmla="*/ 905308 h 1121654"/>
              <a:gd name="connsiteX4" fmla="*/ 547747 w 945516"/>
              <a:gd name="connsiteY4" fmla="*/ 917580 h 1121654"/>
              <a:gd name="connsiteX5" fmla="*/ 533543 w 945516"/>
              <a:gd name="connsiteY5" fmla="*/ 996404 h 1121654"/>
              <a:gd name="connsiteX6" fmla="*/ 624212 w 945516"/>
              <a:gd name="connsiteY6" fmla="*/ 1048879 h 1121654"/>
              <a:gd name="connsiteX7" fmla="*/ 659162 w 945516"/>
              <a:gd name="connsiteY7" fmla="*/ 1021889 h 1121654"/>
              <a:gd name="connsiteX8" fmla="*/ 709074 w 945516"/>
              <a:gd name="connsiteY8" fmla="*/ 999676 h 1121654"/>
              <a:gd name="connsiteX9" fmla="*/ 715200 w 945516"/>
              <a:gd name="connsiteY9" fmla="*/ 996977 h 1121654"/>
              <a:gd name="connsiteX10" fmla="*/ 700434 w 945516"/>
              <a:gd name="connsiteY10" fmla="*/ 917337 h 1121654"/>
              <a:gd name="connsiteX11" fmla="*/ 659784 w 945516"/>
              <a:gd name="connsiteY11" fmla="*/ 902619 h 1121654"/>
              <a:gd name="connsiteX12" fmla="*/ 353391 w 945516"/>
              <a:gd name="connsiteY12" fmla="*/ 901755 h 1121654"/>
              <a:gd name="connsiteX13" fmla="*/ 348838 w 945516"/>
              <a:gd name="connsiteY13" fmla="*/ 902600 h 1121654"/>
              <a:gd name="connsiteX14" fmla="*/ 290528 w 945516"/>
              <a:gd name="connsiteY14" fmla="*/ 902813 h 1121654"/>
              <a:gd name="connsiteX15" fmla="*/ 285140 w 945516"/>
              <a:gd name="connsiteY15" fmla="*/ 902571 h 1121654"/>
              <a:gd name="connsiteX16" fmla="*/ 247393 w 945516"/>
              <a:gd name="connsiteY16" fmla="*/ 916104 h 1121654"/>
              <a:gd name="connsiteX17" fmla="*/ 244947 w 945516"/>
              <a:gd name="connsiteY17" fmla="*/ 920658 h 1121654"/>
              <a:gd name="connsiteX18" fmla="*/ 243325 w 945516"/>
              <a:gd name="connsiteY18" fmla="*/ 969375 h 1121654"/>
              <a:gd name="connsiteX19" fmla="*/ 231238 w 945516"/>
              <a:gd name="connsiteY19" fmla="*/ 996860 h 1121654"/>
              <a:gd name="connsiteX20" fmla="*/ 320712 w 945516"/>
              <a:gd name="connsiteY20" fmla="*/ 1048840 h 1121654"/>
              <a:gd name="connsiteX21" fmla="*/ 363284 w 945516"/>
              <a:gd name="connsiteY21" fmla="*/ 1018122 h 1121654"/>
              <a:gd name="connsiteX22" fmla="*/ 411342 w 945516"/>
              <a:gd name="connsiteY22" fmla="*/ 996967 h 1121654"/>
              <a:gd name="connsiteX23" fmla="*/ 396759 w 945516"/>
              <a:gd name="connsiteY23" fmla="*/ 917609 h 1121654"/>
              <a:gd name="connsiteX24" fmla="*/ 353391 w 945516"/>
              <a:gd name="connsiteY24" fmla="*/ 901755 h 1121654"/>
              <a:gd name="connsiteX25" fmla="*/ 473889 w 945516"/>
              <a:gd name="connsiteY25" fmla="*/ 890974 h 1121654"/>
              <a:gd name="connsiteX26" fmla="*/ 442924 w 945516"/>
              <a:gd name="connsiteY26" fmla="*/ 904833 h 1121654"/>
              <a:gd name="connsiteX27" fmla="*/ 442603 w 945516"/>
              <a:gd name="connsiteY27" fmla="*/ 978928 h 1121654"/>
              <a:gd name="connsiteX28" fmla="*/ 503534 w 945516"/>
              <a:gd name="connsiteY28" fmla="*/ 977482 h 1121654"/>
              <a:gd name="connsiteX29" fmla="*/ 515592 w 945516"/>
              <a:gd name="connsiteY29" fmla="*/ 942094 h 1121654"/>
              <a:gd name="connsiteX30" fmla="*/ 503835 w 945516"/>
              <a:gd name="connsiteY30" fmla="*/ 907056 h 1121654"/>
              <a:gd name="connsiteX31" fmla="*/ 473889 w 945516"/>
              <a:gd name="connsiteY31" fmla="*/ 890974 h 1121654"/>
              <a:gd name="connsiteX32" fmla="*/ 170824 w 945516"/>
              <a:gd name="connsiteY32" fmla="*/ 890941 h 1121654"/>
              <a:gd name="connsiteX33" fmla="*/ 142900 w 945516"/>
              <a:gd name="connsiteY33" fmla="*/ 901542 h 1121654"/>
              <a:gd name="connsiteX34" fmla="*/ 125978 w 945516"/>
              <a:gd name="connsiteY34" fmla="*/ 936046 h 1121654"/>
              <a:gd name="connsiteX35" fmla="*/ 135745 w 945516"/>
              <a:gd name="connsiteY35" fmla="*/ 974501 h 1121654"/>
              <a:gd name="connsiteX36" fmla="*/ 200015 w 945516"/>
              <a:gd name="connsiteY36" fmla="*/ 977715 h 1121654"/>
              <a:gd name="connsiteX37" fmla="*/ 197831 w 945516"/>
              <a:gd name="connsiteY37" fmla="*/ 903969 h 1121654"/>
              <a:gd name="connsiteX38" fmla="*/ 170824 w 945516"/>
              <a:gd name="connsiteY38" fmla="*/ 890941 h 1121654"/>
              <a:gd name="connsiteX39" fmla="*/ 776853 w 945516"/>
              <a:gd name="connsiteY39" fmla="*/ 890820 h 1121654"/>
              <a:gd name="connsiteX40" fmla="*/ 755248 w 945516"/>
              <a:gd name="connsiteY40" fmla="*/ 897357 h 1121654"/>
              <a:gd name="connsiteX41" fmla="*/ 732608 w 945516"/>
              <a:gd name="connsiteY41" fmla="*/ 941492 h 1121654"/>
              <a:gd name="connsiteX42" fmla="*/ 742918 w 945516"/>
              <a:gd name="connsiteY42" fmla="*/ 975142 h 1121654"/>
              <a:gd name="connsiteX43" fmla="*/ 798189 w 945516"/>
              <a:gd name="connsiteY43" fmla="*/ 985831 h 1121654"/>
              <a:gd name="connsiteX44" fmla="*/ 798218 w 945516"/>
              <a:gd name="connsiteY44" fmla="*/ 898415 h 1121654"/>
              <a:gd name="connsiteX45" fmla="*/ 776853 w 945516"/>
              <a:gd name="connsiteY45" fmla="*/ 890820 h 1121654"/>
              <a:gd name="connsiteX46" fmla="*/ 628412 w 945516"/>
              <a:gd name="connsiteY46" fmla="*/ 771817 h 1121654"/>
              <a:gd name="connsiteX47" fmla="*/ 592193 w 945516"/>
              <a:gd name="connsiteY47" fmla="*/ 787592 h 1121654"/>
              <a:gd name="connsiteX48" fmla="*/ 590465 w 945516"/>
              <a:gd name="connsiteY48" fmla="*/ 855387 h 1121654"/>
              <a:gd name="connsiteX49" fmla="*/ 654803 w 945516"/>
              <a:gd name="connsiteY49" fmla="*/ 857902 h 1121654"/>
              <a:gd name="connsiteX50" fmla="*/ 666929 w 945516"/>
              <a:gd name="connsiteY50" fmla="*/ 822980 h 1121654"/>
              <a:gd name="connsiteX51" fmla="*/ 660823 w 945516"/>
              <a:gd name="connsiteY51" fmla="*/ 796388 h 1121654"/>
              <a:gd name="connsiteX52" fmla="*/ 628412 w 945516"/>
              <a:gd name="connsiteY52" fmla="*/ 771817 h 1121654"/>
              <a:gd name="connsiteX53" fmla="*/ 318354 w 945516"/>
              <a:gd name="connsiteY53" fmla="*/ 771485 h 1121654"/>
              <a:gd name="connsiteX54" fmla="*/ 287985 w 945516"/>
              <a:gd name="connsiteY54" fmla="*/ 787583 h 1121654"/>
              <a:gd name="connsiteX55" fmla="*/ 276266 w 945516"/>
              <a:gd name="connsiteY55" fmla="*/ 820825 h 1121654"/>
              <a:gd name="connsiteX56" fmla="*/ 285684 w 945516"/>
              <a:gd name="connsiteY56" fmla="*/ 854533 h 1121654"/>
              <a:gd name="connsiteX57" fmla="*/ 350508 w 945516"/>
              <a:gd name="connsiteY57" fmla="*/ 857892 h 1121654"/>
              <a:gd name="connsiteX58" fmla="*/ 349566 w 945516"/>
              <a:gd name="connsiteY58" fmla="*/ 785961 h 1121654"/>
              <a:gd name="connsiteX59" fmla="*/ 318354 w 945516"/>
              <a:gd name="connsiteY59" fmla="*/ 771485 h 1121654"/>
              <a:gd name="connsiteX60" fmla="*/ 632831 w 945516"/>
              <a:gd name="connsiteY60" fmla="*/ 736798 h 1121654"/>
              <a:gd name="connsiteX61" fmla="*/ 689463 w 945516"/>
              <a:gd name="connsiteY61" fmla="*/ 775690 h 1121654"/>
              <a:gd name="connsiteX62" fmla="*/ 686278 w 945516"/>
              <a:gd name="connsiteY62" fmla="*/ 874571 h 1121654"/>
              <a:gd name="connsiteX63" fmla="*/ 714657 w 945516"/>
              <a:gd name="connsiteY63" fmla="*/ 884921 h 1121654"/>
              <a:gd name="connsiteX64" fmla="*/ 719404 w 945516"/>
              <a:gd name="connsiteY64" fmla="*/ 882163 h 1121654"/>
              <a:gd name="connsiteX65" fmla="*/ 758277 w 945516"/>
              <a:gd name="connsiteY65" fmla="*/ 857950 h 1121654"/>
              <a:gd name="connsiteX66" fmla="*/ 841936 w 945516"/>
              <a:gd name="connsiteY66" fmla="*/ 895872 h 1121654"/>
              <a:gd name="connsiteX67" fmla="*/ 838936 w 945516"/>
              <a:gd name="connsiteY67" fmla="*/ 993200 h 1121654"/>
              <a:gd name="connsiteX68" fmla="*/ 837664 w 945516"/>
              <a:gd name="connsiteY68" fmla="*/ 995258 h 1121654"/>
              <a:gd name="connsiteX69" fmla="*/ 837198 w 945516"/>
              <a:gd name="connsiteY69" fmla="*/ 996588 h 1121654"/>
              <a:gd name="connsiteX70" fmla="*/ 867246 w 945516"/>
              <a:gd name="connsiteY70" fmla="*/ 1009462 h 1121654"/>
              <a:gd name="connsiteX71" fmla="*/ 916255 w 945516"/>
              <a:gd name="connsiteY71" fmla="*/ 1037510 h 1121654"/>
              <a:gd name="connsiteX72" fmla="*/ 945439 w 945516"/>
              <a:gd name="connsiteY72" fmla="*/ 1098926 h 1121654"/>
              <a:gd name="connsiteX73" fmla="*/ 945468 w 945516"/>
              <a:gd name="connsiteY73" fmla="*/ 1119926 h 1121654"/>
              <a:gd name="connsiteX74" fmla="*/ 910527 w 945516"/>
              <a:gd name="connsiteY74" fmla="*/ 1121605 h 1121654"/>
              <a:gd name="connsiteX75" fmla="*/ 910566 w 945516"/>
              <a:gd name="connsiteY75" fmla="*/ 1109013 h 1121654"/>
              <a:gd name="connsiteX76" fmla="*/ 877945 w 945516"/>
              <a:gd name="connsiteY76" fmla="*/ 1054121 h 1121654"/>
              <a:gd name="connsiteX77" fmla="*/ 807868 w 945516"/>
              <a:gd name="connsiteY77" fmla="*/ 1022559 h 1121654"/>
              <a:gd name="connsiteX78" fmla="*/ 803839 w 945516"/>
              <a:gd name="connsiteY78" fmla="*/ 1022743 h 1121654"/>
              <a:gd name="connsiteX79" fmla="*/ 748656 w 945516"/>
              <a:gd name="connsiteY79" fmla="*/ 1023054 h 1121654"/>
              <a:gd name="connsiteX80" fmla="*/ 744627 w 945516"/>
              <a:gd name="connsiteY80" fmla="*/ 1023083 h 1121654"/>
              <a:gd name="connsiteX81" fmla="*/ 672580 w 945516"/>
              <a:gd name="connsiteY81" fmla="*/ 1055024 h 1121654"/>
              <a:gd name="connsiteX82" fmla="*/ 659269 w 945516"/>
              <a:gd name="connsiteY82" fmla="*/ 1063820 h 1121654"/>
              <a:gd name="connsiteX83" fmla="*/ 642104 w 945516"/>
              <a:gd name="connsiteY83" fmla="*/ 1101800 h 1121654"/>
              <a:gd name="connsiteX84" fmla="*/ 642163 w 945516"/>
              <a:gd name="connsiteY84" fmla="*/ 1119965 h 1121654"/>
              <a:gd name="connsiteX85" fmla="*/ 606027 w 945516"/>
              <a:gd name="connsiteY85" fmla="*/ 1121625 h 1121654"/>
              <a:gd name="connsiteX86" fmla="*/ 606115 w 945516"/>
              <a:gd name="connsiteY86" fmla="*/ 1102771 h 1121654"/>
              <a:gd name="connsiteX87" fmla="*/ 583902 w 945516"/>
              <a:gd name="connsiteY87" fmla="*/ 1060199 h 1121654"/>
              <a:gd name="connsiteX88" fmla="*/ 533417 w 945516"/>
              <a:gd name="connsiteY88" fmla="*/ 1034811 h 1121654"/>
              <a:gd name="connsiteX89" fmla="*/ 505816 w 945516"/>
              <a:gd name="connsiteY89" fmla="*/ 1023141 h 1121654"/>
              <a:gd name="connsiteX90" fmla="*/ 499961 w 945516"/>
              <a:gd name="connsiteY90" fmla="*/ 1023064 h 1121654"/>
              <a:gd name="connsiteX91" fmla="*/ 445681 w 945516"/>
              <a:gd name="connsiteY91" fmla="*/ 1023170 h 1121654"/>
              <a:gd name="connsiteX92" fmla="*/ 440739 w 945516"/>
              <a:gd name="connsiteY92" fmla="*/ 1023238 h 1121654"/>
              <a:gd name="connsiteX93" fmla="*/ 378090 w 945516"/>
              <a:gd name="connsiteY93" fmla="*/ 1050248 h 1121654"/>
              <a:gd name="connsiteX94" fmla="*/ 347304 w 945516"/>
              <a:gd name="connsiteY94" fmla="*/ 1072402 h 1121654"/>
              <a:gd name="connsiteX95" fmla="*/ 338663 w 945516"/>
              <a:gd name="connsiteY95" fmla="*/ 1097528 h 1121654"/>
              <a:gd name="connsiteX96" fmla="*/ 338654 w 945516"/>
              <a:gd name="connsiteY96" fmla="*/ 1119926 h 1121654"/>
              <a:gd name="connsiteX97" fmla="*/ 302771 w 945516"/>
              <a:gd name="connsiteY97" fmla="*/ 1121654 h 1121654"/>
              <a:gd name="connsiteX98" fmla="*/ 302829 w 945516"/>
              <a:gd name="connsiteY98" fmla="*/ 1101188 h 1121654"/>
              <a:gd name="connsiteX99" fmla="*/ 282519 w 945516"/>
              <a:gd name="connsiteY99" fmla="*/ 1061247 h 1121654"/>
              <a:gd name="connsiteX100" fmla="*/ 232131 w 945516"/>
              <a:gd name="connsiteY100" fmla="*/ 1035646 h 1121654"/>
              <a:gd name="connsiteX101" fmla="*/ 202734 w 945516"/>
              <a:gd name="connsiteY101" fmla="*/ 1023248 h 1121654"/>
              <a:gd name="connsiteX102" fmla="*/ 196433 w 945516"/>
              <a:gd name="connsiteY102" fmla="*/ 1023122 h 1121654"/>
              <a:gd name="connsiteX103" fmla="*/ 142599 w 945516"/>
              <a:gd name="connsiteY103" fmla="*/ 1023267 h 1121654"/>
              <a:gd name="connsiteX104" fmla="*/ 138133 w 945516"/>
              <a:gd name="connsiteY104" fmla="*/ 1023025 h 1121654"/>
              <a:gd name="connsiteX105" fmla="*/ 68591 w 945516"/>
              <a:gd name="connsiteY105" fmla="*/ 1053432 h 1121654"/>
              <a:gd name="connsiteX106" fmla="*/ 50503 w 945516"/>
              <a:gd name="connsiteY106" fmla="*/ 1065480 h 1121654"/>
              <a:gd name="connsiteX107" fmla="*/ 35465 w 945516"/>
              <a:gd name="connsiteY107" fmla="*/ 1100907 h 1121654"/>
              <a:gd name="connsiteX108" fmla="*/ 35543 w 945516"/>
              <a:gd name="connsiteY108" fmla="*/ 1119945 h 1121654"/>
              <a:gd name="connsiteX109" fmla="*/ 504 w 945516"/>
              <a:gd name="connsiteY109" fmla="*/ 1121547 h 1121654"/>
              <a:gd name="connsiteX110" fmla="*/ 6961 w 945516"/>
              <a:gd name="connsiteY110" fmla="*/ 1065461 h 1121654"/>
              <a:gd name="connsiteX111" fmla="*/ 40475 w 945516"/>
              <a:gd name="connsiteY111" fmla="*/ 1028733 h 1121654"/>
              <a:gd name="connsiteX112" fmla="*/ 96794 w 945516"/>
              <a:gd name="connsiteY112" fmla="*/ 1001996 h 1121654"/>
              <a:gd name="connsiteX113" fmla="*/ 107726 w 945516"/>
              <a:gd name="connsiteY113" fmla="*/ 997404 h 1121654"/>
              <a:gd name="connsiteX114" fmla="*/ 96435 w 945516"/>
              <a:gd name="connsiteY114" fmla="*/ 974453 h 1121654"/>
              <a:gd name="connsiteX115" fmla="*/ 126978 w 945516"/>
              <a:gd name="connsiteY115" fmla="*/ 869241 h 1121654"/>
              <a:gd name="connsiteX116" fmla="*/ 220733 w 945516"/>
              <a:gd name="connsiteY116" fmla="*/ 877727 h 1121654"/>
              <a:gd name="connsiteX117" fmla="*/ 239452 w 945516"/>
              <a:gd name="connsiteY117" fmla="*/ 881678 h 1121654"/>
              <a:gd name="connsiteX118" fmla="*/ 254859 w 945516"/>
              <a:gd name="connsiteY118" fmla="*/ 876008 h 1121654"/>
              <a:gd name="connsiteX119" fmla="*/ 255888 w 945516"/>
              <a:gd name="connsiteY119" fmla="*/ 875455 h 1121654"/>
              <a:gd name="connsiteX120" fmla="*/ 244316 w 945516"/>
              <a:gd name="connsiteY120" fmla="*/ 846523 h 1121654"/>
              <a:gd name="connsiteX121" fmla="*/ 272529 w 945516"/>
              <a:gd name="connsiteY121" fmla="*/ 753729 h 1121654"/>
              <a:gd name="connsiteX122" fmla="*/ 380585 w 945516"/>
              <a:gd name="connsiteY122" fmla="*/ 768622 h 1121654"/>
              <a:gd name="connsiteX123" fmla="*/ 395575 w 945516"/>
              <a:gd name="connsiteY123" fmla="*/ 841416 h 1121654"/>
              <a:gd name="connsiteX124" fmla="*/ 390556 w 945516"/>
              <a:gd name="connsiteY124" fmla="*/ 858494 h 1121654"/>
              <a:gd name="connsiteX125" fmla="*/ 382352 w 945516"/>
              <a:gd name="connsiteY125" fmla="*/ 874727 h 1121654"/>
              <a:gd name="connsiteX126" fmla="*/ 411157 w 945516"/>
              <a:gd name="connsiteY126" fmla="*/ 885445 h 1121654"/>
              <a:gd name="connsiteX127" fmla="*/ 436477 w 945516"/>
              <a:gd name="connsiteY127" fmla="*/ 865698 h 1121654"/>
              <a:gd name="connsiteX128" fmla="*/ 528806 w 945516"/>
              <a:gd name="connsiteY128" fmla="*/ 882367 h 1121654"/>
              <a:gd name="connsiteX129" fmla="*/ 536038 w 945516"/>
              <a:gd name="connsiteY129" fmla="*/ 884435 h 1121654"/>
              <a:gd name="connsiteX130" fmla="*/ 560786 w 945516"/>
              <a:gd name="connsiteY130" fmla="*/ 875367 h 1121654"/>
              <a:gd name="connsiteX131" fmla="*/ 550834 w 945516"/>
              <a:gd name="connsiteY131" fmla="*/ 854193 h 1121654"/>
              <a:gd name="connsiteX132" fmla="*/ 569484 w 945516"/>
              <a:gd name="connsiteY132" fmla="*/ 760476 h 1121654"/>
              <a:gd name="connsiteX133" fmla="*/ 632831 w 945516"/>
              <a:gd name="connsiteY133" fmla="*/ 736798 h 1121654"/>
              <a:gd name="connsiteX134" fmla="*/ 577795 w 945516"/>
              <a:gd name="connsiteY134" fmla="*/ 666061 h 1121654"/>
              <a:gd name="connsiteX135" fmla="*/ 770442 w 945516"/>
              <a:gd name="connsiteY135" fmla="*/ 666061 h 1121654"/>
              <a:gd name="connsiteX136" fmla="*/ 770442 w 945516"/>
              <a:gd name="connsiteY136" fmla="*/ 700293 h 1121654"/>
              <a:gd name="connsiteX137" fmla="*/ 577795 w 945516"/>
              <a:gd name="connsiteY137" fmla="*/ 700293 h 1121654"/>
              <a:gd name="connsiteX138" fmla="*/ 577795 w 945516"/>
              <a:gd name="connsiteY138" fmla="*/ 666061 h 1121654"/>
              <a:gd name="connsiteX139" fmla="*/ 280441 w 945516"/>
              <a:gd name="connsiteY139" fmla="*/ 666041 h 1121654"/>
              <a:gd name="connsiteX140" fmla="*/ 402507 w 945516"/>
              <a:gd name="connsiteY140" fmla="*/ 666041 h 1121654"/>
              <a:gd name="connsiteX141" fmla="*/ 402507 w 945516"/>
              <a:gd name="connsiteY141" fmla="*/ 700302 h 1121654"/>
              <a:gd name="connsiteX142" fmla="*/ 280441 w 945516"/>
              <a:gd name="connsiteY142" fmla="*/ 700302 h 1121654"/>
              <a:gd name="connsiteX143" fmla="*/ 280441 w 945516"/>
              <a:gd name="connsiteY143" fmla="*/ 666041 h 1121654"/>
              <a:gd name="connsiteX144" fmla="*/ 507835 w 945516"/>
              <a:gd name="connsiteY144" fmla="*/ 666032 h 1121654"/>
              <a:gd name="connsiteX145" fmla="*/ 542300 w 945516"/>
              <a:gd name="connsiteY145" fmla="*/ 666032 h 1121654"/>
              <a:gd name="connsiteX146" fmla="*/ 542300 w 945516"/>
              <a:gd name="connsiteY146" fmla="*/ 700410 h 1121654"/>
              <a:gd name="connsiteX147" fmla="*/ 507835 w 945516"/>
              <a:gd name="connsiteY147" fmla="*/ 700410 h 1121654"/>
              <a:gd name="connsiteX148" fmla="*/ 507835 w 945516"/>
              <a:gd name="connsiteY148" fmla="*/ 666032 h 1121654"/>
              <a:gd name="connsiteX149" fmla="*/ 210113 w 945516"/>
              <a:gd name="connsiteY149" fmla="*/ 666032 h 1121654"/>
              <a:gd name="connsiteX150" fmla="*/ 244821 w 945516"/>
              <a:gd name="connsiteY150" fmla="*/ 666032 h 1121654"/>
              <a:gd name="connsiteX151" fmla="*/ 244821 w 945516"/>
              <a:gd name="connsiteY151" fmla="*/ 700342 h 1121654"/>
              <a:gd name="connsiteX152" fmla="*/ 210113 w 945516"/>
              <a:gd name="connsiteY152" fmla="*/ 700342 h 1121654"/>
              <a:gd name="connsiteX153" fmla="*/ 210113 w 945516"/>
              <a:gd name="connsiteY153" fmla="*/ 666032 h 1121654"/>
              <a:gd name="connsiteX154" fmla="*/ 280422 w 945516"/>
              <a:gd name="connsiteY154" fmla="*/ 596014 h 1121654"/>
              <a:gd name="connsiteX155" fmla="*/ 472292 w 945516"/>
              <a:gd name="connsiteY155" fmla="*/ 596014 h 1121654"/>
              <a:gd name="connsiteX156" fmla="*/ 472292 w 945516"/>
              <a:gd name="connsiteY156" fmla="*/ 630373 h 1121654"/>
              <a:gd name="connsiteX157" fmla="*/ 280422 w 945516"/>
              <a:gd name="connsiteY157" fmla="*/ 630373 h 1121654"/>
              <a:gd name="connsiteX158" fmla="*/ 280422 w 945516"/>
              <a:gd name="connsiteY158" fmla="*/ 596014 h 1121654"/>
              <a:gd name="connsiteX159" fmla="*/ 210248 w 945516"/>
              <a:gd name="connsiteY159" fmla="*/ 595975 h 1121654"/>
              <a:gd name="connsiteX160" fmla="*/ 244810 w 945516"/>
              <a:gd name="connsiteY160" fmla="*/ 595975 h 1121654"/>
              <a:gd name="connsiteX161" fmla="*/ 244810 w 945516"/>
              <a:gd name="connsiteY161" fmla="*/ 630382 h 1121654"/>
              <a:gd name="connsiteX162" fmla="*/ 210248 w 945516"/>
              <a:gd name="connsiteY162" fmla="*/ 630382 h 1121654"/>
              <a:gd name="connsiteX163" fmla="*/ 210248 w 945516"/>
              <a:gd name="connsiteY163" fmla="*/ 595975 h 1121654"/>
              <a:gd name="connsiteX164" fmla="*/ 577785 w 945516"/>
              <a:gd name="connsiteY164" fmla="*/ 595946 h 1121654"/>
              <a:gd name="connsiteX165" fmla="*/ 717782 w 945516"/>
              <a:gd name="connsiteY165" fmla="*/ 595946 h 1121654"/>
              <a:gd name="connsiteX166" fmla="*/ 717782 w 945516"/>
              <a:gd name="connsiteY166" fmla="*/ 630450 h 1121654"/>
              <a:gd name="connsiteX167" fmla="*/ 577785 w 945516"/>
              <a:gd name="connsiteY167" fmla="*/ 630450 h 1121654"/>
              <a:gd name="connsiteX168" fmla="*/ 577785 w 945516"/>
              <a:gd name="connsiteY168" fmla="*/ 595946 h 1121654"/>
              <a:gd name="connsiteX169" fmla="*/ 507991 w 945516"/>
              <a:gd name="connsiteY169" fmla="*/ 595907 h 1121654"/>
              <a:gd name="connsiteX170" fmla="*/ 542301 w 945516"/>
              <a:gd name="connsiteY170" fmla="*/ 595907 h 1121654"/>
              <a:gd name="connsiteX171" fmla="*/ 542301 w 945516"/>
              <a:gd name="connsiteY171" fmla="*/ 630460 h 1121654"/>
              <a:gd name="connsiteX172" fmla="*/ 507991 w 945516"/>
              <a:gd name="connsiteY172" fmla="*/ 630460 h 1121654"/>
              <a:gd name="connsiteX173" fmla="*/ 507991 w 945516"/>
              <a:gd name="connsiteY173" fmla="*/ 595907 h 1121654"/>
              <a:gd name="connsiteX174" fmla="*/ 210190 w 945516"/>
              <a:gd name="connsiteY174" fmla="*/ 525830 h 1121654"/>
              <a:gd name="connsiteX175" fmla="*/ 244879 w 945516"/>
              <a:gd name="connsiteY175" fmla="*/ 525830 h 1121654"/>
              <a:gd name="connsiteX176" fmla="*/ 244879 w 945516"/>
              <a:gd name="connsiteY176" fmla="*/ 560460 h 1121654"/>
              <a:gd name="connsiteX177" fmla="*/ 210190 w 945516"/>
              <a:gd name="connsiteY177" fmla="*/ 560460 h 1121654"/>
              <a:gd name="connsiteX178" fmla="*/ 210190 w 945516"/>
              <a:gd name="connsiteY178" fmla="*/ 525830 h 1121654"/>
              <a:gd name="connsiteX179" fmla="*/ 577708 w 945516"/>
              <a:gd name="connsiteY179" fmla="*/ 525801 h 1121654"/>
              <a:gd name="connsiteX180" fmla="*/ 770268 w 945516"/>
              <a:gd name="connsiteY180" fmla="*/ 525801 h 1121654"/>
              <a:gd name="connsiteX181" fmla="*/ 770268 w 945516"/>
              <a:gd name="connsiteY181" fmla="*/ 560344 h 1121654"/>
              <a:gd name="connsiteX182" fmla="*/ 577708 w 945516"/>
              <a:gd name="connsiteY182" fmla="*/ 560344 h 1121654"/>
              <a:gd name="connsiteX183" fmla="*/ 577708 w 945516"/>
              <a:gd name="connsiteY183" fmla="*/ 525801 h 1121654"/>
              <a:gd name="connsiteX184" fmla="*/ 508000 w 945516"/>
              <a:gd name="connsiteY184" fmla="*/ 525733 h 1121654"/>
              <a:gd name="connsiteX185" fmla="*/ 542194 w 945516"/>
              <a:gd name="connsiteY185" fmla="*/ 525733 h 1121654"/>
              <a:gd name="connsiteX186" fmla="*/ 542194 w 945516"/>
              <a:gd name="connsiteY186" fmla="*/ 560461 h 1121654"/>
              <a:gd name="connsiteX187" fmla="*/ 508000 w 945516"/>
              <a:gd name="connsiteY187" fmla="*/ 560461 h 1121654"/>
              <a:gd name="connsiteX188" fmla="*/ 508000 w 945516"/>
              <a:gd name="connsiteY188" fmla="*/ 525733 h 1121654"/>
              <a:gd name="connsiteX189" fmla="*/ 280655 w 945516"/>
              <a:gd name="connsiteY189" fmla="*/ 525733 h 1121654"/>
              <a:gd name="connsiteX190" fmla="*/ 472496 w 945516"/>
              <a:gd name="connsiteY190" fmla="*/ 525733 h 1121654"/>
              <a:gd name="connsiteX191" fmla="*/ 472496 w 945516"/>
              <a:gd name="connsiteY191" fmla="*/ 560383 h 1121654"/>
              <a:gd name="connsiteX192" fmla="*/ 280655 w 945516"/>
              <a:gd name="connsiteY192" fmla="*/ 560383 h 1121654"/>
              <a:gd name="connsiteX193" fmla="*/ 280655 w 945516"/>
              <a:gd name="connsiteY193" fmla="*/ 525733 h 1121654"/>
              <a:gd name="connsiteX194" fmla="*/ 245345 w 945516"/>
              <a:gd name="connsiteY194" fmla="*/ 403240 h 1121654"/>
              <a:gd name="connsiteX195" fmla="*/ 245345 w 945516"/>
              <a:gd name="connsiteY195" fmla="*/ 437424 h 1121654"/>
              <a:gd name="connsiteX196" fmla="*/ 735210 w 945516"/>
              <a:gd name="connsiteY196" fmla="*/ 437424 h 1121654"/>
              <a:gd name="connsiteX197" fmla="*/ 735210 w 945516"/>
              <a:gd name="connsiteY197" fmla="*/ 403240 h 1121654"/>
              <a:gd name="connsiteX198" fmla="*/ 245345 w 945516"/>
              <a:gd name="connsiteY198" fmla="*/ 403240 h 1121654"/>
              <a:gd name="connsiteX199" fmla="*/ 210122 w 945516"/>
              <a:gd name="connsiteY199" fmla="*/ 368008 h 1121654"/>
              <a:gd name="connsiteX200" fmla="*/ 770190 w 945516"/>
              <a:gd name="connsiteY200" fmla="*/ 368008 h 1121654"/>
              <a:gd name="connsiteX201" fmla="*/ 770190 w 945516"/>
              <a:gd name="connsiteY201" fmla="*/ 472851 h 1121654"/>
              <a:gd name="connsiteX202" fmla="*/ 210122 w 945516"/>
              <a:gd name="connsiteY202" fmla="*/ 472851 h 1121654"/>
              <a:gd name="connsiteX203" fmla="*/ 210122 w 945516"/>
              <a:gd name="connsiteY203" fmla="*/ 368008 h 1121654"/>
              <a:gd name="connsiteX204" fmla="*/ 210413 w 945516"/>
              <a:gd name="connsiteY204" fmla="*/ 280680 h 1121654"/>
              <a:gd name="connsiteX205" fmla="*/ 244956 w 945516"/>
              <a:gd name="connsiteY205" fmla="*/ 280680 h 1121654"/>
              <a:gd name="connsiteX206" fmla="*/ 244956 w 945516"/>
              <a:gd name="connsiteY206" fmla="*/ 315029 h 1121654"/>
              <a:gd name="connsiteX207" fmla="*/ 210413 w 945516"/>
              <a:gd name="connsiteY207" fmla="*/ 315029 h 1121654"/>
              <a:gd name="connsiteX208" fmla="*/ 210413 w 945516"/>
              <a:gd name="connsiteY208" fmla="*/ 280680 h 1121654"/>
              <a:gd name="connsiteX209" fmla="*/ 280568 w 945516"/>
              <a:gd name="connsiteY209" fmla="*/ 280592 h 1121654"/>
              <a:gd name="connsiteX210" fmla="*/ 682512 w 945516"/>
              <a:gd name="connsiteY210" fmla="*/ 280592 h 1121654"/>
              <a:gd name="connsiteX211" fmla="*/ 682512 w 945516"/>
              <a:gd name="connsiteY211" fmla="*/ 314951 h 1121654"/>
              <a:gd name="connsiteX212" fmla="*/ 280568 w 945516"/>
              <a:gd name="connsiteY212" fmla="*/ 314951 h 1121654"/>
              <a:gd name="connsiteX213" fmla="*/ 280568 w 945516"/>
              <a:gd name="connsiteY213" fmla="*/ 280592 h 1121654"/>
              <a:gd name="connsiteX214" fmla="*/ 210287 w 945516"/>
              <a:gd name="connsiteY214" fmla="*/ 210701 h 1121654"/>
              <a:gd name="connsiteX215" fmla="*/ 244811 w 945516"/>
              <a:gd name="connsiteY215" fmla="*/ 210701 h 1121654"/>
              <a:gd name="connsiteX216" fmla="*/ 244811 w 945516"/>
              <a:gd name="connsiteY216" fmla="*/ 245186 h 1121654"/>
              <a:gd name="connsiteX217" fmla="*/ 210287 w 945516"/>
              <a:gd name="connsiteY217" fmla="*/ 245186 h 1121654"/>
              <a:gd name="connsiteX218" fmla="*/ 210287 w 945516"/>
              <a:gd name="connsiteY218" fmla="*/ 210701 h 1121654"/>
              <a:gd name="connsiteX219" fmla="*/ 280393 w 945516"/>
              <a:gd name="connsiteY219" fmla="*/ 210662 h 1121654"/>
              <a:gd name="connsiteX220" fmla="*/ 770287 w 945516"/>
              <a:gd name="connsiteY220" fmla="*/ 210662 h 1121654"/>
              <a:gd name="connsiteX221" fmla="*/ 770287 w 945516"/>
              <a:gd name="connsiteY221" fmla="*/ 244962 h 1121654"/>
              <a:gd name="connsiteX222" fmla="*/ 280393 w 945516"/>
              <a:gd name="connsiteY222" fmla="*/ 244962 h 1121654"/>
              <a:gd name="connsiteX223" fmla="*/ 280393 w 945516"/>
              <a:gd name="connsiteY223" fmla="*/ 210662 h 1121654"/>
              <a:gd name="connsiteX224" fmla="*/ 552500 w 945516"/>
              <a:gd name="connsiteY224" fmla="*/ 88867 h 1121654"/>
              <a:gd name="connsiteX225" fmla="*/ 597067 w 945516"/>
              <a:gd name="connsiteY225" fmla="*/ 102266 h 1121654"/>
              <a:gd name="connsiteX226" fmla="*/ 637125 w 945516"/>
              <a:gd name="connsiteY226" fmla="*/ 127770 h 1121654"/>
              <a:gd name="connsiteX227" fmla="*/ 618057 w 945516"/>
              <a:gd name="connsiteY227" fmla="*/ 157372 h 1121654"/>
              <a:gd name="connsiteX228" fmla="*/ 580291 w 945516"/>
              <a:gd name="connsiteY228" fmla="*/ 133188 h 1121654"/>
              <a:gd name="connsiteX229" fmla="*/ 525360 w 945516"/>
              <a:gd name="connsiteY229" fmla="*/ 132644 h 1121654"/>
              <a:gd name="connsiteX230" fmla="*/ 503719 w 945516"/>
              <a:gd name="connsiteY230" fmla="*/ 146469 h 1121654"/>
              <a:gd name="connsiteX231" fmla="*/ 414799 w 945516"/>
              <a:gd name="connsiteY231" fmla="*/ 146751 h 1121654"/>
              <a:gd name="connsiteX232" fmla="*/ 391090 w 945516"/>
              <a:gd name="connsiteY232" fmla="*/ 131683 h 1121654"/>
              <a:gd name="connsiteX233" fmla="*/ 339868 w 945516"/>
              <a:gd name="connsiteY233" fmla="*/ 131838 h 1121654"/>
              <a:gd name="connsiteX234" fmla="*/ 327315 w 945516"/>
              <a:gd name="connsiteY234" fmla="*/ 139799 h 1121654"/>
              <a:gd name="connsiteX235" fmla="*/ 308383 w 945516"/>
              <a:gd name="connsiteY235" fmla="*/ 110460 h 1121654"/>
              <a:gd name="connsiteX236" fmla="*/ 347819 w 945516"/>
              <a:gd name="connsiteY236" fmla="*/ 91004 h 1121654"/>
              <a:gd name="connsiteX237" fmla="*/ 413303 w 945516"/>
              <a:gd name="connsiteY237" fmla="*/ 104043 h 1121654"/>
              <a:gd name="connsiteX238" fmla="*/ 433293 w 945516"/>
              <a:gd name="connsiteY238" fmla="*/ 116848 h 1121654"/>
              <a:gd name="connsiteX239" fmla="*/ 484127 w 945516"/>
              <a:gd name="connsiteY239" fmla="*/ 117159 h 1121654"/>
              <a:gd name="connsiteX240" fmla="*/ 507845 w 945516"/>
              <a:gd name="connsiteY240" fmla="*/ 102082 h 1121654"/>
              <a:gd name="connsiteX241" fmla="*/ 552500 w 945516"/>
              <a:gd name="connsiteY241" fmla="*/ 88867 h 1121654"/>
              <a:gd name="connsiteX242" fmla="*/ 119590 w 945516"/>
              <a:gd name="connsiteY242" fmla="*/ 35626 h 1121654"/>
              <a:gd name="connsiteX243" fmla="*/ 104842 w 945516"/>
              <a:gd name="connsiteY243" fmla="*/ 53927 h 1121654"/>
              <a:gd name="connsiteX244" fmla="*/ 104842 w 945516"/>
              <a:gd name="connsiteY244" fmla="*/ 153915 h 1121654"/>
              <a:gd name="connsiteX245" fmla="*/ 105260 w 945516"/>
              <a:gd name="connsiteY245" fmla="*/ 157750 h 1121654"/>
              <a:gd name="connsiteX246" fmla="*/ 139482 w 945516"/>
              <a:gd name="connsiteY246" fmla="*/ 157750 h 1121654"/>
              <a:gd name="connsiteX247" fmla="*/ 139725 w 945516"/>
              <a:gd name="connsiteY247" fmla="*/ 155537 h 1121654"/>
              <a:gd name="connsiteX248" fmla="*/ 139696 w 945516"/>
              <a:gd name="connsiteY248" fmla="*/ 52160 h 1121654"/>
              <a:gd name="connsiteX249" fmla="*/ 139045 w 945516"/>
              <a:gd name="connsiteY249" fmla="*/ 47888 h 1121654"/>
              <a:gd name="connsiteX250" fmla="*/ 119590 w 945516"/>
              <a:gd name="connsiteY250" fmla="*/ 35626 h 1121654"/>
              <a:gd name="connsiteX251" fmla="*/ 361148 w 945516"/>
              <a:gd name="connsiteY251" fmla="*/ 54 h 1121654"/>
              <a:gd name="connsiteX252" fmla="*/ 484797 w 945516"/>
              <a:gd name="connsiteY252" fmla="*/ 54 h 1121654"/>
              <a:gd name="connsiteX253" fmla="*/ 756607 w 945516"/>
              <a:gd name="connsiteY253" fmla="*/ 74 h 1121654"/>
              <a:gd name="connsiteX254" fmla="*/ 793946 w 945516"/>
              <a:gd name="connsiteY254" fmla="*/ 705 h 1121654"/>
              <a:gd name="connsiteX255" fmla="*/ 839645 w 945516"/>
              <a:gd name="connsiteY255" fmla="*/ 43995 h 1121654"/>
              <a:gd name="connsiteX256" fmla="*/ 840547 w 945516"/>
              <a:gd name="connsiteY256" fmla="*/ 58471 h 1121654"/>
              <a:gd name="connsiteX257" fmla="*/ 840489 w 945516"/>
              <a:gd name="connsiteY257" fmla="*/ 405998 h 1121654"/>
              <a:gd name="connsiteX258" fmla="*/ 840586 w 945516"/>
              <a:gd name="connsiteY258" fmla="*/ 800136 h 1121654"/>
              <a:gd name="connsiteX259" fmla="*/ 840567 w 945516"/>
              <a:gd name="connsiteY259" fmla="*/ 805505 h 1121654"/>
              <a:gd name="connsiteX260" fmla="*/ 805577 w 945516"/>
              <a:gd name="connsiteY260" fmla="*/ 805505 h 1121654"/>
              <a:gd name="connsiteX261" fmla="*/ 805344 w 945516"/>
              <a:gd name="connsiteY261" fmla="*/ 800845 h 1121654"/>
              <a:gd name="connsiteX262" fmla="*/ 805422 w 945516"/>
              <a:gd name="connsiteY262" fmla="*/ 440211 h 1121654"/>
              <a:gd name="connsiteX263" fmla="*/ 805373 w 945516"/>
              <a:gd name="connsiteY263" fmla="*/ 153352 h 1121654"/>
              <a:gd name="connsiteX264" fmla="*/ 805373 w 945516"/>
              <a:gd name="connsiteY264" fmla="*/ 53849 h 1121654"/>
              <a:gd name="connsiteX265" fmla="*/ 786820 w 945516"/>
              <a:gd name="connsiteY265" fmla="*/ 35529 h 1121654"/>
              <a:gd name="connsiteX266" fmla="*/ 487835 w 945516"/>
              <a:gd name="connsiteY266" fmla="*/ 35481 h 1121654"/>
              <a:gd name="connsiteX267" fmla="*/ 222830 w 945516"/>
              <a:gd name="connsiteY267" fmla="*/ 35413 h 1121654"/>
              <a:gd name="connsiteX268" fmla="*/ 176724 w 945516"/>
              <a:gd name="connsiteY268" fmla="*/ 35549 h 1121654"/>
              <a:gd name="connsiteX269" fmla="*/ 174035 w 945516"/>
              <a:gd name="connsiteY269" fmla="*/ 35665 h 1121654"/>
              <a:gd name="connsiteX270" fmla="*/ 174919 w 945516"/>
              <a:gd name="connsiteY270" fmla="*/ 140440 h 1121654"/>
              <a:gd name="connsiteX271" fmla="*/ 174957 w 945516"/>
              <a:gd name="connsiteY271" fmla="*/ 629615 h 1121654"/>
              <a:gd name="connsiteX272" fmla="*/ 174957 w 945516"/>
              <a:gd name="connsiteY272" fmla="*/ 770370 h 1121654"/>
              <a:gd name="connsiteX273" fmla="*/ 174957 w 945516"/>
              <a:gd name="connsiteY273" fmla="*/ 805427 h 1121654"/>
              <a:gd name="connsiteX274" fmla="*/ 140007 w 945516"/>
              <a:gd name="connsiteY274" fmla="*/ 805427 h 1121654"/>
              <a:gd name="connsiteX275" fmla="*/ 140007 w 945516"/>
              <a:gd name="connsiteY275" fmla="*/ 193099 h 1121654"/>
              <a:gd name="connsiteX276" fmla="*/ 69804 w 945516"/>
              <a:gd name="connsiteY276" fmla="*/ 193099 h 1121654"/>
              <a:gd name="connsiteX277" fmla="*/ 69804 w 945516"/>
              <a:gd name="connsiteY277" fmla="*/ 168983 h 1121654"/>
              <a:gd name="connsiteX278" fmla="*/ 69804 w 945516"/>
              <a:gd name="connsiteY278" fmla="*/ 54917 h 1121654"/>
              <a:gd name="connsiteX279" fmla="*/ 123308 w 945516"/>
              <a:gd name="connsiteY279" fmla="*/ 151 h 1121654"/>
              <a:gd name="connsiteX280" fmla="*/ 361148 w 945516"/>
              <a:gd name="connsiteY280" fmla="*/ 54 h 1121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Lst>
            <a:rect l="l" t="t" r="r" b="b"/>
            <a:pathLst>
              <a:path w="945516" h="1121654">
                <a:moveTo>
                  <a:pt x="659784" y="902619"/>
                </a:moveTo>
                <a:cubicBezTo>
                  <a:pt x="657619" y="901872"/>
                  <a:pt x="654638" y="901891"/>
                  <a:pt x="652551" y="902784"/>
                </a:cubicBezTo>
                <a:cubicBezTo>
                  <a:pt x="635658" y="909988"/>
                  <a:pt x="618348" y="911202"/>
                  <a:pt x="601212" y="904969"/>
                </a:cubicBezTo>
                <a:cubicBezTo>
                  <a:pt x="593950" y="902328"/>
                  <a:pt x="588047" y="902425"/>
                  <a:pt x="581135" y="905308"/>
                </a:cubicBezTo>
                <a:cubicBezTo>
                  <a:pt x="570203" y="909862"/>
                  <a:pt x="558912" y="913532"/>
                  <a:pt x="547747" y="917580"/>
                </a:cubicBezTo>
                <a:cubicBezTo>
                  <a:pt x="554533" y="946230"/>
                  <a:pt x="550174" y="972404"/>
                  <a:pt x="533543" y="996404"/>
                </a:cubicBezTo>
                <a:cubicBezTo>
                  <a:pt x="565640" y="1010918"/>
                  <a:pt x="599406" y="1021520"/>
                  <a:pt x="624212" y="1048879"/>
                </a:cubicBezTo>
                <a:cubicBezTo>
                  <a:pt x="634037" y="1037063"/>
                  <a:pt x="645871" y="1028306"/>
                  <a:pt x="659162" y="1021889"/>
                </a:cubicBezTo>
                <a:cubicBezTo>
                  <a:pt x="675550" y="1013976"/>
                  <a:pt x="692414" y="1007035"/>
                  <a:pt x="709074" y="999676"/>
                </a:cubicBezTo>
                <a:cubicBezTo>
                  <a:pt x="711035" y="998812"/>
                  <a:pt x="712996" y="997948"/>
                  <a:pt x="715200" y="996977"/>
                </a:cubicBezTo>
                <a:cubicBezTo>
                  <a:pt x="697764" y="972365"/>
                  <a:pt x="694006" y="945881"/>
                  <a:pt x="700434" y="917337"/>
                </a:cubicBezTo>
                <a:cubicBezTo>
                  <a:pt x="686715" y="912328"/>
                  <a:pt x="673308" y="907308"/>
                  <a:pt x="659784" y="902619"/>
                </a:cubicBezTo>
                <a:close/>
                <a:moveTo>
                  <a:pt x="353391" y="901755"/>
                </a:moveTo>
                <a:cubicBezTo>
                  <a:pt x="352119" y="901309"/>
                  <a:pt x="350255" y="902008"/>
                  <a:pt x="348838" y="902600"/>
                </a:cubicBezTo>
                <a:cubicBezTo>
                  <a:pt x="329421" y="910706"/>
                  <a:pt x="310023" y="911046"/>
                  <a:pt x="290528" y="902813"/>
                </a:cubicBezTo>
                <a:cubicBezTo>
                  <a:pt x="288955" y="902153"/>
                  <a:pt x="286732" y="902008"/>
                  <a:pt x="285140" y="902571"/>
                </a:cubicBezTo>
                <a:cubicBezTo>
                  <a:pt x="272519" y="906969"/>
                  <a:pt x="260005" y="911668"/>
                  <a:pt x="247393" y="916104"/>
                </a:cubicBezTo>
                <a:cubicBezTo>
                  <a:pt x="244859" y="916998"/>
                  <a:pt x="244306" y="917968"/>
                  <a:pt x="244947" y="920658"/>
                </a:cubicBezTo>
                <a:cubicBezTo>
                  <a:pt x="248849" y="937017"/>
                  <a:pt x="248684" y="953444"/>
                  <a:pt x="243325" y="969375"/>
                </a:cubicBezTo>
                <a:cubicBezTo>
                  <a:pt x="240180" y="978754"/>
                  <a:pt x="235384" y="987579"/>
                  <a:pt x="231238" y="996860"/>
                </a:cubicBezTo>
                <a:cubicBezTo>
                  <a:pt x="262228" y="1010986"/>
                  <a:pt x="296256" y="1021462"/>
                  <a:pt x="320712" y="1048840"/>
                </a:cubicBezTo>
                <a:cubicBezTo>
                  <a:pt x="332479" y="1035063"/>
                  <a:pt x="347119" y="1025462"/>
                  <a:pt x="363284" y="1018122"/>
                </a:cubicBezTo>
                <a:cubicBezTo>
                  <a:pt x="379216" y="1010889"/>
                  <a:pt x="395313" y="1004006"/>
                  <a:pt x="411342" y="996967"/>
                </a:cubicBezTo>
                <a:cubicBezTo>
                  <a:pt x="393196" y="963239"/>
                  <a:pt x="392187" y="957822"/>
                  <a:pt x="396759" y="917609"/>
                </a:cubicBezTo>
                <a:cubicBezTo>
                  <a:pt x="382391" y="912318"/>
                  <a:pt x="367925" y="906930"/>
                  <a:pt x="353391" y="901755"/>
                </a:cubicBezTo>
                <a:close/>
                <a:moveTo>
                  <a:pt x="473889" y="890974"/>
                </a:moveTo>
                <a:cubicBezTo>
                  <a:pt x="462904" y="890573"/>
                  <a:pt x="451749" y="895163"/>
                  <a:pt x="442924" y="904833"/>
                </a:cubicBezTo>
                <a:cubicBezTo>
                  <a:pt x="424778" y="924716"/>
                  <a:pt x="424633" y="958958"/>
                  <a:pt x="442603" y="978928"/>
                </a:cubicBezTo>
                <a:cubicBezTo>
                  <a:pt x="460195" y="998481"/>
                  <a:pt x="486932" y="997889"/>
                  <a:pt x="503534" y="977482"/>
                </a:cubicBezTo>
                <a:cubicBezTo>
                  <a:pt x="511893" y="967210"/>
                  <a:pt x="515699" y="955298"/>
                  <a:pt x="515592" y="942094"/>
                </a:cubicBezTo>
                <a:cubicBezTo>
                  <a:pt x="515466" y="928415"/>
                  <a:pt x="511592" y="916852"/>
                  <a:pt x="503835" y="907056"/>
                </a:cubicBezTo>
                <a:cubicBezTo>
                  <a:pt x="495690" y="896765"/>
                  <a:pt x="484875" y="891374"/>
                  <a:pt x="473889" y="890974"/>
                </a:cubicBezTo>
                <a:close/>
                <a:moveTo>
                  <a:pt x="170824" y="890941"/>
                </a:moveTo>
                <a:cubicBezTo>
                  <a:pt x="161111" y="890498"/>
                  <a:pt x="151245" y="893994"/>
                  <a:pt x="142900" y="901542"/>
                </a:cubicBezTo>
                <a:cubicBezTo>
                  <a:pt x="131075" y="912240"/>
                  <a:pt x="126182" y="926046"/>
                  <a:pt x="125978" y="936046"/>
                </a:cubicBezTo>
                <a:cubicBezTo>
                  <a:pt x="125861" y="954317"/>
                  <a:pt x="128890" y="964414"/>
                  <a:pt x="135745" y="974501"/>
                </a:cubicBezTo>
                <a:cubicBezTo>
                  <a:pt x="151706" y="997977"/>
                  <a:pt x="181792" y="999481"/>
                  <a:pt x="200015" y="977715"/>
                </a:cubicBezTo>
                <a:cubicBezTo>
                  <a:pt x="217248" y="957152"/>
                  <a:pt x="216248" y="923512"/>
                  <a:pt x="197831" y="903969"/>
                </a:cubicBezTo>
                <a:cubicBezTo>
                  <a:pt x="190098" y="895765"/>
                  <a:pt x="180538" y="891384"/>
                  <a:pt x="170824" y="890941"/>
                </a:cubicBezTo>
                <a:close/>
                <a:moveTo>
                  <a:pt x="776853" y="890820"/>
                </a:moveTo>
                <a:cubicBezTo>
                  <a:pt x="769534" y="890610"/>
                  <a:pt x="762175" y="892755"/>
                  <a:pt x="755248" y="897357"/>
                </a:cubicBezTo>
                <a:cubicBezTo>
                  <a:pt x="739549" y="907765"/>
                  <a:pt x="733316" y="923289"/>
                  <a:pt x="732608" y="941492"/>
                </a:cubicBezTo>
                <a:cubicBezTo>
                  <a:pt x="732365" y="953871"/>
                  <a:pt x="735841" y="965074"/>
                  <a:pt x="742918" y="975142"/>
                </a:cubicBezTo>
                <a:cubicBezTo>
                  <a:pt x="756219" y="994074"/>
                  <a:pt x="780170" y="998676"/>
                  <a:pt x="798189" y="985831"/>
                </a:cubicBezTo>
                <a:cubicBezTo>
                  <a:pt x="825965" y="966036"/>
                  <a:pt x="825975" y="918182"/>
                  <a:pt x="798218" y="898415"/>
                </a:cubicBezTo>
                <a:cubicBezTo>
                  <a:pt x="791451" y="893595"/>
                  <a:pt x="784172" y="891030"/>
                  <a:pt x="776853" y="890820"/>
                </a:cubicBezTo>
                <a:close/>
                <a:moveTo>
                  <a:pt x="628412" y="771817"/>
                </a:moveTo>
                <a:cubicBezTo>
                  <a:pt x="615508" y="770163"/>
                  <a:pt x="601970" y="775233"/>
                  <a:pt x="592193" y="787592"/>
                </a:cubicBezTo>
                <a:cubicBezTo>
                  <a:pt x="577135" y="806621"/>
                  <a:pt x="576397" y="835640"/>
                  <a:pt x="590465" y="855387"/>
                </a:cubicBezTo>
                <a:cubicBezTo>
                  <a:pt x="607037" y="878639"/>
                  <a:pt x="636619" y="879862"/>
                  <a:pt x="654803" y="857902"/>
                </a:cubicBezTo>
                <a:cubicBezTo>
                  <a:pt x="663153" y="847824"/>
                  <a:pt x="666716" y="835941"/>
                  <a:pt x="666929" y="822980"/>
                </a:cubicBezTo>
                <a:cubicBezTo>
                  <a:pt x="666929" y="813417"/>
                  <a:pt x="664920" y="804602"/>
                  <a:pt x="660823" y="796388"/>
                </a:cubicBezTo>
                <a:cubicBezTo>
                  <a:pt x="653585" y="781850"/>
                  <a:pt x="641316" y="773471"/>
                  <a:pt x="628412" y="771817"/>
                </a:cubicBezTo>
                <a:close/>
                <a:moveTo>
                  <a:pt x="318354" y="771485"/>
                </a:moveTo>
                <a:cubicBezTo>
                  <a:pt x="307155" y="771777"/>
                  <a:pt x="296097" y="777166"/>
                  <a:pt x="287985" y="787583"/>
                </a:cubicBezTo>
                <a:cubicBezTo>
                  <a:pt x="280528" y="797155"/>
                  <a:pt x="276587" y="808019"/>
                  <a:pt x="276266" y="820825"/>
                </a:cubicBezTo>
                <a:cubicBezTo>
                  <a:pt x="275635" y="832252"/>
                  <a:pt x="278985" y="844514"/>
                  <a:pt x="285684" y="854533"/>
                </a:cubicBezTo>
                <a:cubicBezTo>
                  <a:pt x="301713" y="878523"/>
                  <a:pt x="332207" y="880105"/>
                  <a:pt x="350508" y="857892"/>
                </a:cubicBezTo>
                <a:cubicBezTo>
                  <a:pt x="367061" y="837795"/>
                  <a:pt x="366634" y="805573"/>
                  <a:pt x="349566" y="785961"/>
                </a:cubicBezTo>
                <a:cubicBezTo>
                  <a:pt x="340892" y="775996"/>
                  <a:pt x="329552" y="771192"/>
                  <a:pt x="318354" y="771485"/>
                </a:cubicBezTo>
                <a:close/>
                <a:moveTo>
                  <a:pt x="632831" y="736798"/>
                </a:moveTo>
                <a:cubicBezTo>
                  <a:pt x="655129" y="739676"/>
                  <a:pt x="676308" y="752982"/>
                  <a:pt x="689463" y="775690"/>
                </a:cubicBezTo>
                <a:cubicBezTo>
                  <a:pt x="707210" y="806281"/>
                  <a:pt x="706171" y="842834"/>
                  <a:pt x="686278" y="874571"/>
                </a:cubicBezTo>
                <a:cubicBezTo>
                  <a:pt x="695958" y="878173"/>
                  <a:pt x="705230" y="881785"/>
                  <a:pt x="714657" y="884921"/>
                </a:cubicBezTo>
                <a:cubicBezTo>
                  <a:pt x="715831" y="885309"/>
                  <a:pt x="718210" y="883513"/>
                  <a:pt x="719404" y="882163"/>
                </a:cubicBezTo>
                <a:cubicBezTo>
                  <a:pt x="729996" y="870251"/>
                  <a:pt x="742773" y="861872"/>
                  <a:pt x="758277" y="857950"/>
                </a:cubicBezTo>
                <a:cubicBezTo>
                  <a:pt x="790694" y="849766"/>
                  <a:pt x="824878" y="864814"/>
                  <a:pt x="841936" y="895872"/>
                </a:cubicBezTo>
                <a:cubicBezTo>
                  <a:pt x="859926" y="928628"/>
                  <a:pt x="858644" y="961337"/>
                  <a:pt x="838936" y="993200"/>
                </a:cubicBezTo>
                <a:cubicBezTo>
                  <a:pt x="838509" y="993889"/>
                  <a:pt x="838062" y="994559"/>
                  <a:pt x="837664" y="995258"/>
                </a:cubicBezTo>
                <a:cubicBezTo>
                  <a:pt x="837509" y="995530"/>
                  <a:pt x="837450" y="995860"/>
                  <a:pt x="837198" y="996588"/>
                </a:cubicBezTo>
                <a:cubicBezTo>
                  <a:pt x="847188" y="1000870"/>
                  <a:pt x="857237" y="1005112"/>
                  <a:pt x="867246" y="1009462"/>
                </a:cubicBezTo>
                <a:cubicBezTo>
                  <a:pt x="884615" y="1017005"/>
                  <a:pt x="901663" y="1025112"/>
                  <a:pt x="916255" y="1037510"/>
                </a:cubicBezTo>
                <a:cubicBezTo>
                  <a:pt x="935187" y="1053597"/>
                  <a:pt x="944856" y="1074121"/>
                  <a:pt x="945439" y="1098926"/>
                </a:cubicBezTo>
                <a:cubicBezTo>
                  <a:pt x="945594" y="1105713"/>
                  <a:pt x="945468" y="1112508"/>
                  <a:pt x="945468" y="1119926"/>
                </a:cubicBezTo>
                <a:cubicBezTo>
                  <a:pt x="933944" y="1120479"/>
                  <a:pt x="922546" y="1121033"/>
                  <a:pt x="910527" y="1121605"/>
                </a:cubicBezTo>
                <a:cubicBezTo>
                  <a:pt x="910527" y="1117295"/>
                  <a:pt x="910274" y="1113140"/>
                  <a:pt x="910566" y="1109013"/>
                </a:cubicBezTo>
                <a:cubicBezTo>
                  <a:pt x="912430" y="1083111"/>
                  <a:pt x="900517" y="1065053"/>
                  <a:pt x="877945" y="1054121"/>
                </a:cubicBezTo>
                <a:cubicBezTo>
                  <a:pt x="854897" y="1042956"/>
                  <a:pt x="831285" y="1032957"/>
                  <a:pt x="807868" y="1022559"/>
                </a:cubicBezTo>
                <a:cubicBezTo>
                  <a:pt x="806752" y="1022064"/>
                  <a:pt x="805034" y="1022258"/>
                  <a:pt x="803839" y="1022743"/>
                </a:cubicBezTo>
                <a:cubicBezTo>
                  <a:pt x="785471" y="1030093"/>
                  <a:pt x="767112" y="1030277"/>
                  <a:pt x="748656" y="1023054"/>
                </a:cubicBezTo>
                <a:cubicBezTo>
                  <a:pt x="747481" y="1022598"/>
                  <a:pt x="745773" y="1022578"/>
                  <a:pt x="744627" y="1023083"/>
                </a:cubicBezTo>
                <a:cubicBezTo>
                  <a:pt x="720569" y="1033626"/>
                  <a:pt x="696492" y="1044151"/>
                  <a:pt x="672580" y="1055024"/>
                </a:cubicBezTo>
                <a:cubicBezTo>
                  <a:pt x="667793" y="1057199"/>
                  <a:pt x="663454" y="1060548"/>
                  <a:pt x="659269" y="1063820"/>
                </a:cubicBezTo>
                <a:cubicBezTo>
                  <a:pt x="646959" y="1073432"/>
                  <a:pt x="641095" y="1086024"/>
                  <a:pt x="642104" y="1101800"/>
                </a:cubicBezTo>
                <a:cubicBezTo>
                  <a:pt x="642483" y="1107722"/>
                  <a:pt x="642163" y="1113683"/>
                  <a:pt x="642163" y="1119965"/>
                </a:cubicBezTo>
                <a:cubicBezTo>
                  <a:pt x="629998" y="1120528"/>
                  <a:pt x="618289" y="1121062"/>
                  <a:pt x="606027" y="1121625"/>
                </a:cubicBezTo>
                <a:cubicBezTo>
                  <a:pt x="606027" y="1114965"/>
                  <a:pt x="605561" y="1108819"/>
                  <a:pt x="606115" y="1102771"/>
                </a:cubicBezTo>
                <a:cubicBezTo>
                  <a:pt x="607843" y="1083703"/>
                  <a:pt x="599600" y="1069383"/>
                  <a:pt x="583902" y="1060199"/>
                </a:cubicBezTo>
                <a:cubicBezTo>
                  <a:pt x="567679" y="1050704"/>
                  <a:pt x="550407" y="1042956"/>
                  <a:pt x="533417" y="1034811"/>
                </a:cubicBezTo>
                <a:cubicBezTo>
                  <a:pt x="524417" y="1030491"/>
                  <a:pt x="515087" y="1026840"/>
                  <a:pt x="505816" y="1023141"/>
                </a:cubicBezTo>
                <a:cubicBezTo>
                  <a:pt x="504107" y="1022462"/>
                  <a:pt x="501680" y="1022403"/>
                  <a:pt x="499961" y="1023064"/>
                </a:cubicBezTo>
                <a:cubicBezTo>
                  <a:pt x="481845" y="1029957"/>
                  <a:pt x="463816" y="1030258"/>
                  <a:pt x="445681" y="1023170"/>
                </a:cubicBezTo>
                <a:cubicBezTo>
                  <a:pt x="444244" y="1022607"/>
                  <a:pt x="442166" y="1022636"/>
                  <a:pt x="440739" y="1023238"/>
                </a:cubicBezTo>
                <a:cubicBezTo>
                  <a:pt x="419807" y="1032122"/>
                  <a:pt x="398827" y="1040927"/>
                  <a:pt x="378090" y="1050248"/>
                </a:cubicBezTo>
                <a:cubicBezTo>
                  <a:pt x="366410" y="1055500"/>
                  <a:pt x="355430" y="1062072"/>
                  <a:pt x="347304" y="1072402"/>
                </a:cubicBezTo>
                <a:cubicBezTo>
                  <a:pt x="341518" y="1079762"/>
                  <a:pt x="338722" y="1088198"/>
                  <a:pt x="338663" y="1097528"/>
                </a:cubicBezTo>
                <a:cubicBezTo>
                  <a:pt x="338624" y="1104800"/>
                  <a:pt x="338654" y="1112072"/>
                  <a:pt x="338654" y="1119926"/>
                </a:cubicBezTo>
                <a:cubicBezTo>
                  <a:pt x="326790" y="1120499"/>
                  <a:pt x="315081" y="1121062"/>
                  <a:pt x="302771" y="1121654"/>
                </a:cubicBezTo>
                <a:cubicBezTo>
                  <a:pt x="302771" y="1114683"/>
                  <a:pt x="302450" y="1107916"/>
                  <a:pt x="302829" y="1101188"/>
                </a:cubicBezTo>
                <a:cubicBezTo>
                  <a:pt x="303800" y="1083859"/>
                  <a:pt x="296227" y="1070975"/>
                  <a:pt x="282519" y="1061247"/>
                </a:cubicBezTo>
                <a:cubicBezTo>
                  <a:pt x="266995" y="1050228"/>
                  <a:pt x="249510" y="1043034"/>
                  <a:pt x="232131" y="1035646"/>
                </a:cubicBezTo>
                <a:cubicBezTo>
                  <a:pt x="222345" y="1031481"/>
                  <a:pt x="212607" y="1027199"/>
                  <a:pt x="202734" y="1023248"/>
                </a:cubicBezTo>
                <a:cubicBezTo>
                  <a:pt x="200889" y="1022510"/>
                  <a:pt x="198268" y="1022413"/>
                  <a:pt x="196433" y="1023122"/>
                </a:cubicBezTo>
                <a:cubicBezTo>
                  <a:pt x="178462" y="1030063"/>
                  <a:pt x="160579" y="1030112"/>
                  <a:pt x="142599" y="1023267"/>
                </a:cubicBezTo>
                <a:cubicBezTo>
                  <a:pt x="141249" y="1022753"/>
                  <a:pt x="139376" y="1022491"/>
                  <a:pt x="138133" y="1023025"/>
                </a:cubicBezTo>
                <a:cubicBezTo>
                  <a:pt x="114891" y="1033025"/>
                  <a:pt x="91590" y="1042908"/>
                  <a:pt x="68591" y="1053432"/>
                </a:cubicBezTo>
                <a:cubicBezTo>
                  <a:pt x="62076" y="1056412"/>
                  <a:pt x="56008" y="1060820"/>
                  <a:pt x="50503" y="1065480"/>
                </a:cubicBezTo>
                <a:cubicBezTo>
                  <a:pt x="39688" y="1074635"/>
                  <a:pt x="34300" y="1086383"/>
                  <a:pt x="35465" y="1100907"/>
                </a:cubicBezTo>
                <a:cubicBezTo>
                  <a:pt x="35950" y="1106994"/>
                  <a:pt x="35543" y="1113159"/>
                  <a:pt x="35543" y="1119945"/>
                </a:cubicBezTo>
                <a:cubicBezTo>
                  <a:pt x="23708" y="1120489"/>
                  <a:pt x="12203" y="1121013"/>
                  <a:pt x="504" y="1121547"/>
                </a:cubicBezTo>
                <a:cubicBezTo>
                  <a:pt x="-195" y="1102149"/>
                  <a:pt x="-1437" y="1083334"/>
                  <a:pt x="6961" y="1065461"/>
                </a:cubicBezTo>
                <a:cubicBezTo>
                  <a:pt x="14378" y="1049684"/>
                  <a:pt x="26096" y="1038025"/>
                  <a:pt x="40475" y="1028733"/>
                </a:cubicBezTo>
                <a:cubicBezTo>
                  <a:pt x="58076" y="1017365"/>
                  <a:pt x="77590" y="1010006"/>
                  <a:pt x="96794" y="1001996"/>
                </a:cubicBezTo>
                <a:cubicBezTo>
                  <a:pt x="100503" y="1000452"/>
                  <a:pt x="104202" y="998880"/>
                  <a:pt x="107726" y="997404"/>
                </a:cubicBezTo>
                <a:cubicBezTo>
                  <a:pt x="103862" y="989627"/>
                  <a:pt x="99454" y="982307"/>
                  <a:pt x="96435" y="974453"/>
                </a:cubicBezTo>
                <a:cubicBezTo>
                  <a:pt x="81862" y="936434"/>
                  <a:pt x="94940" y="891940"/>
                  <a:pt x="126978" y="869241"/>
                </a:cubicBezTo>
                <a:cubicBezTo>
                  <a:pt x="156006" y="848679"/>
                  <a:pt x="196278" y="851902"/>
                  <a:pt x="220733" y="877727"/>
                </a:cubicBezTo>
                <a:cubicBezTo>
                  <a:pt x="226898" y="884241"/>
                  <a:pt x="231801" y="885658"/>
                  <a:pt x="239452" y="881678"/>
                </a:cubicBezTo>
                <a:cubicBezTo>
                  <a:pt x="244267" y="879173"/>
                  <a:pt x="249713" y="877872"/>
                  <a:pt x="254859" y="876008"/>
                </a:cubicBezTo>
                <a:cubicBezTo>
                  <a:pt x="255461" y="875795"/>
                  <a:pt x="255995" y="875406"/>
                  <a:pt x="255888" y="875455"/>
                </a:cubicBezTo>
                <a:cubicBezTo>
                  <a:pt x="251927" y="865766"/>
                  <a:pt x="246733" y="856484"/>
                  <a:pt x="244316" y="846523"/>
                </a:cubicBezTo>
                <a:cubicBezTo>
                  <a:pt x="235529" y="810291"/>
                  <a:pt x="243539" y="778088"/>
                  <a:pt x="272529" y="753729"/>
                </a:cubicBezTo>
                <a:cubicBezTo>
                  <a:pt x="306577" y="725118"/>
                  <a:pt x="354731" y="732389"/>
                  <a:pt x="380585" y="768622"/>
                </a:cubicBezTo>
                <a:cubicBezTo>
                  <a:pt x="396322" y="790670"/>
                  <a:pt x="400429" y="815174"/>
                  <a:pt x="395575" y="841416"/>
                </a:cubicBezTo>
                <a:cubicBezTo>
                  <a:pt x="394497" y="847232"/>
                  <a:pt x="392750" y="852999"/>
                  <a:pt x="390556" y="858494"/>
                </a:cubicBezTo>
                <a:cubicBezTo>
                  <a:pt x="388371" y="863979"/>
                  <a:pt x="385245" y="869096"/>
                  <a:pt x="382352" y="874727"/>
                </a:cubicBezTo>
                <a:cubicBezTo>
                  <a:pt x="392429" y="878474"/>
                  <a:pt x="402468" y="882212"/>
                  <a:pt x="411157" y="885445"/>
                </a:cubicBezTo>
                <a:cubicBezTo>
                  <a:pt x="420002" y="878445"/>
                  <a:pt x="427574" y="870940"/>
                  <a:pt x="436477" y="865698"/>
                </a:cubicBezTo>
                <a:cubicBezTo>
                  <a:pt x="467088" y="847640"/>
                  <a:pt x="506107" y="854979"/>
                  <a:pt x="528806" y="882367"/>
                </a:cubicBezTo>
                <a:cubicBezTo>
                  <a:pt x="530932" y="884930"/>
                  <a:pt x="532728" y="885756"/>
                  <a:pt x="536038" y="884435"/>
                </a:cubicBezTo>
                <a:cubicBezTo>
                  <a:pt x="544242" y="881154"/>
                  <a:pt x="552630" y="878328"/>
                  <a:pt x="560786" y="875367"/>
                </a:cubicBezTo>
                <a:cubicBezTo>
                  <a:pt x="557329" y="868125"/>
                  <a:pt x="553203" y="861445"/>
                  <a:pt x="550834" y="854193"/>
                </a:cubicBezTo>
                <a:cubicBezTo>
                  <a:pt x="539514" y="819572"/>
                  <a:pt x="544417" y="787485"/>
                  <a:pt x="569484" y="760476"/>
                </a:cubicBezTo>
                <a:cubicBezTo>
                  <a:pt x="587115" y="741472"/>
                  <a:pt x="610533" y="733921"/>
                  <a:pt x="632831" y="736798"/>
                </a:cubicBezTo>
                <a:close/>
                <a:moveTo>
                  <a:pt x="577795" y="666061"/>
                </a:moveTo>
                <a:cubicBezTo>
                  <a:pt x="641881" y="666061"/>
                  <a:pt x="705958" y="666061"/>
                  <a:pt x="770442" y="666061"/>
                </a:cubicBezTo>
                <a:cubicBezTo>
                  <a:pt x="770442" y="677672"/>
                  <a:pt x="770442" y="688798"/>
                  <a:pt x="770442" y="700293"/>
                </a:cubicBezTo>
                <a:cubicBezTo>
                  <a:pt x="706210" y="700293"/>
                  <a:pt x="642134" y="700293"/>
                  <a:pt x="577795" y="700293"/>
                </a:cubicBezTo>
                <a:cubicBezTo>
                  <a:pt x="577795" y="688944"/>
                  <a:pt x="577795" y="677682"/>
                  <a:pt x="577795" y="666061"/>
                </a:cubicBezTo>
                <a:close/>
                <a:moveTo>
                  <a:pt x="280441" y="666041"/>
                </a:moveTo>
                <a:cubicBezTo>
                  <a:pt x="321071" y="666041"/>
                  <a:pt x="361673" y="666041"/>
                  <a:pt x="402507" y="666041"/>
                </a:cubicBezTo>
                <a:cubicBezTo>
                  <a:pt x="402507" y="677439"/>
                  <a:pt x="402507" y="688691"/>
                  <a:pt x="402507" y="700302"/>
                </a:cubicBezTo>
                <a:cubicBezTo>
                  <a:pt x="361876" y="700302"/>
                  <a:pt x="321275" y="700302"/>
                  <a:pt x="280441" y="700302"/>
                </a:cubicBezTo>
                <a:cubicBezTo>
                  <a:pt x="280441" y="688885"/>
                  <a:pt x="280441" y="677633"/>
                  <a:pt x="280441" y="666041"/>
                </a:cubicBezTo>
                <a:close/>
                <a:moveTo>
                  <a:pt x="507835" y="666032"/>
                </a:moveTo>
                <a:cubicBezTo>
                  <a:pt x="519281" y="666032"/>
                  <a:pt x="530640" y="666032"/>
                  <a:pt x="542300" y="666032"/>
                </a:cubicBezTo>
                <a:cubicBezTo>
                  <a:pt x="542300" y="677440"/>
                  <a:pt x="542300" y="688799"/>
                  <a:pt x="542300" y="700410"/>
                </a:cubicBezTo>
                <a:cubicBezTo>
                  <a:pt x="530873" y="700410"/>
                  <a:pt x="519631" y="700410"/>
                  <a:pt x="507835" y="700410"/>
                </a:cubicBezTo>
                <a:cubicBezTo>
                  <a:pt x="507835" y="688866"/>
                  <a:pt x="507835" y="677614"/>
                  <a:pt x="507835" y="666032"/>
                </a:cubicBezTo>
                <a:close/>
                <a:moveTo>
                  <a:pt x="210113" y="666032"/>
                </a:moveTo>
                <a:cubicBezTo>
                  <a:pt x="221705" y="666032"/>
                  <a:pt x="233074" y="666032"/>
                  <a:pt x="244821" y="666032"/>
                </a:cubicBezTo>
                <a:cubicBezTo>
                  <a:pt x="244821" y="677333"/>
                  <a:pt x="244821" y="688682"/>
                  <a:pt x="244821" y="700342"/>
                </a:cubicBezTo>
                <a:cubicBezTo>
                  <a:pt x="233384" y="700342"/>
                  <a:pt x="222016" y="700342"/>
                  <a:pt x="210113" y="700342"/>
                </a:cubicBezTo>
                <a:cubicBezTo>
                  <a:pt x="210113" y="688808"/>
                  <a:pt x="210113" y="677585"/>
                  <a:pt x="210113" y="666032"/>
                </a:cubicBezTo>
                <a:close/>
                <a:moveTo>
                  <a:pt x="280422" y="596014"/>
                </a:moveTo>
                <a:cubicBezTo>
                  <a:pt x="344333" y="596014"/>
                  <a:pt x="408119" y="596014"/>
                  <a:pt x="472292" y="596014"/>
                </a:cubicBezTo>
                <a:cubicBezTo>
                  <a:pt x="472292" y="607276"/>
                  <a:pt x="472292" y="618645"/>
                  <a:pt x="472292" y="630373"/>
                </a:cubicBezTo>
                <a:cubicBezTo>
                  <a:pt x="408585" y="630373"/>
                  <a:pt x="344809" y="630373"/>
                  <a:pt x="280422" y="630373"/>
                </a:cubicBezTo>
                <a:cubicBezTo>
                  <a:pt x="280422" y="618887"/>
                  <a:pt x="280422" y="607625"/>
                  <a:pt x="280422" y="596014"/>
                </a:cubicBezTo>
                <a:close/>
                <a:moveTo>
                  <a:pt x="210248" y="595975"/>
                </a:moveTo>
                <a:cubicBezTo>
                  <a:pt x="221568" y="595975"/>
                  <a:pt x="232985" y="595975"/>
                  <a:pt x="244810" y="595975"/>
                </a:cubicBezTo>
                <a:cubicBezTo>
                  <a:pt x="244810" y="607334"/>
                  <a:pt x="244810" y="618683"/>
                  <a:pt x="244810" y="630382"/>
                </a:cubicBezTo>
                <a:cubicBezTo>
                  <a:pt x="233374" y="630382"/>
                  <a:pt x="221995" y="630382"/>
                  <a:pt x="210248" y="630382"/>
                </a:cubicBezTo>
                <a:cubicBezTo>
                  <a:pt x="210248" y="619033"/>
                  <a:pt x="210248" y="607645"/>
                  <a:pt x="210248" y="595975"/>
                </a:cubicBezTo>
                <a:close/>
                <a:moveTo>
                  <a:pt x="577785" y="595946"/>
                </a:moveTo>
                <a:cubicBezTo>
                  <a:pt x="624512" y="595946"/>
                  <a:pt x="670997" y="595946"/>
                  <a:pt x="717782" y="595946"/>
                </a:cubicBezTo>
                <a:cubicBezTo>
                  <a:pt x="717782" y="607441"/>
                  <a:pt x="717782" y="618819"/>
                  <a:pt x="717782" y="630450"/>
                </a:cubicBezTo>
                <a:cubicBezTo>
                  <a:pt x="671055" y="630450"/>
                  <a:pt x="624590" y="630450"/>
                  <a:pt x="577785" y="630450"/>
                </a:cubicBezTo>
                <a:cubicBezTo>
                  <a:pt x="577785" y="618713"/>
                  <a:pt x="577785" y="607451"/>
                  <a:pt x="577785" y="595946"/>
                </a:cubicBezTo>
                <a:close/>
                <a:moveTo>
                  <a:pt x="507991" y="595907"/>
                </a:moveTo>
                <a:cubicBezTo>
                  <a:pt x="519515" y="595907"/>
                  <a:pt x="530767" y="595907"/>
                  <a:pt x="542301" y="595907"/>
                </a:cubicBezTo>
                <a:cubicBezTo>
                  <a:pt x="542301" y="607480"/>
                  <a:pt x="542301" y="618848"/>
                  <a:pt x="542301" y="630460"/>
                </a:cubicBezTo>
                <a:cubicBezTo>
                  <a:pt x="530855" y="630460"/>
                  <a:pt x="519612" y="630460"/>
                  <a:pt x="507991" y="630460"/>
                </a:cubicBezTo>
                <a:cubicBezTo>
                  <a:pt x="507991" y="619110"/>
                  <a:pt x="507991" y="607751"/>
                  <a:pt x="507991" y="595907"/>
                </a:cubicBezTo>
                <a:close/>
                <a:moveTo>
                  <a:pt x="210190" y="525830"/>
                </a:moveTo>
                <a:cubicBezTo>
                  <a:pt x="222064" y="525830"/>
                  <a:pt x="233423" y="525830"/>
                  <a:pt x="244879" y="525830"/>
                </a:cubicBezTo>
                <a:cubicBezTo>
                  <a:pt x="244879" y="537558"/>
                  <a:pt x="244879" y="548917"/>
                  <a:pt x="244879" y="560460"/>
                </a:cubicBezTo>
                <a:cubicBezTo>
                  <a:pt x="233190" y="560460"/>
                  <a:pt x="221831" y="560460"/>
                  <a:pt x="210190" y="560460"/>
                </a:cubicBezTo>
                <a:cubicBezTo>
                  <a:pt x="210190" y="548820"/>
                  <a:pt x="210190" y="537461"/>
                  <a:pt x="210190" y="525830"/>
                </a:cubicBezTo>
                <a:close/>
                <a:moveTo>
                  <a:pt x="577708" y="525801"/>
                </a:moveTo>
                <a:cubicBezTo>
                  <a:pt x="641882" y="525801"/>
                  <a:pt x="705910" y="525801"/>
                  <a:pt x="770268" y="525801"/>
                </a:cubicBezTo>
                <a:cubicBezTo>
                  <a:pt x="770268" y="537199"/>
                  <a:pt x="770268" y="548577"/>
                  <a:pt x="770268" y="560344"/>
                </a:cubicBezTo>
                <a:cubicBezTo>
                  <a:pt x="706220" y="560344"/>
                  <a:pt x="642192" y="560344"/>
                  <a:pt x="577708" y="560344"/>
                </a:cubicBezTo>
                <a:cubicBezTo>
                  <a:pt x="577708" y="548703"/>
                  <a:pt x="577708" y="537422"/>
                  <a:pt x="577708" y="525801"/>
                </a:cubicBezTo>
                <a:close/>
                <a:moveTo>
                  <a:pt x="508000" y="525733"/>
                </a:moveTo>
                <a:cubicBezTo>
                  <a:pt x="519340" y="525733"/>
                  <a:pt x="530572" y="525733"/>
                  <a:pt x="542194" y="525733"/>
                </a:cubicBezTo>
                <a:cubicBezTo>
                  <a:pt x="542194" y="537247"/>
                  <a:pt x="542194" y="548723"/>
                  <a:pt x="542194" y="560461"/>
                </a:cubicBezTo>
                <a:cubicBezTo>
                  <a:pt x="530835" y="560461"/>
                  <a:pt x="519602" y="560461"/>
                  <a:pt x="508000" y="560461"/>
                </a:cubicBezTo>
                <a:cubicBezTo>
                  <a:pt x="508000" y="548966"/>
                  <a:pt x="508000" y="537490"/>
                  <a:pt x="508000" y="525733"/>
                </a:cubicBezTo>
                <a:close/>
                <a:moveTo>
                  <a:pt x="280655" y="525733"/>
                </a:moveTo>
                <a:cubicBezTo>
                  <a:pt x="344440" y="525733"/>
                  <a:pt x="408226" y="525733"/>
                  <a:pt x="472496" y="525733"/>
                </a:cubicBezTo>
                <a:cubicBezTo>
                  <a:pt x="472496" y="537490"/>
                  <a:pt x="472496" y="548762"/>
                  <a:pt x="472496" y="560383"/>
                </a:cubicBezTo>
                <a:cubicBezTo>
                  <a:pt x="408614" y="560383"/>
                  <a:pt x="344858" y="560383"/>
                  <a:pt x="280655" y="560383"/>
                </a:cubicBezTo>
                <a:cubicBezTo>
                  <a:pt x="280655" y="549024"/>
                  <a:pt x="280655" y="537529"/>
                  <a:pt x="280655" y="525733"/>
                </a:cubicBezTo>
                <a:close/>
                <a:moveTo>
                  <a:pt x="245345" y="403240"/>
                </a:moveTo>
                <a:cubicBezTo>
                  <a:pt x="245345" y="414745"/>
                  <a:pt x="245345" y="425871"/>
                  <a:pt x="245345" y="437424"/>
                </a:cubicBezTo>
                <a:cubicBezTo>
                  <a:pt x="408837" y="437424"/>
                  <a:pt x="571912" y="437424"/>
                  <a:pt x="735210" y="437424"/>
                </a:cubicBezTo>
                <a:cubicBezTo>
                  <a:pt x="735210" y="425793"/>
                  <a:pt x="735210" y="414561"/>
                  <a:pt x="735210" y="403240"/>
                </a:cubicBezTo>
                <a:cubicBezTo>
                  <a:pt x="571853" y="403240"/>
                  <a:pt x="408740" y="403240"/>
                  <a:pt x="245345" y="403240"/>
                </a:cubicBezTo>
                <a:close/>
                <a:moveTo>
                  <a:pt x="210122" y="368008"/>
                </a:moveTo>
                <a:cubicBezTo>
                  <a:pt x="396837" y="368008"/>
                  <a:pt x="583309" y="368008"/>
                  <a:pt x="770190" y="368008"/>
                </a:cubicBezTo>
                <a:cubicBezTo>
                  <a:pt x="770190" y="402774"/>
                  <a:pt x="770190" y="437618"/>
                  <a:pt x="770190" y="472851"/>
                </a:cubicBezTo>
                <a:cubicBezTo>
                  <a:pt x="583746" y="472851"/>
                  <a:pt x="397206" y="472851"/>
                  <a:pt x="210122" y="472851"/>
                </a:cubicBezTo>
                <a:cubicBezTo>
                  <a:pt x="210122" y="437735"/>
                  <a:pt x="210122" y="403027"/>
                  <a:pt x="210122" y="368008"/>
                </a:cubicBezTo>
                <a:close/>
                <a:moveTo>
                  <a:pt x="210413" y="280680"/>
                </a:moveTo>
                <a:cubicBezTo>
                  <a:pt x="221685" y="280680"/>
                  <a:pt x="233073" y="280680"/>
                  <a:pt x="244956" y="280680"/>
                </a:cubicBezTo>
                <a:cubicBezTo>
                  <a:pt x="244956" y="292243"/>
                  <a:pt x="244956" y="303485"/>
                  <a:pt x="244956" y="315029"/>
                </a:cubicBezTo>
                <a:cubicBezTo>
                  <a:pt x="233461" y="315029"/>
                  <a:pt x="222209" y="315029"/>
                  <a:pt x="210413" y="315029"/>
                </a:cubicBezTo>
                <a:cubicBezTo>
                  <a:pt x="210413" y="303738"/>
                  <a:pt x="210413" y="292398"/>
                  <a:pt x="210413" y="280680"/>
                </a:cubicBezTo>
                <a:close/>
                <a:moveTo>
                  <a:pt x="280568" y="280592"/>
                </a:moveTo>
                <a:cubicBezTo>
                  <a:pt x="414488" y="280592"/>
                  <a:pt x="548350" y="280592"/>
                  <a:pt x="682512" y="280592"/>
                </a:cubicBezTo>
                <a:cubicBezTo>
                  <a:pt x="682512" y="292067"/>
                  <a:pt x="682512" y="303320"/>
                  <a:pt x="682512" y="314951"/>
                </a:cubicBezTo>
                <a:cubicBezTo>
                  <a:pt x="548631" y="314951"/>
                  <a:pt x="414779" y="314951"/>
                  <a:pt x="280568" y="314951"/>
                </a:cubicBezTo>
                <a:cubicBezTo>
                  <a:pt x="280568" y="303621"/>
                  <a:pt x="280568" y="292252"/>
                  <a:pt x="280568" y="280592"/>
                </a:cubicBezTo>
                <a:close/>
                <a:moveTo>
                  <a:pt x="210287" y="210701"/>
                </a:moveTo>
                <a:cubicBezTo>
                  <a:pt x="221695" y="210701"/>
                  <a:pt x="233063" y="210701"/>
                  <a:pt x="244811" y="210701"/>
                </a:cubicBezTo>
                <a:cubicBezTo>
                  <a:pt x="244811" y="221982"/>
                  <a:pt x="244811" y="233322"/>
                  <a:pt x="244811" y="245186"/>
                </a:cubicBezTo>
                <a:cubicBezTo>
                  <a:pt x="233209" y="245186"/>
                  <a:pt x="221937" y="245186"/>
                  <a:pt x="210287" y="245186"/>
                </a:cubicBezTo>
                <a:cubicBezTo>
                  <a:pt x="210287" y="233720"/>
                  <a:pt x="210287" y="222390"/>
                  <a:pt x="210287" y="210701"/>
                </a:cubicBezTo>
                <a:close/>
                <a:moveTo>
                  <a:pt x="280393" y="210662"/>
                </a:moveTo>
                <a:cubicBezTo>
                  <a:pt x="443720" y="210662"/>
                  <a:pt x="606853" y="210662"/>
                  <a:pt x="770287" y="210662"/>
                </a:cubicBezTo>
                <a:cubicBezTo>
                  <a:pt x="770287" y="222070"/>
                  <a:pt x="770287" y="233322"/>
                  <a:pt x="770287" y="244962"/>
                </a:cubicBezTo>
                <a:cubicBezTo>
                  <a:pt x="607203" y="244962"/>
                  <a:pt x="444089" y="244962"/>
                  <a:pt x="280393" y="244962"/>
                </a:cubicBezTo>
                <a:cubicBezTo>
                  <a:pt x="280393" y="233487"/>
                  <a:pt x="280393" y="222225"/>
                  <a:pt x="280393" y="210662"/>
                </a:cubicBezTo>
                <a:close/>
                <a:moveTo>
                  <a:pt x="552500" y="88867"/>
                </a:moveTo>
                <a:cubicBezTo>
                  <a:pt x="567388" y="88890"/>
                  <a:pt x="582262" y="93348"/>
                  <a:pt x="597067" y="102266"/>
                </a:cubicBezTo>
                <a:cubicBezTo>
                  <a:pt x="610475" y="110334"/>
                  <a:pt x="623474" y="119042"/>
                  <a:pt x="637125" y="127770"/>
                </a:cubicBezTo>
                <a:cubicBezTo>
                  <a:pt x="630630" y="137858"/>
                  <a:pt x="624455" y="147450"/>
                  <a:pt x="618057" y="157372"/>
                </a:cubicBezTo>
                <a:cubicBezTo>
                  <a:pt x="605222" y="149158"/>
                  <a:pt x="592727" y="141217"/>
                  <a:pt x="580291" y="133188"/>
                </a:cubicBezTo>
                <a:cubicBezTo>
                  <a:pt x="562077" y="121421"/>
                  <a:pt x="543777" y="121042"/>
                  <a:pt x="525360" y="132644"/>
                </a:cubicBezTo>
                <a:cubicBezTo>
                  <a:pt x="518117" y="137207"/>
                  <a:pt x="511088" y="142129"/>
                  <a:pt x="503719" y="146469"/>
                </a:cubicBezTo>
                <a:cubicBezTo>
                  <a:pt x="474176" y="163886"/>
                  <a:pt x="444439" y="164148"/>
                  <a:pt x="414799" y="146751"/>
                </a:cubicBezTo>
                <a:cubicBezTo>
                  <a:pt x="406731" y="142013"/>
                  <a:pt x="399139" y="136469"/>
                  <a:pt x="391090" y="131683"/>
                </a:cubicBezTo>
                <a:cubicBezTo>
                  <a:pt x="374061" y="121567"/>
                  <a:pt x="356897" y="121635"/>
                  <a:pt x="339868" y="131838"/>
                </a:cubicBezTo>
                <a:cubicBezTo>
                  <a:pt x="335732" y="134314"/>
                  <a:pt x="331713" y="137003"/>
                  <a:pt x="327315" y="139799"/>
                </a:cubicBezTo>
                <a:cubicBezTo>
                  <a:pt x="321014" y="130023"/>
                  <a:pt x="314820" y="120431"/>
                  <a:pt x="308383" y="110460"/>
                </a:cubicBezTo>
                <a:cubicBezTo>
                  <a:pt x="320538" y="101790"/>
                  <a:pt x="332819" y="93752"/>
                  <a:pt x="347819" y="91004"/>
                </a:cubicBezTo>
                <a:cubicBezTo>
                  <a:pt x="371392" y="86684"/>
                  <a:pt x="393343" y="90121"/>
                  <a:pt x="413303" y="104043"/>
                </a:cubicBezTo>
                <a:cubicBezTo>
                  <a:pt x="419789" y="108567"/>
                  <a:pt x="426497" y="112810"/>
                  <a:pt x="433293" y="116848"/>
                </a:cubicBezTo>
                <a:cubicBezTo>
                  <a:pt x="450128" y="126858"/>
                  <a:pt x="467215" y="127071"/>
                  <a:pt x="484127" y="117159"/>
                </a:cubicBezTo>
                <a:cubicBezTo>
                  <a:pt x="492205" y="112431"/>
                  <a:pt x="499787" y="106868"/>
                  <a:pt x="507845" y="102082"/>
                </a:cubicBezTo>
                <a:cubicBezTo>
                  <a:pt x="522709" y="93256"/>
                  <a:pt x="537612" y="88844"/>
                  <a:pt x="552500" y="88867"/>
                </a:cubicBezTo>
                <a:close/>
                <a:moveTo>
                  <a:pt x="119590" y="35626"/>
                </a:moveTo>
                <a:cubicBezTo>
                  <a:pt x="111260" y="36646"/>
                  <a:pt x="104862" y="44432"/>
                  <a:pt x="104842" y="53927"/>
                </a:cubicBezTo>
                <a:cubicBezTo>
                  <a:pt x="104794" y="87257"/>
                  <a:pt x="104823" y="120586"/>
                  <a:pt x="104842" y="153915"/>
                </a:cubicBezTo>
                <a:cubicBezTo>
                  <a:pt x="104842" y="155148"/>
                  <a:pt x="105104" y="156381"/>
                  <a:pt x="105260" y="157750"/>
                </a:cubicBezTo>
                <a:cubicBezTo>
                  <a:pt x="116745" y="157750"/>
                  <a:pt x="127871" y="157750"/>
                  <a:pt x="139482" y="157750"/>
                </a:cubicBezTo>
                <a:cubicBezTo>
                  <a:pt x="139599" y="156770"/>
                  <a:pt x="139725" y="156158"/>
                  <a:pt x="139725" y="155537"/>
                </a:cubicBezTo>
                <a:cubicBezTo>
                  <a:pt x="139735" y="121081"/>
                  <a:pt x="139735" y="86616"/>
                  <a:pt x="139696" y="52160"/>
                </a:cubicBezTo>
                <a:cubicBezTo>
                  <a:pt x="139696" y="50733"/>
                  <a:pt x="139453" y="49257"/>
                  <a:pt x="139045" y="47888"/>
                </a:cubicBezTo>
                <a:cubicBezTo>
                  <a:pt x="136550" y="39325"/>
                  <a:pt x="128832" y="34491"/>
                  <a:pt x="119590" y="35626"/>
                </a:cubicBezTo>
                <a:close/>
                <a:moveTo>
                  <a:pt x="361148" y="54"/>
                </a:moveTo>
                <a:cubicBezTo>
                  <a:pt x="402361" y="54"/>
                  <a:pt x="443574" y="54"/>
                  <a:pt x="484797" y="54"/>
                </a:cubicBezTo>
                <a:cubicBezTo>
                  <a:pt x="575397" y="54"/>
                  <a:pt x="666007" y="35"/>
                  <a:pt x="756607" y="74"/>
                </a:cubicBezTo>
                <a:cubicBezTo>
                  <a:pt x="769054" y="83"/>
                  <a:pt x="781539" y="-120"/>
                  <a:pt x="793946" y="705"/>
                </a:cubicBezTo>
                <a:cubicBezTo>
                  <a:pt x="816441" y="2210"/>
                  <a:pt x="836606" y="21578"/>
                  <a:pt x="839645" y="43995"/>
                </a:cubicBezTo>
                <a:cubicBezTo>
                  <a:pt x="840295" y="48772"/>
                  <a:pt x="840547" y="53646"/>
                  <a:pt x="840547" y="58471"/>
                </a:cubicBezTo>
                <a:cubicBezTo>
                  <a:pt x="840557" y="174313"/>
                  <a:pt x="840489" y="290156"/>
                  <a:pt x="840489" y="405998"/>
                </a:cubicBezTo>
                <a:cubicBezTo>
                  <a:pt x="840489" y="537374"/>
                  <a:pt x="840547" y="668750"/>
                  <a:pt x="840586" y="800136"/>
                </a:cubicBezTo>
                <a:cubicBezTo>
                  <a:pt x="840567" y="801738"/>
                  <a:pt x="840567" y="803340"/>
                  <a:pt x="840567" y="805505"/>
                </a:cubicBezTo>
                <a:cubicBezTo>
                  <a:pt x="828713" y="805505"/>
                  <a:pt x="817441" y="805505"/>
                  <a:pt x="805577" y="805505"/>
                </a:cubicBezTo>
                <a:cubicBezTo>
                  <a:pt x="805490" y="803923"/>
                  <a:pt x="805344" y="802379"/>
                  <a:pt x="805344" y="800845"/>
                </a:cubicBezTo>
                <a:cubicBezTo>
                  <a:pt x="805364" y="680634"/>
                  <a:pt x="805412" y="560422"/>
                  <a:pt x="805422" y="440211"/>
                </a:cubicBezTo>
                <a:cubicBezTo>
                  <a:pt x="805432" y="344591"/>
                  <a:pt x="805383" y="248972"/>
                  <a:pt x="805373" y="153352"/>
                </a:cubicBezTo>
                <a:cubicBezTo>
                  <a:pt x="805364" y="120188"/>
                  <a:pt x="805393" y="87014"/>
                  <a:pt x="805373" y="53849"/>
                </a:cubicBezTo>
                <a:cubicBezTo>
                  <a:pt x="805364" y="42646"/>
                  <a:pt x="798170" y="35529"/>
                  <a:pt x="786820" y="35529"/>
                </a:cubicBezTo>
                <a:cubicBezTo>
                  <a:pt x="687162" y="35500"/>
                  <a:pt x="587494" y="35500"/>
                  <a:pt x="487835" y="35481"/>
                </a:cubicBezTo>
                <a:cubicBezTo>
                  <a:pt x="399497" y="35461"/>
                  <a:pt x="311169" y="35423"/>
                  <a:pt x="222830" y="35413"/>
                </a:cubicBezTo>
                <a:cubicBezTo>
                  <a:pt x="207462" y="35413"/>
                  <a:pt x="192093" y="35491"/>
                  <a:pt x="176724" y="35549"/>
                </a:cubicBezTo>
                <a:cubicBezTo>
                  <a:pt x="175462" y="35549"/>
                  <a:pt x="174190" y="35665"/>
                  <a:pt x="174035" y="35665"/>
                </a:cubicBezTo>
                <a:cubicBezTo>
                  <a:pt x="175909" y="70733"/>
                  <a:pt x="174880" y="105606"/>
                  <a:pt x="174919" y="140440"/>
                </a:cubicBezTo>
                <a:cubicBezTo>
                  <a:pt x="175055" y="303495"/>
                  <a:pt x="174967" y="466550"/>
                  <a:pt x="174957" y="629615"/>
                </a:cubicBezTo>
                <a:cubicBezTo>
                  <a:pt x="174957" y="676537"/>
                  <a:pt x="174957" y="723448"/>
                  <a:pt x="174957" y="770370"/>
                </a:cubicBezTo>
                <a:cubicBezTo>
                  <a:pt x="174957" y="781962"/>
                  <a:pt x="174957" y="793544"/>
                  <a:pt x="174957" y="805427"/>
                </a:cubicBezTo>
                <a:cubicBezTo>
                  <a:pt x="163229" y="805427"/>
                  <a:pt x="151851" y="805427"/>
                  <a:pt x="140007" y="805427"/>
                </a:cubicBezTo>
                <a:cubicBezTo>
                  <a:pt x="140007" y="601344"/>
                  <a:pt x="140007" y="397503"/>
                  <a:pt x="140007" y="193099"/>
                </a:cubicBezTo>
                <a:cubicBezTo>
                  <a:pt x="116522" y="193099"/>
                  <a:pt x="93493" y="193099"/>
                  <a:pt x="69804" y="193099"/>
                </a:cubicBezTo>
                <a:cubicBezTo>
                  <a:pt x="69804" y="184701"/>
                  <a:pt x="69804" y="176837"/>
                  <a:pt x="69804" y="168983"/>
                </a:cubicBezTo>
                <a:cubicBezTo>
                  <a:pt x="69804" y="130964"/>
                  <a:pt x="69804" y="92936"/>
                  <a:pt x="69804" y="54917"/>
                </a:cubicBezTo>
                <a:cubicBezTo>
                  <a:pt x="69804" y="23394"/>
                  <a:pt x="91940" y="258"/>
                  <a:pt x="123308" y="151"/>
                </a:cubicBezTo>
                <a:cubicBezTo>
                  <a:pt x="202588" y="-120"/>
                  <a:pt x="281868" y="54"/>
                  <a:pt x="361148" y="54"/>
                </a:cubicBezTo>
                <a:close/>
              </a:path>
            </a:pathLst>
          </a:custGeom>
          <a:solidFill>
            <a:schemeClr val="bg1"/>
          </a:solidFill>
          <a:ln w="96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2" name="Freeform: Shape 51">
            <a:extLst>
              <a:ext uri="{FF2B5EF4-FFF2-40B4-BE49-F238E27FC236}">
                <a16:creationId xmlns:a16="http://schemas.microsoft.com/office/drawing/2014/main" id="{BAA894A4-EE7B-4752-948E-F058D0BCEDAB}"/>
              </a:ext>
            </a:extLst>
          </p:cNvPr>
          <p:cNvSpPr>
            <a:spLocks noChangeAspect="1"/>
          </p:cNvSpPr>
          <p:nvPr/>
        </p:nvSpPr>
        <p:spPr>
          <a:xfrm>
            <a:off x="4972425" y="2362846"/>
            <a:ext cx="462058" cy="462032"/>
          </a:xfrm>
          <a:custGeom>
            <a:avLst/>
            <a:gdLst>
              <a:gd name="connsiteX0" fmla="*/ 411877 w 824879"/>
              <a:gd name="connsiteY0" fmla="*/ 741883 h 824834"/>
              <a:gd name="connsiteX1" fmla="*/ 380817 w 824879"/>
              <a:gd name="connsiteY1" fmla="*/ 773165 h 824834"/>
              <a:gd name="connsiteX2" fmla="*/ 412134 w 824879"/>
              <a:gd name="connsiteY2" fmla="*/ 805013 h 824834"/>
              <a:gd name="connsiteX3" fmla="*/ 444170 w 824879"/>
              <a:gd name="connsiteY3" fmla="*/ 772908 h 824834"/>
              <a:gd name="connsiteX4" fmla="*/ 411877 w 824879"/>
              <a:gd name="connsiteY4" fmla="*/ 741883 h 824834"/>
              <a:gd name="connsiteX5" fmla="*/ 414207 w 824879"/>
              <a:gd name="connsiteY5" fmla="*/ 695216 h 824834"/>
              <a:gd name="connsiteX6" fmla="*/ 421762 w 824879"/>
              <a:gd name="connsiteY6" fmla="*/ 706163 h 824834"/>
              <a:gd name="connsiteX7" fmla="*/ 412374 w 824879"/>
              <a:gd name="connsiteY7" fmla="*/ 715277 h 824834"/>
              <a:gd name="connsiteX8" fmla="*/ 403363 w 824879"/>
              <a:gd name="connsiteY8" fmla="*/ 706591 h 824834"/>
              <a:gd name="connsiteX9" fmla="*/ 410113 w 824879"/>
              <a:gd name="connsiteY9" fmla="*/ 695336 h 824834"/>
              <a:gd name="connsiteX10" fmla="*/ 414207 w 824879"/>
              <a:gd name="connsiteY10" fmla="*/ 695216 h 824834"/>
              <a:gd name="connsiteX11" fmla="*/ 410678 w 824879"/>
              <a:gd name="connsiteY11" fmla="*/ 669536 h 824834"/>
              <a:gd name="connsiteX12" fmla="*/ 414670 w 824879"/>
              <a:gd name="connsiteY12" fmla="*/ 669604 h 824834"/>
              <a:gd name="connsiteX13" fmla="*/ 421539 w 824879"/>
              <a:gd name="connsiteY13" fmla="*/ 680860 h 824834"/>
              <a:gd name="connsiteX14" fmla="*/ 412597 w 824879"/>
              <a:gd name="connsiteY14" fmla="*/ 689580 h 824834"/>
              <a:gd name="connsiteX15" fmla="*/ 403140 w 824879"/>
              <a:gd name="connsiteY15" fmla="*/ 680569 h 824834"/>
              <a:gd name="connsiteX16" fmla="*/ 410678 w 824879"/>
              <a:gd name="connsiteY16" fmla="*/ 669536 h 824834"/>
              <a:gd name="connsiteX17" fmla="*/ 412494 w 824879"/>
              <a:gd name="connsiteY17" fmla="*/ 645501 h 824834"/>
              <a:gd name="connsiteX18" fmla="*/ 423613 w 824879"/>
              <a:gd name="connsiteY18" fmla="*/ 652987 h 824834"/>
              <a:gd name="connsiteX19" fmla="*/ 423441 w 824879"/>
              <a:gd name="connsiteY19" fmla="*/ 657047 h 824834"/>
              <a:gd name="connsiteX20" fmla="*/ 411826 w 824879"/>
              <a:gd name="connsiteY20" fmla="*/ 663849 h 824834"/>
              <a:gd name="connsiteX21" fmla="*/ 402935 w 824879"/>
              <a:gd name="connsiteY21" fmla="*/ 653895 h 824834"/>
              <a:gd name="connsiteX22" fmla="*/ 412494 w 824879"/>
              <a:gd name="connsiteY22" fmla="*/ 645501 h 824834"/>
              <a:gd name="connsiteX23" fmla="*/ 157696 w 824879"/>
              <a:gd name="connsiteY23" fmla="*/ 636215 h 824834"/>
              <a:gd name="connsiteX24" fmla="*/ 125437 w 824879"/>
              <a:gd name="connsiteY24" fmla="*/ 667138 h 824834"/>
              <a:gd name="connsiteX25" fmla="*/ 156531 w 824879"/>
              <a:gd name="connsiteY25" fmla="*/ 699431 h 824834"/>
              <a:gd name="connsiteX26" fmla="*/ 188653 w 824879"/>
              <a:gd name="connsiteY26" fmla="*/ 668303 h 824834"/>
              <a:gd name="connsiteX27" fmla="*/ 157696 w 824879"/>
              <a:gd name="connsiteY27" fmla="*/ 636215 h 824834"/>
              <a:gd name="connsiteX28" fmla="*/ 668645 w 824879"/>
              <a:gd name="connsiteY28" fmla="*/ 636027 h 824834"/>
              <a:gd name="connsiteX29" fmla="*/ 636232 w 824879"/>
              <a:gd name="connsiteY29" fmla="*/ 666812 h 824834"/>
              <a:gd name="connsiteX30" fmla="*/ 666880 w 824879"/>
              <a:gd name="connsiteY30" fmla="*/ 699396 h 824834"/>
              <a:gd name="connsiteX31" fmla="*/ 699464 w 824879"/>
              <a:gd name="connsiteY31" fmla="*/ 668577 h 824834"/>
              <a:gd name="connsiteX32" fmla="*/ 668645 w 824879"/>
              <a:gd name="connsiteY32" fmla="*/ 636027 h 824834"/>
              <a:gd name="connsiteX33" fmla="*/ 620540 w 824879"/>
              <a:gd name="connsiteY33" fmla="*/ 610809 h 824834"/>
              <a:gd name="connsiteX34" fmla="*/ 629757 w 824879"/>
              <a:gd name="connsiteY34" fmla="*/ 620523 h 824834"/>
              <a:gd name="connsiteX35" fmla="*/ 619803 w 824879"/>
              <a:gd name="connsiteY35" fmla="*/ 629688 h 824834"/>
              <a:gd name="connsiteX36" fmla="*/ 610946 w 824879"/>
              <a:gd name="connsiteY36" fmla="*/ 620351 h 824834"/>
              <a:gd name="connsiteX37" fmla="*/ 620540 w 824879"/>
              <a:gd name="connsiteY37" fmla="*/ 610809 h 824834"/>
              <a:gd name="connsiteX38" fmla="*/ 202136 w 824879"/>
              <a:gd name="connsiteY38" fmla="*/ 610398 h 824834"/>
              <a:gd name="connsiteX39" fmla="*/ 213905 w 824879"/>
              <a:gd name="connsiteY39" fmla="*/ 620831 h 824834"/>
              <a:gd name="connsiteX40" fmla="*/ 204603 w 824879"/>
              <a:gd name="connsiteY40" fmla="*/ 629688 h 824834"/>
              <a:gd name="connsiteX41" fmla="*/ 195369 w 824879"/>
              <a:gd name="connsiteY41" fmla="*/ 620094 h 824834"/>
              <a:gd name="connsiteX42" fmla="*/ 202136 w 824879"/>
              <a:gd name="connsiteY42" fmla="*/ 610398 h 824834"/>
              <a:gd name="connsiteX43" fmla="*/ 222916 w 824879"/>
              <a:gd name="connsiteY43" fmla="*/ 592530 h 824834"/>
              <a:gd name="connsiteX44" fmla="*/ 232287 w 824879"/>
              <a:gd name="connsiteY44" fmla="*/ 602243 h 824834"/>
              <a:gd name="connsiteX45" fmla="*/ 221974 w 824879"/>
              <a:gd name="connsiteY45" fmla="*/ 611323 h 824834"/>
              <a:gd name="connsiteX46" fmla="*/ 213494 w 824879"/>
              <a:gd name="connsiteY46" fmla="*/ 601284 h 824834"/>
              <a:gd name="connsiteX47" fmla="*/ 222916 w 824879"/>
              <a:gd name="connsiteY47" fmla="*/ 592530 h 824834"/>
              <a:gd name="connsiteX48" fmla="*/ 601524 w 824879"/>
              <a:gd name="connsiteY48" fmla="*/ 592529 h 824834"/>
              <a:gd name="connsiteX49" fmla="*/ 611100 w 824879"/>
              <a:gd name="connsiteY49" fmla="*/ 601866 h 824834"/>
              <a:gd name="connsiteX50" fmla="*/ 605447 w 824879"/>
              <a:gd name="connsiteY50" fmla="*/ 611408 h 824834"/>
              <a:gd name="connsiteX51" fmla="*/ 592547 w 824879"/>
              <a:gd name="connsiteY51" fmla="*/ 602003 h 824834"/>
              <a:gd name="connsiteX52" fmla="*/ 601524 w 824879"/>
              <a:gd name="connsiteY52" fmla="*/ 592529 h 824834"/>
              <a:gd name="connsiteX53" fmla="*/ 583775 w 824879"/>
              <a:gd name="connsiteY53" fmla="*/ 574558 h 824834"/>
              <a:gd name="connsiteX54" fmla="*/ 594842 w 824879"/>
              <a:gd name="connsiteY54" fmla="*/ 581976 h 824834"/>
              <a:gd name="connsiteX55" fmla="*/ 594722 w 824879"/>
              <a:gd name="connsiteY55" fmla="*/ 586191 h 824834"/>
              <a:gd name="connsiteX56" fmla="*/ 583313 w 824879"/>
              <a:gd name="connsiteY56" fmla="*/ 592941 h 824834"/>
              <a:gd name="connsiteX57" fmla="*/ 574353 w 824879"/>
              <a:gd name="connsiteY57" fmla="*/ 583090 h 824834"/>
              <a:gd name="connsiteX58" fmla="*/ 583775 w 824879"/>
              <a:gd name="connsiteY58" fmla="*/ 574558 h 824834"/>
              <a:gd name="connsiteX59" fmla="*/ 239123 w 824879"/>
              <a:gd name="connsiteY59" fmla="*/ 572743 h 824834"/>
              <a:gd name="connsiteX60" fmla="*/ 243251 w 824879"/>
              <a:gd name="connsiteY60" fmla="*/ 572829 h 824834"/>
              <a:gd name="connsiteX61" fmla="*/ 250087 w 824879"/>
              <a:gd name="connsiteY61" fmla="*/ 584084 h 824834"/>
              <a:gd name="connsiteX62" fmla="*/ 241230 w 824879"/>
              <a:gd name="connsiteY62" fmla="*/ 592924 h 824834"/>
              <a:gd name="connsiteX63" fmla="*/ 231807 w 824879"/>
              <a:gd name="connsiteY63" fmla="*/ 583896 h 824834"/>
              <a:gd name="connsiteX64" fmla="*/ 239123 w 824879"/>
              <a:gd name="connsiteY64" fmla="*/ 572743 h 824834"/>
              <a:gd name="connsiteX65" fmla="*/ 488627 w 824879"/>
              <a:gd name="connsiteY65" fmla="*/ 504337 h 824834"/>
              <a:gd name="connsiteX66" fmla="*/ 459469 w 824879"/>
              <a:gd name="connsiteY66" fmla="*/ 572897 h 824834"/>
              <a:gd name="connsiteX67" fmla="*/ 528577 w 824879"/>
              <a:gd name="connsiteY67" fmla="*/ 532415 h 824834"/>
              <a:gd name="connsiteX68" fmla="*/ 488627 w 824879"/>
              <a:gd name="connsiteY68" fmla="*/ 504337 h 824834"/>
              <a:gd name="connsiteX69" fmla="*/ 336241 w 824879"/>
              <a:gd name="connsiteY69" fmla="*/ 504251 h 824834"/>
              <a:gd name="connsiteX70" fmla="*/ 296325 w 824879"/>
              <a:gd name="connsiteY70" fmla="*/ 532535 h 824834"/>
              <a:gd name="connsiteX71" fmla="*/ 365331 w 824879"/>
              <a:gd name="connsiteY71" fmla="*/ 572880 h 824834"/>
              <a:gd name="connsiteX72" fmla="*/ 336241 w 824879"/>
              <a:gd name="connsiteY72" fmla="*/ 504251 h 824834"/>
              <a:gd name="connsiteX73" fmla="*/ 423098 w 824879"/>
              <a:gd name="connsiteY73" fmla="*/ 486211 h 824834"/>
              <a:gd name="connsiteX74" fmla="*/ 423098 w 824879"/>
              <a:gd name="connsiteY74" fmla="*/ 577814 h 824834"/>
              <a:gd name="connsiteX75" fmla="*/ 435347 w 824879"/>
              <a:gd name="connsiteY75" fmla="*/ 567535 h 824834"/>
              <a:gd name="connsiteX76" fmla="*/ 466784 w 824879"/>
              <a:gd name="connsiteY76" fmla="*/ 500996 h 824834"/>
              <a:gd name="connsiteX77" fmla="*/ 463786 w 824879"/>
              <a:gd name="connsiteY77" fmla="*/ 495274 h 824834"/>
              <a:gd name="connsiteX78" fmla="*/ 423098 w 824879"/>
              <a:gd name="connsiteY78" fmla="*/ 486211 h 824834"/>
              <a:gd name="connsiteX79" fmla="*/ 402009 w 824879"/>
              <a:gd name="connsiteY79" fmla="*/ 486160 h 824834"/>
              <a:gd name="connsiteX80" fmla="*/ 360722 w 824879"/>
              <a:gd name="connsiteY80" fmla="*/ 495428 h 824834"/>
              <a:gd name="connsiteX81" fmla="*/ 357964 w 824879"/>
              <a:gd name="connsiteY81" fmla="*/ 500448 h 824834"/>
              <a:gd name="connsiteX82" fmla="*/ 392125 w 824879"/>
              <a:gd name="connsiteY82" fmla="*/ 570156 h 824834"/>
              <a:gd name="connsiteX83" fmla="*/ 402009 w 824879"/>
              <a:gd name="connsiteY83" fmla="*/ 577009 h 824834"/>
              <a:gd name="connsiteX84" fmla="*/ 402009 w 824879"/>
              <a:gd name="connsiteY84" fmla="*/ 486160 h 824834"/>
              <a:gd name="connsiteX85" fmla="*/ 422722 w 824879"/>
              <a:gd name="connsiteY85" fmla="*/ 422910 h 824834"/>
              <a:gd name="connsiteX86" fmla="*/ 422722 w 824879"/>
              <a:gd name="connsiteY86" fmla="*/ 466784 h 824834"/>
              <a:gd name="connsiteX87" fmla="*/ 472643 w 824879"/>
              <a:gd name="connsiteY87" fmla="*/ 476138 h 824834"/>
              <a:gd name="connsiteX88" fmla="*/ 477885 w 824879"/>
              <a:gd name="connsiteY88" fmla="*/ 422910 h 824834"/>
              <a:gd name="connsiteX89" fmla="*/ 422722 w 824879"/>
              <a:gd name="connsiteY89" fmla="*/ 422910 h 824834"/>
              <a:gd name="connsiteX90" fmla="*/ 497724 w 824879"/>
              <a:gd name="connsiteY90" fmla="*/ 422859 h 824834"/>
              <a:gd name="connsiteX91" fmla="*/ 491368 w 824879"/>
              <a:gd name="connsiteY91" fmla="*/ 481072 h 824834"/>
              <a:gd name="connsiteX92" fmla="*/ 494863 w 824879"/>
              <a:gd name="connsiteY92" fmla="*/ 486777 h 824834"/>
              <a:gd name="connsiteX93" fmla="*/ 542625 w 824879"/>
              <a:gd name="connsiteY93" fmla="*/ 517288 h 824834"/>
              <a:gd name="connsiteX94" fmla="*/ 579150 w 824879"/>
              <a:gd name="connsiteY94" fmla="*/ 422859 h 824834"/>
              <a:gd name="connsiteX95" fmla="*/ 497724 w 824879"/>
              <a:gd name="connsiteY95" fmla="*/ 422859 h 824834"/>
              <a:gd name="connsiteX96" fmla="*/ 402438 w 824879"/>
              <a:gd name="connsiteY96" fmla="*/ 422790 h 824834"/>
              <a:gd name="connsiteX97" fmla="*/ 346914 w 824879"/>
              <a:gd name="connsiteY97" fmla="*/ 422807 h 824834"/>
              <a:gd name="connsiteX98" fmla="*/ 352208 w 824879"/>
              <a:gd name="connsiteY98" fmla="*/ 475795 h 824834"/>
              <a:gd name="connsiteX99" fmla="*/ 397984 w 824879"/>
              <a:gd name="connsiteY99" fmla="*/ 468069 h 824834"/>
              <a:gd name="connsiteX100" fmla="*/ 402249 w 824879"/>
              <a:gd name="connsiteY100" fmla="*/ 464180 h 824834"/>
              <a:gd name="connsiteX101" fmla="*/ 402438 w 824879"/>
              <a:gd name="connsiteY101" fmla="*/ 422790 h 824834"/>
              <a:gd name="connsiteX102" fmla="*/ 245650 w 824879"/>
              <a:gd name="connsiteY102" fmla="*/ 422790 h 824834"/>
              <a:gd name="connsiteX103" fmla="*/ 282363 w 824879"/>
              <a:gd name="connsiteY103" fmla="*/ 517288 h 824834"/>
              <a:gd name="connsiteX104" fmla="*/ 330074 w 824879"/>
              <a:gd name="connsiteY104" fmla="*/ 486691 h 824834"/>
              <a:gd name="connsiteX105" fmla="*/ 333483 w 824879"/>
              <a:gd name="connsiteY105" fmla="*/ 480918 h 824834"/>
              <a:gd name="connsiteX106" fmla="*/ 327076 w 824879"/>
              <a:gd name="connsiteY106" fmla="*/ 422790 h 824834"/>
              <a:gd name="connsiteX107" fmla="*/ 245650 w 824879"/>
              <a:gd name="connsiteY107" fmla="*/ 422790 h 824834"/>
              <a:gd name="connsiteX108" fmla="*/ 706575 w 824879"/>
              <a:gd name="connsiteY108" fmla="*/ 403329 h 824834"/>
              <a:gd name="connsiteX109" fmla="*/ 715329 w 824879"/>
              <a:gd name="connsiteY109" fmla="*/ 412254 h 824834"/>
              <a:gd name="connsiteX110" fmla="*/ 706318 w 824879"/>
              <a:gd name="connsiteY110" fmla="*/ 421694 h 824834"/>
              <a:gd name="connsiteX111" fmla="*/ 695251 w 824879"/>
              <a:gd name="connsiteY111" fmla="*/ 414259 h 824834"/>
              <a:gd name="connsiteX112" fmla="*/ 695320 w 824879"/>
              <a:gd name="connsiteY112" fmla="*/ 410164 h 824834"/>
              <a:gd name="connsiteX113" fmla="*/ 706575 w 824879"/>
              <a:gd name="connsiteY113" fmla="*/ 403329 h 824834"/>
              <a:gd name="connsiteX114" fmla="*/ 144676 w 824879"/>
              <a:gd name="connsiteY114" fmla="*/ 403260 h 824834"/>
              <a:gd name="connsiteX115" fmla="*/ 153311 w 824879"/>
              <a:gd name="connsiteY115" fmla="*/ 412409 h 824834"/>
              <a:gd name="connsiteX116" fmla="*/ 144008 w 824879"/>
              <a:gd name="connsiteY116" fmla="*/ 421677 h 824834"/>
              <a:gd name="connsiteX117" fmla="*/ 133181 w 824879"/>
              <a:gd name="connsiteY117" fmla="*/ 413985 h 824834"/>
              <a:gd name="connsiteX118" fmla="*/ 133352 w 824879"/>
              <a:gd name="connsiteY118" fmla="*/ 409873 h 824834"/>
              <a:gd name="connsiteX119" fmla="*/ 144676 w 824879"/>
              <a:gd name="connsiteY119" fmla="*/ 403260 h 824834"/>
              <a:gd name="connsiteX120" fmla="*/ 170117 w 824879"/>
              <a:gd name="connsiteY120" fmla="*/ 403123 h 824834"/>
              <a:gd name="connsiteX121" fmla="*/ 178905 w 824879"/>
              <a:gd name="connsiteY121" fmla="*/ 412032 h 824834"/>
              <a:gd name="connsiteX122" fmla="*/ 172207 w 824879"/>
              <a:gd name="connsiteY122" fmla="*/ 423475 h 824834"/>
              <a:gd name="connsiteX123" fmla="*/ 168164 w 824879"/>
              <a:gd name="connsiteY123" fmla="*/ 423561 h 824834"/>
              <a:gd name="connsiteX124" fmla="*/ 160814 w 824879"/>
              <a:gd name="connsiteY124" fmla="*/ 412306 h 824834"/>
              <a:gd name="connsiteX125" fmla="*/ 170117 w 824879"/>
              <a:gd name="connsiteY125" fmla="*/ 403123 h 824834"/>
              <a:gd name="connsiteX126" fmla="*/ 654700 w 824879"/>
              <a:gd name="connsiteY126" fmla="*/ 403072 h 824834"/>
              <a:gd name="connsiteX127" fmla="*/ 663848 w 824879"/>
              <a:gd name="connsiteY127" fmla="*/ 412460 h 824834"/>
              <a:gd name="connsiteX128" fmla="*/ 655145 w 824879"/>
              <a:gd name="connsiteY128" fmla="*/ 421471 h 824834"/>
              <a:gd name="connsiteX129" fmla="*/ 643873 w 824879"/>
              <a:gd name="connsiteY129" fmla="*/ 414807 h 824834"/>
              <a:gd name="connsiteX130" fmla="*/ 643770 w 824879"/>
              <a:gd name="connsiteY130" fmla="*/ 410730 h 824834"/>
              <a:gd name="connsiteX131" fmla="*/ 654700 w 824879"/>
              <a:gd name="connsiteY131" fmla="*/ 403072 h 824834"/>
              <a:gd name="connsiteX132" fmla="*/ 116563 w 824879"/>
              <a:gd name="connsiteY132" fmla="*/ 401307 h 824834"/>
              <a:gd name="connsiteX133" fmla="*/ 120623 w 824879"/>
              <a:gd name="connsiteY133" fmla="*/ 401376 h 824834"/>
              <a:gd name="connsiteX134" fmla="*/ 127665 w 824879"/>
              <a:gd name="connsiteY134" fmla="*/ 412802 h 824834"/>
              <a:gd name="connsiteX135" fmla="*/ 118019 w 824879"/>
              <a:gd name="connsiteY135" fmla="*/ 421659 h 824834"/>
              <a:gd name="connsiteX136" fmla="*/ 109625 w 824879"/>
              <a:gd name="connsiteY136" fmla="*/ 412460 h 824834"/>
              <a:gd name="connsiteX137" fmla="*/ 116563 w 824879"/>
              <a:gd name="connsiteY137" fmla="*/ 401307 h 824834"/>
              <a:gd name="connsiteX138" fmla="*/ 682060 w 824879"/>
              <a:gd name="connsiteY138" fmla="*/ 401273 h 824834"/>
              <a:gd name="connsiteX139" fmla="*/ 689460 w 824879"/>
              <a:gd name="connsiteY139" fmla="*/ 412203 h 824834"/>
              <a:gd name="connsiteX140" fmla="*/ 681272 w 824879"/>
              <a:gd name="connsiteY140" fmla="*/ 421642 h 824834"/>
              <a:gd name="connsiteX141" fmla="*/ 671352 w 824879"/>
              <a:gd name="connsiteY141" fmla="*/ 413060 h 824834"/>
              <a:gd name="connsiteX142" fmla="*/ 677982 w 824879"/>
              <a:gd name="connsiteY142" fmla="*/ 401444 h 824834"/>
              <a:gd name="connsiteX143" fmla="*/ 682060 w 824879"/>
              <a:gd name="connsiteY143" fmla="*/ 401273 h 824834"/>
              <a:gd name="connsiteX144" fmla="*/ 773644 w 824879"/>
              <a:gd name="connsiteY144" fmla="*/ 380732 h 824834"/>
              <a:gd name="connsiteX145" fmla="*/ 741814 w 824879"/>
              <a:gd name="connsiteY145" fmla="*/ 412220 h 824834"/>
              <a:gd name="connsiteX146" fmla="*/ 773336 w 824879"/>
              <a:gd name="connsiteY146" fmla="*/ 443948 h 824834"/>
              <a:gd name="connsiteX147" fmla="*/ 805046 w 824879"/>
              <a:gd name="connsiteY147" fmla="*/ 412529 h 824834"/>
              <a:gd name="connsiteX148" fmla="*/ 773644 w 824879"/>
              <a:gd name="connsiteY148" fmla="*/ 380732 h 824834"/>
              <a:gd name="connsiteX149" fmla="*/ 51343 w 824879"/>
              <a:gd name="connsiteY149" fmla="*/ 380698 h 824834"/>
              <a:gd name="connsiteX150" fmla="*/ 19804 w 824879"/>
              <a:gd name="connsiteY150" fmla="*/ 412409 h 824834"/>
              <a:gd name="connsiteX151" fmla="*/ 51360 w 824879"/>
              <a:gd name="connsiteY151" fmla="*/ 444085 h 824834"/>
              <a:gd name="connsiteX152" fmla="*/ 83037 w 824879"/>
              <a:gd name="connsiteY152" fmla="*/ 412374 h 824834"/>
              <a:gd name="connsiteX153" fmla="*/ 51343 w 824879"/>
              <a:gd name="connsiteY153" fmla="*/ 380698 h 824834"/>
              <a:gd name="connsiteX154" fmla="*/ 352105 w 824879"/>
              <a:gd name="connsiteY154" fmla="*/ 348936 h 824834"/>
              <a:gd name="connsiteX155" fmla="*/ 347034 w 824879"/>
              <a:gd name="connsiteY155" fmla="*/ 402130 h 824834"/>
              <a:gd name="connsiteX156" fmla="*/ 402472 w 824879"/>
              <a:gd name="connsiteY156" fmla="*/ 402147 h 824834"/>
              <a:gd name="connsiteX157" fmla="*/ 402318 w 824879"/>
              <a:gd name="connsiteY157" fmla="*/ 361374 h 824834"/>
              <a:gd name="connsiteX158" fmla="*/ 398789 w 824879"/>
              <a:gd name="connsiteY158" fmla="*/ 356731 h 824834"/>
              <a:gd name="connsiteX159" fmla="*/ 352105 w 824879"/>
              <a:gd name="connsiteY159" fmla="*/ 348936 h 824834"/>
              <a:gd name="connsiteX160" fmla="*/ 472643 w 824879"/>
              <a:gd name="connsiteY160" fmla="*/ 348593 h 824834"/>
              <a:gd name="connsiteX161" fmla="*/ 422979 w 824879"/>
              <a:gd name="connsiteY161" fmla="*/ 357964 h 824834"/>
              <a:gd name="connsiteX162" fmla="*/ 422979 w 824879"/>
              <a:gd name="connsiteY162" fmla="*/ 401736 h 824834"/>
              <a:gd name="connsiteX163" fmla="*/ 477885 w 824879"/>
              <a:gd name="connsiteY163" fmla="*/ 401736 h 824834"/>
              <a:gd name="connsiteX164" fmla="*/ 472643 w 824879"/>
              <a:gd name="connsiteY164" fmla="*/ 348593 h 824834"/>
              <a:gd name="connsiteX165" fmla="*/ 542146 w 824879"/>
              <a:gd name="connsiteY165" fmla="*/ 307700 h 824834"/>
              <a:gd name="connsiteX166" fmla="*/ 494777 w 824879"/>
              <a:gd name="connsiteY166" fmla="*/ 338040 h 824834"/>
              <a:gd name="connsiteX167" fmla="*/ 491351 w 824879"/>
              <a:gd name="connsiteY167" fmla="*/ 343762 h 824834"/>
              <a:gd name="connsiteX168" fmla="*/ 497758 w 824879"/>
              <a:gd name="connsiteY168" fmla="*/ 401941 h 824834"/>
              <a:gd name="connsiteX169" fmla="*/ 578139 w 824879"/>
              <a:gd name="connsiteY169" fmla="*/ 401941 h 824834"/>
              <a:gd name="connsiteX170" fmla="*/ 542146 w 824879"/>
              <a:gd name="connsiteY170" fmla="*/ 307700 h 824834"/>
              <a:gd name="connsiteX171" fmla="*/ 282346 w 824879"/>
              <a:gd name="connsiteY171" fmla="*/ 307529 h 824834"/>
              <a:gd name="connsiteX172" fmla="*/ 245598 w 824879"/>
              <a:gd name="connsiteY172" fmla="*/ 402472 h 824834"/>
              <a:gd name="connsiteX173" fmla="*/ 323975 w 824879"/>
              <a:gd name="connsiteY173" fmla="*/ 402267 h 824834"/>
              <a:gd name="connsiteX174" fmla="*/ 328172 w 824879"/>
              <a:gd name="connsiteY174" fmla="*/ 397538 h 824834"/>
              <a:gd name="connsiteX175" fmla="*/ 333449 w 824879"/>
              <a:gd name="connsiteY175" fmla="*/ 344876 h 824834"/>
              <a:gd name="connsiteX176" fmla="*/ 330948 w 824879"/>
              <a:gd name="connsiteY176" fmla="*/ 338572 h 824834"/>
              <a:gd name="connsiteX177" fmla="*/ 282346 w 824879"/>
              <a:gd name="connsiteY177" fmla="*/ 307529 h 824834"/>
              <a:gd name="connsiteX178" fmla="*/ 459657 w 824879"/>
              <a:gd name="connsiteY178" fmla="*/ 252040 h 824834"/>
              <a:gd name="connsiteX179" fmla="*/ 488524 w 824879"/>
              <a:gd name="connsiteY179" fmla="*/ 320344 h 824834"/>
              <a:gd name="connsiteX180" fmla="*/ 528697 w 824879"/>
              <a:gd name="connsiteY180" fmla="*/ 292333 h 824834"/>
              <a:gd name="connsiteX181" fmla="*/ 459657 w 824879"/>
              <a:gd name="connsiteY181" fmla="*/ 252040 h 824834"/>
              <a:gd name="connsiteX182" fmla="*/ 365297 w 824879"/>
              <a:gd name="connsiteY182" fmla="*/ 251920 h 824834"/>
              <a:gd name="connsiteX183" fmla="*/ 296325 w 824879"/>
              <a:gd name="connsiteY183" fmla="*/ 292368 h 824834"/>
              <a:gd name="connsiteX184" fmla="*/ 336310 w 824879"/>
              <a:gd name="connsiteY184" fmla="*/ 320344 h 824834"/>
              <a:gd name="connsiteX185" fmla="*/ 365297 w 824879"/>
              <a:gd name="connsiteY185" fmla="*/ 251920 h 824834"/>
              <a:gd name="connsiteX186" fmla="*/ 401701 w 824879"/>
              <a:gd name="connsiteY186" fmla="*/ 247946 h 824834"/>
              <a:gd name="connsiteX187" fmla="*/ 395671 w 824879"/>
              <a:gd name="connsiteY187" fmla="*/ 251526 h 824834"/>
              <a:gd name="connsiteX188" fmla="*/ 389349 w 824879"/>
              <a:gd name="connsiteY188" fmla="*/ 257265 h 824834"/>
              <a:gd name="connsiteX189" fmla="*/ 358084 w 824879"/>
              <a:gd name="connsiteY189" fmla="*/ 323890 h 824834"/>
              <a:gd name="connsiteX190" fmla="*/ 361202 w 824879"/>
              <a:gd name="connsiteY190" fmla="*/ 329492 h 824834"/>
              <a:gd name="connsiteX191" fmla="*/ 401701 w 824879"/>
              <a:gd name="connsiteY191" fmla="*/ 338554 h 824834"/>
              <a:gd name="connsiteX192" fmla="*/ 401701 w 824879"/>
              <a:gd name="connsiteY192" fmla="*/ 247946 h 824834"/>
              <a:gd name="connsiteX193" fmla="*/ 422961 w 824879"/>
              <a:gd name="connsiteY193" fmla="*/ 247860 h 824834"/>
              <a:gd name="connsiteX194" fmla="*/ 422961 w 824879"/>
              <a:gd name="connsiteY194" fmla="*/ 338469 h 824834"/>
              <a:gd name="connsiteX195" fmla="*/ 462827 w 824879"/>
              <a:gd name="connsiteY195" fmla="*/ 329680 h 824834"/>
              <a:gd name="connsiteX196" fmla="*/ 466184 w 824879"/>
              <a:gd name="connsiteY196" fmla="*/ 322211 h 824834"/>
              <a:gd name="connsiteX197" fmla="*/ 450252 w 824879"/>
              <a:gd name="connsiteY197" fmla="*/ 279074 h 824834"/>
              <a:gd name="connsiteX198" fmla="*/ 422961 w 824879"/>
              <a:gd name="connsiteY198" fmla="*/ 247860 h 824834"/>
              <a:gd name="connsiteX199" fmla="*/ 583844 w 824879"/>
              <a:gd name="connsiteY199" fmla="*/ 231790 h 824834"/>
              <a:gd name="connsiteX200" fmla="*/ 592855 w 824879"/>
              <a:gd name="connsiteY200" fmla="*/ 240476 h 824834"/>
              <a:gd name="connsiteX201" fmla="*/ 587065 w 824879"/>
              <a:gd name="connsiteY201" fmla="*/ 250532 h 824834"/>
              <a:gd name="connsiteX202" fmla="*/ 574404 w 824879"/>
              <a:gd name="connsiteY202" fmla="*/ 241093 h 824834"/>
              <a:gd name="connsiteX203" fmla="*/ 583844 w 824879"/>
              <a:gd name="connsiteY203" fmla="*/ 231790 h 824834"/>
              <a:gd name="connsiteX204" fmla="*/ 240527 w 824879"/>
              <a:gd name="connsiteY204" fmla="*/ 231740 h 824834"/>
              <a:gd name="connsiteX205" fmla="*/ 250789 w 824879"/>
              <a:gd name="connsiteY205" fmla="*/ 237890 h 824834"/>
              <a:gd name="connsiteX206" fmla="*/ 241041 w 824879"/>
              <a:gd name="connsiteY206" fmla="*/ 250327 h 824834"/>
              <a:gd name="connsiteX207" fmla="*/ 231550 w 824879"/>
              <a:gd name="connsiteY207" fmla="*/ 241607 h 824834"/>
              <a:gd name="connsiteX208" fmla="*/ 240527 w 824879"/>
              <a:gd name="connsiteY208" fmla="*/ 231740 h 824834"/>
              <a:gd name="connsiteX209" fmla="*/ 414293 w 824879"/>
              <a:gd name="connsiteY209" fmla="*/ 225486 h 824834"/>
              <a:gd name="connsiteX210" fmla="*/ 599245 w 824879"/>
              <a:gd name="connsiteY210" fmla="*/ 415115 h 824834"/>
              <a:gd name="connsiteX211" fmla="*/ 411398 w 824879"/>
              <a:gd name="connsiteY211" fmla="*/ 599297 h 824834"/>
              <a:gd name="connsiteX212" fmla="*/ 225589 w 824879"/>
              <a:gd name="connsiteY212" fmla="*/ 409650 h 824834"/>
              <a:gd name="connsiteX213" fmla="*/ 414293 w 824879"/>
              <a:gd name="connsiteY213" fmla="*/ 225486 h 824834"/>
              <a:gd name="connsiteX214" fmla="*/ 222128 w 824879"/>
              <a:gd name="connsiteY214" fmla="*/ 213785 h 824834"/>
              <a:gd name="connsiteX215" fmla="*/ 232270 w 824879"/>
              <a:gd name="connsiteY215" fmla="*/ 222471 h 824834"/>
              <a:gd name="connsiteX216" fmla="*/ 222796 w 824879"/>
              <a:gd name="connsiteY216" fmla="*/ 232013 h 824834"/>
              <a:gd name="connsiteX217" fmla="*/ 212089 w 824879"/>
              <a:gd name="connsiteY217" fmla="*/ 225143 h 824834"/>
              <a:gd name="connsiteX218" fmla="*/ 211969 w 824879"/>
              <a:gd name="connsiteY218" fmla="*/ 221152 h 824834"/>
              <a:gd name="connsiteX219" fmla="*/ 222128 w 824879"/>
              <a:gd name="connsiteY219" fmla="*/ 213785 h 824834"/>
              <a:gd name="connsiteX220" fmla="*/ 603836 w 824879"/>
              <a:gd name="connsiteY220" fmla="*/ 211918 h 824834"/>
              <a:gd name="connsiteX221" fmla="*/ 611048 w 824879"/>
              <a:gd name="connsiteY221" fmla="*/ 222265 h 824834"/>
              <a:gd name="connsiteX222" fmla="*/ 602191 w 824879"/>
              <a:gd name="connsiteY222" fmla="*/ 232253 h 824834"/>
              <a:gd name="connsiteX223" fmla="*/ 592838 w 824879"/>
              <a:gd name="connsiteY223" fmla="*/ 222591 h 824834"/>
              <a:gd name="connsiteX224" fmla="*/ 599913 w 824879"/>
              <a:gd name="connsiteY224" fmla="*/ 211987 h 824834"/>
              <a:gd name="connsiteX225" fmla="*/ 603836 w 824879"/>
              <a:gd name="connsiteY225" fmla="*/ 211918 h 824834"/>
              <a:gd name="connsiteX226" fmla="*/ 412425 w 824879"/>
              <a:gd name="connsiteY226" fmla="*/ 201673 h 824834"/>
              <a:gd name="connsiteX227" fmla="*/ 201742 w 824879"/>
              <a:gd name="connsiteY227" fmla="*/ 411946 h 824834"/>
              <a:gd name="connsiteX228" fmla="*/ 412425 w 824879"/>
              <a:gd name="connsiteY228" fmla="*/ 623092 h 824834"/>
              <a:gd name="connsiteX229" fmla="*/ 623127 w 824879"/>
              <a:gd name="connsiteY229" fmla="*/ 412785 h 824834"/>
              <a:gd name="connsiteX230" fmla="*/ 412425 w 824879"/>
              <a:gd name="connsiteY230" fmla="*/ 201673 h 824834"/>
              <a:gd name="connsiteX231" fmla="*/ 620129 w 824879"/>
              <a:gd name="connsiteY231" fmla="*/ 195078 h 824834"/>
              <a:gd name="connsiteX232" fmla="*/ 629756 w 824879"/>
              <a:gd name="connsiteY232" fmla="*/ 204534 h 824834"/>
              <a:gd name="connsiteX233" fmla="*/ 619803 w 824879"/>
              <a:gd name="connsiteY233" fmla="*/ 213905 h 824834"/>
              <a:gd name="connsiteX234" fmla="*/ 610877 w 824879"/>
              <a:gd name="connsiteY234" fmla="*/ 204072 h 824834"/>
              <a:gd name="connsiteX235" fmla="*/ 620129 w 824879"/>
              <a:gd name="connsiteY235" fmla="*/ 195078 h 824834"/>
              <a:gd name="connsiteX236" fmla="*/ 204449 w 824879"/>
              <a:gd name="connsiteY236" fmla="*/ 195077 h 824834"/>
              <a:gd name="connsiteX237" fmla="*/ 214059 w 824879"/>
              <a:gd name="connsiteY237" fmla="*/ 207755 h 824834"/>
              <a:gd name="connsiteX238" fmla="*/ 204620 w 824879"/>
              <a:gd name="connsiteY238" fmla="*/ 213631 h 824834"/>
              <a:gd name="connsiteX239" fmla="*/ 195129 w 824879"/>
              <a:gd name="connsiteY239" fmla="*/ 204225 h 824834"/>
              <a:gd name="connsiteX240" fmla="*/ 204449 w 824879"/>
              <a:gd name="connsiteY240" fmla="*/ 195077 h 824834"/>
              <a:gd name="connsiteX241" fmla="*/ 412254 w 824879"/>
              <a:gd name="connsiteY241" fmla="*/ 182417 h 824834"/>
              <a:gd name="connsiteX242" fmla="*/ 642417 w 824879"/>
              <a:gd name="connsiteY242" fmla="*/ 416058 h 824834"/>
              <a:gd name="connsiteX243" fmla="*/ 412614 w 824879"/>
              <a:gd name="connsiteY243" fmla="*/ 642348 h 824834"/>
              <a:gd name="connsiteX244" fmla="*/ 182434 w 824879"/>
              <a:gd name="connsiteY244" fmla="*/ 409582 h 824834"/>
              <a:gd name="connsiteX245" fmla="*/ 412254 w 824879"/>
              <a:gd name="connsiteY245" fmla="*/ 182417 h 824834"/>
              <a:gd name="connsiteX246" fmla="*/ 412289 w 824879"/>
              <a:gd name="connsiteY246" fmla="*/ 160763 h 824834"/>
              <a:gd name="connsiteX247" fmla="*/ 423561 w 824879"/>
              <a:gd name="connsiteY247" fmla="*/ 168061 h 824834"/>
              <a:gd name="connsiteX248" fmla="*/ 423493 w 824879"/>
              <a:gd name="connsiteY248" fmla="*/ 172206 h 824834"/>
              <a:gd name="connsiteX249" fmla="*/ 412117 w 824879"/>
              <a:gd name="connsiteY249" fmla="*/ 178836 h 824834"/>
              <a:gd name="connsiteX250" fmla="*/ 403157 w 824879"/>
              <a:gd name="connsiteY250" fmla="*/ 170116 h 824834"/>
              <a:gd name="connsiteX251" fmla="*/ 412289 w 824879"/>
              <a:gd name="connsiteY251" fmla="*/ 160763 h 824834"/>
              <a:gd name="connsiteX252" fmla="*/ 412528 w 824879"/>
              <a:gd name="connsiteY252" fmla="*/ 135220 h 824834"/>
              <a:gd name="connsiteX253" fmla="*/ 423578 w 824879"/>
              <a:gd name="connsiteY253" fmla="*/ 142329 h 824834"/>
              <a:gd name="connsiteX254" fmla="*/ 423424 w 824879"/>
              <a:gd name="connsiteY254" fmla="*/ 146424 h 824834"/>
              <a:gd name="connsiteX255" fmla="*/ 411860 w 824879"/>
              <a:gd name="connsiteY255" fmla="*/ 153276 h 824834"/>
              <a:gd name="connsiteX256" fmla="*/ 403243 w 824879"/>
              <a:gd name="connsiteY256" fmla="*/ 143460 h 824834"/>
              <a:gd name="connsiteX257" fmla="*/ 412528 w 824879"/>
              <a:gd name="connsiteY257" fmla="*/ 135220 h 824834"/>
              <a:gd name="connsiteX258" fmla="*/ 156891 w 824879"/>
              <a:gd name="connsiteY258" fmla="*/ 125318 h 824834"/>
              <a:gd name="connsiteX259" fmla="*/ 125369 w 824879"/>
              <a:gd name="connsiteY259" fmla="*/ 157217 h 824834"/>
              <a:gd name="connsiteX260" fmla="*/ 157285 w 824879"/>
              <a:gd name="connsiteY260" fmla="*/ 188636 h 824834"/>
              <a:gd name="connsiteX261" fmla="*/ 188636 w 824879"/>
              <a:gd name="connsiteY261" fmla="*/ 156823 h 824834"/>
              <a:gd name="connsiteX262" fmla="*/ 156891 w 824879"/>
              <a:gd name="connsiteY262" fmla="*/ 125318 h 824834"/>
              <a:gd name="connsiteX263" fmla="*/ 668148 w 824879"/>
              <a:gd name="connsiteY263" fmla="*/ 125301 h 824834"/>
              <a:gd name="connsiteX264" fmla="*/ 636181 w 824879"/>
              <a:gd name="connsiteY264" fmla="*/ 156652 h 824834"/>
              <a:gd name="connsiteX265" fmla="*/ 667343 w 824879"/>
              <a:gd name="connsiteY265" fmla="*/ 188670 h 824834"/>
              <a:gd name="connsiteX266" fmla="*/ 699499 w 824879"/>
              <a:gd name="connsiteY266" fmla="*/ 157422 h 824834"/>
              <a:gd name="connsiteX267" fmla="*/ 668148 w 824879"/>
              <a:gd name="connsiteY267" fmla="*/ 125301 h 824834"/>
              <a:gd name="connsiteX268" fmla="*/ 411980 w 824879"/>
              <a:gd name="connsiteY268" fmla="*/ 109299 h 824834"/>
              <a:gd name="connsiteX269" fmla="*/ 421694 w 824879"/>
              <a:gd name="connsiteY269" fmla="*/ 118054 h 824834"/>
              <a:gd name="connsiteX270" fmla="*/ 414584 w 824879"/>
              <a:gd name="connsiteY270" fmla="*/ 129378 h 824834"/>
              <a:gd name="connsiteX271" fmla="*/ 410541 w 824879"/>
              <a:gd name="connsiteY271" fmla="*/ 129446 h 824834"/>
              <a:gd name="connsiteX272" fmla="*/ 403415 w 824879"/>
              <a:gd name="connsiteY272" fmla="*/ 118362 h 824834"/>
              <a:gd name="connsiteX273" fmla="*/ 411980 w 824879"/>
              <a:gd name="connsiteY273" fmla="*/ 109299 h 824834"/>
              <a:gd name="connsiteX274" fmla="*/ 363977 w 824879"/>
              <a:gd name="connsiteY274" fmla="*/ 81787 h 824834"/>
              <a:gd name="connsiteX275" fmla="*/ 213082 w 824879"/>
              <a:gd name="connsiteY275" fmla="*/ 144265 h 824834"/>
              <a:gd name="connsiteX276" fmla="*/ 208011 w 824879"/>
              <a:gd name="connsiteY276" fmla="*/ 153174 h 824834"/>
              <a:gd name="connsiteX277" fmla="*/ 153961 w 824879"/>
              <a:gd name="connsiteY277" fmla="*/ 208012 h 824834"/>
              <a:gd name="connsiteX278" fmla="*/ 143837 w 824879"/>
              <a:gd name="connsiteY278" fmla="*/ 213957 h 824834"/>
              <a:gd name="connsiteX279" fmla="*/ 82660 w 824879"/>
              <a:gd name="connsiteY279" fmla="*/ 361733 h 824834"/>
              <a:gd name="connsiteX280" fmla="*/ 85349 w 824879"/>
              <a:gd name="connsiteY280" fmla="*/ 374685 h 824834"/>
              <a:gd name="connsiteX281" fmla="*/ 85247 w 824879"/>
              <a:gd name="connsiteY281" fmla="*/ 450184 h 824834"/>
              <a:gd name="connsiteX282" fmla="*/ 82317 w 824879"/>
              <a:gd name="connsiteY282" fmla="*/ 462364 h 824834"/>
              <a:gd name="connsiteX283" fmla="*/ 143562 w 824879"/>
              <a:gd name="connsiteY283" fmla="*/ 610124 h 824834"/>
              <a:gd name="connsiteX284" fmla="*/ 154150 w 824879"/>
              <a:gd name="connsiteY284" fmla="*/ 616702 h 824834"/>
              <a:gd name="connsiteX285" fmla="*/ 208320 w 824879"/>
              <a:gd name="connsiteY285" fmla="*/ 670564 h 824834"/>
              <a:gd name="connsiteX286" fmla="*/ 216474 w 824879"/>
              <a:gd name="connsiteY286" fmla="*/ 681819 h 824834"/>
              <a:gd name="connsiteX287" fmla="*/ 362589 w 824879"/>
              <a:gd name="connsiteY287" fmla="*/ 742482 h 824834"/>
              <a:gd name="connsiteX288" fmla="*/ 374170 w 824879"/>
              <a:gd name="connsiteY288" fmla="*/ 739981 h 824834"/>
              <a:gd name="connsiteX289" fmla="*/ 450868 w 824879"/>
              <a:gd name="connsiteY289" fmla="*/ 740187 h 824834"/>
              <a:gd name="connsiteX290" fmla="*/ 461696 w 824879"/>
              <a:gd name="connsiteY290" fmla="*/ 742654 h 824834"/>
              <a:gd name="connsiteX291" fmla="*/ 610278 w 824879"/>
              <a:gd name="connsiteY291" fmla="*/ 681168 h 824834"/>
              <a:gd name="connsiteX292" fmla="*/ 616753 w 824879"/>
              <a:gd name="connsiteY292" fmla="*/ 670564 h 824834"/>
              <a:gd name="connsiteX293" fmla="*/ 671026 w 824879"/>
              <a:gd name="connsiteY293" fmla="*/ 616754 h 824834"/>
              <a:gd name="connsiteX294" fmla="*/ 680997 w 824879"/>
              <a:gd name="connsiteY294" fmla="*/ 610706 h 824834"/>
              <a:gd name="connsiteX295" fmla="*/ 742482 w 824879"/>
              <a:gd name="connsiteY295" fmla="*/ 462124 h 824834"/>
              <a:gd name="connsiteX296" fmla="*/ 739998 w 824879"/>
              <a:gd name="connsiteY296" fmla="*/ 450578 h 824834"/>
              <a:gd name="connsiteX297" fmla="*/ 740255 w 824879"/>
              <a:gd name="connsiteY297" fmla="*/ 373948 h 824834"/>
              <a:gd name="connsiteX298" fmla="*/ 742687 w 824879"/>
              <a:gd name="connsiteY298" fmla="*/ 363138 h 824834"/>
              <a:gd name="connsiteX299" fmla="*/ 681168 w 824879"/>
              <a:gd name="connsiteY299" fmla="*/ 214556 h 824834"/>
              <a:gd name="connsiteX300" fmla="*/ 670632 w 824879"/>
              <a:gd name="connsiteY300" fmla="*/ 208012 h 824834"/>
              <a:gd name="connsiteX301" fmla="*/ 616753 w 824879"/>
              <a:gd name="connsiteY301" fmla="*/ 153859 h 824834"/>
              <a:gd name="connsiteX302" fmla="*/ 610723 w 824879"/>
              <a:gd name="connsiteY302" fmla="*/ 143803 h 824834"/>
              <a:gd name="connsiteX303" fmla="*/ 461336 w 824879"/>
              <a:gd name="connsiteY303" fmla="*/ 82009 h 824834"/>
              <a:gd name="connsiteX304" fmla="*/ 451142 w 824879"/>
              <a:gd name="connsiteY304" fmla="*/ 84099 h 824834"/>
              <a:gd name="connsiteX305" fmla="*/ 373382 w 824879"/>
              <a:gd name="connsiteY305" fmla="*/ 83945 h 824834"/>
              <a:gd name="connsiteX306" fmla="*/ 363977 w 824879"/>
              <a:gd name="connsiteY306" fmla="*/ 81787 h 824834"/>
              <a:gd name="connsiteX307" fmla="*/ 412340 w 824879"/>
              <a:gd name="connsiteY307" fmla="*/ 19719 h 824834"/>
              <a:gd name="connsiteX308" fmla="*/ 380749 w 824879"/>
              <a:gd name="connsiteY308" fmla="*/ 51361 h 824834"/>
              <a:gd name="connsiteX309" fmla="*/ 412511 w 824879"/>
              <a:gd name="connsiteY309" fmla="*/ 82969 h 824834"/>
              <a:gd name="connsiteX310" fmla="*/ 444119 w 824879"/>
              <a:gd name="connsiteY310" fmla="*/ 51173 h 824834"/>
              <a:gd name="connsiteX311" fmla="*/ 412340 w 824879"/>
              <a:gd name="connsiteY311" fmla="*/ 19719 h 824834"/>
              <a:gd name="connsiteX312" fmla="*/ 412271 w 824879"/>
              <a:gd name="connsiteY312" fmla="*/ 1 h 824834"/>
              <a:gd name="connsiteX313" fmla="*/ 463135 w 824879"/>
              <a:gd name="connsiteY313" fmla="*/ 56432 h 824834"/>
              <a:gd name="connsiteX314" fmla="*/ 469747 w 824879"/>
              <a:gd name="connsiteY314" fmla="*/ 64432 h 824834"/>
              <a:gd name="connsiteX315" fmla="*/ 603305 w 824879"/>
              <a:gd name="connsiteY315" fmla="*/ 119682 h 824834"/>
              <a:gd name="connsiteX316" fmla="*/ 605652 w 824879"/>
              <a:gd name="connsiteY316" fmla="*/ 120744 h 824834"/>
              <a:gd name="connsiteX317" fmla="*/ 637054 w 824879"/>
              <a:gd name="connsiteY317" fmla="*/ 117352 h 824834"/>
              <a:gd name="connsiteX318" fmla="*/ 706591 w 824879"/>
              <a:gd name="connsiteY318" fmla="*/ 123896 h 824834"/>
              <a:gd name="connsiteX319" fmla="*/ 701914 w 824879"/>
              <a:gd name="connsiteY319" fmla="*/ 194666 h 824834"/>
              <a:gd name="connsiteX320" fmla="*/ 698933 w 824879"/>
              <a:gd name="connsiteY320" fmla="*/ 206864 h 824834"/>
              <a:gd name="connsiteX321" fmla="*/ 760076 w 824879"/>
              <a:gd name="connsiteY321" fmla="*/ 354658 h 824834"/>
              <a:gd name="connsiteX322" fmla="*/ 770509 w 824879"/>
              <a:gd name="connsiteY322" fmla="*/ 361442 h 824834"/>
              <a:gd name="connsiteX323" fmla="*/ 824867 w 824879"/>
              <a:gd name="connsiteY323" fmla="*/ 412905 h 824834"/>
              <a:gd name="connsiteX324" fmla="*/ 769447 w 824879"/>
              <a:gd name="connsiteY324" fmla="*/ 463221 h 824834"/>
              <a:gd name="connsiteX325" fmla="*/ 760658 w 824879"/>
              <a:gd name="connsiteY325" fmla="*/ 468686 h 824834"/>
              <a:gd name="connsiteX326" fmla="*/ 698488 w 824879"/>
              <a:gd name="connsiteY326" fmla="*/ 618844 h 824834"/>
              <a:gd name="connsiteX327" fmla="*/ 701469 w 824879"/>
              <a:gd name="connsiteY327" fmla="*/ 629585 h 824834"/>
              <a:gd name="connsiteX328" fmla="*/ 703542 w 824879"/>
              <a:gd name="connsiteY328" fmla="*/ 704091 h 824834"/>
              <a:gd name="connsiteX329" fmla="*/ 629071 w 824879"/>
              <a:gd name="connsiteY329" fmla="*/ 700699 h 824834"/>
              <a:gd name="connsiteX330" fmla="*/ 618878 w 824879"/>
              <a:gd name="connsiteY330" fmla="*/ 698454 h 824834"/>
              <a:gd name="connsiteX331" fmla="*/ 468719 w 824879"/>
              <a:gd name="connsiteY331" fmla="*/ 760556 h 824834"/>
              <a:gd name="connsiteX332" fmla="*/ 463306 w 824879"/>
              <a:gd name="connsiteY332" fmla="*/ 769328 h 824834"/>
              <a:gd name="connsiteX333" fmla="*/ 412134 w 824879"/>
              <a:gd name="connsiteY333" fmla="*/ 824834 h 824834"/>
              <a:gd name="connsiteX334" fmla="*/ 361219 w 824879"/>
              <a:gd name="connsiteY334" fmla="*/ 770561 h 824834"/>
              <a:gd name="connsiteX335" fmla="*/ 353972 w 824879"/>
              <a:gd name="connsiteY335" fmla="*/ 759734 h 824834"/>
              <a:gd name="connsiteX336" fmla="*/ 208560 w 824879"/>
              <a:gd name="connsiteY336" fmla="*/ 699516 h 824834"/>
              <a:gd name="connsiteX337" fmla="*/ 194152 w 824879"/>
              <a:gd name="connsiteY337" fmla="*/ 702429 h 824834"/>
              <a:gd name="connsiteX338" fmla="*/ 120846 w 824879"/>
              <a:gd name="connsiteY338" fmla="*/ 703697 h 824834"/>
              <a:gd name="connsiteX339" fmla="*/ 123244 w 824879"/>
              <a:gd name="connsiteY339" fmla="*/ 629757 h 824834"/>
              <a:gd name="connsiteX340" fmla="*/ 126140 w 824879"/>
              <a:gd name="connsiteY340" fmla="*/ 618296 h 824834"/>
              <a:gd name="connsiteX341" fmla="*/ 64586 w 824879"/>
              <a:gd name="connsiteY341" fmla="*/ 469731 h 824834"/>
              <a:gd name="connsiteX342" fmla="*/ 54735 w 824879"/>
              <a:gd name="connsiteY342" fmla="*/ 463358 h 824834"/>
              <a:gd name="connsiteX343" fmla="*/ 0 w 824879"/>
              <a:gd name="connsiteY343" fmla="*/ 412203 h 824834"/>
              <a:gd name="connsiteX344" fmla="*/ 55078 w 824879"/>
              <a:gd name="connsiteY344" fmla="*/ 361425 h 824834"/>
              <a:gd name="connsiteX345" fmla="*/ 64380 w 824879"/>
              <a:gd name="connsiteY345" fmla="*/ 355652 h 824834"/>
              <a:gd name="connsiteX346" fmla="*/ 126191 w 824879"/>
              <a:gd name="connsiteY346" fmla="*/ 206282 h 824834"/>
              <a:gd name="connsiteX347" fmla="*/ 123827 w 824879"/>
              <a:gd name="connsiteY347" fmla="*/ 195403 h 824834"/>
              <a:gd name="connsiteX348" fmla="*/ 121548 w 824879"/>
              <a:gd name="connsiteY348" fmla="*/ 120281 h 824834"/>
              <a:gd name="connsiteX349" fmla="*/ 195437 w 824879"/>
              <a:gd name="connsiteY349" fmla="*/ 123759 h 824834"/>
              <a:gd name="connsiteX350" fmla="*/ 206333 w 824879"/>
              <a:gd name="connsiteY350" fmla="*/ 126123 h 824834"/>
              <a:gd name="connsiteX351" fmla="*/ 356525 w 824879"/>
              <a:gd name="connsiteY351" fmla="*/ 64021 h 824834"/>
              <a:gd name="connsiteX352" fmla="*/ 361459 w 824879"/>
              <a:gd name="connsiteY352" fmla="*/ 55815 h 824834"/>
              <a:gd name="connsiteX353" fmla="*/ 412271 w 824879"/>
              <a:gd name="connsiteY353" fmla="*/ 1 h 82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824879" h="824834">
                <a:moveTo>
                  <a:pt x="411877" y="741883"/>
                </a:moveTo>
                <a:cubicBezTo>
                  <a:pt x="395259" y="742003"/>
                  <a:pt x="380869" y="756513"/>
                  <a:pt x="380817" y="773165"/>
                </a:cubicBezTo>
                <a:cubicBezTo>
                  <a:pt x="380766" y="790416"/>
                  <a:pt x="394985" y="804893"/>
                  <a:pt x="412134" y="805013"/>
                </a:cubicBezTo>
                <a:cubicBezTo>
                  <a:pt x="429677" y="805132"/>
                  <a:pt x="444307" y="790485"/>
                  <a:pt x="444170" y="772908"/>
                </a:cubicBezTo>
                <a:cubicBezTo>
                  <a:pt x="444033" y="755999"/>
                  <a:pt x="429231" y="741763"/>
                  <a:pt x="411877" y="741883"/>
                </a:cubicBezTo>
                <a:close/>
                <a:moveTo>
                  <a:pt x="414207" y="695216"/>
                </a:moveTo>
                <a:cubicBezTo>
                  <a:pt x="416863" y="698848"/>
                  <a:pt x="421197" y="702240"/>
                  <a:pt x="421762" y="706163"/>
                </a:cubicBezTo>
                <a:cubicBezTo>
                  <a:pt x="422533" y="711662"/>
                  <a:pt x="418096" y="716511"/>
                  <a:pt x="412374" y="715277"/>
                </a:cubicBezTo>
                <a:cubicBezTo>
                  <a:pt x="408708" y="714489"/>
                  <a:pt x="403620" y="709829"/>
                  <a:pt x="403363" y="706591"/>
                </a:cubicBezTo>
                <a:cubicBezTo>
                  <a:pt x="403089" y="703028"/>
                  <a:pt x="407646" y="699105"/>
                  <a:pt x="410113" y="695336"/>
                </a:cubicBezTo>
                <a:cubicBezTo>
                  <a:pt x="411466" y="695285"/>
                  <a:pt x="412837" y="695250"/>
                  <a:pt x="414207" y="695216"/>
                </a:cubicBezTo>
                <a:close/>
                <a:moveTo>
                  <a:pt x="410678" y="669536"/>
                </a:moveTo>
                <a:cubicBezTo>
                  <a:pt x="411997" y="669553"/>
                  <a:pt x="413333" y="669587"/>
                  <a:pt x="414670" y="669604"/>
                </a:cubicBezTo>
                <a:cubicBezTo>
                  <a:pt x="417171" y="673373"/>
                  <a:pt x="421745" y="677245"/>
                  <a:pt x="421539" y="680860"/>
                </a:cubicBezTo>
                <a:cubicBezTo>
                  <a:pt x="421351" y="684064"/>
                  <a:pt x="416263" y="688740"/>
                  <a:pt x="412597" y="689580"/>
                </a:cubicBezTo>
                <a:cubicBezTo>
                  <a:pt x="406841" y="690899"/>
                  <a:pt x="402403" y="686051"/>
                  <a:pt x="403140" y="680569"/>
                </a:cubicBezTo>
                <a:cubicBezTo>
                  <a:pt x="403671" y="676628"/>
                  <a:pt x="408023" y="673185"/>
                  <a:pt x="410678" y="669536"/>
                </a:cubicBezTo>
                <a:close/>
                <a:moveTo>
                  <a:pt x="412494" y="645501"/>
                </a:moveTo>
                <a:cubicBezTo>
                  <a:pt x="416554" y="646357"/>
                  <a:pt x="419929" y="650383"/>
                  <a:pt x="423613" y="652987"/>
                </a:cubicBezTo>
                <a:cubicBezTo>
                  <a:pt x="423561" y="654341"/>
                  <a:pt x="423493" y="655694"/>
                  <a:pt x="423441" y="657047"/>
                </a:cubicBezTo>
                <a:cubicBezTo>
                  <a:pt x="419587" y="659446"/>
                  <a:pt x="415886" y="663455"/>
                  <a:pt x="411826" y="663849"/>
                </a:cubicBezTo>
                <a:cubicBezTo>
                  <a:pt x="406121" y="664414"/>
                  <a:pt x="402524" y="659840"/>
                  <a:pt x="402935" y="653895"/>
                </a:cubicBezTo>
                <a:cubicBezTo>
                  <a:pt x="403312" y="648362"/>
                  <a:pt x="407218" y="644387"/>
                  <a:pt x="412494" y="645501"/>
                </a:cubicBezTo>
                <a:close/>
                <a:moveTo>
                  <a:pt x="157696" y="636215"/>
                </a:moveTo>
                <a:cubicBezTo>
                  <a:pt x="140479" y="635941"/>
                  <a:pt x="125729" y="650092"/>
                  <a:pt x="125437" y="667138"/>
                </a:cubicBezTo>
                <a:cubicBezTo>
                  <a:pt x="125163" y="684064"/>
                  <a:pt x="139622" y="699088"/>
                  <a:pt x="156531" y="699431"/>
                </a:cubicBezTo>
                <a:cubicBezTo>
                  <a:pt x="173508" y="699773"/>
                  <a:pt x="188259" y="685486"/>
                  <a:pt x="188653" y="668303"/>
                </a:cubicBezTo>
                <a:cubicBezTo>
                  <a:pt x="189030" y="651205"/>
                  <a:pt x="174845" y="636489"/>
                  <a:pt x="157696" y="636215"/>
                </a:cubicBezTo>
                <a:close/>
                <a:moveTo>
                  <a:pt x="668645" y="636027"/>
                </a:moveTo>
                <a:cubicBezTo>
                  <a:pt x="651616" y="635513"/>
                  <a:pt x="636883" y="649509"/>
                  <a:pt x="636232" y="666812"/>
                </a:cubicBezTo>
                <a:cubicBezTo>
                  <a:pt x="635581" y="683807"/>
                  <a:pt x="649440" y="698523"/>
                  <a:pt x="666880" y="699396"/>
                </a:cubicBezTo>
                <a:cubicBezTo>
                  <a:pt x="683446" y="700219"/>
                  <a:pt x="698882" y="685623"/>
                  <a:pt x="699464" y="668577"/>
                </a:cubicBezTo>
                <a:cubicBezTo>
                  <a:pt x="700047" y="651702"/>
                  <a:pt x="685708" y="636558"/>
                  <a:pt x="668645" y="636027"/>
                </a:cubicBezTo>
                <a:close/>
                <a:moveTo>
                  <a:pt x="620540" y="610809"/>
                </a:moveTo>
                <a:cubicBezTo>
                  <a:pt x="626416" y="611237"/>
                  <a:pt x="629962" y="614578"/>
                  <a:pt x="629757" y="620523"/>
                </a:cubicBezTo>
                <a:cubicBezTo>
                  <a:pt x="629551" y="626416"/>
                  <a:pt x="625748" y="629945"/>
                  <a:pt x="619803" y="629688"/>
                </a:cubicBezTo>
                <a:cubicBezTo>
                  <a:pt x="614304" y="629448"/>
                  <a:pt x="610981" y="626073"/>
                  <a:pt x="610946" y="620351"/>
                </a:cubicBezTo>
                <a:cubicBezTo>
                  <a:pt x="610912" y="614201"/>
                  <a:pt x="614236" y="611049"/>
                  <a:pt x="620540" y="610809"/>
                </a:cubicBezTo>
                <a:close/>
                <a:moveTo>
                  <a:pt x="202136" y="610398"/>
                </a:moveTo>
                <a:cubicBezTo>
                  <a:pt x="210993" y="611443"/>
                  <a:pt x="214213" y="614647"/>
                  <a:pt x="213905" y="620831"/>
                </a:cubicBezTo>
                <a:cubicBezTo>
                  <a:pt x="213614" y="626656"/>
                  <a:pt x="209999" y="629671"/>
                  <a:pt x="204603" y="629688"/>
                </a:cubicBezTo>
                <a:cubicBezTo>
                  <a:pt x="198607" y="629722"/>
                  <a:pt x="194409" y="625731"/>
                  <a:pt x="195369" y="620094"/>
                </a:cubicBezTo>
                <a:cubicBezTo>
                  <a:pt x="196037" y="616171"/>
                  <a:pt x="200303" y="612865"/>
                  <a:pt x="202136" y="610398"/>
                </a:cubicBezTo>
                <a:close/>
                <a:moveTo>
                  <a:pt x="222916" y="592530"/>
                </a:moveTo>
                <a:cubicBezTo>
                  <a:pt x="228844" y="592615"/>
                  <a:pt x="232476" y="596282"/>
                  <a:pt x="232287" y="602243"/>
                </a:cubicBezTo>
                <a:cubicBezTo>
                  <a:pt x="232099" y="608205"/>
                  <a:pt x="228450" y="611357"/>
                  <a:pt x="221974" y="611323"/>
                </a:cubicBezTo>
                <a:cubicBezTo>
                  <a:pt x="216081" y="610895"/>
                  <a:pt x="213203" y="607229"/>
                  <a:pt x="213494" y="601284"/>
                </a:cubicBezTo>
                <a:cubicBezTo>
                  <a:pt x="213785" y="595596"/>
                  <a:pt x="217451" y="592444"/>
                  <a:pt x="222916" y="592530"/>
                </a:cubicBezTo>
                <a:close/>
                <a:moveTo>
                  <a:pt x="601524" y="592529"/>
                </a:moveTo>
                <a:cubicBezTo>
                  <a:pt x="607554" y="592341"/>
                  <a:pt x="611940" y="595819"/>
                  <a:pt x="611100" y="601866"/>
                </a:cubicBezTo>
                <a:cubicBezTo>
                  <a:pt x="610569" y="605686"/>
                  <a:pt x="606903" y="609078"/>
                  <a:pt x="605447" y="611408"/>
                </a:cubicBezTo>
                <a:cubicBezTo>
                  <a:pt x="596333" y="611254"/>
                  <a:pt x="592616" y="608050"/>
                  <a:pt x="592547" y="602003"/>
                </a:cubicBezTo>
                <a:cubicBezTo>
                  <a:pt x="592478" y="596470"/>
                  <a:pt x="595853" y="592718"/>
                  <a:pt x="601524" y="592529"/>
                </a:cubicBezTo>
                <a:close/>
                <a:moveTo>
                  <a:pt x="583775" y="574558"/>
                </a:moveTo>
                <a:cubicBezTo>
                  <a:pt x="587801" y="575364"/>
                  <a:pt x="591176" y="579390"/>
                  <a:pt x="594842" y="581976"/>
                </a:cubicBezTo>
                <a:cubicBezTo>
                  <a:pt x="594808" y="583381"/>
                  <a:pt x="594757" y="584786"/>
                  <a:pt x="594722" y="586191"/>
                </a:cubicBezTo>
                <a:cubicBezTo>
                  <a:pt x="590936" y="588572"/>
                  <a:pt x="587304" y="592512"/>
                  <a:pt x="583313" y="592941"/>
                </a:cubicBezTo>
                <a:cubicBezTo>
                  <a:pt x="577539" y="593557"/>
                  <a:pt x="574010" y="589000"/>
                  <a:pt x="574353" y="583090"/>
                </a:cubicBezTo>
                <a:cubicBezTo>
                  <a:pt x="574678" y="577591"/>
                  <a:pt x="578482" y="573496"/>
                  <a:pt x="583775" y="574558"/>
                </a:cubicBezTo>
                <a:close/>
                <a:moveTo>
                  <a:pt x="239123" y="572743"/>
                </a:moveTo>
                <a:cubicBezTo>
                  <a:pt x="240510" y="572777"/>
                  <a:pt x="241881" y="572794"/>
                  <a:pt x="243251" y="572829"/>
                </a:cubicBezTo>
                <a:cubicBezTo>
                  <a:pt x="245735" y="576598"/>
                  <a:pt x="250310" y="580486"/>
                  <a:pt x="250087" y="584084"/>
                </a:cubicBezTo>
                <a:cubicBezTo>
                  <a:pt x="249881" y="587339"/>
                  <a:pt x="244845" y="592153"/>
                  <a:pt x="241230" y="592924"/>
                </a:cubicBezTo>
                <a:cubicBezTo>
                  <a:pt x="235696" y="594106"/>
                  <a:pt x="230917" y="589669"/>
                  <a:pt x="231807" y="583896"/>
                </a:cubicBezTo>
                <a:cubicBezTo>
                  <a:pt x="232424" y="579904"/>
                  <a:pt x="236570" y="576443"/>
                  <a:pt x="239123" y="572743"/>
                </a:cubicBezTo>
                <a:close/>
                <a:moveTo>
                  <a:pt x="488627" y="504337"/>
                </a:moveTo>
                <a:cubicBezTo>
                  <a:pt x="478348" y="528492"/>
                  <a:pt x="468908" y="550712"/>
                  <a:pt x="459469" y="572897"/>
                </a:cubicBezTo>
                <a:cubicBezTo>
                  <a:pt x="484686" y="565411"/>
                  <a:pt x="507591" y="552630"/>
                  <a:pt x="528577" y="532415"/>
                </a:cubicBezTo>
                <a:cubicBezTo>
                  <a:pt x="514478" y="522496"/>
                  <a:pt x="501338" y="513279"/>
                  <a:pt x="488627" y="504337"/>
                </a:cubicBezTo>
                <a:close/>
                <a:moveTo>
                  <a:pt x="336241" y="504251"/>
                </a:moveTo>
                <a:cubicBezTo>
                  <a:pt x="323324" y="513399"/>
                  <a:pt x="310253" y="522667"/>
                  <a:pt x="296325" y="532535"/>
                </a:cubicBezTo>
                <a:cubicBezTo>
                  <a:pt x="317534" y="552613"/>
                  <a:pt x="340319" y="565650"/>
                  <a:pt x="365331" y="572880"/>
                </a:cubicBezTo>
                <a:cubicBezTo>
                  <a:pt x="355908" y="550677"/>
                  <a:pt x="346452" y="528338"/>
                  <a:pt x="336241" y="504251"/>
                </a:cubicBezTo>
                <a:close/>
                <a:moveTo>
                  <a:pt x="423098" y="486211"/>
                </a:moveTo>
                <a:cubicBezTo>
                  <a:pt x="423098" y="517836"/>
                  <a:pt x="423098" y="546908"/>
                  <a:pt x="423098" y="577814"/>
                </a:cubicBezTo>
                <a:cubicBezTo>
                  <a:pt x="428118" y="573668"/>
                  <a:pt x="432195" y="571013"/>
                  <a:pt x="435347" y="567535"/>
                </a:cubicBezTo>
                <a:cubicBezTo>
                  <a:pt x="452530" y="548587"/>
                  <a:pt x="460480" y="525117"/>
                  <a:pt x="466784" y="500996"/>
                </a:cubicBezTo>
                <a:cubicBezTo>
                  <a:pt x="467212" y="499385"/>
                  <a:pt x="465242" y="495634"/>
                  <a:pt x="463786" y="495274"/>
                </a:cubicBezTo>
                <a:cubicBezTo>
                  <a:pt x="450612" y="492019"/>
                  <a:pt x="437300" y="489295"/>
                  <a:pt x="423098" y="486211"/>
                </a:cubicBezTo>
                <a:close/>
                <a:moveTo>
                  <a:pt x="402009" y="486160"/>
                </a:moveTo>
                <a:cubicBezTo>
                  <a:pt x="387602" y="489329"/>
                  <a:pt x="374102" y="492173"/>
                  <a:pt x="360722" y="495428"/>
                </a:cubicBezTo>
                <a:cubicBezTo>
                  <a:pt x="359403" y="495754"/>
                  <a:pt x="357587" y="499043"/>
                  <a:pt x="357964" y="500448"/>
                </a:cubicBezTo>
                <a:cubicBezTo>
                  <a:pt x="364646" y="525957"/>
                  <a:pt x="372783" y="550866"/>
                  <a:pt x="392125" y="570156"/>
                </a:cubicBezTo>
                <a:cubicBezTo>
                  <a:pt x="394729" y="572743"/>
                  <a:pt x="398223" y="574422"/>
                  <a:pt x="402009" y="577009"/>
                </a:cubicBezTo>
                <a:cubicBezTo>
                  <a:pt x="402009" y="546446"/>
                  <a:pt x="402009" y="517459"/>
                  <a:pt x="402009" y="486160"/>
                </a:cubicBezTo>
                <a:close/>
                <a:moveTo>
                  <a:pt x="422722" y="422910"/>
                </a:moveTo>
                <a:cubicBezTo>
                  <a:pt x="422722" y="438037"/>
                  <a:pt x="422722" y="452514"/>
                  <a:pt x="422722" y="466784"/>
                </a:cubicBezTo>
                <a:cubicBezTo>
                  <a:pt x="439253" y="469885"/>
                  <a:pt x="455340" y="472900"/>
                  <a:pt x="472643" y="476138"/>
                </a:cubicBezTo>
                <a:cubicBezTo>
                  <a:pt x="474373" y="458544"/>
                  <a:pt x="476086" y="441310"/>
                  <a:pt x="477885" y="422910"/>
                </a:cubicBezTo>
                <a:cubicBezTo>
                  <a:pt x="458526" y="422910"/>
                  <a:pt x="440761" y="422910"/>
                  <a:pt x="422722" y="422910"/>
                </a:cubicBezTo>
                <a:close/>
                <a:moveTo>
                  <a:pt x="497724" y="422859"/>
                </a:moveTo>
                <a:cubicBezTo>
                  <a:pt x="495496" y="442663"/>
                  <a:pt x="493218" y="461850"/>
                  <a:pt x="491368" y="481072"/>
                </a:cubicBezTo>
                <a:cubicBezTo>
                  <a:pt x="491196" y="482888"/>
                  <a:pt x="493132" y="485646"/>
                  <a:pt x="494863" y="486777"/>
                </a:cubicBezTo>
                <a:cubicBezTo>
                  <a:pt x="510281" y="496833"/>
                  <a:pt x="525888" y="506649"/>
                  <a:pt x="542625" y="517288"/>
                </a:cubicBezTo>
                <a:cubicBezTo>
                  <a:pt x="564023" y="490409"/>
                  <a:pt x="577060" y="459126"/>
                  <a:pt x="579150" y="422859"/>
                </a:cubicBezTo>
                <a:cubicBezTo>
                  <a:pt x="551277" y="422859"/>
                  <a:pt x="524380" y="422859"/>
                  <a:pt x="497724" y="422859"/>
                </a:cubicBezTo>
                <a:close/>
                <a:moveTo>
                  <a:pt x="402438" y="422790"/>
                </a:moveTo>
                <a:cubicBezTo>
                  <a:pt x="383542" y="422807"/>
                  <a:pt x="366033" y="422807"/>
                  <a:pt x="346914" y="422807"/>
                </a:cubicBezTo>
                <a:cubicBezTo>
                  <a:pt x="348782" y="441498"/>
                  <a:pt x="350529" y="458904"/>
                  <a:pt x="352208" y="475795"/>
                </a:cubicBezTo>
                <a:cubicBezTo>
                  <a:pt x="368363" y="473123"/>
                  <a:pt x="383199" y="470759"/>
                  <a:pt x="397984" y="468069"/>
                </a:cubicBezTo>
                <a:cubicBezTo>
                  <a:pt x="399645" y="467761"/>
                  <a:pt x="402215" y="465568"/>
                  <a:pt x="402249" y="464180"/>
                </a:cubicBezTo>
                <a:cubicBezTo>
                  <a:pt x="402575" y="450389"/>
                  <a:pt x="402438" y="436598"/>
                  <a:pt x="402438" y="422790"/>
                </a:cubicBezTo>
                <a:close/>
                <a:moveTo>
                  <a:pt x="245650" y="422790"/>
                </a:moveTo>
                <a:cubicBezTo>
                  <a:pt x="248082" y="459349"/>
                  <a:pt x="260760" y="490871"/>
                  <a:pt x="282363" y="517288"/>
                </a:cubicBezTo>
                <a:cubicBezTo>
                  <a:pt x="299066" y="506632"/>
                  <a:pt x="314673" y="496799"/>
                  <a:pt x="330074" y="486691"/>
                </a:cubicBezTo>
                <a:cubicBezTo>
                  <a:pt x="331787" y="485560"/>
                  <a:pt x="333655" y="482751"/>
                  <a:pt x="333483" y="480918"/>
                </a:cubicBezTo>
                <a:cubicBezTo>
                  <a:pt x="331599" y="461696"/>
                  <a:pt x="329320" y="442526"/>
                  <a:pt x="327076" y="422790"/>
                </a:cubicBezTo>
                <a:cubicBezTo>
                  <a:pt x="300368" y="422790"/>
                  <a:pt x="273471" y="422790"/>
                  <a:pt x="245650" y="422790"/>
                </a:cubicBezTo>
                <a:close/>
                <a:moveTo>
                  <a:pt x="706575" y="403329"/>
                </a:moveTo>
                <a:cubicBezTo>
                  <a:pt x="709796" y="403534"/>
                  <a:pt x="714473" y="408588"/>
                  <a:pt x="715329" y="412254"/>
                </a:cubicBezTo>
                <a:cubicBezTo>
                  <a:pt x="716665" y="418028"/>
                  <a:pt x="711851" y="422448"/>
                  <a:pt x="706318" y="421694"/>
                </a:cubicBezTo>
                <a:cubicBezTo>
                  <a:pt x="702361" y="421146"/>
                  <a:pt x="698917" y="416880"/>
                  <a:pt x="695251" y="414259"/>
                </a:cubicBezTo>
                <a:cubicBezTo>
                  <a:pt x="695268" y="412888"/>
                  <a:pt x="695285" y="411535"/>
                  <a:pt x="695320" y="410164"/>
                </a:cubicBezTo>
                <a:cubicBezTo>
                  <a:pt x="699089" y="407680"/>
                  <a:pt x="702977" y="403106"/>
                  <a:pt x="706575" y="403329"/>
                </a:cubicBezTo>
                <a:close/>
                <a:moveTo>
                  <a:pt x="144676" y="403260"/>
                </a:moveTo>
                <a:cubicBezTo>
                  <a:pt x="147966" y="403586"/>
                  <a:pt x="152608" y="408742"/>
                  <a:pt x="153311" y="412409"/>
                </a:cubicBezTo>
                <a:cubicBezTo>
                  <a:pt x="154390" y="418062"/>
                  <a:pt x="149542" y="422550"/>
                  <a:pt x="144008" y="421677"/>
                </a:cubicBezTo>
                <a:cubicBezTo>
                  <a:pt x="140102" y="421060"/>
                  <a:pt x="136779" y="416691"/>
                  <a:pt x="133181" y="413985"/>
                </a:cubicBezTo>
                <a:cubicBezTo>
                  <a:pt x="133232" y="412631"/>
                  <a:pt x="133284" y="411261"/>
                  <a:pt x="133352" y="409873"/>
                </a:cubicBezTo>
                <a:cubicBezTo>
                  <a:pt x="137138" y="407458"/>
                  <a:pt x="141147" y="402918"/>
                  <a:pt x="144676" y="403260"/>
                </a:cubicBezTo>
                <a:close/>
                <a:moveTo>
                  <a:pt x="170117" y="403123"/>
                </a:moveTo>
                <a:cubicBezTo>
                  <a:pt x="173697" y="403826"/>
                  <a:pt x="178700" y="408742"/>
                  <a:pt x="178905" y="412032"/>
                </a:cubicBezTo>
                <a:cubicBezTo>
                  <a:pt x="179145" y="415681"/>
                  <a:pt x="174640" y="419638"/>
                  <a:pt x="172207" y="423475"/>
                </a:cubicBezTo>
                <a:cubicBezTo>
                  <a:pt x="170853" y="423510"/>
                  <a:pt x="169517" y="423544"/>
                  <a:pt x="168164" y="423561"/>
                </a:cubicBezTo>
                <a:cubicBezTo>
                  <a:pt x="165594" y="419826"/>
                  <a:pt x="161482" y="416349"/>
                  <a:pt x="160814" y="412306"/>
                </a:cubicBezTo>
                <a:cubicBezTo>
                  <a:pt x="159855" y="406515"/>
                  <a:pt x="164686" y="402078"/>
                  <a:pt x="170117" y="403123"/>
                </a:cubicBezTo>
                <a:close/>
                <a:moveTo>
                  <a:pt x="654700" y="403072"/>
                </a:moveTo>
                <a:cubicBezTo>
                  <a:pt x="660233" y="402250"/>
                  <a:pt x="665013" y="406824"/>
                  <a:pt x="663848" y="412460"/>
                </a:cubicBezTo>
                <a:cubicBezTo>
                  <a:pt x="663094" y="416109"/>
                  <a:pt x="658417" y="421180"/>
                  <a:pt x="655145" y="421471"/>
                </a:cubicBezTo>
                <a:cubicBezTo>
                  <a:pt x="651599" y="421763"/>
                  <a:pt x="647642" y="417240"/>
                  <a:pt x="643873" y="414807"/>
                </a:cubicBezTo>
                <a:cubicBezTo>
                  <a:pt x="643856" y="413437"/>
                  <a:pt x="643804" y="412083"/>
                  <a:pt x="643770" y="410730"/>
                </a:cubicBezTo>
                <a:cubicBezTo>
                  <a:pt x="647402" y="408040"/>
                  <a:pt x="650777" y="403654"/>
                  <a:pt x="654700" y="403072"/>
                </a:cubicBezTo>
                <a:close/>
                <a:moveTo>
                  <a:pt x="116563" y="401307"/>
                </a:moveTo>
                <a:cubicBezTo>
                  <a:pt x="117900" y="401324"/>
                  <a:pt x="119253" y="401341"/>
                  <a:pt x="120623" y="401376"/>
                </a:cubicBezTo>
                <a:cubicBezTo>
                  <a:pt x="123090" y="405162"/>
                  <a:pt x="127133" y="408759"/>
                  <a:pt x="127665" y="412802"/>
                </a:cubicBezTo>
                <a:cubicBezTo>
                  <a:pt x="128401" y="418593"/>
                  <a:pt x="123382" y="422859"/>
                  <a:pt x="118019" y="421659"/>
                </a:cubicBezTo>
                <a:cubicBezTo>
                  <a:pt x="114508" y="420871"/>
                  <a:pt x="109745" y="415783"/>
                  <a:pt x="109625" y="412460"/>
                </a:cubicBezTo>
                <a:cubicBezTo>
                  <a:pt x="109488" y="408828"/>
                  <a:pt x="114045" y="405025"/>
                  <a:pt x="116563" y="401307"/>
                </a:cubicBezTo>
                <a:close/>
                <a:moveTo>
                  <a:pt x="682060" y="401273"/>
                </a:moveTo>
                <a:cubicBezTo>
                  <a:pt x="684732" y="404922"/>
                  <a:pt x="689478" y="408571"/>
                  <a:pt x="689460" y="412203"/>
                </a:cubicBezTo>
                <a:cubicBezTo>
                  <a:pt x="689460" y="415509"/>
                  <a:pt x="684784" y="420752"/>
                  <a:pt x="681272" y="421642"/>
                </a:cubicBezTo>
                <a:cubicBezTo>
                  <a:pt x="675926" y="423013"/>
                  <a:pt x="670804" y="418867"/>
                  <a:pt x="671352" y="413060"/>
                </a:cubicBezTo>
                <a:cubicBezTo>
                  <a:pt x="671746" y="409016"/>
                  <a:pt x="675652" y="405299"/>
                  <a:pt x="677982" y="401444"/>
                </a:cubicBezTo>
                <a:cubicBezTo>
                  <a:pt x="679353" y="401376"/>
                  <a:pt x="680706" y="401324"/>
                  <a:pt x="682060" y="401273"/>
                </a:cubicBezTo>
                <a:close/>
                <a:moveTo>
                  <a:pt x="773644" y="380732"/>
                </a:moveTo>
                <a:cubicBezTo>
                  <a:pt x="756821" y="380475"/>
                  <a:pt x="741985" y="395157"/>
                  <a:pt x="741814" y="412220"/>
                </a:cubicBezTo>
                <a:cubicBezTo>
                  <a:pt x="741642" y="429146"/>
                  <a:pt x="756444" y="444016"/>
                  <a:pt x="773336" y="443948"/>
                </a:cubicBezTo>
                <a:cubicBezTo>
                  <a:pt x="790759" y="443862"/>
                  <a:pt x="804961" y="429797"/>
                  <a:pt x="805046" y="412529"/>
                </a:cubicBezTo>
                <a:cubicBezTo>
                  <a:pt x="805132" y="395346"/>
                  <a:pt x="790947" y="380989"/>
                  <a:pt x="773644" y="380732"/>
                </a:cubicBezTo>
                <a:close/>
                <a:moveTo>
                  <a:pt x="51343" y="380698"/>
                </a:moveTo>
                <a:cubicBezTo>
                  <a:pt x="34212" y="380715"/>
                  <a:pt x="19838" y="395191"/>
                  <a:pt x="19804" y="412409"/>
                </a:cubicBezTo>
                <a:cubicBezTo>
                  <a:pt x="19770" y="429540"/>
                  <a:pt x="34246" y="444068"/>
                  <a:pt x="51360" y="444085"/>
                </a:cubicBezTo>
                <a:cubicBezTo>
                  <a:pt x="68286" y="444102"/>
                  <a:pt x="83191" y="429180"/>
                  <a:pt x="83037" y="412374"/>
                </a:cubicBezTo>
                <a:cubicBezTo>
                  <a:pt x="82865" y="395209"/>
                  <a:pt x="68321" y="380664"/>
                  <a:pt x="51343" y="380698"/>
                </a:cubicBezTo>
                <a:close/>
                <a:moveTo>
                  <a:pt x="352105" y="348936"/>
                </a:moveTo>
                <a:cubicBezTo>
                  <a:pt x="350443" y="366342"/>
                  <a:pt x="348765" y="383970"/>
                  <a:pt x="347034" y="402130"/>
                </a:cubicBezTo>
                <a:cubicBezTo>
                  <a:pt x="366256" y="402147"/>
                  <a:pt x="383610" y="402147"/>
                  <a:pt x="402472" y="402147"/>
                </a:cubicBezTo>
                <a:cubicBezTo>
                  <a:pt x="402472" y="388065"/>
                  <a:pt x="402592" y="374719"/>
                  <a:pt x="402318" y="361374"/>
                </a:cubicBezTo>
                <a:cubicBezTo>
                  <a:pt x="402284" y="359746"/>
                  <a:pt x="400262" y="357005"/>
                  <a:pt x="398789" y="356731"/>
                </a:cubicBezTo>
                <a:cubicBezTo>
                  <a:pt x="383713" y="353973"/>
                  <a:pt x="368569" y="351626"/>
                  <a:pt x="352105" y="348936"/>
                </a:cubicBezTo>
                <a:close/>
                <a:moveTo>
                  <a:pt x="472643" y="348593"/>
                </a:moveTo>
                <a:cubicBezTo>
                  <a:pt x="455528" y="351814"/>
                  <a:pt x="439665" y="354812"/>
                  <a:pt x="422979" y="357964"/>
                </a:cubicBezTo>
                <a:cubicBezTo>
                  <a:pt x="422979" y="372578"/>
                  <a:pt x="422979" y="387208"/>
                  <a:pt x="422979" y="401736"/>
                </a:cubicBezTo>
                <a:cubicBezTo>
                  <a:pt x="441395" y="401736"/>
                  <a:pt x="459126" y="401736"/>
                  <a:pt x="477885" y="401736"/>
                </a:cubicBezTo>
                <a:cubicBezTo>
                  <a:pt x="476069" y="383422"/>
                  <a:pt x="474356" y="365965"/>
                  <a:pt x="472643" y="348593"/>
                </a:cubicBezTo>
                <a:close/>
                <a:moveTo>
                  <a:pt x="542146" y="307700"/>
                </a:moveTo>
                <a:cubicBezTo>
                  <a:pt x="525785" y="318116"/>
                  <a:pt x="510195" y="327950"/>
                  <a:pt x="494777" y="338040"/>
                </a:cubicBezTo>
                <a:cubicBezTo>
                  <a:pt x="493064" y="339171"/>
                  <a:pt x="491162" y="341946"/>
                  <a:pt x="491351" y="343762"/>
                </a:cubicBezTo>
                <a:cubicBezTo>
                  <a:pt x="493235" y="362984"/>
                  <a:pt x="495514" y="382154"/>
                  <a:pt x="497758" y="401941"/>
                </a:cubicBezTo>
                <a:cubicBezTo>
                  <a:pt x="524432" y="401941"/>
                  <a:pt x="551311" y="401941"/>
                  <a:pt x="578139" y="401941"/>
                </a:cubicBezTo>
                <a:cubicBezTo>
                  <a:pt x="581120" y="376706"/>
                  <a:pt x="562224" y="328310"/>
                  <a:pt x="542146" y="307700"/>
                </a:cubicBezTo>
                <a:close/>
                <a:moveTo>
                  <a:pt x="282346" y="307529"/>
                </a:moveTo>
                <a:cubicBezTo>
                  <a:pt x="260794" y="334254"/>
                  <a:pt x="247894" y="365571"/>
                  <a:pt x="245598" y="402472"/>
                </a:cubicBezTo>
                <a:cubicBezTo>
                  <a:pt x="272306" y="402472"/>
                  <a:pt x="298141" y="402558"/>
                  <a:pt x="323975" y="402267"/>
                </a:cubicBezTo>
                <a:cubicBezTo>
                  <a:pt x="325449" y="402250"/>
                  <a:pt x="327967" y="399320"/>
                  <a:pt x="328172" y="397538"/>
                </a:cubicBezTo>
                <a:cubicBezTo>
                  <a:pt x="330194" y="380013"/>
                  <a:pt x="331941" y="362453"/>
                  <a:pt x="333449" y="344876"/>
                </a:cubicBezTo>
                <a:cubicBezTo>
                  <a:pt x="333620" y="342803"/>
                  <a:pt x="332524" y="339617"/>
                  <a:pt x="330948" y="338572"/>
                </a:cubicBezTo>
                <a:cubicBezTo>
                  <a:pt x="315118" y="328173"/>
                  <a:pt x="299049" y="318134"/>
                  <a:pt x="282346" y="307529"/>
                </a:cubicBezTo>
                <a:close/>
                <a:moveTo>
                  <a:pt x="459657" y="252040"/>
                </a:moveTo>
                <a:cubicBezTo>
                  <a:pt x="469062" y="274294"/>
                  <a:pt x="478485" y="296599"/>
                  <a:pt x="488524" y="320344"/>
                </a:cubicBezTo>
                <a:cubicBezTo>
                  <a:pt x="501150" y="311555"/>
                  <a:pt x="514290" y="302390"/>
                  <a:pt x="528697" y="292333"/>
                </a:cubicBezTo>
                <a:cubicBezTo>
                  <a:pt x="507214" y="272050"/>
                  <a:pt x="484498" y="259115"/>
                  <a:pt x="459657" y="252040"/>
                </a:cubicBezTo>
                <a:close/>
                <a:moveTo>
                  <a:pt x="365297" y="251920"/>
                </a:moveTo>
                <a:cubicBezTo>
                  <a:pt x="340302" y="259407"/>
                  <a:pt x="317345" y="272101"/>
                  <a:pt x="296325" y="292368"/>
                </a:cubicBezTo>
                <a:cubicBezTo>
                  <a:pt x="310390" y="302218"/>
                  <a:pt x="323650" y="311504"/>
                  <a:pt x="336310" y="320344"/>
                </a:cubicBezTo>
                <a:cubicBezTo>
                  <a:pt x="346452" y="296394"/>
                  <a:pt x="355891" y="274123"/>
                  <a:pt x="365297" y="251920"/>
                </a:cubicBezTo>
                <a:close/>
                <a:moveTo>
                  <a:pt x="401701" y="247946"/>
                </a:moveTo>
                <a:cubicBezTo>
                  <a:pt x="399029" y="249505"/>
                  <a:pt x="397196" y="250327"/>
                  <a:pt x="395671" y="251526"/>
                </a:cubicBezTo>
                <a:cubicBezTo>
                  <a:pt x="393444" y="253291"/>
                  <a:pt x="391234" y="255141"/>
                  <a:pt x="389349" y="257265"/>
                </a:cubicBezTo>
                <a:cubicBezTo>
                  <a:pt x="372372" y="276367"/>
                  <a:pt x="364286" y="299734"/>
                  <a:pt x="358084" y="323890"/>
                </a:cubicBezTo>
                <a:cubicBezTo>
                  <a:pt x="357673" y="325466"/>
                  <a:pt x="359712" y="329132"/>
                  <a:pt x="361202" y="329492"/>
                </a:cubicBezTo>
                <a:cubicBezTo>
                  <a:pt x="374342" y="332747"/>
                  <a:pt x="387619" y="335488"/>
                  <a:pt x="401701" y="338554"/>
                </a:cubicBezTo>
                <a:cubicBezTo>
                  <a:pt x="401701" y="306861"/>
                  <a:pt x="401701" y="277823"/>
                  <a:pt x="401701" y="247946"/>
                </a:cubicBezTo>
                <a:close/>
                <a:moveTo>
                  <a:pt x="422961" y="247860"/>
                </a:moveTo>
                <a:cubicBezTo>
                  <a:pt x="422961" y="278268"/>
                  <a:pt x="422961" y="307426"/>
                  <a:pt x="422961" y="338469"/>
                </a:cubicBezTo>
                <a:cubicBezTo>
                  <a:pt x="436941" y="335505"/>
                  <a:pt x="449995" y="332987"/>
                  <a:pt x="462827" y="329680"/>
                </a:cubicBezTo>
                <a:cubicBezTo>
                  <a:pt x="464557" y="329235"/>
                  <a:pt x="466852" y="324215"/>
                  <a:pt x="466184" y="322211"/>
                </a:cubicBezTo>
                <a:cubicBezTo>
                  <a:pt x="461336" y="307666"/>
                  <a:pt x="456591" y="293002"/>
                  <a:pt x="450252" y="279074"/>
                </a:cubicBezTo>
                <a:cubicBezTo>
                  <a:pt x="444616" y="266670"/>
                  <a:pt x="436855" y="255295"/>
                  <a:pt x="422961" y="247860"/>
                </a:cubicBezTo>
                <a:close/>
                <a:moveTo>
                  <a:pt x="583844" y="231790"/>
                </a:moveTo>
                <a:cubicBezTo>
                  <a:pt x="587459" y="232458"/>
                  <a:pt x="592581" y="237204"/>
                  <a:pt x="592855" y="240476"/>
                </a:cubicBezTo>
                <a:cubicBezTo>
                  <a:pt x="593181" y="244039"/>
                  <a:pt x="588675" y="248014"/>
                  <a:pt x="587065" y="250532"/>
                </a:cubicBezTo>
                <a:cubicBezTo>
                  <a:pt x="578053" y="250292"/>
                  <a:pt x="574507" y="247140"/>
                  <a:pt x="574404" y="241093"/>
                </a:cubicBezTo>
                <a:cubicBezTo>
                  <a:pt x="574319" y="234977"/>
                  <a:pt x="578362" y="230780"/>
                  <a:pt x="583844" y="231790"/>
                </a:cubicBezTo>
                <a:close/>
                <a:moveTo>
                  <a:pt x="240527" y="231740"/>
                </a:moveTo>
                <a:cubicBezTo>
                  <a:pt x="244485" y="232151"/>
                  <a:pt x="248099" y="236177"/>
                  <a:pt x="250789" y="237890"/>
                </a:cubicBezTo>
                <a:cubicBezTo>
                  <a:pt x="250104" y="246610"/>
                  <a:pt x="247157" y="250276"/>
                  <a:pt x="241041" y="250327"/>
                </a:cubicBezTo>
                <a:cubicBezTo>
                  <a:pt x="235405" y="250379"/>
                  <a:pt x="231893" y="247124"/>
                  <a:pt x="231550" y="241607"/>
                </a:cubicBezTo>
                <a:cubicBezTo>
                  <a:pt x="231173" y="235611"/>
                  <a:pt x="234874" y="231174"/>
                  <a:pt x="240527" y="231740"/>
                </a:cubicBezTo>
                <a:close/>
                <a:moveTo>
                  <a:pt x="414293" y="225486"/>
                </a:moveTo>
                <a:cubicBezTo>
                  <a:pt x="517613" y="226702"/>
                  <a:pt x="600427" y="311606"/>
                  <a:pt x="599245" y="415115"/>
                </a:cubicBezTo>
                <a:cubicBezTo>
                  <a:pt x="598097" y="516825"/>
                  <a:pt x="513022" y="600239"/>
                  <a:pt x="411398" y="599297"/>
                </a:cubicBezTo>
                <a:cubicBezTo>
                  <a:pt x="307512" y="598320"/>
                  <a:pt x="224664" y="513776"/>
                  <a:pt x="225589" y="409650"/>
                </a:cubicBezTo>
                <a:cubicBezTo>
                  <a:pt x="226497" y="307872"/>
                  <a:pt x="312137" y="224270"/>
                  <a:pt x="414293" y="225486"/>
                </a:cubicBezTo>
                <a:close/>
                <a:moveTo>
                  <a:pt x="222128" y="213785"/>
                </a:moveTo>
                <a:cubicBezTo>
                  <a:pt x="228056" y="212415"/>
                  <a:pt x="232047" y="216423"/>
                  <a:pt x="232270" y="222471"/>
                </a:cubicBezTo>
                <a:cubicBezTo>
                  <a:pt x="232493" y="228518"/>
                  <a:pt x="228621" y="232784"/>
                  <a:pt x="222796" y="232013"/>
                </a:cubicBezTo>
                <a:cubicBezTo>
                  <a:pt x="218993" y="231499"/>
                  <a:pt x="215652" y="227559"/>
                  <a:pt x="212089" y="225143"/>
                </a:cubicBezTo>
                <a:cubicBezTo>
                  <a:pt x="212038" y="223807"/>
                  <a:pt x="212003" y="222471"/>
                  <a:pt x="211969" y="221152"/>
                </a:cubicBezTo>
                <a:cubicBezTo>
                  <a:pt x="215327" y="218599"/>
                  <a:pt x="218376" y="214642"/>
                  <a:pt x="222128" y="213785"/>
                </a:cubicBezTo>
                <a:close/>
                <a:moveTo>
                  <a:pt x="603836" y="211918"/>
                </a:moveTo>
                <a:cubicBezTo>
                  <a:pt x="606354" y="215344"/>
                  <a:pt x="610243" y="218479"/>
                  <a:pt x="611048" y="222265"/>
                </a:cubicBezTo>
                <a:cubicBezTo>
                  <a:pt x="612299" y="228210"/>
                  <a:pt x="608273" y="232099"/>
                  <a:pt x="602191" y="232253"/>
                </a:cubicBezTo>
                <a:cubicBezTo>
                  <a:pt x="596007" y="232407"/>
                  <a:pt x="591981" y="228330"/>
                  <a:pt x="592838" y="222591"/>
                </a:cubicBezTo>
                <a:cubicBezTo>
                  <a:pt x="593403" y="218788"/>
                  <a:pt x="597429" y="215499"/>
                  <a:pt x="599913" y="211987"/>
                </a:cubicBezTo>
                <a:cubicBezTo>
                  <a:pt x="601215" y="211952"/>
                  <a:pt x="602517" y="211935"/>
                  <a:pt x="603836" y="211918"/>
                </a:cubicBezTo>
                <a:close/>
                <a:moveTo>
                  <a:pt x="412425" y="201673"/>
                </a:moveTo>
                <a:cubicBezTo>
                  <a:pt x="296770" y="201742"/>
                  <a:pt x="201844" y="296479"/>
                  <a:pt x="201742" y="411946"/>
                </a:cubicBezTo>
                <a:cubicBezTo>
                  <a:pt x="201639" y="528012"/>
                  <a:pt x="296565" y="623144"/>
                  <a:pt x="412425" y="623092"/>
                </a:cubicBezTo>
                <a:cubicBezTo>
                  <a:pt x="528081" y="623024"/>
                  <a:pt x="623092" y="528201"/>
                  <a:pt x="623127" y="412785"/>
                </a:cubicBezTo>
                <a:cubicBezTo>
                  <a:pt x="623161" y="296633"/>
                  <a:pt x="528320" y="201622"/>
                  <a:pt x="412425" y="201673"/>
                </a:cubicBezTo>
                <a:close/>
                <a:moveTo>
                  <a:pt x="620129" y="195078"/>
                </a:moveTo>
                <a:cubicBezTo>
                  <a:pt x="626090" y="194941"/>
                  <a:pt x="629774" y="198538"/>
                  <a:pt x="629756" y="204534"/>
                </a:cubicBezTo>
                <a:cubicBezTo>
                  <a:pt x="629722" y="210530"/>
                  <a:pt x="626142" y="213734"/>
                  <a:pt x="619803" y="213905"/>
                </a:cubicBezTo>
                <a:cubicBezTo>
                  <a:pt x="613841" y="213546"/>
                  <a:pt x="610723" y="210102"/>
                  <a:pt x="610877" y="204072"/>
                </a:cubicBezTo>
                <a:cubicBezTo>
                  <a:pt x="611032" y="198316"/>
                  <a:pt x="614749" y="195198"/>
                  <a:pt x="620129" y="195078"/>
                </a:cubicBezTo>
                <a:close/>
                <a:moveTo>
                  <a:pt x="204449" y="195077"/>
                </a:moveTo>
                <a:cubicBezTo>
                  <a:pt x="210513" y="195129"/>
                  <a:pt x="213837" y="198623"/>
                  <a:pt x="214059" y="207755"/>
                </a:cubicBezTo>
                <a:cubicBezTo>
                  <a:pt x="211781" y="209262"/>
                  <a:pt x="208440" y="213048"/>
                  <a:pt x="204620" y="213631"/>
                </a:cubicBezTo>
                <a:cubicBezTo>
                  <a:pt x="198641" y="214539"/>
                  <a:pt x="194924" y="210273"/>
                  <a:pt x="195129" y="204225"/>
                </a:cubicBezTo>
                <a:cubicBezTo>
                  <a:pt x="195300" y="198709"/>
                  <a:pt x="198744" y="195043"/>
                  <a:pt x="204449" y="195077"/>
                </a:cubicBezTo>
                <a:close/>
                <a:moveTo>
                  <a:pt x="412254" y="182417"/>
                </a:moveTo>
                <a:cubicBezTo>
                  <a:pt x="541906" y="183222"/>
                  <a:pt x="643239" y="286097"/>
                  <a:pt x="642417" y="416058"/>
                </a:cubicBezTo>
                <a:cubicBezTo>
                  <a:pt x="641629" y="540193"/>
                  <a:pt x="537280" y="642948"/>
                  <a:pt x="412614" y="642348"/>
                </a:cubicBezTo>
                <a:cubicBezTo>
                  <a:pt x="283510" y="641714"/>
                  <a:pt x="181766" y="538839"/>
                  <a:pt x="182434" y="409582"/>
                </a:cubicBezTo>
                <a:cubicBezTo>
                  <a:pt x="183068" y="284744"/>
                  <a:pt x="287382" y="181646"/>
                  <a:pt x="412254" y="182417"/>
                </a:cubicBezTo>
                <a:close/>
                <a:moveTo>
                  <a:pt x="412289" y="160763"/>
                </a:moveTo>
                <a:cubicBezTo>
                  <a:pt x="416332" y="161448"/>
                  <a:pt x="419826" y="165508"/>
                  <a:pt x="423561" y="168061"/>
                </a:cubicBezTo>
                <a:cubicBezTo>
                  <a:pt x="423527" y="169448"/>
                  <a:pt x="423510" y="170819"/>
                  <a:pt x="423493" y="172206"/>
                </a:cubicBezTo>
                <a:cubicBezTo>
                  <a:pt x="419689" y="174622"/>
                  <a:pt x="415749" y="179093"/>
                  <a:pt x="412117" y="178836"/>
                </a:cubicBezTo>
                <a:cubicBezTo>
                  <a:pt x="408794" y="178614"/>
                  <a:pt x="403843" y="173663"/>
                  <a:pt x="403157" y="170116"/>
                </a:cubicBezTo>
                <a:cubicBezTo>
                  <a:pt x="402112" y="164737"/>
                  <a:pt x="406395" y="159769"/>
                  <a:pt x="412289" y="160763"/>
                </a:cubicBezTo>
                <a:close/>
                <a:moveTo>
                  <a:pt x="412528" y="135220"/>
                </a:moveTo>
                <a:cubicBezTo>
                  <a:pt x="416160" y="135151"/>
                  <a:pt x="419895" y="139760"/>
                  <a:pt x="423578" y="142329"/>
                </a:cubicBezTo>
                <a:cubicBezTo>
                  <a:pt x="423527" y="143700"/>
                  <a:pt x="423475" y="145053"/>
                  <a:pt x="423424" y="146424"/>
                </a:cubicBezTo>
                <a:cubicBezTo>
                  <a:pt x="419587" y="148839"/>
                  <a:pt x="415903" y="152848"/>
                  <a:pt x="411860" y="153276"/>
                </a:cubicBezTo>
                <a:cubicBezTo>
                  <a:pt x="406138" y="153876"/>
                  <a:pt x="401821" y="148942"/>
                  <a:pt x="403243" y="143460"/>
                </a:cubicBezTo>
                <a:cubicBezTo>
                  <a:pt x="404151" y="139948"/>
                  <a:pt x="409239" y="135271"/>
                  <a:pt x="412528" y="135220"/>
                </a:cubicBezTo>
                <a:close/>
                <a:moveTo>
                  <a:pt x="156891" y="125318"/>
                </a:moveTo>
                <a:cubicBezTo>
                  <a:pt x="140153" y="125318"/>
                  <a:pt x="125078" y="140565"/>
                  <a:pt x="125369" y="157217"/>
                </a:cubicBezTo>
                <a:cubicBezTo>
                  <a:pt x="125677" y="174417"/>
                  <a:pt x="140222" y="188739"/>
                  <a:pt x="157285" y="188636"/>
                </a:cubicBezTo>
                <a:cubicBezTo>
                  <a:pt x="174416" y="188516"/>
                  <a:pt x="188738" y="173989"/>
                  <a:pt x="188636" y="156823"/>
                </a:cubicBezTo>
                <a:cubicBezTo>
                  <a:pt x="188516" y="139708"/>
                  <a:pt x="174022" y="125318"/>
                  <a:pt x="156891" y="125318"/>
                </a:cubicBezTo>
                <a:close/>
                <a:moveTo>
                  <a:pt x="668148" y="125301"/>
                </a:moveTo>
                <a:cubicBezTo>
                  <a:pt x="651136" y="125164"/>
                  <a:pt x="636300" y="139708"/>
                  <a:pt x="636181" y="156652"/>
                </a:cubicBezTo>
                <a:cubicBezTo>
                  <a:pt x="636061" y="173903"/>
                  <a:pt x="650245" y="188482"/>
                  <a:pt x="667343" y="188670"/>
                </a:cubicBezTo>
                <a:cubicBezTo>
                  <a:pt x="684320" y="188859"/>
                  <a:pt x="699036" y="174571"/>
                  <a:pt x="699499" y="157422"/>
                </a:cubicBezTo>
                <a:cubicBezTo>
                  <a:pt x="699944" y="140908"/>
                  <a:pt x="684868" y="125455"/>
                  <a:pt x="668148" y="125301"/>
                </a:cubicBezTo>
                <a:close/>
                <a:moveTo>
                  <a:pt x="411980" y="109299"/>
                </a:moveTo>
                <a:cubicBezTo>
                  <a:pt x="417531" y="107946"/>
                  <a:pt x="422362" y="112349"/>
                  <a:pt x="421694" y="118054"/>
                </a:cubicBezTo>
                <a:cubicBezTo>
                  <a:pt x="421214" y="122062"/>
                  <a:pt x="417086" y="125626"/>
                  <a:pt x="414584" y="129378"/>
                </a:cubicBezTo>
                <a:cubicBezTo>
                  <a:pt x="413231" y="129395"/>
                  <a:pt x="411878" y="129412"/>
                  <a:pt x="410541" y="129446"/>
                </a:cubicBezTo>
                <a:cubicBezTo>
                  <a:pt x="407955" y="125746"/>
                  <a:pt x="403312" y="121977"/>
                  <a:pt x="403415" y="118362"/>
                </a:cubicBezTo>
                <a:cubicBezTo>
                  <a:pt x="403517" y="115107"/>
                  <a:pt x="408400" y="110190"/>
                  <a:pt x="411980" y="109299"/>
                </a:cubicBezTo>
                <a:close/>
                <a:moveTo>
                  <a:pt x="363977" y="81787"/>
                </a:moveTo>
                <a:cubicBezTo>
                  <a:pt x="313730" y="102756"/>
                  <a:pt x="263449" y="123622"/>
                  <a:pt x="213082" y="144265"/>
                </a:cubicBezTo>
                <a:cubicBezTo>
                  <a:pt x="208405" y="146184"/>
                  <a:pt x="207652" y="148428"/>
                  <a:pt x="208011" y="153174"/>
                </a:cubicBezTo>
                <a:cubicBezTo>
                  <a:pt x="210410" y="183908"/>
                  <a:pt x="184507" y="210222"/>
                  <a:pt x="153961" y="208012"/>
                </a:cubicBezTo>
                <a:cubicBezTo>
                  <a:pt x="148496" y="207618"/>
                  <a:pt x="145978" y="208731"/>
                  <a:pt x="143837" y="213957"/>
                </a:cubicBezTo>
                <a:cubicBezTo>
                  <a:pt x="123656" y="263296"/>
                  <a:pt x="103218" y="312549"/>
                  <a:pt x="82660" y="361733"/>
                </a:cubicBezTo>
                <a:cubicBezTo>
                  <a:pt x="80433" y="367078"/>
                  <a:pt x="80347" y="370333"/>
                  <a:pt x="85349" y="374685"/>
                </a:cubicBezTo>
                <a:cubicBezTo>
                  <a:pt x="108203" y="394523"/>
                  <a:pt x="108117" y="430362"/>
                  <a:pt x="85247" y="450184"/>
                </a:cubicBezTo>
                <a:cubicBezTo>
                  <a:pt x="80655" y="454158"/>
                  <a:pt x="80107" y="457088"/>
                  <a:pt x="82317" y="462364"/>
                </a:cubicBezTo>
                <a:cubicBezTo>
                  <a:pt x="102909" y="511549"/>
                  <a:pt x="123330" y="560802"/>
                  <a:pt x="143562" y="610124"/>
                </a:cubicBezTo>
                <a:cubicBezTo>
                  <a:pt x="145738" y="615418"/>
                  <a:pt x="148034" y="617182"/>
                  <a:pt x="154150" y="616702"/>
                </a:cubicBezTo>
                <a:cubicBezTo>
                  <a:pt x="183548" y="614475"/>
                  <a:pt x="209296" y="639779"/>
                  <a:pt x="208320" y="670564"/>
                </a:cubicBezTo>
                <a:cubicBezTo>
                  <a:pt x="204499" y="677674"/>
                  <a:pt x="210650" y="679421"/>
                  <a:pt x="216474" y="681819"/>
                </a:cubicBezTo>
                <a:cubicBezTo>
                  <a:pt x="265214" y="701949"/>
                  <a:pt x="313936" y="722130"/>
                  <a:pt x="362589" y="742482"/>
                </a:cubicBezTo>
                <a:cubicBezTo>
                  <a:pt x="367438" y="744504"/>
                  <a:pt x="370367" y="744298"/>
                  <a:pt x="374170" y="739981"/>
                </a:cubicBezTo>
                <a:cubicBezTo>
                  <a:pt x="395037" y="716254"/>
                  <a:pt x="430002" y="716357"/>
                  <a:pt x="450868" y="740187"/>
                </a:cubicBezTo>
                <a:cubicBezTo>
                  <a:pt x="454380" y="744196"/>
                  <a:pt x="456984" y="744624"/>
                  <a:pt x="461696" y="742654"/>
                </a:cubicBezTo>
                <a:cubicBezTo>
                  <a:pt x="511154" y="721976"/>
                  <a:pt x="560665" y="701469"/>
                  <a:pt x="610278" y="681168"/>
                </a:cubicBezTo>
                <a:cubicBezTo>
                  <a:pt x="615623" y="678976"/>
                  <a:pt x="617182" y="676594"/>
                  <a:pt x="616753" y="670564"/>
                </a:cubicBezTo>
                <a:cubicBezTo>
                  <a:pt x="614595" y="640481"/>
                  <a:pt x="641097" y="614201"/>
                  <a:pt x="671026" y="616754"/>
                </a:cubicBezTo>
                <a:cubicBezTo>
                  <a:pt x="676817" y="617251"/>
                  <a:pt x="678975" y="615640"/>
                  <a:pt x="680997" y="610706"/>
                </a:cubicBezTo>
                <a:cubicBezTo>
                  <a:pt x="701349" y="561128"/>
                  <a:pt x="721873" y="511600"/>
                  <a:pt x="742482" y="462124"/>
                </a:cubicBezTo>
                <a:cubicBezTo>
                  <a:pt x="744452" y="457379"/>
                  <a:pt x="744452" y="454398"/>
                  <a:pt x="739998" y="450578"/>
                </a:cubicBezTo>
                <a:cubicBezTo>
                  <a:pt x="716271" y="430243"/>
                  <a:pt x="716425" y="394438"/>
                  <a:pt x="740255" y="373948"/>
                </a:cubicBezTo>
                <a:cubicBezTo>
                  <a:pt x="744349" y="370436"/>
                  <a:pt x="744640" y="367798"/>
                  <a:pt x="742687" y="363138"/>
                </a:cubicBezTo>
                <a:cubicBezTo>
                  <a:pt x="722027" y="313679"/>
                  <a:pt x="701503" y="264152"/>
                  <a:pt x="681168" y="214556"/>
                </a:cubicBezTo>
                <a:cubicBezTo>
                  <a:pt x="679026" y="209331"/>
                  <a:pt x="676782" y="207549"/>
                  <a:pt x="670632" y="208012"/>
                </a:cubicBezTo>
                <a:cubicBezTo>
                  <a:pt x="640669" y="210342"/>
                  <a:pt x="614081" y="183599"/>
                  <a:pt x="616753" y="153859"/>
                </a:cubicBezTo>
                <a:cubicBezTo>
                  <a:pt x="617267" y="148034"/>
                  <a:pt x="615640" y="145824"/>
                  <a:pt x="610723" y="143803"/>
                </a:cubicBezTo>
                <a:cubicBezTo>
                  <a:pt x="560870" y="123331"/>
                  <a:pt x="511086" y="102721"/>
                  <a:pt x="461336" y="82009"/>
                </a:cubicBezTo>
                <a:cubicBezTo>
                  <a:pt x="457139" y="80262"/>
                  <a:pt x="454552" y="80245"/>
                  <a:pt x="451142" y="84099"/>
                </a:cubicBezTo>
                <a:cubicBezTo>
                  <a:pt x="429437" y="108786"/>
                  <a:pt x="395688" y="108683"/>
                  <a:pt x="373382" y="83945"/>
                </a:cubicBezTo>
                <a:cubicBezTo>
                  <a:pt x="370316" y="80553"/>
                  <a:pt x="368054" y="80091"/>
                  <a:pt x="363977" y="81787"/>
                </a:cubicBezTo>
                <a:close/>
                <a:moveTo>
                  <a:pt x="412340" y="19719"/>
                </a:moveTo>
                <a:cubicBezTo>
                  <a:pt x="395071" y="19856"/>
                  <a:pt x="380732" y="34212"/>
                  <a:pt x="380749" y="51361"/>
                </a:cubicBezTo>
                <a:cubicBezTo>
                  <a:pt x="380766" y="68304"/>
                  <a:pt x="395619" y="83089"/>
                  <a:pt x="412511" y="82969"/>
                </a:cubicBezTo>
                <a:cubicBezTo>
                  <a:pt x="429557" y="82849"/>
                  <a:pt x="444290" y="68030"/>
                  <a:pt x="444119" y="51173"/>
                </a:cubicBezTo>
                <a:cubicBezTo>
                  <a:pt x="443964" y="33990"/>
                  <a:pt x="429420" y="19582"/>
                  <a:pt x="412340" y="19719"/>
                </a:cubicBezTo>
                <a:close/>
                <a:moveTo>
                  <a:pt x="412271" y="1"/>
                </a:moveTo>
                <a:cubicBezTo>
                  <a:pt x="442217" y="-137"/>
                  <a:pt x="465499" y="25355"/>
                  <a:pt x="463135" y="56432"/>
                </a:cubicBezTo>
                <a:cubicBezTo>
                  <a:pt x="462672" y="62462"/>
                  <a:pt x="466253" y="62976"/>
                  <a:pt x="469747" y="64432"/>
                </a:cubicBezTo>
                <a:cubicBezTo>
                  <a:pt x="514255" y="82883"/>
                  <a:pt x="558780" y="101265"/>
                  <a:pt x="603305" y="119682"/>
                </a:cubicBezTo>
                <a:cubicBezTo>
                  <a:pt x="604093" y="120007"/>
                  <a:pt x="604898" y="120333"/>
                  <a:pt x="605652" y="120744"/>
                </a:cubicBezTo>
                <a:cubicBezTo>
                  <a:pt x="616890" y="126843"/>
                  <a:pt x="625422" y="128504"/>
                  <a:pt x="637054" y="117352"/>
                </a:cubicBezTo>
                <a:cubicBezTo>
                  <a:pt x="656773" y="98456"/>
                  <a:pt x="689151" y="103115"/>
                  <a:pt x="706591" y="123896"/>
                </a:cubicBezTo>
                <a:cubicBezTo>
                  <a:pt x="724614" y="145362"/>
                  <a:pt x="722763" y="176421"/>
                  <a:pt x="701914" y="194666"/>
                </a:cubicBezTo>
                <a:cubicBezTo>
                  <a:pt x="697477" y="198538"/>
                  <a:pt x="696638" y="201382"/>
                  <a:pt x="698933" y="206864"/>
                </a:cubicBezTo>
                <a:cubicBezTo>
                  <a:pt x="719543" y="256032"/>
                  <a:pt x="739895" y="305319"/>
                  <a:pt x="760076" y="354658"/>
                </a:cubicBezTo>
                <a:cubicBezTo>
                  <a:pt x="762217" y="359900"/>
                  <a:pt x="764342" y="361853"/>
                  <a:pt x="770509" y="361442"/>
                </a:cubicBezTo>
                <a:cubicBezTo>
                  <a:pt x="799907" y="359489"/>
                  <a:pt x="825536" y="384090"/>
                  <a:pt x="824867" y="412905"/>
                </a:cubicBezTo>
                <a:cubicBezTo>
                  <a:pt x="824182" y="442440"/>
                  <a:pt x="799016" y="465568"/>
                  <a:pt x="769447" y="463221"/>
                </a:cubicBezTo>
                <a:cubicBezTo>
                  <a:pt x="764325" y="462810"/>
                  <a:pt x="762406" y="464454"/>
                  <a:pt x="760658" y="468686"/>
                </a:cubicBezTo>
                <a:cubicBezTo>
                  <a:pt x="740049" y="518778"/>
                  <a:pt x="719406" y="568871"/>
                  <a:pt x="698488" y="618844"/>
                </a:cubicBezTo>
                <a:cubicBezTo>
                  <a:pt x="696381" y="623881"/>
                  <a:pt x="697803" y="626279"/>
                  <a:pt x="701469" y="629585"/>
                </a:cubicBezTo>
                <a:cubicBezTo>
                  <a:pt x="724048" y="649921"/>
                  <a:pt x="724853" y="683293"/>
                  <a:pt x="703542" y="704091"/>
                </a:cubicBezTo>
                <a:cubicBezTo>
                  <a:pt x="682110" y="725025"/>
                  <a:pt x="649183" y="723689"/>
                  <a:pt x="629071" y="700699"/>
                </a:cubicBezTo>
                <a:cubicBezTo>
                  <a:pt x="625713" y="696861"/>
                  <a:pt x="623143" y="696673"/>
                  <a:pt x="618878" y="698454"/>
                </a:cubicBezTo>
                <a:cubicBezTo>
                  <a:pt x="568871" y="719269"/>
                  <a:pt x="518812" y="739947"/>
                  <a:pt x="468719" y="760556"/>
                </a:cubicBezTo>
                <a:cubicBezTo>
                  <a:pt x="464471" y="762304"/>
                  <a:pt x="462895" y="764205"/>
                  <a:pt x="463306" y="769328"/>
                </a:cubicBezTo>
                <a:cubicBezTo>
                  <a:pt x="465653" y="799205"/>
                  <a:pt x="441891" y="824680"/>
                  <a:pt x="412134" y="824834"/>
                </a:cubicBezTo>
                <a:cubicBezTo>
                  <a:pt x="384021" y="824971"/>
                  <a:pt x="360242" y="799993"/>
                  <a:pt x="361219" y="770561"/>
                </a:cubicBezTo>
                <a:cubicBezTo>
                  <a:pt x="363600" y="764445"/>
                  <a:pt x="359866" y="762132"/>
                  <a:pt x="353972" y="759734"/>
                </a:cubicBezTo>
                <a:cubicBezTo>
                  <a:pt x="305404" y="739913"/>
                  <a:pt x="256922" y="719834"/>
                  <a:pt x="208560" y="699516"/>
                </a:cubicBezTo>
                <a:cubicBezTo>
                  <a:pt x="202461" y="696964"/>
                  <a:pt x="198983" y="696998"/>
                  <a:pt x="194152" y="702429"/>
                </a:cubicBezTo>
                <a:cubicBezTo>
                  <a:pt x="174982" y="723963"/>
                  <a:pt x="140804" y="724220"/>
                  <a:pt x="120846" y="703697"/>
                </a:cubicBezTo>
                <a:cubicBezTo>
                  <a:pt x="100185" y="682453"/>
                  <a:pt x="101093" y="649150"/>
                  <a:pt x="123244" y="629757"/>
                </a:cubicBezTo>
                <a:cubicBezTo>
                  <a:pt x="127339" y="626176"/>
                  <a:pt x="128315" y="623452"/>
                  <a:pt x="126140" y="618296"/>
                </a:cubicBezTo>
                <a:cubicBezTo>
                  <a:pt x="105428" y="568854"/>
                  <a:pt x="84955" y="519310"/>
                  <a:pt x="64586" y="469731"/>
                </a:cubicBezTo>
                <a:cubicBezTo>
                  <a:pt x="62599" y="464917"/>
                  <a:pt x="60680" y="462912"/>
                  <a:pt x="54735" y="463358"/>
                </a:cubicBezTo>
                <a:cubicBezTo>
                  <a:pt x="25475" y="465551"/>
                  <a:pt x="-17" y="441378"/>
                  <a:pt x="0" y="412203"/>
                </a:cubicBezTo>
                <a:cubicBezTo>
                  <a:pt x="17" y="383148"/>
                  <a:pt x="25834" y="359044"/>
                  <a:pt x="55078" y="361425"/>
                </a:cubicBezTo>
                <a:cubicBezTo>
                  <a:pt x="60577" y="361870"/>
                  <a:pt x="62479" y="360277"/>
                  <a:pt x="64380" y="355652"/>
                </a:cubicBezTo>
                <a:cubicBezTo>
                  <a:pt x="84835" y="305799"/>
                  <a:pt x="105428" y="256015"/>
                  <a:pt x="126191" y="206282"/>
                </a:cubicBezTo>
                <a:cubicBezTo>
                  <a:pt x="128144" y="201622"/>
                  <a:pt x="127870" y="198984"/>
                  <a:pt x="123827" y="195403"/>
                </a:cubicBezTo>
                <a:cubicBezTo>
                  <a:pt x="100751" y="174999"/>
                  <a:pt x="99911" y="141353"/>
                  <a:pt x="121548" y="120281"/>
                </a:cubicBezTo>
                <a:cubicBezTo>
                  <a:pt x="142569" y="99809"/>
                  <a:pt x="175667" y="101180"/>
                  <a:pt x="195437" y="123759"/>
                </a:cubicBezTo>
                <a:cubicBezTo>
                  <a:pt x="199017" y="127853"/>
                  <a:pt x="201776" y="128025"/>
                  <a:pt x="206333" y="126123"/>
                </a:cubicBezTo>
                <a:cubicBezTo>
                  <a:pt x="256357" y="105308"/>
                  <a:pt x="306415" y="84613"/>
                  <a:pt x="356525" y="64021"/>
                </a:cubicBezTo>
                <a:cubicBezTo>
                  <a:pt x="360585" y="62359"/>
                  <a:pt x="361767" y="60458"/>
                  <a:pt x="361459" y="55815"/>
                </a:cubicBezTo>
                <a:cubicBezTo>
                  <a:pt x="359454" y="25407"/>
                  <a:pt x="382685" y="120"/>
                  <a:pt x="412271" y="1"/>
                </a:cubicBezTo>
                <a:close/>
              </a:path>
            </a:pathLst>
          </a:custGeom>
          <a:solidFill>
            <a:schemeClr val="bg1"/>
          </a:solidFill>
          <a:ln w="170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3" name="Freeform: Shape 52">
            <a:extLst>
              <a:ext uri="{FF2B5EF4-FFF2-40B4-BE49-F238E27FC236}">
                <a16:creationId xmlns:a16="http://schemas.microsoft.com/office/drawing/2014/main" id="{470BC5CB-39EF-4951-9CB2-5969C65D514B}"/>
              </a:ext>
            </a:extLst>
          </p:cNvPr>
          <p:cNvSpPr>
            <a:spLocks noChangeAspect="1"/>
          </p:cNvSpPr>
          <p:nvPr/>
        </p:nvSpPr>
        <p:spPr>
          <a:xfrm>
            <a:off x="4982755" y="3333730"/>
            <a:ext cx="441397" cy="462032"/>
          </a:xfrm>
          <a:custGeom>
            <a:avLst/>
            <a:gdLst>
              <a:gd name="connsiteX0" fmla="*/ 228935 w 665382"/>
              <a:gd name="connsiteY0" fmla="*/ 505414 h 696493"/>
              <a:gd name="connsiteX1" fmla="*/ 234985 w 665382"/>
              <a:gd name="connsiteY1" fmla="*/ 512412 h 696493"/>
              <a:gd name="connsiteX2" fmla="*/ 235021 w 665382"/>
              <a:gd name="connsiteY2" fmla="*/ 537187 h 696493"/>
              <a:gd name="connsiteX3" fmla="*/ 235007 w 665382"/>
              <a:gd name="connsiteY3" fmla="*/ 562674 h 696493"/>
              <a:gd name="connsiteX4" fmla="*/ 235007 w 665382"/>
              <a:gd name="connsiteY4" fmla="*/ 610061 h 696493"/>
              <a:gd name="connsiteX5" fmla="*/ 234928 w 665382"/>
              <a:gd name="connsiteY5" fmla="*/ 613647 h 696493"/>
              <a:gd name="connsiteX6" fmla="*/ 229201 w 665382"/>
              <a:gd name="connsiteY6" fmla="*/ 619151 h 696493"/>
              <a:gd name="connsiteX7" fmla="*/ 222526 w 665382"/>
              <a:gd name="connsiteY7" fmla="*/ 614423 h 696493"/>
              <a:gd name="connsiteX8" fmla="*/ 222152 w 665382"/>
              <a:gd name="connsiteY8" fmla="*/ 610155 h 696493"/>
              <a:gd name="connsiteX9" fmla="*/ 222109 w 665382"/>
              <a:gd name="connsiteY9" fmla="*/ 513936 h 696493"/>
              <a:gd name="connsiteX10" fmla="*/ 222181 w 665382"/>
              <a:gd name="connsiteY10" fmla="*/ 511787 h 696493"/>
              <a:gd name="connsiteX11" fmla="*/ 228935 w 665382"/>
              <a:gd name="connsiteY11" fmla="*/ 505414 h 696493"/>
              <a:gd name="connsiteX12" fmla="*/ 212531 w 665382"/>
              <a:gd name="connsiteY12" fmla="*/ 490928 h 696493"/>
              <a:gd name="connsiteX13" fmla="*/ 207300 w 665382"/>
              <a:gd name="connsiteY13" fmla="*/ 496252 h 696493"/>
              <a:gd name="connsiteX14" fmla="*/ 207307 w 665382"/>
              <a:gd name="connsiteY14" fmla="*/ 616952 h 696493"/>
              <a:gd name="connsiteX15" fmla="*/ 207573 w 665382"/>
              <a:gd name="connsiteY15" fmla="*/ 665080 h 696493"/>
              <a:gd name="connsiteX16" fmla="*/ 227548 w 665382"/>
              <a:gd name="connsiteY16" fmla="*/ 683632 h 696493"/>
              <a:gd name="connsiteX17" fmla="*/ 437706 w 665382"/>
              <a:gd name="connsiteY17" fmla="*/ 683632 h 696493"/>
              <a:gd name="connsiteX18" fmla="*/ 458464 w 665382"/>
              <a:gd name="connsiteY18" fmla="*/ 662895 h 696493"/>
              <a:gd name="connsiteX19" fmla="*/ 458464 w 665382"/>
              <a:gd name="connsiteY19" fmla="*/ 496209 h 696493"/>
              <a:gd name="connsiteX20" fmla="*/ 453219 w 665382"/>
              <a:gd name="connsiteY20" fmla="*/ 490935 h 696493"/>
              <a:gd name="connsiteX21" fmla="*/ 332878 w 665382"/>
              <a:gd name="connsiteY21" fmla="*/ 490928 h 696493"/>
              <a:gd name="connsiteX22" fmla="*/ 212531 w 665382"/>
              <a:gd name="connsiteY22" fmla="*/ 490928 h 696493"/>
              <a:gd name="connsiteX23" fmla="*/ 186390 w 665382"/>
              <a:gd name="connsiteY23" fmla="*/ 437411 h 696493"/>
              <a:gd name="connsiteX24" fmla="*/ 182230 w 665382"/>
              <a:gd name="connsiteY24" fmla="*/ 441370 h 696493"/>
              <a:gd name="connsiteX25" fmla="*/ 182288 w 665382"/>
              <a:gd name="connsiteY25" fmla="*/ 474401 h 696493"/>
              <a:gd name="connsiteX26" fmla="*/ 186232 w 665382"/>
              <a:gd name="connsiteY26" fmla="*/ 478202 h 696493"/>
              <a:gd name="connsiteX27" fmla="*/ 479604 w 665382"/>
              <a:gd name="connsiteY27" fmla="*/ 478131 h 696493"/>
              <a:gd name="connsiteX28" fmla="*/ 483398 w 665382"/>
              <a:gd name="connsiteY28" fmla="*/ 477886 h 696493"/>
              <a:gd name="connsiteX29" fmla="*/ 483398 w 665382"/>
              <a:gd name="connsiteY29" fmla="*/ 437461 h 696493"/>
              <a:gd name="connsiteX30" fmla="*/ 478325 w 665382"/>
              <a:gd name="connsiteY30" fmla="*/ 437461 h 696493"/>
              <a:gd name="connsiteX31" fmla="*/ 291599 w 665382"/>
              <a:gd name="connsiteY31" fmla="*/ 437461 h 696493"/>
              <a:gd name="connsiteX32" fmla="*/ 186390 w 665382"/>
              <a:gd name="connsiteY32" fmla="*/ 437411 h 696493"/>
              <a:gd name="connsiteX33" fmla="*/ 560216 w 665382"/>
              <a:gd name="connsiteY33" fmla="*/ 311516 h 696493"/>
              <a:gd name="connsiteX34" fmla="*/ 485948 w 665382"/>
              <a:gd name="connsiteY34" fmla="*/ 347170 h 696493"/>
              <a:gd name="connsiteX35" fmla="*/ 470105 w 665382"/>
              <a:gd name="connsiteY35" fmla="*/ 365780 h 696493"/>
              <a:gd name="connsiteX36" fmla="*/ 470953 w 665382"/>
              <a:gd name="connsiteY36" fmla="*/ 366657 h 696493"/>
              <a:gd name="connsiteX37" fmla="*/ 472576 w 665382"/>
              <a:gd name="connsiteY37" fmla="*/ 366240 h 696493"/>
              <a:gd name="connsiteX38" fmla="*/ 525863 w 665382"/>
              <a:gd name="connsiteY38" fmla="*/ 350332 h 696493"/>
              <a:gd name="connsiteX39" fmla="*/ 553728 w 665382"/>
              <a:gd name="connsiteY39" fmla="*/ 342076 h 696493"/>
              <a:gd name="connsiteX40" fmla="*/ 561589 w 665382"/>
              <a:gd name="connsiteY40" fmla="*/ 345941 h 696493"/>
              <a:gd name="connsiteX41" fmla="*/ 557745 w 665382"/>
              <a:gd name="connsiteY41" fmla="*/ 354118 h 696493"/>
              <a:gd name="connsiteX42" fmla="*/ 554346 w 665382"/>
              <a:gd name="connsiteY42" fmla="*/ 355247 h 696493"/>
              <a:gd name="connsiteX43" fmla="*/ 474229 w 665382"/>
              <a:gd name="connsiteY43" fmla="*/ 379123 h 696493"/>
              <a:gd name="connsiteX44" fmla="*/ 470040 w 665382"/>
              <a:gd name="connsiteY44" fmla="*/ 380589 h 696493"/>
              <a:gd name="connsiteX45" fmla="*/ 546995 w 665382"/>
              <a:gd name="connsiteY45" fmla="*/ 387171 h 696493"/>
              <a:gd name="connsiteX46" fmla="*/ 619618 w 665382"/>
              <a:gd name="connsiteY46" fmla="*/ 348780 h 696493"/>
              <a:gd name="connsiteX47" fmla="*/ 648481 w 665382"/>
              <a:gd name="connsiteY47" fmla="*/ 321748 h 696493"/>
              <a:gd name="connsiteX48" fmla="*/ 645305 w 665382"/>
              <a:gd name="connsiteY48" fmla="*/ 320304 h 696493"/>
              <a:gd name="connsiteX49" fmla="*/ 560216 w 665382"/>
              <a:gd name="connsiteY49" fmla="*/ 311516 h 696493"/>
              <a:gd name="connsiteX50" fmla="*/ 99289 w 665382"/>
              <a:gd name="connsiteY50" fmla="*/ 310891 h 696493"/>
              <a:gd name="connsiteX51" fmla="*/ 29268 w 665382"/>
              <a:gd name="connsiteY51" fmla="*/ 317847 h 696493"/>
              <a:gd name="connsiteX52" fmla="*/ 17628 w 665382"/>
              <a:gd name="connsiteY52" fmla="*/ 321008 h 696493"/>
              <a:gd name="connsiteX53" fmla="*/ 19596 w 665382"/>
              <a:gd name="connsiteY53" fmla="*/ 323552 h 696493"/>
              <a:gd name="connsiteX54" fmla="*/ 90509 w 665382"/>
              <a:gd name="connsiteY54" fmla="*/ 377557 h 696493"/>
              <a:gd name="connsiteX55" fmla="*/ 191930 w 665382"/>
              <a:gd name="connsiteY55" fmla="*/ 381947 h 696493"/>
              <a:gd name="connsiteX56" fmla="*/ 195228 w 665382"/>
              <a:gd name="connsiteY56" fmla="*/ 380352 h 696493"/>
              <a:gd name="connsiteX57" fmla="*/ 161759 w 665382"/>
              <a:gd name="connsiteY57" fmla="*/ 370372 h 696493"/>
              <a:gd name="connsiteX58" fmla="*/ 109155 w 665382"/>
              <a:gd name="connsiteY58" fmla="*/ 354679 h 696493"/>
              <a:gd name="connsiteX59" fmla="*/ 103787 w 665382"/>
              <a:gd name="connsiteY59" fmla="*/ 346100 h 696493"/>
              <a:gd name="connsiteX60" fmla="*/ 112934 w 665382"/>
              <a:gd name="connsiteY60" fmla="*/ 342421 h 696493"/>
              <a:gd name="connsiteX61" fmla="*/ 157965 w 665382"/>
              <a:gd name="connsiteY61" fmla="*/ 355886 h 696493"/>
              <a:gd name="connsiteX62" fmla="*/ 194948 w 665382"/>
              <a:gd name="connsiteY62" fmla="*/ 366865 h 696493"/>
              <a:gd name="connsiteX63" fmla="*/ 194323 w 665382"/>
              <a:gd name="connsiteY63" fmla="*/ 365306 h 696493"/>
              <a:gd name="connsiteX64" fmla="*/ 99289 w 665382"/>
              <a:gd name="connsiteY64" fmla="*/ 310891 h 696493"/>
              <a:gd name="connsiteX65" fmla="*/ 590740 w 665382"/>
              <a:gd name="connsiteY65" fmla="*/ 156535 h 696493"/>
              <a:gd name="connsiteX66" fmla="*/ 513677 w 665382"/>
              <a:gd name="connsiteY66" fmla="*/ 183516 h 696493"/>
              <a:gd name="connsiteX67" fmla="*/ 456725 w 665382"/>
              <a:gd name="connsiteY67" fmla="*/ 257957 h 696493"/>
              <a:gd name="connsiteX68" fmla="*/ 453384 w 665382"/>
              <a:gd name="connsiteY68" fmla="*/ 274145 h 696493"/>
              <a:gd name="connsiteX69" fmla="*/ 456028 w 665382"/>
              <a:gd name="connsiteY69" fmla="*/ 272881 h 696493"/>
              <a:gd name="connsiteX70" fmla="*/ 516781 w 665382"/>
              <a:gd name="connsiteY70" fmla="*/ 216950 h 696493"/>
              <a:gd name="connsiteX71" fmla="*/ 526646 w 665382"/>
              <a:gd name="connsiteY71" fmla="*/ 216468 h 696493"/>
              <a:gd name="connsiteX72" fmla="*/ 525569 w 665382"/>
              <a:gd name="connsiteY72" fmla="*/ 226312 h 696493"/>
              <a:gd name="connsiteX73" fmla="*/ 479625 w 665382"/>
              <a:gd name="connsiteY73" fmla="*/ 268648 h 696493"/>
              <a:gd name="connsiteX74" fmla="*/ 460462 w 665382"/>
              <a:gd name="connsiteY74" fmla="*/ 286360 h 696493"/>
              <a:gd name="connsiteX75" fmla="*/ 460828 w 665382"/>
              <a:gd name="connsiteY75" fmla="*/ 287165 h 696493"/>
              <a:gd name="connsiteX76" fmla="*/ 465808 w 665382"/>
              <a:gd name="connsiteY76" fmla="*/ 286892 h 696493"/>
              <a:gd name="connsiteX77" fmla="*/ 542950 w 665382"/>
              <a:gd name="connsiteY77" fmla="*/ 249363 h 696493"/>
              <a:gd name="connsiteX78" fmla="*/ 587284 w 665382"/>
              <a:gd name="connsiteY78" fmla="*/ 174671 h 696493"/>
              <a:gd name="connsiteX79" fmla="*/ 592946 w 665382"/>
              <a:gd name="connsiteY79" fmla="*/ 156672 h 696493"/>
              <a:gd name="connsiteX80" fmla="*/ 590740 w 665382"/>
              <a:gd name="connsiteY80" fmla="*/ 156535 h 696493"/>
              <a:gd name="connsiteX81" fmla="*/ 72898 w 665382"/>
              <a:gd name="connsiteY81" fmla="*/ 156205 h 696493"/>
              <a:gd name="connsiteX82" fmla="*/ 72998 w 665382"/>
              <a:gd name="connsiteY82" fmla="*/ 158123 h 696493"/>
              <a:gd name="connsiteX83" fmla="*/ 110348 w 665382"/>
              <a:gd name="connsiteY83" fmla="*/ 235495 h 696493"/>
              <a:gd name="connsiteX84" fmla="*/ 188848 w 665382"/>
              <a:gd name="connsiteY84" fmla="*/ 285254 h 696493"/>
              <a:gd name="connsiteX85" fmla="*/ 204605 w 665382"/>
              <a:gd name="connsiteY85" fmla="*/ 287417 h 696493"/>
              <a:gd name="connsiteX86" fmla="*/ 202773 w 665382"/>
              <a:gd name="connsiteY86" fmla="*/ 284313 h 696493"/>
              <a:gd name="connsiteX87" fmla="*/ 162406 w 665382"/>
              <a:gd name="connsiteY87" fmla="*/ 247056 h 696493"/>
              <a:gd name="connsiteX88" fmla="*/ 139664 w 665382"/>
              <a:gd name="connsiteY88" fmla="*/ 226176 h 696493"/>
              <a:gd name="connsiteX89" fmla="*/ 137458 w 665382"/>
              <a:gd name="connsiteY89" fmla="*/ 219134 h 696493"/>
              <a:gd name="connsiteX90" fmla="*/ 142071 w 665382"/>
              <a:gd name="connsiteY90" fmla="*/ 214873 h 696493"/>
              <a:gd name="connsiteX91" fmla="*/ 148983 w 665382"/>
              <a:gd name="connsiteY91" fmla="*/ 217424 h 696493"/>
              <a:gd name="connsiteX92" fmla="*/ 202399 w 665382"/>
              <a:gd name="connsiteY92" fmla="*/ 266471 h 696493"/>
              <a:gd name="connsiteX93" fmla="*/ 211783 w 665382"/>
              <a:gd name="connsiteY93" fmla="*/ 275015 h 696493"/>
              <a:gd name="connsiteX94" fmla="*/ 211640 w 665382"/>
              <a:gd name="connsiteY94" fmla="*/ 272500 h 696493"/>
              <a:gd name="connsiteX95" fmla="*/ 158741 w 665382"/>
              <a:gd name="connsiteY95" fmla="*/ 188093 h 696493"/>
              <a:gd name="connsiteX96" fmla="*/ 88849 w 665382"/>
              <a:gd name="connsiteY96" fmla="*/ 159359 h 696493"/>
              <a:gd name="connsiteX97" fmla="*/ 72898 w 665382"/>
              <a:gd name="connsiteY97" fmla="*/ 156205 h 696493"/>
              <a:gd name="connsiteX98" fmla="*/ 356705 w 665382"/>
              <a:gd name="connsiteY98" fmla="*/ 109816 h 696493"/>
              <a:gd name="connsiteX99" fmla="*/ 309375 w 665382"/>
              <a:gd name="connsiteY99" fmla="*/ 109852 h 696493"/>
              <a:gd name="connsiteX100" fmla="*/ 303699 w 665382"/>
              <a:gd name="connsiteY100" fmla="*/ 110757 h 696493"/>
              <a:gd name="connsiteX101" fmla="*/ 267973 w 665382"/>
              <a:gd name="connsiteY101" fmla="*/ 142459 h 696493"/>
              <a:gd name="connsiteX102" fmla="*/ 246941 w 665382"/>
              <a:gd name="connsiteY102" fmla="*/ 189344 h 696493"/>
              <a:gd name="connsiteX103" fmla="*/ 247013 w 665382"/>
              <a:gd name="connsiteY103" fmla="*/ 215563 h 696493"/>
              <a:gd name="connsiteX104" fmla="*/ 247301 w 665382"/>
              <a:gd name="connsiteY104" fmla="*/ 256153 h 696493"/>
              <a:gd name="connsiteX105" fmla="*/ 275396 w 665382"/>
              <a:gd name="connsiteY105" fmla="*/ 286777 h 696493"/>
              <a:gd name="connsiteX106" fmla="*/ 275396 w 665382"/>
              <a:gd name="connsiteY106" fmla="*/ 282243 h 696493"/>
              <a:gd name="connsiteX107" fmla="*/ 275396 w 665382"/>
              <a:gd name="connsiteY107" fmla="*/ 213982 h 696493"/>
              <a:gd name="connsiteX108" fmla="*/ 275460 w 665382"/>
              <a:gd name="connsiteY108" fmla="*/ 182726 h 696493"/>
              <a:gd name="connsiteX109" fmla="*/ 281841 w 665382"/>
              <a:gd name="connsiteY109" fmla="*/ 175620 h 696493"/>
              <a:gd name="connsiteX110" fmla="*/ 288221 w 665382"/>
              <a:gd name="connsiteY110" fmla="*/ 183049 h 696493"/>
              <a:gd name="connsiteX111" fmla="*/ 288221 w 665382"/>
              <a:gd name="connsiteY111" fmla="*/ 185923 h 696493"/>
              <a:gd name="connsiteX112" fmla="*/ 288150 w 665382"/>
              <a:gd name="connsiteY112" fmla="*/ 420518 h 696493"/>
              <a:gd name="connsiteX113" fmla="*/ 292554 w 665382"/>
              <a:gd name="connsiteY113" fmla="*/ 424901 h 696493"/>
              <a:gd name="connsiteX114" fmla="*/ 322366 w 665382"/>
              <a:gd name="connsiteY114" fmla="*/ 424887 h 696493"/>
              <a:gd name="connsiteX115" fmla="*/ 326757 w 665382"/>
              <a:gd name="connsiteY115" fmla="*/ 420425 h 696493"/>
              <a:gd name="connsiteX116" fmla="*/ 326649 w 665382"/>
              <a:gd name="connsiteY116" fmla="*/ 343218 h 696493"/>
              <a:gd name="connsiteX117" fmla="*/ 326685 w 665382"/>
              <a:gd name="connsiteY117" fmla="*/ 272852 h 696493"/>
              <a:gd name="connsiteX118" fmla="*/ 326757 w 665382"/>
              <a:gd name="connsiteY118" fmla="*/ 267463 h 696493"/>
              <a:gd name="connsiteX119" fmla="*/ 333310 w 665382"/>
              <a:gd name="connsiteY119" fmla="*/ 261779 h 696493"/>
              <a:gd name="connsiteX120" fmla="*/ 339352 w 665382"/>
              <a:gd name="connsiteY120" fmla="*/ 269547 h 696493"/>
              <a:gd name="connsiteX121" fmla="*/ 339331 w 665382"/>
              <a:gd name="connsiteY121" fmla="*/ 340991 h 696493"/>
              <a:gd name="connsiteX122" fmla="*/ 339367 w 665382"/>
              <a:gd name="connsiteY122" fmla="*/ 420023 h 696493"/>
              <a:gd name="connsiteX123" fmla="*/ 343973 w 665382"/>
              <a:gd name="connsiteY123" fmla="*/ 424815 h 696493"/>
              <a:gd name="connsiteX124" fmla="*/ 373073 w 665382"/>
              <a:gd name="connsiteY124" fmla="*/ 424830 h 696493"/>
              <a:gd name="connsiteX125" fmla="*/ 377758 w 665382"/>
              <a:gd name="connsiteY125" fmla="*/ 420109 h 696493"/>
              <a:gd name="connsiteX126" fmla="*/ 377773 w 665382"/>
              <a:gd name="connsiteY126" fmla="*/ 291915 h 696493"/>
              <a:gd name="connsiteX127" fmla="*/ 377765 w 665382"/>
              <a:gd name="connsiteY127" fmla="*/ 184860 h 696493"/>
              <a:gd name="connsiteX128" fmla="*/ 377959 w 665382"/>
              <a:gd name="connsiteY128" fmla="*/ 180563 h 696493"/>
              <a:gd name="connsiteX129" fmla="*/ 384146 w 665382"/>
              <a:gd name="connsiteY129" fmla="*/ 175634 h 696493"/>
              <a:gd name="connsiteX130" fmla="*/ 390304 w 665382"/>
              <a:gd name="connsiteY130" fmla="*/ 180994 h 696493"/>
              <a:gd name="connsiteX131" fmla="*/ 390383 w 665382"/>
              <a:gd name="connsiteY131" fmla="*/ 184939 h 696493"/>
              <a:gd name="connsiteX132" fmla="*/ 390232 w 665382"/>
              <a:gd name="connsiteY132" fmla="*/ 283371 h 696493"/>
              <a:gd name="connsiteX133" fmla="*/ 390685 w 665382"/>
              <a:gd name="connsiteY133" fmla="*/ 287086 h 696493"/>
              <a:gd name="connsiteX134" fmla="*/ 398251 w 665382"/>
              <a:gd name="connsiteY134" fmla="*/ 284880 h 696493"/>
              <a:gd name="connsiteX135" fmla="*/ 419009 w 665382"/>
              <a:gd name="connsiteY135" fmla="*/ 251590 h 696493"/>
              <a:gd name="connsiteX136" fmla="*/ 418952 w 665382"/>
              <a:gd name="connsiteY136" fmla="*/ 184407 h 696493"/>
              <a:gd name="connsiteX137" fmla="*/ 400967 w 665382"/>
              <a:gd name="connsiteY137" fmla="*/ 145211 h 696493"/>
              <a:gd name="connsiteX138" fmla="*/ 362051 w 665382"/>
              <a:gd name="connsiteY138" fmla="*/ 110614 h 696493"/>
              <a:gd name="connsiteX139" fmla="*/ 356705 w 665382"/>
              <a:gd name="connsiteY139" fmla="*/ 109816 h 696493"/>
              <a:gd name="connsiteX140" fmla="*/ 333087 w 665382"/>
              <a:gd name="connsiteY140" fmla="*/ 12727 h 696493"/>
              <a:gd name="connsiteX141" fmla="*/ 288250 w 665382"/>
              <a:gd name="connsiteY141" fmla="*/ 57471 h 696493"/>
              <a:gd name="connsiteX142" fmla="*/ 332720 w 665382"/>
              <a:gd name="connsiteY142" fmla="*/ 102250 h 696493"/>
              <a:gd name="connsiteX143" fmla="*/ 377751 w 665382"/>
              <a:gd name="connsiteY143" fmla="*/ 58017 h 696493"/>
              <a:gd name="connsiteX144" fmla="*/ 333087 w 665382"/>
              <a:gd name="connsiteY144" fmla="*/ 12727 h 696493"/>
              <a:gd name="connsiteX145" fmla="*/ 335996 w 665382"/>
              <a:gd name="connsiteY145" fmla="*/ 96 h 696493"/>
              <a:gd name="connsiteX146" fmla="*/ 374288 w 665382"/>
              <a:gd name="connsiteY146" fmla="*/ 17355 h 696493"/>
              <a:gd name="connsiteX147" fmla="*/ 370875 w 665382"/>
              <a:gd name="connsiteY147" fmla="*/ 101201 h 696493"/>
              <a:gd name="connsiteX148" fmla="*/ 383895 w 665382"/>
              <a:gd name="connsiteY148" fmla="*/ 112898 h 696493"/>
              <a:gd name="connsiteX149" fmla="*/ 411479 w 665382"/>
              <a:gd name="connsiteY149" fmla="*/ 137544 h 696493"/>
              <a:gd name="connsiteX150" fmla="*/ 431814 w 665382"/>
              <a:gd name="connsiteY150" fmla="*/ 183495 h 696493"/>
              <a:gd name="connsiteX151" fmla="*/ 431656 w 665382"/>
              <a:gd name="connsiteY151" fmla="*/ 244563 h 696493"/>
              <a:gd name="connsiteX152" fmla="*/ 431649 w 665382"/>
              <a:gd name="connsiteY152" fmla="*/ 256699 h 696493"/>
              <a:gd name="connsiteX153" fmla="*/ 407031 w 665382"/>
              <a:gd name="connsiteY153" fmla="*/ 294358 h 696493"/>
              <a:gd name="connsiteX154" fmla="*/ 392639 w 665382"/>
              <a:gd name="connsiteY154" fmla="*/ 299553 h 696493"/>
              <a:gd name="connsiteX155" fmla="*/ 390325 w 665382"/>
              <a:gd name="connsiteY155" fmla="*/ 302844 h 696493"/>
              <a:gd name="connsiteX156" fmla="*/ 390340 w 665382"/>
              <a:gd name="connsiteY156" fmla="*/ 420676 h 696493"/>
              <a:gd name="connsiteX157" fmla="*/ 394515 w 665382"/>
              <a:gd name="connsiteY157" fmla="*/ 424894 h 696493"/>
              <a:gd name="connsiteX158" fmla="*/ 403130 w 665382"/>
              <a:gd name="connsiteY158" fmla="*/ 424873 h 696493"/>
              <a:gd name="connsiteX159" fmla="*/ 406572 w 665382"/>
              <a:gd name="connsiteY159" fmla="*/ 421316 h 696493"/>
              <a:gd name="connsiteX160" fmla="*/ 406528 w 665382"/>
              <a:gd name="connsiteY160" fmla="*/ 392215 h 696493"/>
              <a:gd name="connsiteX161" fmla="*/ 406449 w 665382"/>
              <a:gd name="connsiteY161" fmla="*/ 323595 h 696493"/>
              <a:gd name="connsiteX162" fmla="*/ 410164 w 665382"/>
              <a:gd name="connsiteY162" fmla="*/ 315152 h 696493"/>
              <a:gd name="connsiteX163" fmla="*/ 437325 w 665382"/>
              <a:gd name="connsiteY163" fmla="*/ 290032 h 696493"/>
              <a:gd name="connsiteX164" fmla="*/ 439775 w 665382"/>
              <a:gd name="connsiteY164" fmla="*/ 284952 h 696493"/>
              <a:gd name="connsiteX165" fmla="*/ 448556 w 665382"/>
              <a:gd name="connsiteY165" fmla="*/ 241560 h 696493"/>
              <a:gd name="connsiteX166" fmla="*/ 512642 w 665382"/>
              <a:gd name="connsiteY166" fmla="*/ 169275 h 696493"/>
              <a:gd name="connsiteX167" fmla="*/ 592414 w 665382"/>
              <a:gd name="connsiteY167" fmla="*/ 143336 h 696493"/>
              <a:gd name="connsiteX168" fmla="*/ 598809 w 665382"/>
              <a:gd name="connsiteY168" fmla="*/ 142445 h 696493"/>
              <a:gd name="connsiteX169" fmla="*/ 607173 w 665382"/>
              <a:gd name="connsiteY169" fmla="*/ 151096 h 696493"/>
              <a:gd name="connsiteX170" fmla="*/ 600799 w 665382"/>
              <a:gd name="connsiteY170" fmla="*/ 174621 h 696493"/>
              <a:gd name="connsiteX171" fmla="*/ 555431 w 665382"/>
              <a:gd name="connsiteY171" fmla="*/ 254910 h 696493"/>
              <a:gd name="connsiteX172" fmla="*/ 449554 w 665382"/>
              <a:gd name="connsiteY172" fmla="*/ 300322 h 696493"/>
              <a:gd name="connsiteX173" fmla="*/ 442225 w 665382"/>
              <a:gd name="connsiteY173" fmla="*/ 303124 h 696493"/>
              <a:gd name="connsiteX174" fmla="*/ 421869 w 665382"/>
              <a:gd name="connsiteY174" fmla="*/ 321842 h 696493"/>
              <a:gd name="connsiteX175" fmla="*/ 419089 w 665382"/>
              <a:gd name="connsiteY175" fmla="*/ 328014 h 696493"/>
              <a:gd name="connsiteX176" fmla="*/ 419168 w 665382"/>
              <a:gd name="connsiteY176" fmla="*/ 378671 h 696493"/>
              <a:gd name="connsiteX177" fmla="*/ 419333 w 665382"/>
              <a:gd name="connsiteY177" fmla="*/ 382134 h 696493"/>
              <a:gd name="connsiteX178" fmla="*/ 443871 w 665382"/>
              <a:gd name="connsiteY178" fmla="*/ 374956 h 696493"/>
              <a:gd name="connsiteX179" fmla="*/ 455885 w 665382"/>
              <a:gd name="connsiteY179" fmla="*/ 365737 h 696493"/>
              <a:gd name="connsiteX180" fmla="*/ 562702 w 665382"/>
              <a:gd name="connsiteY180" fmla="*/ 298417 h 696493"/>
              <a:gd name="connsiteX181" fmla="*/ 647109 w 665382"/>
              <a:gd name="connsiteY181" fmla="*/ 307528 h 696493"/>
              <a:gd name="connsiteX182" fmla="*/ 659798 w 665382"/>
              <a:gd name="connsiteY182" fmla="*/ 311423 h 696493"/>
              <a:gd name="connsiteX183" fmla="*/ 663334 w 665382"/>
              <a:gd name="connsiteY183" fmla="*/ 322546 h 696493"/>
              <a:gd name="connsiteX184" fmla="*/ 620437 w 665382"/>
              <a:gd name="connsiteY184" fmla="*/ 364746 h 696493"/>
              <a:gd name="connsiteX185" fmla="*/ 551285 w 665382"/>
              <a:gd name="connsiteY185" fmla="*/ 399314 h 696493"/>
              <a:gd name="connsiteX186" fmla="*/ 454714 w 665382"/>
              <a:gd name="connsiteY186" fmla="*/ 387631 h 696493"/>
              <a:gd name="connsiteX187" fmla="*/ 447902 w 665382"/>
              <a:gd name="connsiteY187" fmla="*/ 386963 h 696493"/>
              <a:gd name="connsiteX188" fmla="*/ 421783 w 665382"/>
              <a:gd name="connsiteY188" fmla="*/ 394788 h 696493"/>
              <a:gd name="connsiteX189" fmla="*/ 419089 w 665382"/>
              <a:gd name="connsiteY189" fmla="*/ 398610 h 696493"/>
              <a:gd name="connsiteX190" fmla="*/ 419067 w 665382"/>
              <a:gd name="connsiteY190" fmla="*/ 421244 h 696493"/>
              <a:gd name="connsiteX191" fmla="*/ 422724 w 665382"/>
              <a:gd name="connsiteY191" fmla="*/ 424887 h 696493"/>
              <a:gd name="connsiteX192" fmla="*/ 488470 w 665382"/>
              <a:gd name="connsiteY192" fmla="*/ 424858 h 696493"/>
              <a:gd name="connsiteX193" fmla="*/ 496504 w 665382"/>
              <a:gd name="connsiteY193" fmla="*/ 432841 h 696493"/>
              <a:gd name="connsiteX194" fmla="*/ 496475 w 665382"/>
              <a:gd name="connsiteY194" fmla="*/ 483139 h 696493"/>
              <a:gd name="connsiteX195" fmla="*/ 488887 w 665382"/>
              <a:gd name="connsiteY195" fmla="*/ 490921 h 696493"/>
              <a:gd name="connsiteX196" fmla="*/ 475242 w 665382"/>
              <a:gd name="connsiteY196" fmla="*/ 490906 h 696493"/>
              <a:gd name="connsiteX197" fmla="*/ 471319 w 665382"/>
              <a:gd name="connsiteY197" fmla="*/ 494729 h 696493"/>
              <a:gd name="connsiteX198" fmla="*/ 471376 w 665382"/>
              <a:gd name="connsiteY198" fmla="*/ 508740 h 696493"/>
              <a:gd name="connsiteX199" fmla="*/ 471384 w 665382"/>
              <a:gd name="connsiteY199" fmla="*/ 663578 h 696493"/>
              <a:gd name="connsiteX200" fmla="*/ 438920 w 665382"/>
              <a:gd name="connsiteY200" fmla="*/ 696451 h 696493"/>
              <a:gd name="connsiteX201" fmla="*/ 412694 w 665382"/>
              <a:gd name="connsiteY201" fmla="*/ 696465 h 696493"/>
              <a:gd name="connsiteX202" fmla="*/ 228755 w 665382"/>
              <a:gd name="connsiteY202" fmla="*/ 696465 h 696493"/>
              <a:gd name="connsiteX203" fmla="*/ 194625 w 665382"/>
              <a:gd name="connsiteY203" fmla="*/ 662385 h 696493"/>
              <a:gd name="connsiteX204" fmla="*/ 194618 w 665382"/>
              <a:gd name="connsiteY204" fmla="*/ 495692 h 696493"/>
              <a:gd name="connsiteX205" fmla="*/ 189983 w 665382"/>
              <a:gd name="connsiteY205" fmla="*/ 490949 h 696493"/>
              <a:gd name="connsiteX206" fmla="*/ 177049 w 665382"/>
              <a:gd name="connsiteY206" fmla="*/ 490978 h 696493"/>
              <a:gd name="connsiteX207" fmla="*/ 169814 w 665382"/>
              <a:gd name="connsiteY207" fmla="*/ 484059 h 696493"/>
              <a:gd name="connsiteX208" fmla="*/ 169555 w 665382"/>
              <a:gd name="connsiteY208" fmla="*/ 431641 h 696493"/>
              <a:gd name="connsiteX209" fmla="*/ 176848 w 665382"/>
              <a:gd name="connsiteY209" fmla="*/ 424866 h 696493"/>
              <a:gd name="connsiteX210" fmla="*/ 241876 w 665382"/>
              <a:gd name="connsiteY210" fmla="*/ 424930 h 696493"/>
              <a:gd name="connsiteX211" fmla="*/ 246381 w 665382"/>
              <a:gd name="connsiteY211" fmla="*/ 420281 h 696493"/>
              <a:gd name="connsiteX212" fmla="*/ 246338 w 665382"/>
              <a:gd name="connsiteY212" fmla="*/ 398373 h 696493"/>
              <a:gd name="connsiteX213" fmla="*/ 243730 w 665382"/>
              <a:gd name="connsiteY213" fmla="*/ 394845 h 696493"/>
              <a:gd name="connsiteX214" fmla="*/ 216533 w 665382"/>
              <a:gd name="connsiteY214" fmla="*/ 386855 h 696493"/>
              <a:gd name="connsiteX215" fmla="*/ 211496 w 665382"/>
              <a:gd name="connsiteY215" fmla="*/ 387394 h 696493"/>
              <a:gd name="connsiteX216" fmla="*/ 80600 w 665382"/>
              <a:gd name="connsiteY216" fmla="*/ 387027 h 696493"/>
              <a:gd name="connsiteX217" fmla="*/ 2596 w 665382"/>
              <a:gd name="connsiteY217" fmla="*/ 323164 h 696493"/>
              <a:gd name="connsiteX218" fmla="*/ 6569 w 665382"/>
              <a:gd name="connsiteY218" fmla="*/ 311085 h 696493"/>
              <a:gd name="connsiteX219" fmla="*/ 82943 w 665382"/>
              <a:gd name="connsiteY219" fmla="*/ 297469 h 696493"/>
              <a:gd name="connsiteX220" fmla="*/ 195264 w 665382"/>
              <a:gd name="connsiteY220" fmla="*/ 345489 h 696493"/>
              <a:gd name="connsiteX221" fmla="*/ 211927 w 665382"/>
              <a:gd name="connsiteY221" fmla="*/ 369668 h 696493"/>
              <a:gd name="connsiteX222" fmla="*/ 214679 w 665382"/>
              <a:gd name="connsiteY222" fmla="*/ 372635 h 696493"/>
              <a:gd name="connsiteX223" fmla="*/ 245957 w 665382"/>
              <a:gd name="connsiteY223" fmla="*/ 382170 h 696493"/>
              <a:gd name="connsiteX224" fmla="*/ 246288 w 665382"/>
              <a:gd name="connsiteY224" fmla="*/ 378779 h 696493"/>
              <a:gd name="connsiteX225" fmla="*/ 246216 w 665382"/>
              <a:gd name="connsiteY225" fmla="*/ 327403 h 696493"/>
              <a:gd name="connsiteX226" fmla="*/ 244103 w 665382"/>
              <a:gd name="connsiteY226" fmla="*/ 322503 h 696493"/>
              <a:gd name="connsiteX227" fmla="*/ 221879 w 665382"/>
              <a:gd name="connsiteY227" fmla="*/ 302104 h 696493"/>
              <a:gd name="connsiteX228" fmla="*/ 216727 w 665382"/>
              <a:gd name="connsiteY228" fmla="*/ 300465 h 696493"/>
              <a:gd name="connsiteX229" fmla="*/ 142890 w 665382"/>
              <a:gd name="connsiteY229" fmla="*/ 281582 h 696493"/>
              <a:gd name="connsiteX230" fmla="*/ 92916 w 665382"/>
              <a:gd name="connsiteY230" fmla="*/ 233375 h 696493"/>
              <a:gd name="connsiteX231" fmla="*/ 58505 w 665382"/>
              <a:gd name="connsiteY231" fmla="*/ 152612 h 696493"/>
              <a:gd name="connsiteX232" fmla="*/ 57988 w 665382"/>
              <a:gd name="connsiteY232" fmla="*/ 149062 h 696493"/>
              <a:gd name="connsiteX233" fmla="*/ 65145 w 665382"/>
              <a:gd name="connsiteY233" fmla="*/ 142222 h 696493"/>
              <a:gd name="connsiteX234" fmla="*/ 175038 w 665382"/>
              <a:gd name="connsiteY234" fmla="*/ 184285 h 696493"/>
              <a:gd name="connsiteX235" fmla="*/ 225069 w 665382"/>
              <a:gd name="connsiteY235" fmla="*/ 279973 h 696493"/>
              <a:gd name="connsiteX236" fmla="*/ 231134 w 665382"/>
              <a:gd name="connsiteY236" fmla="*/ 293165 h 696493"/>
              <a:gd name="connsiteX237" fmla="*/ 255047 w 665382"/>
              <a:gd name="connsiteY237" fmla="*/ 314901 h 696493"/>
              <a:gd name="connsiteX238" fmla="*/ 259013 w 665382"/>
              <a:gd name="connsiteY238" fmla="*/ 323961 h 696493"/>
              <a:gd name="connsiteX239" fmla="*/ 258855 w 665382"/>
              <a:gd name="connsiteY239" fmla="*/ 420238 h 696493"/>
              <a:gd name="connsiteX240" fmla="*/ 263396 w 665382"/>
              <a:gd name="connsiteY240" fmla="*/ 424916 h 696493"/>
              <a:gd name="connsiteX241" fmla="*/ 272004 w 665382"/>
              <a:gd name="connsiteY241" fmla="*/ 424894 h 696493"/>
              <a:gd name="connsiteX242" fmla="*/ 275453 w 665382"/>
              <a:gd name="connsiteY242" fmla="*/ 421366 h 696493"/>
              <a:gd name="connsiteX243" fmla="*/ 275424 w 665382"/>
              <a:gd name="connsiteY243" fmla="*/ 382932 h 696493"/>
              <a:gd name="connsiteX244" fmla="*/ 275467 w 665382"/>
              <a:gd name="connsiteY244" fmla="*/ 304611 h 696493"/>
              <a:gd name="connsiteX245" fmla="*/ 271278 w 665382"/>
              <a:gd name="connsiteY245" fmla="*/ 299143 h 696493"/>
              <a:gd name="connsiteX246" fmla="*/ 234295 w 665382"/>
              <a:gd name="connsiteY246" fmla="*/ 254529 h 696493"/>
              <a:gd name="connsiteX247" fmla="*/ 234389 w 665382"/>
              <a:gd name="connsiteY247" fmla="*/ 180886 h 696493"/>
              <a:gd name="connsiteX248" fmla="*/ 256146 w 665382"/>
              <a:gd name="connsiteY248" fmla="*/ 135956 h 696493"/>
              <a:gd name="connsiteX249" fmla="*/ 293187 w 665382"/>
              <a:gd name="connsiteY249" fmla="*/ 103019 h 696493"/>
              <a:gd name="connsiteX250" fmla="*/ 295457 w 665382"/>
              <a:gd name="connsiteY250" fmla="*/ 101258 h 696493"/>
              <a:gd name="connsiteX251" fmla="*/ 276049 w 665382"/>
              <a:gd name="connsiteY251" fmla="*/ 49660 h 696493"/>
              <a:gd name="connsiteX252" fmla="*/ 296571 w 665382"/>
              <a:gd name="connsiteY252" fmla="*/ 12950 h 696493"/>
              <a:gd name="connsiteX253" fmla="*/ 335996 w 665382"/>
              <a:gd name="connsiteY253" fmla="*/ 96 h 69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665382" h="696493">
                <a:moveTo>
                  <a:pt x="228935" y="505414"/>
                </a:moveTo>
                <a:cubicBezTo>
                  <a:pt x="232650" y="505550"/>
                  <a:pt x="234949" y="508115"/>
                  <a:pt x="234985" y="512412"/>
                </a:cubicBezTo>
                <a:cubicBezTo>
                  <a:pt x="235050" y="520668"/>
                  <a:pt x="235014" y="528924"/>
                  <a:pt x="235021" y="537187"/>
                </a:cubicBezTo>
                <a:cubicBezTo>
                  <a:pt x="235007" y="545673"/>
                  <a:pt x="235007" y="554174"/>
                  <a:pt x="235007" y="562674"/>
                </a:cubicBezTo>
                <a:cubicBezTo>
                  <a:pt x="235007" y="578467"/>
                  <a:pt x="235007" y="594268"/>
                  <a:pt x="235007" y="610061"/>
                </a:cubicBezTo>
                <a:cubicBezTo>
                  <a:pt x="235007" y="611261"/>
                  <a:pt x="235136" y="612483"/>
                  <a:pt x="234928" y="613647"/>
                </a:cubicBezTo>
                <a:cubicBezTo>
                  <a:pt x="234360" y="616823"/>
                  <a:pt x="232456" y="618784"/>
                  <a:pt x="229201" y="619151"/>
                </a:cubicBezTo>
                <a:cubicBezTo>
                  <a:pt x="226032" y="619503"/>
                  <a:pt x="223280" y="617570"/>
                  <a:pt x="222526" y="614423"/>
                </a:cubicBezTo>
                <a:cubicBezTo>
                  <a:pt x="222195" y="613051"/>
                  <a:pt x="222152" y="611585"/>
                  <a:pt x="222152" y="610155"/>
                </a:cubicBezTo>
                <a:cubicBezTo>
                  <a:pt x="222123" y="578079"/>
                  <a:pt x="222116" y="546011"/>
                  <a:pt x="222109" y="513936"/>
                </a:cubicBezTo>
                <a:cubicBezTo>
                  <a:pt x="222109" y="513217"/>
                  <a:pt x="222095" y="512491"/>
                  <a:pt x="222181" y="511787"/>
                </a:cubicBezTo>
                <a:cubicBezTo>
                  <a:pt x="222684" y="507584"/>
                  <a:pt x="225141" y="505277"/>
                  <a:pt x="228935" y="505414"/>
                </a:cubicBezTo>
                <a:close/>
                <a:moveTo>
                  <a:pt x="212531" y="490928"/>
                </a:moveTo>
                <a:cubicBezTo>
                  <a:pt x="207307" y="490928"/>
                  <a:pt x="207300" y="490913"/>
                  <a:pt x="207300" y="496252"/>
                </a:cubicBezTo>
                <a:cubicBezTo>
                  <a:pt x="207300" y="536483"/>
                  <a:pt x="207285" y="576721"/>
                  <a:pt x="207307" y="616952"/>
                </a:cubicBezTo>
                <a:cubicBezTo>
                  <a:pt x="207314" y="632997"/>
                  <a:pt x="207041" y="649049"/>
                  <a:pt x="207573" y="665080"/>
                </a:cubicBezTo>
                <a:cubicBezTo>
                  <a:pt x="207961" y="676705"/>
                  <a:pt x="215958" y="683632"/>
                  <a:pt x="227548" y="683632"/>
                </a:cubicBezTo>
                <a:cubicBezTo>
                  <a:pt x="297598" y="683639"/>
                  <a:pt x="367648" y="683639"/>
                  <a:pt x="437706" y="683632"/>
                </a:cubicBezTo>
                <a:cubicBezTo>
                  <a:pt x="450754" y="683632"/>
                  <a:pt x="458457" y="675922"/>
                  <a:pt x="458464" y="662895"/>
                </a:cubicBezTo>
                <a:cubicBezTo>
                  <a:pt x="458472" y="607331"/>
                  <a:pt x="458464" y="551773"/>
                  <a:pt x="458464" y="496209"/>
                </a:cubicBezTo>
                <a:cubicBezTo>
                  <a:pt x="458464" y="490964"/>
                  <a:pt x="458457" y="490935"/>
                  <a:pt x="453219" y="490935"/>
                </a:cubicBezTo>
                <a:cubicBezTo>
                  <a:pt x="413103" y="490928"/>
                  <a:pt x="372987" y="490928"/>
                  <a:pt x="332878" y="490928"/>
                </a:cubicBezTo>
                <a:cubicBezTo>
                  <a:pt x="292763" y="490928"/>
                  <a:pt x="252647" y="490928"/>
                  <a:pt x="212531" y="490928"/>
                </a:cubicBezTo>
                <a:close/>
                <a:moveTo>
                  <a:pt x="186390" y="437411"/>
                </a:moveTo>
                <a:cubicBezTo>
                  <a:pt x="183329" y="437404"/>
                  <a:pt x="182180" y="438123"/>
                  <a:pt x="182230" y="441370"/>
                </a:cubicBezTo>
                <a:cubicBezTo>
                  <a:pt x="182417" y="452378"/>
                  <a:pt x="182395" y="463393"/>
                  <a:pt x="182288" y="474401"/>
                </a:cubicBezTo>
                <a:cubicBezTo>
                  <a:pt x="182259" y="477369"/>
                  <a:pt x="183279" y="478210"/>
                  <a:pt x="186232" y="478202"/>
                </a:cubicBezTo>
                <a:cubicBezTo>
                  <a:pt x="284025" y="478131"/>
                  <a:pt x="381811" y="478145"/>
                  <a:pt x="479604" y="478131"/>
                </a:cubicBezTo>
                <a:cubicBezTo>
                  <a:pt x="480854" y="478131"/>
                  <a:pt x="482111" y="477973"/>
                  <a:pt x="483398" y="477886"/>
                </a:cubicBezTo>
                <a:cubicBezTo>
                  <a:pt x="483398" y="464284"/>
                  <a:pt x="483398" y="451157"/>
                  <a:pt x="483398" y="437461"/>
                </a:cubicBezTo>
                <a:cubicBezTo>
                  <a:pt x="481400" y="437461"/>
                  <a:pt x="479862" y="437461"/>
                  <a:pt x="478325" y="437461"/>
                </a:cubicBezTo>
                <a:cubicBezTo>
                  <a:pt x="416085" y="437461"/>
                  <a:pt x="353845" y="437461"/>
                  <a:pt x="291599" y="437461"/>
                </a:cubicBezTo>
                <a:cubicBezTo>
                  <a:pt x="256527" y="437461"/>
                  <a:pt x="221455" y="437505"/>
                  <a:pt x="186390" y="437411"/>
                </a:cubicBezTo>
                <a:close/>
                <a:moveTo>
                  <a:pt x="560216" y="311516"/>
                </a:moveTo>
                <a:cubicBezTo>
                  <a:pt x="531482" y="315145"/>
                  <a:pt x="506391" y="326448"/>
                  <a:pt x="485948" y="347170"/>
                </a:cubicBezTo>
                <a:cubicBezTo>
                  <a:pt x="480243" y="352954"/>
                  <a:pt x="475364" y="359558"/>
                  <a:pt x="470105" y="365780"/>
                </a:cubicBezTo>
                <a:cubicBezTo>
                  <a:pt x="470385" y="366075"/>
                  <a:pt x="470672" y="366369"/>
                  <a:pt x="470953" y="366657"/>
                </a:cubicBezTo>
                <a:cubicBezTo>
                  <a:pt x="471491" y="366520"/>
                  <a:pt x="472038" y="366398"/>
                  <a:pt x="472576" y="366240"/>
                </a:cubicBezTo>
                <a:cubicBezTo>
                  <a:pt x="490339" y="360937"/>
                  <a:pt x="508101" y="355627"/>
                  <a:pt x="525863" y="350332"/>
                </a:cubicBezTo>
                <a:cubicBezTo>
                  <a:pt x="535147" y="347558"/>
                  <a:pt x="544423" y="344756"/>
                  <a:pt x="553728" y="342076"/>
                </a:cubicBezTo>
                <a:cubicBezTo>
                  <a:pt x="557198" y="341077"/>
                  <a:pt x="560497" y="342823"/>
                  <a:pt x="561589" y="345941"/>
                </a:cubicBezTo>
                <a:cubicBezTo>
                  <a:pt x="562789" y="349362"/>
                  <a:pt x="561287" y="352609"/>
                  <a:pt x="557745" y="354118"/>
                </a:cubicBezTo>
                <a:cubicBezTo>
                  <a:pt x="556652" y="354585"/>
                  <a:pt x="555488" y="354909"/>
                  <a:pt x="554346" y="355247"/>
                </a:cubicBezTo>
                <a:cubicBezTo>
                  <a:pt x="527645" y="363208"/>
                  <a:pt x="500937" y="371155"/>
                  <a:pt x="474229" y="379123"/>
                </a:cubicBezTo>
                <a:cubicBezTo>
                  <a:pt x="473094" y="379461"/>
                  <a:pt x="471987" y="379907"/>
                  <a:pt x="470040" y="380589"/>
                </a:cubicBezTo>
                <a:cubicBezTo>
                  <a:pt x="495713" y="390994"/>
                  <a:pt x="521013" y="393293"/>
                  <a:pt x="546995" y="387171"/>
                </a:cubicBezTo>
                <a:cubicBezTo>
                  <a:pt x="574530" y="380683"/>
                  <a:pt x="598299" y="366916"/>
                  <a:pt x="619618" y="348780"/>
                </a:cubicBezTo>
                <a:cubicBezTo>
                  <a:pt x="629440" y="340437"/>
                  <a:pt x="638472" y="331183"/>
                  <a:pt x="648481" y="321748"/>
                </a:cubicBezTo>
                <a:cubicBezTo>
                  <a:pt x="646584" y="320879"/>
                  <a:pt x="645974" y="320491"/>
                  <a:pt x="645305" y="320304"/>
                </a:cubicBezTo>
                <a:cubicBezTo>
                  <a:pt x="617462" y="312400"/>
                  <a:pt x="589274" y="307852"/>
                  <a:pt x="560216" y="311516"/>
                </a:cubicBezTo>
                <a:close/>
                <a:moveTo>
                  <a:pt x="99289" y="310891"/>
                </a:moveTo>
                <a:cubicBezTo>
                  <a:pt x="75513" y="308700"/>
                  <a:pt x="52254" y="311976"/>
                  <a:pt x="29268" y="317847"/>
                </a:cubicBezTo>
                <a:cubicBezTo>
                  <a:pt x="25517" y="318802"/>
                  <a:pt x="21802" y="319873"/>
                  <a:pt x="17628" y="321008"/>
                </a:cubicBezTo>
                <a:cubicBezTo>
                  <a:pt x="18591" y="322258"/>
                  <a:pt x="19050" y="322948"/>
                  <a:pt x="19596" y="323552"/>
                </a:cubicBezTo>
                <a:cubicBezTo>
                  <a:pt x="39866" y="345977"/>
                  <a:pt x="62831" y="364889"/>
                  <a:pt x="90509" y="377557"/>
                </a:cubicBezTo>
                <a:cubicBezTo>
                  <a:pt x="123698" y="392740"/>
                  <a:pt x="157491" y="395183"/>
                  <a:pt x="191930" y="381947"/>
                </a:cubicBezTo>
                <a:cubicBezTo>
                  <a:pt x="192828" y="381602"/>
                  <a:pt x="193662" y="381114"/>
                  <a:pt x="195228" y="380352"/>
                </a:cubicBezTo>
                <a:cubicBezTo>
                  <a:pt x="183509" y="376860"/>
                  <a:pt x="172638" y="373612"/>
                  <a:pt x="161759" y="370372"/>
                </a:cubicBezTo>
                <a:cubicBezTo>
                  <a:pt x="144227" y="365148"/>
                  <a:pt x="126680" y="359946"/>
                  <a:pt x="109155" y="354679"/>
                </a:cubicBezTo>
                <a:cubicBezTo>
                  <a:pt x="104499" y="353278"/>
                  <a:pt x="102530" y="349980"/>
                  <a:pt x="103787" y="346100"/>
                </a:cubicBezTo>
                <a:cubicBezTo>
                  <a:pt x="104959" y="342485"/>
                  <a:pt x="108379" y="341063"/>
                  <a:pt x="112934" y="342421"/>
                </a:cubicBezTo>
                <a:cubicBezTo>
                  <a:pt x="127952" y="346890"/>
                  <a:pt x="142955" y="351402"/>
                  <a:pt x="157965" y="355886"/>
                </a:cubicBezTo>
                <a:cubicBezTo>
                  <a:pt x="170087" y="359486"/>
                  <a:pt x="182216" y="363086"/>
                  <a:pt x="194948" y="366865"/>
                </a:cubicBezTo>
                <a:cubicBezTo>
                  <a:pt x="194582" y="365938"/>
                  <a:pt x="194510" y="365579"/>
                  <a:pt x="194323" y="365306"/>
                </a:cubicBezTo>
                <a:cubicBezTo>
                  <a:pt x="171423" y="331844"/>
                  <a:pt x="139226" y="314570"/>
                  <a:pt x="99289" y="310891"/>
                </a:cubicBezTo>
                <a:close/>
                <a:moveTo>
                  <a:pt x="590740" y="156535"/>
                </a:moveTo>
                <a:cubicBezTo>
                  <a:pt x="563601" y="161385"/>
                  <a:pt x="537367" y="168865"/>
                  <a:pt x="513677" y="183516"/>
                </a:cubicBezTo>
                <a:cubicBezTo>
                  <a:pt x="485266" y="201084"/>
                  <a:pt x="465326" y="225227"/>
                  <a:pt x="456725" y="257957"/>
                </a:cubicBezTo>
                <a:cubicBezTo>
                  <a:pt x="455324" y="263281"/>
                  <a:pt x="454484" y="268742"/>
                  <a:pt x="453384" y="274145"/>
                </a:cubicBezTo>
                <a:cubicBezTo>
                  <a:pt x="454778" y="273908"/>
                  <a:pt x="455432" y="273427"/>
                  <a:pt x="456028" y="272881"/>
                </a:cubicBezTo>
                <a:cubicBezTo>
                  <a:pt x="476277" y="254235"/>
                  <a:pt x="496511" y="235581"/>
                  <a:pt x="516781" y="216950"/>
                </a:cubicBezTo>
                <a:cubicBezTo>
                  <a:pt x="520266" y="213745"/>
                  <a:pt x="523973" y="213630"/>
                  <a:pt x="526646" y="216468"/>
                </a:cubicBezTo>
                <a:cubicBezTo>
                  <a:pt x="529211" y="219192"/>
                  <a:pt x="528795" y="223323"/>
                  <a:pt x="525569" y="226312"/>
                </a:cubicBezTo>
                <a:cubicBezTo>
                  <a:pt x="510264" y="240439"/>
                  <a:pt x="494937" y="254529"/>
                  <a:pt x="479625" y="268648"/>
                </a:cubicBezTo>
                <a:cubicBezTo>
                  <a:pt x="473223" y="274540"/>
                  <a:pt x="466850" y="280454"/>
                  <a:pt x="460462" y="286360"/>
                </a:cubicBezTo>
                <a:cubicBezTo>
                  <a:pt x="460584" y="286626"/>
                  <a:pt x="460706" y="286899"/>
                  <a:pt x="460828" y="287165"/>
                </a:cubicBezTo>
                <a:cubicBezTo>
                  <a:pt x="462488" y="287079"/>
                  <a:pt x="464155" y="287065"/>
                  <a:pt x="465808" y="286892"/>
                </a:cubicBezTo>
                <a:cubicBezTo>
                  <a:pt x="496044" y="283680"/>
                  <a:pt x="521696" y="270941"/>
                  <a:pt x="542950" y="249363"/>
                </a:cubicBezTo>
                <a:cubicBezTo>
                  <a:pt x="563852" y="228137"/>
                  <a:pt x="577512" y="202529"/>
                  <a:pt x="587284" y="174671"/>
                </a:cubicBezTo>
                <a:cubicBezTo>
                  <a:pt x="589331" y="168844"/>
                  <a:pt x="591006" y="162880"/>
                  <a:pt x="592946" y="156672"/>
                </a:cubicBezTo>
                <a:cubicBezTo>
                  <a:pt x="591868" y="156600"/>
                  <a:pt x="591279" y="156442"/>
                  <a:pt x="590740" y="156535"/>
                </a:cubicBezTo>
                <a:close/>
                <a:moveTo>
                  <a:pt x="72898" y="156205"/>
                </a:moveTo>
                <a:cubicBezTo>
                  <a:pt x="72941" y="157232"/>
                  <a:pt x="72883" y="157706"/>
                  <a:pt x="72998" y="158123"/>
                </a:cubicBezTo>
                <a:cubicBezTo>
                  <a:pt x="80794" y="186160"/>
                  <a:pt x="92384" y="212387"/>
                  <a:pt x="110348" y="235495"/>
                </a:cubicBezTo>
                <a:cubicBezTo>
                  <a:pt x="130539" y="261463"/>
                  <a:pt x="156133" y="279039"/>
                  <a:pt x="188848" y="285254"/>
                </a:cubicBezTo>
                <a:cubicBezTo>
                  <a:pt x="194050" y="286245"/>
                  <a:pt x="199353" y="286705"/>
                  <a:pt x="204605" y="287417"/>
                </a:cubicBezTo>
                <a:cubicBezTo>
                  <a:pt x="204181" y="285793"/>
                  <a:pt x="203520" y="285002"/>
                  <a:pt x="202773" y="284313"/>
                </a:cubicBezTo>
                <a:cubicBezTo>
                  <a:pt x="189322" y="271889"/>
                  <a:pt x="175871" y="259466"/>
                  <a:pt x="162406" y="247056"/>
                </a:cubicBezTo>
                <a:cubicBezTo>
                  <a:pt x="154839" y="240079"/>
                  <a:pt x="147266" y="233110"/>
                  <a:pt x="139664" y="226176"/>
                </a:cubicBezTo>
                <a:cubicBezTo>
                  <a:pt x="137508" y="224214"/>
                  <a:pt x="136316" y="221678"/>
                  <a:pt x="137458" y="219134"/>
                </a:cubicBezTo>
                <a:cubicBezTo>
                  <a:pt x="138277" y="217309"/>
                  <a:pt x="140390" y="215003"/>
                  <a:pt x="142071" y="214873"/>
                </a:cubicBezTo>
                <a:cubicBezTo>
                  <a:pt x="144327" y="214701"/>
                  <a:pt x="147245" y="215850"/>
                  <a:pt x="148983" y="217424"/>
                </a:cubicBezTo>
                <a:cubicBezTo>
                  <a:pt x="166889" y="233656"/>
                  <a:pt x="184616" y="250096"/>
                  <a:pt x="202399" y="266471"/>
                </a:cubicBezTo>
                <a:cubicBezTo>
                  <a:pt x="205353" y="269202"/>
                  <a:pt x="208342" y="271882"/>
                  <a:pt x="211783" y="275015"/>
                </a:cubicBezTo>
                <a:cubicBezTo>
                  <a:pt x="211712" y="273657"/>
                  <a:pt x="211726" y="273075"/>
                  <a:pt x="211640" y="272500"/>
                </a:cubicBezTo>
                <a:cubicBezTo>
                  <a:pt x="206330" y="236645"/>
                  <a:pt x="188338" y="208694"/>
                  <a:pt x="158741" y="188093"/>
                </a:cubicBezTo>
                <a:cubicBezTo>
                  <a:pt x="137587" y="173371"/>
                  <a:pt x="113811" y="164877"/>
                  <a:pt x="88849" y="159359"/>
                </a:cubicBezTo>
                <a:cubicBezTo>
                  <a:pt x="83647" y="158209"/>
                  <a:pt x="78402" y="157290"/>
                  <a:pt x="72898" y="156205"/>
                </a:cubicBezTo>
                <a:close/>
                <a:moveTo>
                  <a:pt x="356705" y="109816"/>
                </a:moveTo>
                <a:cubicBezTo>
                  <a:pt x="340969" y="116692"/>
                  <a:pt x="325118" y="116814"/>
                  <a:pt x="309375" y="109852"/>
                </a:cubicBezTo>
                <a:cubicBezTo>
                  <a:pt x="307004" y="108803"/>
                  <a:pt x="305567" y="109076"/>
                  <a:pt x="303699" y="110757"/>
                </a:cubicBezTo>
                <a:cubicBezTo>
                  <a:pt x="291864" y="121413"/>
                  <a:pt x="280145" y="132206"/>
                  <a:pt x="267973" y="142459"/>
                </a:cubicBezTo>
                <a:cubicBezTo>
                  <a:pt x="253308" y="154804"/>
                  <a:pt x="246036" y="170080"/>
                  <a:pt x="246941" y="189344"/>
                </a:cubicBezTo>
                <a:cubicBezTo>
                  <a:pt x="247351" y="198067"/>
                  <a:pt x="246985" y="206826"/>
                  <a:pt x="247013" y="215563"/>
                </a:cubicBezTo>
                <a:cubicBezTo>
                  <a:pt x="247056" y="229093"/>
                  <a:pt x="246769" y="242637"/>
                  <a:pt x="247301" y="256153"/>
                </a:cubicBezTo>
                <a:cubicBezTo>
                  <a:pt x="247868" y="270847"/>
                  <a:pt x="260385" y="284334"/>
                  <a:pt x="275396" y="286777"/>
                </a:cubicBezTo>
                <a:cubicBezTo>
                  <a:pt x="275396" y="285074"/>
                  <a:pt x="275396" y="283659"/>
                  <a:pt x="275396" y="282243"/>
                </a:cubicBezTo>
                <a:cubicBezTo>
                  <a:pt x="275396" y="259487"/>
                  <a:pt x="275396" y="236738"/>
                  <a:pt x="275396" y="213982"/>
                </a:cubicBezTo>
                <a:cubicBezTo>
                  <a:pt x="275396" y="203563"/>
                  <a:pt x="275324" y="193145"/>
                  <a:pt x="275460" y="182726"/>
                </a:cubicBezTo>
                <a:cubicBezTo>
                  <a:pt x="275525" y="178113"/>
                  <a:pt x="277997" y="175598"/>
                  <a:pt x="281841" y="175620"/>
                </a:cubicBezTo>
                <a:cubicBezTo>
                  <a:pt x="285857" y="175641"/>
                  <a:pt x="288171" y="178328"/>
                  <a:pt x="288221" y="183049"/>
                </a:cubicBezTo>
                <a:cubicBezTo>
                  <a:pt x="288229" y="184005"/>
                  <a:pt x="288221" y="184968"/>
                  <a:pt x="288221" y="185923"/>
                </a:cubicBezTo>
                <a:cubicBezTo>
                  <a:pt x="288221" y="264122"/>
                  <a:pt x="288243" y="342320"/>
                  <a:pt x="288150" y="420518"/>
                </a:cubicBezTo>
                <a:cubicBezTo>
                  <a:pt x="288142" y="423989"/>
                  <a:pt x="289098" y="424980"/>
                  <a:pt x="292554" y="424901"/>
                </a:cubicBezTo>
                <a:cubicBezTo>
                  <a:pt x="302492" y="424672"/>
                  <a:pt x="312436" y="424657"/>
                  <a:pt x="322366" y="424887"/>
                </a:cubicBezTo>
                <a:cubicBezTo>
                  <a:pt x="325894" y="424966"/>
                  <a:pt x="326771" y="423838"/>
                  <a:pt x="326757" y="420425"/>
                </a:cubicBezTo>
                <a:cubicBezTo>
                  <a:pt x="326613" y="394687"/>
                  <a:pt x="326649" y="368956"/>
                  <a:pt x="326649" y="343218"/>
                </a:cubicBezTo>
                <a:cubicBezTo>
                  <a:pt x="326649" y="319765"/>
                  <a:pt x="326670" y="296305"/>
                  <a:pt x="326685" y="272852"/>
                </a:cubicBezTo>
                <a:cubicBezTo>
                  <a:pt x="326685" y="271056"/>
                  <a:pt x="326598" y="269252"/>
                  <a:pt x="326757" y="267463"/>
                </a:cubicBezTo>
                <a:cubicBezTo>
                  <a:pt x="327066" y="263856"/>
                  <a:pt x="329695" y="261636"/>
                  <a:pt x="333310" y="261779"/>
                </a:cubicBezTo>
                <a:cubicBezTo>
                  <a:pt x="337197" y="261930"/>
                  <a:pt x="339345" y="264625"/>
                  <a:pt x="339352" y="269547"/>
                </a:cubicBezTo>
                <a:cubicBezTo>
                  <a:pt x="339360" y="293359"/>
                  <a:pt x="339331" y="317171"/>
                  <a:pt x="339331" y="340991"/>
                </a:cubicBezTo>
                <a:cubicBezTo>
                  <a:pt x="339331" y="367332"/>
                  <a:pt x="339352" y="393681"/>
                  <a:pt x="339367" y="420023"/>
                </a:cubicBezTo>
                <a:cubicBezTo>
                  <a:pt x="339367" y="424786"/>
                  <a:pt x="339374" y="424808"/>
                  <a:pt x="343973" y="424815"/>
                </a:cubicBezTo>
                <a:cubicBezTo>
                  <a:pt x="353673" y="424830"/>
                  <a:pt x="363373" y="424830"/>
                  <a:pt x="373073" y="424830"/>
                </a:cubicBezTo>
                <a:cubicBezTo>
                  <a:pt x="377751" y="424830"/>
                  <a:pt x="377758" y="424815"/>
                  <a:pt x="377758" y="420109"/>
                </a:cubicBezTo>
                <a:cubicBezTo>
                  <a:pt x="377765" y="377377"/>
                  <a:pt x="377773" y="334646"/>
                  <a:pt x="377773" y="291915"/>
                </a:cubicBezTo>
                <a:cubicBezTo>
                  <a:pt x="377773" y="256232"/>
                  <a:pt x="377758" y="220542"/>
                  <a:pt x="377765" y="184860"/>
                </a:cubicBezTo>
                <a:cubicBezTo>
                  <a:pt x="377765" y="183423"/>
                  <a:pt x="377708" y="181964"/>
                  <a:pt x="377959" y="180563"/>
                </a:cubicBezTo>
                <a:cubicBezTo>
                  <a:pt x="378477" y="177624"/>
                  <a:pt x="381157" y="175584"/>
                  <a:pt x="384146" y="175634"/>
                </a:cubicBezTo>
                <a:cubicBezTo>
                  <a:pt x="387444" y="175691"/>
                  <a:pt x="389923" y="177804"/>
                  <a:pt x="390304" y="180994"/>
                </a:cubicBezTo>
                <a:cubicBezTo>
                  <a:pt x="390455" y="182295"/>
                  <a:pt x="390390" y="183624"/>
                  <a:pt x="390383" y="184939"/>
                </a:cubicBezTo>
                <a:cubicBezTo>
                  <a:pt x="390333" y="217747"/>
                  <a:pt x="390268" y="250563"/>
                  <a:pt x="390232" y="283371"/>
                </a:cubicBezTo>
                <a:cubicBezTo>
                  <a:pt x="390232" y="284499"/>
                  <a:pt x="390498" y="285620"/>
                  <a:pt x="390685" y="287086"/>
                </a:cubicBezTo>
                <a:cubicBezTo>
                  <a:pt x="393494" y="286296"/>
                  <a:pt x="396088" y="286008"/>
                  <a:pt x="398251" y="284880"/>
                </a:cubicBezTo>
                <a:cubicBezTo>
                  <a:pt x="411659" y="277882"/>
                  <a:pt x="419081" y="267104"/>
                  <a:pt x="419009" y="251590"/>
                </a:cubicBezTo>
                <a:cubicBezTo>
                  <a:pt x="418916" y="229194"/>
                  <a:pt x="419009" y="206804"/>
                  <a:pt x="418952" y="184407"/>
                </a:cubicBezTo>
                <a:cubicBezTo>
                  <a:pt x="418916" y="168635"/>
                  <a:pt x="412686" y="155637"/>
                  <a:pt x="400967" y="145211"/>
                </a:cubicBezTo>
                <a:cubicBezTo>
                  <a:pt x="387997" y="133671"/>
                  <a:pt x="374963" y="122211"/>
                  <a:pt x="362051" y="110614"/>
                </a:cubicBezTo>
                <a:cubicBezTo>
                  <a:pt x="360255" y="109004"/>
                  <a:pt x="358940" y="108839"/>
                  <a:pt x="356705" y="109816"/>
                </a:cubicBezTo>
                <a:close/>
                <a:moveTo>
                  <a:pt x="333087" y="12727"/>
                </a:moveTo>
                <a:cubicBezTo>
                  <a:pt x="308520" y="12655"/>
                  <a:pt x="288308" y="32825"/>
                  <a:pt x="288250" y="57471"/>
                </a:cubicBezTo>
                <a:cubicBezTo>
                  <a:pt x="288193" y="81829"/>
                  <a:pt x="308319" y="102099"/>
                  <a:pt x="332720" y="102250"/>
                </a:cubicBezTo>
                <a:cubicBezTo>
                  <a:pt x="357129" y="102401"/>
                  <a:pt x="377636" y="82260"/>
                  <a:pt x="377751" y="58017"/>
                </a:cubicBezTo>
                <a:cubicBezTo>
                  <a:pt x="377873" y="33112"/>
                  <a:pt x="357840" y="12799"/>
                  <a:pt x="333087" y="12727"/>
                </a:cubicBezTo>
                <a:close/>
                <a:moveTo>
                  <a:pt x="335996" y="96"/>
                </a:moveTo>
                <a:cubicBezTo>
                  <a:pt x="349944" y="895"/>
                  <a:pt x="363704" y="6714"/>
                  <a:pt x="374288" y="17355"/>
                </a:cubicBezTo>
                <a:cubicBezTo>
                  <a:pt x="393997" y="37165"/>
                  <a:pt x="398711" y="75420"/>
                  <a:pt x="370875" y="101201"/>
                </a:cubicBezTo>
                <a:cubicBezTo>
                  <a:pt x="375229" y="105110"/>
                  <a:pt x="379547" y="109018"/>
                  <a:pt x="383895" y="112898"/>
                </a:cubicBezTo>
                <a:cubicBezTo>
                  <a:pt x="393092" y="121111"/>
                  <a:pt x="402418" y="129188"/>
                  <a:pt x="411479" y="137544"/>
                </a:cubicBezTo>
                <a:cubicBezTo>
                  <a:pt x="424866" y="149882"/>
                  <a:pt x="431555" y="165445"/>
                  <a:pt x="431814" y="183495"/>
                </a:cubicBezTo>
                <a:cubicBezTo>
                  <a:pt x="432101" y="203844"/>
                  <a:pt x="431728" y="224207"/>
                  <a:pt x="431656" y="244563"/>
                </a:cubicBezTo>
                <a:cubicBezTo>
                  <a:pt x="431641" y="248616"/>
                  <a:pt x="432094" y="252704"/>
                  <a:pt x="431649" y="256699"/>
                </a:cubicBezTo>
                <a:cubicBezTo>
                  <a:pt x="429773" y="273326"/>
                  <a:pt x="422006" y="286368"/>
                  <a:pt x="407031" y="294358"/>
                </a:cubicBezTo>
                <a:cubicBezTo>
                  <a:pt x="402577" y="296736"/>
                  <a:pt x="397496" y="297994"/>
                  <a:pt x="392639" y="299553"/>
                </a:cubicBezTo>
                <a:cubicBezTo>
                  <a:pt x="390821" y="300135"/>
                  <a:pt x="390318" y="300925"/>
                  <a:pt x="390325" y="302844"/>
                </a:cubicBezTo>
                <a:cubicBezTo>
                  <a:pt x="390405" y="342119"/>
                  <a:pt x="390440" y="381401"/>
                  <a:pt x="390340" y="420676"/>
                </a:cubicBezTo>
                <a:cubicBezTo>
                  <a:pt x="390333" y="423939"/>
                  <a:pt x="391152" y="425218"/>
                  <a:pt x="394515" y="424894"/>
                </a:cubicBezTo>
                <a:cubicBezTo>
                  <a:pt x="397360" y="424621"/>
                  <a:pt x="400270" y="424672"/>
                  <a:pt x="403130" y="424873"/>
                </a:cubicBezTo>
                <a:cubicBezTo>
                  <a:pt x="405896" y="425067"/>
                  <a:pt x="406600" y="423896"/>
                  <a:pt x="406572" y="421316"/>
                </a:cubicBezTo>
                <a:cubicBezTo>
                  <a:pt x="406464" y="411616"/>
                  <a:pt x="406528" y="401915"/>
                  <a:pt x="406528" y="392215"/>
                </a:cubicBezTo>
                <a:cubicBezTo>
                  <a:pt x="406528" y="369344"/>
                  <a:pt x="406586" y="346466"/>
                  <a:pt x="406449" y="323595"/>
                </a:cubicBezTo>
                <a:cubicBezTo>
                  <a:pt x="406428" y="320024"/>
                  <a:pt x="407585" y="317495"/>
                  <a:pt x="410164" y="315152"/>
                </a:cubicBezTo>
                <a:cubicBezTo>
                  <a:pt x="419304" y="306875"/>
                  <a:pt x="428379" y="298525"/>
                  <a:pt x="437325" y="290032"/>
                </a:cubicBezTo>
                <a:cubicBezTo>
                  <a:pt x="438618" y="288803"/>
                  <a:pt x="439689" y="286698"/>
                  <a:pt x="439775" y="284952"/>
                </a:cubicBezTo>
                <a:cubicBezTo>
                  <a:pt x="440479" y="270021"/>
                  <a:pt x="443253" y="255499"/>
                  <a:pt x="448556" y="241560"/>
                </a:cubicBezTo>
                <a:cubicBezTo>
                  <a:pt x="460785" y="209419"/>
                  <a:pt x="482866" y="185880"/>
                  <a:pt x="512642" y="169275"/>
                </a:cubicBezTo>
                <a:cubicBezTo>
                  <a:pt x="537518" y="155400"/>
                  <a:pt x="564463" y="147783"/>
                  <a:pt x="592414" y="143336"/>
                </a:cubicBezTo>
                <a:cubicBezTo>
                  <a:pt x="594541" y="142998"/>
                  <a:pt x="596675" y="142739"/>
                  <a:pt x="598809" y="142445"/>
                </a:cubicBezTo>
                <a:cubicBezTo>
                  <a:pt x="605348" y="141539"/>
                  <a:pt x="608624" y="144622"/>
                  <a:pt x="607173" y="151096"/>
                </a:cubicBezTo>
                <a:cubicBezTo>
                  <a:pt x="605398" y="159014"/>
                  <a:pt x="603314" y="166904"/>
                  <a:pt x="600799" y="174621"/>
                </a:cubicBezTo>
                <a:cubicBezTo>
                  <a:pt x="591077" y="204411"/>
                  <a:pt x="576951" y="231795"/>
                  <a:pt x="555431" y="254910"/>
                </a:cubicBezTo>
                <a:cubicBezTo>
                  <a:pt x="526847" y="285599"/>
                  <a:pt x="491503" y="300746"/>
                  <a:pt x="449554" y="300322"/>
                </a:cubicBezTo>
                <a:cubicBezTo>
                  <a:pt x="446565" y="300293"/>
                  <a:pt x="444388" y="301069"/>
                  <a:pt x="442225" y="303124"/>
                </a:cubicBezTo>
                <a:cubicBezTo>
                  <a:pt x="435550" y="309483"/>
                  <a:pt x="428724" y="315684"/>
                  <a:pt x="421869" y="321842"/>
                </a:cubicBezTo>
                <a:cubicBezTo>
                  <a:pt x="419965" y="323559"/>
                  <a:pt x="419067" y="325334"/>
                  <a:pt x="419089" y="328014"/>
                </a:cubicBezTo>
                <a:cubicBezTo>
                  <a:pt x="419218" y="344900"/>
                  <a:pt x="419160" y="361785"/>
                  <a:pt x="419168" y="378671"/>
                </a:cubicBezTo>
                <a:cubicBezTo>
                  <a:pt x="419139" y="379598"/>
                  <a:pt x="419239" y="380539"/>
                  <a:pt x="419333" y="382134"/>
                </a:cubicBezTo>
                <a:cubicBezTo>
                  <a:pt x="427855" y="379605"/>
                  <a:pt x="435780" y="376954"/>
                  <a:pt x="443871" y="374956"/>
                </a:cubicBezTo>
                <a:cubicBezTo>
                  <a:pt x="449418" y="373584"/>
                  <a:pt x="452831" y="370882"/>
                  <a:pt x="455885" y="365737"/>
                </a:cubicBezTo>
                <a:cubicBezTo>
                  <a:pt x="479927" y="325147"/>
                  <a:pt x="516091" y="303347"/>
                  <a:pt x="562702" y="298417"/>
                </a:cubicBezTo>
                <a:cubicBezTo>
                  <a:pt x="591480" y="295371"/>
                  <a:pt x="619488" y="299740"/>
                  <a:pt x="647109" y="307528"/>
                </a:cubicBezTo>
                <a:cubicBezTo>
                  <a:pt x="651370" y="308728"/>
                  <a:pt x="655595" y="310036"/>
                  <a:pt x="659798" y="311423"/>
                </a:cubicBezTo>
                <a:cubicBezTo>
                  <a:pt x="665583" y="313327"/>
                  <a:pt x="667070" y="317732"/>
                  <a:pt x="663334" y="322546"/>
                </a:cubicBezTo>
                <a:cubicBezTo>
                  <a:pt x="650924" y="338526"/>
                  <a:pt x="636432" y="352430"/>
                  <a:pt x="620437" y="364746"/>
                </a:cubicBezTo>
                <a:cubicBezTo>
                  <a:pt x="599657" y="380755"/>
                  <a:pt x="576994" y="393121"/>
                  <a:pt x="551285" y="399314"/>
                </a:cubicBezTo>
                <a:cubicBezTo>
                  <a:pt x="517650" y="407419"/>
                  <a:pt x="485488" y="403065"/>
                  <a:pt x="454714" y="387631"/>
                </a:cubicBezTo>
                <a:cubicBezTo>
                  <a:pt x="452386" y="386467"/>
                  <a:pt x="450359" y="386201"/>
                  <a:pt x="447902" y="386963"/>
                </a:cubicBezTo>
                <a:cubicBezTo>
                  <a:pt x="439229" y="389672"/>
                  <a:pt x="430528" y="392316"/>
                  <a:pt x="421783" y="394788"/>
                </a:cubicBezTo>
                <a:cubicBezTo>
                  <a:pt x="419570" y="395413"/>
                  <a:pt x="419060" y="396512"/>
                  <a:pt x="419089" y="398610"/>
                </a:cubicBezTo>
                <a:cubicBezTo>
                  <a:pt x="419189" y="406155"/>
                  <a:pt x="419254" y="413699"/>
                  <a:pt x="419067" y="421244"/>
                </a:cubicBezTo>
                <a:cubicBezTo>
                  <a:pt x="418995" y="424118"/>
                  <a:pt x="419915" y="424894"/>
                  <a:pt x="422724" y="424887"/>
                </a:cubicBezTo>
                <a:cubicBezTo>
                  <a:pt x="444640" y="424794"/>
                  <a:pt x="466555" y="424837"/>
                  <a:pt x="488470" y="424858"/>
                </a:cubicBezTo>
                <a:cubicBezTo>
                  <a:pt x="494370" y="424866"/>
                  <a:pt x="496504" y="426956"/>
                  <a:pt x="496504" y="432841"/>
                </a:cubicBezTo>
                <a:cubicBezTo>
                  <a:pt x="496518" y="449605"/>
                  <a:pt x="496504" y="466368"/>
                  <a:pt x="496475" y="483139"/>
                </a:cubicBezTo>
                <a:cubicBezTo>
                  <a:pt x="496468" y="488521"/>
                  <a:pt x="494240" y="490827"/>
                  <a:pt x="488887" y="490921"/>
                </a:cubicBezTo>
                <a:cubicBezTo>
                  <a:pt x="484339" y="491007"/>
                  <a:pt x="479783" y="491100"/>
                  <a:pt x="475242" y="490906"/>
                </a:cubicBezTo>
                <a:cubicBezTo>
                  <a:pt x="472325" y="490784"/>
                  <a:pt x="471168" y="491661"/>
                  <a:pt x="471319" y="494729"/>
                </a:cubicBezTo>
                <a:cubicBezTo>
                  <a:pt x="471549" y="499385"/>
                  <a:pt x="471376" y="504070"/>
                  <a:pt x="471376" y="508740"/>
                </a:cubicBezTo>
                <a:cubicBezTo>
                  <a:pt x="471376" y="560353"/>
                  <a:pt x="471362" y="611965"/>
                  <a:pt x="471384" y="663578"/>
                </a:cubicBezTo>
                <a:cubicBezTo>
                  <a:pt x="471391" y="682490"/>
                  <a:pt x="457868" y="696271"/>
                  <a:pt x="438920" y="696451"/>
                </a:cubicBezTo>
                <a:cubicBezTo>
                  <a:pt x="430176" y="696537"/>
                  <a:pt x="421438" y="696465"/>
                  <a:pt x="412694" y="696465"/>
                </a:cubicBezTo>
                <a:cubicBezTo>
                  <a:pt x="351381" y="696465"/>
                  <a:pt x="290068" y="696465"/>
                  <a:pt x="228755" y="696465"/>
                </a:cubicBezTo>
                <a:cubicBezTo>
                  <a:pt x="207796" y="696465"/>
                  <a:pt x="194625" y="683352"/>
                  <a:pt x="194625" y="662385"/>
                </a:cubicBezTo>
                <a:cubicBezTo>
                  <a:pt x="194610" y="606821"/>
                  <a:pt x="194618" y="551256"/>
                  <a:pt x="194618" y="495692"/>
                </a:cubicBezTo>
                <a:cubicBezTo>
                  <a:pt x="194618" y="490964"/>
                  <a:pt x="194610" y="490957"/>
                  <a:pt x="189983" y="490949"/>
                </a:cubicBezTo>
                <a:cubicBezTo>
                  <a:pt x="185672" y="490949"/>
                  <a:pt x="181361" y="490978"/>
                  <a:pt x="177049" y="490978"/>
                </a:cubicBezTo>
                <a:cubicBezTo>
                  <a:pt x="172271" y="490978"/>
                  <a:pt x="169864" y="488880"/>
                  <a:pt x="169814" y="484059"/>
                </a:cubicBezTo>
                <a:cubicBezTo>
                  <a:pt x="169634" y="466591"/>
                  <a:pt x="169555" y="449116"/>
                  <a:pt x="169555" y="431641"/>
                </a:cubicBezTo>
                <a:cubicBezTo>
                  <a:pt x="169555" y="426885"/>
                  <a:pt x="171847" y="424873"/>
                  <a:pt x="176848" y="424866"/>
                </a:cubicBezTo>
                <a:cubicBezTo>
                  <a:pt x="198526" y="424837"/>
                  <a:pt x="220198" y="424743"/>
                  <a:pt x="241876" y="424930"/>
                </a:cubicBezTo>
                <a:cubicBezTo>
                  <a:pt x="245634" y="424966"/>
                  <a:pt x="246518" y="423831"/>
                  <a:pt x="246381" y="420281"/>
                </a:cubicBezTo>
                <a:cubicBezTo>
                  <a:pt x="246108" y="412988"/>
                  <a:pt x="246245" y="405673"/>
                  <a:pt x="246338" y="398373"/>
                </a:cubicBezTo>
                <a:cubicBezTo>
                  <a:pt x="246367" y="396368"/>
                  <a:pt x="245734" y="395413"/>
                  <a:pt x="243730" y="394845"/>
                </a:cubicBezTo>
                <a:cubicBezTo>
                  <a:pt x="234647" y="392244"/>
                  <a:pt x="225637" y="389391"/>
                  <a:pt x="216533" y="386855"/>
                </a:cubicBezTo>
                <a:cubicBezTo>
                  <a:pt x="215003" y="386431"/>
                  <a:pt x="212926" y="386675"/>
                  <a:pt x="211496" y="387394"/>
                </a:cubicBezTo>
                <a:cubicBezTo>
                  <a:pt x="167787" y="409209"/>
                  <a:pt x="124086" y="408354"/>
                  <a:pt x="80600" y="387027"/>
                </a:cubicBezTo>
                <a:cubicBezTo>
                  <a:pt x="49667" y="371859"/>
                  <a:pt x="24138" y="349879"/>
                  <a:pt x="2596" y="323164"/>
                </a:cubicBezTo>
                <a:cubicBezTo>
                  <a:pt x="-1967" y="317502"/>
                  <a:pt x="-436" y="313341"/>
                  <a:pt x="6569" y="311085"/>
                </a:cubicBezTo>
                <a:cubicBezTo>
                  <a:pt x="31409" y="303081"/>
                  <a:pt x="56738" y="297598"/>
                  <a:pt x="82943" y="297469"/>
                </a:cubicBezTo>
                <a:cubicBezTo>
                  <a:pt x="127262" y="297246"/>
                  <a:pt x="165790" y="311128"/>
                  <a:pt x="195264" y="345489"/>
                </a:cubicBezTo>
                <a:cubicBezTo>
                  <a:pt x="201602" y="352875"/>
                  <a:pt x="206380" y="361591"/>
                  <a:pt x="211927" y="369668"/>
                </a:cubicBezTo>
                <a:cubicBezTo>
                  <a:pt x="212696" y="370781"/>
                  <a:pt x="213558" y="372276"/>
                  <a:pt x="214679" y="372635"/>
                </a:cubicBezTo>
                <a:cubicBezTo>
                  <a:pt x="224911" y="375890"/>
                  <a:pt x="235215" y="378929"/>
                  <a:pt x="245957" y="382170"/>
                </a:cubicBezTo>
                <a:cubicBezTo>
                  <a:pt x="246101" y="380769"/>
                  <a:pt x="246288" y="379770"/>
                  <a:pt x="246288" y="378779"/>
                </a:cubicBezTo>
                <a:cubicBezTo>
                  <a:pt x="246309" y="361656"/>
                  <a:pt x="246367" y="344526"/>
                  <a:pt x="246216" y="327403"/>
                </a:cubicBezTo>
                <a:cubicBezTo>
                  <a:pt x="246201" y="325736"/>
                  <a:pt x="245303" y="323645"/>
                  <a:pt x="244103" y="322503"/>
                </a:cubicBezTo>
                <a:cubicBezTo>
                  <a:pt x="236832" y="315555"/>
                  <a:pt x="229424" y="308750"/>
                  <a:pt x="221879" y="302104"/>
                </a:cubicBezTo>
                <a:cubicBezTo>
                  <a:pt x="220629" y="301004"/>
                  <a:pt x="218466" y="300444"/>
                  <a:pt x="216727" y="300465"/>
                </a:cubicBezTo>
                <a:cubicBezTo>
                  <a:pt x="190421" y="300731"/>
                  <a:pt x="165675" y="295004"/>
                  <a:pt x="142890" y="281582"/>
                </a:cubicBezTo>
                <a:cubicBezTo>
                  <a:pt x="122390" y="269504"/>
                  <a:pt x="106115" y="252984"/>
                  <a:pt x="92916" y="233375"/>
                </a:cubicBezTo>
                <a:cubicBezTo>
                  <a:pt x="76282" y="208679"/>
                  <a:pt x="65166" y="181583"/>
                  <a:pt x="58505" y="152612"/>
                </a:cubicBezTo>
                <a:cubicBezTo>
                  <a:pt x="58239" y="151448"/>
                  <a:pt x="58045" y="150255"/>
                  <a:pt x="57988" y="149062"/>
                </a:cubicBezTo>
                <a:cubicBezTo>
                  <a:pt x="57772" y="144636"/>
                  <a:pt x="60754" y="141611"/>
                  <a:pt x="65145" y="142222"/>
                </a:cubicBezTo>
                <a:cubicBezTo>
                  <a:pt x="105016" y="147755"/>
                  <a:pt x="143005" y="158526"/>
                  <a:pt x="175038" y="184285"/>
                </a:cubicBezTo>
                <a:cubicBezTo>
                  <a:pt x="205539" y="208809"/>
                  <a:pt x="222339" y="240841"/>
                  <a:pt x="225069" y="279973"/>
                </a:cubicBezTo>
                <a:cubicBezTo>
                  <a:pt x="225450" y="285390"/>
                  <a:pt x="226751" y="289508"/>
                  <a:pt x="231134" y="293165"/>
                </a:cubicBezTo>
                <a:cubicBezTo>
                  <a:pt x="239390" y="300070"/>
                  <a:pt x="247021" y="307715"/>
                  <a:pt x="255047" y="314901"/>
                </a:cubicBezTo>
                <a:cubicBezTo>
                  <a:pt x="257849" y="317408"/>
                  <a:pt x="259027" y="320132"/>
                  <a:pt x="259013" y="323961"/>
                </a:cubicBezTo>
                <a:cubicBezTo>
                  <a:pt x="258876" y="356051"/>
                  <a:pt x="258977" y="388148"/>
                  <a:pt x="258855" y="420238"/>
                </a:cubicBezTo>
                <a:cubicBezTo>
                  <a:pt x="258840" y="423730"/>
                  <a:pt x="259588" y="425340"/>
                  <a:pt x="263396" y="424916"/>
                </a:cubicBezTo>
                <a:cubicBezTo>
                  <a:pt x="266234" y="424592"/>
                  <a:pt x="269144" y="424693"/>
                  <a:pt x="272004" y="424894"/>
                </a:cubicBezTo>
                <a:cubicBezTo>
                  <a:pt x="274749" y="425081"/>
                  <a:pt x="275467" y="423967"/>
                  <a:pt x="275453" y="421366"/>
                </a:cubicBezTo>
                <a:cubicBezTo>
                  <a:pt x="275352" y="408555"/>
                  <a:pt x="275424" y="395743"/>
                  <a:pt x="275424" y="382932"/>
                </a:cubicBezTo>
                <a:cubicBezTo>
                  <a:pt x="275424" y="356827"/>
                  <a:pt x="275374" y="330723"/>
                  <a:pt x="275467" y="304611"/>
                </a:cubicBezTo>
                <a:cubicBezTo>
                  <a:pt x="275482" y="301414"/>
                  <a:pt x="274929" y="299898"/>
                  <a:pt x="271278" y="299143"/>
                </a:cubicBezTo>
                <a:cubicBezTo>
                  <a:pt x="250398" y="294818"/>
                  <a:pt x="234561" y="275863"/>
                  <a:pt x="234295" y="254529"/>
                </a:cubicBezTo>
                <a:cubicBezTo>
                  <a:pt x="233986" y="229984"/>
                  <a:pt x="233807" y="205424"/>
                  <a:pt x="234389" y="180886"/>
                </a:cubicBezTo>
                <a:cubicBezTo>
                  <a:pt x="234820" y="162901"/>
                  <a:pt x="242745" y="147941"/>
                  <a:pt x="256146" y="135956"/>
                </a:cubicBezTo>
                <a:cubicBezTo>
                  <a:pt x="268462" y="124941"/>
                  <a:pt x="280828" y="113991"/>
                  <a:pt x="293187" y="103019"/>
                </a:cubicBezTo>
                <a:cubicBezTo>
                  <a:pt x="293804" y="102465"/>
                  <a:pt x="294494" y="101998"/>
                  <a:pt x="295457" y="101258"/>
                </a:cubicBezTo>
                <a:cubicBezTo>
                  <a:pt x="280188" y="87074"/>
                  <a:pt x="273499" y="69930"/>
                  <a:pt x="276049" y="49660"/>
                </a:cubicBezTo>
                <a:cubicBezTo>
                  <a:pt x="277918" y="34794"/>
                  <a:pt x="285024" y="22564"/>
                  <a:pt x="296571" y="12950"/>
                </a:cubicBezTo>
                <a:cubicBezTo>
                  <a:pt x="307910" y="3516"/>
                  <a:pt x="322047" y="-704"/>
                  <a:pt x="335996" y="96"/>
                </a:cubicBezTo>
                <a:close/>
              </a:path>
            </a:pathLst>
          </a:custGeom>
          <a:solidFill>
            <a:schemeClr val="bg1"/>
          </a:solidFill>
          <a:ln w="71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itle 1">
            <a:extLst>
              <a:ext uri="{FF2B5EF4-FFF2-40B4-BE49-F238E27FC236}">
                <a16:creationId xmlns:a16="http://schemas.microsoft.com/office/drawing/2014/main" id="{78B13A33-F73A-C321-1C32-AC704A9E15DC}"/>
              </a:ext>
            </a:extLst>
          </p:cNvPr>
          <p:cNvSpPr>
            <a:spLocks noGrp="1"/>
          </p:cNvSpPr>
          <p:nvPr>
            <p:ph type="title"/>
          </p:nvPr>
        </p:nvSpPr>
        <p:spPr>
          <a:xfrm>
            <a:off x="1163027" y="193792"/>
            <a:ext cx="6817945" cy="594360"/>
          </a:xfrm>
          <a:prstGeom prst="roundRect">
            <a:avLst/>
          </a:prstGeom>
          <a:solidFill>
            <a:schemeClr val="bg1"/>
          </a:solidFill>
        </p:spPr>
        <p:txBody>
          <a:bodyPr/>
          <a:lstStyle/>
          <a:p>
            <a:r>
              <a:rPr lang="en-US" sz="2800" b="0" dirty="0">
                <a:latin typeface="Montserrat" pitchFamily="2" charset="77"/>
              </a:rPr>
              <a:t>Advantages of Peer Education</a:t>
            </a:r>
          </a:p>
        </p:txBody>
      </p:sp>
      <p:sp>
        <p:nvSpPr>
          <p:cNvPr id="13" name="TextBox 12">
            <a:extLst>
              <a:ext uri="{FF2B5EF4-FFF2-40B4-BE49-F238E27FC236}">
                <a16:creationId xmlns:a16="http://schemas.microsoft.com/office/drawing/2014/main" id="{ABA51386-C554-46AA-9824-05E0CD264C06}"/>
              </a:ext>
            </a:extLst>
          </p:cNvPr>
          <p:cNvSpPr txBox="1"/>
          <p:nvPr/>
        </p:nvSpPr>
        <p:spPr>
          <a:xfrm>
            <a:off x="5504778" y="3253017"/>
            <a:ext cx="1536418" cy="615553"/>
          </a:xfrm>
          <a:prstGeom prst="rect">
            <a:avLst/>
          </a:prstGeom>
          <a:noFill/>
        </p:spPr>
        <p:txBody>
          <a:bodyPr wrap="square" anchor="ctr">
            <a:spAutoFit/>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Calibri"/>
                <a:ea typeface="+mn-ea"/>
                <a:cs typeface="+mn-cs"/>
              </a:rPr>
              <a:t>Individual Development</a:t>
            </a:r>
          </a:p>
        </p:txBody>
      </p:sp>
      <p:sp>
        <p:nvSpPr>
          <p:cNvPr id="15" name="Date Placeholder 2">
            <a:extLst>
              <a:ext uri="{FF2B5EF4-FFF2-40B4-BE49-F238E27FC236}">
                <a16:creationId xmlns:a16="http://schemas.microsoft.com/office/drawing/2014/main" id="{B36773FE-DF24-FAB8-C5C2-139C1A8A3620}"/>
              </a:ext>
            </a:extLst>
          </p:cNvPr>
          <p:cNvSpPr txBox="1">
            <a:spLocks/>
          </p:cNvSpPr>
          <p:nvPr/>
        </p:nvSpPr>
        <p:spPr>
          <a:xfrm>
            <a:off x="76200" y="4769802"/>
            <a:ext cx="2133600" cy="357188"/>
          </a:xfrm>
          <a:prstGeom prst="rect">
            <a:avLst/>
          </a:prstGeom>
        </p:spPr>
        <p:txBody>
          <a:bodyPr vert="horz" lIns="91440" tIns="45720" rIns="91440" bIns="45720" rtlCol="0" anchor="ctr"/>
          <a:lstStyle>
            <a:defPPr>
              <a:defRPr lang="fr-FR"/>
            </a:defPPr>
            <a:lvl1pPr marL="0" algn="l"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dirty="0">
                <a:solidFill>
                  <a:srgbClr val="000000">
                    <a:tint val="75000"/>
                  </a:srgbClr>
                </a:solidFill>
                <a:cs typeface="Calibri" panose="020F0502020204030204" pitchFamily="34" charset="0"/>
              </a:rPr>
              <a:t>August 2023</a:t>
            </a:r>
            <a:endParaRPr lang="es-ES" altLang="en-US" dirty="0">
              <a:solidFill>
                <a:srgbClr val="000000">
                  <a:tint val="75000"/>
                </a:srgbClr>
              </a:solidFill>
              <a:cs typeface="Calibri" panose="020F0502020204030204" pitchFamily="34" charset="0"/>
            </a:endParaRPr>
          </a:p>
        </p:txBody>
      </p:sp>
      <p:sp>
        <p:nvSpPr>
          <p:cNvPr id="16" name="Slide Number Placeholder 6">
            <a:extLst>
              <a:ext uri="{FF2B5EF4-FFF2-40B4-BE49-F238E27FC236}">
                <a16:creationId xmlns:a16="http://schemas.microsoft.com/office/drawing/2014/main" id="{CC2EEA65-9884-2611-2941-C6324DC4412A}"/>
              </a:ext>
            </a:extLst>
          </p:cNvPr>
          <p:cNvSpPr txBox="1">
            <a:spLocks/>
          </p:cNvSpPr>
          <p:nvPr/>
        </p:nvSpPr>
        <p:spPr>
          <a:xfrm>
            <a:off x="6781800" y="4693444"/>
            <a:ext cx="2133600" cy="357188"/>
          </a:xfrm>
          <a:prstGeom prst="rect">
            <a:avLst/>
          </a:prstGeom>
        </p:spPr>
        <p:txBody>
          <a:bodyPr vert="horz" lIns="91440" tIns="45720" rIns="91440" bIns="45720" rtlCol="0" anchor="ctr"/>
          <a:lstStyle>
            <a:defPPr>
              <a:defRPr lang="fr-FR"/>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80827C-5B5F-7B4D-92B2-0BDEBFCC4BCD}" type="slidenum">
              <a:rPr lang="es-ES" altLang="en-US" smtClean="0">
                <a:solidFill>
                  <a:srgbClr val="000000">
                    <a:tint val="75000"/>
                  </a:srgbClr>
                </a:solidFill>
                <a:cs typeface="Calibri" panose="020F0502020204030204" pitchFamily="34" charset="0"/>
              </a:rPr>
              <a:pPr/>
              <a:t>14</a:t>
            </a:fld>
            <a:endParaRPr lang="es-ES" altLang="en-US" dirty="0">
              <a:solidFill>
                <a:srgbClr val="000000">
                  <a:tint val="75000"/>
                </a:srgbClr>
              </a:solidFill>
              <a:cs typeface="Calibri" panose="020F0502020204030204" pitchFamily="34" charset="0"/>
            </a:endParaRPr>
          </a:p>
        </p:txBody>
      </p:sp>
    </p:spTree>
    <p:extLst>
      <p:ext uri="{BB962C8B-B14F-4D97-AF65-F5344CB8AC3E}">
        <p14:creationId xmlns:p14="http://schemas.microsoft.com/office/powerpoint/2010/main" val="2710372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FD9356-3114-EDF1-8233-5701A50FA3C8}"/>
              </a:ext>
            </a:extLst>
          </p:cNvPr>
          <p:cNvSpPr>
            <a:spLocks noGrp="1"/>
          </p:cNvSpPr>
          <p:nvPr>
            <p:ph type="title"/>
          </p:nvPr>
        </p:nvSpPr>
        <p:spPr>
          <a:xfrm>
            <a:off x="480060" y="4082256"/>
            <a:ext cx="8183880" cy="762000"/>
          </a:xfrm>
        </p:spPr>
        <p:txBody>
          <a:bodyPr vert="horz" lIns="68580" tIns="34290" rIns="68580" bIns="34290" rtlCol="0" anchor="ctr">
            <a:noAutofit/>
          </a:bodyPr>
          <a:lstStyle/>
          <a:p>
            <a:pPr algn="ctr"/>
            <a:r>
              <a:rPr lang="en-US" sz="2800" dirty="0">
                <a:latin typeface="Montserrat" pitchFamily="2" charset="77"/>
              </a:rPr>
              <a:t>How Can Job Corps Support Suicide Prevention Using Peer Educators?</a:t>
            </a:r>
          </a:p>
        </p:txBody>
      </p:sp>
      <p:pic>
        <p:nvPicPr>
          <p:cNvPr id="9" name="Content Placeholder 8" descr="A group of people sitting on a bench&#10;&#10;Description automatically generated">
            <a:extLst>
              <a:ext uri="{FF2B5EF4-FFF2-40B4-BE49-F238E27FC236}">
                <a16:creationId xmlns:a16="http://schemas.microsoft.com/office/drawing/2014/main" id="{C3E9A7E1-94C5-86EF-A968-B6FDB4030173}"/>
              </a:ext>
            </a:extLst>
          </p:cNvPr>
          <p:cNvPicPr>
            <a:picLocks noChangeAspect="1"/>
          </p:cNvPicPr>
          <p:nvPr/>
        </p:nvPicPr>
        <p:blipFill rotWithShape="1">
          <a:blip r:embed="rId3"/>
          <a:srcRect l="3556" r="-1" b="-1"/>
          <a:stretch/>
        </p:blipFill>
        <p:spPr>
          <a:xfrm>
            <a:off x="480060" y="240031"/>
            <a:ext cx="8183880" cy="36275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Date Placeholder 1">
            <a:extLst>
              <a:ext uri="{FF2B5EF4-FFF2-40B4-BE49-F238E27FC236}">
                <a16:creationId xmlns:a16="http://schemas.microsoft.com/office/drawing/2014/main" id="{72CAA971-5AD4-9AAE-C3D7-A3F00DF1EA5C}"/>
              </a:ext>
            </a:extLst>
          </p:cNvPr>
          <p:cNvSpPr>
            <a:spLocks noGrp="1"/>
          </p:cNvSpPr>
          <p:nvPr>
            <p:ph type="dt" sz="half" idx="2"/>
          </p:nvPr>
        </p:nvSpPr>
        <p:spPr/>
        <p:txBody>
          <a:bodyPr/>
          <a:lstStyle/>
          <a:p>
            <a:r>
              <a:rPr lang="en-US" dirty="0"/>
              <a:t>August 2023</a:t>
            </a:r>
          </a:p>
        </p:txBody>
      </p:sp>
      <p:sp>
        <p:nvSpPr>
          <p:cNvPr id="5" name="Slide Number Placeholder 4">
            <a:extLst>
              <a:ext uri="{FF2B5EF4-FFF2-40B4-BE49-F238E27FC236}">
                <a16:creationId xmlns:a16="http://schemas.microsoft.com/office/drawing/2014/main" id="{6C793A84-002C-7EEB-0959-B5AF81599AD0}"/>
              </a:ext>
            </a:extLst>
          </p:cNvPr>
          <p:cNvSpPr>
            <a:spLocks noGrp="1"/>
          </p:cNvSpPr>
          <p:nvPr>
            <p:ph type="sldNum" sz="quarter" idx="4"/>
          </p:nvPr>
        </p:nvSpPr>
        <p:spPr/>
        <p:txBody>
          <a:bodyPr/>
          <a:lstStyle/>
          <a:p>
            <a:fld id="{46E5A671-CE41-4363-A714-D97DE2A6566F}" type="slidenum">
              <a:rPr lang="en-US" smtClean="0"/>
              <a:pPr/>
              <a:t>15</a:t>
            </a:fld>
            <a:endParaRPr lang="en-US" dirty="0"/>
          </a:p>
        </p:txBody>
      </p:sp>
    </p:spTree>
    <p:extLst>
      <p:ext uri="{BB962C8B-B14F-4D97-AF65-F5344CB8AC3E}">
        <p14:creationId xmlns:p14="http://schemas.microsoft.com/office/powerpoint/2010/main" val="798850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BA96-2FE8-ABEE-5875-1A3AEE716E91}"/>
              </a:ext>
            </a:extLst>
          </p:cNvPr>
          <p:cNvSpPr>
            <a:spLocks noGrp="1"/>
          </p:cNvSpPr>
          <p:nvPr>
            <p:ph type="title"/>
          </p:nvPr>
        </p:nvSpPr>
        <p:spPr>
          <a:xfrm>
            <a:off x="2994660" y="4533900"/>
            <a:ext cx="3154680" cy="400050"/>
          </a:xfrm>
        </p:spPr>
        <p:txBody>
          <a:bodyPr vert="horz" lIns="68580" tIns="34290" rIns="68580" bIns="34290" rtlCol="0" anchor="ctr">
            <a:noAutofit/>
          </a:bodyPr>
          <a:lstStyle/>
          <a:p>
            <a:pPr marL="0" marR="54769" lvl="0" indent="0" algn="ctr" defTabSz="685800" rtl="0" eaLnBrk="1" fontAlgn="auto" latinLnBrk="0" hangingPunct="1">
              <a:lnSpc>
                <a:spcPct val="100000"/>
              </a:lnSpc>
              <a:spcBef>
                <a:spcPts val="98"/>
              </a:spcBef>
              <a:spcAft>
                <a:spcPts val="0"/>
              </a:spcAft>
              <a:buClrTx/>
              <a:buSzTx/>
              <a:buFont typeface="Arial" pitchFamily="34" charset="0"/>
              <a:buNone/>
              <a:tabLst/>
              <a:defRPr/>
            </a:pPr>
            <a:br>
              <a:rPr kumimoji="0" lang="es-ES" sz="2400" b="1" i="0" u="none" strike="noStrike" kern="0" cap="none" spc="0" normalizeH="0" baseline="0" noProof="0" dirty="0">
                <a:ln>
                  <a:noFill/>
                </a:ln>
                <a:solidFill>
                  <a:schemeClr val="tx2"/>
                </a:solidFill>
                <a:effectLst/>
                <a:uLnTx/>
                <a:uFillTx/>
                <a:latin typeface="Montserrat" pitchFamily="2" charset="77"/>
                <a:ea typeface="+mn-ea"/>
                <a:cs typeface="Calibri"/>
              </a:rPr>
            </a:br>
            <a:r>
              <a:rPr kumimoji="0" lang="es-ES" sz="2000" b="0" i="0" u="none" strike="noStrike" kern="0" cap="none" spc="30" normalizeH="0" baseline="0" noProof="0" dirty="0">
                <a:ln>
                  <a:noFill/>
                </a:ln>
                <a:solidFill>
                  <a:srgbClr val="273777"/>
                </a:solidFill>
                <a:effectLst/>
                <a:uLnTx/>
                <a:uFillTx/>
                <a:latin typeface="+mn-lt"/>
                <a:ea typeface="+mn-ea"/>
                <a:cs typeface="Century Gothic"/>
                <a:hlinkClick r:id="rId3"/>
              </a:rPr>
              <a:t>www.jcyouth2youth.com</a:t>
            </a:r>
            <a:br>
              <a:rPr lang="en-US" sz="3200" b="1" dirty="0">
                <a:latin typeface="+mn-lt"/>
              </a:rPr>
            </a:br>
            <a:endParaRPr lang="en-US" sz="3200" b="1" dirty="0">
              <a:latin typeface="+mn-lt"/>
            </a:endParaRPr>
          </a:p>
        </p:txBody>
      </p:sp>
      <p:pic>
        <p:nvPicPr>
          <p:cNvPr id="11" name="Picture 10" descr="A group of people holding a banner&#10;&#10;Description automatically generated">
            <a:extLst>
              <a:ext uri="{FF2B5EF4-FFF2-40B4-BE49-F238E27FC236}">
                <a16:creationId xmlns:a16="http://schemas.microsoft.com/office/drawing/2014/main" id="{4BF5AFD3-5079-7692-177C-B251A75844B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27473" r="1" b="13818"/>
          <a:stretch/>
        </p:blipFill>
        <p:spPr>
          <a:xfrm>
            <a:off x="952500" y="438296"/>
            <a:ext cx="7239000" cy="3208767"/>
          </a:xfrm>
          <a:prstGeom prst="rect">
            <a:avLst/>
          </a:prstGeom>
          <a:ln w="228600" cap="sq" cmpd="thickThin">
            <a:solidFill>
              <a:srgbClr val="000000"/>
            </a:solidFill>
            <a:prstDash val="solid"/>
            <a:miter lim="800000"/>
          </a:ln>
          <a:effectLst>
            <a:innerShdw blurRad="76200">
              <a:srgbClr val="000000"/>
            </a:innerShdw>
          </a:effectLst>
        </p:spPr>
      </p:pic>
      <p:sp>
        <p:nvSpPr>
          <p:cNvPr id="3" name="Date Placeholder 2">
            <a:extLst>
              <a:ext uri="{FF2B5EF4-FFF2-40B4-BE49-F238E27FC236}">
                <a16:creationId xmlns:a16="http://schemas.microsoft.com/office/drawing/2014/main" id="{82AF7347-CB91-163E-6167-16F2BBEBE7D6}"/>
              </a:ext>
            </a:extLst>
          </p:cNvPr>
          <p:cNvSpPr>
            <a:spLocks noGrp="1"/>
          </p:cNvSpPr>
          <p:nvPr>
            <p:ph type="dt" sz="half" idx="2"/>
          </p:nvPr>
        </p:nvSpPr>
        <p:spPr/>
        <p:txBody>
          <a:bodyPr/>
          <a:lstStyle/>
          <a:p>
            <a:r>
              <a:rPr lang="en-US" dirty="0"/>
              <a:t>August 2023</a:t>
            </a:r>
          </a:p>
        </p:txBody>
      </p:sp>
      <p:sp>
        <p:nvSpPr>
          <p:cNvPr id="5" name="Slide Number Placeholder 4">
            <a:extLst>
              <a:ext uri="{FF2B5EF4-FFF2-40B4-BE49-F238E27FC236}">
                <a16:creationId xmlns:a16="http://schemas.microsoft.com/office/drawing/2014/main" id="{5B8B3C03-1571-50AB-91F9-14F3AF11D908}"/>
              </a:ext>
            </a:extLst>
          </p:cNvPr>
          <p:cNvSpPr>
            <a:spLocks noGrp="1"/>
          </p:cNvSpPr>
          <p:nvPr>
            <p:ph type="sldNum" sz="quarter" idx="4"/>
          </p:nvPr>
        </p:nvSpPr>
        <p:spPr/>
        <p:txBody>
          <a:bodyPr/>
          <a:lstStyle/>
          <a:p>
            <a:fld id="{46E5A671-CE41-4363-A714-D97DE2A6566F}" type="slidenum">
              <a:rPr lang="en-US" smtClean="0"/>
              <a:pPr/>
              <a:t>16</a:t>
            </a:fld>
            <a:endParaRPr lang="en-US" dirty="0"/>
          </a:p>
        </p:txBody>
      </p:sp>
      <p:sp>
        <p:nvSpPr>
          <p:cNvPr id="7" name="TextBox 6">
            <a:extLst>
              <a:ext uri="{FF2B5EF4-FFF2-40B4-BE49-F238E27FC236}">
                <a16:creationId xmlns:a16="http://schemas.microsoft.com/office/drawing/2014/main" id="{043571C3-C2E1-72B0-A3F4-B7E6FB85BBD0}"/>
              </a:ext>
            </a:extLst>
          </p:cNvPr>
          <p:cNvSpPr txBox="1"/>
          <p:nvPr/>
        </p:nvSpPr>
        <p:spPr>
          <a:xfrm>
            <a:off x="744220" y="3906619"/>
            <a:ext cx="7543800" cy="677108"/>
          </a:xfrm>
          <a:prstGeom prst="rect">
            <a:avLst/>
          </a:prstGeom>
          <a:noFill/>
        </p:spPr>
        <p:txBody>
          <a:bodyPr wrap="square">
            <a:spAutoFit/>
          </a:bodyPr>
          <a:lstStyle/>
          <a:p>
            <a:pPr algn="ctr"/>
            <a:r>
              <a:rPr lang="en-US" sz="2000" dirty="0">
                <a:solidFill>
                  <a:schemeClr val="tx2"/>
                </a:solidFill>
                <a:latin typeface="Montserrat" pitchFamily="2" charset="77"/>
              </a:rPr>
              <a:t>Job Corps Youth 2 Youth Ambassador Program</a:t>
            </a:r>
            <a:br>
              <a:rPr lang="en-US" sz="1800" dirty="0">
                <a:solidFill>
                  <a:schemeClr val="tx2"/>
                </a:solidFill>
                <a:latin typeface="Montserrat" pitchFamily="2" charset="77"/>
              </a:rPr>
            </a:br>
            <a:r>
              <a:rPr kumimoji="0" lang="es-ES" sz="1800" b="1" i="0" u="none" strike="noStrike" kern="0" cap="none" spc="0" normalizeH="0" baseline="0" noProof="0" dirty="0">
                <a:ln>
                  <a:noFill/>
                </a:ln>
                <a:solidFill>
                  <a:schemeClr val="tx2"/>
                </a:solidFill>
                <a:effectLst/>
                <a:uLnTx/>
                <a:uFillTx/>
                <a:latin typeface="Montserrat" pitchFamily="2" charset="77"/>
                <a:ea typeface="+mn-ea"/>
                <a:cs typeface="Calibri"/>
              </a:rPr>
              <a:t>Y2Y</a:t>
            </a:r>
            <a:r>
              <a:rPr kumimoji="0" lang="es-ES" sz="1800" b="1" i="0" u="none" strike="noStrike" kern="0" cap="none" spc="-38" normalizeH="0" baseline="0" noProof="0" dirty="0">
                <a:ln>
                  <a:noFill/>
                </a:ln>
                <a:solidFill>
                  <a:schemeClr val="tx2"/>
                </a:solidFill>
                <a:effectLst/>
                <a:uLnTx/>
                <a:uFillTx/>
                <a:latin typeface="Montserrat" pitchFamily="2" charset="77"/>
                <a:ea typeface="+mn-ea"/>
                <a:cs typeface="Calibri"/>
              </a:rPr>
              <a:t> </a:t>
            </a:r>
            <a:r>
              <a:rPr kumimoji="0" lang="es-ES" sz="1800" b="1" i="0" u="none" strike="noStrike" kern="0" cap="none" spc="-8" normalizeH="0" baseline="0" noProof="0" dirty="0">
                <a:ln>
                  <a:noFill/>
                </a:ln>
                <a:solidFill>
                  <a:schemeClr val="tx2"/>
                </a:solidFill>
                <a:effectLst/>
                <a:uLnTx/>
                <a:uFillTx/>
                <a:latin typeface="Montserrat" pitchFamily="2" charset="77"/>
                <a:ea typeface="+mn-ea"/>
                <a:cs typeface="Calibri"/>
              </a:rPr>
              <a:t>Website</a:t>
            </a:r>
            <a:endParaRPr lang="en-US" dirty="0"/>
          </a:p>
        </p:txBody>
      </p:sp>
    </p:spTree>
    <p:extLst>
      <p:ext uri="{BB962C8B-B14F-4D97-AF65-F5344CB8AC3E}">
        <p14:creationId xmlns:p14="http://schemas.microsoft.com/office/powerpoint/2010/main" val="4015951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675DA67-8F26-ABF4-25FB-5B8E45B43405}"/>
              </a:ext>
            </a:extLst>
          </p:cNvPr>
          <p:cNvSpPr txBox="1"/>
          <p:nvPr/>
        </p:nvSpPr>
        <p:spPr>
          <a:xfrm>
            <a:off x="4191000" y="1209838"/>
            <a:ext cx="4495800" cy="32778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73777"/>
                </a:solidFill>
                <a:effectLst/>
                <a:uLnTx/>
                <a:uFillTx/>
                <a:latin typeface="Montserrat" panose="00000500000000000000" pitchFamily="2" charset="0"/>
                <a:ea typeface="+mn-ea"/>
                <a:cs typeface="+mn-cs"/>
              </a:rPr>
              <a:t>Talk </a:t>
            </a:r>
            <a:r>
              <a:rPr kumimoji="0" lang="en-US" sz="1800" b="0" i="0" u="none" strike="noStrike" kern="1200" cap="none" spc="0" normalizeH="0" baseline="0" noProof="0" dirty="0">
                <a:ln>
                  <a:noFill/>
                </a:ln>
                <a:effectLst/>
                <a:uLnTx/>
                <a:uFillTx/>
                <a:latin typeface="Montserrat" panose="00000500000000000000" pitchFamily="2" charset="0"/>
                <a:ea typeface="+mn-ea"/>
                <a:cs typeface="+mn-cs"/>
              </a:rPr>
              <a:t>about violence, drug use and </a:t>
            </a:r>
            <a:r>
              <a:rPr kumimoji="0" lang="en-US" sz="1800" b="1" i="0" u="none" strike="noStrike" kern="1200" cap="none" spc="0" normalizeH="0" baseline="0" noProof="0" dirty="0">
                <a:ln>
                  <a:noFill/>
                </a:ln>
                <a:solidFill>
                  <a:srgbClr val="273777"/>
                </a:solidFill>
                <a:effectLst/>
                <a:uLnTx/>
                <a:uFillTx/>
                <a:latin typeface="Montserrat" panose="00000500000000000000" pitchFamily="2" charset="0"/>
                <a:ea typeface="+mn-ea"/>
                <a:cs typeface="+mn-cs"/>
              </a:rPr>
              <a:t>mental health in our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73777"/>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73777"/>
                </a:solidFill>
                <a:effectLst/>
                <a:uLnTx/>
                <a:uFillTx/>
                <a:latin typeface="Montserrat" panose="00000500000000000000" pitchFamily="2" charset="0"/>
                <a:ea typeface="+mn-ea"/>
                <a:cs typeface="+mn-cs"/>
              </a:rPr>
              <a:t>Empower </a:t>
            </a:r>
            <a:r>
              <a:rPr kumimoji="0" lang="en-US" sz="1800" b="0" i="0" u="none" strike="noStrike" kern="1200" cap="none" spc="0" normalizeH="0" baseline="0" noProof="0" dirty="0">
                <a:ln>
                  <a:noFill/>
                </a:ln>
                <a:effectLst/>
                <a:uLnTx/>
                <a:uFillTx/>
                <a:latin typeface="Montserrat" panose="00000500000000000000" pitchFamily="2" charset="0"/>
                <a:ea typeface="+mn-ea"/>
                <a:cs typeface="+mn-cs"/>
              </a:rPr>
              <a:t>one another with the support and know-how to prevent violence and drug use, as well as </a:t>
            </a:r>
            <a:r>
              <a:rPr kumimoji="0" lang="en-US" sz="1800" b="1" i="0" u="none" strike="noStrike" kern="1200" cap="none" spc="0" normalizeH="0" baseline="0" noProof="0" dirty="0">
                <a:ln>
                  <a:noFill/>
                </a:ln>
                <a:solidFill>
                  <a:srgbClr val="273777"/>
                </a:solidFill>
                <a:effectLst/>
                <a:uLnTx/>
                <a:uFillTx/>
                <a:latin typeface="Montserrat" panose="00000500000000000000" pitchFamily="2" charset="0"/>
                <a:ea typeface="+mn-ea"/>
                <a:cs typeface="+mn-cs"/>
              </a:rPr>
              <a:t>promote positive mental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73777"/>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73777"/>
                </a:solidFill>
                <a:effectLst/>
                <a:uLnTx/>
                <a:uFillTx/>
                <a:latin typeface="Montserrat" panose="00000500000000000000" pitchFamily="2" charset="0"/>
                <a:ea typeface="+mn-ea"/>
                <a:cs typeface="+mn-cs"/>
              </a:rPr>
              <a:t>Share </a:t>
            </a:r>
            <a:r>
              <a:rPr kumimoji="0" lang="en-US" sz="1800" b="0" i="0" u="none" strike="noStrike" kern="1200" cap="none" spc="0" normalizeH="0" baseline="0" noProof="0" dirty="0">
                <a:ln>
                  <a:noFill/>
                </a:ln>
                <a:effectLst/>
                <a:uLnTx/>
                <a:uFillTx/>
                <a:latin typeface="Montserrat" panose="00000500000000000000" pitchFamily="2" charset="0"/>
                <a:ea typeface="+mn-ea"/>
                <a:cs typeface="+mn-cs"/>
              </a:rPr>
              <a:t>solutions and encourage conversation to help </a:t>
            </a:r>
            <a:r>
              <a:rPr kumimoji="0" lang="en-US" sz="1800" b="1" i="0" u="none" strike="noStrike" kern="1200" cap="none" spc="0" normalizeH="0" baseline="0" noProof="0" dirty="0">
                <a:ln>
                  <a:noFill/>
                </a:ln>
                <a:solidFill>
                  <a:srgbClr val="273777"/>
                </a:solidFill>
                <a:effectLst/>
                <a:uLnTx/>
                <a:uFillTx/>
                <a:latin typeface="Montserrat" panose="00000500000000000000" pitchFamily="2" charset="0"/>
                <a:ea typeface="+mn-ea"/>
                <a:cs typeface="+mn-cs"/>
              </a:rPr>
              <a:t>support our community.</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F3FD9E92-1967-3EAF-F1D9-F917257497B4}"/>
              </a:ext>
            </a:extLst>
          </p:cNvPr>
          <p:cNvSpPr txBox="1"/>
          <p:nvPr/>
        </p:nvSpPr>
        <p:spPr>
          <a:xfrm>
            <a:off x="926342" y="323143"/>
            <a:ext cx="7291316" cy="607090"/>
          </a:xfrm>
          <a:prstGeom prst="roundRect">
            <a:avLst/>
          </a:prstGeom>
          <a:solidFill>
            <a:schemeClr val="tx2"/>
          </a:solidFill>
        </p:spPr>
        <p:txBody>
          <a:bodyPr wrap="square"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ontserrat" pitchFamily="2" charset="77"/>
                <a:ea typeface="MingLiU-ExtB" panose="02020500000000000000" pitchFamily="18" charset="-120"/>
              </a:rPr>
              <a:t>Y2Y Ambassadors Peer Education</a:t>
            </a:r>
          </a:p>
        </p:txBody>
      </p:sp>
      <p:pic>
        <p:nvPicPr>
          <p:cNvPr id="4" name="Picture 3">
            <a:extLst>
              <a:ext uri="{FF2B5EF4-FFF2-40B4-BE49-F238E27FC236}">
                <a16:creationId xmlns:a16="http://schemas.microsoft.com/office/drawing/2014/main" id="{5661875B-4568-E10A-4DA1-E9A8F7060F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209838"/>
            <a:ext cx="3364637" cy="32778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Date Placeholder 1">
            <a:extLst>
              <a:ext uri="{FF2B5EF4-FFF2-40B4-BE49-F238E27FC236}">
                <a16:creationId xmlns:a16="http://schemas.microsoft.com/office/drawing/2014/main" id="{7FE78A6C-FC08-5939-95C1-7B9256A54371}"/>
              </a:ext>
            </a:extLst>
          </p:cNvPr>
          <p:cNvSpPr>
            <a:spLocks noGrp="1"/>
          </p:cNvSpPr>
          <p:nvPr>
            <p:ph type="dt" sz="half" idx="10"/>
          </p:nvPr>
        </p:nvSpPr>
        <p:spPr>
          <a:xfrm>
            <a:off x="158318" y="4767263"/>
            <a:ext cx="2133600" cy="273844"/>
          </a:xfrm>
        </p:spPr>
        <p:txBody>
          <a:bodyPr/>
          <a:lstStyle/>
          <a:p>
            <a:r>
              <a:rPr lang="en-US" dirty="0"/>
              <a:t>August 2023</a:t>
            </a:r>
          </a:p>
        </p:txBody>
      </p:sp>
      <p:sp>
        <p:nvSpPr>
          <p:cNvPr id="5" name="Slide Number Placeholder 4">
            <a:extLst>
              <a:ext uri="{FF2B5EF4-FFF2-40B4-BE49-F238E27FC236}">
                <a16:creationId xmlns:a16="http://schemas.microsoft.com/office/drawing/2014/main" id="{0B410E8A-47F1-7086-D0A6-6252D39A9F7A}"/>
              </a:ext>
            </a:extLst>
          </p:cNvPr>
          <p:cNvSpPr>
            <a:spLocks noGrp="1"/>
          </p:cNvSpPr>
          <p:nvPr>
            <p:ph type="sldNum" sz="quarter" idx="12"/>
          </p:nvPr>
        </p:nvSpPr>
        <p:spPr>
          <a:xfrm>
            <a:off x="6705600" y="4769486"/>
            <a:ext cx="2133600" cy="273844"/>
          </a:xfrm>
        </p:spPr>
        <p:txBody>
          <a:bodyPr/>
          <a:lstStyle/>
          <a:p>
            <a:fld id="{22505EDC-36CB-4132-968B-5D22EB20F148}" type="slidenum">
              <a:rPr lang="en-US" smtClean="0"/>
              <a:t>17</a:t>
            </a:fld>
            <a:endParaRPr lang="en-US" dirty="0"/>
          </a:p>
        </p:txBody>
      </p:sp>
      <p:pic>
        <p:nvPicPr>
          <p:cNvPr id="8" name="Picture 7" descr="A logo of a group of people&#10;&#10;Description automatically generated">
            <a:extLst>
              <a:ext uri="{FF2B5EF4-FFF2-40B4-BE49-F238E27FC236}">
                <a16:creationId xmlns:a16="http://schemas.microsoft.com/office/drawing/2014/main" id="{2DA1E0E9-1E2D-C64C-7F4F-D2A3FEEABD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837" y="3588683"/>
            <a:ext cx="2130552" cy="1038777"/>
          </a:xfrm>
          <a:prstGeom prst="rect">
            <a:avLst/>
          </a:prstGeom>
        </p:spPr>
      </p:pic>
    </p:spTree>
    <p:extLst>
      <p:ext uri="{BB962C8B-B14F-4D97-AF65-F5344CB8AC3E}">
        <p14:creationId xmlns:p14="http://schemas.microsoft.com/office/powerpoint/2010/main" val="2564364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2A1DE-5F3C-2251-3DDD-CD27DC10D32F}"/>
              </a:ext>
            </a:extLst>
          </p:cNvPr>
          <p:cNvSpPr>
            <a:spLocks noGrp="1"/>
          </p:cNvSpPr>
          <p:nvPr>
            <p:ph type="title"/>
          </p:nvPr>
        </p:nvSpPr>
        <p:spPr>
          <a:xfrm>
            <a:off x="5514974" y="666750"/>
            <a:ext cx="3095625" cy="1371600"/>
          </a:xfrm>
          <a:prstGeom prst="roundRect">
            <a:avLst/>
          </a:prstGeom>
          <a:solidFill>
            <a:schemeClr val="bg1"/>
          </a:solidFill>
        </p:spPr>
        <p:txBody>
          <a:bodyPr vert="horz" lIns="68580" tIns="34290" rIns="68580" bIns="34290" rtlCol="0" anchor="ctr">
            <a:normAutofit/>
          </a:bodyPr>
          <a:lstStyle/>
          <a:p>
            <a:pPr algn="ctr"/>
            <a:r>
              <a:rPr lang="en-US" sz="3200" dirty="0">
                <a:latin typeface="Montserrat" pitchFamily="2" charset="77"/>
              </a:rPr>
              <a:t>GETTING STARTED</a:t>
            </a:r>
            <a:endParaRPr lang="en-US" sz="3750" dirty="0">
              <a:solidFill>
                <a:schemeClr val="bg1"/>
              </a:solidFill>
              <a:latin typeface="Montserrat" pitchFamily="2" charset="77"/>
            </a:endParaRPr>
          </a:p>
        </p:txBody>
      </p:sp>
      <p:pic>
        <p:nvPicPr>
          <p:cNvPr id="4" name="Picture 3" descr="A person and person smiling&#10;&#10;Description automatically generated">
            <a:extLst>
              <a:ext uri="{FF2B5EF4-FFF2-40B4-BE49-F238E27FC236}">
                <a16:creationId xmlns:a16="http://schemas.microsoft.com/office/drawing/2014/main" id="{EB0784B9-1E62-4F1F-741C-8FCCA2170C12}"/>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l="9291" r="7753" b="3"/>
          <a:stretch/>
        </p:blipFill>
        <p:spPr>
          <a:xfrm>
            <a:off x="355406" y="792956"/>
            <a:ext cx="4438051" cy="35575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id="{85B0088E-266C-BAAC-5B71-39F2887876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6400" y="2828922"/>
            <a:ext cx="2798307" cy="1828959"/>
          </a:xfrm>
          <a:prstGeom prst="rect">
            <a:avLst/>
          </a:prstGeom>
          <a:ln>
            <a:noFill/>
          </a:ln>
          <a:effectLst>
            <a:softEdge rad="112500"/>
          </a:effectLst>
        </p:spPr>
      </p:pic>
      <p:sp>
        <p:nvSpPr>
          <p:cNvPr id="5" name="Date Placeholder 4">
            <a:extLst>
              <a:ext uri="{FF2B5EF4-FFF2-40B4-BE49-F238E27FC236}">
                <a16:creationId xmlns:a16="http://schemas.microsoft.com/office/drawing/2014/main" id="{E67CD0A5-862D-FA4A-CCE4-355050905565}"/>
              </a:ext>
            </a:extLst>
          </p:cNvPr>
          <p:cNvSpPr>
            <a:spLocks noGrp="1"/>
          </p:cNvSpPr>
          <p:nvPr>
            <p:ph type="dt" sz="half" idx="10"/>
          </p:nvPr>
        </p:nvSpPr>
        <p:spPr>
          <a:xfrm>
            <a:off x="152400" y="4767263"/>
            <a:ext cx="2133600" cy="273844"/>
          </a:xfrm>
        </p:spPr>
        <p:txBody>
          <a:bodyPr/>
          <a:lstStyle/>
          <a:p>
            <a:r>
              <a:rPr lang="en-US" dirty="0"/>
              <a:t>August 2023</a:t>
            </a:r>
          </a:p>
        </p:txBody>
      </p:sp>
      <p:sp>
        <p:nvSpPr>
          <p:cNvPr id="7" name="Slide Number Placeholder 6">
            <a:extLst>
              <a:ext uri="{FF2B5EF4-FFF2-40B4-BE49-F238E27FC236}">
                <a16:creationId xmlns:a16="http://schemas.microsoft.com/office/drawing/2014/main" id="{F18065A0-9B77-4803-32D6-4B45E958B45A}"/>
              </a:ext>
            </a:extLst>
          </p:cNvPr>
          <p:cNvSpPr>
            <a:spLocks noGrp="1"/>
          </p:cNvSpPr>
          <p:nvPr>
            <p:ph type="sldNum" sz="quarter" idx="12"/>
          </p:nvPr>
        </p:nvSpPr>
        <p:spPr>
          <a:xfrm>
            <a:off x="6781800" y="4769486"/>
            <a:ext cx="2133600" cy="273844"/>
          </a:xfrm>
        </p:spPr>
        <p:txBody>
          <a:bodyPr/>
          <a:lstStyle/>
          <a:p>
            <a:fld id="{22505EDC-36CB-4132-968B-5D22EB20F148}" type="slidenum">
              <a:rPr lang="en-US" smtClean="0"/>
              <a:t>18</a:t>
            </a:fld>
            <a:endParaRPr lang="en-US" dirty="0"/>
          </a:p>
        </p:txBody>
      </p:sp>
    </p:spTree>
    <p:extLst>
      <p:ext uri="{BB962C8B-B14F-4D97-AF65-F5344CB8AC3E}">
        <p14:creationId xmlns:p14="http://schemas.microsoft.com/office/powerpoint/2010/main" val="3936619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CDC643-426C-603D-A446-97054D3C0CE2}"/>
              </a:ext>
            </a:extLst>
          </p:cNvPr>
          <p:cNvSpPr>
            <a:spLocks noGrp="1"/>
          </p:cNvSpPr>
          <p:nvPr>
            <p:ph type="title"/>
          </p:nvPr>
        </p:nvSpPr>
        <p:spPr>
          <a:xfrm>
            <a:off x="2264517" y="4449349"/>
            <a:ext cx="4754880" cy="457200"/>
          </a:xfrm>
        </p:spPr>
        <p:txBody>
          <a:bodyPr>
            <a:noAutofit/>
          </a:bodyPr>
          <a:lstStyle/>
          <a:p>
            <a:r>
              <a:rPr lang="en-US" sz="1800" dirty="0">
                <a:hlinkClick r:id="rId3"/>
              </a:rPr>
              <a:t>NASPA Certified Peer Educator Training</a:t>
            </a:r>
            <a:endParaRPr lang="en-US" sz="1800" dirty="0"/>
          </a:p>
        </p:txBody>
      </p:sp>
      <p:pic>
        <p:nvPicPr>
          <p:cNvPr id="3" name="Picture 2" descr="A blue text on a white background&#10;&#10;Description automatically generated">
            <a:extLst>
              <a:ext uri="{FF2B5EF4-FFF2-40B4-BE49-F238E27FC236}">
                <a16:creationId xmlns:a16="http://schemas.microsoft.com/office/drawing/2014/main" id="{6D85B3AC-2EF3-9C0A-42F9-4BB6E0010E2A}"/>
              </a:ext>
            </a:extLst>
          </p:cNvPr>
          <p:cNvPicPr>
            <a:picLocks noChangeAspect="1"/>
          </p:cNvPicPr>
          <p:nvPr/>
        </p:nvPicPr>
        <p:blipFill rotWithShape="1">
          <a:blip r:embed="rId4">
            <a:extLst>
              <a:ext uri="{28A0092B-C50C-407E-A947-70E740481C1C}">
                <a14:useLocalDpi xmlns:a14="http://schemas.microsoft.com/office/drawing/2010/main" val="0"/>
              </a:ext>
            </a:extLst>
          </a:blip>
          <a:srcRect b="7778"/>
          <a:stretch/>
        </p:blipFill>
        <p:spPr>
          <a:xfrm>
            <a:off x="366047" y="244344"/>
            <a:ext cx="4023360" cy="768136"/>
          </a:xfrm>
          <a:prstGeom prst="rect">
            <a:avLst/>
          </a:prstGeom>
        </p:spPr>
      </p:pic>
      <p:sp>
        <p:nvSpPr>
          <p:cNvPr id="2" name="Date Placeholder 1">
            <a:extLst>
              <a:ext uri="{FF2B5EF4-FFF2-40B4-BE49-F238E27FC236}">
                <a16:creationId xmlns:a16="http://schemas.microsoft.com/office/drawing/2014/main" id="{FE2BBE53-405D-CD96-44E7-D66040215120}"/>
              </a:ext>
            </a:extLst>
          </p:cNvPr>
          <p:cNvSpPr>
            <a:spLocks noGrp="1"/>
          </p:cNvSpPr>
          <p:nvPr>
            <p:ph type="dt" sz="half" idx="2"/>
          </p:nvPr>
        </p:nvSpPr>
        <p:spPr>
          <a:xfrm>
            <a:off x="152400" y="4812506"/>
            <a:ext cx="2133600" cy="273844"/>
          </a:xfrm>
        </p:spPr>
        <p:txBody>
          <a:bodyPr/>
          <a:lstStyle/>
          <a:p>
            <a:r>
              <a:rPr lang="en-US" dirty="0"/>
              <a:t>August 2023</a:t>
            </a:r>
          </a:p>
        </p:txBody>
      </p:sp>
      <p:sp>
        <p:nvSpPr>
          <p:cNvPr id="8" name="Slide Number Placeholder 7">
            <a:extLst>
              <a:ext uri="{FF2B5EF4-FFF2-40B4-BE49-F238E27FC236}">
                <a16:creationId xmlns:a16="http://schemas.microsoft.com/office/drawing/2014/main" id="{9BD1E954-108A-70DE-FA85-15BB517F8CAE}"/>
              </a:ext>
            </a:extLst>
          </p:cNvPr>
          <p:cNvSpPr>
            <a:spLocks noGrp="1"/>
          </p:cNvSpPr>
          <p:nvPr>
            <p:ph type="sldNum" sz="quarter" idx="4"/>
          </p:nvPr>
        </p:nvSpPr>
        <p:spPr>
          <a:xfrm>
            <a:off x="6858000" y="4812506"/>
            <a:ext cx="2133600" cy="273844"/>
          </a:xfrm>
        </p:spPr>
        <p:txBody>
          <a:bodyPr/>
          <a:lstStyle/>
          <a:p>
            <a:r>
              <a:rPr lang="en-US" dirty="0"/>
              <a:t>19</a:t>
            </a:r>
          </a:p>
        </p:txBody>
      </p:sp>
      <p:pic>
        <p:nvPicPr>
          <p:cNvPr id="2050" name="Picture 2" descr="Transformative Thursdays: Take the First Step – TheWRITEaddiction.com">
            <a:extLst>
              <a:ext uri="{FF2B5EF4-FFF2-40B4-BE49-F238E27FC236}">
                <a16:creationId xmlns:a16="http://schemas.microsoft.com/office/drawing/2014/main" id="{D0BC42DC-09C0-E1C0-64F6-152D80FF68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78" t="16200" r="7143" b="14897"/>
          <a:stretch/>
        </p:blipFill>
        <p:spPr bwMode="auto">
          <a:xfrm>
            <a:off x="7110837" y="202979"/>
            <a:ext cx="1702676" cy="9144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4">
            <a:extLst>
              <a:ext uri="{FF2B5EF4-FFF2-40B4-BE49-F238E27FC236}">
                <a16:creationId xmlns:a16="http://schemas.microsoft.com/office/drawing/2014/main" id="{D3180202-B6DC-70D0-8D44-ABCCE0144059}"/>
              </a:ext>
            </a:extLst>
          </p:cNvPr>
          <p:cNvSpPr txBox="1">
            <a:spLocks/>
          </p:cNvSpPr>
          <p:nvPr/>
        </p:nvSpPr>
        <p:spPr>
          <a:xfrm>
            <a:off x="416430" y="1276350"/>
            <a:ext cx="8138160" cy="731520"/>
          </a:xfrm>
          <a:prstGeom prst="roundRect">
            <a:avLst/>
          </a:prstGeom>
          <a:solidFill>
            <a:schemeClr val="bg1"/>
          </a:solidFill>
          <a:ln w="12700">
            <a:solidFill>
              <a:schemeClr val="tx2"/>
            </a:solidFill>
          </a:ln>
        </p:spPr>
        <p:txBody>
          <a:bodyPr vert="horz" lIns="91440" tIns="91440" rIns="91440" bIns="91440" rtlCol="0" anchor="ctr">
            <a:noAutofit/>
          </a:bodyPr>
          <a:lstStyle>
            <a:lvl1pPr marL="0" indent="0" algn="ctr" defTabSz="914400" rtl="0" eaLnBrk="1" latinLnBrk="0" hangingPunct="1">
              <a:spcBef>
                <a:spcPct val="20000"/>
              </a:spcBef>
              <a:buFont typeface="Arial" pitchFamily="34" charset="0"/>
              <a:buNone/>
              <a:tabLst/>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SzPct val="80000"/>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2425" indent="-342900" algn="l"/>
            <a:r>
              <a:rPr lang="en-US" sz="1800" b="1" dirty="0">
                <a:solidFill>
                  <a:schemeClr val="tx2"/>
                </a:solidFill>
                <a:latin typeface="Montserrat" pitchFamily="2" charset="77"/>
              </a:rPr>
              <a:t>1.   </a:t>
            </a:r>
            <a:r>
              <a:rPr lang="en-US" sz="1800" b="1" dirty="0">
                <a:solidFill>
                  <a:srgbClr val="1F497D"/>
                </a:solidFill>
                <a:latin typeface="Montserrat" pitchFamily="2" charset="77"/>
              </a:rPr>
              <a:t>Identify</a:t>
            </a:r>
            <a:r>
              <a:rPr lang="en-US" sz="1800" b="1" dirty="0">
                <a:solidFill>
                  <a:schemeClr val="tx2"/>
                </a:solidFill>
                <a:latin typeface="Montserrat" pitchFamily="2" charset="77"/>
              </a:rPr>
              <a:t> Staff Member(s) to Assist Y2Y Ambassador Group and Provide Training</a:t>
            </a:r>
          </a:p>
        </p:txBody>
      </p:sp>
      <p:sp>
        <p:nvSpPr>
          <p:cNvPr id="10" name="Content Placeholder 4">
            <a:extLst>
              <a:ext uri="{FF2B5EF4-FFF2-40B4-BE49-F238E27FC236}">
                <a16:creationId xmlns:a16="http://schemas.microsoft.com/office/drawing/2014/main" id="{EFF79100-AEFA-E0A0-9BE5-0C93C0F91912}"/>
              </a:ext>
            </a:extLst>
          </p:cNvPr>
          <p:cNvSpPr txBox="1">
            <a:spLocks/>
          </p:cNvSpPr>
          <p:nvPr/>
        </p:nvSpPr>
        <p:spPr>
          <a:xfrm>
            <a:off x="1473200" y="2556510"/>
            <a:ext cx="5486400" cy="365760"/>
          </a:xfrm>
          <a:prstGeom prst="roundRect">
            <a:avLst/>
          </a:prstGeom>
          <a:solidFill>
            <a:schemeClr val="accent6"/>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tabLst/>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SzPct val="80000"/>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525" lvl="1" indent="0">
              <a:buNone/>
            </a:pPr>
            <a:r>
              <a:rPr lang="en-US" sz="1800" dirty="0">
                <a:solidFill>
                  <a:schemeClr val="bg1"/>
                </a:solidFill>
                <a:latin typeface="Montserrat" pitchFamily="2" charset="77"/>
              </a:rPr>
              <a:t>Listening skills </a:t>
            </a:r>
          </a:p>
          <a:p>
            <a:pPr algn="l"/>
            <a:endParaRPr lang="en-US" dirty="0">
              <a:solidFill>
                <a:srgbClr val="7030A0"/>
              </a:solidFill>
            </a:endParaRPr>
          </a:p>
        </p:txBody>
      </p:sp>
      <p:sp>
        <p:nvSpPr>
          <p:cNvPr id="11" name="Content Placeholder 4">
            <a:extLst>
              <a:ext uri="{FF2B5EF4-FFF2-40B4-BE49-F238E27FC236}">
                <a16:creationId xmlns:a16="http://schemas.microsoft.com/office/drawing/2014/main" id="{97BA9F60-2EC3-E55A-2358-A226B04C84E4}"/>
              </a:ext>
            </a:extLst>
          </p:cNvPr>
          <p:cNvSpPr txBox="1">
            <a:spLocks/>
          </p:cNvSpPr>
          <p:nvPr/>
        </p:nvSpPr>
        <p:spPr>
          <a:xfrm>
            <a:off x="990600" y="2114550"/>
            <a:ext cx="5486400" cy="365760"/>
          </a:xfrm>
          <a:prstGeom prst="roundRect">
            <a:avLst/>
          </a:prstGeom>
          <a:solidFill>
            <a:schemeClr val="accent2"/>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tabLst/>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SzPct val="80000"/>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525" algn="l"/>
            <a:r>
              <a:rPr lang="en-US" sz="1800" dirty="0">
                <a:solidFill>
                  <a:schemeClr val="bg1"/>
                </a:solidFill>
                <a:latin typeface="Montserrat" pitchFamily="2" charset="77"/>
              </a:rPr>
              <a:t>Role of peer education</a:t>
            </a:r>
          </a:p>
        </p:txBody>
      </p:sp>
      <p:sp>
        <p:nvSpPr>
          <p:cNvPr id="12" name="Content Placeholder 4">
            <a:extLst>
              <a:ext uri="{FF2B5EF4-FFF2-40B4-BE49-F238E27FC236}">
                <a16:creationId xmlns:a16="http://schemas.microsoft.com/office/drawing/2014/main" id="{BB12C977-5F2A-8E5D-9828-75698337EDEE}"/>
              </a:ext>
            </a:extLst>
          </p:cNvPr>
          <p:cNvSpPr txBox="1">
            <a:spLocks/>
          </p:cNvSpPr>
          <p:nvPr/>
        </p:nvSpPr>
        <p:spPr>
          <a:xfrm>
            <a:off x="2813157" y="3882390"/>
            <a:ext cx="5486400" cy="365760"/>
          </a:xfrm>
          <a:prstGeom prst="roundRect">
            <a:avLst/>
          </a:prstGeom>
          <a:solidFill>
            <a:schemeClr val="accent1"/>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tabLst/>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SzPct val="80000"/>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525" lvl="1" indent="0">
              <a:buNone/>
            </a:pPr>
            <a:r>
              <a:rPr lang="en-US" sz="1800" dirty="0">
                <a:solidFill>
                  <a:schemeClr val="bg1"/>
                </a:solidFill>
                <a:latin typeface="Montserrat" pitchFamily="2" charset="77"/>
              </a:rPr>
              <a:t>Response and referral skills </a:t>
            </a:r>
          </a:p>
        </p:txBody>
      </p:sp>
      <p:sp>
        <p:nvSpPr>
          <p:cNvPr id="13" name="Content Placeholder 4">
            <a:extLst>
              <a:ext uri="{FF2B5EF4-FFF2-40B4-BE49-F238E27FC236}">
                <a16:creationId xmlns:a16="http://schemas.microsoft.com/office/drawing/2014/main" id="{8CEF870D-68AC-E5C8-CCA2-F80E9A5499E7}"/>
              </a:ext>
            </a:extLst>
          </p:cNvPr>
          <p:cNvSpPr txBox="1">
            <a:spLocks/>
          </p:cNvSpPr>
          <p:nvPr/>
        </p:nvSpPr>
        <p:spPr>
          <a:xfrm>
            <a:off x="2264517" y="3440430"/>
            <a:ext cx="5669280" cy="365760"/>
          </a:xfrm>
          <a:prstGeom prst="roundRect">
            <a:avLst/>
          </a:prstGeom>
          <a:solidFill>
            <a:schemeClr val="accent4"/>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tabLst/>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SzPct val="80000"/>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525" lvl="1" indent="0">
              <a:buNone/>
            </a:pPr>
            <a:r>
              <a:rPr lang="en-US" sz="1800" dirty="0">
                <a:solidFill>
                  <a:schemeClr val="bg1"/>
                </a:solidFill>
                <a:latin typeface="Montserrat" pitchFamily="2" charset="77"/>
              </a:rPr>
              <a:t>Recognizing the role of diversity and inclusivity</a:t>
            </a:r>
          </a:p>
        </p:txBody>
      </p:sp>
      <p:sp>
        <p:nvSpPr>
          <p:cNvPr id="14" name="Content Placeholder 4">
            <a:extLst>
              <a:ext uri="{FF2B5EF4-FFF2-40B4-BE49-F238E27FC236}">
                <a16:creationId xmlns:a16="http://schemas.microsoft.com/office/drawing/2014/main" id="{8270B724-0A74-3ACA-1DDB-B2BA7AAEABA4}"/>
              </a:ext>
            </a:extLst>
          </p:cNvPr>
          <p:cNvSpPr txBox="1">
            <a:spLocks/>
          </p:cNvSpPr>
          <p:nvPr/>
        </p:nvSpPr>
        <p:spPr>
          <a:xfrm>
            <a:off x="1879600" y="2998470"/>
            <a:ext cx="5486400" cy="365760"/>
          </a:xfrm>
          <a:prstGeom prst="roundRect">
            <a:avLst/>
          </a:prstGeom>
          <a:solidFill>
            <a:schemeClr val="accent5"/>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tabLst/>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SzPct val="80000"/>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525" lvl="1" indent="0">
              <a:buNone/>
            </a:pPr>
            <a:r>
              <a:rPr lang="en-US" sz="1800" dirty="0">
                <a:solidFill>
                  <a:schemeClr val="bg1"/>
                </a:solidFill>
                <a:latin typeface="Montserrat" pitchFamily="2" charset="77"/>
              </a:rPr>
              <a:t>Programming and presentation skills</a:t>
            </a:r>
          </a:p>
        </p:txBody>
      </p:sp>
    </p:spTree>
    <p:extLst>
      <p:ext uri="{BB962C8B-B14F-4D97-AF65-F5344CB8AC3E}">
        <p14:creationId xmlns:p14="http://schemas.microsoft.com/office/powerpoint/2010/main" val="1433770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urple and blue ribbon&#10;&#10;Description automatically generated">
            <a:extLst>
              <a:ext uri="{FF2B5EF4-FFF2-40B4-BE49-F238E27FC236}">
                <a16:creationId xmlns:a16="http://schemas.microsoft.com/office/drawing/2014/main" id="{2E721A55-578A-AAC8-A305-6AEFAF359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220" y="546512"/>
            <a:ext cx="6255559" cy="4050475"/>
          </a:xfrm>
          <a:prstGeom prst="rect">
            <a:avLst/>
          </a:prstGeom>
          <a:noFill/>
        </p:spPr>
      </p:pic>
      <p:sp>
        <p:nvSpPr>
          <p:cNvPr id="12" name="Date Placeholder 11">
            <a:extLst>
              <a:ext uri="{FF2B5EF4-FFF2-40B4-BE49-F238E27FC236}">
                <a16:creationId xmlns:a16="http://schemas.microsoft.com/office/drawing/2014/main" id="{0905D069-A1A1-3837-CB24-381369DC9425}"/>
              </a:ext>
            </a:extLst>
          </p:cNvPr>
          <p:cNvSpPr>
            <a:spLocks noGrp="1"/>
          </p:cNvSpPr>
          <p:nvPr>
            <p:ph type="dt" sz="half" idx="2"/>
          </p:nvPr>
        </p:nvSpPr>
        <p:spPr>
          <a:xfrm>
            <a:off x="38100" y="4857750"/>
            <a:ext cx="2133600" cy="273844"/>
          </a:xfrm>
        </p:spPr>
        <p:txBody>
          <a:bodyPr/>
          <a:lstStyle/>
          <a:p>
            <a:r>
              <a:rPr lang="en-US" dirty="0"/>
              <a:t>August 2023</a:t>
            </a:r>
          </a:p>
        </p:txBody>
      </p:sp>
      <p:sp>
        <p:nvSpPr>
          <p:cNvPr id="14" name="Slide Number Placeholder 13">
            <a:extLst>
              <a:ext uri="{FF2B5EF4-FFF2-40B4-BE49-F238E27FC236}">
                <a16:creationId xmlns:a16="http://schemas.microsoft.com/office/drawing/2014/main" id="{2504849A-7D86-7C83-AA9D-E90A824D64DA}"/>
              </a:ext>
            </a:extLst>
          </p:cNvPr>
          <p:cNvSpPr>
            <a:spLocks noGrp="1"/>
          </p:cNvSpPr>
          <p:nvPr>
            <p:ph type="sldNum" sz="quarter" idx="4"/>
          </p:nvPr>
        </p:nvSpPr>
        <p:spPr>
          <a:xfrm>
            <a:off x="6858000" y="4857750"/>
            <a:ext cx="2133600" cy="273844"/>
          </a:xfrm>
        </p:spPr>
        <p:txBody>
          <a:bodyPr/>
          <a:lstStyle/>
          <a:p>
            <a:fld id="{46E5A671-CE41-4363-A714-D97DE2A6566F}" type="slidenum">
              <a:rPr lang="en-US" smtClean="0">
                <a:solidFill>
                  <a:schemeClr val="tx1">
                    <a:lumMod val="50000"/>
                    <a:lumOff val="50000"/>
                  </a:schemeClr>
                </a:solidFill>
              </a:rPr>
              <a:pPr/>
              <a:t>2</a:t>
            </a:fld>
            <a:endParaRPr lang="en-US" dirty="0">
              <a:solidFill>
                <a:schemeClr val="tx1">
                  <a:lumMod val="50000"/>
                  <a:lumOff val="50000"/>
                </a:schemeClr>
              </a:solidFill>
            </a:endParaRPr>
          </a:p>
        </p:txBody>
      </p:sp>
    </p:spTree>
    <p:extLst>
      <p:ext uri="{BB962C8B-B14F-4D97-AF65-F5344CB8AC3E}">
        <p14:creationId xmlns:p14="http://schemas.microsoft.com/office/powerpoint/2010/main" val="74901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8674757-0A1E-FD8F-B837-CA0835500EF0}"/>
              </a:ext>
            </a:extLst>
          </p:cNvPr>
          <p:cNvSpPr>
            <a:spLocks noGrp="1"/>
          </p:cNvSpPr>
          <p:nvPr>
            <p:ph idx="1"/>
          </p:nvPr>
        </p:nvSpPr>
        <p:spPr>
          <a:xfrm>
            <a:off x="838200" y="1280294"/>
            <a:ext cx="5029200" cy="923329"/>
          </a:xfrm>
        </p:spPr>
        <p:txBody>
          <a:bodyPr>
            <a:noAutofit/>
          </a:bodyPr>
          <a:lstStyle/>
          <a:p>
            <a:pPr marL="9525" lvl="1" indent="0">
              <a:buNone/>
            </a:pPr>
            <a:r>
              <a:rPr lang="en-US" sz="1800" dirty="0">
                <a:latin typeface="Montserrat" pitchFamily="2" charset="77"/>
              </a:rPr>
              <a:t>Brainstorm ideas for center suicide prevention and awareness and mental health events.</a:t>
            </a:r>
          </a:p>
          <a:p>
            <a:pPr lvl="1"/>
            <a:endParaRPr lang="en-US" sz="1800" dirty="0">
              <a:latin typeface="Montserrat" pitchFamily="2" charset="77"/>
            </a:endParaRPr>
          </a:p>
        </p:txBody>
      </p:sp>
      <p:sp>
        <p:nvSpPr>
          <p:cNvPr id="3" name="Date Placeholder 2">
            <a:extLst>
              <a:ext uri="{FF2B5EF4-FFF2-40B4-BE49-F238E27FC236}">
                <a16:creationId xmlns:a16="http://schemas.microsoft.com/office/drawing/2014/main" id="{87AF3695-D1A4-9B6B-A328-4606F447D723}"/>
              </a:ext>
            </a:extLst>
          </p:cNvPr>
          <p:cNvSpPr>
            <a:spLocks noGrp="1"/>
          </p:cNvSpPr>
          <p:nvPr>
            <p:ph type="dt" sz="half" idx="2"/>
          </p:nvPr>
        </p:nvSpPr>
        <p:spPr/>
        <p:txBody>
          <a:bodyPr/>
          <a:lstStyle/>
          <a:p>
            <a:r>
              <a:rPr lang="en-US" dirty="0"/>
              <a:t>August 2023</a:t>
            </a:r>
          </a:p>
        </p:txBody>
      </p:sp>
      <p:sp>
        <p:nvSpPr>
          <p:cNvPr id="7" name="Slide Number Placeholder 6">
            <a:extLst>
              <a:ext uri="{FF2B5EF4-FFF2-40B4-BE49-F238E27FC236}">
                <a16:creationId xmlns:a16="http://schemas.microsoft.com/office/drawing/2014/main" id="{DCF4F0B8-B7D7-2DC0-7C87-DB45AD5DAFED}"/>
              </a:ext>
            </a:extLst>
          </p:cNvPr>
          <p:cNvSpPr>
            <a:spLocks noGrp="1"/>
          </p:cNvSpPr>
          <p:nvPr>
            <p:ph type="sldNum" sz="quarter" idx="4"/>
          </p:nvPr>
        </p:nvSpPr>
        <p:spPr/>
        <p:txBody>
          <a:bodyPr/>
          <a:lstStyle/>
          <a:p>
            <a:fld id="{46E5A671-CE41-4363-A714-D97DE2A6566F}" type="slidenum">
              <a:rPr lang="en-US" smtClean="0"/>
              <a:pPr/>
              <a:t>20</a:t>
            </a:fld>
            <a:endParaRPr lang="en-US" dirty="0"/>
          </a:p>
        </p:txBody>
      </p:sp>
      <p:sp>
        <p:nvSpPr>
          <p:cNvPr id="10" name="TextBox 9">
            <a:extLst>
              <a:ext uri="{FF2B5EF4-FFF2-40B4-BE49-F238E27FC236}">
                <a16:creationId xmlns:a16="http://schemas.microsoft.com/office/drawing/2014/main" id="{BB5E26EA-203F-D13D-501B-179C3D6B2E6B}"/>
              </a:ext>
            </a:extLst>
          </p:cNvPr>
          <p:cNvSpPr txBox="1"/>
          <p:nvPr/>
        </p:nvSpPr>
        <p:spPr>
          <a:xfrm>
            <a:off x="457200" y="651511"/>
            <a:ext cx="5334000" cy="548640"/>
          </a:xfrm>
          <a:prstGeom prst="roundRect">
            <a:avLst/>
          </a:prstGeom>
          <a:solidFill>
            <a:schemeClr val="bg1"/>
          </a:solidFill>
          <a:ln w="12700">
            <a:solidFill>
              <a:schemeClr val="tx2"/>
            </a:solidFill>
          </a:ln>
        </p:spPr>
        <p:txBody>
          <a:bodyPr wrap="square" anchor="ctr">
            <a:noAutofit/>
          </a:bodyPr>
          <a:lstStyle/>
          <a:p>
            <a:pPr algn="l"/>
            <a:r>
              <a:rPr lang="en-US" sz="2000" b="1" dirty="0">
                <a:solidFill>
                  <a:srgbClr val="C00000"/>
                </a:solidFill>
                <a:latin typeface="Montserrat" pitchFamily="2" charset="77"/>
              </a:rPr>
              <a:t>2.  Y2Y Ambassador Group Meeting </a:t>
            </a:r>
          </a:p>
        </p:txBody>
      </p:sp>
      <p:sp>
        <p:nvSpPr>
          <p:cNvPr id="12" name="TextBox 11">
            <a:extLst>
              <a:ext uri="{FF2B5EF4-FFF2-40B4-BE49-F238E27FC236}">
                <a16:creationId xmlns:a16="http://schemas.microsoft.com/office/drawing/2014/main" id="{B7D2E450-707E-6C72-6E29-17111074CD2D}"/>
              </a:ext>
            </a:extLst>
          </p:cNvPr>
          <p:cNvSpPr txBox="1"/>
          <p:nvPr/>
        </p:nvSpPr>
        <p:spPr>
          <a:xfrm>
            <a:off x="838200" y="3553420"/>
            <a:ext cx="4953000" cy="923330"/>
          </a:xfrm>
          <a:prstGeom prst="rect">
            <a:avLst/>
          </a:prstGeom>
          <a:noFill/>
        </p:spPr>
        <p:txBody>
          <a:bodyPr wrap="square">
            <a:spAutoFit/>
          </a:bodyPr>
          <a:lstStyle/>
          <a:p>
            <a:pPr marL="9525" lvl="1"/>
            <a:r>
              <a:rPr lang="en-US" sz="1800" dirty="0">
                <a:latin typeface="Montserrat" pitchFamily="2" charset="77"/>
              </a:rPr>
              <a:t>How to recognize the signs of someone who may be of harm to themselves or others and how to refer for help.</a:t>
            </a:r>
          </a:p>
        </p:txBody>
      </p:sp>
      <p:sp>
        <p:nvSpPr>
          <p:cNvPr id="14" name="TextBox 13">
            <a:extLst>
              <a:ext uri="{FF2B5EF4-FFF2-40B4-BE49-F238E27FC236}">
                <a16:creationId xmlns:a16="http://schemas.microsoft.com/office/drawing/2014/main" id="{B51AA82E-F100-D075-4E77-966D46AAEDD4}"/>
              </a:ext>
            </a:extLst>
          </p:cNvPr>
          <p:cNvSpPr txBox="1"/>
          <p:nvPr/>
        </p:nvSpPr>
        <p:spPr>
          <a:xfrm>
            <a:off x="457200" y="2711277"/>
            <a:ext cx="5334000" cy="761999"/>
          </a:xfrm>
          <a:prstGeom prst="roundRect">
            <a:avLst/>
          </a:prstGeom>
          <a:solidFill>
            <a:schemeClr val="bg1"/>
          </a:solidFill>
          <a:ln w="12700">
            <a:solidFill>
              <a:schemeClr val="tx2"/>
            </a:solidFill>
          </a:ln>
        </p:spPr>
        <p:txBody>
          <a:bodyPr wrap="square" anchor="ctr">
            <a:noAutofit/>
          </a:bodyPr>
          <a:lstStyle/>
          <a:p>
            <a:pPr marL="352425" indent="-342900" algn="l"/>
            <a:r>
              <a:rPr lang="en-US" b="1" dirty="0">
                <a:solidFill>
                  <a:schemeClr val="accent4"/>
                </a:solidFill>
                <a:latin typeface="Montserrat" pitchFamily="2" charset="77"/>
              </a:rPr>
              <a:t>3</a:t>
            </a:r>
            <a:r>
              <a:rPr lang="en-US" sz="1800" b="1" dirty="0">
                <a:solidFill>
                  <a:schemeClr val="accent4"/>
                </a:solidFill>
                <a:latin typeface="Montserrat" pitchFamily="2" charset="77"/>
              </a:rPr>
              <a:t>.  Role-Play Activities to Practice How to Help a Peer</a:t>
            </a:r>
          </a:p>
        </p:txBody>
      </p:sp>
      <p:pic>
        <p:nvPicPr>
          <p:cNvPr id="16" name="Picture 15" descr="A poster of people sitting in a crowd&#10;&#10;Description automatically generated">
            <a:extLst>
              <a:ext uri="{FF2B5EF4-FFF2-40B4-BE49-F238E27FC236}">
                <a16:creationId xmlns:a16="http://schemas.microsoft.com/office/drawing/2014/main" id="{5F6D275A-FA80-1F5C-6F99-A6BDC0708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1250156"/>
            <a:ext cx="2754764" cy="3562350"/>
          </a:xfrm>
          <a:prstGeom prst="rect">
            <a:avLst/>
          </a:prstGeom>
        </p:spPr>
      </p:pic>
      <p:sp>
        <p:nvSpPr>
          <p:cNvPr id="2" name="Title 1">
            <a:extLst>
              <a:ext uri="{FF2B5EF4-FFF2-40B4-BE49-F238E27FC236}">
                <a16:creationId xmlns:a16="http://schemas.microsoft.com/office/drawing/2014/main" id="{2F443A5B-9BFE-E221-EF4E-9C06F4371792}"/>
              </a:ext>
            </a:extLst>
          </p:cNvPr>
          <p:cNvSpPr txBox="1">
            <a:spLocks/>
          </p:cNvSpPr>
          <p:nvPr/>
        </p:nvSpPr>
        <p:spPr>
          <a:xfrm>
            <a:off x="6324600" y="427672"/>
            <a:ext cx="1968505" cy="548640"/>
          </a:xfrm>
          <a:prstGeom prst="roundRect">
            <a:avLst/>
          </a:prstGeom>
          <a:solidFill>
            <a:schemeClr val="tx2"/>
          </a:solidFill>
          <a:ln>
            <a:noFill/>
          </a:ln>
        </p:spPr>
        <p:txBody>
          <a:bodyPr vert="horz" lIns="91440" tIns="45720" rIns="91440" bIns="45720" rtlCol="0" anchor="ctr">
            <a:no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ontserrat" pitchFamily="2" charset="77"/>
              </a:rPr>
              <a:t>Next Steps</a:t>
            </a:r>
          </a:p>
        </p:txBody>
      </p:sp>
    </p:spTree>
    <p:extLst>
      <p:ext uri="{BB962C8B-B14F-4D97-AF65-F5344CB8AC3E}">
        <p14:creationId xmlns:p14="http://schemas.microsoft.com/office/powerpoint/2010/main" val="1912785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618849-C90F-9708-38E2-F86C372E4367}"/>
              </a:ext>
            </a:extLst>
          </p:cNvPr>
          <p:cNvSpPr>
            <a:spLocks noGrp="1"/>
          </p:cNvSpPr>
          <p:nvPr>
            <p:ph type="title"/>
          </p:nvPr>
        </p:nvSpPr>
        <p:spPr>
          <a:xfrm>
            <a:off x="800100" y="261933"/>
            <a:ext cx="7543800" cy="672702"/>
          </a:xfrm>
          <a:prstGeom prst="roundRect">
            <a:avLst/>
          </a:prstGeom>
          <a:solidFill>
            <a:schemeClr val="bg1"/>
          </a:solidFill>
        </p:spPr>
        <p:txBody>
          <a:bodyPr>
            <a:normAutofit/>
          </a:bodyPr>
          <a:lstStyle/>
          <a:p>
            <a:r>
              <a:rPr lang="en-US" sz="2800" dirty="0">
                <a:latin typeface="Montserrat" pitchFamily="2" charset="77"/>
              </a:rPr>
              <a:t>Suicide Prevention Education Activities</a:t>
            </a:r>
          </a:p>
        </p:txBody>
      </p:sp>
      <p:sp>
        <p:nvSpPr>
          <p:cNvPr id="5" name="Content Placeholder 4">
            <a:extLst>
              <a:ext uri="{FF2B5EF4-FFF2-40B4-BE49-F238E27FC236}">
                <a16:creationId xmlns:a16="http://schemas.microsoft.com/office/drawing/2014/main" id="{0729B6C3-DA97-41E2-29E4-5DEA334A76C5}"/>
              </a:ext>
            </a:extLst>
          </p:cNvPr>
          <p:cNvSpPr>
            <a:spLocks noGrp="1"/>
          </p:cNvSpPr>
          <p:nvPr>
            <p:ph idx="1"/>
          </p:nvPr>
        </p:nvSpPr>
        <p:spPr>
          <a:xfrm>
            <a:off x="533400" y="1092427"/>
            <a:ext cx="7085692" cy="2904147"/>
          </a:xfrm>
        </p:spPr>
        <p:txBody>
          <a:bodyPr>
            <a:normAutofit/>
          </a:bodyPr>
          <a:lstStyle/>
          <a:p>
            <a:pPr algn="l"/>
            <a:r>
              <a:rPr lang="en-US" sz="2400" b="1" dirty="0">
                <a:solidFill>
                  <a:srgbClr val="7030A0"/>
                </a:solidFill>
              </a:rPr>
              <a:t>Peer Pop Up Tabling Events Around Center</a:t>
            </a:r>
          </a:p>
          <a:p>
            <a:pPr marL="342900" indent="-342900" algn="l">
              <a:buFont typeface="Arial" panose="020B0604020202020204" pitchFamily="34" charset="0"/>
              <a:buChar char="•"/>
            </a:pPr>
            <a:r>
              <a:rPr lang="en-US" sz="2000" dirty="0"/>
              <a:t>Hand out information on suicide awareness and prevention</a:t>
            </a:r>
          </a:p>
          <a:p>
            <a:pPr marL="342900" indent="-342900" algn="l">
              <a:buFont typeface="Arial" panose="020B0604020202020204" pitchFamily="34" charset="0"/>
              <a:buChar char="•"/>
            </a:pPr>
            <a:r>
              <a:rPr lang="en-US" sz="2000" dirty="0"/>
              <a:t>Include a mental health app download station</a:t>
            </a:r>
            <a:endParaRPr lang="en-US" sz="1400" dirty="0">
              <a:solidFill>
                <a:prstClr val="black">
                  <a:lumMod val="75000"/>
                  <a:lumOff val="25000"/>
                </a:prstClr>
              </a:solidFill>
              <a:latin typeface="Calibri"/>
            </a:endParaRPr>
          </a:p>
          <a:p>
            <a:pPr marL="457200" lvl="1" indent="0">
              <a:buNone/>
            </a:pPr>
            <a:endParaRPr lang="en-US" sz="1400" dirty="0">
              <a:solidFill>
                <a:prstClr val="black">
                  <a:lumMod val="75000"/>
                  <a:lumOff val="25000"/>
                </a:prstClr>
              </a:solidFill>
              <a:latin typeface="Calibri"/>
            </a:endParaRPr>
          </a:p>
          <a:p>
            <a:pPr marL="457200" lvl="1" indent="0" algn="just">
              <a:buNone/>
            </a:pPr>
            <a:endParaRPr lang="en-US" sz="1400" dirty="0">
              <a:solidFill>
                <a:prstClr val="black">
                  <a:lumMod val="75000"/>
                  <a:lumOff val="25000"/>
                </a:prstClr>
              </a:solidFill>
              <a:latin typeface="Calibri"/>
            </a:endParaRPr>
          </a:p>
          <a:p>
            <a:pPr marL="457200" lvl="1" indent="0" algn="just">
              <a:buNone/>
            </a:pPr>
            <a:endParaRPr lang="en-US" sz="1400" dirty="0">
              <a:solidFill>
                <a:prstClr val="black">
                  <a:lumMod val="75000"/>
                  <a:lumOff val="25000"/>
                </a:prstClr>
              </a:solidFill>
              <a:latin typeface="Calibri"/>
            </a:endParaRPr>
          </a:p>
          <a:p>
            <a:pPr marL="457200" lvl="1" indent="0" algn="just">
              <a:buNone/>
            </a:pPr>
            <a:endParaRPr lang="en-US" sz="1400" dirty="0">
              <a:solidFill>
                <a:prstClr val="black">
                  <a:lumMod val="75000"/>
                  <a:lumOff val="25000"/>
                </a:prstClr>
              </a:solidFill>
              <a:latin typeface="Calibri"/>
            </a:endParaRPr>
          </a:p>
          <a:p>
            <a:pPr marL="457200" lvl="1" indent="0">
              <a:buNone/>
            </a:pPr>
            <a:endParaRPr lang="en-US" dirty="0"/>
          </a:p>
          <a:p>
            <a:pPr marL="685800" lvl="2" indent="0">
              <a:buNone/>
            </a:pPr>
            <a:endParaRPr lang="en-US" dirty="0"/>
          </a:p>
          <a:p>
            <a:pPr marL="342900" lvl="1" indent="0">
              <a:buNone/>
            </a:pPr>
            <a:endParaRPr lang="en-US" dirty="0"/>
          </a:p>
        </p:txBody>
      </p:sp>
      <p:pic>
        <p:nvPicPr>
          <p:cNvPr id="3" name="Picture 2">
            <a:extLst>
              <a:ext uri="{FF2B5EF4-FFF2-40B4-BE49-F238E27FC236}">
                <a16:creationId xmlns:a16="http://schemas.microsoft.com/office/drawing/2014/main" id="{42F85476-DB13-5726-7EA2-B7A6F8C5BA4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9194" t="14911" r="51290" b="7240"/>
          <a:stretch/>
        </p:blipFill>
        <p:spPr>
          <a:xfrm rot="761662">
            <a:off x="6896111" y="1198266"/>
            <a:ext cx="1677560" cy="3764111"/>
          </a:xfrm>
          <a:prstGeom prst="rect">
            <a:avLst/>
          </a:prstGeom>
        </p:spPr>
      </p:pic>
      <p:sp>
        <p:nvSpPr>
          <p:cNvPr id="6" name="TextBox 5">
            <a:extLst>
              <a:ext uri="{FF2B5EF4-FFF2-40B4-BE49-F238E27FC236}">
                <a16:creationId xmlns:a16="http://schemas.microsoft.com/office/drawing/2014/main" id="{6FF5CD1B-EECF-6FB7-AC3C-889E2085432D}"/>
              </a:ext>
            </a:extLst>
          </p:cNvPr>
          <p:cNvSpPr txBox="1"/>
          <p:nvPr/>
        </p:nvSpPr>
        <p:spPr>
          <a:xfrm>
            <a:off x="177249" y="4428352"/>
            <a:ext cx="6393491" cy="276999"/>
          </a:xfrm>
          <a:prstGeom prst="rect">
            <a:avLst/>
          </a:prstGeom>
          <a:noFill/>
        </p:spPr>
        <p:txBody>
          <a:bodyPr wrap="square" rtlCol="0">
            <a:spAutoFit/>
          </a:bodyPr>
          <a:lstStyle/>
          <a:p>
            <a:pPr marL="11113" marR="0" lvl="1" algn="l" defTabSz="914400" rtl="0" eaLnBrk="1" fontAlgn="auto" latinLnBrk="0" hangingPunct="1">
              <a:lnSpc>
                <a:spcPct val="100000"/>
              </a:lnSpc>
              <a:spcBef>
                <a:spcPct val="20000"/>
              </a:spcBef>
              <a:spcAft>
                <a:spcPts val="0"/>
              </a:spcAft>
              <a:buClrTx/>
              <a:buSzPct val="80000"/>
              <a:buFont typeface="Arial" pitchFamily="34" charset="0"/>
              <a:buNone/>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hlinkClick r:id="rId4"/>
              </a:rPr>
              <a:t>https://adaa.org/sites/default/files/downloads/ADAA%20and%20SAVE%20Infographic%202021.pdf</a:t>
            </a:r>
            <a:endParaRPr kumimoji="0" lang="en-U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948C8DA1-3635-7A05-5678-831678BB69DA}"/>
              </a:ext>
            </a:extLst>
          </p:cNvPr>
          <p:cNvPicPr>
            <a:picLocks noChangeAspect="1"/>
          </p:cNvPicPr>
          <p:nvPr/>
        </p:nvPicPr>
        <p:blipFill>
          <a:blip r:embed="rId5"/>
          <a:stretch>
            <a:fillRect/>
          </a:stretch>
        </p:blipFill>
        <p:spPr>
          <a:xfrm>
            <a:off x="3505200" y="2571750"/>
            <a:ext cx="1500269" cy="1500269"/>
          </a:xfrm>
          <a:prstGeom prst="rect">
            <a:avLst/>
          </a:prstGeom>
          <a:ln w="228600" cap="sq" cmpd="thickThin">
            <a:solidFill>
              <a:srgbClr val="000000"/>
            </a:solidFill>
            <a:prstDash val="solid"/>
            <a:miter lim="800000"/>
          </a:ln>
          <a:effectLst>
            <a:innerShdw blurRad="76200">
              <a:srgbClr val="000000"/>
            </a:innerShdw>
          </a:effectLst>
        </p:spPr>
      </p:pic>
      <p:sp>
        <p:nvSpPr>
          <p:cNvPr id="2" name="Date Placeholder 1">
            <a:extLst>
              <a:ext uri="{FF2B5EF4-FFF2-40B4-BE49-F238E27FC236}">
                <a16:creationId xmlns:a16="http://schemas.microsoft.com/office/drawing/2014/main" id="{19F8AE7C-0596-BC6D-4A4C-A639F2F66125}"/>
              </a:ext>
            </a:extLst>
          </p:cNvPr>
          <p:cNvSpPr>
            <a:spLocks noGrp="1"/>
          </p:cNvSpPr>
          <p:nvPr>
            <p:ph type="dt" sz="half" idx="2"/>
          </p:nvPr>
        </p:nvSpPr>
        <p:spPr/>
        <p:txBody>
          <a:bodyPr/>
          <a:lstStyle/>
          <a:p>
            <a:r>
              <a:rPr lang="en-US" dirty="0"/>
              <a:t>August 2023</a:t>
            </a:r>
          </a:p>
        </p:txBody>
      </p:sp>
      <p:sp>
        <p:nvSpPr>
          <p:cNvPr id="9" name="Slide Number Placeholder 8">
            <a:extLst>
              <a:ext uri="{FF2B5EF4-FFF2-40B4-BE49-F238E27FC236}">
                <a16:creationId xmlns:a16="http://schemas.microsoft.com/office/drawing/2014/main" id="{4BEA903A-FD31-0B7A-34D7-6C076E942155}"/>
              </a:ext>
            </a:extLst>
          </p:cNvPr>
          <p:cNvSpPr>
            <a:spLocks noGrp="1"/>
          </p:cNvSpPr>
          <p:nvPr>
            <p:ph type="sldNum" sz="quarter" idx="4"/>
          </p:nvPr>
        </p:nvSpPr>
        <p:spPr/>
        <p:txBody>
          <a:bodyPr/>
          <a:lstStyle/>
          <a:p>
            <a:fld id="{46E5A671-CE41-4363-A714-D97DE2A6566F}" type="slidenum">
              <a:rPr lang="en-US" smtClean="0"/>
              <a:pPr/>
              <a:t>21</a:t>
            </a:fld>
            <a:endParaRPr lang="en-US" dirty="0"/>
          </a:p>
        </p:txBody>
      </p:sp>
      <p:sp>
        <p:nvSpPr>
          <p:cNvPr id="11" name="TextBox 10">
            <a:extLst>
              <a:ext uri="{FF2B5EF4-FFF2-40B4-BE49-F238E27FC236}">
                <a16:creationId xmlns:a16="http://schemas.microsoft.com/office/drawing/2014/main" id="{6F06EBC4-DB92-21DD-DC1F-64CEB421A441}"/>
              </a:ext>
            </a:extLst>
          </p:cNvPr>
          <p:cNvSpPr txBox="1"/>
          <p:nvPr/>
        </p:nvSpPr>
        <p:spPr>
          <a:xfrm>
            <a:off x="1600200" y="4705350"/>
            <a:ext cx="7467600" cy="461665"/>
          </a:xfrm>
          <a:prstGeom prst="rect">
            <a:avLst/>
          </a:prstGeom>
          <a:noFill/>
        </p:spPr>
        <p:txBody>
          <a:bodyPr wrap="square">
            <a:spAutoFit/>
          </a:bodyPr>
          <a:lstStyle/>
          <a:p>
            <a:r>
              <a:rPr lang="en-US" sz="1200" dirty="0">
                <a:hlinkClick r:id="rId6"/>
              </a:rPr>
              <a:t>https://supportservices.jobcorps.gov/health/Pages/SuicidePrevention.aspx</a:t>
            </a:r>
            <a:endParaRPr lang="en-US" sz="1200" dirty="0"/>
          </a:p>
          <a:p>
            <a:endParaRPr lang="en-US" sz="1200" dirty="0"/>
          </a:p>
        </p:txBody>
      </p:sp>
    </p:spTree>
    <p:extLst>
      <p:ext uri="{BB962C8B-B14F-4D97-AF65-F5344CB8AC3E}">
        <p14:creationId xmlns:p14="http://schemas.microsoft.com/office/powerpoint/2010/main" val="4036619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63954CE-60A1-92A8-8578-5B50D7E9F4BF}"/>
              </a:ext>
            </a:extLst>
          </p:cNvPr>
          <p:cNvSpPr>
            <a:spLocks noGrp="1"/>
          </p:cNvSpPr>
          <p:nvPr>
            <p:ph type="sldNum" sz="quarter" idx="12"/>
          </p:nvPr>
        </p:nvSpPr>
        <p:spPr>
          <a:xfrm>
            <a:off x="6706799" y="4743258"/>
            <a:ext cx="21336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E5A671-CE41-4363-A714-D97DE2A6566F}" type="slidenum">
              <a:rPr kumimoji="0" lang="en-US"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TextBox 9">
            <a:extLst>
              <a:ext uri="{FF2B5EF4-FFF2-40B4-BE49-F238E27FC236}">
                <a16:creationId xmlns:a16="http://schemas.microsoft.com/office/drawing/2014/main" id="{5D500D89-B474-A1AF-4474-1110D25F8DBC}"/>
              </a:ext>
            </a:extLst>
          </p:cNvPr>
          <p:cNvSpPr txBox="1"/>
          <p:nvPr/>
        </p:nvSpPr>
        <p:spPr>
          <a:xfrm>
            <a:off x="454676" y="4476750"/>
            <a:ext cx="602232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3"/>
              </a:rPr>
              <a:t>https://supportservices.jobcorps.gov/health/Documents/Suicide/Be_a_Friend_brochure.pdf</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6E3F93D8-6743-E7C9-4026-09B24C907883}"/>
              </a:ext>
            </a:extLst>
          </p:cNvPr>
          <p:cNvSpPr txBox="1"/>
          <p:nvPr/>
        </p:nvSpPr>
        <p:spPr>
          <a:xfrm>
            <a:off x="685800" y="263052"/>
            <a:ext cx="4572000" cy="2145268"/>
          </a:xfrm>
          <a:prstGeom prst="roundRect">
            <a:avLst/>
          </a:prstGeom>
          <a:solidFill>
            <a:schemeClr val="bg1"/>
          </a:solidFill>
        </p:spPr>
        <p:txBody>
          <a:bodyPr wrap="square">
            <a:spAutoFit/>
          </a:bodyPr>
          <a:lstStyle/>
          <a:p>
            <a:pPr marL="9525" marR="0" lvl="1" algn="l" defTabSz="914400" rtl="0" eaLnBrk="1" fontAlgn="auto" latinLnBrk="0" hangingPunct="1">
              <a:lnSpc>
                <a:spcPct val="100000"/>
              </a:lnSpc>
              <a:spcBef>
                <a:spcPct val="20000"/>
              </a:spcBef>
              <a:spcAft>
                <a:spcPts val="0"/>
              </a:spcAft>
              <a:buClrTx/>
              <a:buSzPct val="80000"/>
              <a:buFont typeface="Arial" pitchFamily="34" charset="0"/>
              <a:buNone/>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rPr>
              <a:t>Knowing How To Recognize The Signs of </a:t>
            </a:r>
            <a:r>
              <a:rPr lang="en-US" sz="2400" dirty="0">
                <a:solidFill>
                  <a:prstClr val="black">
                    <a:lumMod val="75000"/>
                    <a:lumOff val="25000"/>
                  </a:prstClr>
                </a:solidFill>
                <a:latin typeface="Montserrat" pitchFamily="2" charset="77"/>
              </a:rPr>
              <a:t>a</a:t>
            </a: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rPr>
              <a:t> Peer Who May Be Harm Themselves or Others and </a:t>
            </a:r>
            <a:r>
              <a:rPr kumimoji="0" lang="en-US" sz="2400" b="1" i="0" u="none" strike="noStrike" kern="1200" cap="none" spc="0" normalizeH="0" baseline="0" noProof="0" dirty="0">
                <a:ln>
                  <a:noFill/>
                </a:ln>
                <a:solidFill>
                  <a:schemeClr val="accent6">
                    <a:lumMod val="75000"/>
                  </a:schemeClr>
                </a:solidFill>
                <a:effectLst/>
                <a:uLnTx/>
                <a:uFillTx/>
                <a:latin typeface="Montserrat" pitchFamily="2" charset="77"/>
              </a:rPr>
              <a:t>How To Get Them Help</a:t>
            </a: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rPr>
              <a:t>!</a:t>
            </a:r>
          </a:p>
        </p:txBody>
      </p:sp>
      <p:sp>
        <p:nvSpPr>
          <p:cNvPr id="2" name="Date Placeholder 1">
            <a:extLst>
              <a:ext uri="{FF2B5EF4-FFF2-40B4-BE49-F238E27FC236}">
                <a16:creationId xmlns:a16="http://schemas.microsoft.com/office/drawing/2014/main" id="{8A9EBBDE-2DB2-F0FC-41EE-2C5BDF08E324}"/>
              </a:ext>
            </a:extLst>
          </p:cNvPr>
          <p:cNvSpPr>
            <a:spLocks noGrp="1"/>
          </p:cNvSpPr>
          <p:nvPr>
            <p:ph type="dt" sz="half" idx="10"/>
          </p:nvPr>
        </p:nvSpPr>
        <p:spPr>
          <a:xfrm>
            <a:off x="152400" y="4743964"/>
            <a:ext cx="2133600" cy="273844"/>
          </a:xfrm>
        </p:spPr>
        <p:txBody>
          <a:bodyPr/>
          <a:lstStyle/>
          <a:p>
            <a:r>
              <a:rPr lang="en-US" dirty="0"/>
              <a:t>August 2023</a:t>
            </a:r>
          </a:p>
        </p:txBody>
      </p:sp>
      <p:pic>
        <p:nvPicPr>
          <p:cNvPr id="5" name="Picture 4" descr="A qr code on a white background&#10;&#10;Description automatically generated">
            <a:extLst>
              <a:ext uri="{FF2B5EF4-FFF2-40B4-BE49-F238E27FC236}">
                <a16:creationId xmlns:a16="http://schemas.microsoft.com/office/drawing/2014/main" id="{B61E0305-4AFD-CB7F-C21E-BDAE5A5CB4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6708" y="2495550"/>
            <a:ext cx="1450465" cy="1880286"/>
          </a:xfrm>
          <a:prstGeom prst="rect">
            <a:avLst/>
          </a:prstGeom>
        </p:spPr>
      </p:pic>
      <p:pic>
        <p:nvPicPr>
          <p:cNvPr id="14" name="Picture 13" descr="A group of people holding hands&#10;&#10;Description automatically generated">
            <a:extLst>
              <a:ext uri="{FF2B5EF4-FFF2-40B4-BE49-F238E27FC236}">
                <a16:creationId xmlns:a16="http://schemas.microsoft.com/office/drawing/2014/main" id="{DFEE0EC2-F094-2D20-9818-03A1BAEBD6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59766">
            <a:off x="5562600" y="420384"/>
            <a:ext cx="2648295" cy="4108569"/>
          </a:xfrm>
          <a:prstGeom prst="rect">
            <a:avLst/>
          </a:prstGeom>
        </p:spPr>
      </p:pic>
    </p:spTree>
    <p:extLst>
      <p:ext uri="{BB962C8B-B14F-4D97-AF65-F5344CB8AC3E}">
        <p14:creationId xmlns:p14="http://schemas.microsoft.com/office/powerpoint/2010/main" val="3292177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325E4E-62C7-2B11-9E1D-65B41A535E2B}"/>
              </a:ext>
            </a:extLst>
          </p:cNvPr>
          <p:cNvSpPr>
            <a:spLocks noGrp="1"/>
          </p:cNvSpPr>
          <p:nvPr>
            <p:ph type="title"/>
          </p:nvPr>
        </p:nvSpPr>
        <p:spPr>
          <a:xfrm>
            <a:off x="228600" y="163995"/>
            <a:ext cx="8686800" cy="853110"/>
          </a:xfrm>
          <a:prstGeom prst="roundRect">
            <a:avLst/>
          </a:prstGeom>
          <a:noFill/>
        </p:spPr>
        <p:txBody>
          <a:bodyPr anchor="ctr">
            <a:noAutofit/>
          </a:bodyPr>
          <a:lstStyle/>
          <a:p>
            <a:r>
              <a:rPr lang="en-US" sz="2800" dirty="0">
                <a:solidFill>
                  <a:schemeClr val="bg1"/>
                </a:solidFill>
                <a:latin typeface="Montserrat" pitchFamily="2" charset="77"/>
              </a:rPr>
              <a:t>SOS SIGNS OF SUICIDE </a:t>
            </a:r>
            <a:br>
              <a:rPr lang="en-US" sz="2800" dirty="0">
                <a:solidFill>
                  <a:schemeClr val="bg1"/>
                </a:solidFill>
                <a:latin typeface="Montserrat" pitchFamily="2" charset="77"/>
              </a:rPr>
            </a:br>
            <a:r>
              <a:rPr lang="en-US" sz="2800" dirty="0">
                <a:solidFill>
                  <a:schemeClr val="bg1"/>
                </a:solidFill>
                <a:latin typeface="Montserrat" pitchFamily="2" charset="77"/>
              </a:rPr>
              <a:t>HIGH SCHOOL PROGRAM VIDEO</a:t>
            </a:r>
          </a:p>
        </p:txBody>
      </p:sp>
      <p:pic>
        <p:nvPicPr>
          <p:cNvPr id="5" name="Picture 4" descr="A group of red lockers&#10;&#10;Description automatically generated">
            <a:extLst>
              <a:ext uri="{FF2B5EF4-FFF2-40B4-BE49-F238E27FC236}">
                <a16:creationId xmlns:a16="http://schemas.microsoft.com/office/drawing/2014/main" id="{60B94123-6860-D387-9FA1-17F334C79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319" y="1369037"/>
            <a:ext cx="5685560" cy="3183913"/>
          </a:xfrm>
          <a:prstGeom prst="rect">
            <a:avLst/>
          </a:prstGeom>
          <a:noFill/>
        </p:spPr>
      </p:pic>
      <p:sp>
        <p:nvSpPr>
          <p:cNvPr id="10" name="Date Placeholder 3">
            <a:extLst>
              <a:ext uri="{FF2B5EF4-FFF2-40B4-BE49-F238E27FC236}">
                <a16:creationId xmlns:a16="http://schemas.microsoft.com/office/drawing/2014/main" id="{B9039417-8D9F-6E0D-6326-75B0DD5D9098}"/>
              </a:ext>
            </a:extLst>
          </p:cNvPr>
          <p:cNvSpPr>
            <a:spLocks noGrp="1"/>
          </p:cNvSpPr>
          <p:nvPr>
            <p:ph type="dt" sz="half" idx="2"/>
          </p:nvPr>
        </p:nvSpPr>
        <p:spPr>
          <a:xfrm>
            <a:off x="76200" y="4812506"/>
            <a:ext cx="2133600" cy="273844"/>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rPr>
              <a:t>August 2023</a:t>
            </a:r>
          </a:p>
        </p:txBody>
      </p:sp>
      <p:sp>
        <p:nvSpPr>
          <p:cNvPr id="12" name="Slide Number Placeholder 4">
            <a:extLst>
              <a:ext uri="{FF2B5EF4-FFF2-40B4-BE49-F238E27FC236}">
                <a16:creationId xmlns:a16="http://schemas.microsoft.com/office/drawing/2014/main" id="{EAEE5C77-27C8-177D-54B9-34B85DC6B55E}"/>
              </a:ext>
            </a:extLst>
          </p:cNvPr>
          <p:cNvSpPr>
            <a:spLocks noGrp="1"/>
          </p:cNvSpPr>
          <p:nvPr>
            <p:ph type="sldNum" sz="quarter" idx="4"/>
          </p:nvPr>
        </p:nvSpPr>
        <p:spPr>
          <a:xfrm>
            <a:off x="6934200" y="4812506"/>
            <a:ext cx="2133600" cy="273844"/>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6E5A671-CE41-4363-A714-D97DE2A6566F}" type="slidenum">
              <a:rPr kumimoji="0" lang="en-US"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F6413E03-C023-D144-6396-E0A2D7E7E0B4}"/>
              </a:ext>
            </a:extLst>
          </p:cNvPr>
          <p:cNvSpPr/>
          <p:nvPr/>
        </p:nvSpPr>
        <p:spPr>
          <a:xfrm>
            <a:off x="1600200" y="1190256"/>
            <a:ext cx="6019800" cy="3515093"/>
          </a:xfrm>
          <a:prstGeom prst="rect">
            <a:avLst/>
          </a:prstGeom>
          <a:noFill/>
          <a:ln w="349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E303486-C74E-F280-353C-62F46D7E555E}"/>
              </a:ext>
            </a:extLst>
          </p:cNvPr>
          <p:cNvSpPr txBox="1"/>
          <p:nvPr/>
        </p:nvSpPr>
        <p:spPr>
          <a:xfrm>
            <a:off x="1928380" y="4726102"/>
            <a:ext cx="5486400" cy="307777"/>
          </a:xfrm>
          <a:prstGeom prst="rect">
            <a:avLst/>
          </a:prstGeom>
          <a:noFill/>
        </p:spPr>
        <p:txBody>
          <a:bodyPr wrap="square">
            <a:spAutoFit/>
          </a:bodyPr>
          <a:lstStyle/>
          <a:p>
            <a:pPr algn="ctr"/>
            <a:r>
              <a:rPr lang="en-US" sz="1400" dirty="0"/>
              <a:t>https://</a:t>
            </a:r>
            <a:r>
              <a:rPr lang="en-US" sz="1400" dirty="0" err="1"/>
              <a:t>www.youtube.com</a:t>
            </a:r>
            <a:r>
              <a:rPr lang="en-US" sz="1400" dirty="0"/>
              <a:t>/</a:t>
            </a:r>
            <a:r>
              <a:rPr lang="en-US" sz="1400" dirty="0" err="1"/>
              <a:t>watch?v</a:t>
            </a:r>
            <a:r>
              <a:rPr lang="en-US" sz="1400" dirty="0"/>
              <a:t>=</a:t>
            </a:r>
            <a:r>
              <a:rPr lang="en-US" sz="1400" dirty="0" err="1"/>
              <a:t>jiEJnJTYaPw</a:t>
            </a:r>
            <a:endParaRPr lang="en-US" sz="1400" dirty="0"/>
          </a:p>
        </p:txBody>
      </p:sp>
    </p:spTree>
    <p:extLst>
      <p:ext uri="{BB962C8B-B14F-4D97-AF65-F5344CB8AC3E}">
        <p14:creationId xmlns:p14="http://schemas.microsoft.com/office/powerpoint/2010/main" val="1659622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70D914B-F44C-F7B5-B845-401C6716CA58}"/>
              </a:ext>
            </a:extLst>
          </p:cNvPr>
          <p:cNvSpPr>
            <a:spLocks noGrp="1"/>
          </p:cNvSpPr>
          <p:nvPr>
            <p:ph type="dt" sz="half" idx="10"/>
          </p:nvPr>
        </p:nvSpPr>
        <p:spPr>
          <a:xfrm>
            <a:off x="142178" y="4704398"/>
            <a:ext cx="2133600" cy="3571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tint val="75000"/>
                  </a:srgbClr>
                </a:solidFill>
                <a:effectLst/>
                <a:uLnTx/>
                <a:uFillTx/>
                <a:latin typeface="Calibri" panose="020F0502020204030204" pitchFamily="34" charset="0"/>
                <a:cs typeface="Calibri" panose="020F0502020204030204" pitchFamily="34" charset="0"/>
              </a:rPr>
              <a:t>August 2023</a:t>
            </a:r>
          </a:p>
        </p:txBody>
      </p:sp>
      <p:sp>
        <p:nvSpPr>
          <p:cNvPr id="7" name="Slide Number Placeholder 6">
            <a:extLst>
              <a:ext uri="{FF2B5EF4-FFF2-40B4-BE49-F238E27FC236}">
                <a16:creationId xmlns:a16="http://schemas.microsoft.com/office/drawing/2014/main" id="{D85F272E-A4E4-008E-F607-4A012B4E6A4A}"/>
              </a:ext>
            </a:extLst>
          </p:cNvPr>
          <p:cNvSpPr>
            <a:spLocks noGrp="1"/>
          </p:cNvSpPr>
          <p:nvPr>
            <p:ph type="sldNum" sz="quarter" idx="12"/>
          </p:nvPr>
        </p:nvSpPr>
        <p:spPr>
          <a:xfrm>
            <a:off x="6686259" y="4704398"/>
            <a:ext cx="2133600" cy="3571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E5A671-CE41-4363-A714-D97DE2A6566F}" type="slidenum">
              <a:rPr kumimoji="0" lang="en-US" sz="1100" b="0" i="0" u="none" strike="noStrike" kern="1200" cap="none" spc="0" normalizeH="0" baseline="0" noProof="0" smtClean="0">
                <a:ln>
                  <a:noFill/>
                </a:ln>
                <a:solidFill>
                  <a:srgbClr val="000000">
                    <a:tint val="75000"/>
                  </a:srgbClr>
                </a:solidFill>
                <a:effectLst/>
                <a:uLnTx/>
                <a:uFillTx/>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100" b="0" i="0" u="none" strike="noStrike" kern="1200" cap="none" spc="0" normalizeH="0" baseline="0" noProof="0" dirty="0">
              <a:ln>
                <a:noFill/>
              </a:ln>
              <a:solidFill>
                <a:srgbClr val="000000">
                  <a:tint val="75000"/>
                </a:srgbClr>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94B58587-0689-3FD9-45D6-957724C06849}"/>
              </a:ext>
            </a:extLst>
          </p:cNvPr>
          <p:cNvPicPr>
            <a:picLocks noChangeAspect="1"/>
          </p:cNvPicPr>
          <p:nvPr/>
        </p:nvPicPr>
        <p:blipFill>
          <a:blip r:embed="rId3"/>
          <a:stretch>
            <a:fillRect/>
          </a:stretch>
        </p:blipFill>
        <p:spPr>
          <a:xfrm>
            <a:off x="457200" y="2118559"/>
            <a:ext cx="1503556" cy="1503556"/>
          </a:xfrm>
          <a:prstGeom prst="rect">
            <a:avLst/>
          </a:prstGeom>
          <a:ln w="228600" cap="sq" cmpd="thickThin">
            <a:solidFill>
              <a:srgbClr val="000000"/>
            </a:solidFill>
            <a:prstDash val="solid"/>
            <a:miter lim="800000"/>
          </a:ln>
          <a:effectLst>
            <a:innerShdw blurRad="76200">
              <a:srgbClr val="000000"/>
            </a:innerShdw>
          </a:effectLst>
        </p:spPr>
      </p:pic>
      <p:sp>
        <p:nvSpPr>
          <p:cNvPr id="10" name="TextBox 9">
            <a:extLst>
              <a:ext uri="{FF2B5EF4-FFF2-40B4-BE49-F238E27FC236}">
                <a16:creationId xmlns:a16="http://schemas.microsoft.com/office/drawing/2014/main" id="{FEDF5014-6135-50BC-3E60-1C293D59BE8A}"/>
              </a:ext>
            </a:extLst>
          </p:cNvPr>
          <p:cNvSpPr txBox="1"/>
          <p:nvPr/>
        </p:nvSpPr>
        <p:spPr>
          <a:xfrm>
            <a:off x="381000" y="360224"/>
            <a:ext cx="8382000" cy="783193"/>
          </a:xfrm>
          <a:prstGeom prst="round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Montserrat" pitchFamily="2" charset="77"/>
                <a:ea typeface="Calibri" panose="020F0502020204030204" pitchFamily="34" charset="0"/>
                <a:cs typeface="Calibri" panose="020F0502020204030204" pitchFamily="34" charset="0"/>
              </a:rPr>
              <a:t>The </a:t>
            </a:r>
            <a:r>
              <a:rPr kumimoji="0" lang="en-US" sz="2000" b="1" i="0" u="none" strike="noStrike" kern="1200" cap="none" spc="0" normalizeH="0" baseline="0" noProof="0" dirty="0">
                <a:ln>
                  <a:noFill/>
                </a:ln>
                <a:solidFill>
                  <a:schemeClr val="accent6">
                    <a:lumMod val="60000"/>
                    <a:lumOff val="40000"/>
                  </a:schemeClr>
                </a:solidFill>
                <a:effectLst/>
                <a:uLnTx/>
                <a:uFillTx/>
                <a:latin typeface="Montserrat" pitchFamily="2" charset="77"/>
                <a:ea typeface="Calibri" panose="020F0502020204030204" pitchFamily="34" charset="0"/>
                <a:cs typeface="Calibri" panose="020F0502020204030204" pitchFamily="34" charset="0"/>
              </a:rPr>
              <a:t>SAM Foundation </a:t>
            </a:r>
            <a:r>
              <a:rPr kumimoji="0" lang="en-US" sz="2000" b="0" i="0" u="none" strike="noStrike" kern="1200" cap="none" spc="0" normalizeH="0" baseline="0" noProof="0" dirty="0">
                <a:ln>
                  <a:noFill/>
                </a:ln>
                <a:solidFill>
                  <a:srgbClr val="000000"/>
                </a:solidFill>
                <a:effectLst/>
                <a:uLnTx/>
                <a:uFillTx/>
                <a:latin typeface="Montserrat" pitchFamily="2" charset="77"/>
                <a:ea typeface="Calibri" panose="020F0502020204030204" pitchFamily="34" charset="0"/>
                <a:cs typeface="Calibri" panose="020F0502020204030204" pitchFamily="34" charset="0"/>
              </a:rPr>
              <a:t>acts as a link to multiple organizations that provide suicide awareness and prevention training. </a:t>
            </a:r>
          </a:p>
        </p:txBody>
      </p:sp>
      <p:pic>
        <p:nvPicPr>
          <p:cNvPr id="12" name="Picture 11">
            <a:extLst>
              <a:ext uri="{FF2B5EF4-FFF2-40B4-BE49-F238E27FC236}">
                <a16:creationId xmlns:a16="http://schemas.microsoft.com/office/drawing/2014/main" id="{E5B8B6B9-3864-C49C-1CFF-8A828230F28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2963" b="11481"/>
          <a:stretch/>
        </p:blipFill>
        <p:spPr>
          <a:xfrm>
            <a:off x="2293739" y="1478139"/>
            <a:ext cx="6551520" cy="2784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9088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BD8CB9-ED7E-C705-6987-93B54C519E72}"/>
              </a:ext>
            </a:extLst>
          </p:cNvPr>
          <p:cNvSpPr>
            <a:spLocks noGrp="1"/>
          </p:cNvSpPr>
          <p:nvPr>
            <p:ph type="sldNum" sz="quarter" idx="12"/>
          </p:nvPr>
        </p:nvSpPr>
        <p:spPr>
          <a:xfrm>
            <a:off x="6705600" y="4683919"/>
            <a:ext cx="2133600" cy="3571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9231B-66BA-B14D-8090-488CC4CB2E98}" type="slidenum">
              <a:rPr kumimoji="0" lang="es-ES" altLang="en-US" sz="1100" b="0" i="0" u="none" strike="noStrike" kern="1200" cap="none" spc="0" normalizeH="0" baseline="0" noProof="0" smtClean="0">
                <a:ln>
                  <a:noFill/>
                </a:ln>
                <a:solidFill>
                  <a:srgbClr val="000000">
                    <a:tint val="75000"/>
                  </a:srgbClr>
                </a:solidFill>
                <a:effectLst/>
                <a:uLnTx/>
                <a:uFillTx/>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ES" altLang="en-US" sz="1100" b="0" i="0" u="none" strike="noStrike" kern="1200" cap="none" spc="0" normalizeH="0" baseline="0" noProof="0" dirty="0">
              <a:ln>
                <a:noFill/>
              </a:ln>
              <a:solidFill>
                <a:srgbClr val="000000">
                  <a:tint val="75000"/>
                </a:srgbClr>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67B04D2-91FA-FAB5-23EF-42A3496162E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1667" t="12963" r="15000" b="7037"/>
          <a:stretch/>
        </p:blipFill>
        <p:spPr>
          <a:xfrm>
            <a:off x="2590800" y="514350"/>
            <a:ext cx="6084712" cy="3733800"/>
          </a:xfrm>
          <a:prstGeom prst="rect">
            <a:avLst/>
          </a:prstGeom>
          <a:ln w="228600" cap="sq" cmpd="thickThin">
            <a:solidFill>
              <a:srgbClr val="000000"/>
            </a:solidFill>
            <a:prstDash val="solid"/>
            <a:miter lim="800000"/>
          </a:ln>
          <a:effectLst>
            <a:innerShdw blurRad="76200">
              <a:srgbClr val="000000"/>
            </a:innerShdw>
          </a:effectLst>
        </p:spPr>
      </p:pic>
      <p:sp>
        <p:nvSpPr>
          <p:cNvPr id="8" name="TextBox 7">
            <a:extLst>
              <a:ext uri="{FF2B5EF4-FFF2-40B4-BE49-F238E27FC236}">
                <a16:creationId xmlns:a16="http://schemas.microsoft.com/office/drawing/2014/main" id="{A396C9E4-A579-85DD-2614-F39034A9910D}"/>
              </a:ext>
            </a:extLst>
          </p:cNvPr>
          <p:cNvSpPr txBox="1"/>
          <p:nvPr/>
        </p:nvSpPr>
        <p:spPr>
          <a:xfrm>
            <a:off x="3048000" y="4523959"/>
            <a:ext cx="36576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dirty="0">
                <a:ln>
                  <a:noFill/>
                </a:ln>
                <a:solidFill>
                  <a:srgbClr val="000000"/>
                </a:solidFill>
                <a:effectLst/>
                <a:uLnTx/>
                <a:uFillTx/>
                <a:latin typeface="Arial"/>
                <a:ea typeface="+mn-ea"/>
                <a:cs typeface="Arial"/>
                <a:hlinkClick r:id="rId4"/>
              </a:rPr>
              <a:t>SAM TRAINING PROGRAMS</a:t>
            </a:r>
            <a:endParaRPr kumimoji="0" lang="en-US" sz="1600" b="1" i="0" strike="noStrike" kern="1200" cap="none" spc="0" normalizeH="0" baseline="0" noProof="0" dirty="0">
              <a:ln>
                <a:noFill/>
              </a:ln>
              <a:solidFill>
                <a:srgbClr val="000000"/>
              </a:solidFill>
              <a:effectLst/>
              <a:uLnTx/>
              <a:uFillTx/>
              <a:latin typeface="Arial"/>
              <a:ea typeface="+mn-ea"/>
              <a:cs typeface="Arial"/>
            </a:endParaRPr>
          </a:p>
        </p:txBody>
      </p:sp>
      <p:sp>
        <p:nvSpPr>
          <p:cNvPr id="2" name="Date Placeholder 1">
            <a:extLst>
              <a:ext uri="{FF2B5EF4-FFF2-40B4-BE49-F238E27FC236}">
                <a16:creationId xmlns:a16="http://schemas.microsoft.com/office/drawing/2014/main" id="{E13794C2-96AD-1D2A-8A49-10A6B7E461AA}"/>
              </a:ext>
            </a:extLst>
          </p:cNvPr>
          <p:cNvSpPr>
            <a:spLocks noGrp="1"/>
          </p:cNvSpPr>
          <p:nvPr>
            <p:ph type="dt" sz="half" idx="10"/>
          </p:nvPr>
        </p:nvSpPr>
        <p:spPr>
          <a:xfrm>
            <a:off x="116773" y="4683919"/>
            <a:ext cx="2133600" cy="357188"/>
          </a:xfrm>
        </p:spPr>
        <p:txBody>
          <a:bodyPr/>
          <a:lstStyle/>
          <a:p>
            <a:r>
              <a:rPr lang="en-US" altLang="en-US" dirty="0">
                <a:latin typeface="Calibri" panose="020F0502020204030204" pitchFamily="34" charset="0"/>
                <a:cs typeface="Calibri" panose="020F0502020204030204" pitchFamily="34" charset="0"/>
              </a:rPr>
              <a:t>August 2023</a:t>
            </a:r>
            <a:endParaRPr lang="es-ES" altLang="en-US" dirty="0">
              <a:latin typeface="Calibri" panose="020F0502020204030204" pitchFamily="34" charset="0"/>
              <a:cs typeface="Calibri" panose="020F0502020204030204" pitchFamily="34" charset="0"/>
            </a:endParaRPr>
          </a:p>
        </p:txBody>
      </p:sp>
      <p:pic>
        <p:nvPicPr>
          <p:cNvPr id="7" name="Picture 6" descr="A purple and white logo&#10;&#10;Description automatically generated">
            <a:extLst>
              <a:ext uri="{FF2B5EF4-FFF2-40B4-BE49-F238E27FC236}">
                <a16:creationId xmlns:a16="http://schemas.microsoft.com/office/drawing/2014/main" id="{930D2917-DACE-0DD9-A2E9-B483CCF07717}"/>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52400" y="1810940"/>
            <a:ext cx="2118293" cy="1140619"/>
          </a:xfrm>
          <a:prstGeom prst="rect">
            <a:avLst/>
          </a:prstGeom>
        </p:spPr>
      </p:pic>
    </p:spTree>
    <p:extLst>
      <p:ext uri="{BB962C8B-B14F-4D97-AF65-F5344CB8AC3E}">
        <p14:creationId xmlns:p14="http://schemas.microsoft.com/office/powerpoint/2010/main" val="1537850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CB7D7-EE3C-B487-98A7-0C65EC770A10}"/>
              </a:ext>
            </a:extLst>
          </p:cNvPr>
          <p:cNvSpPr>
            <a:spLocks noGrp="1"/>
          </p:cNvSpPr>
          <p:nvPr>
            <p:ph type="title"/>
          </p:nvPr>
        </p:nvSpPr>
        <p:spPr>
          <a:xfrm>
            <a:off x="679624" y="426196"/>
            <a:ext cx="7784752" cy="621554"/>
          </a:xfrm>
          <a:prstGeom prst="roundRect">
            <a:avLst/>
          </a:prstGeom>
          <a:solidFill>
            <a:schemeClr val="tx2"/>
          </a:solidFill>
        </p:spPr>
        <p:txBody>
          <a:bodyPr>
            <a:noAutofit/>
          </a:bodyPr>
          <a:lstStyle/>
          <a:p>
            <a:r>
              <a:rPr lang="en-US" sz="2800" dirty="0">
                <a:solidFill>
                  <a:schemeClr val="bg1"/>
                </a:solidFill>
                <a:latin typeface="Montserrat" pitchFamily="2" charset="77"/>
              </a:rPr>
              <a:t>BEYOND September!</a:t>
            </a:r>
          </a:p>
        </p:txBody>
      </p:sp>
      <p:sp>
        <p:nvSpPr>
          <p:cNvPr id="3" name="Content Placeholder 2">
            <a:extLst>
              <a:ext uri="{FF2B5EF4-FFF2-40B4-BE49-F238E27FC236}">
                <a16:creationId xmlns:a16="http://schemas.microsoft.com/office/drawing/2014/main" id="{54FB4AF8-8A70-5E0D-1C42-570012A5D701}"/>
              </a:ext>
            </a:extLst>
          </p:cNvPr>
          <p:cNvSpPr>
            <a:spLocks noGrp="1"/>
          </p:cNvSpPr>
          <p:nvPr>
            <p:ph idx="1"/>
          </p:nvPr>
        </p:nvSpPr>
        <p:spPr>
          <a:xfrm>
            <a:off x="902048" y="1873996"/>
            <a:ext cx="7479952" cy="621554"/>
          </a:xfrm>
        </p:spPr>
        <p:txBody>
          <a:bodyPr>
            <a:noAutofit/>
          </a:bodyPr>
          <a:lstStyle/>
          <a:p>
            <a:pPr marL="231775" indent="-222250" algn="l">
              <a:buFont typeface="Arial" panose="020B0604020202020204" pitchFamily="34" charset="0"/>
              <a:buChar char="•"/>
            </a:pPr>
            <a:r>
              <a:rPr lang="en-US" sz="1800" dirty="0">
                <a:latin typeface="Montserrat" pitchFamily="2" charset="77"/>
              </a:rPr>
              <a:t>Peer-Led weekly event to spread kindness, daily affirmations and the little things that boost positivity in students.</a:t>
            </a:r>
            <a:endParaRPr lang="en-US" sz="2000" dirty="0">
              <a:latin typeface="Montserrat" pitchFamily="2" charset="77"/>
            </a:endParaRPr>
          </a:p>
          <a:p>
            <a:r>
              <a:rPr lang="en-US" dirty="0"/>
              <a:t> </a:t>
            </a:r>
          </a:p>
          <a:p>
            <a:endParaRPr lang="en-US" dirty="0"/>
          </a:p>
          <a:p>
            <a:endParaRPr lang="en-US" dirty="0"/>
          </a:p>
        </p:txBody>
      </p:sp>
      <p:pic>
        <p:nvPicPr>
          <p:cNvPr id="4" name="Picture 3">
            <a:extLst>
              <a:ext uri="{FF2B5EF4-FFF2-40B4-BE49-F238E27FC236}">
                <a16:creationId xmlns:a16="http://schemas.microsoft.com/office/drawing/2014/main" id="{26F0D34F-02F2-543A-1EA4-81E70583B8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9624" y="3333750"/>
            <a:ext cx="7784752" cy="13333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Date Placeholder 4">
            <a:extLst>
              <a:ext uri="{FF2B5EF4-FFF2-40B4-BE49-F238E27FC236}">
                <a16:creationId xmlns:a16="http://schemas.microsoft.com/office/drawing/2014/main" id="{114535BB-E22E-3C68-68A1-33A2E04490F1}"/>
              </a:ext>
            </a:extLst>
          </p:cNvPr>
          <p:cNvSpPr>
            <a:spLocks noGrp="1"/>
          </p:cNvSpPr>
          <p:nvPr>
            <p:ph type="dt" sz="half" idx="2"/>
          </p:nvPr>
        </p:nvSpPr>
        <p:spPr/>
        <p:txBody>
          <a:bodyPr/>
          <a:lstStyle/>
          <a:p>
            <a:r>
              <a:rPr lang="en-US" dirty="0"/>
              <a:t>August 2023</a:t>
            </a:r>
          </a:p>
        </p:txBody>
      </p:sp>
      <p:sp>
        <p:nvSpPr>
          <p:cNvPr id="7" name="Slide Number Placeholder 6">
            <a:extLst>
              <a:ext uri="{FF2B5EF4-FFF2-40B4-BE49-F238E27FC236}">
                <a16:creationId xmlns:a16="http://schemas.microsoft.com/office/drawing/2014/main" id="{E2368DFB-4EB2-4C59-5E37-B69BCC8CA267}"/>
              </a:ext>
            </a:extLst>
          </p:cNvPr>
          <p:cNvSpPr>
            <a:spLocks noGrp="1"/>
          </p:cNvSpPr>
          <p:nvPr>
            <p:ph type="sldNum" sz="quarter" idx="4"/>
          </p:nvPr>
        </p:nvSpPr>
        <p:spPr/>
        <p:txBody>
          <a:bodyPr/>
          <a:lstStyle/>
          <a:p>
            <a:fld id="{46E5A671-CE41-4363-A714-D97DE2A6566F}" type="slidenum">
              <a:rPr lang="en-US" smtClean="0"/>
              <a:pPr/>
              <a:t>26</a:t>
            </a:fld>
            <a:endParaRPr lang="en-US" dirty="0"/>
          </a:p>
        </p:txBody>
      </p:sp>
      <p:sp>
        <p:nvSpPr>
          <p:cNvPr id="9" name="TextBox 8">
            <a:extLst>
              <a:ext uri="{FF2B5EF4-FFF2-40B4-BE49-F238E27FC236}">
                <a16:creationId xmlns:a16="http://schemas.microsoft.com/office/drawing/2014/main" id="{6F1B8CB5-0691-01AD-17B2-1E65D76F09EA}"/>
              </a:ext>
            </a:extLst>
          </p:cNvPr>
          <p:cNvSpPr txBox="1"/>
          <p:nvPr/>
        </p:nvSpPr>
        <p:spPr>
          <a:xfrm>
            <a:off x="679624" y="1276350"/>
            <a:ext cx="3358976" cy="548640"/>
          </a:xfrm>
          <a:prstGeom prst="roundRect">
            <a:avLst/>
          </a:prstGeom>
          <a:solidFill>
            <a:schemeClr val="bg1"/>
          </a:solidFill>
          <a:ln>
            <a:solidFill>
              <a:schemeClr val="tx2"/>
            </a:solidFill>
          </a:ln>
        </p:spPr>
        <p:txBody>
          <a:bodyPr wrap="square"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srgbClr val="F79646"/>
                </a:solidFill>
                <a:effectLst/>
                <a:uLnTx/>
                <a:uFillTx/>
                <a:latin typeface="Montserrat" pitchFamily="2" charset="77"/>
                <a:ea typeface="+mn-ea"/>
                <a:cs typeface="+mn-cs"/>
              </a:rPr>
              <a:t>Mindful Mondays</a:t>
            </a:r>
          </a:p>
        </p:txBody>
      </p:sp>
      <p:sp>
        <p:nvSpPr>
          <p:cNvPr id="11" name="TextBox 10">
            <a:extLst>
              <a:ext uri="{FF2B5EF4-FFF2-40B4-BE49-F238E27FC236}">
                <a16:creationId xmlns:a16="http://schemas.microsoft.com/office/drawing/2014/main" id="{9188EB6E-4728-11C4-C719-2C3F5C2FCEB9}"/>
              </a:ext>
            </a:extLst>
          </p:cNvPr>
          <p:cNvSpPr txBox="1"/>
          <p:nvPr/>
        </p:nvSpPr>
        <p:spPr>
          <a:xfrm>
            <a:off x="5181600" y="2632710"/>
            <a:ext cx="3282776" cy="548640"/>
          </a:xfrm>
          <a:prstGeom prst="roundRect">
            <a:avLst/>
          </a:prstGeom>
          <a:solidFill>
            <a:schemeClr val="bg1"/>
          </a:solidFill>
          <a:ln>
            <a:solidFill>
              <a:schemeClr val="tx2"/>
            </a:solidFill>
          </a:ln>
        </p:spPr>
        <p:txBody>
          <a:bodyPr wrap="square"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srgbClr val="5A9F49"/>
                </a:solidFill>
                <a:effectLst/>
                <a:uLnTx/>
                <a:uFillTx/>
                <a:latin typeface="Montserrat" pitchFamily="2" charset="77"/>
                <a:ea typeface="+mn-ea"/>
                <a:cs typeface="+mn-cs"/>
              </a:rPr>
              <a:t>Messages of Hope</a:t>
            </a:r>
          </a:p>
        </p:txBody>
      </p:sp>
    </p:spTree>
    <p:extLst>
      <p:ext uri="{BB962C8B-B14F-4D97-AF65-F5344CB8AC3E}">
        <p14:creationId xmlns:p14="http://schemas.microsoft.com/office/powerpoint/2010/main" val="3800101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A5B474-5543-8543-A72F-382B06CA6A7C}"/>
              </a:ext>
            </a:extLst>
          </p:cNvPr>
          <p:cNvSpPr>
            <a:spLocks noGrp="1"/>
          </p:cNvSpPr>
          <p:nvPr>
            <p:ph idx="1"/>
          </p:nvPr>
        </p:nvSpPr>
        <p:spPr>
          <a:xfrm>
            <a:off x="381000" y="1173550"/>
            <a:ext cx="8229600" cy="3638956"/>
          </a:xfrm>
          <a:prstGeom prst="roundRect">
            <a:avLst/>
          </a:prstGeom>
          <a:solidFill>
            <a:schemeClr val="accent5">
              <a:lumMod val="20000"/>
              <a:lumOff val="80000"/>
              <a:alpha val="80000"/>
            </a:schemeClr>
          </a:solidFill>
        </p:spPr>
        <p:txBody>
          <a:bodyPr tIns="27432" bIns="0">
            <a:noAutofit/>
          </a:bodyPr>
          <a:lstStyle/>
          <a:p>
            <a:pPr algn="l"/>
            <a:r>
              <a:rPr lang="en-US" sz="1700" b="1" dirty="0">
                <a:solidFill>
                  <a:srgbClr val="0070C0"/>
                </a:solidFill>
              </a:rPr>
              <a:t>Sierra Nevada</a:t>
            </a:r>
            <a:r>
              <a:rPr lang="en-US" sz="1700" dirty="0">
                <a:solidFill>
                  <a:srgbClr val="0070C0"/>
                </a:solidFill>
              </a:rPr>
              <a:t>  </a:t>
            </a:r>
          </a:p>
          <a:p>
            <a:pPr marL="285750" indent="-285750" algn="l">
              <a:lnSpc>
                <a:spcPct val="90000"/>
              </a:lnSpc>
              <a:spcBef>
                <a:spcPts val="300"/>
              </a:spcBef>
              <a:buFont typeface="Arial" panose="020B0604020202020204" pitchFamily="34" charset="0"/>
              <a:buChar char="•"/>
            </a:pPr>
            <a:r>
              <a:rPr lang="en-US" sz="1700" dirty="0"/>
              <a:t>The primary staff person supporting Y2Y is the Recreational Manager with assistance from a CMHC who is certified in Youth Mental Health First Aid (MHFA) and a TEAP Specialist who is a trained peer-to-peer specialist. </a:t>
            </a:r>
          </a:p>
          <a:p>
            <a:pPr marL="285750" indent="-285750" algn="l">
              <a:lnSpc>
                <a:spcPct val="90000"/>
              </a:lnSpc>
              <a:spcBef>
                <a:spcPts val="300"/>
              </a:spcBef>
              <a:buFont typeface="Arial" panose="020B0604020202020204" pitchFamily="34" charset="0"/>
              <a:buChar char="•"/>
            </a:pPr>
            <a:r>
              <a:rPr lang="en-US" sz="1700" dirty="0"/>
              <a:t>Utilizing Signs of Suicide (S.O.S.) training.</a:t>
            </a:r>
          </a:p>
          <a:p>
            <a:pPr algn="l"/>
            <a:endParaRPr lang="en-US" sz="1200" dirty="0"/>
          </a:p>
          <a:p>
            <a:pPr algn="l"/>
            <a:r>
              <a:rPr lang="en-US" sz="1700" b="1" dirty="0">
                <a:solidFill>
                  <a:srgbClr val="0070C0"/>
                </a:solidFill>
              </a:rPr>
              <a:t>Weber Basin</a:t>
            </a:r>
            <a:r>
              <a:rPr lang="en-US" sz="1700" dirty="0">
                <a:solidFill>
                  <a:srgbClr val="0070C0"/>
                </a:solidFill>
              </a:rPr>
              <a:t> </a:t>
            </a:r>
          </a:p>
          <a:p>
            <a:pPr marL="285750" indent="-285750" algn="l">
              <a:lnSpc>
                <a:spcPct val="90000"/>
              </a:lnSpc>
              <a:spcBef>
                <a:spcPts val="300"/>
              </a:spcBef>
              <a:buFont typeface="Arial" panose="020B0604020202020204" pitchFamily="34" charset="0"/>
              <a:buChar char="•"/>
            </a:pPr>
            <a:r>
              <a:rPr lang="en-US" sz="1700" dirty="0"/>
              <a:t>Three staff are involved: CSO supports violence prevention, TEAP for substance use, and CMHC for mental health. CMHC helps with administrative tasks like creating class passes and arranging transportation and financial support.  </a:t>
            </a:r>
          </a:p>
          <a:p>
            <a:pPr marL="285750" indent="-285750" algn="l">
              <a:lnSpc>
                <a:spcPct val="90000"/>
              </a:lnSpc>
              <a:spcBef>
                <a:spcPts val="300"/>
              </a:spcBef>
              <a:buFont typeface="Arial" panose="020B0604020202020204" pitchFamily="34" charset="0"/>
              <a:buChar char="•"/>
            </a:pPr>
            <a:r>
              <a:rPr lang="en-US" sz="1700" dirty="0"/>
              <a:t>The group has decided to work on a project for “developing empathy” and is exploring community service projects such as volunteering at a homeless shelter for kids, an animal shelter or a nursing homes.</a:t>
            </a:r>
          </a:p>
          <a:p>
            <a:pPr algn="l"/>
            <a:endParaRPr lang="en-US" dirty="0"/>
          </a:p>
        </p:txBody>
      </p:sp>
      <p:sp>
        <p:nvSpPr>
          <p:cNvPr id="4" name="Date Placeholder 3">
            <a:extLst>
              <a:ext uri="{FF2B5EF4-FFF2-40B4-BE49-F238E27FC236}">
                <a16:creationId xmlns:a16="http://schemas.microsoft.com/office/drawing/2014/main" id="{817A024F-060A-D6EB-2536-2E01AEEF5664}"/>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rPr>
              <a:t>August 2023</a:t>
            </a:r>
          </a:p>
        </p:txBody>
      </p:sp>
      <p:sp>
        <p:nvSpPr>
          <p:cNvPr id="6" name="Slide Number Placeholder 5">
            <a:extLst>
              <a:ext uri="{FF2B5EF4-FFF2-40B4-BE49-F238E27FC236}">
                <a16:creationId xmlns:a16="http://schemas.microsoft.com/office/drawing/2014/main" id="{6FF4A078-CDB7-24CC-1A76-8D6973A82B6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E5A671-CE41-4363-A714-D97DE2A6566F}" type="slidenum">
              <a:rPr kumimoji="0" lang="en-US"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itle 1">
            <a:extLst>
              <a:ext uri="{FF2B5EF4-FFF2-40B4-BE49-F238E27FC236}">
                <a16:creationId xmlns:a16="http://schemas.microsoft.com/office/drawing/2014/main" id="{361BAC0C-AA2B-ADA6-824D-1A8C65B59880}"/>
              </a:ext>
            </a:extLst>
          </p:cNvPr>
          <p:cNvSpPr txBox="1">
            <a:spLocks/>
          </p:cNvSpPr>
          <p:nvPr/>
        </p:nvSpPr>
        <p:spPr>
          <a:xfrm>
            <a:off x="381000" y="289473"/>
            <a:ext cx="5410200" cy="762000"/>
          </a:xfrm>
          <a:prstGeom prst="roundRect">
            <a:avLst/>
          </a:prstGeom>
          <a:solidFill>
            <a:schemeClr val="bg1"/>
          </a:solidFill>
          <a:ln>
            <a:solidFill>
              <a:schemeClr val="accent1">
                <a:shade val="15000"/>
              </a:schemeClr>
            </a:solidFill>
          </a:ln>
        </p:spPr>
        <p:txBody>
          <a:bodyPr vert="horz" lIns="91440" tIns="45720" rIns="91440" bIns="45720" rtlCol="0" anchor="ctr">
            <a:no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Montserrat" pitchFamily="2" charset="77"/>
              </a:rPr>
              <a:t>Real Y2Y Center Examples</a:t>
            </a:r>
          </a:p>
        </p:txBody>
      </p:sp>
      <p:pic>
        <p:nvPicPr>
          <p:cNvPr id="8" name="Picture 7" descr="A logo of a group of people&#10;&#10;Description automatically generated">
            <a:extLst>
              <a:ext uri="{FF2B5EF4-FFF2-40B4-BE49-F238E27FC236}">
                <a16:creationId xmlns:a16="http://schemas.microsoft.com/office/drawing/2014/main" id="{935B84F8-5C15-1098-9603-5BD89802F0EA}"/>
              </a:ext>
            </a:extLst>
          </p:cNvPr>
          <p:cNvPicPr>
            <a:picLocks noChangeAspect="1"/>
          </p:cNvPicPr>
          <p:nvPr/>
        </p:nvPicPr>
        <p:blipFill rotWithShape="1">
          <a:blip r:embed="rId3">
            <a:extLst>
              <a:ext uri="{28A0092B-C50C-407E-A947-70E740481C1C}">
                <a14:useLocalDpi xmlns:a14="http://schemas.microsoft.com/office/drawing/2010/main" val="0"/>
              </a:ext>
            </a:extLst>
          </a:blip>
          <a:srcRect b="5817"/>
          <a:stretch/>
        </p:blipFill>
        <p:spPr>
          <a:xfrm>
            <a:off x="6324600" y="194590"/>
            <a:ext cx="2072640" cy="951765"/>
          </a:xfrm>
          <a:prstGeom prst="rect">
            <a:avLst/>
          </a:prstGeom>
        </p:spPr>
      </p:pic>
    </p:spTree>
    <p:extLst>
      <p:ext uri="{BB962C8B-B14F-4D97-AF65-F5344CB8AC3E}">
        <p14:creationId xmlns:p14="http://schemas.microsoft.com/office/powerpoint/2010/main" val="2926657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91260-D226-48D6-674A-24B7DA341D0B}"/>
              </a:ext>
            </a:extLst>
          </p:cNvPr>
          <p:cNvSpPr>
            <a:spLocks noGrp="1"/>
          </p:cNvSpPr>
          <p:nvPr>
            <p:ph type="title"/>
          </p:nvPr>
        </p:nvSpPr>
        <p:spPr>
          <a:xfrm>
            <a:off x="457200" y="1475113"/>
            <a:ext cx="8229600" cy="964454"/>
          </a:xfrm>
        </p:spPr>
        <p:txBody>
          <a:bodyPr>
            <a:noAutofit/>
          </a:bodyPr>
          <a:lstStyle/>
          <a:p>
            <a:r>
              <a:rPr lang="en-US" sz="5000" spc="300" dirty="0">
                <a:latin typeface="Aharoni" panose="02010803020104030203" pitchFamily="2" charset="-79"/>
                <a:cs typeface="Aharoni" panose="02010803020104030203" pitchFamily="2" charset="-79"/>
              </a:rPr>
              <a:t>WORDS MATTER</a:t>
            </a:r>
          </a:p>
        </p:txBody>
      </p:sp>
      <p:sp>
        <p:nvSpPr>
          <p:cNvPr id="3" name="Title 3">
            <a:extLst>
              <a:ext uri="{FF2B5EF4-FFF2-40B4-BE49-F238E27FC236}">
                <a16:creationId xmlns:a16="http://schemas.microsoft.com/office/drawing/2014/main" id="{6349A7B9-B702-9E82-B4DD-2BA46F8BD590}"/>
              </a:ext>
            </a:extLst>
          </p:cNvPr>
          <p:cNvSpPr txBox="1">
            <a:spLocks/>
          </p:cNvSpPr>
          <p:nvPr/>
        </p:nvSpPr>
        <p:spPr>
          <a:xfrm>
            <a:off x="457200" y="2902696"/>
            <a:ext cx="8229600" cy="964454"/>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pPr>
              <a:lnSpc>
                <a:spcPct val="90000"/>
              </a:lnSpc>
            </a:pPr>
            <a:r>
              <a:rPr lang="en-US" sz="2400" dirty="0">
                <a:solidFill>
                  <a:srgbClr val="7030A0"/>
                </a:solidFill>
                <a:latin typeface="Montserrat" pitchFamily="2" charset="77"/>
              </a:rPr>
              <a:t>How to talk about suicide in a hopeful, respectful way has the power to save lives.</a:t>
            </a:r>
          </a:p>
        </p:txBody>
      </p:sp>
      <p:sp>
        <p:nvSpPr>
          <p:cNvPr id="4" name="Date Placeholder 3">
            <a:extLst>
              <a:ext uri="{FF2B5EF4-FFF2-40B4-BE49-F238E27FC236}">
                <a16:creationId xmlns:a16="http://schemas.microsoft.com/office/drawing/2014/main" id="{601A282C-20A5-877B-7047-5C09EB0198C7}"/>
              </a:ext>
            </a:extLst>
          </p:cNvPr>
          <p:cNvSpPr>
            <a:spLocks noGrp="1"/>
          </p:cNvSpPr>
          <p:nvPr>
            <p:ph type="dt" sz="half" idx="2"/>
          </p:nvPr>
        </p:nvSpPr>
        <p:spPr/>
        <p:txBody>
          <a:bodyPr/>
          <a:lstStyle/>
          <a:p>
            <a:r>
              <a:rPr lang="en-US" dirty="0"/>
              <a:t>August 2023</a:t>
            </a:r>
          </a:p>
        </p:txBody>
      </p:sp>
      <p:sp>
        <p:nvSpPr>
          <p:cNvPr id="6" name="Slide Number Placeholder 5">
            <a:extLst>
              <a:ext uri="{FF2B5EF4-FFF2-40B4-BE49-F238E27FC236}">
                <a16:creationId xmlns:a16="http://schemas.microsoft.com/office/drawing/2014/main" id="{3708C571-99C9-C14F-EBEF-3CD38CEB869A}"/>
              </a:ext>
            </a:extLst>
          </p:cNvPr>
          <p:cNvSpPr>
            <a:spLocks noGrp="1"/>
          </p:cNvSpPr>
          <p:nvPr>
            <p:ph type="sldNum" sz="quarter" idx="4"/>
          </p:nvPr>
        </p:nvSpPr>
        <p:spPr>
          <a:xfrm>
            <a:off x="6858000" y="4812506"/>
            <a:ext cx="2133600" cy="273844"/>
          </a:xfrm>
        </p:spPr>
        <p:txBody>
          <a:bodyPr/>
          <a:lstStyle/>
          <a:p>
            <a:fld id="{46E5A671-CE41-4363-A714-D97DE2A6566F}" type="slidenum">
              <a:rPr lang="en-US" smtClean="0"/>
              <a:pPr/>
              <a:t>28</a:t>
            </a:fld>
            <a:endParaRPr lang="en-US" dirty="0"/>
          </a:p>
        </p:txBody>
      </p:sp>
    </p:spTree>
    <p:extLst>
      <p:ext uri="{BB962C8B-B14F-4D97-AF65-F5344CB8AC3E}">
        <p14:creationId xmlns:p14="http://schemas.microsoft.com/office/powerpoint/2010/main" val="572139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3220A1-AF0E-B462-D68C-9E139AB86E25}"/>
              </a:ext>
            </a:extLst>
          </p:cNvPr>
          <p:cNvSpPr/>
          <p:nvPr/>
        </p:nvSpPr>
        <p:spPr>
          <a:xfrm>
            <a:off x="0" y="361950"/>
            <a:ext cx="9144000" cy="8229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Montserrat" pitchFamily="2" charset="77"/>
              </a:rPr>
              <a:t>We strive to avoid anything that …</a:t>
            </a:r>
          </a:p>
        </p:txBody>
      </p:sp>
      <p:sp>
        <p:nvSpPr>
          <p:cNvPr id="5" name="TextBox 4">
            <a:extLst>
              <a:ext uri="{FF2B5EF4-FFF2-40B4-BE49-F238E27FC236}">
                <a16:creationId xmlns:a16="http://schemas.microsoft.com/office/drawing/2014/main" id="{780601E0-4723-54B8-B1E2-1BC887FE6DD0}"/>
              </a:ext>
            </a:extLst>
          </p:cNvPr>
          <p:cNvSpPr txBox="1"/>
          <p:nvPr/>
        </p:nvSpPr>
        <p:spPr>
          <a:xfrm>
            <a:off x="838198" y="1657350"/>
            <a:ext cx="2133600" cy="2834640"/>
          </a:xfrm>
          <a:prstGeom prst="round2DiagRect">
            <a:avLst/>
          </a:prstGeom>
          <a:solidFill>
            <a:schemeClr val="accent5">
              <a:lumMod val="20000"/>
              <a:lumOff val="80000"/>
            </a:schemeClr>
          </a:solidFill>
          <a:ln>
            <a:solidFill>
              <a:schemeClr val="bg1">
                <a:lumMod val="65000"/>
              </a:schemeClr>
            </a:solidFill>
          </a:ln>
        </p:spPr>
        <p:txBody>
          <a:bodyPr wrap="square" tIns="91440" bIns="91440" rtlCol="0">
            <a:spAutoFit/>
          </a:bodyPr>
          <a:lstStyle/>
          <a:p>
            <a:r>
              <a:rPr lang="en-US" dirty="0">
                <a:latin typeface="Montserrat" pitchFamily="2" charset="77"/>
              </a:rPr>
              <a:t>Reinforces stereotypes, prejudice or discrimination against people with mental illness and suicidal ideation</a:t>
            </a:r>
          </a:p>
        </p:txBody>
      </p:sp>
      <p:sp>
        <p:nvSpPr>
          <p:cNvPr id="6" name="TextBox 5">
            <a:extLst>
              <a:ext uri="{FF2B5EF4-FFF2-40B4-BE49-F238E27FC236}">
                <a16:creationId xmlns:a16="http://schemas.microsoft.com/office/drawing/2014/main" id="{43C80AA0-E8D9-AF7A-88EC-BA36B85EBF2C}"/>
              </a:ext>
            </a:extLst>
          </p:cNvPr>
          <p:cNvSpPr txBox="1"/>
          <p:nvPr/>
        </p:nvSpPr>
        <p:spPr>
          <a:xfrm>
            <a:off x="3505199" y="1657350"/>
            <a:ext cx="2133600" cy="2834640"/>
          </a:xfrm>
          <a:prstGeom prst="round2DiagRect">
            <a:avLst/>
          </a:prstGeom>
          <a:solidFill>
            <a:schemeClr val="accent5">
              <a:lumMod val="20000"/>
              <a:lumOff val="80000"/>
            </a:schemeClr>
          </a:solidFill>
          <a:ln>
            <a:solidFill>
              <a:schemeClr val="bg1">
                <a:lumMod val="65000"/>
              </a:schemeClr>
            </a:solidFill>
          </a:ln>
        </p:spPr>
        <p:txBody>
          <a:bodyPr wrap="square" tIns="91440" bIns="91440" rtlCol="0">
            <a:spAutoFit/>
          </a:bodyPr>
          <a:lstStyle/>
          <a:p>
            <a:r>
              <a:rPr lang="en-US" dirty="0">
                <a:latin typeface="Montserrat" pitchFamily="2" charset="77"/>
              </a:rPr>
              <a:t>Implies that mental illness makes people more creative, fragile or violent</a:t>
            </a:r>
          </a:p>
          <a:p>
            <a:endParaRPr lang="en-US" dirty="0">
              <a:latin typeface="Montserrat" pitchFamily="2" charset="77"/>
            </a:endParaRPr>
          </a:p>
          <a:p>
            <a:endParaRPr lang="en-US" dirty="0">
              <a:latin typeface="Montserrat" pitchFamily="2" charset="77"/>
            </a:endParaRPr>
          </a:p>
          <a:p>
            <a:endParaRPr lang="en-US" sz="2000" dirty="0"/>
          </a:p>
        </p:txBody>
      </p:sp>
      <p:sp>
        <p:nvSpPr>
          <p:cNvPr id="7" name="TextBox 6">
            <a:extLst>
              <a:ext uri="{FF2B5EF4-FFF2-40B4-BE49-F238E27FC236}">
                <a16:creationId xmlns:a16="http://schemas.microsoft.com/office/drawing/2014/main" id="{A7D0CDF0-A820-0657-7F27-2E3203A8E9A5}"/>
              </a:ext>
            </a:extLst>
          </p:cNvPr>
          <p:cNvSpPr txBox="1"/>
          <p:nvPr/>
        </p:nvSpPr>
        <p:spPr>
          <a:xfrm>
            <a:off x="6172200" y="1657350"/>
            <a:ext cx="2133600" cy="2834640"/>
          </a:xfrm>
          <a:prstGeom prst="round2DiagRect">
            <a:avLst/>
          </a:prstGeom>
          <a:solidFill>
            <a:schemeClr val="accent5">
              <a:lumMod val="20000"/>
              <a:lumOff val="80000"/>
            </a:schemeClr>
          </a:solidFill>
          <a:ln>
            <a:solidFill>
              <a:schemeClr val="bg1">
                <a:lumMod val="65000"/>
              </a:schemeClr>
            </a:solidFill>
          </a:ln>
        </p:spPr>
        <p:txBody>
          <a:bodyPr wrap="square" tIns="91440" bIns="91440" rtlCol="0">
            <a:spAutoFit/>
          </a:bodyPr>
          <a:lstStyle/>
          <a:p>
            <a:r>
              <a:rPr lang="en-US" dirty="0">
                <a:latin typeface="Montserrat" pitchFamily="2" charset="77"/>
              </a:rPr>
              <a:t>Refers to or defines people by their diagnoses</a:t>
            </a:r>
          </a:p>
          <a:p>
            <a:endParaRPr lang="en-US" sz="2000" dirty="0"/>
          </a:p>
          <a:p>
            <a:endParaRPr lang="en-US" sz="2000" dirty="0"/>
          </a:p>
          <a:p>
            <a:endParaRPr lang="en-US" sz="2000" dirty="0"/>
          </a:p>
          <a:p>
            <a:endParaRPr lang="en-US" sz="2000" dirty="0"/>
          </a:p>
        </p:txBody>
      </p:sp>
      <p:sp>
        <p:nvSpPr>
          <p:cNvPr id="9" name="Date Placeholder 8">
            <a:extLst>
              <a:ext uri="{FF2B5EF4-FFF2-40B4-BE49-F238E27FC236}">
                <a16:creationId xmlns:a16="http://schemas.microsoft.com/office/drawing/2014/main" id="{6A7612A4-3B25-E617-8922-5C38900C1B46}"/>
              </a:ext>
            </a:extLst>
          </p:cNvPr>
          <p:cNvSpPr>
            <a:spLocks noGrp="1"/>
          </p:cNvSpPr>
          <p:nvPr>
            <p:ph type="dt" sz="half" idx="10"/>
          </p:nvPr>
        </p:nvSpPr>
        <p:spPr>
          <a:xfrm>
            <a:off x="152400" y="4767263"/>
            <a:ext cx="2133600" cy="273844"/>
          </a:xfrm>
        </p:spPr>
        <p:txBody>
          <a:bodyPr/>
          <a:lstStyle/>
          <a:p>
            <a:r>
              <a:rPr lang="en-US" dirty="0">
                <a:solidFill>
                  <a:schemeClr val="bg1"/>
                </a:solidFill>
              </a:rPr>
              <a:t>August 2023</a:t>
            </a:r>
          </a:p>
        </p:txBody>
      </p:sp>
      <p:sp>
        <p:nvSpPr>
          <p:cNvPr id="11" name="Slide Number Placeholder 10">
            <a:extLst>
              <a:ext uri="{FF2B5EF4-FFF2-40B4-BE49-F238E27FC236}">
                <a16:creationId xmlns:a16="http://schemas.microsoft.com/office/drawing/2014/main" id="{C4CF30C5-51BD-0A08-9379-FC49DF23D391}"/>
              </a:ext>
            </a:extLst>
          </p:cNvPr>
          <p:cNvSpPr>
            <a:spLocks noGrp="1"/>
          </p:cNvSpPr>
          <p:nvPr>
            <p:ph type="sldNum" sz="quarter" idx="12"/>
          </p:nvPr>
        </p:nvSpPr>
        <p:spPr>
          <a:xfrm>
            <a:off x="6781800" y="4767263"/>
            <a:ext cx="2133600" cy="273844"/>
          </a:xfrm>
        </p:spPr>
        <p:txBody>
          <a:bodyPr/>
          <a:lstStyle/>
          <a:p>
            <a:fld id="{46E5A671-CE41-4363-A714-D97DE2A6566F}" type="slidenum">
              <a:rPr lang="en-US" smtClean="0">
                <a:solidFill>
                  <a:schemeClr val="bg1"/>
                </a:solidFill>
              </a:rPr>
              <a:pPr/>
              <a:t>29</a:t>
            </a:fld>
            <a:endParaRPr lang="en-US" dirty="0">
              <a:solidFill>
                <a:schemeClr val="bg1"/>
              </a:solidFill>
            </a:endParaRPr>
          </a:p>
        </p:txBody>
      </p:sp>
    </p:spTree>
    <p:extLst>
      <p:ext uri="{BB962C8B-B14F-4D97-AF65-F5344CB8AC3E}">
        <p14:creationId xmlns:p14="http://schemas.microsoft.com/office/powerpoint/2010/main" val="3770975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C9AE2-C9ED-16ED-D8D1-95FA23D08FCF}"/>
              </a:ext>
            </a:extLst>
          </p:cNvPr>
          <p:cNvSpPr>
            <a:spLocks noGrp="1"/>
          </p:cNvSpPr>
          <p:nvPr>
            <p:ph type="title"/>
          </p:nvPr>
        </p:nvSpPr>
        <p:spPr/>
        <p:txBody>
          <a:bodyPr>
            <a:normAutofit/>
          </a:bodyPr>
          <a:lstStyle/>
          <a:p>
            <a:r>
              <a:rPr lang="en-US" sz="3200" dirty="0">
                <a:latin typeface="Montserrat" pitchFamily="2" charset="77"/>
              </a:rPr>
              <a:t>Learning Objectives</a:t>
            </a:r>
          </a:p>
        </p:txBody>
      </p:sp>
      <p:grpSp>
        <p:nvGrpSpPr>
          <p:cNvPr id="57" name="Group 56">
            <a:extLst>
              <a:ext uri="{FF2B5EF4-FFF2-40B4-BE49-F238E27FC236}">
                <a16:creationId xmlns:a16="http://schemas.microsoft.com/office/drawing/2014/main" id="{AD6239AB-836D-CE79-5C8C-725B234DB2D3}"/>
              </a:ext>
            </a:extLst>
          </p:cNvPr>
          <p:cNvGrpSpPr/>
          <p:nvPr/>
        </p:nvGrpSpPr>
        <p:grpSpPr>
          <a:xfrm>
            <a:off x="614171" y="1398581"/>
            <a:ext cx="2510029" cy="3306769"/>
            <a:chOff x="410337" y="1433608"/>
            <a:chExt cx="2510029" cy="3306769"/>
          </a:xfrm>
        </p:grpSpPr>
        <p:grpSp>
          <p:nvGrpSpPr>
            <p:cNvPr id="30" name="Group 29">
              <a:extLst>
                <a:ext uri="{FF2B5EF4-FFF2-40B4-BE49-F238E27FC236}">
                  <a16:creationId xmlns:a16="http://schemas.microsoft.com/office/drawing/2014/main" id="{B61D149B-06F3-7C9F-5384-1F8CB0B484BC}"/>
                </a:ext>
              </a:extLst>
            </p:cNvPr>
            <p:cNvGrpSpPr/>
            <p:nvPr/>
          </p:nvGrpSpPr>
          <p:grpSpPr>
            <a:xfrm>
              <a:off x="1398938" y="4069195"/>
              <a:ext cx="506062" cy="331355"/>
              <a:chOff x="1398938" y="4095750"/>
              <a:chExt cx="506062" cy="331355"/>
            </a:xfrm>
          </p:grpSpPr>
          <p:cxnSp>
            <p:nvCxnSpPr>
              <p:cNvPr id="20" name="Straight Connector 19">
                <a:extLst>
                  <a:ext uri="{FF2B5EF4-FFF2-40B4-BE49-F238E27FC236}">
                    <a16:creationId xmlns:a16="http://schemas.microsoft.com/office/drawing/2014/main" id="{DFE1FE6C-FAC3-6B3F-9C63-5EA85C537093}"/>
                  </a:ext>
                </a:extLst>
              </p:cNvPr>
              <p:cNvCxnSpPr>
                <a:cxnSpLocks/>
              </p:cNvCxnSpPr>
              <p:nvPr/>
            </p:nvCxnSpPr>
            <p:spPr>
              <a:xfrm>
                <a:off x="1398938" y="4097921"/>
                <a:ext cx="54864" cy="329184"/>
              </a:xfrm>
              <a:prstGeom prst="line">
                <a:avLst/>
              </a:prstGeom>
              <a:ln w="222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BFA5215-57E2-64C0-8CDB-5DB7C95FE971}"/>
                  </a:ext>
                </a:extLst>
              </p:cNvPr>
              <p:cNvCxnSpPr>
                <a:cxnSpLocks/>
              </p:cNvCxnSpPr>
              <p:nvPr/>
            </p:nvCxnSpPr>
            <p:spPr>
              <a:xfrm flipH="1">
                <a:off x="1850136" y="4095750"/>
                <a:ext cx="54864" cy="310430"/>
              </a:xfrm>
              <a:prstGeom prst="line">
                <a:avLst/>
              </a:prstGeom>
              <a:ln w="222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2A172A3-8A8F-BB81-D105-02BA52E5B8E5}"/>
                  </a:ext>
                </a:extLst>
              </p:cNvPr>
              <p:cNvCxnSpPr>
                <a:cxnSpLocks/>
              </p:cNvCxnSpPr>
              <p:nvPr/>
            </p:nvCxnSpPr>
            <p:spPr>
              <a:xfrm flipH="1">
                <a:off x="1701162" y="4134497"/>
                <a:ext cx="27432" cy="292608"/>
              </a:xfrm>
              <a:prstGeom prst="line">
                <a:avLst/>
              </a:prstGeom>
              <a:ln w="222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1F3A943-84D1-DA86-390F-BC92AE270BB5}"/>
                  </a:ext>
                </a:extLst>
              </p:cNvPr>
              <p:cNvCxnSpPr>
                <a:cxnSpLocks/>
              </p:cNvCxnSpPr>
              <p:nvPr/>
            </p:nvCxnSpPr>
            <p:spPr>
              <a:xfrm>
                <a:off x="1572768" y="4126230"/>
                <a:ext cx="27432" cy="274320"/>
              </a:xfrm>
              <a:prstGeom prst="line">
                <a:avLst/>
              </a:prstGeom>
              <a:ln w="222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sp>
          <p:nvSpPr>
            <p:cNvPr id="5" name="Freeform 4">
              <a:extLst>
                <a:ext uri="{FF2B5EF4-FFF2-40B4-BE49-F238E27FC236}">
                  <a16:creationId xmlns:a16="http://schemas.microsoft.com/office/drawing/2014/main" id="{6D9D1954-F1A6-1BD7-850F-21C60834F0E3}"/>
                </a:ext>
              </a:extLst>
            </p:cNvPr>
            <p:cNvSpPr/>
            <p:nvPr/>
          </p:nvSpPr>
          <p:spPr>
            <a:xfrm>
              <a:off x="410337" y="1433608"/>
              <a:ext cx="2510029" cy="2670668"/>
            </a:xfrm>
            <a:custGeom>
              <a:avLst/>
              <a:gdLst>
                <a:gd name="connsiteX0" fmla="*/ 1895707 w 3791414"/>
                <a:gd name="connsiteY0" fmla="*/ 0 h 4730618"/>
                <a:gd name="connsiteX1" fmla="*/ 3791414 w 3791414"/>
                <a:gd name="connsiteY1" fmla="*/ 1895707 h 4730618"/>
                <a:gd name="connsiteX2" fmla="*/ 3467657 w 3791414"/>
                <a:gd name="connsiteY2" fmla="*/ 2955615 h 4730618"/>
                <a:gd name="connsiteX3" fmla="*/ 3379184 w 3791414"/>
                <a:gd name="connsiteY3" fmla="*/ 3073928 h 4730618"/>
                <a:gd name="connsiteX4" fmla="*/ 2687991 w 3791414"/>
                <a:gd name="connsiteY4" fmla="*/ 4012324 h 4730618"/>
                <a:gd name="connsiteX5" fmla="*/ 2173791 w 3791414"/>
                <a:gd name="connsiteY5" fmla="*/ 4702305 h 4730618"/>
                <a:gd name="connsiteX6" fmla="*/ 2128634 w 3791414"/>
                <a:gd name="connsiteY6" fmla="*/ 4711224 h 4730618"/>
                <a:gd name="connsiteX7" fmla="*/ 2128634 w 3791414"/>
                <a:gd name="connsiteY7" fmla="*/ 4727281 h 4730618"/>
                <a:gd name="connsiteX8" fmla="*/ 2047335 w 3791414"/>
                <a:gd name="connsiteY8" fmla="*/ 4727281 h 4730618"/>
                <a:gd name="connsiteX9" fmla="*/ 2041822 w 3791414"/>
                <a:gd name="connsiteY9" fmla="*/ 4728370 h 4730618"/>
                <a:gd name="connsiteX10" fmla="*/ 1997317 w 3791414"/>
                <a:gd name="connsiteY10" fmla="*/ 4730617 h 4730618"/>
                <a:gd name="connsiteX11" fmla="*/ 1997317 w 3791414"/>
                <a:gd name="connsiteY11" fmla="*/ 4727281 h 4730618"/>
                <a:gd name="connsiteX12" fmla="*/ 1790624 w 3791414"/>
                <a:gd name="connsiteY12" fmla="*/ 4727281 h 4730618"/>
                <a:gd name="connsiteX13" fmla="*/ 1790624 w 3791414"/>
                <a:gd name="connsiteY13" fmla="*/ 4730618 h 4730618"/>
                <a:gd name="connsiteX14" fmla="*/ 1746119 w 3791414"/>
                <a:gd name="connsiteY14" fmla="*/ 4728371 h 4730618"/>
                <a:gd name="connsiteX15" fmla="*/ 1740601 w 3791414"/>
                <a:gd name="connsiteY15" fmla="*/ 4727281 h 4730618"/>
                <a:gd name="connsiteX16" fmla="*/ 1718436 w 3791414"/>
                <a:gd name="connsiteY16" fmla="*/ 4727281 h 4730618"/>
                <a:gd name="connsiteX17" fmla="*/ 1718436 w 3791414"/>
                <a:gd name="connsiteY17" fmla="*/ 4722904 h 4730618"/>
                <a:gd name="connsiteX18" fmla="*/ 1614150 w 3791414"/>
                <a:gd name="connsiteY18" fmla="*/ 4702306 h 4730618"/>
                <a:gd name="connsiteX19" fmla="*/ 1099950 w 3791414"/>
                <a:gd name="connsiteY19" fmla="*/ 4012325 h 4730618"/>
                <a:gd name="connsiteX20" fmla="*/ 328870 w 3791414"/>
                <a:gd name="connsiteY20" fmla="*/ 2965472 h 4730618"/>
                <a:gd name="connsiteX21" fmla="*/ 331124 w 3791414"/>
                <a:gd name="connsiteY21" fmla="*/ 2965466 h 4730618"/>
                <a:gd name="connsiteX22" fmla="*/ 323757 w 3791414"/>
                <a:gd name="connsiteY22" fmla="*/ 2955615 h 4730618"/>
                <a:gd name="connsiteX23" fmla="*/ 0 w 3791414"/>
                <a:gd name="connsiteY23" fmla="*/ 1895707 h 4730618"/>
                <a:gd name="connsiteX24" fmla="*/ 1895707 w 3791414"/>
                <a:gd name="connsiteY24" fmla="*/ 0 h 473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91414" h="4730618">
                  <a:moveTo>
                    <a:pt x="1895707" y="0"/>
                  </a:moveTo>
                  <a:cubicBezTo>
                    <a:pt x="2942677" y="0"/>
                    <a:pt x="3791414" y="848737"/>
                    <a:pt x="3791414" y="1895707"/>
                  </a:cubicBezTo>
                  <a:cubicBezTo>
                    <a:pt x="3791414" y="2288321"/>
                    <a:pt x="3672061" y="2653058"/>
                    <a:pt x="3467657" y="2955615"/>
                  </a:cubicBezTo>
                  <a:lnTo>
                    <a:pt x="3379184" y="3073928"/>
                  </a:lnTo>
                  <a:lnTo>
                    <a:pt x="2687991" y="4012324"/>
                  </a:lnTo>
                  <a:cubicBezTo>
                    <a:pt x="2687991" y="4338409"/>
                    <a:pt x="2471147" y="4613848"/>
                    <a:pt x="2173791" y="4702305"/>
                  </a:cubicBezTo>
                  <a:lnTo>
                    <a:pt x="2128634" y="4711224"/>
                  </a:lnTo>
                  <a:lnTo>
                    <a:pt x="2128634" y="4727281"/>
                  </a:lnTo>
                  <a:lnTo>
                    <a:pt x="2047335" y="4727281"/>
                  </a:lnTo>
                  <a:lnTo>
                    <a:pt x="2041822" y="4728370"/>
                  </a:lnTo>
                  <a:lnTo>
                    <a:pt x="1997317" y="4730617"/>
                  </a:lnTo>
                  <a:lnTo>
                    <a:pt x="1997317" y="4727281"/>
                  </a:lnTo>
                  <a:lnTo>
                    <a:pt x="1790624" y="4727281"/>
                  </a:lnTo>
                  <a:lnTo>
                    <a:pt x="1790624" y="4730618"/>
                  </a:lnTo>
                  <a:lnTo>
                    <a:pt x="1746119" y="4728371"/>
                  </a:lnTo>
                  <a:lnTo>
                    <a:pt x="1740601" y="4727281"/>
                  </a:lnTo>
                  <a:lnTo>
                    <a:pt x="1718436" y="4727281"/>
                  </a:lnTo>
                  <a:lnTo>
                    <a:pt x="1718436" y="4722904"/>
                  </a:lnTo>
                  <a:lnTo>
                    <a:pt x="1614150" y="4702306"/>
                  </a:lnTo>
                  <a:cubicBezTo>
                    <a:pt x="1316795" y="4613849"/>
                    <a:pt x="1099950" y="4338410"/>
                    <a:pt x="1099950" y="4012325"/>
                  </a:cubicBezTo>
                  <a:lnTo>
                    <a:pt x="328870" y="2965472"/>
                  </a:lnTo>
                  <a:lnTo>
                    <a:pt x="331124" y="2965466"/>
                  </a:lnTo>
                  <a:lnTo>
                    <a:pt x="323757" y="2955615"/>
                  </a:lnTo>
                  <a:cubicBezTo>
                    <a:pt x="119354" y="2653058"/>
                    <a:pt x="0" y="2288321"/>
                    <a:pt x="0" y="1895707"/>
                  </a:cubicBezTo>
                  <a:cubicBezTo>
                    <a:pt x="0" y="848737"/>
                    <a:pt x="848737" y="0"/>
                    <a:pt x="1895707" y="0"/>
                  </a:cubicBezTo>
                  <a:close/>
                </a:path>
              </a:pathLst>
            </a:custGeom>
            <a:gradFill>
              <a:gsLst>
                <a:gs pos="100000">
                  <a:srgbClr val="FFED5E"/>
                </a:gs>
                <a:gs pos="7000">
                  <a:srgbClr val="FCFAD5"/>
                </a:gs>
              </a:gsLst>
              <a:lin ang="2700000" scaled="1"/>
            </a:gra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
                <a:cs typeface=""/>
              </a:endParaRPr>
            </a:p>
          </p:txBody>
        </p:sp>
        <p:sp>
          <p:nvSpPr>
            <p:cNvPr id="6" name="Off-page Connector 16">
              <a:extLst>
                <a:ext uri="{FF2B5EF4-FFF2-40B4-BE49-F238E27FC236}">
                  <a16:creationId xmlns:a16="http://schemas.microsoft.com/office/drawing/2014/main" id="{3CC164C9-A5A8-9876-51A5-6F87747AD28B}"/>
                </a:ext>
              </a:extLst>
            </p:cNvPr>
            <p:cNvSpPr/>
            <p:nvPr/>
          </p:nvSpPr>
          <p:spPr>
            <a:xfrm>
              <a:off x="1402080" y="4359377"/>
              <a:ext cx="502920" cy="381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1266"/>
                <a:gd name="connsiteX1" fmla="*/ 10000 w 10000"/>
                <a:gd name="connsiteY1" fmla="*/ 0 h 11266"/>
                <a:gd name="connsiteX2" fmla="*/ 10000 w 10000"/>
                <a:gd name="connsiteY2" fmla="*/ 8000 h 11266"/>
                <a:gd name="connsiteX3" fmla="*/ 5000 w 10000"/>
                <a:gd name="connsiteY3" fmla="*/ 11266 h 11266"/>
                <a:gd name="connsiteX4" fmla="*/ 0 w 10000"/>
                <a:gd name="connsiteY4" fmla="*/ 8000 h 11266"/>
                <a:gd name="connsiteX5" fmla="*/ 0 w 10000"/>
                <a:gd name="connsiteY5" fmla="*/ 0 h 1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1266">
                  <a:moveTo>
                    <a:pt x="0" y="0"/>
                  </a:moveTo>
                  <a:lnTo>
                    <a:pt x="10000" y="0"/>
                  </a:lnTo>
                  <a:lnTo>
                    <a:pt x="10000" y="8000"/>
                  </a:lnTo>
                  <a:cubicBezTo>
                    <a:pt x="9167" y="9667"/>
                    <a:pt x="6667" y="11266"/>
                    <a:pt x="5000" y="11266"/>
                  </a:cubicBezTo>
                  <a:cubicBezTo>
                    <a:pt x="3333" y="11266"/>
                    <a:pt x="833" y="9667"/>
                    <a:pt x="0" y="8000"/>
                  </a:cubicBezTo>
                  <a:lnTo>
                    <a:pt x="0" y="0"/>
                  </a:lnTo>
                  <a:close/>
                </a:path>
              </a:pathLst>
            </a:custGeom>
            <a:solidFill>
              <a:srgbClr val="94775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
                <a:cs typeface=""/>
              </a:endParaRPr>
            </a:p>
          </p:txBody>
        </p:sp>
        <p:sp>
          <p:nvSpPr>
            <p:cNvPr id="13" name="Content Placeholder 2">
              <a:extLst>
                <a:ext uri="{FF2B5EF4-FFF2-40B4-BE49-F238E27FC236}">
                  <a16:creationId xmlns:a16="http://schemas.microsoft.com/office/drawing/2014/main" id="{75D5A69F-9ECC-A971-32F0-740C19918CB5}"/>
                </a:ext>
              </a:extLst>
            </p:cNvPr>
            <p:cNvSpPr txBox="1">
              <a:spLocks/>
            </p:cNvSpPr>
            <p:nvPr/>
          </p:nvSpPr>
          <p:spPr>
            <a:xfrm>
              <a:off x="630862" y="1946578"/>
              <a:ext cx="2068978" cy="1193599"/>
            </a:xfrm>
            <a:prstGeom prst="rect">
              <a:avLst/>
            </a:prstGeom>
            <a:noFill/>
          </p:spPr>
          <p:txBody>
            <a:bodyPr vert="horz" lIns="91440" tIns="45720" rIns="91440" bIns="45720" rtlCol="0">
              <a:noAutofit/>
            </a:bodyPr>
            <a:lstStyle>
              <a:lvl1pPr marL="457200" indent="-457200" algn="l" defTabSz="914400" rtl="0" eaLnBrk="1" latinLnBrk="0" hangingPunct="1">
                <a:spcBef>
                  <a:spcPct val="20000"/>
                </a:spcBef>
                <a:buFont typeface="Arial" panose="020B0604020202020204" pitchFamily="34" charset="0"/>
                <a:buChar char="•"/>
                <a:tabLst/>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SzPct val="80000"/>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latin typeface="Montserrat" pitchFamily="2" charset="77"/>
                </a:rPr>
                <a:t>Describe the role of peer educators in center suicide prevention efforts</a:t>
              </a:r>
            </a:p>
          </p:txBody>
        </p:sp>
      </p:grpSp>
      <p:grpSp>
        <p:nvGrpSpPr>
          <p:cNvPr id="58" name="Group 57">
            <a:extLst>
              <a:ext uri="{FF2B5EF4-FFF2-40B4-BE49-F238E27FC236}">
                <a16:creationId xmlns:a16="http://schemas.microsoft.com/office/drawing/2014/main" id="{23075004-3969-B283-3403-B3FA18D5CF78}"/>
              </a:ext>
            </a:extLst>
          </p:cNvPr>
          <p:cNvGrpSpPr/>
          <p:nvPr/>
        </p:nvGrpSpPr>
        <p:grpSpPr>
          <a:xfrm>
            <a:off x="6172200" y="1393723"/>
            <a:ext cx="2514600" cy="3302597"/>
            <a:chOff x="6248399" y="1428750"/>
            <a:chExt cx="2514600" cy="3302597"/>
          </a:xfrm>
        </p:grpSpPr>
        <p:sp>
          <p:nvSpPr>
            <p:cNvPr id="15" name="Freeform 14">
              <a:extLst>
                <a:ext uri="{FF2B5EF4-FFF2-40B4-BE49-F238E27FC236}">
                  <a16:creationId xmlns:a16="http://schemas.microsoft.com/office/drawing/2014/main" id="{2C43D228-BFF2-DDD4-85A2-87F110C611D2}"/>
                </a:ext>
              </a:extLst>
            </p:cNvPr>
            <p:cNvSpPr/>
            <p:nvPr/>
          </p:nvSpPr>
          <p:spPr>
            <a:xfrm>
              <a:off x="6248399" y="1428750"/>
              <a:ext cx="2514600" cy="2670668"/>
            </a:xfrm>
            <a:custGeom>
              <a:avLst/>
              <a:gdLst>
                <a:gd name="connsiteX0" fmla="*/ 1895707 w 3791414"/>
                <a:gd name="connsiteY0" fmla="*/ 0 h 4730618"/>
                <a:gd name="connsiteX1" fmla="*/ 3791414 w 3791414"/>
                <a:gd name="connsiteY1" fmla="*/ 1895707 h 4730618"/>
                <a:gd name="connsiteX2" fmla="*/ 3467657 w 3791414"/>
                <a:gd name="connsiteY2" fmla="*/ 2955615 h 4730618"/>
                <a:gd name="connsiteX3" fmla="*/ 3379184 w 3791414"/>
                <a:gd name="connsiteY3" fmla="*/ 3073928 h 4730618"/>
                <a:gd name="connsiteX4" fmla="*/ 2687991 w 3791414"/>
                <a:gd name="connsiteY4" fmla="*/ 4012324 h 4730618"/>
                <a:gd name="connsiteX5" fmla="*/ 2173791 w 3791414"/>
                <a:gd name="connsiteY5" fmla="*/ 4702305 h 4730618"/>
                <a:gd name="connsiteX6" fmla="*/ 2128634 w 3791414"/>
                <a:gd name="connsiteY6" fmla="*/ 4711224 h 4730618"/>
                <a:gd name="connsiteX7" fmla="*/ 2128634 w 3791414"/>
                <a:gd name="connsiteY7" fmla="*/ 4727281 h 4730618"/>
                <a:gd name="connsiteX8" fmla="*/ 2047335 w 3791414"/>
                <a:gd name="connsiteY8" fmla="*/ 4727281 h 4730618"/>
                <a:gd name="connsiteX9" fmla="*/ 2041822 w 3791414"/>
                <a:gd name="connsiteY9" fmla="*/ 4728370 h 4730618"/>
                <a:gd name="connsiteX10" fmla="*/ 1997317 w 3791414"/>
                <a:gd name="connsiteY10" fmla="*/ 4730617 h 4730618"/>
                <a:gd name="connsiteX11" fmla="*/ 1997317 w 3791414"/>
                <a:gd name="connsiteY11" fmla="*/ 4727281 h 4730618"/>
                <a:gd name="connsiteX12" fmla="*/ 1790624 w 3791414"/>
                <a:gd name="connsiteY12" fmla="*/ 4727281 h 4730618"/>
                <a:gd name="connsiteX13" fmla="*/ 1790624 w 3791414"/>
                <a:gd name="connsiteY13" fmla="*/ 4730618 h 4730618"/>
                <a:gd name="connsiteX14" fmla="*/ 1746119 w 3791414"/>
                <a:gd name="connsiteY14" fmla="*/ 4728371 h 4730618"/>
                <a:gd name="connsiteX15" fmla="*/ 1740601 w 3791414"/>
                <a:gd name="connsiteY15" fmla="*/ 4727281 h 4730618"/>
                <a:gd name="connsiteX16" fmla="*/ 1718436 w 3791414"/>
                <a:gd name="connsiteY16" fmla="*/ 4727281 h 4730618"/>
                <a:gd name="connsiteX17" fmla="*/ 1718436 w 3791414"/>
                <a:gd name="connsiteY17" fmla="*/ 4722904 h 4730618"/>
                <a:gd name="connsiteX18" fmla="*/ 1614150 w 3791414"/>
                <a:gd name="connsiteY18" fmla="*/ 4702306 h 4730618"/>
                <a:gd name="connsiteX19" fmla="*/ 1099950 w 3791414"/>
                <a:gd name="connsiteY19" fmla="*/ 4012325 h 4730618"/>
                <a:gd name="connsiteX20" fmla="*/ 328870 w 3791414"/>
                <a:gd name="connsiteY20" fmla="*/ 2965472 h 4730618"/>
                <a:gd name="connsiteX21" fmla="*/ 331124 w 3791414"/>
                <a:gd name="connsiteY21" fmla="*/ 2965466 h 4730618"/>
                <a:gd name="connsiteX22" fmla="*/ 323757 w 3791414"/>
                <a:gd name="connsiteY22" fmla="*/ 2955615 h 4730618"/>
                <a:gd name="connsiteX23" fmla="*/ 0 w 3791414"/>
                <a:gd name="connsiteY23" fmla="*/ 1895707 h 4730618"/>
                <a:gd name="connsiteX24" fmla="*/ 1895707 w 3791414"/>
                <a:gd name="connsiteY24" fmla="*/ 0 h 473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91414" h="4730618">
                  <a:moveTo>
                    <a:pt x="1895707" y="0"/>
                  </a:moveTo>
                  <a:cubicBezTo>
                    <a:pt x="2942677" y="0"/>
                    <a:pt x="3791414" y="848737"/>
                    <a:pt x="3791414" y="1895707"/>
                  </a:cubicBezTo>
                  <a:cubicBezTo>
                    <a:pt x="3791414" y="2288321"/>
                    <a:pt x="3672061" y="2653058"/>
                    <a:pt x="3467657" y="2955615"/>
                  </a:cubicBezTo>
                  <a:lnTo>
                    <a:pt x="3379184" y="3073928"/>
                  </a:lnTo>
                  <a:lnTo>
                    <a:pt x="2687991" y="4012324"/>
                  </a:lnTo>
                  <a:cubicBezTo>
                    <a:pt x="2687991" y="4338409"/>
                    <a:pt x="2471147" y="4613848"/>
                    <a:pt x="2173791" y="4702305"/>
                  </a:cubicBezTo>
                  <a:lnTo>
                    <a:pt x="2128634" y="4711224"/>
                  </a:lnTo>
                  <a:lnTo>
                    <a:pt x="2128634" y="4727281"/>
                  </a:lnTo>
                  <a:lnTo>
                    <a:pt x="2047335" y="4727281"/>
                  </a:lnTo>
                  <a:lnTo>
                    <a:pt x="2041822" y="4728370"/>
                  </a:lnTo>
                  <a:lnTo>
                    <a:pt x="1997317" y="4730617"/>
                  </a:lnTo>
                  <a:lnTo>
                    <a:pt x="1997317" y="4727281"/>
                  </a:lnTo>
                  <a:lnTo>
                    <a:pt x="1790624" y="4727281"/>
                  </a:lnTo>
                  <a:lnTo>
                    <a:pt x="1790624" y="4730618"/>
                  </a:lnTo>
                  <a:lnTo>
                    <a:pt x="1746119" y="4728371"/>
                  </a:lnTo>
                  <a:lnTo>
                    <a:pt x="1740601" y="4727281"/>
                  </a:lnTo>
                  <a:lnTo>
                    <a:pt x="1718436" y="4727281"/>
                  </a:lnTo>
                  <a:lnTo>
                    <a:pt x="1718436" y="4722904"/>
                  </a:lnTo>
                  <a:lnTo>
                    <a:pt x="1614150" y="4702306"/>
                  </a:lnTo>
                  <a:cubicBezTo>
                    <a:pt x="1316795" y="4613849"/>
                    <a:pt x="1099950" y="4338410"/>
                    <a:pt x="1099950" y="4012325"/>
                  </a:cubicBezTo>
                  <a:lnTo>
                    <a:pt x="328870" y="2965472"/>
                  </a:lnTo>
                  <a:lnTo>
                    <a:pt x="331124" y="2965466"/>
                  </a:lnTo>
                  <a:lnTo>
                    <a:pt x="323757" y="2955615"/>
                  </a:lnTo>
                  <a:cubicBezTo>
                    <a:pt x="119354" y="2653058"/>
                    <a:pt x="0" y="2288321"/>
                    <a:pt x="0" y="1895707"/>
                  </a:cubicBezTo>
                  <a:cubicBezTo>
                    <a:pt x="0" y="848737"/>
                    <a:pt x="848737" y="0"/>
                    <a:pt x="1895707" y="0"/>
                  </a:cubicBezTo>
                  <a:close/>
                </a:path>
              </a:pathLst>
            </a:custGeom>
            <a:gradFill>
              <a:gsLst>
                <a:gs pos="100000">
                  <a:srgbClr val="00B050">
                    <a:alpha val="84483"/>
                  </a:srgbClr>
                </a:gs>
                <a:gs pos="6000">
                  <a:schemeClr val="accent3">
                    <a:lumMod val="40000"/>
                    <a:lumOff val="60000"/>
                  </a:schemeClr>
                </a:gs>
              </a:gsLst>
              <a:lin ang="2700000" scaled="1"/>
            </a:gra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
                <a:cs typeface=""/>
              </a:endParaRPr>
            </a:p>
          </p:txBody>
        </p:sp>
        <p:sp>
          <p:nvSpPr>
            <p:cNvPr id="18" name="Content Placeholder 2">
              <a:extLst>
                <a:ext uri="{FF2B5EF4-FFF2-40B4-BE49-F238E27FC236}">
                  <a16:creationId xmlns:a16="http://schemas.microsoft.com/office/drawing/2014/main" id="{A7BA451D-E091-74E1-2A2A-D65816A86861}"/>
                </a:ext>
              </a:extLst>
            </p:cNvPr>
            <p:cNvSpPr txBox="1">
              <a:spLocks/>
            </p:cNvSpPr>
            <p:nvPr/>
          </p:nvSpPr>
          <p:spPr>
            <a:xfrm>
              <a:off x="6543205" y="1906652"/>
              <a:ext cx="1924988" cy="1385925"/>
            </a:xfrm>
            <a:prstGeom prst="rect">
              <a:avLst/>
            </a:prstGeom>
            <a:noFill/>
          </p:spPr>
          <p:txBody>
            <a:bodyPr vert="horz" lIns="91440" tIns="45720" rIns="91440" bIns="45720" rtlCol="0">
              <a:noAutofit/>
            </a:bodyPr>
            <a:lstStyle>
              <a:lvl1pPr marL="457200" indent="-457200" algn="l" defTabSz="914400" rtl="0" eaLnBrk="1" latinLnBrk="0" hangingPunct="1">
                <a:spcBef>
                  <a:spcPct val="20000"/>
                </a:spcBef>
                <a:buFont typeface="Arial" panose="020B0604020202020204" pitchFamily="34" charset="0"/>
                <a:buChar char="•"/>
                <a:tabLst/>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SzPct val="80000"/>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latin typeface="Montserrat" pitchFamily="2" charset="77"/>
                </a:rPr>
                <a:t>Connect the latest statistics on youth suicide to center suicide prevention efforts </a:t>
              </a:r>
            </a:p>
          </p:txBody>
        </p:sp>
        <p:sp>
          <p:nvSpPr>
            <p:cNvPr id="31" name="Off-page Connector 16">
              <a:extLst>
                <a:ext uri="{FF2B5EF4-FFF2-40B4-BE49-F238E27FC236}">
                  <a16:creationId xmlns:a16="http://schemas.microsoft.com/office/drawing/2014/main" id="{C24A1E58-0582-047A-16D4-0188D808C711}"/>
                </a:ext>
              </a:extLst>
            </p:cNvPr>
            <p:cNvSpPr/>
            <p:nvPr/>
          </p:nvSpPr>
          <p:spPr>
            <a:xfrm>
              <a:off x="7261548" y="4350347"/>
              <a:ext cx="502920" cy="381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1266"/>
                <a:gd name="connsiteX1" fmla="*/ 10000 w 10000"/>
                <a:gd name="connsiteY1" fmla="*/ 0 h 11266"/>
                <a:gd name="connsiteX2" fmla="*/ 10000 w 10000"/>
                <a:gd name="connsiteY2" fmla="*/ 8000 h 11266"/>
                <a:gd name="connsiteX3" fmla="*/ 5000 w 10000"/>
                <a:gd name="connsiteY3" fmla="*/ 11266 h 11266"/>
                <a:gd name="connsiteX4" fmla="*/ 0 w 10000"/>
                <a:gd name="connsiteY4" fmla="*/ 8000 h 11266"/>
                <a:gd name="connsiteX5" fmla="*/ 0 w 10000"/>
                <a:gd name="connsiteY5" fmla="*/ 0 h 1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1266">
                  <a:moveTo>
                    <a:pt x="0" y="0"/>
                  </a:moveTo>
                  <a:lnTo>
                    <a:pt x="10000" y="0"/>
                  </a:lnTo>
                  <a:lnTo>
                    <a:pt x="10000" y="8000"/>
                  </a:lnTo>
                  <a:cubicBezTo>
                    <a:pt x="9167" y="9667"/>
                    <a:pt x="6667" y="11266"/>
                    <a:pt x="5000" y="11266"/>
                  </a:cubicBezTo>
                  <a:cubicBezTo>
                    <a:pt x="3333" y="11266"/>
                    <a:pt x="833" y="9667"/>
                    <a:pt x="0" y="8000"/>
                  </a:cubicBezTo>
                  <a:lnTo>
                    <a:pt x="0" y="0"/>
                  </a:lnTo>
                  <a:close/>
                </a:path>
              </a:pathLst>
            </a:custGeom>
            <a:solidFill>
              <a:srgbClr val="94775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
                <a:cs typeface=""/>
              </a:endParaRPr>
            </a:p>
          </p:txBody>
        </p:sp>
        <p:grpSp>
          <p:nvGrpSpPr>
            <p:cNvPr id="38" name="Group 37">
              <a:extLst>
                <a:ext uri="{FF2B5EF4-FFF2-40B4-BE49-F238E27FC236}">
                  <a16:creationId xmlns:a16="http://schemas.microsoft.com/office/drawing/2014/main" id="{F39C2B81-D4A6-61E8-6643-AF51EBC20B7A}"/>
                </a:ext>
              </a:extLst>
            </p:cNvPr>
            <p:cNvGrpSpPr/>
            <p:nvPr/>
          </p:nvGrpSpPr>
          <p:grpSpPr>
            <a:xfrm>
              <a:off x="7266338" y="4048866"/>
              <a:ext cx="506062" cy="327841"/>
              <a:chOff x="1398938" y="4090120"/>
              <a:chExt cx="506062" cy="327841"/>
            </a:xfrm>
          </p:grpSpPr>
          <p:cxnSp>
            <p:nvCxnSpPr>
              <p:cNvPr id="39" name="Straight Connector 38">
                <a:extLst>
                  <a:ext uri="{FF2B5EF4-FFF2-40B4-BE49-F238E27FC236}">
                    <a16:creationId xmlns:a16="http://schemas.microsoft.com/office/drawing/2014/main" id="{A15E5C9A-B52B-C0C2-62FA-A7952B30AB26}"/>
                  </a:ext>
                </a:extLst>
              </p:cNvPr>
              <p:cNvCxnSpPr>
                <a:cxnSpLocks/>
              </p:cNvCxnSpPr>
              <p:nvPr/>
            </p:nvCxnSpPr>
            <p:spPr>
              <a:xfrm>
                <a:off x="1398938" y="4090120"/>
                <a:ext cx="54864" cy="310430"/>
              </a:xfrm>
              <a:prstGeom prst="line">
                <a:avLst/>
              </a:prstGeom>
              <a:ln w="222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BB3771F-7E88-340C-F71F-1AC2D2B2C591}"/>
                  </a:ext>
                </a:extLst>
              </p:cNvPr>
              <p:cNvCxnSpPr>
                <a:cxnSpLocks/>
              </p:cNvCxnSpPr>
              <p:nvPr/>
            </p:nvCxnSpPr>
            <p:spPr>
              <a:xfrm flipH="1">
                <a:off x="1850136" y="4095750"/>
                <a:ext cx="54864" cy="310430"/>
              </a:xfrm>
              <a:prstGeom prst="line">
                <a:avLst/>
              </a:prstGeom>
              <a:ln w="222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F294D95-6EE3-D6D7-63E0-0C424D7C8BA8}"/>
                  </a:ext>
                </a:extLst>
              </p:cNvPr>
              <p:cNvCxnSpPr>
                <a:cxnSpLocks/>
              </p:cNvCxnSpPr>
              <p:nvPr/>
            </p:nvCxnSpPr>
            <p:spPr>
              <a:xfrm flipH="1">
                <a:off x="1701162" y="4134497"/>
                <a:ext cx="27432" cy="283464"/>
              </a:xfrm>
              <a:prstGeom prst="line">
                <a:avLst/>
              </a:prstGeom>
              <a:ln w="222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1855197-A4AC-198B-C8B9-F49E18D98036}"/>
                  </a:ext>
                </a:extLst>
              </p:cNvPr>
              <p:cNvCxnSpPr>
                <a:cxnSpLocks/>
              </p:cNvCxnSpPr>
              <p:nvPr/>
            </p:nvCxnSpPr>
            <p:spPr>
              <a:xfrm>
                <a:off x="1572768" y="4126230"/>
                <a:ext cx="27432" cy="274320"/>
              </a:xfrm>
              <a:prstGeom prst="line">
                <a:avLst/>
              </a:prstGeom>
              <a:ln w="222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grpSp>
      <p:sp>
        <p:nvSpPr>
          <p:cNvPr id="48" name="Date Placeholder 4">
            <a:extLst>
              <a:ext uri="{FF2B5EF4-FFF2-40B4-BE49-F238E27FC236}">
                <a16:creationId xmlns:a16="http://schemas.microsoft.com/office/drawing/2014/main" id="{BC102005-6E70-7735-5434-0595E062EB24}"/>
              </a:ext>
            </a:extLst>
          </p:cNvPr>
          <p:cNvSpPr>
            <a:spLocks noGrp="1"/>
          </p:cNvSpPr>
          <p:nvPr>
            <p:ph type="dt" sz="half" idx="10"/>
          </p:nvPr>
        </p:nvSpPr>
        <p:spPr>
          <a:xfrm>
            <a:off x="152400" y="4812506"/>
            <a:ext cx="2133600" cy="273844"/>
          </a:xfrm>
        </p:spPr>
        <p:txBody>
          <a:bodyPr/>
          <a:lstStyle/>
          <a:p>
            <a:r>
              <a:rPr lang="en-US" dirty="0"/>
              <a:t>August 2023</a:t>
            </a:r>
          </a:p>
        </p:txBody>
      </p:sp>
      <p:sp>
        <p:nvSpPr>
          <p:cNvPr id="50" name="Slide Number Placeholder 6">
            <a:extLst>
              <a:ext uri="{FF2B5EF4-FFF2-40B4-BE49-F238E27FC236}">
                <a16:creationId xmlns:a16="http://schemas.microsoft.com/office/drawing/2014/main" id="{1EAC84CC-FEC6-8EEE-2C45-EEBB755DA3A7}"/>
              </a:ext>
            </a:extLst>
          </p:cNvPr>
          <p:cNvSpPr>
            <a:spLocks noGrp="1"/>
          </p:cNvSpPr>
          <p:nvPr>
            <p:ph type="sldNum" sz="quarter" idx="12"/>
          </p:nvPr>
        </p:nvSpPr>
        <p:spPr>
          <a:xfrm>
            <a:off x="6781800" y="4812506"/>
            <a:ext cx="2133600" cy="273844"/>
          </a:xfrm>
        </p:spPr>
        <p:txBody>
          <a:bodyPr/>
          <a:lstStyle/>
          <a:p>
            <a:fld id="{46E5A671-CE41-4363-A714-D97DE2A6566F}" type="slidenum">
              <a:rPr lang="en-US" smtClean="0"/>
              <a:pPr/>
              <a:t>3</a:t>
            </a:fld>
            <a:endParaRPr lang="en-US" dirty="0"/>
          </a:p>
        </p:txBody>
      </p:sp>
      <p:grpSp>
        <p:nvGrpSpPr>
          <p:cNvPr id="56" name="Group 55">
            <a:extLst>
              <a:ext uri="{FF2B5EF4-FFF2-40B4-BE49-F238E27FC236}">
                <a16:creationId xmlns:a16="http://schemas.microsoft.com/office/drawing/2014/main" id="{4439072F-29EB-2DBF-F4A6-C039DC3639F7}"/>
              </a:ext>
            </a:extLst>
          </p:cNvPr>
          <p:cNvGrpSpPr/>
          <p:nvPr/>
        </p:nvGrpSpPr>
        <p:grpSpPr>
          <a:xfrm>
            <a:off x="3393880" y="1393723"/>
            <a:ext cx="2514600" cy="3311627"/>
            <a:chOff x="3393880" y="1428750"/>
            <a:chExt cx="2514600" cy="3311627"/>
          </a:xfrm>
        </p:grpSpPr>
        <p:sp>
          <p:nvSpPr>
            <p:cNvPr id="10" name="Freeform 9">
              <a:extLst>
                <a:ext uri="{FF2B5EF4-FFF2-40B4-BE49-F238E27FC236}">
                  <a16:creationId xmlns:a16="http://schemas.microsoft.com/office/drawing/2014/main" id="{5C4DC56F-A0FF-4A5C-C1E1-A926E40A9854}"/>
                </a:ext>
              </a:extLst>
            </p:cNvPr>
            <p:cNvSpPr/>
            <p:nvPr/>
          </p:nvSpPr>
          <p:spPr>
            <a:xfrm>
              <a:off x="3393880" y="1428750"/>
              <a:ext cx="2514600" cy="2670668"/>
            </a:xfrm>
            <a:custGeom>
              <a:avLst/>
              <a:gdLst>
                <a:gd name="connsiteX0" fmla="*/ 1895707 w 3791414"/>
                <a:gd name="connsiteY0" fmla="*/ 0 h 4730618"/>
                <a:gd name="connsiteX1" fmla="*/ 3791414 w 3791414"/>
                <a:gd name="connsiteY1" fmla="*/ 1895707 h 4730618"/>
                <a:gd name="connsiteX2" fmla="*/ 3467657 w 3791414"/>
                <a:gd name="connsiteY2" fmla="*/ 2955615 h 4730618"/>
                <a:gd name="connsiteX3" fmla="*/ 3379184 w 3791414"/>
                <a:gd name="connsiteY3" fmla="*/ 3073928 h 4730618"/>
                <a:gd name="connsiteX4" fmla="*/ 2687991 w 3791414"/>
                <a:gd name="connsiteY4" fmla="*/ 4012324 h 4730618"/>
                <a:gd name="connsiteX5" fmla="*/ 2173791 w 3791414"/>
                <a:gd name="connsiteY5" fmla="*/ 4702305 h 4730618"/>
                <a:gd name="connsiteX6" fmla="*/ 2128634 w 3791414"/>
                <a:gd name="connsiteY6" fmla="*/ 4711224 h 4730618"/>
                <a:gd name="connsiteX7" fmla="*/ 2128634 w 3791414"/>
                <a:gd name="connsiteY7" fmla="*/ 4727281 h 4730618"/>
                <a:gd name="connsiteX8" fmla="*/ 2047335 w 3791414"/>
                <a:gd name="connsiteY8" fmla="*/ 4727281 h 4730618"/>
                <a:gd name="connsiteX9" fmla="*/ 2041822 w 3791414"/>
                <a:gd name="connsiteY9" fmla="*/ 4728370 h 4730618"/>
                <a:gd name="connsiteX10" fmla="*/ 1997317 w 3791414"/>
                <a:gd name="connsiteY10" fmla="*/ 4730617 h 4730618"/>
                <a:gd name="connsiteX11" fmla="*/ 1997317 w 3791414"/>
                <a:gd name="connsiteY11" fmla="*/ 4727281 h 4730618"/>
                <a:gd name="connsiteX12" fmla="*/ 1790624 w 3791414"/>
                <a:gd name="connsiteY12" fmla="*/ 4727281 h 4730618"/>
                <a:gd name="connsiteX13" fmla="*/ 1790624 w 3791414"/>
                <a:gd name="connsiteY13" fmla="*/ 4730618 h 4730618"/>
                <a:gd name="connsiteX14" fmla="*/ 1746119 w 3791414"/>
                <a:gd name="connsiteY14" fmla="*/ 4728371 h 4730618"/>
                <a:gd name="connsiteX15" fmla="*/ 1740601 w 3791414"/>
                <a:gd name="connsiteY15" fmla="*/ 4727281 h 4730618"/>
                <a:gd name="connsiteX16" fmla="*/ 1718436 w 3791414"/>
                <a:gd name="connsiteY16" fmla="*/ 4727281 h 4730618"/>
                <a:gd name="connsiteX17" fmla="*/ 1718436 w 3791414"/>
                <a:gd name="connsiteY17" fmla="*/ 4722904 h 4730618"/>
                <a:gd name="connsiteX18" fmla="*/ 1614150 w 3791414"/>
                <a:gd name="connsiteY18" fmla="*/ 4702306 h 4730618"/>
                <a:gd name="connsiteX19" fmla="*/ 1099950 w 3791414"/>
                <a:gd name="connsiteY19" fmla="*/ 4012325 h 4730618"/>
                <a:gd name="connsiteX20" fmla="*/ 328870 w 3791414"/>
                <a:gd name="connsiteY20" fmla="*/ 2965472 h 4730618"/>
                <a:gd name="connsiteX21" fmla="*/ 331124 w 3791414"/>
                <a:gd name="connsiteY21" fmla="*/ 2965466 h 4730618"/>
                <a:gd name="connsiteX22" fmla="*/ 323757 w 3791414"/>
                <a:gd name="connsiteY22" fmla="*/ 2955615 h 4730618"/>
                <a:gd name="connsiteX23" fmla="*/ 0 w 3791414"/>
                <a:gd name="connsiteY23" fmla="*/ 1895707 h 4730618"/>
                <a:gd name="connsiteX24" fmla="*/ 1895707 w 3791414"/>
                <a:gd name="connsiteY24" fmla="*/ 0 h 473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91414" h="4730618">
                  <a:moveTo>
                    <a:pt x="1895707" y="0"/>
                  </a:moveTo>
                  <a:cubicBezTo>
                    <a:pt x="2942677" y="0"/>
                    <a:pt x="3791414" y="848737"/>
                    <a:pt x="3791414" y="1895707"/>
                  </a:cubicBezTo>
                  <a:cubicBezTo>
                    <a:pt x="3791414" y="2288321"/>
                    <a:pt x="3672061" y="2653058"/>
                    <a:pt x="3467657" y="2955615"/>
                  </a:cubicBezTo>
                  <a:lnTo>
                    <a:pt x="3379184" y="3073928"/>
                  </a:lnTo>
                  <a:lnTo>
                    <a:pt x="2687991" y="4012324"/>
                  </a:lnTo>
                  <a:cubicBezTo>
                    <a:pt x="2687991" y="4338409"/>
                    <a:pt x="2471147" y="4613848"/>
                    <a:pt x="2173791" y="4702305"/>
                  </a:cubicBezTo>
                  <a:lnTo>
                    <a:pt x="2128634" y="4711224"/>
                  </a:lnTo>
                  <a:lnTo>
                    <a:pt x="2128634" y="4727281"/>
                  </a:lnTo>
                  <a:lnTo>
                    <a:pt x="2047335" y="4727281"/>
                  </a:lnTo>
                  <a:lnTo>
                    <a:pt x="2041822" y="4728370"/>
                  </a:lnTo>
                  <a:lnTo>
                    <a:pt x="1997317" y="4730617"/>
                  </a:lnTo>
                  <a:lnTo>
                    <a:pt x="1997317" y="4727281"/>
                  </a:lnTo>
                  <a:lnTo>
                    <a:pt x="1790624" y="4727281"/>
                  </a:lnTo>
                  <a:lnTo>
                    <a:pt x="1790624" y="4730618"/>
                  </a:lnTo>
                  <a:lnTo>
                    <a:pt x="1746119" y="4728371"/>
                  </a:lnTo>
                  <a:lnTo>
                    <a:pt x="1740601" y="4727281"/>
                  </a:lnTo>
                  <a:lnTo>
                    <a:pt x="1718436" y="4727281"/>
                  </a:lnTo>
                  <a:lnTo>
                    <a:pt x="1718436" y="4722904"/>
                  </a:lnTo>
                  <a:lnTo>
                    <a:pt x="1614150" y="4702306"/>
                  </a:lnTo>
                  <a:cubicBezTo>
                    <a:pt x="1316795" y="4613849"/>
                    <a:pt x="1099950" y="4338410"/>
                    <a:pt x="1099950" y="4012325"/>
                  </a:cubicBezTo>
                  <a:lnTo>
                    <a:pt x="328870" y="2965472"/>
                  </a:lnTo>
                  <a:lnTo>
                    <a:pt x="331124" y="2965466"/>
                  </a:lnTo>
                  <a:lnTo>
                    <a:pt x="323757" y="2955615"/>
                  </a:lnTo>
                  <a:cubicBezTo>
                    <a:pt x="119354" y="2653058"/>
                    <a:pt x="0" y="2288321"/>
                    <a:pt x="0" y="1895707"/>
                  </a:cubicBezTo>
                  <a:cubicBezTo>
                    <a:pt x="0" y="848737"/>
                    <a:pt x="848737" y="0"/>
                    <a:pt x="1895707" y="0"/>
                  </a:cubicBezTo>
                  <a:close/>
                </a:path>
              </a:pathLst>
            </a:custGeom>
            <a:gradFill>
              <a:gsLst>
                <a:gs pos="100000">
                  <a:schemeClr val="accent6"/>
                </a:gs>
                <a:gs pos="4000">
                  <a:schemeClr val="accent6">
                    <a:lumMod val="40000"/>
                    <a:lumOff val="60000"/>
                  </a:schemeClr>
                </a:gs>
              </a:gsLst>
              <a:lin ang="2700000" scaled="1"/>
            </a:gra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
                <a:cs typeface=""/>
              </a:endParaRPr>
            </a:p>
          </p:txBody>
        </p:sp>
        <p:sp>
          <p:nvSpPr>
            <p:cNvPr id="32" name="Off-page Connector 16">
              <a:extLst>
                <a:ext uri="{FF2B5EF4-FFF2-40B4-BE49-F238E27FC236}">
                  <a16:creationId xmlns:a16="http://schemas.microsoft.com/office/drawing/2014/main" id="{ED0078B0-AD2E-F537-3983-E06D640CC142}"/>
                </a:ext>
              </a:extLst>
            </p:cNvPr>
            <p:cNvSpPr/>
            <p:nvPr/>
          </p:nvSpPr>
          <p:spPr>
            <a:xfrm>
              <a:off x="4373880" y="4359377"/>
              <a:ext cx="502920" cy="381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1266"/>
                <a:gd name="connsiteX1" fmla="*/ 10000 w 10000"/>
                <a:gd name="connsiteY1" fmla="*/ 0 h 11266"/>
                <a:gd name="connsiteX2" fmla="*/ 10000 w 10000"/>
                <a:gd name="connsiteY2" fmla="*/ 8000 h 11266"/>
                <a:gd name="connsiteX3" fmla="*/ 5000 w 10000"/>
                <a:gd name="connsiteY3" fmla="*/ 11266 h 11266"/>
                <a:gd name="connsiteX4" fmla="*/ 0 w 10000"/>
                <a:gd name="connsiteY4" fmla="*/ 8000 h 11266"/>
                <a:gd name="connsiteX5" fmla="*/ 0 w 10000"/>
                <a:gd name="connsiteY5" fmla="*/ 0 h 1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1266">
                  <a:moveTo>
                    <a:pt x="0" y="0"/>
                  </a:moveTo>
                  <a:lnTo>
                    <a:pt x="10000" y="0"/>
                  </a:lnTo>
                  <a:lnTo>
                    <a:pt x="10000" y="8000"/>
                  </a:lnTo>
                  <a:cubicBezTo>
                    <a:pt x="9167" y="9667"/>
                    <a:pt x="6667" y="11266"/>
                    <a:pt x="5000" y="11266"/>
                  </a:cubicBezTo>
                  <a:cubicBezTo>
                    <a:pt x="3333" y="11266"/>
                    <a:pt x="833" y="9667"/>
                    <a:pt x="0" y="8000"/>
                  </a:cubicBezTo>
                  <a:lnTo>
                    <a:pt x="0" y="0"/>
                  </a:lnTo>
                  <a:close/>
                </a:path>
              </a:pathLst>
            </a:custGeom>
            <a:solidFill>
              <a:srgbClr val="94775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
                <a:cs typeface=""/>
              </a:endParaRPr>
            </a:p>
          </p:txBody>
        </p:sp>
        <p:grpSp>
          <p:nvGrpSpPr>
            <p:cNvPr id="33" name="Group 32">
              <a:extLst>
                <a:ext uri="{FF2B5EF4-FFF2-40B4-BE49-F238E27FC236}">
                  <a16:creationId xmlns:a16="http://schemas.microsoft.com/office/drawing/2014/main" id="{3B212876-9727-853C-C461-357D72C4F131}"/>
                </a:ext>
              </a:extLst>
            </p:cNvPr>
            <p:cNvGrpSpPr/>
            <p:nvPr/>
          </p:nvGrpSpPr>
          <p:grpSpPr>
            <a:xfrm>
              <a:off x="4370738" y="4058128"/>
              <a:ext cx="506062" cy="321086"/>
              <a:chOff x="1398938" y="4090120"/>
              <a:chExt cx="506062" cy="321086"/>
            </a:xfrm>
          </p:grpSpPr>
          <p:cxnSp>
            <p:nvCxnSpPr>
              <p:cNvPr id="34" name="Straight Connector 33">
                <a:extLst>
                  <a:ext uri="{FF2B5EF4-FFF2-40B4-BE49-F238E27FC236}">
                    <a16:creationId xmlns:a16="http://schemas.microsoft.com/office/drawing/2014/main" id="{D7661D7C-46EF-E077-7430-864A45A5DF99}"/>
                  </a:ext>
                </a:extLst>
              </p:cNvPr>
              <p:cNvCxnSpPr>
                <a:cxnSpLocks/>
              </p:cNvCxnSpPr>
              <p:nvPr/>
            </p:nvCxnSpPr>
            <p:spPr>
              <a:xfrm>
                <a:off x="1398938" y="4090120"/>
                <a:ext cx="54864" cy="310430"/>
              </a:xfrm>
              <a:prstGeom prst="line">
                <a:avLst/>
              </a:prstGeom>
              <a:ln w="222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E652EEA-8D7E-91AF-C5BE-78DDAEA531C3}"/>
                  </a:ext>
                </a:extLst>
              </p:cNvPr>
              <p:cNvCxnSpPr>
                <a:cxnSpLocks/>
              </p:cNvCxnSpPr>
              <p:nvPr/>
            </p:nvCxnSpPr>
            <p:spPr>
              <a:xfrm flipH="1">
                <a:off x="1850136" y="4095750"/>
                <a:ext cx="54864" cy="310430"/>
              </a:xfrm>
              <a:prstGeom prst="line">
                <a:avLst/>
              </a:prstGeom>
              <a:ln w="222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A1308FB-D297-821D-E88F-583E953596C9}"/>
                  </a:ext>
                </a:extLst>
              </p:cNvPr>
              <p:cNvCxnSpPr>
                <a:cxnSpLocks/>
              </p:cNvCxnSpPr>
              <p:nvPr/>
            </p:nvCxnSpPr>
            <p:spPr>
              <a:xfrm flipH="1">
                <a:off x="1701162" y="4127742"/>
                <a:ext cx="27432" cy="283464"/>
              </a:xfrm>
              <a:prstGeom prst="line">
                <a:avLst/>
              </a:prstGeom>
              <a:ln w="222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71516F-872E-5730-E7EA-CDFD72AB0400}"/>
                  </a:ext>
                </a:extLst>
              </p:cNvPr>
              <p:cNvCxnSpPr>
                <a:cxnSpLocks/>
              </p:cNvCxnSpPr>
              <p:nvPr/>
            </p:nvCxnSpPr>
            <p:spPr>
              <a:xfrm>
                <a:off x="1572768" y="4126230"/>
                <a:ext cx="27432" cy="274320"/>
              </a:xfrm>
              <a:prstGeom prst="line">
                <a:avLst/>
              </a:prstGeom>
              <a:ln w="222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sp>
          <p:nvSpPr>
            <p:cNvPr id="51" name="Content Placeholder 2">
              <a:extLst>
                <a:ext uri="{FF2B5EF4-FFF2-40B4-BE49-F238E27FC236}">
                  <a16:creationId xmlns:a16="http://schemas.microsoft.com/office/drawing/2014/main" id="{908FABA7-8E63-0919-4BFD-A09F680ECFD6}"/>
                </a:ext>
              </a:extLst>
            </p:cNvPr>
            <p:cNvSpPr txBox="1">
              <a:spLocks/>
            </p:cNvSpPr>
            <p:nvPr/>
          </p:nvSpPr>
          <p:spPr>
            <a:xfrm>
              <a:off x="3657600" y="1929771"/>
              <a:ext cx="2074348" cy="1286606"/>
            </a:xfrm>
            <a:prstGeom prst="rect">
              <a:avLst/>
            </a:prstGeom>
            <a:noFill/>
          </p:spPr>
          <p:txBody>
            <a:bodyPr vert="horz" lIns="91440" tIns="45720" rIns="91440" bIns="45720" rtlCol="0">
              <a:noAutofit/>
            </a:bodyPr>
            <a:lstStyle>
              <a:lvl1pPr marL="457200" indent="-457200" algn="l" defTabSz="914400" rtl="0" eaLnBrk="1" latinLnBrk="0" hangingPunct="1">
                <a:spcBef>
                  <a:spcPct val="20000"/>
                </a:spcBef>
                <a:buFont typeface="Arial" panose="020B0604020202020204" pitchFamily="34" charset="0"/>
                <a:buChar char="•"/>
                <a:tabLst/>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SzPct val="80000"/>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latin typeface="Montserrat" pitchFamily="2" charset="77"/>
                </a:rPr>
                <a:t>Discuss how “words matter” when discussing suicide-related thoughts and behaviors</a:t>
              </a:r>
            </a:p>
          </p:txBody>
        </p:sp>
      </p:grpSp>
      <p:pic>
        <p:nvPicPr>
          <p:cNvPr id="59" name="Picture 58" descr="A purple and blue ribbon&#10;&#10;Description automatically generated">
            <a:extLst>
              <a:ext uri="{FF2B5EF4-FFF2-40B4-BE49-F238E27FC236}">
                <a16:creationId xmlns:a16="http://schemas.microsoft.com/office/drawing/2014/main" id="{92426A4F-1E01-F1A2-B07F-A03E93CF4EF0}"/>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
                    </a14:imgEffect>
                  </a14:imgLayer>
                </a14:imgProps>
              </a:ext>
              <a:ext uri="{28A0092B-C50C-407E-A947-70E740481C1C}">
                <a14:useLocalDpi xmlns:a14="http://schemas.microsoft.com/office/drawing/2010/main" val="0"/>
              </a:ext>
            </a:extLst>
          </a:blip>
          <a:stretch>
            <a:fillRect/>
          </a:stretch>
        </p:blipFill>
        <p:spPr>
          <a:xfrm>
            <a:off x="89189" y="4099514"/>
            <a:ext cx="742950" cy="742950"/>
          </a:xfrm>
          <a:prstGeom prst="rect">
            <a:avLst/>
          </a:prstGeom>
        </p:spPr>
      </p:pic>
    </p:spTree>
    <p:extLst>
      <p:ext uri="{BB962C8B-B14F-4D97-AF65-F5344CB8AC3E}">
        <p14:creationId xmlns:p14="http://schemas.microsoft.com/office/powerpoint/2010/main" val="2166113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EA95">
            <a:alpha val="94615"/>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3220A1-AF0E-B462-D68C-9E139AB86E25}"/>
              </a:ext>
            </a:extLst>
          </p:cNvPr>
          <p:cNvSpPr/>
          <p:nvPr/>
        </p:nvSpPr>
        <p:spPr>
          <a:xfrm>
            <a:off x="-3313" y="279465"/>
            <a:ext cx="9144000" cy="8229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Montserrat" pitchFamily="2" charset="77"/>
              </a:rPr>
              <a:t>We strive to …</a:t>
            </a:r>
          </a:p>
        </p:txBody>
      </p:sp>
      <p:sp>
        <p:nvSpPr>
          <p:cNvPr id="5" name="TextBox 4">
            <a:extLst>
              <a:ext uri="{FF2B5EF4-FFF2-40B4-BE49-F238E27FC236}">
                <a16:creationId xmlns:a16="http://schemas.microsoft.com/office/drawing/2014/main" id="{16510651-7215-3788-6615-58E4DB197AB4}"/>
              </a:ext>
            </a:extLst>
          </p:cNvPr>
          <p:cNvSpPr txBox="1"/>
          <p:nvPr/>
        </p:nvSpPr>
        <p:spPr>
          <a:xfrm>
            <a:off x="838200" y="1463992"/>
            <a:ext cx="2133600" cy="3017520"/>
          </a:xfrm>
          <a:prstGeom prst="round2DiagRect">
            <a:avLst/>
          </a:prstGeom>
          <a:solidFill>
            <a:schemeClr val="accent5">
              <a:lumMod val="20000"/>
              <a:lumOff val="80000"/>
            </a:schemeClr>
          </a:solidFill>
          <a:ln>
            <a:noFill/>
          </a:ln>
        </p:spPr>
        <p:txBody>
          <a:bodyPr wrap="square" tIns="91440" bIns="91440" rtlCol="0">
            <a:spAutoFit/>
          </a:bodyPr>
          <a:lstStyle/>
          <a:p>
            <a:r>
              <a:rPr lang="en-US" sz="1600" b="1" dirty="0">
                <a:solidFill>
                  <a:srgbClr val="5B56D2"/>
                </a:solidFill>
                <a:latin typeface="Montserrat" pitchFamily="2" charset="77"/>
              </a:rPr>
              <a:t>Be DIRECT.</a:t>
            </a:r>
            <a:r>
              <a:rPr lang="en-US" sz="1600" dirty="0">
                <a:solidFill>
                  <a:srgbClr val="5B56D2"/>
                </a:solidFill>
                <a:latin typeface="Montserrat" pitchFamily="2" charset="77"/>
              </a:rPr>
              <a:t> </a:t>
            </a:r>
          </a:p>
          <a:p>
            <a:r>
              <a:rPr lang="en-US" sz="1600" dirty="0">
                <a:latin typeface="Montserrat" pitchFamily="2" charset="77"/>
              </a:rPr>
              <a:t>Talking to someone about suicide </a:t>
            </a:r>
            <a:r>
              <a:rPr lang="en-US" sz="1600" b="1" dirty="0">
                <a:solidFill>
                  <a:srgbClr val="FF0000"/>
                </a:solidFill>
                <a:latin typeface="Montserrat" pitchFamily="2" charset="77"/>
              </a:rPr>
              <a:t>WILL NOT </a:t>
            </a:r>
            <a:r>
              <a:rPr lang="en-US" sz="1600" dirty="0">
                <a:latin typeface="Montserrat" pitchFamily="2" charset="77"/>
              </a:rPr>
              <a:t>cause or increase suicidal thoughts. It can help someone feel </a:t>
            </a:r>
            <a:r>
              <a:rPr lang="en-US" sz="1600" b="1" dirty="0">
                <a:solidFill>
                  <a:srgbClr val="5B56D2"/>
                </a:solidFill>
                <a:latin typeface="Montserrat" pitchFamily="2" charset="77"/>
              </a:rPr>
              <a:t>LESS</a:t>
            </a:r>
            <a:r>
              <a:rPr lang="en-US" sz="1600" b="1" dirty="0">
                <a:solidFill>
                  <a:srgbClr val="0070C0"/>
                </a:solidFill>
                <a:latin typeface="Montserrat" pitchFamily="2" charset="77"/>
              </a:rPr>
              <a:t> </a:t>
            </a:r>
            <a:r>
              <a:rPr lang="en-US" sz="1600" dirty="0">
                <a:latin typeface="Montserrat" pitchFamily="2" charset="77"/>
              </a:rPr>
              <a:t>isolated and scared </a:t>
            </a:r>
          </a:p>
        </p:txBody>
      </p:sp>
      <p:sp>
        <p:nvSpPr>
          <p:cNvPr id="6" name="TextBox 5">
            <a:extLst>
              <a:ext uri="{FF2B5EF4-FFF2-40B4-BE49-F238E27FC236}">
                <a16:creationId xmlns:a16="http://schemas.microsoft.com/office/drawing/2014/main" id="{8EA7805F-F90F-F65F-F4EF-C2FCA8706E01}"/>
              </a:ext>
            </a:extLst>
          </p:cNvPr>
          <p:cNvSpPr txBox="1"/>
          <p:nvPr/>
        </p:nvSpPr>
        <p:spPr>
          <a:xfrm>
            <a:off x="3467100" y="1435003"/>
            <a:ext cx="2133600" cy="3017520"/>
          </a:xfrm>
          <a:prstGeom prst="round2DiagRect">
            <a:avLst/>
          </a:prstGeom>
          <a:solidFill>
            <a:schemeClr val="accent5">
              <a:lumMod val="20000"/>
              <a:lumOff val="80000"/>
            </a:schemeClr>
          </a:solidFill>
          <a:ln>
            <a:noFill/>
          </a:ln>
        </p:spPr>
        <p:txBody>
          <a:bodyPr wrap="square" tIns="91440" bIns="91440" rtlCol="0">
            <a:spAutoFit/>
          </a:bodyPr>
          <a:lstStyle/>
          <a:p>
            <a:r>
              <a:rPr lang="en-US" sz="1600" b="1" dirty="0">
                <a:solidFill>
                  <a:srgbClr val="5B56D2"/>
                </a:solidFill>
                <a:latin typeface="Montserrat" pitchFamily="2" charset="77"/>
              </a:rPr>
              <a:t>Be HOPEFUL.</a:t>
            </a:r>
            <a:r>
              <a:rPr lang="en-US" sz="1600" dirty="0">
                <a:solidFill>
                  <a:srgbClr val="5B56D2"/>
                </a:solidFill>
                <a:latin typeface="Montserrat" pitchFamily="2" charset="77"/>
              </a:rPr>
              <a:t> </a:t>
            </a:r>
          </a:p>
          <a:p>
            <a:r>
              <a:rPr lang="en-US" sz="1600" dirty="0">
                <a:latin typeface="Montserrat" pitchFamily="2" charset="77"/>
              </a:rPr>
              <a:t>People can and do get better.  If the person gets the help they need, the quality of their life will likely improve.</a:t>
            </a:r>
          </a:p>
          <a:p>
            <a:endParaRPr lang="en-US" dirty="0"/>
          </a:p>
          <a:p>
            <a:r>
              <a:rPr lang="en-US" dirty="0"/>
              <a:t> </a:t>
            </a:r>
          </a:p>
        </p:txBody>
      </p:sp>
      <p:sp>
        <p:nvSpPr>
          <p:cNvPr id="7" name="TextBox 6">
            <a:extLst>
              <a:ext uri="{FF2B5EF4-FFF2-40B4-BE49-F238E27FC236}">
                <a16:creationId xmlns:a16="http://schemas.microsoft.com/office/drawing/2014/main" id="{B4ED97DC-46C8-207A-4CA6-398637A37AF3}"/>
              </a:ext>
            </a:extLst>
          </p:cNvPr>
          <p:cNvSpPr txBox="1"/>
          <p:nvPr/>
        </p:nvSpPr>
        <p:spPr>
          <a:xfrm>
            <a:off x="6096000" y="1463992"/>
            <a:ext cx="2133600" cy="3017520"/>
          </a:xfrm>
          <a:prstGeom prst="round2DiagRect">
            <a:avLst/>
          </a:prstGeom>
          <a:solidFill>
            <a:schemeClr val="accent5">
              <a:lumMod val="20000"/>
              <a:lumOff val="80000"/>
            </a:schemeClr>
          </a:solidFill>
          <a:ln>
            <a:noFill/>
          </a:ln>
        </p:spPr>
        <p:txBody>
          <a:bodyPr wrap="square" tIns="91440" bIns="91440" rtlCol="0">
            <a:noAutofit/>
          </a:bodyPr>
          <a:lstStyle/>
          <a:p>
            <a:r>
              <a:rPr lang="en-US" sz="1600" b="1" dirty="0">
                <a:solidFill>
                  <a:srgbClr val="5B56D2"/>
                </a:solidFill>
                <a:latin typeface="Montserrat" pitchFamily="2" charset="77"/>
              </a:rPr>
              <a:t>ENCOURAGE</a:t>
            </a:r>
          </a:p>
          <a:p>
            <a:r>
              <a:rPr lang="en-US" sz="1600" dirty="0">
                <a:latin typeface="Montserrat" pitchFamily="2" charset="77"/>
              </a:rPr>
              <a:t>the person to seek help. The goal of talking about suicide is to </a:t>
            </a:r>
            <a:r>
              <a:rPr lang="en-US" sz="1600" b="1" dirty="0">
                <a:solidFill>
                  <a:srgbClr val="5B56D2"/>
                </a:solidFill>
                <a:latin typeface="Montserrat" pitchFamily="2" charset="77"/>
              </a:rPr>
              <a:t>CONNECT</a:t>
            </a:r>
            <a:r>
              <a:rPr lang="en-US" sz="1600" dirty="0">
                <a:latin typeface="Montserrat" pitchFamily="2" charset="77"/>
              </a:rPr>
              <a:t> them to someone who can help.</a:t>
            </a:r>
          </a:p>
        </p:txBody>
      </p:sp>
      <p:sp>
        <p:nvSpPr>
          <p:cNvPr id="8" name="Date Placeholder 7">
            <a:extLst>
              <a:ext uri="{FF2B5EF4-FFF2-40B4-BE49-F238E27FC236}">
                <a16:creationId xmlns:a16="http://schemas.microsoft.com/office/drawing/2014/main" id="{8725A4DF-8839-D28E-A3B4-FC99F060F886}"/>
              </a:ext>
            </a:extLst>
          </p:cNvPr>
          <p:cNvSpPr>
            <a:spLocks noGrp="1"/>
          </p:cNvSpPr>
          <p:nvPr>
            <p:ph type="dt" sz="half" idx="10"/>
          </p:nvPr>
        </p:nvSpPr>
        <p:spPr>
          <a:xfrm>
            <a:off x="152400" y="4753804"/>
            <a:ext cx="2133600" cy="273844"/>
          </a:xfrm>
        </p:spPr>
        <p:txBody>
          <a:bodyPr/>
          <a:lstStyle/>
          <a:p>
            <a:r>
              <a:rPr lang="en-US" dirty="0"/>
              <a:t>August 2023</a:t>
            </a:r>
          </a:p>
        </p:txBody>
      </p:sp>
      <p:sp>
        <p:nvSpPr>
          <p:cNvPr id="10" name="Slide Number Placeholder 9">
            <a:extLst>
              <a:ext uri="{FF2B5EF4-FFF2-40B4-BE49-F238E27FC236}">
                <a16:creationId xmlns:a16="http://schemas.microsoft.com/office/drawing/2014/main" id="{34A9899E-2CAC-F243-4B7E-CC981C9470AE}"/>
              </a:ext>
            </a:extLst>
          </p:cNvPr>
          <p:cNvSpPr>
            <a:spLocks noGrp="1"/>
          </p:cNvSpPr>
          <p:nvPr>
            <p:ph type="sldNum" sz="quarter" idx="12"/>
          </p:nvPr>
        </p:nvSpPr>
        <p:spPr>
          <a:xfrm>
            <a:off x="6781800" y="4767263"/>
            <a:ext cx="2133600" cy="273844"/>
          </a:xfrm>
        </p:spPr>
        <p:txBody>
          <a:bodyPr/>
          <a:lstStyle/>
          <a:p>
            <a:fld id="{46E5A671-CE41-4363-A714-D97DE2A6566F}" type="slidenum">
              <a:rPr lang="en-US" smtClean="0"/>
              <a:pPr/>
              <a:t>30</a:t>
            </a:fld>
            <a:endParaRPr lang="en-US" dirty="0"/>
          </a:p>
        </p:txBody>
      </p:sp>
    </p:spTree>
    <p:extLst>
      <p:ext uri="{BB962C8B-B14F-4D97-AF65-F5344CB8AC3E}">
        <p14:creationId xmlns:p14="http://schemas.microsoft.com/office/powerpoint/2010/main" val="769315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21E03278-D2DB-128A-5DC9-CEB179593AE5}"/>
              </a:ext>
            </a:extLst>
          </p:cNvPr>
          <p:cNvSpPr>
            <a:spLocks noGrp="1"/>
          </p:cNvSpPr>
          <p:nvPr>
            <p:ph type="dt" sz="half" idx="2"/>
          </p:nvPr>
        </p:nvSpPr>
        <p:spPr/>
        <p:txBody>
          <a:bodyPr/>
          <a:lstStyle/>
          <a:p>
            <a:r>
              <a:rPr lang="en-US" dirty="0"/>
              <a:t>August 2023</a:t>
            </a:r>
          </a:p>
        </p:txBody>
      </p:sp>
      <p:sp>
        <p:nvSpPr>
          <p:cNvPr id="15" name="Slide Number Placeholder 14">
            <a:extLst>
              <a:ext uri="{FF2B5EF4-FFF2-40B4-BE49-F238E27FC236}">
                <a16:creationId xmlns:a16="http://schemas.microsoft.com/office/drawing/2014/main" id="{8E2C87C4-10B6-E516-146D-4CF675F5B701}"/>
              </a:ext>
            </a:extLst>
          </p:cNvPr>
          <p:cNvSpPr>
            <a:spLocks noGrp="1"/>
          </p:cNvSpPr>
          <p:nvPr>
            <p:ph type="sldNum" sz="quarter" idx="4"/>
          </p:nvPr>
        </p:nvSpPr>
        <p:spPr/>
        <p:txBody>
          <a:bodyPr/>
          <a:lstStyle/>
          <a:p>
            <a:fld id="{46E5A671-CE41-4363-A714-D97DE2A6566F}" type="slidenum">
              <a:rPr lang="en-US" smtClean="0"/>
              <a:pPr/>
              <a:t>31</a:t>
            </a:fld>
            <a:endParaRPr lang="en-US" dirty="0"/>
          </a:p>
        </p:txBody>
      </p:sp>
      <p:grpSp>
        <p:nvGrpSpPr>
          <p:cNvPr id="12" name="Group 11">
            <a:extLst>
              <a:ext uri="{FF2B5EF4-FFF2-40B4-BE49-F238E27FC236}">
                <a16:creationId xmlns:a16="http://schemas.microsoft.com/office/drawing/2014/main" id="{ECC8C62D-BB25-1DCB-0071-5C38E8473716}"/>
              </a:ext>
            </a:extLst>
          </p:cNvPr>
          <p:cNvGrpSpPr/>
          <p:nvPr/>
        </p:nvGrpSpPr>
        <p:grpSpPr>
          <a:xfrm>
            <a:off x="533400" y="240030"/>
            <a:ext cx="8138160" cy="1188720"/>
            <a:chOff x="533400" y="133350"/>
            <a:chExt cx="8138160" cy="1188720"/>
          </a:xfrm>
        </p:grpSpPr>
        <p:grpSp>
          <p:nvGrpSpPr>
            <p:cNvPr id="14" name="Group 13">
              <a:extLst>
                <a:ext uri="{FF2B5EF4-FFF2-40B4-BE49-F238E27FC236}">
                  <a16:creationId xmlns:a16="http://schemas.microsoft.com/office/drawing/2014/main" id="{FF588F9E-0EFB-728D-C1DB-8D89C6AC9DBC}"/>
                </a:ext>
              </a:extLst>
            </p:cNvPr>
            <p:cNvGrpSpPr/>
            <p:nvPr/>
          </p:nvGrpSpPr>
          <p:grpSpPr>
            <a:xfrm>
              <a:off x="533400" y="133350"/>
              <a:ext cx="8138160" cy="1188720"/>
              <a:chOff x="533400" y="148590"/>
              <a:chExt cx="8153400" cy="1554480"/>
            </a:xfrm>
          </p:grpSpPr>
          <p:sp>
            <p:nvSpPr>
              <p:cNvPr id="17" name="Rectangle 16">
                <a:extLst>
                  <a:ext uri="{FF2B5EF4-FFF2-40B4-BE49-F238E27FC236}">
                    <a16:creationId xmlns:a16="http://schemas.microsoft.com/office/drawing/2014/main" id="{BD4A8E92-6ACA-DAB5-639E-916DF010EB1C}"/>
                  </a:ext>
                </a:extLst>
              </p:cNvPr>
              <p:cNvSpPr/>
              <p:nvPr/>
            </p:nvSpPr>
            <p:spPr>
              <a:xfrm>
                <a:off x="533400" y="148590"/>
                <a:ext cx="8153400" cy="1554480"/>
              </a:xfrm>
              <a:prstGeom prst="rect">
                <a:avLst/>
              </a:prstGeom>
              <a:solidFill>
                <a:srgbClr val="F6EA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Title 3">
                <a:extLst>
                  <a:ext uri="{FF2B5EF4-FFF2-40B4-BE49-F238E27FC236}">
                    <a16:creationId xmlns:a16="http://schemas.microsoft.com/office/drawing/2014/main" id="{6D15DAAC-38F9-05E3-CA12-F51F22D1F564}"/>
                  </a:ext>
                </a:extLst>
              </p:cNvPr>
              <p:cNvSpPr txBox="1">
                <a:spLocks/>
              </p:cNvSpPr>
              <p:nvPr/>
            </p:nvSpPr>
            <p:spPr>
              <a:xfrm>
                <a:off x="2590800" y="240030"/>
                <a:ext cx="6019800" cy="1371600"/>
              </a:xfrm>
              <a:prstGeom prst="rect">
                <a:avLst/>
              </a:prstGeom>
              <a:solidFill>
                <a:srgbClr val="F6EA95"/>
              </a:solidFill>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solidFill>
                      <a:schemeClr val="tx1"/>
                    </a:solidFill>
                    <a:latin typeface="Montserrat" pitchFamily="2" charset="77"/>
                  </a:rPr>
                  <a:t>commit or committed suicide</a:t>
                </a:r>
              </a:p>
            </p:txBody>
          </p:sp>
        </p:grpSp>
        <p:sp>
          <p:nvSpPr>
            <p:cNvPr id="16" name="Title 3">
              <a:extLst>
                <a:ext uri="{FF2B5EF4-FFF2-40B4-BE49-F238E27FC236}">
                  <a16:creationId xmlns:a16="http://schemas.microsoft.com/office/drawing/2014/main" id="{F8C1A75E-B93E-B330-3B5B-765E38F8592F}"/>
                </a:ext>
              </a:extLst>
            </p:cNvPr>
            <p:cNvSpPr txBox="1">
              <a:spLocks/>
            </p:cNvSpPr>
            <p:nvPr/>
          </p:nvSpPr>
          <p:spPr>
            <a:xfrm>
              <a:off x="821065" y="263338"/>
              <a:ext cx="1905000" cy="995082"/>
            </a:xfrm>
            <a:prstGeom prst="rightArrowCallout">
              <a:avLst/>
            </a:prstGeom>
            <a:solidFill>
              <a:schemeClr val="bg1"/>
            </a:solidFill>
            <a:ln w="15875">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t>INSTEAD OF THIS	</a:t>
              </a:r>
            </a:p>
          </p:txBody>
        </p:sp>
      </p:grpSp>
      <p:pic>
        <p:nvPicPr>
          <p:cNvPr id="2" name="Graphic 1" descr="Badge 1 with solid fill">
            <a:extLst>
              <a:ext uri="{FF2B5EF4-FFF2-40B4-BE49-F238E27FC236}">
                <a16:creationId xmlns:a16="http://schemas.microsoft.com/office/drawing/2014/main" id="{5F0C33AE-B8A5-27CD-2267-6089373B8D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735" y="35706"/>
            <a:ext cx="502920" cy="502920"/>
          </a:xfrm>
          <a:prstGeom prst="rect">
            <a:avLst/>
          </a:prstGeom>
        </p:spPr>
      </p:pic>
    </p:spTree>
    <p:extLst>
      <p:ext uri="{BB962C8B-B14F-4D97-AF65-F5344CB8AC3E}">
        <p14:creationId xmlns:p14="http://schemas.microsoft.com/office/powerpoint/2010/main" val="2262845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21E03278-D2DB-128A-5DC9-CEB179593AE5}"/>
              </a:ext>
            </a:extLst>
          </p:cNvPr>
          <p:cNvSpPr>
            <a:spLocks noGrp="1"/>
          </p:cNvSpPr>
          <p:nvPr>
            <p:ph type="dt" sz="half" idx="2"/>
          </p:nvPr>
        </p:nvSpPr>
        <p:spPr/>
        <p:txBody>
          <a:bodyPr/>
          <a:lstStyle/>
          <a:p>
            <a:r>
              <a:rPr lang="en-US" dirty="0"/>
              <a:t>August 2023</a:t>
            </a:r>
          </a:p>
        </p:txBody>
      </p:sp>
      <p:sp>
        <p:nvSpPr>
          <p:cNvPr id="15" name="Slide Number Placeholder 14">
            <a:extLst>
              <a:ext uri="{FF2B5EF4-FFF2-40B4-BE49-F238E27FC236}">
                <a16:creationId xmlns:a16="http://schemas.microsoft.com/office/drawing/2014/main" id="{8E2C87C4-10B6-E516-146D-4CF675F5B701}"/>
              </a:ext>
            </a:extLst>
          </p:cNvPr>
          <p:cNvSpPr>
            <a:spLocks noGrp="1"/>
          </p:cNvSpPr>
          <p:nvPr>
            <p:ph type="sldNum" sz="quarter" idx="4"/>
          </p:nvPr>
        </p:nvSpPr>
        <p:spPr/>
        <p:txBody>
          <a:bodyPr/>
          <a:lstStyle/>
          <a:p>
            <a:fld id="{46E5A671-CE41-4363-A714-D97DE2A6566F}" type="slidenum">
              <a:rPr lang="en-US" smtClean="0"/>
              <a:pPr/>
              <a:t>32</a:t>
            </a:fld>
            <a:endParaRPr lang="en-US" dirty="0"/>
          </a:p>
        </p:txBody>
      </p:sp>
      <p:grpSp>
        <p:nvGrpSpPr>
          <p:cNvPr id="4" name="Group 3">
            <a:extLst>
              <a:ext uri="{FF2B5EF4-FFF2-40B4-BE49-F238E27FC236}">
                <a16:creationId xmlns:a16="http://schemas.microsoft.com/office/drawing/2014/main" id="{77A4B4C2-1BAC-10CD-D2B3-82F393115EB3}"/>
              </a:ext>
            </a:extLst>
          </p:cNvPr>
          <p:cNvGrpSpPr/>
          <p:nvPr/>
        </p:nvGrpSpPr>
        <p:grpSpPr>
          <a:xfrm>
            <a:off x="533400" y="1535430"/>
            <a:ext cx="8138160" cy="1188720"/>
            <a:chOff x="533400" y="1474470"/>
            <a:chExt cx="8138160" cy="1188720"/>
          </a:xfrm>
        </p:grpSpPr>
        <p:grpSp>
          <p:nvGrpSpPr>
            <p:cNvPr id="5" name="Group 4">
              <a:extLst>
                <a:ext uri="{FF2B5EF4-FFF2-40B4-BE49-F238E27FC236}">
                  <a16:creationId xmlns:a16="http://schemas.microsoft.com/office/drawing/2014/main" id="{A873DD66-1F0F-5850-EFDE-EFE9BF7573A0}"/>
                </a:ext>
              </a:extLst>
            </p:cNvPr>
            <p:cNvGrpSpPr/>
            <p:nvPr/>
          </p:nvGrpSpPr>
          <p:grpSpPr>
            <a:xfrm>
              <a:off x="533400" y="1474470"/>
              <a:ext cx="8138160" cy="1188720"/>
              <a:chOff x="533400" y="1748790"/>
              <a:chExt cx="8153400" cy="1554480"/>
            </a:xfrm>
          </p:grpSpPr>
          <p:sp>
            <p:nvSpPr>
              <p:cNvPr id="7" name="Rectangle 6">
                <a:extLst>
                  <a:ext uri="{FF2B5EF4-FFF2-40B4-BE49-F238E27FC236}">
                    <a16:creationId xmlns:a16="http://schemas.microsoft.com/office/drawing/2014/main" id="{EC8CF9D3-89F7-61F9-C655-5C9E8B298D67}"/>
                  </a:ext>
                </a:extLst>
              </p:cNvPr>
              <p:cNvSpPr/>
              <p:nvPr/>
            </p:nvSpPr>
            <p:spPr>
              <a:xfrm>
                <a:off x="533400" y="1748790"/>
                <a:ext cx="8153400" cy="1554480"/>
              </a:xfrm>
              <a:prstGeom prst="rect">
                <a:avLst/>
              </a:prstGeom>
              <a:solidFill>
                <a:srgbClr val="75A74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itle 3">
                <a:extLst>
                  <a:ext uri="{FF2B5EF4-FFF2-40B4-BE49-F238E27FC236}">
                    <a16:creationId xmlns:a16="http://schemas.microsoft.com/office/drawing/2014/main" id="{A045A18D-6E8F-E254-2272-4BBF8D194436}"/>
                  </a:ext>
                </a:extLst>
              </p:cNvPr>
              <p:cNvSpPr txBox="1">
                <a:spLocks/>
              </p:cNvSpPr>
              <p:nvPr/>
            </p:nvSpPr>
            <p:spPr>
              <a:xfrm>
                <a:off x="2524539" y="1779270"/>
                <a:ext cx="6096000" cy="1523502"/>
              </a:xfrm>
              <a:prstGeom prst="rect">
                <a:avLst/>
              </a:prstGeom>
              <a:solidFill>
                <a:srgbClr val="75A740"/>
              </a:solidFill>
            </p:spPr>
            <p:txBody>
              <a:bodyPr vert="horz" lIns="91440" tIns="45720" rIns="91440" bIns="45720" rtlCol="0" anchor="ctr">
                <a:no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solidFill>
                      <a:schemeClr val="bg1"/>
                    </a:solidFill>
                    <a:latin typeface="Montserrat" pitchFamily="2" charset="77"/>
                  </a:rPr>
                  <a:t>died by suicide</a:t>
                </a:r>
              </a:p>
              <a:p>
                <a:r>
                  <a:rPr lang="en-US" sz="2000" dirty="0">
                    <a:solidFill>
                      <a:schemeClr val="bg1"/>
                    </a:solidFill>
                    <a:latin typeface="Montserrat" pitchFamily="2" charset="77"/>
                  </a:rPr>
                  <a:t>death by suicide</a:t>
                </a:r>
              </a:p>
              <a:p>
                <a:r>
                  <a:rPr lang="en-US" sz="2000" dirty="0">
                    <a:solidFill>
                      <a:schemeClr val="bg1"/>
                    </a:solidFill>
                    <a:latin typeface="Montserrat" pitchFamily="2" charset="77"/>
                  </a:rPr>
                  <a:t>lost their life to suicide	</a:t>
                </a:r>
              </a:p>
            </p:txBody>
          </p:sp>
        </p:grpSp>
        <p:sp>
          <p:nvSpPr>
            <p:cNvPr id="6" name="Title 3">
              <a:extLst>
                <a:ext uri="{FF2B5EF4-FFF2-40B4-BE49-F238E27FC236}">
                  <a16:creationId xmlns:a16="http://schemas.microsoft.com/office/drawing/2014/main" id="{B1D45BDD-92FC-3FFC-E178-D32A55C4FA43}"/>
                </a:ext>
              </a:extLst>
            </p:cNvPr>
            <p:cNvSpPr txBox="1">
              <a:spLocks/>
            </p:cNvSpPr>
            <p:nvPr/>
          </p:nvSpPr>
          <p:spPr>
            <a:xfrm>
              <a:off x="821065" y="1582898"/>
              <a:ext cx="1905000" cy="971481"/>
            </a:xfrm>
            <a:prstGeom prst="rightArrowCallout">
              <a:avLst/>
            </a:prstGeom>
            <a:solidFill>
              <a:schemeClr val="bg1"/>
            </a:solidFill>
            <a:ln w="15875">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t>SAY THIS	</a:t>
              </a:r>
            </a:p>
          </p:txBody>
        </p:sp>
      </p:grpSp>
      <p:grpSp>
        <p:nvGrpSpPr>
          <p:cNvPr id="12" name="Group 11">
            <a:extLst>
              <a:ext uri="{FF2B5EF4-FFF2-40B4-BE49-F238E27FC236}">
                <a16:creationId xmlns:a16="http://schemas.microsoft.com/office/drawing/2014/main" id="{ECC8C62D-BB25-1DCB-0071-5C38E8473716}"/>
              </a:ext>
            </a:extLst>
          </p:cNvPr>
          <p:cNvGrpSpPr/>
          <p:nvPr/>
        </p:nvGrpSpPr>
        <p:grpSpPr>
          <a:xfrm>
            <a:off x="533400" y="240030"/>
            <a:ext cx="8138160" cy="1188720"/>
            <a:chOff x="533400" y="133350"/>
            <a:chExt cx="8138160" cy="1188720"/>
          </a:xfrm>
        </p:grpSpPr>
        <p:grpSp>
          <p:nvGrpSpPr>
            <p:cNvPr id="14" name="Group 13">
              <a:extLst>
                <a:ext uri="{FF2B5EF4-FFF2-40B4-BE49-F238E27FC236}">
                  <a16:creationId xmlns:a16="http://schemas.microsoft.com/office/drawing/2014/main" id="{FF588F9E-0EFB-728D-C1DB-8D89C6AC9DBC}"/>
                </a:ext>
              </a:extLst>
            </p:cNvPr>
            <p:cNvGrpSpPr/>
            <p:nvPr/>
          </p:nvGrpSpPr>
          <p:grpSpPr>
            <a:xfrm>
              <a:off x="533400" y="133350"/>
              <a:ext cx="8138160" cy="1188720"/>
              <a:chOff x="533400" y="148590"/>
              <a:chExt cx="8153400" cy="1554480"/>
            </a:xfrm>
          </p:grpSpPr>
          <p:sp>
            <p:nvSpPr>
              <p:cNvPr id="17" name="Rectangle 16">
                <a:extLst>
                  <a:ext uri="{FF2B5EF4-FFF2-40B4-BE49-F238E27FC236}">
                    <a16:creationId xmlns:a16="http://schemas.microsoft.com/office/drawing/2014/main" id="{BD4A8E92-6ACA-DAB5-639E-916DF010EB1C}"/>
                  </a:ext>
                </a:extLst>
              </p:cNvPr>
              <p:cNvSpPr/>
              <p:nvPr/>
            </p:nvSpPr>
            <p:spPr>
              <a:xfrm>
                <a:off x="533400" y="148590"/>
                <a:ext cx="8153400" cy="1554480"/>
              </a:xfrm>
              <a:prstGeom prst="rect">
                <a:avLst/>
              </a:prstGeom>
              <a:solidFill>
                <a:srgbClr val="F6EA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Title 3">
                <a:extLst>
                  <a:ext uri="{FF2B5EF4-FFF2-40B4-BE49-F238E27FC236}">
                    <a16:creationId xmlns:a16="http://schemas.microsoft.com/office/drawing/2014/main" id="{6D15DAAC-38F9-05E3-CA12-F51F22D1F564}"/>
                  </a:ext>
                </a:extLst>
              </p:cNvPr>
              <p:cNvSpPr txBox="1">
                <a:spLocks/>
              </p:cNvSpPr>
              <p:nvPr/>
            </p:nvSpPr>
            <p:spPr>
              <a:xfrm>
                <a:off x="2590800" y="240030"/>
                <a:ext cx="6019800" cy="1371600"/>
              </a:xfrm>
              <a:prstGeom prst="rect">
                <a:avLst/>
              </a:prstGeom>
              <a:solidFill>
                <a:srgbClr val="F6EA95"/>
              </a:solidFill>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solidFill>
                      <a:schemeClr val="tx1"/>
                    </a:solidFill>
                    <a:latin typeface="Montserrat" pitchFamily="2" charset="77"/>
                  </a:rPr>
                  <a:t>commit or committed suicide</a:t>
                </a:r>
              </a:p>
            </p:txBody>
          </p:sp>
        </p:grpSp>
        <p:sp>
          <p:nvSpPr>
            <p:cNvPr id="16" name="Title 3">
              <a:extLst>
                <a:ext uri="{FF2B5EF4-FFF2-40B4-BE49-F238E27FC236}">
                  <a16:creationId xmlns:a16="http://schemas.microsoft.com/office/drawing/2014/main" id="{F8C1A75E-B93E-B330-3B5B-765E38F8592F}"/>
                </a:ext>
              </a:extLst>
            </p:cNvPr>
            <p:cNvSpPr txBox="1">
              <a:spLocks/>
            </p:cNvSpPr>
            <p:nvPr/>
          </p:nvSpPr>
          <p:spPr>
            <a:xfrm>
              <a:off x="821065" y="263338"/>
              <a:ext cx="1905000" cy="995082"/>
            </a:xfrm>
            <a:prstGeom prst="rightArrowCallout">
              <a:avLst/>
            </a:prstGeom>
            <a:solidFill>
              <a:schemeClr val="bg1"/>
            </a:solidFill>
            <a:ln w="15875">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t>INSTEAD OF THIS	</a:t>
              </a:r>
            </a:p>
          </p:txBody>
        </p:sp>
      </p:grpSp>
      <p:pic>
        <p:nvPicPr>
          <p:cNvPr id="2" name="Graphic 1" descr="Badge 1 with solid fill">
            <a:extLst>
              <a:ext uri="{FF2B5EF4-FFF2-40B4-BE49-F238E27FC236}">
                <a16:creationId xmlns:a16="http://schemas.microsoft.com/office/drawing/2014/main" id="{5F0C33AE-B8A5-27CD-2267-6089373B8D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735" y="35706"/>
            <a:ext cx="502920" cy="502920"/>
          </a:xfrm>
          <a:prstGeom prst="rect">
            <a:avLst/>
          </a:prstGeom>
        </p:spPr>
      </p:pic>
    </p:spTree>
    <p:extLst>
      <p:ext uri="{BB962C8B-B14F-4D97-AF65-F5344CB8AC3E}">
        <p14:creationId xmlns:p14="http://schemas.microsoft.com/office/powerpoint/2010/main" val="277392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8062A2B-FFEF-92CA-D264-036ABC902350}"/>
              </a:ext>
            </a:extLst>
          </p:cNvPr>
          <p:cNvGrpSpPr/>
          <p:nvPr/>
        </p:nvGrpSpPr>
        <p:grpSpPr>
          <a:xfrm>
            <a:off x="533400" y="2800350"/>
            <a:ext cx="8138160" cy="2209800"/>
            <a:chOff x="533400" y="2800350"/>
            <a:chExt cx="8138160" cy="2209800"/>
          </a:xfrm>
        </p:grpSpPr>
        <p:grpSp>
          <p:nvGrpSpPr>
            <p:cNvPr id="19" name="Group 18">
              <a:extLst>
                <a:ext uri="{FF2B5EF4-FFF2-40B4-BE49-F238E27FC236}">
                  <a16:creationId xmlns:a16="http://schemas.microsoft.com/office/drawing/2014/main" id="{1651435A-F70D-11CC-006A-DACADD44646D}"/>
                </a:ext>
              </a:extLst>
            </p:cNvPr>
            <p:cNvGrpSpPr/>
            <p:nvPr/>
          </p:nvGrpSpPr>
          <p:grpSpPr>
            <a:xfrm>
              <a:off x="533400" y="2800350"/>
              <a:ext cx="8138160" cy="2209800"/>
              <a:chOff x="533400" y="3327124"/>
              <a:chExt cx="8153400" cy="1554480"/>
            </a:xfrm>
          </p:grpSpPr>
          <p:sp>
            <p:nvSpPr>
              <p:cNvPr id="3" name="Rectangle 2">
                <a:extLst>
                  <a:ext uri="{FF2B5EF4-FFF2-40B4-BE49-F238E27FC236}">
                    <a16:creationId xmlns:a16="http://schemas.microsoft.com/office/drawing/2014/main" id="{A99A1667-A265-AD57-1135-2CB0F9B1E908}"/>
                  </a:ext>
                </a:extLst>
              </p:cNvPr>
              <p:cNvSpPr/>
              <p:nvPr/>
            </p:nvSpPr>
            <p:spPr>
              <a:xfrm>
                <a:off x="533400" y="3327124"/>
                <a:ext cx="8153400" cy="1554480"/>
              </a:xfrm>
              <a:prstGeom prst="rect">
                <a:avLst/>
              </a:prstGeom>
              <a:solidFill>
                <a:srgbClr val="9776B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3">
                <a:extLst>
                  <a:ext uri="{FF2B5EF4-FFF2-40B4-BE49-F238E27FC236}">
                    <a16:creationId xmlns:a16="http://schemas.microsoft.com/office/drawing/2014/main" id="{14B14E4A-0D24-3D59-C29D-C5A03FEF4A9E}"/>
                  </a:ext>
                </a:extLst>
              </p:cNvPr>
              <p:cNvSpPr txBox="1">
                <a:spLocks/>
              </p:cNvSpPr>
              <p:nvPr/>
            </p:nvSpPr>
            <p:spPr>
              <a:xfrm>
                <a:off x="838200" y="3418564"/>
                <a:ext cx="5943600" cy="1371600"/>
              </a:xfrm>
              <a:prstGeom prst="rect">
                <a:avLst/>
              </a:prstGeom>
              <a:solidFill>
                <a:srgbClr val="9776BF"/>
              </a:solidFill>
            </p:spPr>
            <p:txBody>
              <a:bodyPr vert="horz" lIns="91440" tIns="45720" rIns="91440" bIns="45720" rtlCol="0" anchor="t">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solidFill>
                      <a:schemeClr val="bg1"/>
                    </a:solidFill>
                    <a:latin typeface="Montserrat" pitchFamily="2" charset="77"/>
                  </a:rPr>
                  <a:t>“Commit” implies that suicide is a sin or crime, reinforcing the stigma that it’s a selfish act and personal choice</a:t>
                </a:r>
              </a:p>
              <a:p>
                <a:endParaRPr lang="en-US" sz="2000" dirty="0">
                  <a:solidFill>
                    <a:schemeClr val="bg1"/>
                  </a:solidFill>
                  <a:latin typeface="Montserrat" pitchFamily="2" charset="77"/>
                </a:endParaRPr>
              </a:p>
              <a:p>
                <a:r>
                  <a:rPr lang="en-US" sz="2000" dirty="0">
                    <a:solidFill>
                      <a:schemeClr val="bg1"/>
                    </a:solidFill>
                    <a:latin typeface="Montserrat" pitchFamily="2" charset="77"/>
                  </a:rPr>
                  <a:t>Neutral phrasing helps strip away the shame/blame element</a:t>
                </a:r>
              </a:p>
            </p:txBody>
          </p:sp>
        </p:grpSp>
        <p:sp>
          <p:nvSpPr>
            <p:cNvPr id="13" name="Title 3">
              <a:extLst>
                <a:ext uri="{FF2B5EF4-FFF2-40B4-BE49-F238E27FC236}">
                  <a16:creationId xmlns:a16="http://schemas.microsoft.com/office/drawing/2014/main" id="{B8F5EC69-BF5E-B91C-647C-B6F13A562E2E}"/>
                </a:ext>
              </a:extLst>
            </p:cNvPr>
            <p:cNvSpPr txBox="1">
              <a:spLocks/>
            </p:cNvSpPr>
            <p:nvPr/>
          </p:nvSpPr>
          <p:spPr>
            <a:xfrm>
              <a:off x="6629400" y="2967610"/>
              <a:ext cx="1828800" cy="1775012"/>
            </a:xfrm>
            <a:prstGeom prst="leftArrowCallout">
              <a:avLst/>
            </a:prstGeom>
            <a:solidFill>
              <a:schemeClr val="bg1"/>
            </a:solidFill>
            <a:ln w="15875">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t>WHY</a:t>
              </a:r>
            </a:p>
          </p:txBody>
        </p:sp>
      </p:grpSp>
      <p:sp>
        <p:nvSpPr>
          <p:cNvPr id="8" name="Date Placeholder 7">
            <a:extLst>
              <a:ext uri="{FF2B5EF4-FFF2-40B4-BE49-F238E27FC236}">
                <a16:creationId xmlns:a16="http://schemas.microsoft.com/office/drawing/2014/main" id="{21E03278-D2DB-128A-5DC9-CEB179593AE5}"/>
              </a:ext>
            </a:extLst>
          </p:cNvPr>
          <p:cNvSpPr>
            <a:spLocks noGrp="1"/>
          </p:cNvSpPr>
          <p:nvPr>
            <p:ph type="dt" sz="half" idx="2"/>
          </p:nvPr>
        </p:nvSpPr>
        <p:spPr/>
        <p:txBody>
          <a:bodyPr/>
          <a:lstStyle/>
          <a:p>
            <a:r>
              <a:rPr lang="en-US" dirty="0"/>
              <a:t>August 2023</a:t>
            </a:r>
          </a:p>
        </p:txBody>
      </p:sp>
      <p:sp>
        <p:nvSpPr>
          <p:cNvPr id="15" name="Slide Number Placeholder 14">
            <a:extLst>
              <a:ext uri="{FF2B5EF4-FFF2-40B4-BE49-F238E27FC236}">
                <a16:creationId xmlns:a16="http://schemas.microsoft.com/office/drawing/2014/main" id="{8E2C87C4-10B6-E516-146D-4CF675F5B701}"/>
              </a:ext>
            </a:extLst>
          </p:cNvPr>
          <p:cNvSpPr>
            <a:spLocks noGrp="1"/>
          </p:cNvSpPr>
          <p:nvPr>
            <p:ph type="sldNum" sz="quarter" idx="4"/>
          </p:nvPr>
        </p:nvSpPr>
        <p:spPr/>
        <p:txBody>
          <a:bodyPr/>
          <a:lstStyle/>
          <a:p>
            <a:fld id="{46E5A671-CE41-4363-A714-D97DE2A6566F}" type="slidenum">
              <a:rPr lang="en-US" smtClean="0"/>
              <a:pPr/>
              <a:t>33</a:t>
            </a:fld>
            <a:endParaRPr lang="en-US" dirty="0"/>
          </a:p>
        </p:txBody>
      </p:sp>
      <p:grpSp>
        <p:nvGrpSpPr>
          <p:cNvPr id="4" name="Group 3">
            <a:extLst>
              <a:ext uri="{FF2B5EF4-FFF2-40B4-BE49-F238E27FC236}">
                <a16:creationId xmlns:a16="http://schemas.microsoft.com/office/drawing/2014/main" id="{77A4B4C2-1BAC-10CD-D2B3-82F393115EB3}"/>
              </a:ext>
            </a:extLst>
          </p:cNvPr>
          <p:cNvGrpSpPr/>
          <p:nvPr/>
        </p:nvGrpSpPr>
        <p:grpSpPr>
          <a:xfrm>
            <a:off x="533400" y="1535430"/>
            <a:ext cx="8138160" cy="1188720"/>
            <a:chOff x="533400" y="1474470"/>
            <a:chExt cx="8138160" cy="1188720"/>
          </a:xfrm>
        </p:grpSpPr>
        <p:grpSp>
          <p:nvGrpSpPr>
            <p:cNvPr id="5" name="Group 4">
              <a:extLst>
                <a:ext uri="{FF2B5EF4-FFF2-40B4-BE49-F238E27FC236}">
                  <a16:creationId xmlns:a16="http://schemas.microsoft.com/office/drawing/2014/main" id="{A873DD66-1F0F-5850-EFDE-EFE9BF7573A0}"/>
                </a:ext>
              </a:extLst>
            </p:cNvPr>
            <p:cNvGrpSpPr/>
            <p:nvPr/>
          </p:nvGrpSpPr>
          <p:grpSpPr>
            <a:xfrm>
              <a:off x="533400" y="1474470"/>
              <a:ext cx="8138160" cy="1188720"/>
              <a:chOff x="533400" y="1748790"/>
              <a:chExt cx="8153400" cy="1554480"/>
            </a:xfrm>
          </p:grpSpPr>
          <p:sp>
            <p:nvSpPr>
              <p:cNvPr id="7" name="Rectangle 6">
                <a:extLst>
                  <a:ext uri="{FF2B5EF4-FFF2-40B4-BE49-F238E27FC236}">
                    <a16:creationId xmlns:a16="http://schemas.microsoft.com/office/drawing/2014/main" id="{EC8CF9D3-89F7-61F9-C655-5C9E8B298D67}"/>
                  </a:ext>
                </a:extLst>
              </p:cNvPr>
              <p:cNvSpPr/>
              <p:nvPr/>
            </p:nvSpPr>
            <p:spPr>
              <a:xfrm>
                <a:off x="533400" y="1748790"/>
                <a:ext cx="8153400" cy="1554480"/>
              </a:xfrm>
              <a:prstGeom prst="rect">
                <a:avLst/>
              </a:prstGeom>
              <a:solidFill>
                <a:srgbClr val="75A74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itle 3">
                <a:extLst>
                  <a:ext uri="{FF2B5EF4-FFF2-40B4-BE49-F238E27FC236}">
                    <a16:creationId xmlns:a16="http://schemas.microsoft.com/office/drawing/2014/main" id="{A045A18D-6E8F-E254-2272-4BBF8D194436}"/>
                  </a:ext>
                </a:extLst>
              </p:cNvPr>
              <p:cNvSpPr txBox="1">
                <a:spLocks/>
              </p:cNvSpPr>
              <p:nvPr/>
            </p:nvSpPr>
            <p:spPr>
              <a:xfrm>
                <a:off x="2524539" y="1779270"/>
                <a:ext cx="6096000" cy="1523502"/>
              </a:xfrm>
              <a:prstGeom prst="rect">
                <a:avLst/>
              </a:prstGeom>
              <a:solidFill>
                <a:srgbClr val="75A740"/>
              </a:solidFill>
            </p:spPr>
            <p:txBody>
              <a:bodyPr vert="horz" lIns="91440" tIns="45720" rIns="91440" bIns="45720" rtlCol="0" anchor="ctr">
                <a:no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solidFill>
                      <a:schemeClr val="bg1"/>
                    </a:solidFill>
                    <a:latin typeface="Montserrat" pitchFamily="2" charset="77"/>
                  </a:rPr>
                  <a:t>died by suicide</a:t>
                </a:r>
              </a:p>
              <a:p>
                <a:r>
                  <a:rPr lang="en-US" sz="2000" dirty="0">
                    <a:solidFill>
                      <a:schemeClr val="bg1"/>
                    </a:solidFill>
                    <a:latin typeface="Montserrat" pitchFamily="2" charset="77"/>
                  </a:rPr>
                  <a:t>death by suicide</a:t>
                </a:r>
              </a:p>
              <a:p>
                <a:r>
                  <a:rPr lang="en-US" sz="2000" dirty="0">
                    <a:solidFill>
                      <a:schemeClr val="bg1"/>
                    </a:solidFill>
                    <a:latin typeface="Montserrat" pitchFamily="2" charset="77"/>
                  </a:rPr>
                  <a:t>lost their life to suicide	</a:t>
                </a:r>
              </a:p>
            </p:txBody>
          </p:sp>
        </p:grpSp>
        <p:sp>
          <p:nvSpPr>
            <p:cNvPr id="6" name="Title 3">
              <a:extLst>
                <a:ext uri="{FF2B5EF4-FFF2-40B4-BE49-F238E27FC236}">
                  <a16:creationId xmlns:a16="http://schemas.microsoft.com/office/drawing/2014/main" id="{B1D45BDD-92FC-3FFC-E178-D32A55C4FA43}"/>
                </a:ext>
              </a:extLst>
            </p:cNvPr>
            <p:cNvSpPr txBox="1">
              <a:spLocks/>
            </p:cNvSpPr>
            <p:nvPr/>
          </p:nvSpPr>
          <p:spPr>
            <a:xfrm>
              <a:off x="821065" y="1582898"/>
              <a:ext cx="1905000" cy="971481"/>
            </a:xfrm>
            <a:prstGeom prst="rightArrowCallout">
              <a:avLst/>
            </a:prstGeom>
            <a:solidFill>
              <a:schemeClr val="bg1"/>
            </a:solidFill>
            <a:ln w="15875">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t>SAY THIS	</a:t>
              </a:r>
            </a:p>
          </p:txBody>
        </p:sp>
      </p:grpSp>
      <p:grpSp>
        <p:nvGrpSpPr>
          <p:cNvPr id="12" name="Group 11">
            <a:extLst>
              <a:ext uri="{FF2B5EF4-FFF2-40B4-BE49-F238E27FC236}">
                <a16:creationId xmlns:a16="http://schemas.microsoft.com/office/drawing/2014/main" id="{ECC8C62D-BB25-1DCB-0071-5C38E8473716}"/>
              </a:ext>
            </a:extLst>
          </p:cNvPr>
          <p:cNvGrpSpPr/>
          <p:nvPr/>
        </p:nvGrpSpPr>
        <p:grpSpPr>
          <a:xfrm>
            <a:off x="533400" y="240030"/>
            <a:ext cx="8138160" cy="1188720"/>
            <a:chOff x="533400" y="133350"/>
            <a:chExt cx="8138160" cy="1188720"/>
          </a:xfrm>
        </p:grpSpPr>
        <p:grpSp>
          <p:nvGrpSpPr>
            <p:cNvPr id="14" name="Group 13">
              <a:extLst>
                <a:ext uri="{FF2B5EF4-FFF2-40B4-BE49-F238E27FC236}">
                  <a16:creationId xmlns:a16="http://schemas.microsoft.com/office/drawing/2014/main" id="{FF588F9E-0EFB-728D-C1DB-8D89C6AC9DBC}"/>
                </a:ext>
              </a:extLst>
            </p:cNvPr>
            <p:cNvGrpSpPr/>
            <p:nvPr/>
          </p:nvGrpSpPr>
          <p:grpSpPr>
            <a:xfrm>
              <a:off x="533400" y="133350"/>
              <a:ext cx="8138160" cy="1188720"/>
              <a:chOff x="533400" y="148590"/>
              <a:chExt cx="8153400" cy="1554480"/>
            </a:xfrm>
          </p:grpSpPr>
          <p:sp>
            <p:nvSpPr>
              <p:cNvPr id="17" name="Rectangle 16">
                <a:extLst>
                  <a:ext uri="{FF2B5EF4-FFF2-40B4-BE49-F238E27FC236}">
                    <a16:creationId xmlns:a16="http://schemas.microsoft.com/office/drawing/2014/main" id="{BD4A8E92-6ACA-DAB5-639E-916DF010EB1C}"/>
                  </a:ext>
                </a:extLst>
              </p:cNvPr>
              <p:cNvSpPr/>
              <p:nvPr/>
            </p:nvSpPr>
            <p:spPr>
              <a:xfrm>
                <a:off x="533400" y="148590"/>
                <a:ext cx="8153400" cy="1554480"/>
              </a:xfrm>
              <a:prstGeom prst="rect">
                <a:avLst/>
              </a:prstGeom>
              <a:solidFill>
                <a:srgbClr val="F6EA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Title 3">
                <a:extLst>
                  <a:ext uri="{FF2B5EF4-FFF2-40B4-BE49-F238E27FC236}">
                    <a16:creationId xmlns:a16="http://schemas.microsoft.com/office/drawing/2014/main" id="{6D15DAAC-38F9-05E3-CA12-F51F22D1F564}"/>
                  </a:ext>
                </a:extLst>
              </p:cNvPr>
              <p:cNvSpPr txBox="1">
                <a:spLocks/>
              </p:cNvSpPr>
              <p:nvPr/>
            </p:nvSpPr>
            <p:spPr>
              <a:xfrm>
                <a:off x="2590800" y="240030"/>
                <a:ext cx="6019800" cy="1371600"/>
              </a:xfrm>
              <a:prstGeom prst="rect">
                <a:avLst/>
              </a:prstGeom>
              <a:solidFill>
                <a:srgbClr val="F6EA95"/>
              </a:solidFill>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solidFill>
                      <a:schemeClr val="tx1"/>
                    </a:solidFill>
                    <a:latin typeface="Montserrat" pitchFamily="2" charset="77"/>
                  </a:rPr>
                  <a:t>commit or committed suicide</a:t>
                </a:r>
              </a:p>
            </p:txBody>
          </p:sp>
        </p:grpSp>
        <p:sp>
          <p:nvSpPr>
            <p:cNvPr id="16" name="Title 3">
              <a:extLst>
                <a:ext uri="{FF2B5EF4-FFF2-40B4-BE49-F238E27FC236}">
                  <a16:creationId xmlns:a16="http://schemas.microsoft.com/office/drawing/2014/main" id="{F8C1A75E-B93E-B330-3B5B-765E38F8592F}"/>
                </a:ext>
              </a:extLst>
            </p:cNvPr>
            <p:cNvSpPr txBox="1">
              <a:spLocks/>
            </p:cNvSpPr>
            <p:nvPr/>
          </p:nvSpPr>
          <p:spPr>
            <a:xfrm>
              <a:off x="821065" y="263338"/>
              <a:ext cx="1905000" cy="995082"/>
            </a:xfrm>
            <a:prstGeom prst="rightArrowCallout">
              <a:avLst/>
            </a:prstGeom>
            <a:solidFill>
              <a:schemeClr val="bg1"/>
            </a:solidFill>
            <a:ln w="15875">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t>INSTEAD OF THIS	</a:t>
              </a:r>
            </a:p>
          </p:txBody>
        </p:sp>
      </p:grpSp>
      <p:pic>
        <p:nvPicPr>
          <p:cNvPr id="2" name="Graphic 1" descr="Badge 1 with solid fill">
            <a:extLst>
              <a:ext uri="{FF2B5EF4-FFF2-40B4-BE49-F238E27FC236}">
                <a16:creationId xmlns:a16="http://schemas.microsoft.com/office/drawing/2014/main" id="{5F0C33AE-B8A5-27CD-2267-6089373B8D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735" y="35706"/>
            <a:ext cx="502920" cy="502920"/>
          </a:xfrm>
          <a:prstGeom prst="rect">
            <a:avLst/>
          </a:prstGeom>
        </p:spPr>
      </p:pic>
    </p:spTree>
    <p:extLst>
      <p:ext uri="{BB962C8B-B14F-4D97-AF65-F5344CB8AC3E}">
        <p14:creationId xmlns:p14="http://schemas.microsoft.com/office/powerpoint/2010/main" val="29971519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Badge with solid fill">
            <a:extLst>
              <a:ext uri="{FF2B5EF4-FFF2-40B4-BE49-F238E27FC236}">
                <a16:creationId xmlns:a16="http://schemas.microsoft.com/office/drawing/2014/main" id="{5A3D793A-ADE3-D781-D7D7-599A6B43FA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089" y="25383"/>
            <a:ext cx="502920" cy="502920"/>
          </a:xfrm>
          <a:prstGeom prst="rect">
            <a:avLst/>
          </a:prstGeom>
        </p:spPr>
      </p:pic>
      <p:sp>
        <p:nvSpPr>
          <p:cNvPr id="8" name="Date Placeholder 7">
            <a:extLst>
              <a:ext uri="{FF2B5EF4-FFF2-40B4-BE49-F238E27FC236}">
                <a16:creationId xmlns:a16="http://schemas.microsoft.com/office/drawing/2014/main" id="{78DC657E-D62E-24D2-CBF6-D5F0D97D447C}"/>
              </a:ext>
            </a:extLst>
          </p:cNvPr>
          <p:cNvSpPr>
            <a:spLocks noGrp="1"/>
          </p:cNvSpPr>
          <p:nvPr>
            <p:ph type="dt" sz="half" idx="2"/>
          </p:nvPr>
        </p:nvSpPr>
        <p:spPr/>
        <p:txBody>
          <a:bodyPr/>
          <a:lstStyle/>
          <a:p>
            <a:r>
              <a:rPr lang="en-US" dirty="0"/>
              <a:t>August 2023</a:t>
            </a:r>
          </a:p>
        </p:txBody>
      </p:sp>
      <p:sp>
        <p:nvSpPr>
          <p:cNvPr id="14" name="Slide Number Placeholder 13">
            <a:extLst>
              <a:ext uri="{FF2B5EF4-FFF2-40B4-BE49-F238E27FC236}">
                <a16:creationId xmlns:a16="http://schemas.microsoft.com/office/drawing/2014/main" id="{79A35E55-350D-8F83-6FB1-AF6CD0209CDB}"/>
              </a:ext>
            </a:extLst>
          </p:cNvPr>
          <p:cNvSpPr>
            <a:spLocks noGrp="1"/>
          </p:cNvSpPr>
          <p:nvPr>
            <p:ph type="sldNum" sz="quarter" idx="4"/>
          </p:nvPr>
        </p:nvSpPr>
        <p:spPr/>
        <p:txBody>
          <a:bodyPr/>
          <a:lstStyle/>
          <a:p>
            <a:fld id="{46E5A671-CE41-4363-A714-D97DE2A6566F}" type="slidenum">
              <a:rPr lang="en-US" smtClean="0"/>
              <a:pPr/>
              <a:t>34</a:t>
            </a:fld>
            <a:endParaRPr lang="en-US" dirty="0"/>
          </a:p>
        </p:txBody>
      </p:sp>
      <p:grpSp>
        <p:nvGrpSpPr>
          <p:cNvPr id="22" name="Group 21">
            <a:extLst>
              <a:ext uri="{FF2B5EF4-FFF2-40B4-BE49-F238E27FC236}">
                <a16:creationId xmlns:a16="http://schemas.microsoft.com/office/drawing/2014/main" id="{3A3D4BC2-D87C-3623-F7E4-CBC20454792F}"/>
              </a:ext>
            </a:extLst>
          </p:cNvPr>
          <p:cNvGrpSpPr/>
          <p:nvPr/>
        </p:nvGrpSpPr>
        <p:grpSpPr>
          <a:xfrm>
            <a:off x="533400" y="270509"/>
            <a:ext cx="8138160" cy="1188720"/>
            <a:chOff x="533400" y="240030"/>
            <a:chExt cx="8138160" cy="1188720"/>
          </a:xfrm>
        </p:grpSpPr>
        <p:sp>
          <p:nvSpPr>
            <p:cNvPr id="23" name="Rectangle 22">
              <a:extLst>
                <a:ext uri="{FF2B5EF4-FFF2-40B4-BE49-F238E27FC236}">
                  <a16:creationId xmlns:a16="http://schemas.microsoft.com/office/drawing/2014/main" id="{971374B3-FA4C-650A-A6ED-D3036DD8C10B}"/>
                </a:ext>
              </a:extLst>
            </p:cNvPr>
            <p:cNvSpPr/>
            <p:nvPr/>
          </p:nvSpPr>
          <p:spPr>
            <a:xfrm>
              <a:off x="533400" y="240030"/>
              <a:ext cx="8138160" cy="1188720"/>
            </a:xfrm>
            <a:prstGeom prst="rect">
              <a:avLst/>
            </a:prstGeom>
            <a:solidFill>
              <a:srgbClr val="F6EA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itle 3">
              <a:extLst>
                <a:ext uri="{FF2B5EF4-FFF2-40B4-BE49-F238E27FC236}">
                  <a16:creationId xmlns:a16="http://schemas.microsoft.com/office/drawing/2014/main" id="{E6DCA8F3-0FEA-CB84-B33F-3C50F40FF1F0}"/>
                </a:ext>
              </a:extLst>
            </p:cNvPr>
            <p:cNvSpPr txBox="1">
              <a:spLocks/>
            </p:cNvSpPr>
            <p:nvPr/>
          </p:nvSpPr>
          <p:spPr>
            <a:xfrm>
              <a:off x="2590800" y="303679"/>
              <a:ext cx="6019800" cy="1048871"/>
            </a:xfrm>
            <a:prstGeom prst="rect">
              <a:avLst/>
            </a:prstGeom>
            <a:solidFill>
              <a:srgbClr val="F6EA95"/>
            </a:solidFill>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pPr>
                <a:spcAft>
                  <a:spcPts val="600"/>
                </a:spcAft>
              </a:pPr>
              <a:r>
                <a:rPr lang="en-US" sz="2200" dirty="0">
                  <a:solidFill>
                    <a:schemeClr val="tx1"/>
                  </a:solidFill>
                </a:rPr>
                <a:t>successful/unsuccessful suicide</a:t>
              </a:r>
            </a:p>
            <a:p>
              <a:r>
                <a:rPr lang="en-US" sz="2200" dirty="0">
                  <a:solidFill>
                    <a:schemeClr val="tx1"/>
                  </a:solidFill>
                </a:rPr>
                <a:t>completed/failed suicide</a:t>
              </a:r>
            </a:p>
          </p:txBody>
        </p:sp>
        <p:sp>
          <p:nvSpPr>
            <p:cNvPr id="25" name="Title 3">
              <a:extLst>
                <a:ext uri="{FF2B5EF4-FFF2-40B4-BE49-F238E27FC236}">
                  <a16:creationId xmlns:a16="http://schemas.microsoft.com/office/drawing/2014/main" id="{41FD5F2F-9C8E-F359-5FD7-F1946DAF3F8F}"/>
                </a:ext>
              </a:extLst>
            </p:cNvPr>
            <p:cNvSpPr txBox="1">
              <a:spLocks/>
            </p:cNvSpPr>
            <p:nvPr/>
          </p:nvSpPr>
          <p:spPr>
            <a:xfrm>
              <a:off x="762000" y="357468"/>
              <a:ext cx="1828800" cy="995082"/>
            </a:xfrm>
            <a:prstGeom prst="rightArrowCallout">
              <a:avLst/>
            </a:prstGeom>
            <a:solidFill>
              <a:schemeClr val="bg1"/>
            </a:solidFill>
            <a:ln w="15875">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t>INSTEAD OF THIS	</a:t>
              </a:r>
            </a:p>
          </p:txBody>
        </p:sp>
      </p:grpSp>
    </p:spTree>
    <p:extLst>
      <p:ext uri="{BB962C8B-B14F-4D97-AF65-F5344CB8AC3E}">
        <p14:creationId xmlns:p14="http://schemas.microsoft.com/office/powerpoint/2010/main" val="4134566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Badge with solid fill">
            <a:extLst>
              <a:ext uri="{FF2B5EF4-FFF2-40B4-BE49-F238E27FC236}">
                <a16:creationId xmlns:a16="http://schemas.microsoft.com/office/drawing/2014/main" id="{5A3D793A-ADE3-D781-D7D7-599A6B43FA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089" y="25383"/>
            <a:ext cx="502920" cy="502920"/>
          </a:xfrm>
          <a:prstGeom prst="rect">
            <a:avLst/>
          </a:prstGeom>
        </p:spPr>
      </p:pic>
      <p:sp>
        <p:nvSpPr>
          <p:cNvPr id="8" name="Date Placeholder 7">
            <a:extLst>
              <a:ext uri="{FF2B5EF4-FFF2-40B4-BE49-F238E27FC236}">
                <a16:creationId xmlns:a16="http://schemas.microsoft.com/office/drawing/2014/main" id="{78DC657E-D62E-24D2-CBF6-D5F0D97D447C}"/>
              </a:ext>
            </a:extLst>
          </p:cNvPr>
          <p:cNvSpPr>
            <a:spLocks noGrp="1"/>
          </p:cNvSpPr>
          <p:nvPr>
            <p:ph type="dt" sz="half" idx="2"/>
          </p:nvPr>
        </p:nvSpPr>
        <p:spPr/>
        <p:txBody>
          <a:bodyPr/>
          <a:lstStyle/>
          <a:p>
            <a:r>
              <a:rPr lang="en-US" dirty="0"/>
              <a:t>August 2023</a:t>
            </a:r>
          </a:p>
        </p:txBody>
      </p:sp>
      <p:sp>
        <p:nvSpPr>
          <p:cNvPr id="14" name="Slide Number Placeholder 13">
            <a:extLst>
              <a:ext uri="{FF2B5EF4-FFF2-40B4-BE49-F238E27FC236}">
                <a16:creationId xmlns:a16="http://schemas.microsoft.com/office/drawing/2014/main" id="{79A35E55-350D-8F83-6FB1-AF6CD0209CDB}"/>
              </a:ext>
            </a:extLst>
          </p:cNvPr>
          <p:cNvSpPr>
            <a:spLocks noGrp="1"/>
          </p:cNvSpPr>
          <p:nvPr>
            <p:ph type="sldNum" sz="quarter" idx="4"/>
          </p:nvPr>
        </p:nvSpPr>
        <p:spPr/>
        <p:txBody>
          <a:bodyPr/>
          <a:lstStyle/>
          <a:p>
            <a:fld id="{46E5A671-CE41-4363-A714-D97DE2A6566F}" type="slidenum">
              <a:rPr lang="en-US" smtClean="0"/>
              <a:pPr/>
              <a:t>35</a:t>
            </a:fld>
            <a:endParaRPr lang="en-US" dirty="0"/>
          </a:p>
        </p:txBody>
      </p:sp>
      <p:grpSp>
        <p:nvGrpSpPr>
          <p:cNvPr id="16" name="Group 15">
            <a:extLst>
              <a:ext uri="{FF2B5EF4-FFF2-40B4-BE49-F238E27FC236}">
                <a16:creationId xmlns:a16="http://schemas.microsoft.com/office/drawing/2014/main" id="{3DF23BD2-4462-2935-8B99-597819E2B212}"/>
              </a:ext>
            </a:extLst>
          </p:cNvPr>
          <p:cNvGrpSpPr/>
          <p:nvPr/>
        </p:nvGrpSpPr>
        <p:grpSpPr>
          <a:xfrm>
            <a:off x="533400" y="1535429"/>
            <a:ext cx="8138160" cy="1188721"/>
            <a:chOff x="533400" y="1611631"/>
            <a:chExt cx="8138160" cy="1188721"/>
          </a:xfrm>
        </p:grpSpPr>
        <p:sp>
          <p:nvSpPr>
            <p:cNvPr id="17" name="Rectangle 16">
              <a:extLst>
                <a:ext uri="{FF2B5EF4-FFF2-40B4-BE49-F238E27FC236}">
                  <a16:creationId xmlns:a16="http://schemas.microsoft.com/office/drawing/2014/main" id="{A7AF6B1E-1797-C389-6908-B3707CF1830F}"/>
                </a:ext>
              </a:extLst>
            </p:cNvPr>
            <p:cNvSpPr/>
            <p:nvPr/>
          </p:nvSpPr>
          <p:spPr>
            <a:xfrm>
              <a:off x="533400" y="1611631"/>
              <a:ext cx="8138160" cy="1188721"/>
            </a:xfrm>
            <a:prstGeom prst="rect">
              <a:avLst/>
            </a:prstGeom>
            <a:solidFill>
              <a:srgbClr val="75A74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Title 3">
              <a:extLst>
                <a:ext uri="{FF2B5EF4-FFF2-40B4-BE49-F238E27FC236}">
                  <a16:creationId xmlns:a16="http://schemas.microsoft.com/office/drawing/2014/main" id="{51F64A31-4072-949A-2EA8-0B1F259275D2}"/>
                </a:ext>
              </a:extLst>
            </p:cNvPr>
            <p:cNvSpPr txBox="1">
              <a:spLocks/>
            </p:cNvSpPr>
            <p:nvPr/>
          </p:nvSpPr>
          <p:spPr>
            <a:xfrm>
              <a:off x="2514600" y="1657352"/>
              <a:ext cx="6096000" cy="1047680"/>
            </a:xfrm>
            <a:prstGeom prst="rect">
              <a:avLst/>
            </a:prstGeom>
            <a:solidFill>
              <a:srgbClr val="75A740"/>
            </a:solidFill>
          </p:spPr>
          <p:txBody>
            <a:bodyPr vert="horz" lIns="91440" tIns="45720" rIns="91440" bIns="45720" rtlCol="0" anchor="ctr">
              <a:no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solidFill>
                    <a:schemeClr val="bg1"/>
                  </a:solidFill>
                </a:rPr>
                <a:t>died by suicide, survived/lived through a suicide attempt</a:t>
              </a:r>
            </a:p>
            <a:p>
              <a:r>
                <a:rPr lang="en-US" sz="2000" dirty="0">
                  <a:solidFill>
                    <a:schemeClr val="bg1"/>
                  </a:solidFill>
                </a:rPr>
                <a:t>fatal/non-fatal suicidal behavior</a:t>
              </a:r>
            </a:p>
            <a:p>
              <a:r>
                <a:rPr lang="en-US" sz="2000" dirty="0">
                  <a:solidFill>
                    <a:schemeClr val="bg1"/>
                  </a:solidFill>
                </a:rPr>
                <a:t>fatal/non-fatal suicide attempt	</a:t>
              </a:r>
            </a:p>
          </p:txBody>
        </p:sp>
        <p:sp>
          <p:nvSpPr>
            <p:cNvPr id="21" name="Title 3">
              <a:extLst>
                <a:ext uri="{FF2B5EF4-FFF2-40B4-BE49-F238E27FC236}">
                  <a16:creationId xmlns:a16="http://schemas.microsoft.com/office/drawing/2014/main" id="{18643BED-444E-19BA-B19C-719EAB089121}"/>
                </a:ext>
              </a:extLst>
            </p:cNvPr>
            <p:cNvSpPr txBox="1">
              <a:spLocks/>
            </p:cNvSpPr>
            <p:nvPr/>
          </p:nvSpPr>
          <p:spPr>
            <a:xfrm>
              <a:off x="762000" y="1733550"/>
              <a:ext cx="1828800" cy="971481"/>
            </a:xfrm>
            <a:prstGeom prst="rightArrowCallout">
              <a:avLst/>
            </a:prstGeom>
            <a:solidFill>
              <a:schemeClr val="bg1"/>
            </a:solidFill>
            <a:ln w="15875">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t>SAY THIS	</a:t>
              </a:r>
            </a:p>
          </p:txBody>
        </p:sp>
      </p:grpSp>
      <p:grpSp>
        <p:nvGrpSpPr>
          <p:cNvPr id="22" name="Group 21">
            <a:extLst>
              <a:ext uri="{FF2B5EF4-FFF2-40B4-BE49-F238E27FC236}">
                <a16:creationId xmlns:a16="http://schemas.microsoft.com/office/drawing/2014/main" id="{3A3D4BC2-D87C-3623-F7E4-CBC20454792F}"/>
              </a:ext>
            </a:extLst>
          </p:cNvPr>
          <p:cNvGrpSpPr/>
          <p:nvPr/>
        </p:nvGrpSpPr>
        <p:grpSpPr>
          <a:xfrm>
            <a:off x="533400" y="270509"/>
            <a:ext cx="8138160" cy="1188720"/>
            <a:chOff x="533400" y="240030"/>
            <a:chExt cx="8138160" cy="1188720"/>
          </a:xfrm>
        </p:grpSpPr>
        <p:sp>
          <p:nvSpPr>
            <p:cNvPr id="23" name="Rectangle 22">
              <a:extLst>
                <a:ext uri="{FF2B5EF4-FFF2-40B4-BE49-F238E27FC236}">
                  <a16:creationId xmlns:a16="http://schemas.microsoft.com/office/drawing/2014/main" id="{971374B3-FA4C-650A-A6ED-D3036DD8C10B}"/>
                </a:ext>
              </a:extLst>
            </p:cNvPr>
            <p:cNvSpPr/>
            <p:nvPr/>
          </p:nvSpPr>
          <p:spPr>
            <a:xfrm>
              <a:off x="533400" y="240030"/>
              <a:ext cx="8138160" cy="1188720"/>
            </a:xfrm>
            <a:prstGeom prst="rect">
              <a:avLst/>
            </a:prstGeom>
            <a:solidFill>
              <a:srgbClr val="F6EA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itle 3">
              <a:extLst>
                <a:ext uri="{FF2B5EF4-FFF2-40B4-BE49-F238E27FC236}">
                  <a16:creationId xmlns:a16="http://schemas.microsoft.com/office/drawing/2014/main" id="{E6DCA8F3-0FEA-CB84-B33F-3C50F40FF1F0}"/>
                </a:ext>
              </a:extLst>
            </p:cNvPr>
            <p:cNvSpPr txBox="1">
              <a:spLocks/>
            </p:cNvSpPr>
            <p:nvPr/>
          </p:nvSpPr>
          <p:spPr>
            <a:xfrm>
              <a:off x="2590800" y="303679"/>
              <a:ext cx="6019800" cy="1048871"/>
            </a:xfrm>
            <a:prstGeom prst="rect">
              <a:avLst/>
            </a:prstGeom>
            <a:solidFill>
              <a:srgbClr val="F6EA95"/>
            </a:solidFill>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pPr>
                <a:spcAft>
                  <a:spcPts val="600"/>
                </a:spcAft>
              </a:pPr>
              <a:r>
                <a:rPr lang="en-US" sz="2200" dirty="0">
                  <a:solidFill>
                    <a:schemeClr val="tx1"/>
                  </a:solidFill>
                </a:rPr>
                <a:t>successful/unsuccessful suicide</a:t>
              </a:r>
            </a:p>
            <a:p>
              <a:r>
                <a:rPr lang="en-US" sz="2200" dirty="0">
                  <a:solidFill>
                    <a:schemeClr val="tx1"/>
                  </a:solidFill>
                </a:rPr>
                <a:t>completed/failed suicide</a:t>
              </a:r>
            </a:p>
          </p:txBody>
        </p:sp>
        <p:sp>
          <p:nvSpPr>
            <p:cNvPr id="25" name="Title 3">
              <a:extLst>
                <a:ext uri="{FF2B5EF4-FFF2-40B4-BE49-F238E27FC236}">
                  <a16:creationId xmlns:a16="http://schemas.microsoft.com/office/drawing/2014/main" id="{41FD5F2F-9C8E-F359-5FD7-F1946DAF3F8F}"/>
                </a:ext>
              </a:extLst>
            </p:cNvPr>
            <p:cNvSpPr txBox="1">
              <a:spLocks/>
            </p:cNvSpPr>
            <p:nvPr/>
          </p:nvSpPr>
          <p:spPr>
            <a:xfrm>
              <a:off x="762000" y="357468"/>
              <a:ext cx="1828800" cy="995082"/>
            </a:xfrm>
            <a:prstGeom prst="rightArrowCallout">
              <a:avLst/>
            </a:prstGeom>
            <a:solidFill>
              <a:schemeClr val="bg1"/>
            </a:solidFill>
            <a:ln w="15875">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t>INSTEAD OF THIS	</a:t>
              </a:r>
            </a:p>
          </p:txBody>
        </p:sp>
      </p:grpSp>
    </p:spTree>
    <p:extLst>
      <p:ext uri="{BB962C8B-B14F-4D97-AF65-F5344CB8AC3E}">
        <p14:creationId xmlns:p14="http://schemas.microsoft.com/office/powerpoint/2010/main" val="2894387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9A1667-A265-AD57-1135-2CB0F9B1E908}"/>
              </a:ext>
            </a:extLst>
          </p:cNvPr>
          <p:cNvSpPr/>
          <p:nvPr/>
        </p:nvSpPr>
        <p:spPr>
          <a:xfrm>
            <a:off x="533400" y="2800350"/>
            <a:ext cx="8138160" cy="2039471"/>
          </a:xfrm>
          <a:prstGeom prst="rect">
            <a:avLst/>
          </a:prstGeom>
          <a:solidFill>
            <a:srgbClr val="9776B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0" name="Group 19">
            <a:extLst>
              <a:ext uri="{FF2B5EF4-FFF2-40B4-BE49-F238E27FC236}">
                <a16:creationId xmlns:a16="http://schemas.microsoft.com/office/drawing/2014/main" id="{8D8868E2-5D00-32F6-3AD7-EEBF5002B098}"/>
              </a:ext>
            </a:extLst>
          </p:cNvPr>
          <p:cNvGrpSpPr/>
          <p:nvPr/>
        </p:nvGrpSpPr>
        <p:grpSpPr>
          <a:xfrm>
            <a:off x="828261" y="2932579"/>
            <a:ext cx="7620000" cy="1775012"/>
            <a:chOff x="838200" y="3017744"/>
            <a:chExt cx="7620000" cy="1775012"/>
          </a:xfrm>
        </p:grpSpPr>
        <p:sp>
          <p:nvSpPr>
            <p:cNvPr id="11" name="Title 3">
              <a:extLst>
                <a:ext uri="{FF2B5EF4-FFF2-40B4-BE49-F238E27FC236}">
                  <a16:creationId xmlns:a16="http://schemas.microsoft.com/office/drawing/2014/main" id="{14B14E4A-0D24-3D59-C29D-C5A03FEF4A9E}"/>
                </a:ext>
              </a:extLst>
            </p:cNvPr>
            <p:cNvSpPr txBox="1">
              <a:spLocks/>
            </p:cNvSpPr>
            <p:nvPr/>
          </p:nvSpPr>
          <p:spPr>
            <a:xfrm>
              <a:off x="838200" y="3202150"/>
              <a:ext cx="5943600" cy="1524000"/>
            </a:xfrm>
            <a:prstGeom prst="rect">
              <a:avLst/>
            </a:prstGeom>
            <a:solidFill>
              <a:srgbClr val="9776BF"/>
            </a:solidFill>
          </p:spPr>
          <p:txBody>
            <a:bodyPr vert="horz" lIns="91440" tIns="45720" rIns="91440" bIns="45720" rtlCol="0" anchor="t">
              <a:normAutofit fontScale="92500"/>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1800" dirty="0">
                  <a:solidFill>
                    <a:schemeClr val="bg1"/>
                  </a:solidFill>
                  <a:latin typeface="Montserrat" pitchFamily="2" charset="77"/>
                </a:rPr>
                <a:t>Notion of “successful” suicide frames a very tragic outcome as an achievement or something positive</a:t>
              </a:r>
            </a:p>
            <a:p>
              <a:endParaRPr lang="en-US" sz="1800" dirty="0">
                <a:solidFill>
                  <a:schemeClr val="bg1"/>
                </a:solidFill>
                <a:latin typeface="Montserrat" pitchFamily="2" charset="77"/>
              </a:endParaRPr>
            </a:p>
            <a:p>
              <a:r>
                <a:rPr lang="en-US" sz="1800" dirty="0">
                  <a:solidFill>
                    <a:schemeClr val="bg1"/>
                  </a:solidFill>
                  <a:latin typeface="Montserrat" pitchFamily="2" charset="77"/>
                </a:rPr>
                <a:t>Neutral phrasing is factual – a suicide attempt is either fatal or not</a:t>
              </a:r>
            </a:p>
          </p:txBody>
        </p:sp>
        <p:sp>
          <p:nvSpPr>
            <p:cNvPr id="13" name="Title 3">
              <a:extLst>
                <a:ext uri="{FF2B5EF4-FFF2-40B4-BE49-F238E27FC236}">
                  <a16:creationId xmlns:a16="http://schemas.microsoft.com/office/drawing/2014/main" id="{B8F5EC69-BF5E-B91C-647C-B6F13A562E2E}"/>
                </a:ext>
              </a:extLst>
            </p:cNvPr>
            <p:cNvSpPr txBox="1">
              <a:spLocks/>
            </p:cNvSpPr>
            <p:nvPr/>
          </p:nvSpPr>
          <p:spPr>
            <a:xfrm>
              <a:off x="6781800" y="3017744"/>
              <a:ext cx="1676400" cy="1775012"/>
            </a:xfrm>
            <a:prstGeom prst="leftArrowCallout">
              <a:avLst/>
            </a:prstGeom>
            <a:solidFill>
              <a:schemeClr val="bg1"/>
            </a:solidFill>
            <a:ln w="15875">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t>WHY</a:t>
              </a:r>
            </a:p>
          </p:txBody>
        </p:sp>
      </p:grpSp>
      <p:pic>
        <p:nvPicPr>
          <p:cNvPr id="2" name="Graphic 1" descr="Badge with solid fill">
            <a:extLst>
              <a:ext uri="{FF2B5EF4-FFF2-40B4-BE49-F238E27FC236}">
                <a16:creationId xmlns:a16="http://schemas.microsoft.com/office/drawing/2014/main" id="{5A3D793A-ADE3-D781-D7D7-599A6B43FA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089" y="25383"/>
            <a:ext cx="502920" cy="502920"/>
          </a:xfrm>
          <a:prstGeom prst="rect">
            <a:avLst/>
          </a:prstGeom>
        </p:spPr>
      </p:pic>
      <p:sp>
        <p:nvSpPr>
          <p:cNvPr id="8" name="Date Placeholder 7">
            <a:extLst>
              <a:ext uri="{FF2B5EF4-FFF2-40B4-BE49-F238E27FC236}">
                <a16:creationId xmlns:a16="http://schemas.microsoft.com/office/drawing/2014/main" id="{78DC657E-D62E-24D2-CBF6-D5F0D97D447C}"/>
              </a:ext>
            </a:extLst>
          </p:cNvPr>
          <p:cNvSpPr>
            <a:spLocks noGrp="1"/>
          </p:cNvSpPr>
          <p:nvPr>
            <p:ph type="dt" sz="half" idx="2"/>
          </p:nvPr>
        </p:nvSpPr>
        <p:spPr/>
        <p:txBody>
          <a:bodyPr/>
          <a:lstStyle/>
          <a:p>
            <a:r>
              <a:rPr lang="en-US" dirty="0"/>
              <a:t>August 2023</a:t>
            </a:r>
          </a:p>
        </p:txBody>
      </p:sp>
      <p:sp>
        <p:nvSpPr>
          <p:cNvPr id="14" name="Slide Number Placeholder 13">
            <a:extLst>
              <a:ext uri="{FF2B5EF4-FFF2-40B4-BE49-F238E27FC236}">
                <a16:creationId xmlns:a16="http://schemas.microsoft.com/office/drawing/2014/main" id="{79A35E55-350D-8F83-6FB1-AF6CD0209CDB}"/>
              </a:ext>
            </a:extLst>
          </p:cNvPr>
          <p:cNvSpPr>
            <a:spLocks noGrp="1"/>
          </p:cNvSpPr>
          <p:nvPr>
            <p:ph type="sldNum" sz="quarter" idx="4"/>
          </p:nvPr>
        </p:nvSpPr>
        <p:spPr/>
        <p:txBody>
          <a:bodyPr/>
          <a:lstStyle/>
          <a:p>
            <a:fld id="{46E5A671-CE41-4363-A714-D97DE2A6566F}" type="slidenum">
              <a:rPr lang="en-US" smtClean="0"/>
              <a:pPr/>
              <a:t>36</a:t>
            </a:fld>
            <a:endParaRPr lang="en-US" dirty="0"/>
          </a:p>
        </p:txBody>
      </p:sp>
      <p:grpSp>
        <p:nvGrpSpPr>
          <p:cNvPr id="16" name="Group 15">
            <a:extLst>
              <a:ext uri="{FF2B5EF4-FFF2-40B4-BE49-F238E27FC236}">
                <a16:creationId xmlns:a16="http://schemas.microsoft.com/office/drawing/2014/main" id="{3DF23BD2-4462-2935-8B99-597819E2B212}"/>
              </a:ext>
            </a:extLst>
          </p:cNvPr>
          <p:cNvGrpSpPr/>
          <p:nvPr/>
        </p:nvGrpSpPr>
        <p:grpSpPr>
          <a:xfrm>
            <a:off x="533400" y="1535429"/>
            <a:ext cx="8138160" cy="1188721"/>
            <a:chOff x="533400" y="1611631"/>
            <a:chExt cx="8138160" cy="1188721"/>
          </a:xfrm>
        </p:grpSpPr>
        <p:sp>
          <p:nvSpPr>
            <p:cNvPr id="17" name="Rectangle 16">
              <a:extLst>
                <a:ext uri="{FF2B5EF4-FFF2-40B4-BE49-F238E27FC236}">
                  <a16:creationId xmlns:a16="http://schemas.microsoft.com/office/drawing/2014/main" id="{A7AF6B1E-1797-C389-6908-B3707CF1830F}"/>
                </a:ext>
              </a:extLst>
            </p:cNvPr>
            <p:cNvSpPr/>
            <p:nvPr/>
          </p:nvSpPr>
          <p:spPr>
            <a:xfrm>
              <a:off x="533400" y="1611631"/>
              <a:ext cx="8138160" cy="1188721"/>
            </a:xfrm>
            <a:prstGeom prst="rect">
              <a:avLst/>
            </a:prstGeom>
            <a:solidFill>
              <a:srgbClr val="75A74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Title 3">
              <a:extLst>
                <a:ext uri="{FF2B5EF4-FFF2-40B4-BE49-F238E27FC236}">
                  <a16:creationId xmlns:a16="http://schemas.microsoft.com/office/drawing/2014/main" id="{51F64A31-4072-949A-2EA8-0B1F259275D2}"/>
                </a:ext>
              </a:extLst>
            </p:cNvPr>
            <p:cNvSpPr txBox="1">
              <a:spLocks/>
            </p:cNvSpPr>
            <p:nvPr/>
          </p:nvSpPr>
          <p:spPr>
            <a:xfrm>
              <a:off x="2514600" y="1657352"/>
              <a:ext cx="6096000" cy="1047680"/>
            </a:xfrm>
            <a:prstGeom prst="rect">
              <a:avLst/>
            </a:prstGeom>
            <a:solidFill>
              <a:srgbClr val="75A740"/>
            </a:solidFill>
          </p:spPr>
          <p:txBody>
            <a:bodyPr vert="horz" lIns="91440" tIns="45720" rIns="91440" bIns="45720" rtlCol="0" anchor="ctr">
              <a:no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solidFill>
                    <a:schemeClr val="bg1"/>
                  </a:solidFill>
                </a:rPr>
                <a:t>died by suicide, survived/lived through a suicide attempt</a:t>
              </a:r>
            </a:p>
            <a:p>
              <a:r>
                <a:rPr lang="en-US" sz="2000" dirty="0">
                  <a:solidFill>
                    <a:schemeClr val="bg1"/>
                  </a:solidFill>
                </a:rPr>
                <a:t>fatal/non-fatal suicidal behavior</a:t>
              </a:r>
            </a:p>
            <a:p>
              <a:r>
                <a:rPr lang="en-US" sz="2000" dirty="0">
                  <a:solidFill>
                    <a:schemeClr val="bg1"/>
                  </a:solidFill>
                </a:rPr>
                <a:t>fatal/non-fatal suicide attempt	</a:t>
              </a:r>
            </a:p>
          </p:txBody>
        </p:sp>
        <p:sp>
          <p:nvSpPr>
            <p:cNvPr id="21" name="Title 3">
              <a:extLst>
                <a:ext uri="{FF2B5EF4-FFF2-40B4-BE49-F238E27FC236}">
                  <a16:creationId xmlns:a16="http://schemas.microsoft.com/office/drawing/2014/main" id="{18643BED-444E-19BA-B19C-719EAB089121}"/>
                </a:ext>
              </a:extLst>
            </p:cNvPr>
            <p:cNvSpPr txBox="1">
              <a:spLocks/>
            </p:cNvSpPr>
            <p:nvPr/>
          </p:nvSpPr>
          <p:spPr>
            <a:xfrm>
              <a:off x="762000" y="1733550"/>
              <a:ext cx="1828800" cy="971481"/>
            </a:xfrm>
            <a:prstGeom prst="rightArrowCallout">
              <a:avLst/>
            </a:prstGeom>
            <a:solidFill>
              <a:schemeClr val="bg1"/>
            </a:solidFill>
            <a:ln w="15875">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t>SAY THIS	</a:t>
              </a:r>
            </a:p>
          </p:txBody>
        </p:sp>
      </p:grpSp>
      <p:grpSp>
        <p:nvGrpSpPr>
          <p:cNvPr id="22" name="Group 21">
            <a:extLst>
              <a:ext uri="{FF2B5EF4-FFF2-40B4-BE49-F238E27FC236}">
                <a16:creationId xmlns:a16="http://schemas.microsoft.com/office/drawing/2014/main" id="{3A3D4BC2-D87C-3623-F7E4-CBC20454792F}"/>
              </a:ext>
            </a:extLst>
          </p:cNvPr>
          <p:cNvGrpSpPr/>
          <p:nvPr/>
        </p:nvGrpSpPr>
        <p:grpSpPr>
          <a:xfrm>
            <a:off x="533400" y="270509"/>
            <a:ext cx="8138160" cy="1188720"/>
            <a:chOff x="533400" y="240030"/>
            <a:chExt cx="8138160" cy="1188720"/>
          </a:xfrm>
        </p:grpSpPr>
        <p:sp>
          <p:nvSpPr>
            <p:cNvPr id="23" name="Rectangle 22">
              <a:extLst>
                <a:ext uri="{FF2B5EF4-FFF2-40B4-BE49-F238E27FC236}">
                  <a16:creationId xmlns:a16="http://schemas.microsoft.com/office/drawing/2014/main" id="{971374B3-FA4C-650A-A6ED-D3036DD8C10B}"/>
                </a:ext>
              </a:extLst>
            </p:cNvPr>
            <p:cNvSpPr/>
            <p:nvPr/>
          </p:nvSpPr>
          <p:spPr>
            <a:xfrm>
              <a:off x="533400" y="240030"/>
              <a:ext cx="8138160" cy="1188720"/>
            </a:xfrm>
            <a:prstGeom prst="rect">
              <a:avLst/>
            </a:prstGeom>
            <a:solidFill>
              <a:srgbClr val="F6EA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itle 3">
              <a:extLst>
                <a:ext uri="{FF2B5EF4-FFF2-40B4-BE49-F238E27FC236}">
                  <a16:creationId xmlns:a16="http://schemas.microsoft.com/office/drawing/2014/main" id="{E6DCA8F3-0FEA-CB84-B33F-3C50F40FF1F0}"/>
                </a:ext>
              </a:extLst>
            </p:cNvPr>
            <p:cNvSpPr txBox="1">
              <a:spLocks/>
            </p:cNvSpPr>
            <p:nvPr/>
          </p:nvSpPr>
          <p:spPr>
            <a:xfrm>
              <a:off x="2590800" y="303679"/>
              <a:ext cx="6019800" cy="1048871"/>
            </a:xfrm>
            <a:prstGeom prst="rect">
              <a:avLst/>
            </a:prstGeom>
            <a:solidFill>
              <a:srgbClr val="F6EA95"/>
            </a:solidFill>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pPr>
                <a:spcAft>
                  <a:spcPts val="600"/>
                </a:spcAft>
              </a:pPr>
              <a:r>
                <a:rPr lang="en-US" sz="2200" dirty="0">
                  <a:solidFill>
                    <a:schemeClr val="tx1"/>
                  </a:solidFill>
                </a:rPr>
                <a:t>successful/unsuccessful suicide</a:t>
              </a:r>
            </a:p>
            <a:p>
              <a:r>
                <a:rPr lang="en-US" sz="2200" dirty="0">
                  <a:solidFill>
                    <a:schemeClr val="tx1"/>
                  </a:solidFill>
                </a:rPr>
                <a:t>completed/failed suicide</a:t>
              </a:r>
            </a:p>
          </p:txBody>
        </p:sp>
        <p:sp>
          <p:nvSpPr>
            <p:cNvPr id="25" name="Title 3">
              <a:extLst>
                <a:ext uri="{FF2B5EF4-FFF2-40B4-BE49-F238E27FC236}">
                  <a16:creationId xmlns:a16="http://schemas.microsoft.com/office/drawing/2014/main" id="{41FD5F2F-9C8E-F359-5FD7-F1946DAF3F8F}"/>
                </a:ext>
              </a:extLst>
            </p:cNvPr>
            <p:cNvSpPr txBox="1">
              <a:spLocks/>
            </p:cNvSpPr>
            <p:nvPr/>
          </p:nvSpPr>
          <p:spPr>
            <a:xfrm>
              <a:off x="762000" y="357468"/>
              <a:ext cx="1828800" cy="995082"/>
            </a:xfrm>
            <a:prstGeom prst="rightArrowCallout">
              <a:avLst/>
            </a:prstGeom>
            <a:solidFill>
              <a:schemeClr val="bg1"/>
            </a:solidFill>
            <a:ln w="15875">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t>INSTEAD OF THIS	</a:t>
              </a:r>
            </a:p>
          </p:txBody>
        </p:sp>
      </p:grpSp>
    </p:spTree>
    <p:extLst>
      <p:ext uri="{BB962C8B-B14F-4D97-AF65-F5344CB8AC3E}">
        <p14:creationId xmlns:p14="http://schemas.microsoft.com/office/powerpoint/2010/main" val="40409448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EC5E3BB-6862-008F-ED2A-F9CCE2313022}"/>
              </a:ext>
            </a:extLst>
          </p:cNvPr>
          <p:cNvSpPr>
            <a:spLocks noGrp="1"/>
          </p:cNvSpPr>
          <p:nvPr>
            <p:ph type="dt" sz="half" idx="2"/>
          </p:nvPr>
        </p:nvSpPr>
        <p:spPr/>
        <p:txBody>
          <a:bodyPr/>
          <a:lstStyle/>
          <a:p>
            <a:r>
              <a:rPr lang="en-US" dirty="0"/>
              <a:t>August 2023</a:t>
            </a:r>
          </a:p>
        </p:txBody>
      </p:sp>
      <p:sp>
        <p:nvSpPr>
          <p:cNvPr id="16" name="Slide Number Placeholder 15">
            <a:extLst>
              <a:ext uri="{FF2B5EF4-FFF2-40B4-BE49-F238E27FC236}">
                <a16:creationId xmlns:a16="http://schemas.microsoft.com/office/drawing/2014/main" id="{7A375C6F-04E4-DC58-CC7D-91AB4A5C9FD9}"/>
              </a:ext>
            </a:extLst>
          </p:cNvPr>
          <p:cNvSpPr>
            <a:spLocks noGrp="1"/>
          </p:cNvSpPr>
          <p:nvPr>
            <p:ph type="sldNum" sz="quarter" idx="4"/>
          </p:nvPr>
        </p:nvSpPr>
        <p:spPr/>
        <p:txBody>
          <a:bodyPr/>
          <a:lstStyle/>
          <a:p>
            <a:fld id="{46E5A671-CE41-4363-A714-D97DE2A6566F}" type="slidenum">
              <a:rPr lang="en-US" smtClean="0"/>
              <a:pPr/>
              <a:t>37</a:t>
            </a:fld>
            <a:endParaRPr lang="en-US" dirty="0"/>
          </a:p>
        </p:txBody>
      </p:sp>
      <p:grpSp>
        <p:nvGrpSpPr>
          <p:cNvPr id="22" name="Group 21">
            <a:extLst>
              <a:ext uri="{FF2B5EF4-FFF2-40B4-BE49-F238E27FC236}">
                <a16:creationId xmlns:a16="http://schemas.microsoft.com/office/drawing/2014/main" id="{A89DBCAD-B3D8-E293-0EDE-68943E14B061}"/>
              </a:ext>
            </a:extLst>
          </p:cNvPr>
          <p:cNvGrpSpPr/>
          <p:nvPr/>
        </p:nvGrpSpPr>
        <p:grpSpPr>
          <a:xfrm>
            <a:off x="152400" y="285749"/>
            <a:ext cx="2658817" cy="4571999"/>
            <a:chOff x="291249" y="285749"/>
            <a:chExt cx="2658817" cy="4571999"/>
          </a:xfrm>
        </p:grpSpPr>
        <p:sp>
          <p:nvSpPr>
            <p:cNvPr id="23" name="Rectangle 22">
              <a:extLst>
                <a:ext uri="{FF2B5EF4-FFF2-40B4-BE49-F238E27FC236}">
                  <a16:creationId xmlns:a16="http://schemas.microsoft.com/office/drawing/2014/main" id="{524CA7D4-8F8F-82A9-04B3-9F3498FE44FB}"/>
                </a:ext>
              </a:extLst>
            </p:cNvPr>
            <p:cNvSpPr/>
            <p:nvPr/>
          </p:nvSpPr>
          <p:spPr>
            <a:xfrm>
              <a:off x="291249" y="285749"/>
              <a:ext cx="2658817" cy="4571999"/>
            </a:xfrm>
            <a:prstGeom prst="rect">
              <a:avLst/>
            </a:prstGeom>
            <a:solidFill>
              <a:srgbClr val="F6EA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itle 3">
              <a:extLst>
                <a:ext uri="{FF2B5EF4-FFF2-40B4-BE49-F238E27FC236}">
                  <a16:creationId xmlns:a16="http://schemas.microsoft.com/office/drawing/2014/main" id="{B460BD84-A963-9C9C-C161-CC619EC949F2}"/>
                </a:ext>
              </a:extLst>
            </p:cNvPr>
            <p:cNvSpPr txBox="1">
              <a:spLocks/>
            </p:cNvSpPr>
            <p:nvPr/>
          </p:nvSpPr>
          <p:spPr>
            <a:xfrm>
              <a:off x="377439" y="1346753"/>
              <a:ext cx="2469354" cy="1148797"/>
            </a:xfrm>
            <a:prstGeom prst="rect">
              <a:avLst/>
            </a:prstGeom>
            <a:solidFill>
              <a:srgbClr val="F6EA95"/>
            </a:solidFill>
          </p:spPr>
          <p:txBody>
            <a:bodyPr vert="horz" lIns="91440" tIns="45720" rIns="91440" bIns="45720" rtlCol="0" anchor="t">
              <a:normAutofit fontScale="97500"/>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1800" dirty="0">
                  <a:solidFill>
                    <a:schemeClr val="tx1"/>
                  </a:solidFill>
                  <a:latin typeface="Montserrat" pitchFamily="2" charset="77"/>
                </a:rPr>
                <a:t>[Name] is suicidal.</a:t>
              </a:r>
            </a:p>
          </p:txBody>
        </p:sp>
        <p:sp>
          <p:nvSpPr>
            <p:cNvPr id="25" name="Title 3">
              <a:extLst>
                <a:ext uri="{FF2B5EF4-FFF2-40B4-BE49-F238E27FC236}">
                  <a16:creationId xmlns:a16="http://schemas.microsoft.com/office/drawing/2014/main" id="{DFD7BD34-B9CE-C224-BE13-F5FEC9CEBAD8}"/>
                </a:ext>
              </a:extLst>
            </p:cNvPr>
            <p:cNvSpPr txBox="1">
              <a:spLocks/>
            </p:cNvSpPr>
            <p:nvPr/>
          </p:nvSpPr>
          <p:spPr>
            <a:xfrm>
              <a:off x="412695" y="549551"/>
              <a:ext cx="2423160" cy="685800"/>
            </a:xfrm>
            <a:prstGeom prst="downArrowCallout">
              <a:avLst/>
            </a:prstGeom>
            <a:solidFill>
              <a:schemeClr val="bg1"/>
            </a:solidFill>
            <a:ln w="15875">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t>INSTEAD OF THIS	</a:t>
              </a:r>
            </a:p>
          </p:txBody>
        </p:sp>
      </p:grpSp>
      <p:pic>
        <p:nvPicPr>
          <p:cNvPr id="13" name="Graphic 12" descr="Badge 3 with solid fill">
            <a:extLst>
              <a:ext uri="{FF2B5EF4-FFF2-40B4-BE49-F238E27FC236}">
                <a16:creationId xmlns:a16="http://schemas.microsoft.com/office/drawing/2014/main" id="{B84DC423-0511-71A4-61A9-46BDC35060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596" y="11430"/>
            <a:ext cx="502920" cy="502920"/>
          </a:xfrm>
          <a:prstGeom prst="rect">
            <a:avLst/>
          </a:prstGeom>
        </p:spPr>
      </p:pic>
    </p:spTree>
    <p:extLst>
      <p:ext uri="{BB962C8B-B14F-4D97-AF65-F5344CB8AC3E}">
        <p14:creationId xmlns:p14="http://schemas.microsoft.com/office/powerpoint/2010/main" val="31689235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EC5E3BB-6862-008F-ED2A-F9CCE2313022}"/>
              </a:ext>
            </a:extLst>
          </p:cNvPr>
          <p:cNvSpPr>
            <a:spLocks noGrp="1"/>
          </p:cNvSpPr>
          <p:nvPr>
            <p:ph type="dt" sz="half" idx="2"/>
          </p:nvPr>
        </p:nvSpPr>
        <p:spPr/>
        <p:txBody>
          <a:bodyPr/>
          <a:lstStyle/>
          <a:p>
            <a:r>
              <a:rPr lang="en-US" dirty="0"/>
              <a:t>August 2023</a:t>
            </a:r>
          </a:p>
        </p:txBody>
      </p:sp>
      <p:sp>
        <p:nvSpPr>
          <p:cNvPr id="16" name="Slide Number Placeholder 15">
            <a:extLst>
              <a:ext uri="{FF2B5EF4-FFF2-40B4-BE49-F238E27FC236}">
                <a16:creationId xmlns:a16="http://schemas.microsoft.com/office/drawing/2014/main" id="{7A375C6F-04E4-DC58-CC7D-91AB4A5C9FD9}"/>
              </a:ext>
            </a:extLst>
          </p:cNvPr>
          <p:cNvSpPr>
            <a:spLocks noGrp="1"/>
          </p:cNvSpPr>
          <p:nvPr>
            <p:ph type="sldNum" sz="quarter" idx="4"/>
          </p:nvPr>
        </p:nvSpPr>
        <p:spPr/>
        <p:txBody>
          <a:bodyPr/>
          <a:lstStyle/>
          <a:p>
            <a:fld id="{46E5A671-CE41-4363-A714-D97DE2A6566F}" type="slidenum">
              <a:rPr lang="en-US" smtClean="0"/>
              <a:pPr/>
              <a:t>38</a:t>
            </a:fld>
            <a:endParaRPr lang="en-US" dirty="0"/>
          </a:p>
        </p:txBody>
      </p:sp>
      <p:grpSp>
        <p:nvGrpSpPr>
          <p:cNvPr id="18" name="Group 17">
            <a:extLst>
              <a:ext uri="{FF2B5EF4-FFF2-40B4-BE49-F238E27FC236}">
                <a16:creationId xmlns:a16="http://schemas.microsoft.com/office/drawing/2014/main" id="{0F4D385A-D13F-863F-C9E5-0F8744AD6CC8}"/>
              </a:ext>
            </a:extLst>
          </p:cNvPr>
          <p:cNvGrpSpPr/>
          <p:nvPr/>
        </p:nvGrpSpPr>
        <p:grpSpPr>
          <a:xfrm>
            <a:off x="2895600" y="285749"/>
            <a:ext cx="3284785" cy="4572000"/>
            <a:chOff x="3029629" y="285749"/>
            <a:chExt cx="3284785" cy="4572000"/>
          </a:xfrm>
        </p:grpSpPr>
        <p:sp>
          <p:nvSpPr>
            <p:cNvPr id="19" name="Rectangle 18">
              <a:extLst>
                <a:ext uri="{FF2B5EF4-FFF2-40B4-BE49-F238E27FC236}">
                  <a16:creationId xmlns:a16="http://schemas.microsoft.com/office/drawing/2014/main" id="{CF92C21F-22F8-66FA-AB1D-6F5F6FA7D59C}"/>
                </a:ext>
              </a:extLst>
            </p:cNvPr>
            <p:cNvSpPr/>
            <p:nvPr/>
          </p:nvSpPr>
          <p:spPr>
            <a:xfrm>
              <a:off x="3029629" y="285749"/>
              <a:ext cx="3284785" cy="4572000"/>
            </a:xfrm>
            <a:prstGeom prst="rect">
              <a:avLst/>
            </a:prstGeom>
            <a:solidFill>
              <a:srgbClr val="75A74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itle 3">
              <a:extLst>
                <a:ext uri="{FF2B5EF4-FFF2-40B4-BE49-F238E27FC236}">
                  <a16:creationId xmlns:a16="http://schemas.microsoft.com/office/drawing/2014/main" id="{27C17A96-C4F1-8B7F-B511-41D8EC6661C6}"/>
                </a:ext>
              </a:extLst>
            </p:cNvPr>
            <p:cNvSpPr txBox="1">
              <a:spLocks/>
            </p:cNvSpPr>
            <p:nvPr/>
          </p:nvSpPr>
          <p:spPr>
            <a:xfrm>
              <a:off x="3147118" y="1235351"/>
              <a:ext cx="3154680" cy="2819401"/>
            </a:xfrm>
            <a:prstGeom prst="rect">
              <a:avLst/>
            </a:prstGeom>
            <a:solidFill>
              <a:srgbClr val="75A740"/>
            </a:solidFill>
          </p:spPr>
          <p:txBody>
            <a:bodyPr vert="horz" lIns="91440" tIns="45720" rIns="0" bIns="45720" rtlCol="0" anchor="ctr">
              <a:no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pPr algn="l">
                <a:lnSpc>
                  <a:spcPct val="110000"/>
                </a:lnSpc>
                <a:spcAft>
                  <a:spcPts val="600"/>
                </a:spcAft>
              </a:pPr>
              <a:r>
                <a:rPr lang="en-US" sz="1800" dirty="0">
                  <a:solidFill>
                    <a:schemeClr val="bg1"/>
                  </a:solidFill>
                  <a:latin typeface="Montserrat" pitchFamily="2" charset="77"/>
                </a:rPr>
                <a:t>[Name] is …</a:t>
              </a:r>
            </a:p>
            <a:p>
              <a:pPr marL="119063" algn="l">
                <a:lnSpc>
                  <a:spcPct val="110000"/>
                </a:lnSpc>
                <a:spcAft>
                  <a:spcPts val="1000"/>
                </a:spcAft>
              </a:pPr>
              <a:r>
                <a:rPr lang="en-US" sz="1800" b="1" dirty="0">
                  <a:solidFill>
                    <a:srgbClr val="F6EA95"/>
                  </a:solidFill>
                  <a:latin typeface="Montserrat" pitchFamily="2" charset="77"/>
                </a:rPr>
                <a:t>facing</a:t>
              </a:r>
              <a:r>
                <a:rPr lang="en-US" sz="1800" dirty="0">
                  <a:solidFill>
                    <a:schemeClr val="bg1"/>
                  </a:solidFill>
                  <a:latin typeface="Montserrat" pitchFamily="2" charset="77"/>
                </a:rPr>
                <a:t> suicide</a:t>
              </a:r>
            </a:p>
            <a:p>
              <a:pPr marL="119063" algn="l">
                <a:lnSpc>
                  <a:spcPct val="110000"/>
                </a:lnSpc>
                <a:spcAft>
                  <a:spcPts val="1000"/>
                </a:spcAft>
              </a:pPr>
              <a:r>
                <a:rPr lang="en-US" sz="1800" b="1" dirty="0">
                  <a:solidFill>
                    <a:srgbClr val="F6EA95"/>
                  </a:solidFill>
                  <a:latin typeface="Montserrat" pitchFamily="2" charset="77"/>
                </a:rPr>
                <a:t>is thinking of </a:t>
              </a:r>
              <a:r>
                <a:rPr lang="en-US" sz="1800" dirty="0">
                  <a:solidFill>
                    <a:schemeClr val="bg1"/>
                  </a:solidFill>
                  <a:latin typeface="Montserrat" pitchFamily="2" charset="77"/>
                </a:rPr>
                <a:t>suicide</a:t>
              </a:r>
            </a:p>
            <a:p>
              <a:pPr marL="119063" algn="l">
                <a:lnSpc>
                  <a:spcPct val="110000"/>
                </a:lnSpc>
                <a:spcAft>
                  <a:spcPts val="1000"/>
                </a:spcAft>
              </a:pPr>
              <a:r>
                <a:rPr lang="en-US" sz="1800" b="1" dirty="0">
                  <a:solidFill>
                    <a:srgbClr val="F6EA95"/>
                  </a:solidFill>
                  <a:latin typeface="Montserrat" pitchFamily="2" charset="77"/>
                </a:rPr>
                <a:t>has suffered </a:t>
              </a:r>
              <a:r>
                <a:rPr lang="en-US" sz="1800" dirty="0">
                  <a:solidFill>
                    <a:schemeClr val="bg1"/>
                  </a:solidFill>
                  <a:latin typeface="Montserrat" pitchFamily="2" charset="77"/>
                </a:rPr>
                <a:t>suicidal thoughts</a:t>
              </a:r>
            </a:p>
            <a:p>
              <a:pPr marL="119063" algn="l">
                <a:lnSpc>
                  <a:spcPct val="110000"/>
                </a:lnSpc>
              </a:pPr>
              <a:r>
                <a:rPr lang="en-US" sz="1800" b="1" dirty="0">
                  <a:solidFill>
                    <a:srgbClr val="F6EA95"/>
                  </a:solidFill>
                  <a:latin typeface="Montserrat" pitchFamily="2" charset="77"/>
                </a:rPr>
                <a:t>has experienced </a:t>
              </a:r>
              <a:r>
                <a:rPr lang="en-US" sz="1800" dirty="0">
                  <a:solidFill>
                    <a:schemeClr val="bg1"/>
                  </a:solidFill>
                  <a:latin typeface="Montserrat" pitchFamily="2" charset="77"/>
                </a:rPr>
                <a:t>suicidal thoughts</a:t>
              </a:r>
            </a:p>
            <a:p>
              <a:endParaRPr lang="en-US" sz="2000" dirty="0"/>
            </a:p>
          </p:txBody>
        </p:sp>
        <p:sp>
          <p:nvSpPr>
            <p:cNvPr id="21" name="Title 3">
              <a:extLst>
                <a:ext uri="{FF2B5EF4-FFF2-40B4-BE49-F238E27FC236}">
                  <a16:creationId xmlns:a16="http://schemas.microsoft.com/office/drawing/2014/main" id="{54CA0617-8333-9E3A-6BC3-8AA2874EDF39}"/>
                </a:ext>
              </a:extLst>
            </p:cNvPr>
            <p:cNvSpPr txBox="1">
              <a:spLocks/>
            </p:cNvSpPr>
            <p:nvPr/>
          </p:nvSpPr>
          <p:spPr>
            <a:xfrm>
              <a:off x="3205619" y="559073"/>
              <a:ext cx="2872011" cy="685800"/>
            </a:xfrm>
            <a:prstGeom prst="downArrowCallout">
              <a:avLst/>
            </a:prstGeom>
            <a:solidFill>
              <a:schemeClr val="bg1"/>
            </a:solidFill>
            <a:ln w="15875">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t>SAY THIS	</a:t>
              </a:r>
            </a:p>
          </p:txBody>
        </p:sp>
      </p:grpSp>
      <p:grpSp>
        <p:nvGrpSpPr>
          <p:cNvPr id="22" name="Group 21">
            <a:extLst>
              <a:ext uri="{FF2B5EF4-FFF2-40B4-BE49-F238E27FC236}">
                <a16:creationId xmlns:a16="http://schemas.microsoft.com/office/drawing/2014/main" id="{A89DBCAD-B3D8-E293-0EDE-68943E14B061}"/>
              </a:ext>
            </a:extLst>
          </p:cNvPr>
          <p:cNvGrpSpPr/>
          <p:nvPr/>
        </p:nvGrpSpPr>
        <p:grpSpPr>
          <a:xfrm>
            <a:off x="152400" y="285749"/>
            <a:ext cx="2658817" cy="4571999"/>
            <a:chOff x="291249" y="285749"/>
            <a:chExt cx="2658817" cy="4571999"/>
          </a:xfrm>
        </p:grpSpPr>
        <p:sp>
          <p:nvSpPr>
            <p:cNvPr id="23" name="Rectangle 22">
              <a:extLst>
                <a:ext uri="{FF2B5EF4-FFF2-40B4-BE49-F238E27FC236}">
                  <a16:creationId xmlns:a16="http://schemas.microsoft.com/office/drawing/2014/main" id="{524CA7D4-8F8F-82A9-04B3-9F3498FE44FB}"/>
                </a:ext>
              </a:extLst>
            </p:cNvPr>
            <p:cNvSpPr/>
            <p:nvPr/>
          </p:nvSpPr>
          <p:spPr>
            <a:xfrm>
              <a:off x="291249" y="285749"/>
              <a:ext cx="2658817" cy="4571999"/>
            </a:xfrm>
            <a:prstGeom prst="rect">
              <a:avLst/>
            </a:prstGeom>
            <a:solidFill>
              <a:srgbClr val="F6EA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itle 3">
              <a:extLst>
                <a:ext uri="{FF2B5EF4-FFF2-40B4-BE49-F238E27FC236}">
                  <a16:creationId xmlns:a16="http://schemas.microsoft.com/office/drawing/2014/main" id="{B460BD84-A963-9C9C-C161-CC619EC949F2}"/>
                </a:ext>
              </a:extLst>
            </p:cNvPr>
            <p:cNvSpPr txBox="1">
              <a:spLocks/>
            </p:cNvSpPr>
            <p:nvPr/>
          </p:nvSpPr>
          <p:spPr>
            <a:xfrm>
              <a:off x="377439" y="1346753"/>
              <a:ext cx="2469354" cy="1148797"/>
            </a:xfrm>
            <a:prstGeom prst="rect">
              <a:avLst/>
            </a:prstGeom>
            <a:solidFill>
              <a:srgbClr val="F6EA95"/>
            </a:solidFill>
          </p:spPr>
          <p:txBody>
            <a:bodyPr vert="horz" lIns="91440" tIns="45720" rIns="91440" bIns="45720" rtlCol="0" anchor="t">
              <a:normAutofit fontScale="97500"/>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1800" dirty="0">
                  <a:solidFill>
                    <a:schemeClr val="tx1"/>
                  </a:solidFill>
                  <a:latin typeface="Montserrat" pitchFamily="2" charset="77"/>
                </a:rPr>
                <a:t>[Name] is suicidal.</a:t>
              </a:r>
            </a:p>
          </p:txBody>
        </p:sp>
        <p:sp>
          <p:nvSpPr>
            <p:cNvPr id="25" name="Title 3">
              <a:extLst>
                <a:ext uri="{FF2B5EF4-FFF2-40B4-BE49-F238E27FC236}">
                  <a16:creationId xmlns:a16="http://schemas.microsoft.com/office/drawing/2014/main" id="{DFD7BD34-B9CE-C224-BE13-F5FEC9CEBAD8}"/>
                </a:ext>
              </a:extLst>
            </p:cNvPr>
            <p:cNvSpPr txBox="1">
              <a:spLocks/>
            </p:cNvSpPr>
            <p:nvPr/>
          </p:nvSpPr>
          <p:spPr>
            <a:xfrm>
              <a:off x="412695" y="549551"/>
              <a:ext cx="2423160" cy="685800"/>
            </a:xfrm>
            <a:prstGeom prst="downArrowCallout">
              <a:avLst/>
            </a:prstGeom>
            <a:solidFill>
              <a:schemeClr val="bg1"/>
            </a:solidFill>
            <a:ln w="15875">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t>INSTEAD OF THIS	</a:t>
              </a:r>
            </a:p>
          </p:txBody>
        </p:sp>
      </p:grpSp>
      <p:pic>
        <p:nvPicPr>
          <p:cNvPr id="13" name="Graphic 12" descr="Badge 3 with solid fill">
            <a:extLst>
              <a:ext uri="{FF2B5EF4-FFF2-40B4-BE49-F238E27FC236}">
                <a16:creationId xmlns:a16="http://schemas.microsoft.com/office/drawing/2014/main" id="{B84DC423-0511-71A4-61A9-46BDC35060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596" y="11430"/>
            <a:ext cx="502920" cy="502920"/>
          </a:xfrm>
          <a:prstGeom prst="rect">
            <a:avLst/>
          </a:prstGeom>
        </p:spPr>
      </p:pic>
    </p:spTree>
    <p:extLst>
      <p:ext uri="{BB962C8B-B14F-4D97-AF65-F5344CB8AC3E}">
        <p14:creationId xmlns:p14="http://schemas.microsoft.com/office/powerpoint/2010/main" val="39506800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62021C8-259C-EB71-66E0-5EA8A3059045}"/>
              </a:ext>
            </a:extLst>
          </p:cNvPr>
          <p:cNvGrpSpPr/>
          <p:nvPr/>
        </p:nvGrpSpPr>
        <p:grpSpPr>
          <a:xfrm>
            <a:off x="6248400" y="285750"/>
            <a:ext cx="2754332" cy="4571998"/>
            <a:chOff x="6248400" y="285750"/>
            <a:chExt cx="2754332" cy="4571998"/>
          </a:xfrm>
        </p:grpSpPr>
        <p:sp>
          <p:nvSpPr>
            <p:cNvPr id="3" name="Rectangle 2">
              <a:extLst>
                <a:ext uri="{FF2B5EF4-FFF2-40B4-BE49-F238E27FC236}">
                  <a16:creationId xmlns:a16="http://schemas.microsoft.com/office/drawing/2014/main" id="{A99A1667-A265-AD57-1135-2CB0F9B1E908}"/>
                </a:ext>
              </a:extLst>
            </p:cNvPr>
            <p:cNvSpPr/>
            <p:nvPr/>
          </p:nvSpPr>
          <p:spPr>
            <a:xfrm>
              <a:off x="6248400" y="285750"/>
              <a:ext cx="2754332" cy="4571998"/>
            </a:xfrm>
            <a:prstGeom prst="rect">
              <a:avLst/>
            </a:prstGeom>
            <a:solidFill>
              <a:srgbClr val="9776B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itle 3">
              <a:extLst>
                <a:ext uri="{FF2B5EF4-FFF2-40B4-BE49-F238E27FC236}">
                  <a16:creationId xmlns:a16="http://schemas.microsoft.com/office/drawing/2014/main" id="{7A7A8127-944F-97F8-1439-050BCDB0017D}"/>
                </a:ext>
              </a:extLst>
            </p:cNvPr>
            <p:cNvSpPr txBox="1">
              <a:spLocks/>
            </p:cNvSpPr>
            <p:nvPr/>
          </p:nvSpPr>
          <p:spPr>
            <a:xfrm>
              <a:off x="6495170" y="1249428"/>
              <a:ext cx="2353918" cy="2906785"/>
            </a:xfrm>
            <a:prstGeom prst="rect">
              <a:avLst/>
            </a:prstGeom>
            <a:solidFill>
              <a:srgbClr val="9776BF"/>
            </a:solidFill>
          </p:spPr>
          <p:txBody>
            <a:bodyPr vert="horz" lIns="91440" tIns="45720" rIns="91440" bIns="45720" rtlCol="0" anchor="t">
              <a:no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pPr>
                <a:lnSpc>
                  <a:spcPct val="110000"/>
                </a:lnSpc>
              </a:pPr>
              <a:r>
                <a:rPr lang="en-US" sz="1800" dirty="0">
                  <a:solidFill>
                    <a:schemeClr val="bg1"/>
                  </a:solidFill>
                  <a:latin typeface="Montserrat" pitchFamily="2" charset="77"/>
                </a:rPr>
                <a:t>No one wants to be </a:t>
              </a:r>
              <a:r>
                <a:rPr lang="en-US" sz="1800" dirty="0">
                  <a:solidFill>
                    <a:srgbClr val="FFED5E"/>
                  </a:solidFill>
                  <a:latin typeface="Montserrat" pitchFamily="2" charset="77"/>
                </a:rPr>
                <a:t>defined by </a:t>
              </a:r>
              <a:r>
                <a:rPr lang="en-US" sz="1800" dirty="0">
                  <a:solidFill>
                    <a:schemeClr val="bg1"/>
                  </a:solidFill>
                  <a:latin typeface="Montserrat" pitchFamily="2" charset="77"/>
                </a:rPr>
                <a:t>their experience with suicide. </a:t>
              </a:r>
              <a:r>
                <a:rPr lang="en-US" sz="1800" dirty="0">
                  <a:solidFill>
                    <a:srgbClr val="FFED5E"/>
                  </a:solidFill>
                  <a:latin typeface="Montserrat" pitchFamily="2" charset="77"/>
                </a:rPr>
                <a:t>The person is more than their suicidal thoughts</a:t>
              </a:r>
              <a:r>
                <a:rPr lang="en-US" sz="1800" dirty="0">
                  <a:solidFill>
                    <a:schemeClr val="bg1"/>
                  </a:solidFill>
                  <a:latin typeface="Montserrat" pitchFamily="2" charset="77"/>
                </a:rPr>
                <a:t>.</a:t>
              </a:r>
            </a:p>
          </p:txBody>
        </p:sp>
        <p:sp>
          <p:nvSpPr>
            <p:cNvPr id="9" name="Title 3">
              <a:extLst>
                <a:ext uri="{FF2B5EF4-FFF2-40B4-BE49-F238E27FC236}">
                  <a16:creationId xmlns:a16="http://schemas.microsoft.com/office/drawing/2014/main" id="{A06BED6C-090B-68DB-72D4-833C85E5479B}"/>
                </a:ext>
              </a:extLst>
            </p:cNvPr>
            <p:cNvSpPr txBox="1">
              <a:spLocks/>
            </p:cNvSpPr>
            <p:nvPr/>
          </p:nvSpPr>
          <p:spPr>
            <a:xfrm>
              <a:off x="6416703" y="3894072"/>
              <a:ext cx="2468880" cy="735078"/>
            </a:xfrm>
            <a:prstGeom prst="upArrowCallout">
              <a:avLst/>
            </a:prstGeom>
            <a:solidFill>
              <a:schemeClr val="bg1"/>
            </a:solidFill>
            <a:ln w="15875">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t>WHY</a:t>
              </a:r>
            </a:p>
          </p:txBody>
        </p:sp>
      </p:grpSp>
      <p:sp>
        <p:nvSpPr>
          <p:cNvPr id="4" name="Date Placeholder 3">
            <a:extLst>
              <a:ext uri="{FF2B5EF4-FFF2-40B4-BE49-F238E27FC236}">
                <a16:creationId xmlns:a16="http://schemas.microsoft.com/office/drawing/2014/main" id="{0EC5E3BB-6862-008F-ED2A-F9CCE2313022}"/>
              </a:ext>
            </a:extLst>
          </p:cNvPr>
          <p:cNvSpPr>
            <a:spLocks noGrp="1"/>
          </p:cNvSpPr>
          <p:nvPr>
            <p:ph type="dt" sz="half" idx="2"/>
          </p:nvPr>
        </p:nvSpPr>
        <p:spPr/>
        <p:txBody>
          <a:bodyPr/>
          <a:lstStyle/>
          <a:p>
            <a:r>
              <a:rPr lang="en-US" dirty="0"/>
              <a:t>August 2023</a:t>
            </a:r>
          </a:p>
        </p:txBody>
      </p:sp>
      <p:sp>
        <p:nvSpPr>
          <p:cNvPr id="16" name="Slide Number Placeholder 15">
            <a:extLst>
              <a:ext uri="{FF2B5EF4-FFF2-40B4-BE49-F238E27FC236}">
                <a16:creationId xmlns:a16="http://schemas.microsoft.com/office/drawing/2014/main" id="{7A375C6F-04E4-DC58-CC7D-91AB4A5C9FD9}"/>
              </a:ext>
            </a:extLst>
          </p:cNvPr>
          <p:cNvSpPr>
            <a:spLocks noGrp="1"/>
          </p:cNvSpPr>
          <p:nvPr>
            <p:ph type="sldNum" sz="quarter" idx="4"/>
          </p:nvPr>
        </p:nvSpPr>
        <p:spPr/>
        <p:txBody>
          <a:bodyPr/>
          <a:lstStyle/>
          <a:p>
            <a:fld id="{46E5A671-CE41-4363-A714-D97DE2A6566F}" type="slidenum">
              <a:rPr lang="en-US" smtClean="0"/>
              <a:pPr/>
              <a:t>39</a:t>
            </a:fld>
            <a:endParaRPr lang="en-US" dirty="0"/>
          </a:p>
        </p:txBody>
      </p:sp>
      <p:grpSp>
        <p:nvGrpSpPr>
          <p:cNvPr id="18" name="Group 17">
            <a:extLst>
              <a:ext uri="{FF2B5EF4-FFF2-40B4-BE49-F238E27FC236}">
                <a16:creationId xmlns:a16="http://schemas.microsoft.com/office/drawing/2014/main" id="{0F4D385A-D13F-863F-C9E5-0F8744AD6CC8}"/>
              </a:ext>
            </a:extLst>
          </p:cNvPr>
          <p:cNvGrpSpPr/>
          <p:nvPr/>
        </p:nvGrpSpPr>
        <p:grpSpPr>
          <a:xfrm>
            <a:off x="2895600" y="285749"/>
            <a:ext cx="3284785" cy="4572000"/>
            <a:chOff x="3029629" y="285749"/>
            <a:chExt cx="3284785" cy="4572000"/>
          </a:xfrm>
        </p:grpSpPr>
        <p:sp>
          <p:nvSpPr>
            <p:cNvPr id="19" name="Rectangle 18">
              <a:extLst>
                <a:ext uri="{FF2B5EF4-FFF2-40B4-BE49-F238E27FC236}">
                  <a16:creationId xmlns:a16="http://schemas.microsoft.com/office/drawing/2014/main" id="{CF92C21F-22F8-66FA-AB1D-6F5F6FA7D59C}"/>
                </a:ext>
              </a:extLst>
            </p:cNvPr>
            <p:cNvSpPr/>
            <p:nvPr/>
          </p:nvSpPr>
          <p:spPr>
            <a:xfrm>
              <a:off x="3029629" y="285749"/>
              <a:ext cx="3284785" cy="4572000"/>
            </a:xfrm>
            <a:prstGeom prst="rect">
              <a:avLst/>
            </a:prstGeom>
            <a:solidFill>
              <a:srgbClr val="75A74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itle 3">
              <a:extLst>
                <a:ext uri="{FF2B5EF4-FFF2-40B4-BE49-F238E27FC236}">
                  <a16:creationId xmlns:a16="http://schemas.microsoft.com/office/drawing/2014/main" id="{27C17A96-C4F1-8B7F-B511-41D8EC6661C6}"/>
                </a:ext>
              </a:extLst>
            </p:cNvPr>
            <p:cNvSpPr txBox="1">
              <a:spLocks/>
            </p:cNvSpPr>
            <p:nvPr/>
          </p:nvSpPr>
          <p:spPr>
            <a:xfrm>
              <a:off x="3147118" y="1235351"/>
              <a:ext cx="3154680" cy="2819401"/>
            </a:xfrm>
            <a:prstGeom prst="rect">
              <a:avLst/>
            </a:prstGeom>
            <a:solidFill>
              <a:srgbClr val="75A740"/>
            </a:solidFill>
          </p:spPr>
          <p:txBody>
            <a:bodyPr vert="horz" lIns="91440" tIns="45720" rIns="0" bIns="45720" rtlCol="0" anchor="ctr">
              <a:no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pPr algn="l">
                <a:lnSpc>
                  <a:spcPct val="110000"/>
                </a:lnSpc>
                <a:spcAft>
                  <a:spcPts val="600"/>
                </a:spcAft>
              </a:pPr>
              <a:r>
                <a:rPr lang="en-US" sz="1800" dirty="0">
                  <a:solidFill>
                    <a:schemeClr val="bg1"/>
                  </a:solidFill>
                  <a:latin typeface="Montserrat" pitchFamily="2" charset="77"/>
                </a:rPr>
                <a:t>[Name] is …</a:t>
              </a:r>
            </a:p>
            <a:p>
              <a:pPr marL="119063" algn="l">
                <a:lnSpc>
                  <a:spcPct val="110000"/>
                </a:lnSpc>
                <a:spcAft>
                  <a:spcPts val="1000"/>
                </a:spcAft>
              </a:pPr>
              <a:r>
                <a:rPr lang="en-US" sz="1800" b="1" dirty="0">
                  <a:solidFill>
                    <a:srgbClr val="F6EA95"/>
                  </a:solidFill>
                  <a:latin typeface="Montserrat" pitchFamily="2" charset="77"/>
                </a:rPr>
                <a:t>facing</a:t>
              </a:r>
              <a:r>
                <a:rPr lang="en-US" sz="1800" dirty="0">
                  <a:solidFill>
                    <a:schemeClr val="bg1"/>
                  </a:solidFill>
                  <a:latin typeface="Montserrat" pitchFamily="2" charset="77"/>
                </a:rPr>
                <a:t> suicide</a:t>
              </a:r>
            </a:p>
            <a:p>
              <a:pPr marL="119063" algn="l">
                <a:lnSpc>
                  <a:spcPct val="110000"/>
                </a:lnSpc>
                <a:spcAft>
                  <a:spcPts val="1000"/>
                </a:spcAft>
              </a:pPr>
              <a:r>
                <a:rPr lang="en-US" sz="1800" b="1" dirty="0">
                  <a:solidFill>
                    <a:srgbClr val="F6EA95"/>
                  </a:solidFill>
                  <a:latin typeface="Montserrat" pitchFamily="2" charset="77"/>
                </a:rPr>
                <a:t>is thinking of </a:t>
              </a:r>
              <a:r>
                <a:rPr lang="en-US" sz="1800" dirty="0">
                  <a:solidFill>
                    <a:schemeClr val="bg1"/>
                  </a:solidFill>
                  <a:latin typeface="Montserrat" pitchFamily="2" charset="77"/>
                </a:rPr>
                <a:t>suicide</a:t>
              </a:r>
            </a:p>
            <a:p>
              <a:pPr marL="119063" algn="l">
                <a:lnSpc>
                  <a:spcPct val="110000"/>
                </a:lnSpc>
                <a:spcAft>
                  <a:spcPts val="1000"/>
                </a:spcAft>
              </a:pPr>
              <a:r>
                <a:rPr lang="en-US" sz="1800" b="1" dirty="0">
                  <a:solidFill>
                    <a:srgbClr val="F6EA95"/>
                  </a:solidFill>
                  <a:latin typeface="Montserrat" pitchFamily="2" charset="77"/>
                </a:rPr>
                <a:t>has suffered </a:t>
              </a:r>
              <a:r>
                <a:rPr lang="en-US" sz="1800" dirty="0">
                  <a:solidFill>
                    <a:schemeClr val="bg1"/>
                  </a:solidFill>
                  <a:latin typeface="Montserrat" pitchFamily="2" charset="77"/>
                </a:rPr>
                <a:t>suicidal thoughts</a:t>
              </a:r>
            </a:p>
            <a:p>
              <a:pPr marL="119063" algn="l">
                <a:lnSpc>
                  <a:spcPct val="110000"/>
                </a:lnSpc>
              </a:pPr>
              <a:r>
                <a:rPr lang="en-US" sz="1800" b="1" dirty="0">
                  <a:solidFill>
                    <a:srgbClr val="F6EA95"/>
                  </a:solidFill>
                  <a:latin typeface="Montserrat" pitchFamily="2" charset="77"/>
                </a:rPr>
                <a:t>has experienced </a:t>
              </a:r>
              <a:r>
                <a:rPr lang="en-US" sz="1800" dirty="0">
                  <a:solidFill>
                    <a:schemeClr val="bg1"/>
                  </a:solidFill>
                  <a:latin typeface="Montserrat" pitchFamily="2" charset="77"/>
                </a:rPr>
                <a:t>suicidal thoughts</a:t>
              </a:r>
            </a:p>
            <a:p>
              <a:endParaRPr lang="en-US" sz="2000" dirty="0"/>
            </a:p>
          </p:txBody>
        </p:sp>
        <p:sp>
          <p:nvSpPr>
            <p:cNvPr id="21" name="Title 3">
              <a:extLst>
                <a:ext uri="{FF2B5EF4-FFF2-40B4-BE49-F238E27FC236}">
                  <a16:creationId xmlns:a16="http://schemas.microsoft.com/office/drawing/2014/main" id="{54CA0617-8333-9E3A-6BC3-8AA2874EDF39}"/>
                </a:ext>
              </a:extLst>
            </p:cNvPr>
            <p:cNvSpPr txBox="1">
              <a:spLocks/>
            </p:cNvSpPr>
            <p:nvPr/>
          </p:nvSpPr>
          <p:spPr>
            <a:xfrm>
              <a:off x="3205619" y="559073"/>
              <a:ext cx="2872011" cy="685800"/>
            </a:xfrm>
            <a:prstGeom prst="downArrowCallout">
              <a:avLst/>
            </a:prstGeom>
            <a:solidFill>
              <a:schemeClr val="bg1"/>
            </a:solidFill>
            <a:ln w="15875">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t>SAY THIS	</a:t>
              </a:r>
            </a:p>
          </p:txBody>
        </p:sp>
      </p:grpSp>
      <p:grpSp>
        <p:nvGrpSpPr>
          <p:cNvPr id="22" name="Group 21">
            <a:extLst>
              <a:ext uri="{FF2B5EF4-FFF2-40B4-BE49-F238E27FC236}">
                <a16:creationId xmlns:a16="http://schemas.microsoft.com/office/drawing/2014/main" id="{A89DBCAD-B3D8-E293-0EDE-68943E14B061}"/>
              </a:ext>
            </a:extLst>
          </p:cNvPr>
          <p:cNvGrpSpPr/>
          <p:nvPr/>
        </p:nvGrpSpPr>
        <p:grpSpPr>
          <a:xfrm>
            <a:off x="152400" y="285749"/>
            <a:ext cx="2658817" cy="4571999"/>
            <a:chOff x="291249" y="285749"/>
            <a:chExt cx="2658817" cy="4571999"/>
          </a:xfrm>
        </p:grpSpPr>
        <p:sp>
          <p:nvSpPr>
            <p:cNvPr id="23" name="Rectangle 22">
              <a:extLst>
                <a:ext uri="{FF2B5EF4-FFF2-40B4-BE49-F238E27FC236}">
                  <a16:creationId xmlns:a16="http://schemas.microsoft.com/office/drawing/2014/main" id="{524CA7D4-8F8F-82A9-04B3-9F3498FE44FB}"/>
                </a:ext>
              </a:extLst>
            </p:cNvPr>
            <p:cNvSpPr/>
            <p:nvPr/>
          </p:nvSpPr>
          <p:spPr>
            <a:xfrm>
              <a:off x="291249" y="285749"/>
              <a:ext cx="2658817" cy="4571999"/>
            </a:xfrm>
            <a:prstGeom prst="rect">
              <a:avLst/>
            </a:prstGeom>
            <a:solidFill>
              <a:srgbClr val="F6EA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itle 3">
              <a:extLst>
                <a:ext uri="{FF2B5EF4-FFF2-40B4-BE49-F238E27FC236}">
                  <a16:creationId xmlns:a16="http://schemas.microsoft.com/office/drawing/2014/main" id="{B460BD84-A963-9C9C-C161-CC619EC949F2}"/>
                </a:ext>
              </a:extLst>
            </p:cNvPr>
            <p:cNvSpPr txBox="1">
              <a:spLocks/>
            </p:cNvSpPr>
            <p:nvPr/>
          </p:nvSpPr>
          <p:spPr>
            <a:xfrm>
              <a:off x="377439" y="1346753"/>
              <a:ext cx="2469354" cy="1148797"/>
            </a:xfrm>
            <a:prstGeom prst="rect">
              <a:avLst/>
            </a:prstGeom>
            <a:solidFill>
              <a:srgbClr val="F6EA95"/>
            </a:solidFill>
          </p:spPr>
          <p:txBody>
            <a:bodyPr vert="horz" lIns="91440" tIns="45720" rIns="91440" bIns="45720" rtlCol="0" anchor="t">
              <a:normAutofit fontScale="97500"/>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1800" dirty="0">
                  <a:solidFill>
                    <a:schemeClr val="tx1"/>
                  </a:solidFill>
                  <a:latin typeface="Montserrat" pitchFamily="2" charset="77"/>
                </a:rPr>
                <a:t>[Name] is suicidal.</a:t>
              </a:r>
            </a:p>
          </p:txBody>
        </p:sp>
        <p:sp>
          <p:nvSpPr>
            <p:cNvPr id="25" name="Title 3">
              <a:extLst>
                <a:ext uri="{FF2B5EF4-FFF2-40B4-BE49-F238E27FC236}">
                  <a16:creationId xmlns:a16="http://schemas.microsoft.com/office/drawing/2014/main" id="{DFD7BD34-B9CE-C224-BE13-F5FEC9CEBAD8}"/>
                </a:ext>
              </a:extLst>
            </p:cNvPr>
            <p:cNvSpPr txBox="1">
              <a:spLocks/>
            </p:cNvSpPr>
            <p:nvPr/>
          </p:nvSpPr>
          <p:spPr>
            <a:xfrm>
              <a:off x="412695" y="549551"/>
              <a:ext cx="2423160" cy="685800"/>
            </a:xfrm>
            <a:prstGeom prst="downArrowCallout">
              <a:avLst/>
            </a:prstGeom>
            <a:solidFill>
              <a:schemeClr val="bg1"/>
            </a:solidFill>
            <a:ln w="15875">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t>INSTEAD OF THIS	</a:t>
              </a:r>
            </a:p>
          </p:txBody>
        </p:sp>
      </p:grpSp>
      <p:pic>
        <p:nvPicPr>
          <p:cNvPr id="13" name="Graphic 12" descr="Badge 3 with solid fill">
            <a:extLst>
              <a:ext uri="{FF2B5EF4-FFF2-40B4-BE49-F238E27FC236}">
                <a16:creationId xmlns:a16="http://schemas.microsoft.com/office/drawing/2014/main" id="{B84DC423-0511-71A4-61A9-46BDC35060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596" y="11430"/>
            <a:ext cx="502920" cy="502920"/>
          </a:xfrm>
          <a:prstGeom prst="rect">
            <a:avLst/>
          </a:prstGeom>
        </p:spPr>
      </p:pic>
    </p:spTree>
    <p:extLst>
      <p:ext uri="{BB962C8B-B14F-4D97-AF65-F5344CB8AC3E}">
        <p14:creationId xmlns:p14="http://schemas.microsoft.com/office/powerpoint/2010/main" val="954547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rainbow colored rainbow in the sky&#10;&#10;Description automatically generated">
            <a:extLst>
              <a:ext uri="{FF2B5EF4-FFF2-40B4-BE49-F238E27FC236}">
                <a16:creationId xmlns:a16="http://schemas.microsoft.com/office/drawing/2014/main" id="{E75E6E31-B8D9-39C8-7C9F-AABE440F7DDF}"/>
              </a:ext>
            </a:extLst>
          </p:cNvPr>
          <p:cNvPicPr>
            <a:picLocks noChangeAspect="1"/>
          </p:cNvPicPr>
          <p:nvPr/>
        </p:nvPicPr>
        <p:blipFill rotWithShape="1">
          <a:blip r:embed="rId3">
            <a:alphaModFix amt="74000"/>
            <a:extLst>
              <a:ext uri="{28A0092B-C50C-407E-A947-70E740481C1C}">
                <a14:useLocalDpi xmlns:a14="http://schemas.microsoft.com/office/drawing/2010/main" val="0"/>
              </a:ext>
            </a:extLst>
          </a:blip>
          <a:srcRect r="206" b="2"/>
          <a:stretch/>
        </p:blipFill>
        <p:spPr>
          <a:xfrm>
            <a:off x="20" y="10"/>
            <a:ext cx="9143980" cy="5143490"/>
          </a:xfrm>
          <a:prstGeom prst="rect">
            <a:avLst/>
          </a:prstGeom>
          <a:noFill/>
        </p:spPr>
      </p:pic>
      <p:sp>
        <p:nvSpPr>
          <p:cNvPr id="2" name="Date Placeholder 1" hidden="1">
            <a:extLst>
              <a:ext uri="{FF2B5EF4-FFF2-40B4-BE49-F238E27FC236}">
                <a16:creationId xmlns:a16="http://schemas.microsoft.com/office/drawing/2014/main" id="{5528D41C-11E8-E9C0-6D8D-B7BBD1DDE87F}"/>
              </a:ext>
            </a:extLst>
          </p:cNvPr>
          <p:cNvSpPr>
            <a:spLocks noGrp="1"/>
          </p:cNvSpPr>
          <p:nvPr>
            <p:ph type="dt" sz="half" idx="10"/>
          </p:nvPr>
        </p:nvSpPr>
        <p:spPr/>
        <p:txBody>
          <a:bodyPr/>
          <a:lstStyle/>
          <a:p>
            <a:pPr>
              <a:spcAft>
                <a:spcPts val="600"/>
              </a:spcAft>
            </a:pPr>
            <a:r>
              <a:rPr lang="en-US" dirty="0"/>
              <a:t>August 2023</a:t>
            </a:r>
          </a:p>
        </p:txBody>
      </p:sp>
      <p:sp>
        <p:nvSpPr>
          <p:cNvPr id="4" name="Slide Number Placeholder 3" hidden="1">
            <a:extLst>
              <a:ext uri="{FF2B5EF4-FFF2-40B4-BE49-F238E27FC236}">
                <a16:creationId xmlns:a16="http://schemas.microsoft.com/office/drawing/2014/main" id="{F089D00C-FE95-E8B7-4675-F6F6EFBEA874}"/>
              </a:ext>
            </a:extLst>
          </p:cNvPr>
          <p:cNvSpPr>
            <a:spLocks noGrp="1"/>
          </p:cNvSpPr>
          <p:nvPr>
            <p:ph type="sldNum" sz="quarter" idx="12"/>
          </p:nvPr>
        </p:nvSpPr>
        <p:spPr/>
        <p:txBody>
          <a:bodyPr/>
          <a:lstStyle/>
          <a:p>
            <a:pPr>
              <a:spcAft>
                <a:spcPts val="600"/>
              </a:spcAft>
            </a:pPr>
            <a:fld id="{22505EDC-36CB-4132-968B-5D22EB20F148}" type="slidenum">
              <a:rPr lang="en-US" smtClean="0"/>
              <a:pPr>
                <a:spcAft>
                  <a:spcPts val="600"/>
                </a:spcAft>
              </a:pPr>
              <a:t>4</a:t>
            </a:fld>
            <a:endParaRPr lang="en-US" dirty="0"/>
          </a:p>
        </p:txBody>
      </p:sp>
      <p:sp>
        <p:nvSpPr>
          <p:cNvPr id="14" name="Title 13">
            <a:extLst>
              <a:ext uri="{FF2B5EF4-FFF2-40B4-BE49-F238E27FC236}">
                <a16:creationId xmlns:a16="http://schemas.microsoft.com/office/drawing/2014/main" id="{295B50B1-3E60-2224-7F83-CCEE68C8A903}"/>
              </a:ext>
            </a:extLst>
          </p:cNvPr>
          <p:cNvSpPr txBox="1">
            <a:spLocks noGrp="1"/>
          </p:cNvSpPr>
          <p:nvPr>
            <p:ph type="title"/>
          </p:nvPr>
        </p:nvSpPr>
        <p:spPr>
          <a:xfrm>
            <a:off x="2133600" y="1276350"/>
            <a:ext cx="4876800" cy="2990850"/>
          </a:xfrm>
          <a:prstGeom prst="roundRect">
            <a:avLst/>
          </a:prstGeom>
          <a:solidFill>
            <a:schemeClr val="bg1"/>
          </a:solidFill>
        </p:spPr>
        <p:txBody>
          <a:bodyPr wrap="square" tIns="91440" bIns="91440">
            <a:noAutofit/>
          </a:bodyPr>
          <a:lstStyle/>
          <a:p>
            <a:pPr marL="0" marR="0" lvl="0" indent="0" algn="l" defTabSz="914400" rtl="0" eaLnBrk="1" fontAlgn="auto" latinLnBrk="0" hangingPunct="1">
              <a:lnSpc>
                <a:spcPct val="100000"/>
              </a:lnSpc>
              <a:spcAft>
                <a:spcPts val="1200"/>
              </a:spcAft>
              <a:buClrTx/>
              <a:buSzTx/>
              <a:buFontTx/>
              <a:buNone/>
              <a:tabLst/>
              <a:defRPr/>
            </a:pPr>
            <a:r>
              <a:rPr kumimoji="0" lang="en-US" sz="1800" b="0" i="1" u="none" strike="noStrike" kern="1200" cap="none" spc="0" normalizeH="0" baseline="0" noProof="0" dirty="0">
                <a:ln>
                  <a:noFill/>
                </a:ln>
                <a:solidFill>
                  <a:srgbClr val="7030A0"/>
                </a:solidFill>
                <a:effectLst/>
                <a:uLnTx/>
                <a:uFillTx/>
                <a:latin typeface="Montserrat" pitchFamily="2" charset="77"/>
                <a:ea typeface="+mn-ea"/>
                <a:cs typeface="+mn-cs"/>
              </a:rPr>
              <a:t>This webinar discusses suicide, and some people might find it disturbing. </a:t>
            </a:r>
          </a:p>
          <a:p>
            <a:pPr marL="0" marR="0" lvl="0" indent="0" algn="l" defTabSz="914400" rtl="0" eaLnBrk="1" fontAlgn="auto" latinLnBrk="0" hangingPunct="1">
              <a:lnSpc>
                <a:spcPct val="100000"/>
              </a:lnSpc>
              <a:spcAft>
                <a:spcPts val="1200"/>
              </a:spcAft>
              <a:buClrTx/>
              <a:buSzTx/>
              <a:buFontTx/>
              <a:buNone/>
              <a:tabLst/>
              <a:defRPr/>
            </a:pPr>
            <a:r>
              <a:rPr kumimoji="0" lang="en-US" sz="1800" b="0" i="1" u="none" strike="noStrike" kern="1200" cap="none" spc="0" normalizeH="0" baseline="0" noProof="0" dirty="0">
                <a:ln>
                  <a:noFill/>
                </a:ln>
                <a:solidFill>
                  <a:srgbClr val="7030A0"/>
                </a:solidFill>
                <a:effectLst/>
                <a:uLnTx/>
                <a:uFillTx/>
                <a:latin typeface="Montserrat" pitchFamily="2" charset="77"/>
                <a:ea typeface="+mn-ea"/>
                <a:cs typeface="+mn-cs"/>
              </a:rPr>
              <a:t>If you need to leave the webinar, please do.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030A0"/>
                </a:solidFill>
                <a:effectLst/>
                <a:uLnTx/>
                <a:uFillTx/>
                <a:latin typeface="Montserrat" pitchFamily="2" charset="77"/>
                <a:ea typeface="+mn-ea"/>
                <a:cs typeface="+mn-cs"/>
              </a:rPr>
              <a:t>If you need emotional support, contact your center’s  Employee Assistance Program (EAP) or call 988.</a:t>
            </a:r>
          </a:p>
        </p:txBody>
      </p:sp>
      <p:sp>
        <p:nvSpPr>
          <p:cNvPr id="15" name="Date Placeholder 4">
            <a:extLst>
              <a:ext uri="{FF2B5EF4-FFF2-40B4-BE49-F238E27FC236}">
                <a16:creationId xmlns:a16="http://schemas.microsoft.com/office/drawing/2014/main" id="{D79B7779-7A97-CE51-E341-4F3418AAECF9}"/>
              </a:ext>
            </a:extLst>
          </p:cNvPr>
          <p:cNvSpPr txBox="1">
            <a:spLocks/>
          </p:cNvSpPr>
          <p:nvPr/>
        </p:nvSpPr>
        <p:spPr>
          <a:xfrm>
            <a:off x="152400" y="4812506"/>
            <a:ext cx="2133600" cy="273844"/>
          </a:xfrm>
          <a:prstGeom prst="rect">
            <a:avLst/>
          </a:prstGeom>
        </p:spPr>
        <p:txBody>
          <a:bodyPr vert="horz" lIns="91440" tIns="45720" rIns="91440" bIns="45720" rtlCol="0" anchor="ctr"/>
          <a:lstStyle>
            <a:defPPr>
              <a:defRPr lang="fr-FR"/>
            </a:defPPr>
            <a:lvl1pPr marL="0" algn="l"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August 2023</a:t>
            </a:r>
          </a:p>
        </p:txBody>
      </p:sp>
      <p:sp>
        <p:nvSpPr>
          <p:cNvPr id="16" name="Slide Number Placeholder 6">
            <a:extLst>
              <a:ext uri="{FF2B5EF4-FFF2-40B4-BE49-F238E27FC236}">
                <a16:creationId xmlns:a16="http://schemas.microsoft.com/office/drawing/2014/main" id="{98B3EBED-E496-FE2E-10FC-789D1FBA628C}"/>
              </a:ext>
            </a:extLst>
          </p:cNvPr>
          <p:cNvSpPr txBox="1">
            <a:spLocks/>
          </p:cNvSpPr>
          <p:nvPr/>
        </p:nvSpPr>
        <p:spPr>
          <a:xfrm>
            <a:off x="6781800" y="4812506"/>
            <a:ext cx="2133600" cy="273844"/>
          </a:xfrm>
          <a:prstGeom prst="rect">
            <a:avLst/>
          </a:prstGeom>
        </p:spPr>
        <p:txBody>
          <a:bodyPr vert="horz" lIns="91440" tIns="45720" rIns="91440" bIns="45720" rtlCol="0" anchor="ctr"/>
          <a:lstStyle>
            <a:defPPr>
              <a:defRPr lang="fr-FR"/>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E5A671-CE41-4363-A714-D97DE2A6566F}" type="slidenum">
              <a:rPr lang="en-US" smtClean="0"/>
              <a:pPr/>
              <a:t>4</a:t>
            </a:fld>
            <a:endParaRPr lang="en-US" dirty="0"/>
          </a:p>
        </p:txBody>
      </p:sp>
    </p:spTree>
    <p:extLst>
      <p:ext uri="{BB962C8B-B14F-4D97-AF65-F5344CB8AC3E}">
        <p14:creationId xmlns:p14="http://schemas.microsoft.com/office/powerpoint/2010/main" val="24753511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12">
            <a:extLst>
              <a:ext uri="{FF2B5EF4-FFF2-40B4-BE49-F238E27FC236}">
                <a16:creationId xmlns:a16="http://schemas.microsoft.com/office/drawing/2014/main" id="{F6B14E23-8950-7837-95B8-446F54883BB4}"/>
              </a:ext>
            </a:extLst>
          </p:cNvPr>
          <p:cNvSpPr>
            <a:spLocks noGrp="1"/>
          </p:cNvSpPr>
          <p:nvPr>
            <p:ph type="dt" sz="half" idx="2"/>
          </p:nvPr>
        </p:nvSpPr>
        <p:spPr/>
        <p:txBody>
          <a:bodyPr/>
          <a:lstStyle/>
          <a:p>
            <a:r>
              <a:rPr lang="en-US" dirty="0"/>
              <a:t>August 2023</a:t>
            </a:r>
          </a:p>
        </p:txBody>
      </p:sp>
      <p:sp>
        <p:nvSpPr>
          <p:cNvPr id="16" name="Slide Number Placeholder 15">
            <a:extLst>
              <a:ext uri="{FF2B5EF4-FFF2-40B4-BE49-F238E27FC236}">
                <a16:creationId xmlns:a16="http://schemas.microsoft.com/office/drawing/2014/main" id="{0BCD6500-EB3C-AEBB-8B35-068C8ED262CC}"/>
              </a:ext>
            </a:extLst>
          </p:cNvPr>
          <p:cNvSpPr>
            <a:spLocks noGrp="1"/>
          </p:cNvSpPr>
          <p:nvPr>
            <p:ph type="sldNum" sz="quarter" idx="4"/>
          </p:nvPr>
        </p:nvSpPr>
        <p:spPr/>
        <p:txBody>
          <a:bodyPr/>
          <a:lstStyle/>
          <a:p>
            <a:fld id="{46E5A671-CE41-4363-A714-D97DE2A6566F}" type="slidenum">
              <a:rPr lang="en-US" smtClean="0"/>
              <a:pPr/>
              <a:t>40</a:t>
            </a:fld>
            <a:endParaRPr lang="en-US" dirty="0"/>
          </a:p>
        </p:txBody>
      </p:sp>
      <p:grpSp>
        <p:nvGrpSpPr>
          <p:cNvPr id="18" name="Group 17">
            <a:extLst>
              <a:ext uri="{FF2B5EF4-FFF2-40B4-BE49-F238E27FC236}">
                <a16:creationId xmlns:a16="http://schemas.microsoft.com/office/drawing/2014/main" id="{D405BBBC-3513-211E-2719-26CC47B800EE}"/>
              </a:ext>
            </a:extLst>
          </p:cNvPr>
          <p:cNvGrpSpPr/>
          <p:nvPr/>
        </p:nvGrpSpPr>
        <p:grpSpPr>
          <a:xfrm>
            <a:off x="152400" y="285749"/>
            <a:ext cx="2658817" cy="4571999"/>
            <a:chOff x="291249" y="285749"/>
            <a:chExt cx="2658817" cy="4571999"/>
          </a:xfrm>
        </p:grpSpPr>
        <p:sp>
          <p:nvSpPr>
            <p:cNvPr id="19" name="Rectangle 18">
              <a:extLst>
                <a:ext uri="{FF2B5EF4-FFF2-40B4-BE49-F238E27FC236}">
                  <a16:creationId xmlns:a16="http://schemas.microsoft.com/office/drawing/2014/main" id="{6B4CBB2F-8A09-4199-8CD5-D36677D4655D}"/>
                </a:ext>
              </a:extLst>
            </p:cNvPr>
            <p:cNvSpPr/>
            <p:nvPr/>
          </p:nvSpPr>
          <p:spPr>
            <a:xfrm>
              <a:off x="291249" y="285749"/>
              <a:ext cx="2658817" cy="4571999"/>
            </a:xfrm>
            <a:prstGeom prst="rect">
              <a:avLst/>
            </a:prstGeom>
            <a:solidFill>
              <a:srgbClr val="F6EA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itle 3">
              <a:extLst>
                <a:ext uri="{FF2B5EF4-FFF2-40B4-BE49-F238E27FC236}">
                  <a16:creationId xmlns:a16="http://schemas.microsoft.com/office/drawing/2014/main" id="{5041463C-5498-61E8-A332-4ED9D61A884D}"/>
                </a:ext>
              </a:extLst>
            </p:cNvPr>
            <p:cNvSpPr txBox="1">
              <a:spLocks/>
            </p:cNvSpPr>
            <p:nvPr/>
          </p:nvSpPr>
          <p:spPr>
            <a:xfrm>
              <a:off x="377439" y="1346753"/>
              <a:ext cx="2503366" cy="2809460"/>
            </a:xfrm>
            <a:prstGeom prst="rect">
              <a:avLst/>
            </a:prstGeom>
            <a:solidFill>
              <a:srgbClr val="F6EA95"/>
            </a:solidFill>
          </p:spPr>
          <p:txBody>
            <a:bodyPr vert="horz" lIns="91440" tIns="45720" rIns="91440" bIns="45720" rtlCol="0" anchor="t">
              <a:no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pPr>
                <a:lnSpc>
                  <a:spcPct val="110000"/>
                </a:lnSpc>
                <a:spcAft>
                  <a:spcPts val="1200"/>
                </a:spcAft>
              </a:pPr>
              <a:r>
                <a:rPr lang="en-US" sz="1800" dirty="0">
                  <a:solidFill>
                    <a:schemeClr val="tx1"/>
                  </a:solidFill>
                  <a:latin typeface="Montserrat" pitchFamily="2" charset="77"/>
                </a:rPr>
                <a:t>They’re schizophrenic.</a:t>
              </a:r>
            </a:p>
            <a:p>
              <a:pPr>
                <a:lnSpc>
                  <a:spcPct val="110000"/>
                </a:lnSpc>
                <a:spcAft>
                  <a:spcPts val="1200"/>
                </a:spcAft>
              </a:pPr>
              <a:r>
                <a:rPr lang="en-US" sz="1800" dirty="0">
                  <a:solidFill>
                    <a:schemeClr val="tx1"/>
                  </a:solidFill>
                  <a:latin typeface="Montserrat" pitchFamily="2" charset="77"/>
                </a:rPr>
                <a:t>She’s bipolar.</a:t>
              </a:r>
            </a:p>
            <a:p>
              <a:pPr>
                <a:lnSpc>
                  <a:spcPct val="110000"/>
                </a:lnSpc>
                <a:spcAft>
                  <a:spcPts val="1200"/>
                </a:spcAft>
              </a:pPr>
              <a:endParaRPr lang="en-US" sz="1800" dirty="0">
                <a:solidFill>
                  <a:schemeClr val="tx1"/>
                </a:solidFill>
                <a:latin typeface="Montserrat" pitchFamily="2" charset="77"/>
              </a:endParaRPr>
            </a:p>
            <a:p>
              <a:pPr>
                <a:lnSpc>
                  <a:spcPct val="110000"/>
                </a:lnSpc>
                <a:spcBef>
                  <a:spcPts val="1200"/>
                </a:spcBef>
                <a:spcAft>
                  <a:spcPts val="1600"/>
                </a:spcAft>
              </a:pPr>
              <a:r>
                <a:rPr lang="en-US" sz="1800" dirty="0">
                  <a:solidFill>
                    <a:schemeClr val="tx1"/>
                  </a:solidFill>
                  <a:latin typeface="Montserrat" pitchFamily="2" charset="77"/>
                </a:rPr>
                <a:t>The mentally ill</a:t>
              </a:r>
            </a:p>
            <a:p>
              <a:r>
                <a:rPr lang="en-US" sz="1800" dirty="0">
                  <a:solidFill>
                    <a:schemeClr val="tx1"/>
                  </a:solidFill>
                  <a:latin typeface="Montserrat" pitchFamily="2" charset="77"/>
                </a:rPr>
                <a:t>&lt;Substance&gt; addicts</a:t>
              </a:r>
            </a:p>
          </p:txBody>
        </p:sp>
        <p:sp>
          <p:nvSpPr>
            <p:cNvPr id="21" name="Title 3">
              <a:extLst>
                <a:ext uri="{FF2B5EF4-FFF2-40B4-BE49-F238E27FC236}">
                  <a16:creationId xmlns:a16="http://schemas.microsoft.com/office/drawing/2014/main" id="{B7FFA799-A72F-961A-416D-0AC3BD995A9B}"/>
                </a:ext>
              </a:extLst>
            </p:cNvPr>
            <p:cNvSpPr txBox="1">
              <a:spLocks/>
            </p:cNvSpPr>
            <p:nvPr/>
          </p:nvSpPr>
          <p:spPr>
            <a:xfrm>
              <a:off x="412695" y="549551"/>
              <a:ext cx="2423160" cy="685800"/>
            </a:xfrm>
            <a:prstGeom prst="downArrowCallout">
              <a:avLst/>
            </a:prstGeom>
            <a:solidFill>
              <a:schemeClr val="bg1"/>
            </a:solidFill>
            <a:ln w="15875">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t>INSTEAD OF THIS	</a:t>
              </a:r>
            </a:p>
          </p:txBody>
        </p:sp>
      </p:grpSp>
      <p:pic>
        <p:nvPicPr>
          <p:cNvPr id="2" name="Graphic 1" descr="Badge 4 with solid fill">
            <a:extLst>
              <a:ext uri="{FF2B5EF4-FFF2-40B4-BE49-F238E27FC236}">
                <a16:creationId xmlns:a16="http://schemas.microsoft.com/office/drawing/2014/main" id="{0A295004-2B2B-E534-BB82-8644A0D0F4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014" y="30646"/>
            <a:ext cx="502920" cy="502920"/>
          </a:xfrm>
          <a:prstGeom prst="rect">
            <a:avLst/>
          </a:prstGeom>
        </p:spPr>
      </p:pic>
    </p:spTree>
    <p:extLst>
      <p:ext uri="{BB962C8B-B14F-4D97-AF65-F5344CB8AC3E}">
        <p14:creationId xmlns:p14="http://schemas.microsoft.com/office/powerpoint/2010/main" val="3418102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12">
            <a:extLst>
              <a:ext uri="{FF2B5EF4-FFF2-40B4-BE49-F238E27FC236}">
                <a16:creationId xmlns:a16="http://schemas.microsoft.com/office/drawing/2014/main" id="{F6B14E23-8950-7837-95B8-446F54883BB4}"/>
              </a:ext>
            </a:extLst>
          </p:cNvPr>
          <p:cNvSpPr>
            <a:spLocks noGrp="1"/>
          </p:cNvSpPr>
          <p:nvPr>
            <p:ph type="dt" sz="half" idx="2"/>
          </p:nvPr>
        </p:nvSpPr>
        <p:spPr/>
        <p:txBody>
          <a:bodyPr/>
          <a:lstStyle/>
          <a:p>
            <a:r>
              <a:rPr lang="en-US" dirty="0"/>
              <a:t>August 2023</a:t>
            </a:r>
          </a:p>
        </p:txBody>
      </p:sp>
      <p:sp>
        <p:nvSpPr>
          <p:cNvPr id="16" name="Slide Number Placeholder 15">
            <a:extLst>
              <a:ext uri="{FF2B5EF4-FFF2-40B4-BE49-F238E27FC236}">
                <a16:creationId xmlns:a16="http://schemas.microsoft.com/office/drawing/2014/main" id="{0BCD6500-EB3C-AEBB-8B35-068C8ED262CC}"/>
              </a:ext>
            </a:extLst>
          </p:cNvPr>
          <p:cNvSpPr>
            <a:spLocks noGrp="1"/>
          </p:cNvSpPr>
          <p:nvPr>
            <p:ph type="sldNum" sz="quarter" idx="4"/>
          </p:nvPr>
        </p:nvSpPr>
        <p:spPr/>
        <p:txBody>
          <a:bodyPr/>
          <a:lstStyle/>
          <a:p>
            <a:fld id="{46E5A671-CE41-4363-A714-D97DE2A6566F}" type="slidenum">
              <a:rPr lang="en-US" smtClean="0"/>
              <a:pPr/>
              <a:t>41</a:t>
            </a:fld>
            <a:endParaRPr lang="en-US" dirty="0"/>
          </a:p>
        </p:txBody>
      </p:sp>
      <p:grpSp>
        <p:nvGrpSpPr>
          <p:cNvPr id="18" name="Group 17">
            <a:extLst>
              <a:ext uri="{FF2B5EF4-FFF2-40B4-BE49-F238E27FC236}">
                <a16:creationId xmlns:a16="http://schemas.microsoft.com/office/drawing/2014/main" id="{D405BBBC-3513-211E-2719-26CC47B800EE}"/>
              </a:ext>
            </a:extLst>
          </p:cNvPr>
          <p:cNvGrpSpPr/>
          <p:nvPr/>
        </p:nvGrpSpPr>
        <p:grpSpPr>
          <a:xfrm>
            <a:off x="152400" y="285749"/>
            <a:ext cx="2658817" cy="4571999"/>
            <a:chOff x="291249" y="285749"/>
            <a:chExt cx="2658817" cy="4571999"/>
          </a:xfrm>
        </p:grpSpPr>
        <p:sp>
          <p:nvSpPr>
            <p:cNvPr id="19" name="Rectangle 18">
              <a:extLst>
                <a:ext uri="{FF2B5EF4-FFF2-40B4-BE49-F238E27FC236}">
                  <a16:creationId xmlns:a16="http://schemas.microsoft.com/office/drawing/2014/main" id="{6B4CBB2F-8A09-4199-8CD5-D36677D4655D}"/>
                </a:ext>
              </a:extLst>
            </p:cNvPr>
            <p:cNvSpPr/>
            <p:nvPr/>
          </p:nvSpPr>
          <p:spPr>
            <a:xfrm>
              <a:off x="291249" y="285749"/>
              <a:ext cx="2658817" cy="4571999"/>
            </a:xfrm>
            <a:prstGeom prst="rect">
              <a:avLst/>
            </a:prstGeom>
            <a:solidFill>
              <a:srgbClr val="F6EA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itle 3">
              <a:extLst>
                <a:ext uri="{FF2B5EF4-FFF2-40B4-BE49-F238E27FC236}">
                  <a16:creationId xmlns:a16="http://schemas.microsoft.com/office/drawing/2014/main" id="{5041463C-5498-61E8-A332-4ED9D61A884D}"/>
                </a:ext>
              </a:extLst>
            </p:cNvPr>
            <p:cNvSpPr txBox="1">
              <a:spLocks/>
            </p:cNvSpPr>
            <p:nvPr/>
          </p:nvSpPr>
          <p:spPr>
            <a:xfrm>
              <a:off x="377439" y="1346753"/>
              <a:ext cx="2503366" cy="2809460"/>
            </a:xfrm>
            <a:prstGeom prst="rect">
              <a:avLst/>
            </a:prstGeom>
            <a:solidFill>
              <a:srgbClr val="F6EA95"/>
            </a:solidFill>
          </p:spPr>
          <p:txBody>
            <a:bodyPr vert="horz" lIns="91440" tIns="45720" rIns="91440" bIns="45720" rtlCol="0" anchor="t">
              <a:no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pPr>
                <a:lnSpc>
                  <a:spcPct val="110000"/>
                </a:lnSpc>
                <a:spcAft>
                  <a:spcPts val="1200"/>
                </a:spcAft>
              </a:pPr>
              <a:r>
                <a:rPr lang="en-US" sz="1800" dirty="0">
                  <a:solidFill>
                    <a:schemeClr val="tx1"/>
                  </a:solidFill>
                  <a:latin typeface="Montserrat" pitchFamily="2" charset="77"/>
                </a:rPr>
                <a:t>They’re schizophrenic.</a:t>
              </a:r>
            </a:p>
            <a:p>
              <a:pPr>
                <a:lnSpc>
                  <a:spcPct val="110000"/>
                </a:lnSpc>
                <a:spcAft>
                  <a:spcPts val="1200"/>
                </a:spcAft>
              </a:pPr>
              <a:r>
                <a:rPr lang="en-US" sz="1800" dirty="0">
                  <a:solidFill>
                    <a:schemeClr val="tx1"/>
                  </a:solidFill>
                  <a:latin typeface="Montserrat" pitchFamily="2" charset="77"/>
                </a:rPr>
                <a:t>She’s bipolar.</a:t>
              </a:r>
            </a:p>
            <a:p>
              <a:pPr>
                <a:lnSpc>
                  <a:spcPct val="110000"/>
                </a:lnSpc>
                <a:spcAft>
                  <a:spcPts val="1200"/>
                </a:spcAft>
              </a:pPr>
              <a:endParaRPr lang="en-US" sz="1800" dirty="0">
                <a:solidFill>
                  <a:schemeClr val="tx1"/>
                </a:solidFill>
                <a:latin typeface="Montserrat" pitchFamily="2" charset="77"/>
              </a:endParaRPr>
            </a:p>
            <a:p>
              <a:pPr>
                <a:lnSpc>
                  <a:spcPct val="110000"/>
                </a:lnSpc>
                <a:spcBef>
                  <a:spcPts val="1200"/>
                </a:spcBef>
                <a:spcAft>
                  <a:spcPts val="1600"/>
                </a:spcAft>
              </a:pPr>
              <a:r>
                <a:rPr lang="en-US" sz="1800" dirty="0">
                  <a:solidFill>
                    <a:schemeClr val="tx1"/>
                  </a:solidFill>
                  <a:latin typeface="Montserrat" pitchFamily="2" charset="77"/>
                </a:rPr>
                <a:t>The mentally ill</a:t>
              </a:r>
            </a:p>
            <a:p>
              <a:r>
                <a:rPr lang="en-US" sz="1800" dirty="0">
                  <a:solidFill>
                    <a:schemeClr val="tx1"/>
                  </a:solidFill>
                  <a:latin typeface="Montserrat" pitchFamily="2" charset="77"/>
                </a:rPr>
                <a:t>&lt;Substance&gt; addicts</a:t>
              </a:r>
            </a:p>
          </p:txBody>
        </p:sp>
        <p:sp>
          <p:nvSpPr>
            <p:cNvPr id="21" name="Title 3">
              <a:extLst>
                <a:ext uri="{FF2B5EF4-FFF2-40B4-BE49-F238E27FC236}">
                  <a16:creationId xmlns:a16="http://schemas.microsoft.com/office/drawing/2014/main" id="{B7FFA799-A72F-961A-416D-0AC3BD995A9B}"/>
                </a:ext>
              </a:extLst>
            </p:cNvPr>
            <p:cNvSpPr txBox="1">
              <a:spLocks/>
            </p:cNvSpPr>
            <p:nvPr/>
          </p:nvSpPr>
          <p:spPr>
            <a:xfrm>
              <a:off x="412695" y="549551"/>
              <a:ext cx="2423160" cy="685800"/>
            </a:xfrm>
            <a:prstGeom prst="downArrowCallout">
              <a:avLst/>
            </a:prstGeom>
            <a:solidFill>
              <a:schemeClr val="bg1"/>
            </a:solidFill>
            <a:ln w="15875">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t>INSTEAD OF THIS	</a:t>
              </a:r>
            </a:p>
          </p:txBody>
        </p:sp>
      </p:grpSp>
      <p:pic>
        <p:nvPicPr>
          <p:cNvPr id="2" name="Graphic 1" descr="Badge 4 with solid fill">
            <a:extLst>
              <a:ext uri="{FF2B5EF4-FFF2-40B4-BE49-F238E27FC236}">
                <a16:creationId xmlns:a16="http://schemas.microsoft.com/office/drawing/2014/main" id="{0A295004-2B2B-E534-BB82-8644A0D0F4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014" y="30646"/>
            <a:ext cx="502920" cy="502920"/>
          </a:xfrm>
          <a:prstGeom prst="rect">
            <a:avLst/>
          </a:prstGeom>
        </p:spPr>
      </p:pic>
      <p:grpSp>
        <p:nvGrpSpPr>
          <p:cNvPr id="22" name="Group 21">
            <a:extLst>
              <a:ext uri="{FF2B5EF4-FFF2-40B4-BE49-F238E27FC236}">
                <a16:creationId xmlns:a16="http://schemas.microsoft.com/office/drawing/2014/main" id="{5752A1B5-8122-4C9A-D3EB-CC0158FF9A20}"/>
              </a:ext>
            </a:extLst>
          </p:cNvPr>
          <p:cNvGrpSpPr/>
          <p:nvPr/>
        </p:nvGrpSpPr>
        <p:grpSpPr>
          <a:xfrm>
            <a:off x="2891509" y="285749"/>
            <a:ext cx="3529584" cy="4572000"/>
            <a:chOff x="3029630" y="285749"/>
            <a:chExt cx="3206044" cy="4572000"/>
          </a:xfrm>
        </p:grpSpPr>
        <p:sp>
          <p:nvSpPr>
            <p:cNvPr id="23" name="Rectangle 22">
              <a:extLst>
                <a:ext uri="{FF2B5EF4-FFF2-40B4-BE49-F238E27FC236}">
                  <a16:creationId xmlns:a16="http://schemas.microsoft.com/office/drawing/2014/main" id="{72383D57-8978-74DA-E87B-6D3E1A4174EB}"/>
                </a:ext>
              </a:extLst>
            </p:cNvPr>
            <p:cNvSpPr/>
            <p:nvPr/>
          </p:nvSpPr>
          <p:spPr>
            <a:xfrm>
              <a:off x="3029630" y="285749"/>
              <a:ext cx="3206044" cy="4572000"/>
            </a:xfrm>
            <a:prstGeom prst="rect">
              <a:avLst/>
            </a:prstGeom>
            <a:solidFill>
              <a:srgbClr val="75A74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itle 3">
              <a:extLst>
                <a:ext uri="{FF2B5EF4-FFF2-40B4-BE49-F238E27FC236}">
                  <a16:creationId xmlns:a16="http://schemas.microsoft.com/office/drawing/2014/main" id="{843DBAD5-8B55-809F-62AA-B97C633834CA}"/>
                </a:ext>
              </a:extLst>
            </p:cNvPr>
            <p:cNvSpPr txBox="1">
              <a:spLocks/>
            </p:cNvSpPr>
            <p:nvPr/>
          </p:nvSpPr>
          <p:spPr>
            <a:xfrm>
              <a:off x="3205619" y="559073"/>
              <a:ext cx="2872011" cy="685800"/>
            </a:xfrm>
            <a:prstGeom prst="downArrowCallout">
              <a:avLst/>
            </a:prstGeom>
            <a:solidFill>
              <a:schemeClr val="bg1"/>
            </a:solidFill>
            <a:ln w="15875">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t>SAY THIS	</a:t>
              </a:r>
            </a:p>
          </p:txBody>
        </p:sp>
        <p:sp>
          <p:nvSpPr>
            <p:cNvPr id="25" name="Title 3">
              <a:extLst>
                <a:ext uri="{FF2B5EF4-FFF2-40B4-BE49-F238E27FC236}">
                  <a16:creationId xmlns:a16="http://schemas.microsoft.com/office/drawing/2014/main" id="{DE7048CA-F2E4-F30A-FE1D-82D212DD0599}"/>
                </a:ext>
              </a:extLst>
            </p:cNvPr>
            <p:cNvSpPr txBox="1">
              <a:spLocks/>
            </p:cNvSpPr>
            <p:nvPr/>
          </p:nvSpPr>
          <p:spPr>
            <a:xfrm>
              <a:off x="3055149" y="1352549"/>
              <a:ext cx="3174880" cy="3352801"/>
            </a:xfrm>
            <a:prstGeom prst="rect">
              <a:avLst/>
            </a:prstGeom>
            <a:solidFill>
              <a:srgbClr val="75A740"/>
            </a:solidFill>
          </p:spPr>
          <p:txBody>
            <a:bodyPr vert="horz" lIns="91440" tIns="45720" rIns="91440" bIns="45720" rtlCol="0" anchor="t">
              <a:no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pPr marL="58738" algn="l">
                <a:lnSpc>
                  <a:spcPct val="110000"/>
                </a:lnSpc>
                <a:spcAft>
                  <a:spcPts val="600"/>
                </a:spcAft>
              </a:pPr>
              <a:r>
                <a:rPr lang="en-US" sz="1600" dirty="0">
                  <a:solidFill>
                    <a:schemeClr val="bg1"/>
                  </a:solidFill>
                  <a:latin typeface="Montserrat" pitchFamily="2" charset="77"/>
                </a:rPr>
                <a:t>They </a:t>
              </a:r>
            </a:p>
            <a:p>
              <a:pPr marL="177800" algn="l">
                <a:spcAft>
                  <a:spcPts val="600"/>
                </a:spcAft>
              </a:pPr>
              <a:r>
                <a:rPr lang="en-US" sz="1600" dirty="0">
                  <a:solidFill>
                    <a:schemeClr val="bg1"/>
                  </a:solidFill>
                  <a:latin typeface="Montserrat" pitchFamily="2" charset="77"/>
                </a:rPr>
                <a:t>… </a:t>
              </a:r>
              <a:r>
                <a:rPr lang="en-US" sz="1600" b="1" dirty="0">
                  <a:solidFill>
                    <a:srgbClr val="F6EA95"/>
                  </a:solidFill>
                  <a:latin typeface="Montserrat" pitchFamily="2" charset="77"/>
                </a:rPr>
                <a:t>have</a:t>
              </a:r>
              <a:r>
                <a:rPr lang="en-US" sz="1600" dirty="0">
                  <a:solidFill>
                    <a:srgbClr val="F6EA95"/>
                  </a:solidFill>
                  <a:latin typeface="Montserrat" pitchFamily="2" charset="77"/>
                </a:rPr>
                <a:t> </a:t>
              </a:r>
              <a:r>
                <a:rPr lang="en-US" sz="1600" dirty="0">
                  <a:solidFill>
                    <a:schemeClr val="bg1"/>
                  </a:solidFill>
                  <a:latin typeface="Montserrat" pitchFamily="2" charset="77"/>
                </a:rPr>
                <a:t>schizophrenia or bipolar disorder.</a:t>
              </a:r>
            </a:p>
            <a:p>
              <a:pPr marL="177800" algn="l">
                <a:spcAft>
                  <a:spcPts val="2000"/>
                </a:spcAft>
              </a:pPr>
              <a:r>
                <a:rPr lang="en-US" sz="1600" dirty="0">
                  <a:solidFill>
                    <a:schemeClr val="bg1"/>
                  </a:solidFill>
                  <a:latin typeface="Montserrat" pitchFamily="2" charset="77"/>
                </a:rPr>
                <a:t>...</a:t>
              </a:r>
              <a:r>
                <a:rPr lang="en-US" sz="1600" b="1" dirty="0">
                  <a:solidFill>
                    <a:srgbClr val="F6EA95"/>
                  </a:solidFill>
                  <a:latin typeface="Montserrat" pitchFamily="2" charset="77"/>
                </a:rPr>
                <a:t>are living with </a:t>
              </a:r>
              <a:r>
                <a:rPr lang="en-US" sz="1600" dirty="0">
                  <a:solidFill>
                    <a:schemeClr val="bg1"/>
                  </a:solidFill>
                  <a:latin typeface="Montserrat" pitchFamily="2" charset="77"/>
                </a:rPr>
                <a:t>schizophrenia or bipolar disorder</a:t>
              </a:r>
            </a:p>
            <a:p>
              <a:pPr marL="58738" algn="l">
                <a:spcAft>
                  <a:spcPts val="1200"/>
                </a:spcAft>
              </a:pPr>
              <a:r>
                <a:rPr lang="en-US" sz="1600" dirty="0">
                  <a:solidFill>
                    <a:schemeClr val="bg1"/>
                  </a:solidFill>
                  <a:latin typeface="Montserrat" pitchFamily="2" charset="77"/>
                </a:rPr>
                <a:t>People </a:t>
              </a:r>
              <a:r>
                <a:rPr lang="en-US" sz="1600" b="1" dirty="0">
                  <a:solidFill>
                    <a:srgbClr val="F6EA95"/>
                  </a:solidFill>
                  <a:latin typeface="Montserrat" pitchFamily="2" charset="77"/>
                </a:rPr>
                <a:t>with</a:t>
              </a:r>
              <a:r>
                <a:rPr lang="en-US" sz="1600" b="1" dirty="0">
                  <a:solidFill>
                    <a:schemeClr val="bg1"/>
                  </a:solidFill>
                  <a:latin typeface="Montserrat" pitchFamily="2" charset="77"/>
                </a:rPr>
                <a:t> </a:t>
              </a:r>
              <a:r>
                <a:rPr lang="en-US" sz="1600" dirty="0">
                  <a:solidFill>
                    <a:schemeClr val="bg1"/>
                  </a:solidFill>
                  <a:latin typeface="Montserrat" pitchFamily="2" charset="77"/>
                </a:rPr>
                <a:t>mental illness</a:t>
              </a:r>
            </a:p>
            <a:p>
              <a:pPr marL="58738" algn="l"/>
              <a:r>
                <a:rPr lang="en-US" sz="1600" dirty="0">
                  <a:solidFill>
                    <a:schemeClr val="bg1"/>
                  </a:solidFill>
                  <a:latin typeface="Montserrat" pitchFamily="2" charset="77"/>
                </a:rPr>
                <a:t>People </a:t>
              </a:r>
              <a:r>
                <a:rPr lang="en-US" sz="1600" b="1" dirty="0">
                  <a:solidFill>
                    <a:srgbClr val="F6EA95"/>
                  </a:solidFill>
                  <a:latin typeface="Montserrat" pitchFamily="2" charset="77"/>
                </a:rPr>
                <a:t>addicted to </a:t>
              </a:r>
              <a:r>
                <a:rPr lang="en-US" sz="1600" dirty="0">
                  <a:solidFill>
                    <a:schemeClr val="bg1"/>
                  </a:solidFill>
                  <a:latin typeface="Montserrat" pitchFamily="2" charset="77"/>
                </a:rPr>
                <a:t>&lt;substance&gt;</a:t>
              </a:r>
            </a:p>
            <a:p>
              <a:pPr marL="58738" algn="l"/>
              <a:r>
                <a:rPr lang="en-US" sz="1600" dirty="0">
                  <a:solidFill>
                    <a:schemeClr val="bg1"/>
                  </a:solidFill>
                  <a:latin typeface="Montserrat" pitchFamily="2" charset="77"/>
                </a:rPr>
                <a:t>People </a:t>
              </a:r>
              <a:r>
                <a:rPr lang="en-US" sz="1600" b="1" dirty="0">
                  <a:solidFill>
                    <a:srgbClr val="F6EA95"/>
                  </a:solidFill>
                  <a:latin typeface="Montserrat" pitchFamily="2" charset="77"/>
                </a:rPr>
                <a:t>with/living with </a:t>
              </a:r>
              <a:r>
                <a:rPr lang="en-US" sz="1600" dirty="0">
                  <a:solidFill>
                    <a:schemeClr val="bg1"/>
                  </a:solidFill>
                  <a:latin typeface="Montserrat" pitchFamily="2" charset="77"/>
                </a:rPr>
                <a:t>addiction</a:t>
              </a:r>
            </a:p>
          </p:txBody>
        </p:sp>
      </p:grpSp>
    </p:spTree>
    <p:extLst>
      <p:ext uri="{BB962C8B-B14F-4D97-AF65-F5344CB8AC3E}">
        <p14:creationId xmlns:p14="http://schemas.microsoft.com/office/powerpoint/2010/main" val="181501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41E7216-78F3-135D-99E7-CE9D8A5FBBAB}"/>
              </a:ext>
            </a:extLst>
          </p:cNvPr>
          <p:cNvGrpSpPr/>
          <p:nvPr/>
        </p:nvGrpSpPr>
        <p:grpSpPr>
          <a:xfrm>
            <a:off x="6495170" y="285749"/>
            <a:ext cx="2507562" cy="4571998"/>
            <a:chOff x="6495170" y="285750"/>
            <a:chExt cx="2507562" cy="4571998"/>
          </a:xfrm>
        </p:grpSpPr>
        <p:sp>
          <p:nvSpPr>
            <p:cNvPr id="3" name="Rectangle 2">
              <a:extLst>
                <a:ext uri="{FF2B5EF4-FFF2-40B4-BE49-F238E27FC236}">
                  <a16:creationId xmlns:a16="http://schemas.microsoft.com/office/drawing/2014/main" id="{A99A1667-A265-AD57-1135-2CB0F9B1E908}"/>
                </a:ext>
              </a:extLst>
            </p:cNvPr>
            <p:cNvSpPr/>
            <p:nvPr/>
          </p:nvSpPr>
          <p:spPr>
            <a:xfrm>
              <a:off x="6495170" y="285750"/>
              <a:ext cx="2507562" cy="4571998"/>
            </a:xfrm>
            <a:prstGeom prst="rect">
              <a:avLst/>
            </a:prstGeom>
            <a:solidFill>
              <a:srgbClr val="9776B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itle 3">
              <a:extLst>
                <a:ext uri="{FF2B5EF4-FFF2-40B4-BE49-F238E27FC236}">
                  <a16:creationId xmlns:a16="http://schemas.microsoft.com/office/drawing/2014/main" id="{7A7A8127-944F-97F8-1439-050BCDB0017D}"/>
                </a:ext>
              </a:extLst>
            </p:cNvPr>
            <p:cNvSpPr txBox="1">
              <a:spLocks/>
            </p:cNvSpPr>
            <p:nvPr/>
          </p:nvSpPr>
          <p:spPr>
            <a:xfrm>
              <a:off x="6577691" y="559074"/>
              <a:ext cx="2354274" cy="3597140"/>
            </a:xfrm>
            <a:prstGeom prst="rect">
              <a:avLst/>
            </a:prstGeom>
            <a:solidFill>
              <a:srgbClr val="9776BF"/>
            </a:solidFill>
          </p:spPr>
          <p:txBody>
            <a:bodyPr vert="horz" lIns="91440" tIns="45720" rIns="91440" bIns="45720" rtlCol="0" anchor="t">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1800" dirty="0">
                  <a:solidFill>
                    <a:schemeClr val="bg1"/>
                  </a:solidFill>
                  <a:latin typeface="+mn-lt"/>
                </a:rPr>
                <a:t>Putting the condition </a:t>
              </a:r>
              <a:r>
                <a:rPr lang="en-US" sz="1800" dirty="0">
                  <a:solidFill>
                    <a:srgbClr val="F6EA95"/>
                  </a:solidFill>
                  <a:latin typeface="+mn-lt"/>
                </a:rPr>
                <a:t>before </a:t>
              </a:r>
              <a:r>
                <a:rPr lang="en-US" sz="1800" dirty="0">
                  <a:solidFill>
                    <a:schemeClr val="bg1"/>
                  </a:solidFill>
                  <a:latin typeface="+mn-lt"/>
                </a:rPr>
                <a:t>the person reduces their identity to their diagnosis. People aren’t their illness. They </a:t>
              </a:r>
              <a:r>
                <a:rPr lang="en-US" sz="1800" dirty="0">
                  <a:solidFill>
                    <a:srgbClr val="F6EA95"/>
                  </a:solidFill>
                  <a:latin typeface="+mn-lt"/>
                </a:rPr>
                <a:t>have</a:t>
              </a:r>
              <a:r>
                <a:rPr lang="en-US" sz="1800" dirty="0">
                  <a:solidFill>
                    <a:schemeClr val="bg1"/>
                  </a:solidFill>
                  <a:latin typeface="+mn-lt"/>
                </a:rPr>
                <a:t> an illness.</a:t>
              </a:r>
            </a:p>
            <a:p>
              <a:endParaRPr lang="en-US" sz="1800" dirty="0">
                <a:solidFill>
                  <a:schemeClr val="bg1"/>
                </a:solidFill>
                <a:latin typeface="+mn-lt"/>
              </a:endParaRPr>
            </a:p>
            <a:p>
              <a:r>
                <a:rPr lang="en-US" sz="1800" dirty="0">
                  <a:solidFill>
                    <a:schemeClr val="bg1"/>
                  </a:solidFill>
                  <a:latin typeface="+mn-lt"/>
                </a:rPr>
                <a:t>People-first language shows respect for the </a:t>
              </a:r>
              <a:r>
                <a:rPr lang="en-US" sz="1800" dirty="0">
                  <a:solidFill>
                    <a:srgbClr val="F6EA95"/>
                  </a:solidFill>
                  <a:latin typeface="+mn-lt"/>
                </a:rPr>
                <a:t>person</a:t>
              </a:r>
              <a:r>
                <a:rPr lang="en-US" sz="1800" dirty="0">
                  <a:solidFill>
                    <a:schemeClr val="bg1"/>
                  </a:solidFill>
                  <a:latin typeface="+mn-lt"/>
                </a:rPr>
                <a:t>.</a:t>
              </a:r>
            </a:p>
          </p:txBody>
        </p:sp>
        <p:sp>
          <p:nvSpPr>
            <p:cNvPr id="9" name="Title 3">
              <a:extLst>
                <a:ext uri="{FF2B5EF4-FFF2-40B4-BE49-F238E27FC236}">
                  <a16:creationId xmlns:a16="http://schemas.microsoft.com/office/drawing/2014/main" id="{A06BED6C-090B-68DB-72D4-833C85E5479B}"/>
                </a:ext>
              </a:extLst>
            </p:cNvPr>
            <p:cNvSpPr txBox="1">
              <a:spLocks/>
            </p:cNvSpPr>
            <p:nvPr/>
          </p:nvSpPr>
          <p:spPr>
            <a:xfrm>
              <a:off x="6577691" y="3988083"/>
              <a:ext cx="2354274" cy="735078"/>
            </a:xfrm>
            <a:prstGeom prst="upArrowCallout">
              <a:avLst/>
            </a:prstGeom>
            <a:solidFill>
              <a:schemeClr val="bg1"/>
            </a:solidFill>
            <a:ln w="15875">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t>WHY</a:t>
              </a:r>
            </a:p>
          </p:txBody>
        </p:sp>
      </p:grpSp>
      <p:sp>
        <p:nvSpPr>
          <p:cNvPr id="13" name="Date Placeholder 12">
            <a:extLst>
              <a:ext uri="{FF2B5EF4-FFF2-40B4-BE49-F238E27FC236}">
                <a16:creationId xmlns:a16="http://schemas.microsoft.com/office/drawing/2014/main" id="{F6B14E23-8950-7837-95B8-446F54883BB4}"/>
              </a:ext>
            </a:extLst>
          </p:cNvPr>
          <p:cNvSpPr>
            <a:spLocks noGrp="1"/>
          </p:cNvSpPr>
          <p:nvPr>
            <p:ph type="dt" sz="half" idx="2"/>
          </p:nvPr>
        </p:nvSpPr>
        <p:spPr/>
        <p:txBody>
          <a:bodyPr/>
          <a:lstStyle/>
          <a:p>
            <a:r>
              <a:rPr lang="en-US" dirty="0"/>
              <a:t>August 2023</a:t>
            </a:r>
          </a:p>
        </p:txBody>
      </p:sp>
      <p:sp>
        <p:nvSpPr>
          <p:cNvPr id="16" name="Slide Number Placeholder 15">
            <a:extLst>
              <a:ext uri="{FF2B5EF4-FFF2-40B4-BE49-F238E27FC236}">
                <a16:creationId xmlns:a16="http://schemas.microsoft.com/office/drawing/2014/main" id="{0BCD6500-EB3C-AEBB-8B35-068C8ED262CC}"/>
              </a:ext>
            </a:extLst>
          </p:cNvPr>
          <p:cNvSpPr>
            <a:spLocks noGrp="1"/>
          </p:cNvSpPr>
          <p:nvPr>
            <p:ph type="sldNum" sz="quarter" idx="4"/>
          </p:nvPr>
        </p:nvSpPr>
        <p:spPr/>
        <p:txBody>
          <a:bodyPr/>
          <a:lstStyle/>
          <a:p>
            <a:fld id="{46E5A671-CE41-4363-A714-D97DE2A6566F}" type="slidenum">
              <a:rPr lang="en-US" smtClean="0"/>
              <a:pPr/>
              <a:t>42</a:t>
            </a:fld>
            <a:endParaRPr lang="en-US" dirty="0"/>
          </a:p>
        </p:txBody>
      </p:sp>
      <p:grpSp>
        <p:nvGrpSpPr>
          <p:cNvPr id="18" name="Group 17">
            <a:extLst>
              <a:ext uri="{FF2B5EF4-FFF2-40B4-BE49-F238E27FC236}">
                <a16:creationId xmlns:a16="http://schemas.microsoft.com/office/drawing/2014/main" id="{D405BBBC-3513-211E-2719-26CC47B800EE}"/>
              </a:ext>
            </a:extLst>
          </p:cNvPr>
          <p:cNvGrpSpPr/>
          <p:nvPr/>
        </p:nvGrpSpPr>
        <p:grpSpPr>
          <a:xfrm>
            <a:off x="152400" y="285749"/>
            <a:ext cx="2658817" cy="4571999"/>
            <a:chOff x="291249" y="285749"/>
            <a:chExt cx="2658817" cy="4571999"/>
          </a:xfrm>
        </p:grpSpPr>
        <p:sp>
          <p:nvSpPr>
            <p:cNvPr id="19" name="Rectangle 18">
              <a:extLst>
                <a:ext uri="{FF2B5EF4-FFF2-40B4-BE49-F238E27FC236}">
                  <a16:creationId xmlns:a16="http://schemas.microsoft.com/office/drawing/2014/main" id="{6B4CBB2F-8A09-4199-8CD5-D36677D4655D}"/>
                </a:ext>
              </a:extLst>
            </p:cNvPr>
            <p:cNvSpPr/>
            <p:nvPr/>
          </p:nvSpPr>
          <p:spPr>
            <a:xfrm>
              <a:off x="291249" y="285749"/>
              <a:ext cx="2658817" cy="4571999"/>
            </a:xfrm>
            <a:prstGeom prst="rect">
              <a:avLst/>
            </a:prstGeom>
            <a:solidFill>
              <a:srgbClr val="F6EA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itle 3">
              <a:extLst>
                <a:ext uri="{FF2B5EF4-FFF2-40B4-BE49-F238E27FC236}">
                  <a16:creationId xmlns:a16="http://schemas.microsoft.com/office/drawing/2014/main" id="{5041463C-5498-61E8-A332-4ED9D61A884D}"/>
                </a:ext>
              </a:extLst>
            </p:cNvPr>
            <p:cNvSpPr txBox="1">
              <a:spLocks/>
            </p:cNvSpPr>
            <p:nvPr/>
          </p:nvSpPr>
          <p:spPr>
            <a:xfrm>
              <a:off x="377439" y="1346753"/>
              <a:ext cx="2503366" cy="2809460"/>
            </a:xfrm>
            <a:prstGeom prst="rect">
              <a:avLst/>
            </a:prstGeom>
            <a:solidFill>
              <a:srgbClr val="F6EA95"/>
            </a:solidFill>
          </p:spPr>
          <p:txBody>
            <a:bodyPr vert="horz" lIns="91440" tIns="45720" rIns="91440" bIns="45720" rtlCol="0" anchor="t">
              <a:no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pPr>
                <a:lnSpc>
                  <a:spcPct val="110000"/>
                </a:lnSpc>
                <a:spcAft>
                  <a:spcPts val="1200"/>
                </a:spcAft>
              </a:pPr>
              <a:r>
                <a:rPr lang="en-US" sz="1800" dirty="0">
                  <a:solidFill>
                    <a:schemeClr val="tx1"/>
                  </a:solidFill>
                  <a:latin typeface="Montserrat" pitchFamily="2" charset="77"/>
                </a:rPr>
                <a:t>They’re schizophrenic.</a:t>
              </a:r>
            </a:p>
            <a:p>
              <a:pPr>
                <a:lnSpc>
                  <a:spcPct val="110000"/>
                </a:lnSpc>
                <a:spcAft>
                  <a:spcPts val="1200"/>
                </a:spcAft>
              </a:pPr>
              <a:r>
                <a:rPr lang="en-US" sz="1800" dirty="0">
                  <a:solidFill>
                    <a:schemeClr val="tx1"/>
                  </a:solidFill>
                  <a:latin typeface="Montserrat" pitchFamily="2" charset="77"/>
                </a:rPr>
                <a:t>She’s bipolar.</a:t>
              </a:r>
            </a:p>
            <a:p>
              <a:pPr>
                <a:lnSpc>
                  <a:spcPct val="110000"/>
                </a:lnSpc>
                <a:spcAft>
                  <a:spcPts val="1200"/>
                </a:spcAft>
              </a:pPr>
              <a:endParaRPr lang="en-US" sz="1800" dirty="0">
                <a:solidFill>
                  <a:schemeClr val="tx1"/>
                </a:solidFill>
                <a:latin typeface="Montserrat" pitchFamily="2" charset="77"/>
              </a:endParaRPr>
            </a:p>
            <a:p>
              <a:pPr>
                <a:lnSpc>
                  <a:spcPct val="110000"/>
                </a:lnSpc>
                <a:spcBef>
                  <a:spcPts val="1200"/>
                </a:spcBef>
                <a:spcAft>
                  <a:spcPts val="1600"/>
                </a:spcAft>
              </a:pPr>
              <a:r>
                <a:rPr lang="en-US" sz="1800" dirty="0">
                  <a:solidFill>
                    <a:schemeClr val="tx1"/>
                  </a:solidFill>
                  <a:latin typeface="Montserrat" pitchFamily="2" charset="77"/>
                </a:rPr>
                <a:t>The mentally ill</a:t>
              </a:r>
            </a:p>
            <a:p>
              <a:r>
                <a:rPr lang="en-US" sz="1800" dirty="0">
                  <a:solidFill>
                    <a:schemeClr val="tx1"/>
                  </a:solidFill>
                  <a:latin typeface="Montserrat" pitchFamily="2" charset="77"/>
                </a:rPr>
                <a:t>&lt;Substance&gt; addicts</a:t>
              </a:r>
            </a:p>
          </p:txBody>
        </p:sp>
        <p:sp>
          <p:nvSpPr>
            <p:cNvPr id="21" name="Title 3">
              <a:extLst>
                <a:ext uri="{FF2B5EF4-FFF2-40B4-BE49-F238E27FC236}">
                  <a16:creationId xmlns:a16="http://schemas.microsoft.com/office/drawing/2014/main" id="{B7FFA799-A72F-961A-416D-0AC3BD995A9B}"/>
                </a:ext>
              </a:extLst>
            </p:cNvPr>
            <p:cNvSpPr txBox="1">
              <a:spLocks/>
            </p:cNvSpPr>
            <p:nvPr/>
          </p:nvSpPr>
          <p:spPr>
            <a:xfrm>
              <a:off x="412695" y="549551"/>
              <a:ext cx="2423160" cy="685800"/>
            </a:xfrm>
            <a:prstGeom prst="downArrowCallout">
              <a:avLst/>
            </a:prstGeom>
            <a:solidFill>
              <a:schemeClr val="bg1"/>
            </a:solidFill>
            <a:ln w="15875">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t>INSTEAD OF THIS	</a:t>
              </a:r>
            </a:p>
          </p:txBody>
        </p:sp>
      </p:grpSp>
      <p:pic>
        <p:nvPicPr>
          <p:cNvPr id="2" name="Graphic 1" descr="Badge 4 with solid fill">
            <a:extLst>
              <a:ext uri="{FF2B5EF4-FFF2-40B4-BE49-F238E27FC236}">
                <a16:creationId xmlns:a16="http://schemas.microsoft.com/office/drawing/2014/main" id="{0A295004-2B2B-E534-BB82-8644A0D0F4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014" y="30646"/>
            <a:ext cx="502920" cy="502920"/>
          </a:xfrm>
          <a:prstGeom prst="rect">
            <a:avLst/>
          </a:prstGeom>
        </p:spPr>
      </p:pic>
      <p:grpSp>
        <p:nvGrpSpPr>
          <p:cNvPr id="22" name="Group 21">
            <a:extLst>
              <a:ext uri="{FF2B5EF4-FFF2-40B4-BE49-F238E27FC236}">
                <a16:creationId xmlns:a16="http://schemas.microsoft.com/office/drawing/2014/main" id="{5752A1B5-8122-4C9A-D3EB-CC0158FF9A20}"/>
              </a:ext>
            </a:extLst>
          </p:cNvPr>
          <p:cNvGrpSpPr/>
          <p:nvPr/>
        </p:nvGrpSpPr>
        <p:grpSpPr>
          <a:xfrm>
            <a:off x="2891509" y="285749"/>
            <a:ext cx="3529584" cy="4572000"/>
            <a:chOff x="3029630" y="285749"/>
            <a:chExt cx="3206044" cy="4572000"/>
          </a:xfrm>
        </p:grpSpPr>
        <p:sp>
          <p:nvSpPr>
            <p:cNvPr id="23" name="Rectangle 22">
              <a:extLst>
                <a:ext uri="{FF2B5EF4-FFF2-40B4-BE49-F238E27FC236}">
                  <a16:creationId xmlns:a16="http://schemas.microsoft.com/office/drawing/2014/main" id="{72383D57-8978-74DA-E87B-6D3E1A4174EB}"/>
                </a:ext>
              </a:extLst>
            </p:cNvPr>
            <p:cNvSpPr/>
            <p:nvPr/>
          </p:nvSpPr>
          <p:spPr>
            <a:xfrm>
              <a:off x="3029630" y="285749"/>
              <a:ext cx="3206044" cy="4572000"/>
            </a:xfrm>
            <a:prstGeom prst="rect">
              <a:avLst/>
            </a:prstGeom>
            <a:solidFill>
              <a:srgbClr val="75A74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itle 3">
              <a:extLst>
                <a:ext uri="{FF2B5EF4-FFF2-40B4-BE49-F238E27FC236}">
                  <a16:creationId xmlns:a16="http://schemas.microsoft.com/office/drawing/2014/main" id="{843DBAD5-8B55-809F-62AA-B97C633834CA}"/>
                </a:ext>
              </a:extLst>
            </p:cNvPr>
            <p:cNvSpPr txBox="1">
              <a:spLocks/>
            </p:cNvSpPr>
            <p:nvPr/>
          </p:nvSpPr>
          <p:spPr>
            <a:xfrm>
              <a:off x="3205619" y="559073"/>
              <a:ext cx="2872011" cy="685800"/>
            </a:xfrm>
            <a:prstGeom prst="downArrowCallout">
              <a:avLst/>
            </a:prstGeom>
            <a:solidFill>
              <a:schemeClr val="bg1"/>
            </a:solidFill>
            <a:ln w="15875">
              <a:solidFill>
                <a:schemeClr val="tx1">
                  <a:lumMod val="50000"/>
                  <a:lumOff val="50000"/>
                </a:schemeClr>
              </a:solidFill>
            </a:ln>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r>
                <a:rPr lang="en-US" sz="2000" dirty="0"/>
                <a:t>SAY THIS	</a:t>
              </a:r>
            </a:p>
          </p:txBody>
        </p:sp>
        <p:sp>
          <p:nvSpPr>
            <p:cNvPr id="25" name="Title 3">
              <a:extLst>
                <a:ext uri="{FF2B5EF4-FFF2-40B4-BE49-F238E27FC236}">
                  <a16:creationId xmlns:a16="http://schemas.microsoft.com/office/drawing/2014/main" id="{DE7048CA-F2E4-F30A-FE1D-82D212DD0599}"/>
                </a:ext>
              </a:extLst>
            </p:cNvPr>
            <p:cNvSpPr txBox="1">
              <a:spLocks/>
            </p:cNvSpPr>
            <p:nvPr/>
          </p:nvSpPr>
          <p:spPr>
            <a:xfrm>
              <a:off x="3055149" y="1352549"/>
              <a:ext cx="3174880" cy="3352801"/>
            </a:xfrm>
            <a:prstGeom prst="rect">
              <a:avLst/>
            </a:prstGeom>
            <a:solidFill>
              <a:srgbClr val="75A740"/>
            </a:solidFill>
          </p:spPr>
          <p:txBody>
            <a:bodyPr vert="horz" lIns="91440" tIns="45720" rIns="91440" bIns="45720" rtlCol="0" anchor="t">
              <a:noAutofit/>
            </a:bodyPr>
            <a:lstStyle>
              <a:lvl1pPr algn="ctr"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pPr marL="58738" algn="l">
                <a:lnSpc>
                  <a:spcPct val="110000"/>
                </a:lnSpc>
                <a:spcAft>
                  <a:spcPts val="600"/>
                </a:spcAft>
              </a:pPr>
              <a:r>
                <a:rPr lang="en-US" sz="1600" dirty="0">
                  <a:solidFill>
                    <a:schemeClr val="bg1"/>
                  </a:solidFill>
                  <a:latin typeface="Montserrat" pitchFamily="2" charset="77"/>
                </a:rPr>
                <a:t>They </a:t>
              </a:r>
            </a:p>
            <a:p>
              <a:pPr marL="177800" algn="l">
                <a:spcAft>
                  <a:spcPts val="600"/>
                </a:spcAft>
              </a:pPr>
              <a:r>
                <a:rPr lang="en-US" sz="1600" dirty="0">
                  <a:solidFill>
                    <a:schemeClr val="bg1"/>
                  </a:solidFill>
                  <a:latin typeface="Montserrat" pitchFamily="2" charset="77"/>
                </a:rPr>
                <a:t>… </a:t>
              </a:r>
              <a:r>
                <a:rPr lang="en-US" sz="1600" b="1" dirty="0">
                  <a:solidFill>
                    <a:srgbClr val="F6EA95"/>
                  </a:solidFill>
                  <a:latin typeface="Montserrat" pitchFamily="2" charset="77"/>
                </a:rPr>
                <a:t>have</a:t>
              </a:r>
              <a:r>
                <a:rPr lang="en-US" sz="1600" dirty="0">
                  <a:solidFill>
                    <a:srgbClr val="F6EA95"/>
                  </a:solidFill>
                  <a:latin typeface="Montserrat" pitchFamily="2" charset="77"/>
                </a:rPr>
                <a:t> </a:t>
              </a:r>
              <a:r>
                <a:rPr lang="en-US" sz="1600" dirty="0">
                  <a:solidFill>
                    <a:schemeClr val="bg1"/>
                  </a:solidFill>
                  <a:latin typeface="Montserrat" pitchFamily="2" charset="77"/>
                </a:rPr>
                <a:t>schizophrenia or bipolar disorder.</a:t>
              </a:r>
            </a:p>
            <a:p>
              <a:pPr marL="177800" algn="l">
                <a:spcAft>
                  <a:spcPts val="2000"/>
                </a:spcAft>
              </a:pPr>
              <a:r>
                <a:rPr lang="en-US" sz="1600" dirty="0">
                  <a:solidFill>
                    <a:schemeClr val="bg1"/>
                  </a:solidFill>
                  <a:latin typeface="Montserrat" pitchFamily="2" charset="77"/>
                </a:rPr>
                <a:t>...</a:t>
              </a:r>
              <a:r>
                <a:rPr lang="en-US" sz="1600" b="1" dirty="0">
                  <a:solidFill>
                    <a:srgbClr val="F6EA95"/>
                  </a:solidFill>
                  <a:latin typeface="Montserrat" pitchFamily="2" charset="77"/>
                </a:rPr>
                <a:t>are living with </a:t>
              </a:r>
              <a:r>
                <a:rPr lang="en-US" sz="1600" dirty="0">
                  <a:solidFill>
                    <a:schemeClr val="bg1"/>
                  </a:solidFill>
                  <a:latin typeface="Montserrat" pitchFamily="2" charset="77"/>
                </a:rPr>
                <a:t>schizophrenia or bipolar disorder</a:t>
              </a:r>
            </a:p>
            <a:p>
              <a:pPr marL="58738" algn="l">
                <a:spcAft>
                  <a:spcPts val="1200"/>
                </a:spcAft>
              </a:pPr>
              <a:r>
                <a:rPr lang="en-US" sz="1600" dirty="0">
                  <a:solidFill>
                    <a:schemeClr val="bg1"/>
                  </a:solidFill>
                  <a:latin typeface="Montserrat" pitchFamily="2" charset="77"/>
                </a:rPr>
                <a:t>People </a:t>
              </a:r>
              <a:r>
                <a:rPr lang="en-US" sz="1600" b="1" dirty="0">
                  <a:solidFill>
                    <a:srgbClr val="F6EA95"/>
                  </a:solidFill>
                  <a:latin typeface="Montserrat" pitchFamily="2" charset="77"/>
                </a:rPr>
                <a:t>with</a:t>
              </a:r>
              <a:r>
                <a:rPr lang="en-US" sz="1600" b="1" dirty="0">
                  <a:solidFill>
                    <a:schemeClr val="bg1"/>
                  </a:solidFill>
                  <a:latin typeface="Montserrat" pitchFamily="2" charset="77"/>
                </a:rPr>
                <a:t> </a:t>
              </a:r>
              <a:r>
                <a:rPr lang="en-US" sz="1600" dirty="0">
                  <a:solidFill>
                    <a:schemeClr val="bg1"/>
                  </a:solidFill>
                  <a:latin typeface="Montserrat" pitchFamily="2" charset="77"/>
                </a:rPr>
                <a:t>mental illness</a:t>
              </a:r>
            </a:p>
            <a:p>
              <a:pPr marL="58738" algn="l"/>
              <a:r>
                <a:rPr lang="en-US" sz="1600" dirty="0">
                  <a:solidFill>
                    <a:schemeClr val="bg1"/>
                  </a:solidFill>
                  <a:latin typeface="Montserrat" pitchFamily="2" charset="77"/>
                </a:rPr>
                <a:t>People </a:t>
              </a:r>
              <a:r>
                <a:rPr lang="en-US" sz="1600" b="1" dirty="0">
                  <a:solidFill>
                    <a:srgbClr val="F6EA95"/>
                  </a:solidFill>
                  <a:latin typeface="Montserrat" pitchFamily="2" charset="77"/>
                </a:rPr>
                <a:t>addicted to </a:t>
              </a:r>
              <a:r>
                <a:rPr lang="en-US" sz="1600" dirty="0">
                  <a:solidFill>
                    <a:schemeClr val="bg1"/>
                  </a:solidFill>
                  <a:latin typeface="Montserrat" pitchFamily="2" charset="77"/>
                </a:rPr>
                <a:t>&lt;substance&gt;</a:t>
              </a:r>
            </a:p>
            <a:p>
              <a:pPr marL="58738" algn="l"/>
              <a:r>
                <a:rPr lang="en-US" sz="1600" dirty="0">
                  <a:solidFill>
                    <a:schemeClr val="bg1"/>
                  </a:solidFill>
                  <a:latin typeface="Montserrat" pitchFamily="2" charset="77"/>
                </a:rPr>
                <a:t>People </a:t>
              </a:r>
              <a:r>
                <a:rPr lang="en-US" sz="1600" b="1" dirty="0">
                  <a:solidFill>
                    <a:srgbClr val="F6EA95"/>
                  </a:solidFill>
                  <a:latin typeface="Montserrat" pitchFamily="2" charset="77"/>
                </a:rPr>
                <a:t>with/living with </a:t>
              </a:r>
              <a:r>
                <a:rPr lang="en-US" sz="1600" dirty="0">
                  <a:solidFill>
                    <a:schemeClr val="bg1"/>
                  </a:solidFill>
                  <a:latin typeface="Montserrat" pitchFamily="2" charset="77"/>
                </a:rPr>
                <a:t>addiction</a:t>
              </a:r>
            </a:p>
          </p:txBody>
        </p:sp>
      </p:grpSp>
    </p:spTree>
    <p:extLst>
      <p:ext uri="{BB962C8B-B14F-4D97-AF65-F5344CB8AC3E}">
        <p14:creationId xmlns:p14="http://schemas.microsoft.com/office/powerpoint/2010/main" val="1075201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D029FC-A004-3F2B-B35A-50617C81027A}"/>
              </a:ext>
            </a:extLst>
          </p:cNvPr>
          <p:cNvSpPr>
            <a:spLocks noGrp="1"/>
          </p:cNvSpPr>
          <p:nvPr>
            <p:ph type="title"/>
          </p:nvPr>
        </p:nvSpPr>
        <p:spPr>
          <a:xfrm>
            <a:off x="5029200" y="1695449"/>
            <a:ext cx="3886200" cy="1752600"/>
          </a:xfrm>
        </p:spPr>
        <p:txBody>
          <a:bodyPr>
            <a:noAutofit/>
          </a:bodyPr>
          <a:lstStyle/>
          <a:p>
            <a:pPr algn="l"/>
            <a:r>
              <a:rPr lang="en-US" sz="2200" dirty="0">
                <a:latin typeface="Montserrat" pitchFamily="2" charset="77"/>
              </a:rPr>
              <a:t>If your life has been touched by suicide, you know that </a:t>
            </a:r>
            <a:r>
              <a:rPr lang="en-US" sz="2200" b="1" dirty="0">
                <a:solidFill>
                  <a:schemeClr val="tx2"/>
                </a:solidFill>
                <a:latin typeface="Montserrat" pitchFamily="2" charset="77"/>
              </a:rPr>
              <a:t>words matter</a:t>
            </a:r>
            <a:r>
              <a:rPr lang="en-US" sz="2200" dirty="0">
                <a:latin typeface="Montserrat" pitchFamily="2" charset="77"/>
              </a:rPr>
              <a:t>.</a:t>
            </a:r>
          </a:p>
        </p:txBody>
      </p:sp>
      <p:pic>
        <p:nvPicPr>
          <p:cNvPr id="6" name="Picture 5" descr="A white sign with black text&#10;&#10;Description automatically generated">
            <a:extLst>
              <a:ext uri="{FF2B5EF4-FFF2-40B4-BE49-F238E27FC236}">
                <a16:creationId xmlns:a16="http://schemas.microsoft.com/office/drawing/2014/main" id="{D22FCEC0-561F-0853-B028-5CEE0118F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961523"/>
            <a:ext cx="4595397" cy="3058028"/>
          </a:xfrm>
          <a:prstGeom prst="rect">
            <a:avLst/>
          </a:prstGeom>
        </p:spPr>
      </p:pic>
      <p:sp>
        <p:nvSpPr>
          <p:cNvPr id="2" name="Date Placeholder 1">
            <a:extLst>
              <a:ext uri="{FF2B5EF4-FFF2-40B4-BE49-F238E27FC236}">
                <a16:creationId xmlns:a16="http://schemas.microsoft.com/office/drawing/2014/main" id="{2FEA9A61-752B-E6BD-1E7F-C4E0A6292235}"/>
              </a:ext>
            </a:extLst>
          </p:cNvPr>
          <p:cNvSpPr>
            <a:spLocks noGrp="1"/>
          </p:cNvSpPr>
          <p:nvPr>
            <p:ph type="dt" sz="half" idx="10"/>
          </p:nvPr>
        </p:nvSpPr>
        <p:spPr>
          <a:xfrm>
            <a:off x="152400" y="4767263"/>
            <a:ext cx="2133600" cy="273844"/>
          </a:xfrm>
        </p:spPr>
        <p:txBody>
          <a:bodyPr/>
          <a:lstStyle/>
          <a:p>
            <a:r>
              <a:rPr lang="en-US" dirty="0"/>
              <a:t>August 2023</a:t>
            </a:r>
          </a:p>
        </p:txBody>
      </p:sp>
      <p:sp>
        <p:nvSpPr>
          <p:cNvPr id="5" name="Slide Number Placeholder 4">
            <a:extLst>
              <a:ext uri="{FF2B5EF4-FFF2-40B4-BE49-F238E27FC236}">
                <a16:creationId xmlns:a16="http://schemas.microsoft.com/office/drawing/2014/main" id="{EA748D90-C5A3-C13C-F595-1E9364B530BD}"/>
              </a:ext>
            </a:extLst>
          </p:cNvPr>
          <p:cNvSpPr>
            <a:spLocks noGrp="1"/>
          </p:cNvSpPr>
          <p:nvPr>
            <p:ph type="sldNum" sz="quarter" idx="12"/>
          </p:nvPr>
        </p:nvSpPr>
        <p:spPr>
          <a:xfrm>
            <a:off x="6781800" y="4767263"/>
            <a:ext cx="2133600" cy="273844"/>
          </a:xfrm>
        </p:spPr>
        <p:txBody>
          <a:bodyPr/>
          <a:lstStyle/>
          <a:p>
            <a:fld id="{46E5A671-CE41-4363-A714-D97DE2A6566F}" type="slidenum">
              <a:rPr lang="en-US" smtClean="0"/>
              <a:pPr/>
              <a:t>43</a:t>
            </a:fld>
            <a:endParaRPr lang="en-US" dirty="0"/>
          </a:p>
        </p:txBody>
      </p:sp>
      <p:pic>
        <p:nvPicPr>
          <p:cNvPr id="7" name="Picture 6" descr="A purple and blue ribbon&#10;&#10;Description automatically generated">
            <a:extLst>
              <a:ext uri="{FF2B5EF4-FFF2-40B4-BE49-F238E27FC236}">
                <a16:creationId xmlns:a16="http://schemas.microsoft.com/office/drawing/2014/main" id="{06844086-FE30-5978-1C90-FE4E9218781C}"/>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
                    </a14:imgEffect>
                  </a14:imgLayer>
                </a14:imgProps>
              </a:ext>
              <a:ext uri="{28A0092B-C50C-407E-A947-70E740481C1C}">
                <a14:useLocalDpi xmlns:a14="http://schemas.microsoft.com/office/drawing/2010/main" val="0"/>
              </a:ext>
            </a:extLst>
          </a:blip>
          <a:stretch>
            <a:fillRect/>
          </a:stretch>
        </p:blipFill>
        <p:spPr>
          <a:xfrm>
            <a:off x="7653078" y="70091"/>
            <a:ext cx="1265635" cy="1265635"/>
          </a:xfrm>
          <a:prstGeom prst="rect">
            <a:avLst/>
          </a:prstGeom>
        </p:spPr>
      </p:pic>
    </p:spTree>
    <p:extLst>
      <p:ext uri="{BB962C8B-B14F-4D97-AF65-F5344CB8AC3E}">
        <p14:creationId xmlns:p14="http://schemas.microsoft.com/office/powerpoint/2010/main" val="12672609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91260-D226-48D6-674A-24B7DA341D0B}"/>
              </a:ext>
            </a:extLst>
          </p:cNvPr>
          <p:cNvSpPr>
            <a:spLocks noGrp="1"/>
          </p:cNvSpPr>
          <p:nvPr>
            <p:ph type="title"/>
          </p:nvPr>
        </p:nvSpPr>
        <p:spPr>
          <a:xfrm>
            <a:off x="457200" y="1047750"/>
            <a:ext cx="8229600" cy="3048000"/>
          </a:xfrm>
        </p:spPr>
        <p:txBody>
          <a:bodyPr>
            <a:noAutofit/>
          </a:bodyPr>
          <a:lstStyle/>
          <a:p>
            <a:r>
              <a:rPr lang="en-US" sz="5000" spc="300" dirty="0">
                <a:latin typeface="Aharoni" panose="02010803020104030203" pitchFamily="2" charset="-79"/>
                <a:cs typeface="Aharoni" panose="02010803020104030203" pitchFamily="2" charset="-79"/>
              </a:rPr>
              <a:t>WHERE THINGS STAND NOW WITH YOUTH SUICIDE</a:t>
            </a:r>
          </a:p>
        </p:txBody>
      </p:sp>
      <p:sp>
        <p:nvSpPr>
          <p:cNvPr id="3" name="Date Placeholder 2">
            <a:extLst>
              <a:ext uri="{FF2B5EF4-FFF2-40B4-BE49-F238E27FC236}">
                <a16:creationId xmlns:a16="http://schemas.microsoft.com/office/drawing/2014/main" id="{6DF9442A-D652-FCC2-72CB-618A8A18290A}"/>
              </a:ext>
            </a:extLst>
          </p:cNvPr>
          <p:cNvSpPr>
            <a:spLocks noGrp="1"/>
          </p:cNvSpPr>
          <p:nvPr>
            <p:ph type="dt" sz="half" idx="2"/>
          </p:nvPr>
        </p:nvSpPr>
        <p:spPr/>
        <p:txBody>
          <a:bodyPr/>
          <a:lstStyle/>
          <a:p>
            <a:r>
              <a:rPr lang="en-US" dirty="0"/>
              <a:t>August 2023</a:t>
            </a:r>
          </a:p>
        </p:txBody>
      </p:sp>
      <p:sp>
        <p:nvSpPr>
          <p:cNvPr id="5" name="Slide Number Placeholder 4">
            <a:extLst>
              <a:ext uri="{FF2B5EF4-FFF2-40B4-BE49-F238E27FC236}">
                <a16:creationId xmlns:a16="http://schemas.microsoft.com/office/drawing/2014/main" id="{DA17987A-CCC9-5E35-0262-666E5FE26945}"/>
              </a:ext>
            </a:extLst>
          </p:cNvPr>
          <p:cNvSpPr>
            <a:spLocks noGrp="1"/>
          </p:cNvSpPr>
          <p:nvPr>
            <p:ph type="sldNum" sz="quarter" idx="4"/>
          </p:nvPr>
        </p:nvSpPr>
        <p:spPr/>
        <p:txBody>
          <a:bodyPr/>
          <a:lstStyle/>
          <a:p>
            <a:fld id="{46E5A671-CE41-4363-A714-D97DE2A6566F}" type="slidenum">
              <a:rPr lang="en-US" smtClean="0"/>
              <a:pPr/>
              <a:t>44</a:t>
            </a:fld>
            <a:endParaRPr lang="en-US" dirty="0"/>
          </a:p>
        </p:txBody>
      </p:sp>
    </p:spTree>
    <p:extLst>
      <p:ext uri="{BB962C8B-B14F-4D97-AF65-F5344CB8AC3E}">
        <p14:creationId xmlns:p14="http://schemas.microsoft.com/office/powerpoint/2010/main" val="17824317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8FBC8-B1E9-B6EE-95C0-4E656E75F4B2}"/>
              </a:ext>
            </a:extLst>
          </p:cNvPr>
          <p:cNvSpPr>
            <a:spLocks noGrp="1"/>
          </p:cNvSpPr>
          <p:nvPr>
            <p:ph type="title"/>
          </p:nvPr>
        </p:nvSpPr>
        <p:spPr>
          <a:xfrm>
            <a:off x="2584174" y="470147"/>
            <a:ext cx="6131024" cy="806203"/>
          </a:xfrm>
          <a:noFill/>
          <a:ln>
            <a:noFill/>
          </a:ln>
        </p:spPr>
        <p:txBody>
          <a:bodyPr>
            <a:noAutofit/>
          </a:bodyPr>
          <a:lstStyle/>
          <a:p>
            <a:pPr algn="ctr"/>
            <a:r>
              <a:rPr lang="en-US" sz="3000" i="1" dirty="0">
                <a:latin typeface="Helvetica" pitchFamily="2" charset="0"/>
              </a:rPr>
              <a:t>Test Your Knowledge</a:t>
            </a:r>
            <a:br>
              <a:rPr lang="en-US" sz="3000" i="1" dirty="0">
                <a:latin typeface="Helvetica" pitchFamily="2" charset="0"/>
              </a:rPr>
            </a:br>
            <a:r>
              <a:rPr lang="en-US" sz="2600" i="1" dirty="0">
                <a:solidFill>
                  <a:schemeClr val="accent6">
                    <a:lumMod val="75000"/>
                  </a:schemeClr>
                </a:solidFill>
                <a:latin typeface="Helvetica" pitchFamily="2" charset="0"/>
              </a:rPr>
              <a:t>Type your answer in the chat box!</a:t>
            </a:r>
          </a:p>
        </p:txBody>
      </p:sp>
      <p:sp>
        <p:nvSpPr>
          <p:cNvPr id="3" name="Content Placeholder 2">
            <a:extLst>
              <a:ext uri="{FF2B5EF4-FFF2-40B4-BE49-F238E27FC236}">
                <a16:creationId xmlns:a16="http://schemas.microsoft.com/office/drawing/2014/main" id="{D8A08312-8668-8590-6D26-094B93CD2865}"/>
              </a:ext>
            </a:extLst>
          </p:cNvPr>
          <p:cNvSpPr>
            <a:spLocks noGrp="1"/>
          </p:cNvSpPr>
          <p:nvPr>
            <p:ph idx="1"/>
          </p:nvPr>
        </p:nvSpPr>
        <p:spPr>
          <a:xfrm>
            <a:off x="3124200" y="1685948"/>
            <a:ext cx="5029200" cy="1237755"/>
          </a:xfrm>
          <a:solidFill>
            <a:srgbClr val="F6EA95"/>
          </a:solidFill>
          <a:ln w="22225">
            <a:solidFill>
              <a:srgbClr val="0454CE"/>
            </a:solidFill>
          </a:ln>
        </p:spPr>
        <p:txBody>
          <a:bodyPr tIns="91440" bIns="91440" anchor="ctr">
            <a:noAutofit/>
          </a:bodyPr>
          <a:lstStyle/>
          <a:p>
            <a:pPr marL="0" indent="0" algn="ctr">
              <a:buNone/>
            </a:pPr>
            <a:r>
              <a:rPr lang="en-US" b="1" dirty="0">
                <a:solidFill>
                  <a:srgbClr val="0454CE"/>
                </a:solidFill>
                <a:latin typeface="Montserrat" pitchFamily="2" charset="77"/>
              </a:rPr>
              <a:t>Current Statistics about Youth Suicide</a:t>
            </a:r>
          </a:p>
        </p:txBody>
      </p:sp>
      <p:grpSp>
        <p:nvGrpSpPr>
          <p:cNvPr id="9" name="Group 8">
            <a:extLst>
              <a:ext uri="{FF2B5EF4-FFF2-40B4-BE49-F238E27FC236}">
                <a16:creationId xmlns:a16="http://schemas.microsoft.com/office/drawing/2014/main" id="{7D0B4866-065A-4A98-A61C-8348C4DF404F}"/>
              </a:ext>
            </a:extLst>
          </p:cNvPr>
          <p:cNvGrpSpPr/>
          <p:nvPr/>
        </p:nvGrpSpPr>
        <p:grpSpPr>
          <a:xfrm>
            <a:off x="3327317" y="3563304"/>
            <a:ext cx="4622966" cy="609600"/>
            <a:chOff x="3352800" y="3821906"/>
            <a:chExt cx="4622966" cy="609600"/>
          </a:xfrm>
        </p:grpSpPr>
        <p:sp>
          <p:nvSpPr>
            <p:cNvPr id="6" name="Rounded Rectangle 5">
              <a:extLst>
                <a:ext uri="{FF2B5EF4-FFF2-40B4-BE49-F238E27FC236}">
                  <a16:creationId xmlns:a16="http://schemas.microsoft.com/office/drawing/2014/main" id="{34FC423C-066E-2618-418D-5F68A1529080}"/>
                </a:ext>
              </a:extLst>
            </p:cNvPr>
            <p:cNvSpPr/>
            <p:nvPr/>
          </p:nvSpPr>
          <p:spPr>
            <a:xfrm>
              <a:off x="3352800" y="3821906"/>
              <a:ext cx="1920240" cy="60960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spc="300" dirty="0"/>
                <a:t>True</a:t>
              </a:r>
            </a:p>
          </p:txBody>
        </p:sp>
        <p:sp>
          <p:nvSpPr>
            <p:cNvPr id="7" name="Rounded Rectangle 6">
              <a:extLst>
                <a:ext uri="{FF2B5EF4-FFF2-40B4-BE49-F238E27FC236}">
                  <a16:creationId xmlns:a16="http://schemas.microsoft.com/office/drawing/2014/main" id="{A6E2D74C-79D4-3A11-63BD-8F80D18E49C0}"/>
                </a:ext>
              </a:extLst>
            </p:cNvPr>
            <p:cNvSpPr/>
            <p:nvPr/>
          </p:nvSpPr>
          <p:spPr>
            <a:xfrm>
              <a:off x="6146966" y="3821906"/>
              <a:ext cx="1828800" cy="609600"/>
            </a:xfrm>
            <a:prstGeom prst="roundRect">
              <a:avLst/>
            </a:prstGeom>
            <a:solidFill>
              <a:srgbClr val="E4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spc="300" dirty="0"/>
                <a:t>False</a:t>
              </a:r>
            </a:p>
          </p:txBody>
        </p:sp>
      </p:grpSp>
      <p:sp>
        <p:nvSpPr>
          <p:cNvPr id="4" name="Date Placeholder 3">
            <a:extLst>
              <a:ext uri="{FF2B5EF4-FFF2-40B4-BE49-F238E27FC236}">
                <a16:creationId xmlns:a16="http://schemas.microsoft.com/office/drawing/2014/main" id="{C32C930B-AE3A-4084-B5D8-07EFE04C73F2}"/>
              </a:ext>
            </a:extLst>
          </p:cNvPr>
          <p:cNvSpPr>
            <a:spLocks noGrp="1"/>
          </p:cNvSpPr>
          <p:nvPr>
            <p:ph type="dt" sz="half" idx="2"/>
          </p:nvPr>
        </p:nvSpPr>
        <p:spPr>
          <a:xfrm>
            <a:off x="228600" y="4812506"/>
            <a:ext cx="2133600" cy="273844"/>
          </a:xfrm>
        </p:spPr>
        <p:txBody>
          <a:bodyPr/>
          <a:lstStyle/>
          <a:p>
            <a:r>
              <a:rPr lang="en-US" dirty="0"/>
              <a:t>August 2023</a:t>
            </a:r>
          </a:p>
        </p:txBody>
      </p:sp>
      <p:sp>
        <p:nvSpPr>
          <p:cNvPr id="8" name="Slide Number Placeholder 7">
            <a:extLst>
              <a:ext uri="{FF2B5EF4-FFF2-40B4-BE49-F238E27FC236}">
                <a16:creationId xmlns:a16="http://schemas.microsoft.com/office/drawing/2014/main" id="{9ADD2AAB-EB11-0445-77E5-85481206F914}"/>
              </a:ext>
            </a:extLst>
          </p:cNvPr>
          <p:cNvSpPr>
            <a:spLocks noGrp="1"/>
          </p:cNvSpPr>
          <p:nvPr>
            <p:ph type="sldNum" sz="quarter" idx="4"/>
          </p:nvPr>
        </p:nvSpPr>
        <p:spPr/>
        <p:txBody>
          <a:bodyPr/>
          <a:lstStyle/>
          <a:p>
            <a:fld id="{46E5A671-CE41-4363-A714-D97DE2A6566F}" type="slidenum">
              <a:rPr lang="en-US" smtClean="0"/>
              <a:pPr/>
              <a:t>45</a:t>
            </a:fld>
            <a:endParaRPr lang="en-US" dirty="0"/>
          </a:p>
        </p:txBody>
      </p:sp>
    </p:spTree>
    <p:extLst>
      <p:ext uri="{BB962C8B-B14F-4D97-AF65-F5344CB8AC3E}">
        <p14:creationId xmlns:p14="http://schemas.microsoft.com/office/powerpoint/2010/main" val="2208362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8FBC8-B1E9-B6EE-95C0-4E656E75F4B2}"/>
              </a:ext>
            </a:extLst>
          </p:cNvPr>
          <p:cNvSpPr>
            <a:spLocks noGrp="1"/>
          </p:cNvSpPr>
          <p:nvPr>
            <p:ph type="title"/>
          </p:nvPr>
        </p:nvSpPr>
        <p:spPr>
          <a:xfrm>
            <a:off x="2667000" y="329585"/>
            <a:ext cx="6131024" cy="618107"/>
          </a:xfrm>
        </p:spPr>
        <p:txBody>
          <a:bodyPr>
            <a:noAutofit/>
          </a:bodyPr>
          <a:lstStyle/>
          <a:p>
            <a:pPr algn="ctr"/>
            <a:r>
              <a:rPr lang="en-US" sz="3000" i="1" dirty="0">
                <a:latin typeface="Helvetica" pitchFamily="2" charset="0"/>
              </a:rPr>
              <a:t>Test Your Knowledge</a:t>
            </a:r>
          </a:p>
        </p:txBody>
      </p:sp>
      <p:sp>
        <p:nvSpPr>
          <p:cNvPr id="3" name="Content Placeholder 2">
            <a:extLst>
              <a:ext uri="{FF2B5EF4-FFF2-40B4-BE49-F238E27FC236}">
                <a16:creationId xmlns:a16="http://schemas.microsoft.com/office/drawing/2014/main" id="{D8A08312-8668-8590-6D26-094B93CD2865}"/>
              </a:ext>
            </a:extLst>
          </p:cNvPr>
          <p:cNvSpPr>
            <a:spLocks noGrp="1"/>
          </p:cNvSpPr>
          <p:nvPr>
            <p:ph idx="1"/>
          </p:nvPr>
        </p:nvSpPr>
        <p:spPr>
          <a:xfrm>
            <a:off x="2663687" y="1276350"/>
            <a:ext cx="6131024" cy="1524000"/>
          </a:xfrm>
        </p:spPr>
        <p:txBody>
          <a:bodyPr>
            <a:noAutofit/>
          </a:bodyPr>
          <a:lstStyle/>
          <a:p>
            <a:pPr marL="0" indent="0">
              <a:lnSpc>
                <a:spcPct val="90000"/>
              </a:lnSpc>
              <a:buNone/>
            </a:pPr>
            <a:r>
              <a:rPr lang="en-US" sz="2600" b="1" dirty="0">
                <a:solidFill>
                  <a:srgbClr val="0454CE"/>
                </a:solidFill>
                <a:latin typeface="Montserrat" pitchFamily="2" charset="77"/>
              </a:rPr>
              <a:t>Question 1:</a:t>
            </a:r>
            <a:r>
              <a:rPr lang="en-US" sz="2600" dirty="0">
                <a:solidFill>
                  <a:srgbClr val="0454CE"/>
                </a:solidFill>
                <a:latin typeface="Montserrat" pitchFamily="2" charset="77"/>
              </a:rPr>
              <a:t> </a:t>
            </a:r>
          </a:p>
          <a:p>
            <a:pPr marL="0" indent="0">
              <a:lnSpc>
                <a:spcPct val="90000"/>
              </a:lnSpc>
              <a:spcBef>
                <a:spcPts val="1272"/>
              </a:spcBef>
              <a:buNone/>
            </a:pPr>
            <a:r>
              <a:rPr lang="en-US" sz="2400" dirty="0">
                <a:latin typeface="Montserrat" pitchFamily="2" charset="77"/>
              </a:rPr>
              <a:t>More than 20% of teens have seriously considered suicide.</a:t>
            </a:r>
          </a:p>
        </p:txBody>
      </p:sp>
      <p:sp>
        <p:nvSpPr>
          <p:cNvPr id="8" name="Date Placeholder 7">
            <a:extLst>
              <a:ext uri="{FF2B5EF4-FFF2-40B4-BE49-F238E27FC236}">
                <a16:creationId xmlns:a16="http://schemas.microsoft.com/office/drawing/2014/main" id="{D3EE091F-7DD3-2089-C65F-919FC2DD2853}"/>
              </a:ext>
            </a:extLst>
          </p:cNvPr>
          <p:cNvSpPr>
            <a:spLocks noGrp="1"/>
          </p:cNvSpPr>
          <p:nvPr>
            <p:ph type="dt" sz="half" idx="2"/>
          </p:nvPr>
        </p:nvSpPr>
        <p:spPr>
          <a:xfrm>
            <a:off x="228600" y="4829492"/>
            <a:ext cx="2133600" cy="273844"/>
          </a:xfrm>
        </p:spPr>
        <p:txBody>
          <a:bodyPr/>
          <a:lstStyle/>
          <a:p>
            <a:r>
              <a:rPr lang="en-US" dirty="0"/>
              <a:t>August 2023</a:t>
            </a:r>
          </a:p>
        </p:txBody>
      </p:sp>
      <p:sp>
        <p:nvSpPr>
          <p:cNvPr id="10" name="Slide Number Placeholder 9">
            <a:extLst>
              <a:ext uri="{FF2B5EF4-FFF2-40B4-BE49-F238E27FC236}">
                <a16:creationId xmlns:a16="http://schemas.microsoft.com/office/drawing/2014/main" id="{457439B5-6DCE-7FC9-77D9-CE68A457288D}"/>
              </a:ext>
            </a:extLst>
          </p:cNvPr>
          <p:cNvSpPr>
            <a:spLocks noGrp="1"/>
          </p:cNvSpPr>
          <p:nvPr>
            <p:ph type="sldNum" sz="quarter" idx="4"/>
          </p:nvPr>
        </p:nvSpPr>
        <p:spPr>
          <a:xfrm>
            <a:off x="6781800" y="4811990"/>
            <a:ext cx="2133600" cy="273844"/>
          </a:xfrm>
        </p:spPr>
        <p:txBody>
          <a:bodyPr/>
          <a:lstStyle/>
          <a:p>
            <a:fld id="{46E5A671-CE41-4363-A714-D97DE2A6566F}" type="slidenum">
              <a:rPr lang="en-US" smtClean="0"/>
              <a:pPr/>
              <a:t>46</a:t>
            </a:fld>
            <a:endParaRPr lang="en-US" dirty="0"/>
          </a:p>
        </p:txBody>
      </p:sp>
      <p:grpSp>
        <p:nvGrpSpPr>
          <p:cNvPr id="6" name="Group 5">
            <a:extLst>
              <a:ext uri="{FF2B5EF4-FFF2-40B4-BE49-F238E27FC236}">
                <a16:creationId xmlns:a16="http://schemas.microsoft.com/office/drawing/2014/main" id="{AA630B46-B7A4-1AEE-8B0A-2D87D80E8EEB}"/>
              </a:ext>
            </a:extLst>
          </p:cNvPr>
          <p:cNvGrpSpPr/>
          <p:nvPr/>
        </p:nvGrpSpPr>
        <p:grpSpPr>
          <a:xfrm>
            <a:off x="3160762" y="3254225"/>
            <a:ext cx="4622966" cy="609600"/>
            <a:chOff x="3352800" y="3821906"/>
            <a:chExt cx="4622966" cy="609600"/>
          </a:xfrm>
        </p:grpSpPr>
        <p:sp>
          <p:nvSpPr>
            <p:cNvPr id="7" name="Rounded Rectangle 6">
              <a:extLst>
                <a:ext uri="{FF2B5EF4-FFF2-40B4-BE49-F238E27FC236}">
                  <a16:creationId xmlns:a16="http://schemas.microsoft.com/office/drawing/2014/main" id="{354C9B97-DA1A-8C4B-B02A-8BA7B9E8F14F}"/>
                </a:ext>
              </a:extLst>
            </p:cNvPr>
            <p:cNvSpPr/>
            <p:nvPr/>
          </p:nvSpPr>
          <p:spPr>
            <a:xfrm>
              <a:off x="3352800" y="3821906"/>
              <a:ext cx="1920240" cy="60960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spc="300" dirty="0"/>
                <a:t>True</a:t>
              </a:r>
            </a:p>
          </p:txBody>
        </p:sp>
        <p:sp>
          <p:nvSpPr>
            <p:cNvPr id="12" name="Rounded Rectangle 11">
              <a:extLst>
                <a:ext uri="{FF2B5EF4-FFF2-40B4-BE49-F238E27FC236}">
                  <a16:creationId xmlns:a16="http://schemas.microsoft.com/office/drawing/2014/main" id="{2B03A50D-A4F3-1E94-AA95-176393AD0EC1}"/>
                </a:ext>
              </a:extLst>
            </p:cNvPr>
            <p:cNvSpPr/>
            <p:nvPr/>
          </p:nvSpPr>
          <p:spPr>
            <a:xfrm>
              <a:off x="6146966" y="3821906"/>
              <a:ext cx="1828800" cy="609600"/>
            </a:xfrm>
            <a:prstGeom prst="roundRect">
              <a:avLst/>
            </a:prstGeom>
            <a:solidFill>
              <a:srgbClr val="E4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spc="300" dirty="0"/>
                <a:t>False</a:t>
              </a:r>
            </a:p>
          </p:txBody>
        </p:sp>
      </p:grpSp>
    </p:spTree>
    <p:extLst>
      <p:ext uri="{BB962C8B-B14F-4D97-AF65-F5344CB8AC3E}">
        <p14:creationId xmlns:p14="http://schemas.microsoft.com/office/powerpoint/2010/main" val="14403869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4FBFD">
            <a:alpha val="70000"/>
          </a:srgbClr>
        </a:solid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34FC423C-066E-2618-418D-5F68A1529080}"/>
              </a:ext>
            </a:extLst>
          </p:cNvPr>
          <p:cNvSpPr/>
          <p:nvPr/>
        </p:nvSpPr>
        <p:spPr>
          <a:xfrm>
            <a:off x="547719" y="1171575"/>
            <a:ext cx="1676400" cy="425428"/>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spc="300" dirty="0"/>
              <a:t>True</a:t>
            </a:r>
          </a:p>
        </p:txBody>
      </p:sp>
      <p:sp>
        <p:nvSpPr>
          <p:cNvPr id="12" name="Date Placeholder 11">
            <a:extLst>
              <a:ext uri="{FF2B5EF4-FFF2-40B4-BE49-F238E27FC236}">
                <a16:creationId xmlns:a16="http://schemas.microsoft.com/office/drawing/2014/main" id="{8262EEBF-BB0C-8CF7-B3A5-D5D75769DD37}"/>
              </a:ext>
            </a:extLst>
          </p:cNvPr>
          <p:cNvSpPr>
            <a:spLocks noGrp="1"/>
          </p:cNvSpPr>
          <p:nvPr>
            <p:ph type="dt" sz="half" idx="10"/>
          </p:nvPr>
        </p:nvSpPr>
        <p:spPr>
          <a:xfrm>
            <a:off x="152400" y="4767263"/>
            <a:ext cx="2133600" cy="273844"/>
          </a:xfrm>
        </p:spPr>
        <p:txBody>
          <a:bodyPr/>
          <a:lstStyle/>
          <a:p>
            <a:r>
              <a:rPr lang="en-US" dirty="0"/>
              <a:t>August 2023</a:t>
            </a:r>
          </a:p>
        </p:txBody>
      </p:sp>
      <p:sp>
        <p:nvSpPr>
          <p:cNvPr id="14" name="Slide Number Placeholder 13">
            <a:extLst>
              <a:ext uri="{FF2B5EF4-FFF2-40B4-BE49-F238E27FC236}">
                <a16:creationId xmlns:a16="http://schemas.microsoft.com/office/drawing/2014/main" id="{093CBECD-74CF-37DC-BFAF-0EEE00E2E299}"/>
              </a:ext>
            </a:extLst>
          </p:cNvPr>
          <p:cNvSpPr>
            <a:spLocks noGrp="1"/>
          </p:cNvSpPr>
          <p:nvPr>
            <p:ph type="sldNum" sz="quarter" idx="12"/>
          </p:nvPr>
        </p:nvSpPr>
        <p:spPr>
          <a:xfrm>
            <a:off x="6822440" y="4767263"/>
            <a:ext cx="2133600" cy="273844"/>
          </a:xfrm>
        </p:spPr>
        <p:txBody>
          <a:bodyPr/>
          <a:lstStyle/>
          <a:p>
            <a:fld id="{46E5A671-CE41-4363-A714-D97DE2A6566F}" type="slidenum">
              <a:rPr lang="en-US" smtClean="0"/>
              <a:pPr/>
              <a:t>47</a:t>
            </a:fld>
            <a:endParaRPr lang="en-US" dirty="0"/>
          </a:p>
        </p:txBody>
      </p:sp>
      <p:sp>
        <p:nvSpPr>
          <p:cNvPr id="11" name="Content Placeholder 2">
            <a:extLst>
              <a:ext uri="{FF2B5EF4-FFF2-40B4-BE49-F238E27FC236}">
                <a16:creationId xmlns:a16="http://schemas.microsoft.com/office/drawing/2014/main" id="{450971A5-045D-AA8A-5AF7-EC6A309F17CF}"/>
              </a:ext>
            </a:extLst>
          </p:cNvPr>
          <p:cNvSpPr>
            <a:spLocks noGrp="1"/>
          </p:cNvSpPr>
          <p:nvPr>
            <p:ph idx="4294967295"/>
          </p:nvPr>
        </p:nvSpPr>
        <p:spPr>
          <a:xfrm>
            <a:off x="2555875" y="596158"/>
            <a:ext cx="6130925" cy="840580"/>
          </a:xfrm>
        </p:spPr>
        <p:txBody>
          <a:bodyPr>
            <a:noAutofit/>
          </a:bodyPr>
          <a:lstStyle/>
          <a:p>
            <a:pPr marL="0" indent="0">
              <a:lnSpc>
                <a:spcPct val="90000"/>
              </a:lnSpc>
              <a:spcBef>
                <a:spcPts val="1272"/>
              </a:spcBef>
              <a:buNone/>
            </a:pPr>
            <a:r>
              <a:rPr lang="en-US" sz="2000" dirty="0">
                <a:latin typeface="Montserrat" pitchFamily="2" charset="77"/>
              </a:rPr>
              <a:t>There is a trend of increased suicidal ideation during past 10 years. </a:t>
            </a:r>
            <a:r>
              <a:rPr lang="en-US" sz="2000" dirty="0">
                <a:solidFill>
                  <a:srgbClr val="D93437"/>
                </a:solidFill>
                <a:latin typeface="Montserrat" pitchFamily="2" charset="77"/>
              </a:rPr>
              <a:t>In 2021, the rate was 22%.</a:t>
            </a:r>
          </a:p>
        </p:txBody>
      </p:sp>
      <p:graphicFrame>
        <p:nvGraphicFramePr>
          <p:cNvPr id="2" name="Chart 1">
            <a:extLst>
              <a:ext uri="{FF2B5EF4-FFF2-40B4-BE49-F238E27FC236}">
                <a16:creationId xmlns:a16="http://schemas.microsoft.com/office/drawing/2014/main" id="{B2C94F11-0A5C-859F-7122-D51ADCE0F58D}"/>
              </a:ext>
            </a:extLst>
          </p:cNvPr>
          <p:cNvGraphicFramePr>
            <a:graphicFrameLocks/>
          </p:cNvGraphicFramePr>
          <p:nvPr>
            <p:extLst>
              <p:ext uri="{D42A27DB-BD31-4B8C-83A1-F6EECF244321}">
                <p14:modId xmlns:p14="http://schemas.microsoft.com/office/powerpoint/2010/main" val="273301082"/>
              </p:ext>
            </p:extLst>
          </p:nvPr>
        </p:nvGraphicFramePr>
        <p:xfrm>
          <a:off x="3475856" y="1578374"/>
          <a:ext cx="5087888"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5EB47EFB-7C25-707F-7588-08A7B8D2760D}"/>
              </a:ext>
            </a:extLst>
          </p:cNvPr>
          <p:cNvSpPr txBox="1"/>
          <p:nvPr/>
        </p:nvSpPr>
        <p:spPr>
          <a:xfrm>
            <a:off x="457200" y="590550"/>
            <a:ext cx="4572000" cy="424732"/>
          </a:xfrm>
          <a:prstGeom prst="rect">
            <a:avLst/>
          </a:prstGeom>
          <a:noFill/>
        </p:spPr>
        <p:txBody>
          <a:bodyPr wrap="square">
            <a:spAutoFit/>
          </a:bodyPr>
          <a:lstStyle/>
          <a:p>
            <a:pPr marL="0" marR="0" lvl="0" indent="0" algn="l" defTabSz="914400" rtl="0" eaLnBrk="1" fontAlgn="auto" latinLnBrk="0" hangingPunct="1">
              <a:lnSpc>
                <a:spcPct val="90000"/>
              </a:lnSpc>
              <a:spcBef>
                <a:spcPct val="20000"/>
              </a:spcBef>
              <a:spcAft>
                <a:spcPts val="600"/>
              </a:spcAft>
              <a:buClrTx/>
              <a:buSzTx/>
              <a:buFont typeface="Arial" pitchFamily="34" charset="0"/>
              <a:buNone/>
              <a:tabLst/>
              <a:defRPr/>
            </a:pPr>
            <a:r>
              <a:rPr kumimoji="0" lang="en-US" sz="2400" b="1" i="0" u="none" strike="noStrike" kern="1200" cap="none" spc="0" normalizeH="0" baseline="0" noProof="0" dirty="0">
                <a:ln>
                  <a:noFill/>
                </a:ln>
                <a:solidFill>
                  <a:srgbClr val="0454CE"/>
                </a:solidFill>
                <a:effectLst/>
                <a:uLnTx/>
                <a:uFillTx/>
                <a:latin typeface="Montserrat" pitchFamily="2" charset="77"/>
              </a:rPr>
              <a:t>Question 1</a:t>
            </a:r>
            <a:r>
              <a:rPr kumimoji="0" lang="en-US" sz="2400" b="0" i="0" u="none" strike="noStrike" kern="1200" cap="none" spc="0" normalizeH="0" baseline="0" noProof="0" dirty="0">
                <a:ln>
                  <a:noFill/>
                </a:ln>
                <a:solidFill>
                  <a:srgbClr val="0454CE"/>
                </a:solidFill>
                <a:effectLst/>
                <a:uLnTx/>
                <a:uFillTx/>
                <a:latin typeface="Montserrat" pitchFamily="2" charset="77"/>
              </a:rPr>
              <a:t>: </a:t>
            </a:r>
          </a:p>
        </p:txBody>
      </p:sp>
      <p:pic>
        <p:nvPicPr>
          <p:cNvPr id="15" name="Picture 14" descr="A person with her hand on her head&#10;&#10;Description automatically generated">
            <a:extLst>
              <a:ext uri="{FF2B5EF4-FFF2-40B4-BE49-F238E27FC236}">
                <a16:creationId xmlns:a16="http://schemas.microsoft.com/office/drawing/2014/main" id="{0090FE4F-A493-3A69-866D-A35EDAF618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86" r="7669"/>
          <a:stretch/>
        </p:blipFill>
        <p:spPr>
          <a:xfrm>
            <a:off x="547719" y="2042692"/>
            <a:ext cx="2805081" cy="2090736"/>
          </a:xfrm>
          <a:prstGeom prst="rect">
            <a:avLst/>
          </a:prstGeom>
        </p:spPr>
      </p:pic>
    </p:spTree>
    <p:extLst>
      <p:ext uri="{BB962C8B-B14F-4D97-AF65-F5344CB8AC3E}">
        <p14:creationId xmlns:p14="http://schemas.microsoft.com/office/powerpoint/2010/main" val="3816878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08312-8668-8590-6D26-094B93CD2865}"/>
              </a:ext>
            </a:extLst>
          </p:cNvPr>
          <p:cNvSpPr>
            <a:spLocks noGrp="1"/>
          </p:cNvSpPr>
          <p:nvPr>
            <p:ph idx="1"/>
          </p:nvPr>
        </p:nvSpPr>
        <p:spPr>
          <a:xfrm>
            <a:off x="2743200" y="854006"/>
            <a:ext cx="5715000" cy="2070538"/>
          </a:xfrm>
        </p:spPr>
        <p:txBody>
          <a:bodyPr>
            <a:noAutofit/>
          </a:bodyPr>
          <a:lstStyle/>
          <a:p>
            <a:pPr marL="0" indent="0">
              <a:lnSpc>
                <a:spcPct val="90000"/>
              </a:lnSpc>
              <a:buNone/>
            </a:pPr>
            <a:r>
              <a:rPr lang="en-US" sz="2400" b="1" dirty="0">
                <a:solidFill>
                  <a:srgbClr val="0454CE"/>
                </a:solidFill>
                <a:latin typeface="Montserrat" pitchFamily="2" charset="77"/>
              </a:rPr>
              <a:t>Question 2</a:t>
            </a:r>
            <a:r>
              <a:rPr lang="en-US" sz="2400" dirty="0">
                <a:solidFill>
                  <a:srgbClr val="0454CE"/>
                </a:solidFill>
                <a:latin typeface="Montserrat" pitchFamily="2" charset="77"/>
              </a:rPr>
              <a:t>: </a:t>
            </a:r>
          </a:p>
          <a:p>
            <a:pPr marL="0" indent="0">
              <a:lnSpc>
                <a:spcPct val="90000"/>
              </a:lnSpc>
              <a:spcBef>
                <a:spcPts val="1200"/>
              </a:spcBef>
              <a:buNone/>
            </a:pPr>
            <a:r>
              <a:rPr lang="en-US" sz="2400" dirty="0">
                <a:latin typeface="Montserrat" pitchFamily="2" charset="77"/>
              </a:rPr>
              <a:t>Suicide is one of the top 3 leading causes of death among 15- to 24-year-olds.</a:t>
            </a:r>
          </a:p>
        </p:txBody>
      </p:sp>
      <p:sp>
        <p:nvSpPr>
          <p:cNvPr id="8" name="Date Placeholder 7">
            <a:extLst>
              <a:ext uri="{FF2B5EF4-FFF2-40B4-BE49-F238E27FC236}">
                <a16:creationId xmlns:a16="http://schemas.microsoft.com/office/drawing/2014/main" id="{7733078B-D579-683D-E668-0B193AE7B33D}"/>
              </a:ext>
            </a:extLst>
          </p:cNvPr>
          <p:cNvSpPr>
            <a:spLocks noGrp="1"/>
          </p:cNvSpPr>
          <p:nvPr>
            <p:ph type="dt" sz="half" idx="2"/>
          </p:nvPr>
        </p:nvSpPr>
        <p:spPr>
          <a:xfrm>
            <a:off x="304800" y="4812506"/>
            <a:ext cx="2133600" cy="273844"/>
          </a:xfrm>
        </p:spPr>
        <p:txBody>
          <a:bodyPr/>
          <a:lstStyle/>
          <a:p>
            <a:r>
              <a:rPr lang="en-US" dirty="0"/>
              <a:t>August 2023</a:t>
            </a:r>
          </a:p>
        </p:txBody>
      </p:sp>
      <p:sp>
        <p:nvSpPr>
          <p:cNvPr id="10" name="Slide Number Placeholder 9">
            <a:extLst>
              <a:ext uri="{FF2B5EF4-FFF2-40B4-BE49-F238E27FC236}">
                <a16:creationId xmlns:a16="http://schemas.microsoft.com/office/drawing/2014/main" id="{72F8943D-4BE1-1114-D279-E2788E2BFBEE}"/>
              </a:ext>
            </a:extLst>
          </p:cNvPr>
          <p:cNvSpPr>
            <a:spLocks noGrp="1"/>
          </p:cNvSpPr>
          <p:nvPr>
            <p:ph type="sldNum" sz="quarter" idx="4"/>
          </p:nvPr>
        </p:nvSpPr>
        <p:spPr>
          <a:xfrm>
            <a:off x="6716928" y="4809172"/>
            <a:ext cx="2133600" cy="273844"/>
          </a:xfrm>
        </p:spPr>
        <p:txBody>
          <a:bodyPr/>
          <a:lstStyle/>
          <a:p>
            <a:fld id="{46E5A671-CE41-4363-A714-D97DE2A6566F}" type="slidenum">
              <a:rPr lang="en-US" smtClean="0"/>
              <a:pPr/>
              <a:t>48</a:t>
            </a:fld>
            <a:endParaRPr lang="en-US" dirty="0"/>
          </a:p>
        </p:txBody>
      </p:sp>
      <p:grpSp>
        <p:nvGrpSpPr>
          <p:cNvPr id="6" name="Group 5">
            <a:extLst>
              <a:ext uri="{FF2B5EF4-FFF2-40B4-BE49-F238E27FC236}">
                <a16:creationId xmlns:a16="http://schemas.microsoft.com/office/drawing/2014/main" id="{860434D2-C7C3-EEC0-6D0B-A64288703298}"/>
              </a:ext>
            </a:extLst>
          </p:cNvPr>
          <p:cNvGrpSpPr/>
          <p:nvPr/>
        </p:nvGrpSpPr>
        <p:grpSpPr>
          <a:xfrm>
            <a:off x="3160762" y="3254225"/>
            <a:ext cx="4622966" cy="609600"/>
            <a:chOff x="3352800" y="3821906"/>
            <a:chExt cx="4622966" cy="609600"/>
          </a:xfrm>
        </p:grpSpPr>
        <p:sp>
          <p:nvSpPr>
            <p:cNvPr id="7" name="Rounded Rectangle 6">
              <a:extLst>
                <a:ext uri="{FF2B5EF4-FFF2-40B4-BE49-F238E27FC236}">
                  <a16:creationId xmlns:a16="http://schemas.microsoft.com/office/drawing/2014/main" id="{9140A9C8-53AD-C6AA-F16C-1FC0A231AC77}"/>
                </a:ext>
              </a:extLst>
            </p:cNvPr>
            <p:cNvSpPr/>
            <p:nvPr/>
          </p:nvSpPr>
          <p:spPr>
            <a:xfrm>
              <a:off x="3352800" y="3821906"/>
              <a:ext cx="1920240" cy="60960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spc="300" dirty="0"/>
                <a:t>True</a:t>
              </a:r>
            </a:p>
          </p:txBody>
        </p:sp>
        <p:sp>
          <p:nvSpPr>
            <p:cNvPr id="11" name="Rounded Rectangle 10">
              <a:extLst>
                <a:ext uri="{FF2B5EF4-FFF2-40B4-BE49-F238E27FC236}">
                  <a16:creationId xmlns:a16="http://schemas.microsoft.com/office/drawing/2014/main" id="{6F70C370-7DD8-235B-C4FA-377180BCFA3A}"/>
                </a:ext>
              </a:extLst>
            </p:cNvPr>
            <p:cNvSpPr/>
            <p:nvPr/>
          </p:nvSpPr>
          <p:spPr>
            <a:xfrm>
              <a:off x="6146966" y="3821906"/>
              <a:ext cx="1828800" cy="609600"/>
            </a:xfrm>
            <a:prstGeom prst="roundRect">
              <a:avLst/>
            </a:prstGeom>
            <a:solidFill>
              <a:srgbClr val="E4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spc="300" dirty="0"/>
                <a:t>False</a:t>
              </a:r>
            </a:p>
          </p:txBody>
        </p:sp>
      </p:grpSp>
    </p:spTree>
    <p:extLst>
      <p:ext uri="{BB962C8B-B14F-4D97-AF65-F5344CB8AC3E}">
        <p14:creationId xmlns:p14="http://schemas.microsoft.com/office/powerpoint/2010/main" val="29584694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4FBFD">
            <a:alpha val="69886"/>
          </a:srgbClr>
        </a:solid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34FC423C-066E-2618-418D-5F68A1529080}"/>
              </a:ext>
            </a:extLst>
          </p:cNvPr>
          <p:cNvSpPr/>
          <p:nvPr/>
        </p:nvSpPr>
        <p:spPr>
          <a:xfrm>
            <a:off x="609600" y="1105961"/>
            <a:ext cx="1638300" cy="6238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spc="300" dirty="0"/>
              <a:t>True</a:t>
            </a:r>
          </a:p>
        </p:txBody>
      </p:sp>
      <p:sp>
        <p:nvSpPr>
          <p:cNvPr id="15" name="Date Placeholder 14">
            <a:extLst>
              <a:ext uri="{FF2B5EF4-FFF2-40B4-BE49-F238E27FC236}">
                <a16:creationId xmlns:a16="http://schemas.microsoft.com/office/drawing/2014/main" id="{F10991A2-395C-4A43-9624-76ABE282B03A}"/>
              </a:ext>
            </a:extLst>
          </p:cNvPr>
          <p:cNvSpPr>
            <a:spLocks noGrp="1"/>
          </p:cNvSpPr>
          <p:nvPr>
            <p:ph type="dt" sz="half" idx="10"/>
          </p:nvPr>
        </p:nvSpPr>
        <p:spPr>
          <a:xfrm>
            <a:off x="114300" y="4765328"/>
            <a:ext cx="2133600" cy="273844"/>
          </a:xfrm>
        </p:spPr>
        <p:txBody>
          <a:bodyPr/>
          <a:lstStyle/>
          <a:p>
            <a:r>
              <a:rPr lang="en-US" dirty="0"/>
              <a:t>August 2023</a:t>
            </a:r>
          </a:p>
        </p:txBody>
      </p:sp>
      <p:sp>
        <p:nvSpPr>
          <p:cNvPr id="17" name="Slide Number Placeholder 16">
            <a:extLst>
              <a:ext uri="{FF2B5EF4-FFF2-40B4-BE49-F238E27FC236}">
                <a16:creationId xmlns:a16="http://schemas.microsoft.com/office/drawing/2014/main" id="{30D0F824-AF9C-CAD8-9DCF-BB7DA562A4F6}"/>
              </a:ext>
            </a:extLst>
          </p:cNvPr>
          <p:cNvSpPr>
            <a:spLocks noGrp="1"/>
          </p:cNvSpPr>
          <p:nvPr>
            <p:ph type="sldNum" sz="quarter" idx="12"/>
          </p:nvPr>
        </p:nvSpPr>
        <p:spPr/>
        <p:txBody>
          <a:bodyPr/>
          <a:lstStyle/>
          <a:p>
            <a:fld id="{46E5A671-CE41-4363-A714-D97DE2A6566F}" type="slidenum">
              <a:rPr lang="en-US" smtClean="0"/>
              <a:pPr/>
              <a:t>49</a:t>
            </a:fld>
            <a:endParaRPr lang="en-US" dirty="0"/>
          </a:p>
        </p:txBody>
      </p:sp>
      <p:sp>
        <p:nvSpPr>
          <p:cNvPr id="14" name="Content Placeholder 2">
            <a:extLst>
              <a:ext uri="{FF2B5EF4-FFF2-40B4-BE49-F238E27FC236}">
                <a16:creationId xmlns:a16="http://schemas.microsoft.com/office/drawing/2014/main" id="{5F205170-3580-ADC4-227D-17DF724158FB}"/>
              </a:ext>
            </a:extLst>
          </p:cNvPr>
          <p:cNvSpPr>
            <a:spLocks noGrp="1"/>
          </p:cNvSpPr>
          <p:nvPr>
            <p:ph idx="4294967295"/>
          </p:nvPr>
        </p:nvSpPr>
        <p:spPr>
          <a:xfrm>
            <a:off x="2705100" y="504789"/>
            <a:ext cx="5753100" cy="1225057"/>
          </a:xfrm>
        </p:spPr>
        <p:txBody>
          <a:bodyPr>
            <a:noAutofit/>
          </a:bodyPr>
          <a:lstStyle/>
          <a:p>
            <a:pPr marL="0" indent="0">
              <a:lnSpc>
                <a:spcPct val="90000"/>
              </a:lnSpc>
              <a:spcBef>
                <a:spcPts val="1200"/>
              </a:spcBef>
              <a:buNone/>
            </a:pPr>
            <a:r>
              <a:rPr lang="en-US" sz="2000" dirty="0">
                <a:latin typeface="Montserrat" pitchFamily="2" charset="77"/>
              </a:rPr>
              <a:t>In 2020, suicide was the </a:t>
            </a:r>
            <a:r>
              <a:rPr lang="en-US" sz="2000" b="1" dirty="0">
                <a:solidFill>
                  <a:srgbClr val="D93437"/>
                </a:solidFill>
                <a:latin typeface="Montserrat" pitchFamily="2" charset="77"/>
              </a:rPr>
              <a:t>3rd leading cause </a:t>
            </a:r>
            <a:r>
              <a:rPr lang="en-US" sz="2000" dirty="0">
                <a:latin typeface="Montserrat" pitchFamily="2" charset="77"/>
              </a:rPr>
              <a:t>of death for 15- to 24-year-olds. In some years, it has been the 2nd leading cause of death.</a:t>
            </a:r>
          </a:p>
        </p:txBody>
      </p:sp>
      <p:grpSp>
        <p:nvGrpSpPr>
          <p:cNvPr id="4" name="Group 3">
            <a:extLst>
              <a:ext uri="{FF2B5EF4-FFF2-40B4-BE49-F238E27FC236}">
                <a16:creationId xmlns:a16="http://schemas.microsoft.com/office/drawing/2014/main" id="{B7B0CC59-3A8C-DF5C-10F4-A978A9862242}"/>
              </a:ext>
            </a:extLst>
          </p:cNvPr>
          <p:cNvGrpSpPr/>
          <p:nvPr/>
        </p:nvGrpSpPr>
        <p:grpSpPr>
          <a:xfrm>
            <a:off x="5181600" y="1849154"/>
            <a:ext cx="2895600" cy="2416037"/>
            <a:chOff x="5707191" y="2060713"/>
            <a:chExt cx="2895600" cy="2416037"/>
          </a:xfrm>
        </p:grpSpPr>
        <p:sp>
          <p:nvSpPr>
            <p:cNvPr id="5" name="Rounded Rectangle 4">
              <a:extLst>
                <a:ext uri="{FF2B5EF4-FFF2-40B4-BE49-F238E27FC236}">
                  <a16:creationId xmlns:a16="http://schemas.microsoft.com/office/drawing/2014/main" id="{E70072C4-3E62-9260-A561-4BC9DC7B9632}"/>
                </a:ext>
              </a:extLst>
            </p:cNvPr>
            <p:cNvSpPr/>
            <p:nvPr/>
          </p:nvSpPr>
          <p:spPr>
            <a:xfrm>
              <a:off x="5707191" y="2060713"/>
              <a:ext cx="2895600" cy="762000"/>
            </a:xfrm>
            <a:prstGeom prst="roundRect">
              <a:avLst/>
            </a:prstGeom>
            <a:solidFill>
              <a:srgbClr val="055D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Unintentional injury</a:t>
              </a:r>
            </a:p>
            <a:p>
              <a:pPr algn="ctr"/>
              <a:r>
                <a:rPr lang="en-US" dirty="0"/>
                <a:t>15,117</a:t>
              </a:r>
            </a:p>
          </p:txBody>
        </p:sp>
        <p:sp>
          <p:nvSpPr>
            <p:cNvPr id="8" name="Rounded Rectangle 7">
              <a:extLst>
                <a:ext uri="{FF2B5EF4-FFF2-40B4-BE49-F238E27FC236}">
                  <a16:creationId xmlns:a16="http://schemas.microsoft.com/office/drawing/2014/main" id="{EF873C40-6FCA-0143-52D9-EB02508C0099}"/>
                </a:ext>
              </a:extLst>
            </p:cNvPr>
            <p:cNvSpPr/>
            <p:nvPr/>
          </p:nvSpPr>
          <p:spPr>
            <a:xfrm>
              <a:off x="5707191" y="2887732"/>
              <a:ext cx="2895600" cy="762000"/>
            </a:xfrm>
            <a:prstGeom prst="roundRect">
              <a:avLst/>
            </a:prstGeom>
            <a:solidFill>
              <a:srgbClr val="F3730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Homicide</a:t>
              </a:r>
            </a:p>
            <a:p>
              <a:pPr algn="ctr"/>
              <a:r>
                <a:rPr lang="en-US" dirty="0"/>
                <a:t>6,466</a:t>
              </a:r>
            </a:p>
          </p:txBody>
        </p:sp>
        <p:sp>
          <p:nvSpPr>
            <p:cNvPr id="9" name="Rounded Rectangle 8">
              <a:extLst>
                <a:ext uri="{FF2B5EF4-FFF2-40B4-BE49-F238E27FC236}">
                  <a16:creationId xmlns:a16="http://schemas.microsoft.com/office/drawing/2014/main" id="{E0094EFB-F41E-A470-E9DE-A71B2543D7AD}"/>
                </a:ext>
              </a:extLst>
            </p:cNvPr>
            <p:cNvSpPr/>
            <p:nvPr/>
          </p:nvSpPr>
          <p:spPr>
            <a:xfrm>
              <a:off x="5707191" y="3714750"/>
              <a:ext cx="2895600" cy="762000"/>
            </a:xfrm>
            <a:prstGeom prst="roundRect">
              <a:avLst/>
            </a:prstGeom>
            <a:solidFill>
              <a:srgbClr val="E4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Suicide</a:t>
              </a:r>
            </a:p>
            <a:p>
              <a:pPr algn="ctr"/>
              <a:r>
                <a:rPr lang="en-US" dirty="0"/>
                <a:t>6,062</a:t>
              </a:r>
            </a:p>
          </p:txBody>
        </p:sp>
      </p:grpSp>
      <p:sp>
        <p:nvSpPr>
          <p:cNvPr id="2" name="TextBox 1">
            <a:extLst>
              <a:ext uri="{FF2B5EF4-FFF2-40B4-BE49-F238E27FC236}">
                <a16:creationId xmlns:a16="http://schemas.microsoft.com/office/drawing/2014/main" id="{48FC6105-C662-FF3E-E1A4-D4C0DE5AC8CC}"/>
              </a:ext>
            </a:extLst>
          </p:cNvPr>
          <p:cNvSpPr txBox="1"/>
          <p:nvPr/>
        </p:nvSpPr>
        <p:spPr>
          <a:xfrm>
            <a:off x="5791200" y="4272159"/>
            <a:ext cx="1524000" cy="369332"/>
          </a:xfrm>
          <a:prstGeom prst="rect">
            <a:avLst/>
          </a:prstGeom>
          <a:noFill/>
        </p:spPr>
        <p:txBody>
          <a:bodyPr wrap="square" rtlCol="0">
            <a:spAutoFit/>
          </a:bodyPr>
          <a:lstStyle/>
          <a:p>
            <a:pPr algn="ctr"/>
            <a:r>
              <a:rPr lang="en-US" dirty="0"/>
              <a:t>2020</a:t>
            </a:r>
          </a:p>
        </p:txBody>
      </p:sp>
      <p:pic>
        <p:nvPicPr>
          <p:cNvPr id="14338" name="Picture 2">
            <a:extLst>
              <a:ext uri="{FF2B5EF4-FFF2-40B4-BE49-F238E27FC236}">
                <a16:creationId xmlns:a16="http://schemas.microsoft.com/office/drawing/2014/main" id="{855D0F9E-FAF4-F703-71A5-EC991D8E24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38350"/>
            <a:ext cx="4030791" cy="24184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0608A20-B3AC-9AEC-7BCD-ED43CB422ACF}"/>
              </a:ext>
            </a:extLst>
          </p:cNvPr>
          <p:cNvSpPr txBox="1"/>
          <p:nvPr/>
        </p:nvSpPr>
        <p:spPr>
          <a:xfrm>
            <a:off x="533400" y="481409"/>
            <a:ext cx="2095500" cy="424732"/>
          </a:xfrm>
          <a:prstGeom prst="rect">
            <a:avLst/>
          </a:prstGeom>
          <a:noFill/>
        </p:spPr>
        <p:txBody>
          <a:bodyPr wrap="square">
            <a:spAutoFit/>
          </a:bodyPr>
          <a:lstStyle/>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0454CE"/>
                </a:solidFill>
                <a:effectLst/>
                <a:uLnTx/>
                <a:uFillTx/>
                <a:latin typeface="Montserrat" pitchFamily="2" charset="77"/>
              </a:rPr>
              <a:t>Question 2</a:t>
            </a:r>
            <a:r>
              <a:rPr kumimoji="0" lang="en-US" sz="2400" b="0" i="0" u="none" strike="noStrike" kern="1200" cap="none" spc="0" normalizeH="0" baseline="0" noProof="0" dirty="0">
                <a:ln>
                  <a:noFill/>
                </a:ln>
                <a:solidFill>
                  <a:srgbClr val="0454CE"/>
                </a:solidFill>
                <a:effectLst/>
                <a:uLnTx/>
                <a:uFillTx/>
                <a:latin typeface="Montserrat" pitchFamily="2" charset="77"/>
              </a:rPr>
              <a:t>: </a:t>
            </a:r>
          </a:p>
        </p:txBody>
      </p:sp>
    </p:spTree>
    <p:extLst>
      <p:ext uri="{BB962C8B-B14F-4D97-AF65-F5344CB8AC3E}">
        <p14:creationId xmlns:p14="http://schemas.microsoft.com/office/powerpoint/2010/main" val="3936599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91260-D226-48D6-674A-24B7DA341D0B}"/>
              </a:ext>
            </a:extLst>
          </p:cNvPr>
          <p:cNvSpPr>
            <a:spLocks noGrp="1"/>
          </p:cNvSpPr>
          <p:nvPr>
            <p:ph type="title"/>
          </p:nvPr>
        </p:nvSpPr>
        <p:spPr>
          <a:xfrm>
            <a:off x="914400" y="361950"/>
            <a:ext cx="7315199" cy="949822"/>
          </a:xfrm>
          <a:prstGeom prst="roundRect">
            <a:avLst/>
          </a:prstGeom>
          <a:solidFill>
            <a:schemeClr val="bg1"/>
          </a:solidFill>
          <a:ln w="12700">
            <a:solidFill>
              <a:schemeClr val="accent5">
                <a:lumMod val="60000"/>
                <a:lumOff val="40000"/>
              </a:schemeClr>
            </a:solidFill>
          </a:ln>
        </p:spPr>
        <p:txBody>
          <a:bodyPr tIns="91440" anchor="ctr">
            <a:noAutofit/>
          </a:bodyPr>
          <a:lstStyle/>
          <a:p>
            <a:pPr>
              <a:lnSpc>
                <a:spcPct val="90000"/>
              </a:lnSpc>
            </a:pPr>
            <a:br>
              <a:rPr lang="en-US" sz="3200" spc="300" dirty="0"/>
            </a:br>
            <a:r>
              <a:rPr lang="en-US" sz="2800" spc="300" dirty="0">
                <a:latin typeface="Montserrat" pitchFamily="2" charset="77"/>
              </a:rPr>
              <a:t>SUICIDE PREVENTION AND </a:t>
            </a:r>
            <a:br>
              <a:rPr lang="en-US" sz="2800" spc="300" dirty="0">
                <a:latin typeface="Montserrat" pitchFamily="2" charset="77"/>
              </a:rPr>
            </a:br>
            <a:r>
              <a:rPr lang="en-US" sz="2800" spc="300" dirty="0">
                <a:latin typeface="Montserrat" pitchFamily="2" charset="77"/>
              </a:rPr>
              <a:t>PEER EDUCATION </a:t>
            </a:r>
            <a:br>
              <a:rPr lang="en-US" sz="2800" spc="300" dirty="0"/>
            </a:br>
            <a:endParaRPr lang="en-US" sz="2800" spc="300" dirty="0"/>
          </a:p>
        </p:txBody>
      </p:sp>
      <p:pic>
        <p:nvPicPr>
          <p:cNvPr id="3" name="Picture 2">
            <a:extLst>
              <a:ext uri="{FF2B5EF4-FFF2-40B4-BE49-F238E27FC236}">
                <a16:creationId xmlns:a16="http://schemas.microsoft.com/office/drawing/2014/main" id="{6F88B91C-23AF-51B0-C582-E415D35761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94" r="-2" b="-2"/>
          <a:stretch/>
        </p:blipFill>
        <p:spPr>
          <a:xfrm>
            <a:off x="914400" y="1504950"/>
            <a:ext cx="7315199" cy="3203419"/>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Date Placeholder 4">
            <a:extLst>
              <a:ext uri="{FF2B5EF4-FFF2-40B4-BE49-F238E27FC236}">
                <a16:creationId xmlns:a16="http://schemas.microsoft.com/office/drawing/2014/main" id="{5712A314-4348-806E-B94B-86AE3A02B4E0}"/>
              </a:ext>
            </a:extLst>
          </p:cNvPr>
          <p:cNvSpPr>
            <a:spLocks noGrp="1"/>
          </p:cNvSpPr>
          <p:nvPr>
            <p:ph type="dt" sz="half" idx="2"/>
          </p:nvPr>
        </p:nvSpPr>
        <p:spPr>
          <a:xfrm>
            <a:off x="76200" y="4812506"/>
            <a:ext cx="2133600" cy="273844"/>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rPr>
              <a:t>August 2023</a:t>
            </a:r>
          </a:p>
        </p:txBody>
      </p:sp>
      <p:sp>
        <p:nvSpPr>
          <p:cNvPr id="7" name="Slide Number Placeholder 6">
            <a:extLst>
              <a:ext uri="{FF2B5EF4-FFF2-40B4-BE49-F238E27FC236}">
                <a16:creationId xmlns:a16="http://schemas.microsoft.com/office/drawing/2014/main" id="{1E10B229-DC38-C12B-BD73-B074F8652848}"/>
              </a:ext>
            </a:extLst>
          </p:cNvPr>
          <p:cNvSpPr>
            <a:spLocks noGrp="1"/>
          </p:cNvSpPr>
          <p:nvPr>
            <p:ph type="sldNum" sz="quarter" idx="4"/>
          </p:nvPr>
        </p:nvSpPr>
        <p:spPr>
          <a:xfrm>
            <a:off x="6934200" y="4812506"/>
            <a:ext cx="2133600" cy="273844"/>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6E5A671-CE41-4363-A714-D97DE2A6566F}" type="slidenum">
              <a:rPr kumimoji="0" lang="en-US"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2489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08312-8668-8590-6D26-094B93CD2865}"/>
              </a:ext>
            </a:extLst>
          </p:cNvPr>
          <p:cNvSpPr>
            <a:spLocks noGrp="1"/>
          </p:cNvSpPr>
          <p:nvPr>
            <p:ph idx="1"/>
          </p:nvPr>
        </p:nvSpPr>
        <p:spPr>
          <a:xfrm>
            <a:off x="2624137" y="801537"/>
            <a:ext cx="6131024" cy="2438400"/>
          </a:xfrm>
        </p:spPr>
        <p:txBody>
          <a:bodyPr>
            <a:noAutofit/>
          </a:bodyPr>
          <a:lstStyle/>
          <a:p>
            <a:pPr marL="0" indent="0">
              <a:lnSpc>
                <a:spcPct val="90000"/>
              </a:lnSpc>
              <a:buNone/>
            </a:pPr>
            <a:r>
              <a:rPr lang="en-US" sz="2400" b="1" dirty="0">
                <a:solidFill>
                  <a:srgbClr val="0454CE"/>
                </a:solidFill>
                <a:latin typeface="Montserrat" pitchFamily="2" charset="77"/>
              </a:rPr>
              <a:t>Question 3</a:t>
            </a:r>
            <a:r>
              <a:rPr lang="en-US" sz="2400" dirty="0">
                <a:solidFill>
                  <a:srgbClr val="0454CE"/>
                </a:solidFill>
                <a:latin typeface="Montserrat" pitchFamily="2" charset="77"/>
              </a:rPr>
              <a:t>: </a:t>
            </a:r>
          </a:p>
          <a:p>
            <a:pPr marL="0" indent="0">
              <a:lnSpc>
                <a:spcPct val="90000"/>
              </a:lnSpc>
              <a:spcBef>
                <a:spcPts val="1272"/>
              </a:spcBef>
              <a:buNone/>
            </a:pPr>
            <a:r>
              <a:rPr lang="en-US" sz="2400" dirty="0">
                <a:latin typeface="Montserrat" pitchFamily="2" charset="77"/>
              </a:rPr>
              <a:t>Compared to other age groups between 10 and 85+ years old, youth ages 15 to 24 have the highest suicide rates.</a:t>
            </a:r>
          </a:p>
        </p:txBody>
      </p:sp>
      <p:sp>
        <p:nvSpPr>
          <p:cNvPr id="8" name="Date Placeholder 7">
            <a:extLst>
              <a:ext uri="{FF2B5EF4-FFF2-40B4-BE49-F238E27FC236}">
                <a16:creationId xmlns:a16="http://schemas.microsoft.com/office/drawing/2014/main" id="{D67C039A-F527-5ABC-2F8F-503F3E090077}"/>
              </a:ext>
            </a:extLst>
          </p:cNvPr>
          <p:cNvSpPr>
            <a:spLocks noGrp="1"/>
          </p:cNvSpPr>
          <p:nvPr>
            <p:ph type="dt" sz="half" idx="2"/>
          </p:nvPr>
        </p:nvSpPr>
        <p:spPr>
          <a:xfrm>
            <a:off x="304800" y="4812506"/>
            <a:ext cx="2133600" cy="273844"/>
          </a:xfrm>
        </p:spPr>
        <p:txBody>
          <a:bodyPr/>
          <a:lstStyle/>
          <a:p>
            <a:r>
              <a:rPr lang="en-US" dirty="0"/>
              <a:t>August 2023</a:t>
            </a:r>
          </a:p>
        </p:txBody>
      </p:sp>
      <p:sp>
        <p:nvSpPr>
          <p:cNvPr id="10" name="Slide Number Placeholder 9">
            <a:extLst>
              <a:ext uri="{FF2B5EF4-FFF2-40B4-BE49-F238E27FC236}">
                <a16:creationId xmlns:a16="http://schemas.microsoft.com/office/drawing/2014/main" id="{DFF7ADE0-9F05-E8B0-9CF9-1BD3F31CA161}"/>
              </a:ext>
            </a:extLst>
          </p:cNvPr>
          <p:cNvSpPr>
            <a:spLocks noGrp="1"/>
          </p:cNvSpPr>
          <p:nvPr>
            <p:ph type="sldNum" sz="quarter" idx="4"/>
          </p:nvPr>
        </p:nvSpPr>
        <p:spPr>
          <a:xfrm>
            <a:off x="6705600" y="4809172"/>
            <a:ext cx="2133600" cy="273844"/>
          </a:xfrm>
        </p:spPr>
        <p:txBody>
          <a:bodyPr/>
          <a:lstStyle/>
          <a:p>
            <a:fld id="{46E5A671-CE41-4363-A714-D97DE2A6566F}" type="slidenum">
              <a:rPr lang="en-US" smtClean="0"/>
              <a:pPr/>
              <a:t>50</a:t>
            </a:fld>
            <a:endParaRPr lang="en-US" dirty="0"/>
          </a:p>
        </p:txBody>
      </p:sp>
      <p:grpSp>
        <p:nvGrpSpPr>
          <p:cNvPr id="6" name="Group 5">
            <a:extLst>
              <a:ext uri="{FF2B5EF4-FFF2-40B4-BE49-F238E27FC236}">
                <a16:creationId xmlns:a16="http://schemas.microsoft.com/office/drawing/2014/main" id="{49126FC2-E2DE-AAA4-F60F-0439AFC51DBC}"/>
              </a:ext>
            </a:extLst>
          </p:cNvPr>
          <p:cNvGrpSpPr/>
          <p:nvPr/>
        </p:nvGrpSpPr>
        <p:grpSpPr>
          <a:xfrm>
            <a:off x="3160762" y="3254225"/>
            <a:ext cx="4622966" cy="609600"/>
            <a:chOff x="3352800" y="3821906"/>
            <a:chExt cx="4622966" cy="609600"/>
          </a:xfrm>
        </p:grpSpPr>
        <p:sp>
          <p:nvSpPr>
            <p:cNvPr id="7" name="Rounded Rectangle 6">
              <a:extLst>
                <a:ext uri="{FF2B5EF4-FFF2-40B4-BE49-F238E27FC236}">
                  <a16:creationId xmlns:a16="http://schemas.microsoft.com/office/drawing/2014/main" id="{D137ED40-8B28-7F67-F196-6E7813757AF9}"/>
                </a:ext>
              </a:extLst>
            </p:cNvPr>
            <p:cNvSpPr/>
            <p:nvPr/>
          </p:nvSpPr>
          <p:spPr>
            <a:xfrm>
              <a:off x="3352800" y="3821906"/>
              <a:ext cx="1920240" cy="60960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spc="300" dirty="0"/>
                <a:t>True</a:t>
              </a:r>
            </a:p>
          </p:txBody>
        </p:sp>
        <p:sp>
          <p:nvSpPr>
            <p:cNvPr id="11" name="Rounded Rectangle 10">
              <a:extLst>
                <a:ext uri="{FF2B5EF4-FFF2-40B4-BE49-F238E27FC236}">
                  <a16:creationId xmlns:a16="http://schemas.microsoft.com/office/drawing/2014/main" id="{078DCB6E-AFBA-C254-EF05-D6052654D3CB}"/>
                </a:ext>
              </a:extLst>
            </p:cNvPr>
            <p:cNvSpPr/>
            <p:nvPr/>
          </p:nvSpPr>
          <p:spPr>
            <a:xfrm>
              <a:off x="6146966" y="3821906"/>
              <a:ext cx="1828800" cy="609600"/>
            </a:xfrm>
            <a:prstGeom prst="roundRect">
              <a:avLst/>
            </a:prstGeom>
            <a:solidFill>
              <a:srgbClr val="E4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spc="300" dirty="0"/>
                <a:t>False</a:t>
              </a:r>
            </a:p>
          </p:txBody>
        </p:sp>
      </p:grpSp>
    </p:spTree>
    <p:extLst>
      <p:ext uri="{BB962C8B-B14F-4D97-AF65-F5344CB8AC3E}">
        <p14:creationId xmlns:p14="http://schemas.microsoft.com/office/powerpoint/2010/main" val="12589897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4FBFD">
            <a:alpha val="71000"/>
          </a:srgbClr>
        </a:solidFill>
        <a:effectLst/>
      </p:bgPr>
    </p:bg>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C8CB75AE-EF90-EABA-B1E2-CC0C2D122446}"/>
              </a:ext>
            </a:extLst>
          </p:cNvPr>
          <p:cNvSpPr>
            <a:spLocks noGrp="1"/>
          </p:cNvSpPr>
          <p:nvPr>
            <p:ph type="dt" sz="half" idx="10"/>
          </p:nvPr>
        </p:nvSpPr>
        <p:spPr>
          <a:xfrm>
            <a:off x="152400" y="4767263"/>
            <a:ext cx="2133600" cy="273844"/>
          </a:xfrm>
        </p:spPr>
        <p:txBody>
          <a:bodyPr/>
          <a:lstStyle/>
          <a:p>
            <a:r>
              <a:rPr lang="en-US" dirty="0"/>
              <a:t>August 2023</a:t>
            </a:r>
          </a:p>
        </p:txBody>
      </p:sp>
      <p:sp>
        <p:nvSpPr>
          <p:cNvPr id="12" name="Slide Number Placeholder 11">
            <a:extLst>
              <a:ext uri="{FF2B5EF4-FFF2-40B4-BE49-F238E27FC236}">
                <a16:creationId xmlns:a16="http://schemas.microsoft.com/office/drawing/2014/main" id="{8705C2B6-2F40-D573-7961-8EE4F00BE1E3}"/>
              </a:ext>
            </a:extLst>
          </p:cNvPr>
          <p:cNvSpPr>
            <a:spLocks noGrp="1"/>
          </p:cNvSpPr>
          <p:nvPr>
            <p:ph type="sldNum" sz="quarter" idx="12"/>
          </p:nvPr>
        </p:nvSpPr>
        <p:spPr>
          <a:xfrm>
            <a:off x="6858000" y="4767263"/>
            <a:ext cx="2133600" cy="273844"/>
          </a:xfrm>
        </p:spPr>
        <p:txBody>
          <a:bodyPr/>
          <a:lstStyle/>
          <a:p>
            <a:fld id="{46E5A671-CE41-4363-A714-D97DE2A6566F}" type="slidenum">
              <a:rPr lang="en-US" smtClean="0"/>
              <a:pPr/>
              <a:t>51</a:t>
            </a:fld>
            <a:endParaRPr lang="en-US" dirty="0"/>
          </a:p>
        </p:txBody>
      </p:sp>
      <p:sp>
        <p:nvSpPr>
          <p:cNvPr id="3" name="Content Placeholder 2">
            <a:extLst>
              <a:ext uri="{FF2B5EF4-FFF2-40B4-BE49-F238E27FC236}">
                <a16:creationId xmlns:a16="http://schemas.microsoft.com/office/drawing/2014/main" id="{D8A08312-8668-8590-6D26-094B93CD2865}"/>
              </a:ext>
            </a:extLst>
          </p:cNvPr>
          <p:cNvSpPr>
            <a:spLocks noGrp="1"/>
          </p:cNvSpPr>
          <p:nvPr>
            <p:ph idx="4294967295"/>
          </p:nvPr>
        </p:nvSpPr>
        <p:spPr>
          <a:xfrm>
            <a:off x="2438400" y="446773"/>
            <a:ext cx="6553200" cy="739428"/>
          </a:xfrm>
        </p:spPr>
        <p:txBody>
          <a:bodyPr>
            <a:noAutofit/>
          </a:bodyPr>
          <a:lstStyle/>
          <a:p>
            <a:pPr marL="0" indent="0">
              <a:lnSpc>
                <a:spcPct val="90000"/>
              </a:lnSpc>
              <a:spcBef>
                <a:spcPts val="1000"/>
              </a:spcBef>
              <a:buNone/>
            </a:pPr>
            <a:r>
              <a:rPr lang="en-US" sz="2000" dirty="0">
                <a:latin typeface="Montserrat" pitchFamily="2" charset="77"/>
              </a:rPr>
              <a:t>People </a:t>
            </a:r>
            <a:r>
              <a:rPr lang="en-US" sz="2000" b="1" dirty="0">
                <a:solidFill>
                  <a:srgbClr val="E40000"/>
                </a:solidFill>
                <a:latin typeface="Montserrat" pitchFamily="2" charset="77"/>
              </a:rPr>
              <a:t>ages 85 and older </a:t>
            </a:r>
            <a:r>
              <a:rPr lang="en-US" sz="2000" dirty="0">
                <a:latin typeface="Montserrat" pitchFamily="2" charset="77"/>
              </a:rPr>
              <a:t>have the highest rates of suicide.</a:t>
            </a:r>
          </a:p>
        </p:txBody>
      </p:sp>
      <p:sp>
        <p:nvSpPr>
          <p:cNvPr id="7" name="Rounded Rectangle 6">
            <a:extLst>
              <a:ext uri="{FF2B5EF4-FFF2-40B4-BE49-F238E27FC236}">
                <a16:creationId xmlns:a16="http://schemas.microsoft.com/office/drawing/2014/main" id="{A6E2D74C-79D4-3A11-63BD-8F80D18E49C0}"/>
              </a:ext>
            </a:extLst>
          </p:cNvPr>
          <p:cNvSpPr/>
          <p:nvPr/>
        </p:nvSpPr>
        <p:spPr>
          <a:xfrm>
            <a:off x="513037" y="945125"/>
            <a:ext cx="1501977" cy="397032"/>
          </a:xfrm>
          <a:prstGeom prst="roundRect">
            <a:avLst/>
          </a:prstGeom>
          <a:solidFill>
            <a:srgbClr val="E4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spc="300" dirty="0"/>
              <a:t>False</a:t>
            </a:r>
          </a:p>
        </p:txBody>
      </p:sp>
      <p:grpSp>
        <p:nvGrpSpPr>
          <p:cNvPr id="6" name="Group 5">
            <a:extLst>
              <a:ext uri="{FF2B5EF4-FFF2-40B4-BE49-F238E27FC236}">
                <a16:creationId xmlns:a16="http://schemas.microsoft.com/office/drawing/2014/main" id="{992B31E9-6D4F-AA50-D204-1F876B57F6E8}"/>
              </a:ext>
            </a:extLst>
          </p:cNvPr>
          <p:cNvGrpSpPr/>
          <p:nvPr/>
        </p:nvGrpSpPr>
        <p:grpSpPr>
          <a:xfrm>
            <a:off x="2895600" y="1271024"/>
            <a:ext cx="5675288" cy="3486771"/>
            <a:chOff x="2971800" y="1809750"/>
            <a:chExt cx="5229992" cy="3105771"/>
          </a:xfrm>
        </p:grpSpPr>
        <p:pic>
          <p:nvPicPr>
            <p:cNvPr id="4" name="Picture 3" descr="A screenshot of a graph&#10;&#10;Description automatically generated">
              <a:extLst>
                <a:ext uri="{FF2B5EF4-FFF2-40B4-BE49-F238E27FC236}">
                  <a16:creationId xmlns:a16="http://schemas.microsoft.com/office/drawing/2014/main" id="{1D7DDCEE-F1E1-7BD9-0DA4-E35B373F87E5}"/>
                </a:ext>
              </a:extLst>
            </p:cNvPr>
            <p:cNvPicPr>
              <a:picLocks/>
            </p:cNvPicPr>
            <p:nvPr/>
          </p:nvPicPr>
          <p:blipFill rotWithShape="1">
            <a:blip r:embed="rId3">
              <a:extLst>
                <a:ext uri="{28A0092B-C50C-407E-A947-70E740481C1C}">
                  <a14:useLocalDpi xmlns:a14="http://schemas.microsoft.com/office/drawing/2010/main" val="0"/>
                </a:ext>
              </a:extLst>
            </a:blip>
            <a:srcRect t="6778" r="1476"/>
            <a:stretch/>
          </p:blipFill>
          <p:spPr>
            <a:xfrm>
              <a:off x="2971800" y="1809750"/>
              <a:ext cx="5105400" cy="3105771"/>
            </a:xfrm>
            <a:prstGeom prst="rect">
              <a:avLst/>
            </a:prstGeom>
          </p:spPr>
        </p:pic>
        <p:sp>
          <p:nvSpPr>
            <p:cNvPr id="8" name="Left Arrow 7">
              <a:extLst>
                <a:ext uri="{FF2B5EF4-FFF2-40B4-BE49-F238E27FC236}">
                  <a16:creationId xmlns:a16="http://schemas.microsoft.com/office/drawing/2014/main" id="{3E8D6B7E-556C-B2FE-F58B-E31BD6A898EB}"/>
                </a:ext>
              </a:extLst>
            </p:cNvPr>
            <p:cNvSpPr/>
            <p:nvPr/>
          </p:nvSpPr>
          <p:spPr>
            <a:xfrm>
              <a:off x="7696200" y="1860971"/>
              <a:ext cx="505592" cy="152400"/>
            </a:xfrm>
            <a:prstGeom prst="leftArrow">
              <a:avLst/>
            </a:prstGeom>
            <a:solidFill>
              <a:srgbClr val="E4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Left Arrow 8">
              <a:extLst>
                <a:ext uri="{FF2B5EF4-FFF2-40B4-BE49-F238E27FC236}">
                  <a16:creationId xmlns:a16="http://schemas.microsoft.com/office/drawing/2014/main" id="{A0D7008E-6E13-D24A-79F9-390406B6990B}"/>
                </a:ext>
              </a:extLst>
            </p:cNvPr>
            <p:cNvSpPr/>
            <p:nvPr/>
          </p:nvSpPr>
          <p:spPr>
            <a:xfrm>
              <a:off x="6316579" y="4049579"/>
              <a:ext cx="505592" cy="159927"/>
            </a:xfrm>
            <a:prstGeom prst="lef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326C30CE-721C-3D00-EC34-8E15AC8B6F69}"/>
              </a:ext>
            </a:extLst>
          </p:cNvPr>
          <p:cNvSpPr txBox="1"/>
          <p:nvPr/>
        </p:nvSpPr>
        <p:spPr>
          <a:xfrm>
            <a:off x="7591697" y="4171950"/>
            <a:ext cx="818606" cy="369332"/>
          </a:xfrm>
          <a:prstGeom prst="rect">
            <a:avLst/>
          </a:prstGeom>
          <a:noFill/>
        </p:spPr>
        <p:txBody>
          <a:bodyPr wrap="square" rtlCol="0">
            <a:spAutoFit/>
          </a:bodyPr>
          <a:lstStyle/>
          <a:p>
            <a:pPr algn="ctr"/>
            <a:r>
              <a:rPr lang="en-US" dirty="0"/>
              <a:t>2021</a:t>
            </a:r>
          </a:p>
        </p:txBody>
      </p:sp>
      <p:pic>
        <p:nvPicPr>
          <p:cNvPr id="13316" name="Picture 4" descr="Spotting Depression in Older Adults | UNC Health Talk">
            <a:extLst>
              <a:ext uri="{FF2B5EF4-FFF2-40B4-BE49-F238E27FC236}">
                <a16:creationId xmlns:a16="http://schemas.microsoft.com/office/drawing/2014/main" id="{47ACB3AE-AF48-594C-7B01-32A27A14FD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500" r="26358"/>
          <a:stretch/>
        </p:blipFill>
        <p:spPr bwMode="auto">
          <a:xfrm>
            <a:off x="495319" y="1699488"/>
            <a:ext cx="2230223" cy="242340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1E8B93E-84EF-302B-86AA-DB6C4A23AF42}"/>
              </a:ext>
            </a:extLst>
          </p:cNvPr>
          <p:cNvSpPr txBox="1"/>
          <p:nvPr/>
        </p:nvSpPr>
        <p:spPr>
          <a:xfrm>
            <a:off x="381000" y="446773"/>
            <a:ext cx="2606107" cy="369332"/>
          </a:xfrm>
          <a:prstGeom prst="rect">
            <a:avLst/>
          </a:prstGeom>
          <a:noFill/>
        </p:spPr>
        <p:txBody>
          <a:bodyPr wrap="square">
            <a:spAutoFit/>
          </a:bodyPr>
          <a:lstStyle/>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rgbClr val="0454CE"/>
                </a:solidFill>
                <a:effectLst/>
                <a:uLnTx/>
                <a:uFillTx/>
                <a:latin typeface="Montserrat" pitchFamily="2" charset="77"/>
              </a:rPr>
              <a:t>Question 3</a:t>
            </a:r>
            <a:r>
              <a:rPr kumimoji="0" lang="en-US" sz="2000" b="0" i="0" u="none" strike="noStrike" kern="1200" cap="none" spc="0" normalizeH="0" baseline="0" noProof="0" dirty="0">
                <a:ln>
                  <a:noFill/>
                </a:ln>
                <a:solidFill>
                  <a:srgbClr val="0454CE"/>
                </a:solidFill>
                <a:effectLst/>
                <a:uLnTx/>
                <a:uFillTx/>
                <a:latin typeface="Montserrat" pitchFamily="2" charset="77"/>
              </a:rPr>
              <a:t>: </a:t>
            </a:r>
          </a:p>
        </p:txBody>
      </p:sp>
      <p:sp>
        <p:nvSpPr>
          <p:cNvPr id="5" name="TextBox 4">
            <a:extLst>
              <a:ext uri="{FF2B5EF4-FFF2-40B4-BE49-F238E27FC236}">
                <a16:creationId xmlns:a16="http://schemas.microsoft.com/office/drawing/2014/main" id="{4D504609-1244-C5B3-50F0-6C58A0F5579C}"/>
              </a:ext>
            </a:extLst>
          </p:cNvPr>
          <p:cNvSpPr txBox="1"/>
          <p:nvPr/>
        </p:nvSpPr>
        <p:spPr>
          <a:xfrm>
            <a:off x="7325244" y="1053567"/>
            <a:ext cx="1437756" cy="307777"/>
          </a:xfrm>
          <a:prstGeom prst="rect">
            <a:avLst/>
          </a:prstGeom>
          <a:noFill/>
        </p:spPr>
        <p:txBody>
          <a:bodyPr wrap="square" rtlCol="0">
            <a:spAutoFit/>
          </a:bodyPr>
          <a:lstStyle/>
          <a:p>
            <a:r>
              <a:rPr lang="en-US" sz="1400" dirty="0"/>
              <a:t>22.4 per 100,000</a:t>
            </a:r>
          </a:p>
        </p:txBody>
      </p:sp>
      <p:sp>
        <p:nvSpPr>
          <p:cNvPr id="11" name="TextBox 10">
            <a:extLst>
              <a:ext uri="{FF2B5EF4-FFF2-40B4-BE49-F238E27FC236}">
                <a16:creationId xmlns:a16="http://schemas.microsoft.com/office/drawing/2014/main" id="{EE788D38-619E-4D39-FF9A-3A4190752E9C}"/>
              </a:ext>
            </a:extLst>
          </p:cNvPr>
          <p:cNvSpPr txBox="1"/>
          <p:nvPr/>
        </p:nvSpPr>
        <p:spPr>
          <a:xfrm>
            <a:off x="7073802" y="3718587"/>
            <a:ext cx="1497085" cy="307777"/>
          </a:xfrm>
          <a:prstGeom prst="rect">
            <a:avLst/>
          </a:prstGeom>
          <a:noFill/>
        </p:spPr>
        <p:txBody>
          <a:bodyPr wrap="square" rtlCol="0">
            <a:spAutoFit/>
          </a:bodyPr>
          <a:lstStyle/>
          <a:p>
            <a:r>
              <a:rPr lang="en-US" sz="1400" dirty="0"/>
              <a:t>15.2 per 100,000</a:t>
            </a:r>
          </a:p>
        </p:txBody>
      </p:sp>
    </p:spTree>
    <p:extLst>
      <p:ext uri="{BB962C8B-B14F-4D97-AF65-F5344CB8AC3E}">
        <p14:creationId xmlns:p14="http://schemas.microsoft.com/office/powerpoint/2010/main" val="37372639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08312-8668-8590-6D26-094B93CD2865}"/>
              </a:ext>
            </a:extLst>
          </p:cNvPr>
          <p:cNvSpPr>
            <a:spLocks noGrp="1"/>
          </p:cNvSpPr>
          <p:nvPr>
            <p:ph idx="1"/>
          </p:nvPr>
        </p:nvSpPr>
        <p:spPr>
          <a:xfrm>
            <a:off x="2546251" y="1011741"/>
            <a:ext cx="6131024" cy="1755068"/>
          </a:xfrm>
        </p:spPr>
        <p:txBody>
          <a:bodyPr>
            <a:noAutofit/>
          </a:bodyPr>
          <a:lstStyle/>
          <a:p>
            <a:pPr marL="0" indent="0">
              <a:lnSpc>
                <a:spcPct val="90000"/>
              </a:lnSpc>
              <a:buNone/>
            </a:pPr>
            <a:r>
              <a:rPr lang="en-US" sz="2400" b="1" dirty="0">
                <a:solidFill>
                  <a:srgbClr val="0454CE"/>
                </a:solidFill>
                <a:latin typeface="Montserrat" pitchFamily="2" charset="77"/>
              </a:rPr>
              <a:t>Question 4</a:t>
            </a:r>
            <a:r>
              <a:rPr lang="en-US" sz="2400" dirty="0">
                <a:solidFill>
                  <a:srgbClr val="0454CE"/>
                </a:solidFill>
                <a:latin typeface="Montserrat" pitchFamily="2" charset="77"/>
              </a:rPr>
              <a:t>: </a:t>
            </a:r>
          </a:p>
          <a:p>
            <a:pPr marL="0" indent="0">
              <a:lnSpc>
                <a:spcPct val="90000"/>
              </a:lnSpc>
              <a:spcBef>
                <a:spcPts val="1200"/>
              </a:spcBef>
              <a:buNone/>
            </a:pPr>
            <a:r>
              <a:rPr lang="en-US" sz="2400" dirty="0">
                <a:latin typeface="Montserrat" pitchFamily="2" charset="77"/>
              </a:rPr>
              <a:t>Female teens have a higher risk of suicide compared to male teens of the same age.</a:t>
            </a:r>
          </a:p>
        </p:txBody>
      </p:sp>
      <p:sp>
        <p:nvSpPr>
          <p:cNvPr id="2" name="Date Placeholder 1">
            <a:extLst>
              <a:ext uri="{FF2B5EF4-FFF2-40B4-BE49-F238E27FC236}">
                <a16:creationId xmlns:a16="http://schemas.microsoft.com/office/drawing/2014/main" id="{AF30913B-6C2E-F13F-6890-29C86D3CD650}"/>
              </a:ext>
            </a:extLst>
          </p:cNvPr>
          <p:cNvSpPr>
            <a:spLocks noGrp="1"/>
          </p:cNvSpPr>
          <p:nvPr>
            <p:ph type="dt" sz="half" idx="2"/>
          </p:nvPr>
        </p:nvSpPr>
        <p:spPr>
          <a:xfrm>
            <a:off x="228600" y="4819332"/>
            <a:ext cx="2133600" cy="273844"/>
          </a:xfrm>
        </p:spPr>
        <p:txBody>
          <a:bodyPr/>
          <a:lstStyle/>
          <a:p>
            <a:r>
              <a:rPr lang="en-US" dirty="0"/>
              <a:t>August 2023</a:t>
            </a:r>
          </a:p>
        </p:txBody>
      </p:sp>
      <p:sp>
        <p:nvSpPr>
          <p:cNvPr id="5" name="Slide Number Placeholder 4">
            <a:extLst>
              <a:ext uri="{FF2B5EF4-FFF2-40B4-BE49-F238E27FC236}">
                <a16:creationId xmlns:a16="http://schemas.microsoft.com/office/drawing/2014/main" id="{965933C4-2649-1C36-B255-83D4BB37E01A}"/>
              </a:ext>
            </a:extLst>
          </p:cNvPr>
          <p:cNvSpPr>
            <a:spLocks noGrp="1"/>
          </p:cNvSpPr>
          <p:nvPr>
            <p:ph type="sldNum" sz="quarter" idx="4"/>
          </p:nvPr>
        </p:nvSpPr>
        <p:spPr>
          <a:xfrm>
            <a:off x="6781800" y="4812664"/>
            <a:ext cx="2133600" cy="273844"/>
          </a:xfrm>
        </p:spPr>
        <p:txBody>
          <a:bodyPr/>
          <a:lstStyle/>
          <a:p>
            <a:fld id="{46E5A671-CE41-4363-A714-D97DE2A6566F}" type="slidenum">
              <a:rPr lang="en-US" smtClean="0"/>
              <a:pPr/>
              <a:t>52</a:t>
            </a:fld>
            <a:endParaRPr lang="en-US" dirty="0"/>
          </a:p>
        </p:txBody>
      </p:sp>
      <p:grpSp>
        <p:nvGrpSpPr>
          <p:cNvPr id="6" name="Group 5">
            <a:extLst>
              <a:ext uri="{FF2B5EF4-FFF2-40B4-BE49-F238E27FC236}">
                <a16:creationId xmlns:a16="http://schemas.microsoft.com/office/drawing/2014/main" id="{F09F1DCA-677D-F199-CCA8-5278F0B303FA}"/>
              </a:ext>
            </a:extLst>
          </p:cNvPr>
          <p:cNvGrpSpPr/>
          <p:nvPr/>
        </p:nvGrpSpPr>
        <p:grpSpPr>
          <a:xfrm>
            <a:off x="3160762" y="3254225"/>
            <a:ext cx="4622966" cy="609600"/>
            <a:chOff x="3352800" y="3821906"/>
            <a:chExt cx="4622966" cy="609600"/>
          </a:xfrm>
        </p:grpSpPr>
        <p:sp>
          <p:nvSpPr>
            <p:cNvPr id="7" name="Rounded Rectangle 6">
              <a:extLst>
                <a:ext uri="{FF2B5EF4-FFF2-40B4-BE49-F238E27FC236}">
                  <a16:creationId xmlns:a16="http://schemas.microsoft.com/office/drawing/2014/main" id="{DABB2D30-4102-7CBD-337D-1CCEAB96657D}"/>
                </a:ext>
              </a:extLst>
            </p:cNvPr>
            <p:cNvSpPr/>
            <p:nvPr/>
          </p:nvSpPr>
          <p:spPr>
            <a:xfrm>
              <a:off x="3352800" y="3821906"/>
              <a:ext cx="1920240" cy="60960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spc="300" dirty="0"/>
                <a:t>True</a:t>
              </a:r>
            </a:p>
          </p:txBody>
        </p:sp>
        <p:sp>
          <p:nvSpPr>
            <p:cNvPr id="11" name="Rounded Rectangle 10">
              <a:extLst>
                <a:ext uri="{FF2B5EF4-FFF2-40B4-BE49-F238E27FC236}">
                  <a16:creationId xmlns:a16="http://schemas.microsoft.com/office/drawing/2014/main" id="{DD285F89-4981-A93F-9A5E-532B6B95F0DB}"/>
                </a:ext>
              </a:extLst>
            </p:cNvPr>
            <p:cNvSpPr/>
            <p:nvPr/>
          </p:nvSpPr>
          <p:spPr>
            <a:xfrm>
              <a:off x="6146966" y="3821906"/>
              <a:ext cx="1828800" cy="609600"/>
            </a:xfrm>
            <a:prstGeom prst="roundRect">
              <a:avLst/>
            </a:prstGeom>
            <a:solidFill>
              <a:srgbClr val="E4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spc="300" dirty="0"/>
                <a:t>False</a:t>
              </a:r>
            </a:p>
          </p:txBody>
        </p:sp>
      </p:grpSp>
    </p:spTree>
    <p:extLst>
      <p:ext uri="{BB962C8B-B14F-4D97-AF65-F5344CB8AC3E}">
        <p14:creationId xmlns:p14="http://schemas.microsoft.com/office/powerpoint/2010/main" val="26357702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4FBFD">
            <a:alpha val="69778"/>
          </a:srgb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07BED1-63B2-648E-7D45-53B542485DAD}"/>
              </a:ext>
            </a:extLst>
          </p:cNvPr>
          <p:cNvSpPr>
            <a:spLocks noGrp="1"/>
          </p:cNvSpPr>
          <p:nvPr>
            <p:ph type="dt" sz="half" idx="10"/>
          </p:nvPr>
        </p:nvSpPr>
        <p:spPr>
          <a:xfrm>
            <a:off x="152400" y="4767263"/>
            <a:ext cx="2133600" cy="273844"/>
          </a:xfrm>
        </p:spPr>
        <p:txBody>
          <a:bodyPr/>
          <a:lstStyle/>
          <a:p>
            <a:r>
              <a:rPr lang="en-US" dirty="0"/>
              <a:t>August 2023</a:t>
            </a:r>
          </a:p>
        </p:txBody>
      </p:sp>
      <p:sp>
        <p:nvSpPr>
          <p:cNvPr id="5" name="Slide Number Placeholder 4">
            <a:extLst>
              <a:ext uri="{FF2B5EF4-FFF2-40B4-BE49-F238E27FC236}">
                <a16:creationId xmlns:a16="http://schemas.microsoft.com/office/drawing/2014/main" id="{B8584D60-0C00-DE0E-F03B-121D80EEEBEA}"/>
              </a:ext>
            </a:extLst>
          </p:cNvPr>
          <p:cNvSpPr>
            <a:spLocks noGrp="1"/>
          </p:cNvSpPr>
          <p:nvPr>
            <p:ph type="sldNum" sz="quarter" idx="12"/>
          </p:nvPr>
        </p:nvSpPr>
        <p:spPr>
          <a:xfrm>
            <a:off x="6629400" y="4767263"/>
            <a:ext cx="2133600" cy="273844"/>
          </a:xfrm>
        </p:spPr>
        <p:txBody>
          <a:bodyPr/>
          <a:lstStyle/>
          <a:p>
            <a:fld id="{46E5A671-CE41-4363-A714-D97DE2A6566F}" type="slidenum">
              <a:rPr lang="en-US" smtClean="0"/>
              <a:pPr/>
              <a:t>53</a:t>
            </a:fld>
            <a:endParaRPr lang="en-US" dirty="0"/>
          </a:p>
        </p:txBody>
      </p:sp>
      <p:sp>
        <p:nvSpPr>
          <p:cNvPr id="3" name="Content Placeholder 2">
            <a:extLst>
              <a:ext uri="{FF2B5EF4-FFF2-40B4-BE49-F238E27FC236}">
                <a16:creationId xmlns:a16="http://schemas.microsoft.com/office/drawing/2014/main" id="{D8A08312-8668-8590-6D26-094B93CD2865}"/>
              </a:ext>
            </a:extLst>
          </p:cNvPr>
          <p:cNvSpPr>
            <a:spLocks noGrp="1"/>
          </p:cNvSpPr>
          <p:nvPr>
            <p:ph idx="4294967295"/>
          </p:nvPr>
        </p:nvSpPr>
        <p:spPr>
          <a:xfrm>
            <a:off x="2459910" y="439701"/>
            <a:ext cx="6303090" cy="863008"/>
          </a:xfrm>
        </p:spPr>
        <p:txBody>
          <a:bodyPr>
            <a:noAutofit/>
          </a:bodyPr>
          <a:lstStyle/>
          <a:p>
            <a:pPr marL="0" indent="0">
              <a:lnSpc>
                <a:spcPct val="90000"/>
              </a:lnSpc>
              <a:spcBef>
                <a:spcPts val="800"/>
              </a:spcBef>
              <a:buNone/>
            </a:pPr>
            <a:r>
              <a:rPr lang="en-US" sz="2000" dirty="0">
                <a:latin typeface="Montserrat" pitchFamily="2" charset="77"/>
              </a:rPr>
              <a:t>More females </a:t>
            </a:r>
            <a:r>
              <a:rPr lang="en-US" sz="2000" b="1" dirty="0">
                <a:solidFill>
                  <a:srgbClr val="0454CE"/>
                </a:solidFill>
                <a:latin typeface="Montserrat" pitchFamily="2" charset="77"/>
              </a:rPr>
              <a:t>attempt suicide</a:t>
            </a:r>
            <a:r>
              <a:rPr lang="en-US" sz="2000" dirty="0">
                <a:latin typeface="Montserrat" pitchFamily="2" charset="77"/>
              </a:rPr>
              <a:t>, but </a:t>
            </a:r>
            <a:r>
              <a:rPr lang="en-US" sz="2000" b="1" dirty="0">
                <a:solidFill>
                  <a:srgbClr val="E40000"/>
                </a:solidFill>
                <a:latin typeface="Montserrat" pitchFamily="2" charset="77"/>
              </a:rPr>
              <a:t>males are almost 4 times more likely to </a:t>
            </a:r>
            <a:r>
              <a:rPr lang="en-US" sz="2000" b="1" u="sng" dirty="0">
                <a:solidFill>
                  <a:srgbClr val="E40000"/>
                </a:solidFill>
                <a:latin typeface="Montserrat" pitchFamily="2" charset="77"/>
              </a:rPr>
              <a:t>die by suicide</a:t>
            </a:r>
            <a:r>
              <a:rPr lang="en-US" sz="2000" dirty="0">
                <a:latin typeface="Montserrat" pitchFamily="2" charset="77"/>
              </a:rPr>
              <a:t>. </a:t>
            </a:r>
          </a:p>
        </p:txBody>
      </p:sp>
      <p:sp>
        <p:nvSpPr>
          <p:cNvPr id="7" name="Rounded Rectangle 6">
            <a:extLst>
              <a:ext uri="{FF2B5EF4-FFF2-40B4-BE49-F238E27FC236}">
                <a16:creationId xmlns:a16="http://schemas.microsoft.com/office/drawing/2014/main" id="{A6E2D74C-79D4-3A11-63BD-8F80D18E49C0}"/>
              </a:ext>
            </a:extLst>
          </p:cNvPr>
          <p:cNvSpPr/>
          <p:nvPr/>
        </p:nvSpPr>
        <p:spPr>
          <a:xfrm>
            <a:off x="540310" y="936307"/>
            <a:ext cx="1445030" cy="492443"/>
          </a:xfrm>
          <a:prstGeom prst="roundRect">
            <a:avLst/>
          </a:prstGeom>
          <a:solidFill>
            <a:srgbClr val="E4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spc="300" dirty="0"/>
              <a:t>False</a:t>
            </a:r>
          </a:p>
        </p:txBody>
      </p:sp>
      <p:graphicFrame>
        <p:nvGraphicFramePr>
          <p:cNvPr id="13" name="Chart 12">
            <a:extLst>
              <a:ext uri="{FF2B5EF4-FFF2-40B4-BE49-F238E27FC236}">
                <a16:creationId xmlns:a16="http://schemas.microsoft.com/office/drawing/2014/main" id="{EC863531-A4E7-BF72-1C7B-300950A5431F}"/>
              </a:ext>
            </a:extLst>
          </p:cNvPr>
          <p:cNvGraphicFramePr>
            <a:graphicFrameLocks/>
          </p:cNvGraphicFramePr>
          <p:nvPr>
            <p:extLst>
              <p:ext uri="{D42A27DB-BD31-4B8C-83A1-F6EECF244321}">
                <p14:modId xmlns:p14="http://schemas.microsoft.com/office/powerpoint/2010/main" val="1895457228"/>
              </p:ext>
            </p:extLst>
          </p:nvPr>
        </p:nvGraphicFramePr>
        <p:xfrm>
          <a:off x="4343400" y="1504950"/>
          <a:ext cx="4154472" cy="3083045"/>
        </p:xfrm>
        <a:graphic>
          <a:graphicData uri="http://schemas.openxmlformats.org/drawingml/2006/chart">
            <c:chart xmlns:c="http://schemas.openxmlformats.org/drawingml/2006/chart" xmlns:r="http://schemas.openxmlformats.org/officeDocument/2006/relationships" r:id="rId3"/>
          </a:graphicData>
        </a:graphic>
      </p:graphicFrame>
      <p:grpSp>
        <p:nvGrpSpPr>
          <p:cNvPr id="19" name="Group 18">
            <a:extLst>
              <a:ext uri="{FF2B5EF4-FFF2-40B4-BE49-F238E27FC236}">
                <a16:creationId xmlns:a16="http://schemas.microsoft.com/office/drawing/2014/main" id="{3F8708EB-9A82-40BC-5A58-1CFF8F0DFDD7}"/>
              </a:ext>
            </a:extLst>
          </p:cNvPr>
          <p:cNvGrpSpPr/>
          <p:nvPr/>
        </p:nvGrpSpPr>
        <p:grpSpPr>
          <a:xfrm>
            <a:off x="5257800" y="2506373"/>
            <a:ext cx="2621280" cy="1597696"/>
            <a:chOff x="5410200" y="2506373"/>
            <a:chExt cx="2621280" cy="1597696"/>
          </a:xfrm>
        </p:grpSpPr>
        <p:sp>
          <p:nvSpPr>
            <p:cNvPr id="14" name="TextBox 13">
              <a:extLst>
                <a:ext uri="{FF2B5EF4-FFF2-40B4-BE49-F238E27FC236}">
                  <a16:creationId xmlns:a16="http://schemas.microsoft.com/office/drawing/2014/main" id="{7A39F595-6C50-FBF3-4452-F41924569AD6}"/>
                </a:ext>
              </a:extLst>
            </p:cNvPr>
            <p:cNvSpPr txBox="1"/>
            <p:nvPr/>
          </p:nvSpPr>
          <p:spPr>
            <a:xfrm>
              <a:off x="5410200" y="3719348"/>
              <a:ext cx="762000" cy="384721"/>
            </a:xfrm>
            <a:prstGeom prst="rect">
              <a:avLst/>
            </a:prstGeom>
            <a:noFill/>
          </p:spPr>
          <p:txBody>
            <a:bodyPr wrap="square" rtlCol="0">
              <a:spAutoFit/>
            </a:bodyPr>
            <a:lstStyle/>
            <a:p>
              <a:pPr algn="ctr"/>
              <a:r>
                <a:rPr lang="en-US" sz="1900" dirty="0">
                  <a:solidFill>
                    <a:schemeClr val="bg1"/>
                  </a:solidFill>
                </a:rPr>
                <a:t>6.1</a:t>
              </a:r>
            </a:p>
          </p:txBody>
        </p:sp>
        <p:sp>
          <p:nvSpPr>
            <p:cNvPr id="15" name="TextBox 14">
              <a:extLst>
                <a:ext uri="{FF2B5EF4-FFF2-40B4-BE49-F238E27FC236}">
                  <a16:creationId xmlns:a16="http://schemas.microsoft.com/office/drawing/2014/main" id="{D0B6B6E3-B097-2DCF-7FD6-4280D9861156}"/>
                </a:ext>
              </a:extLst>
            </p:cNvPr>
            <p:cNvSpPr txBox="1"/>
            <p:nvPr/>
          </p:nvSpPr>
          <p:spPr>
            <a:xfrm>
              <a:off x="7162800" y="2506373"/>
              <a:ext cx="868680" cy="384721"/>
            </a:xfrm>
            <a:prstGeom prst="rect">
              <a:avLst/>
            </a:prstGeom>
            <a:noFill/>
          </p:spPr>
          <p:txBody>
            <a:bodyPr wrap="square" rtlCol="0">
              <a:spAutoFit/>
            </a:bodyPr>
            <a:lstStyle/>
            <a:p>
              <a:pPr algn="ctr"/>
              <a:r>
                <a:rPr lang="en-US" sz="1900" dirty="0">
                  <a:solidFill>
                    <a:schemeClr val="bg1"/>
                  </a:solidFill>
                </a:rPr>
                <a:t>23.9</a:t>
              </a:r>
            </a:p>
          </p:txBody>
        </p:sp>
      </p:grpSp>
      <p:pic>
        <p:nvPicPr>
          <p:cNvPr id="12290" name="Picture 2" descr="Men's Mental Health | Let The Stigma Around Mental Health Go">
            <a:extLst>
              <a:ext uri="{FF2B5EF4-FFF2-40B4-BE49-F238E27FC236}">
                <a16:creationId xmlns:a16="http://schemas.microsoft.com/office/drawing/2014/main" id="{E402C11C-BC57-B930-3C81-493F8BC2E4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390" y="1597063"/>
            <a:ext cx="3593140" cy="2393949"/>
          </a:xfrm>
          <a:prstGeom prst="rect">
            <a:avLst/>
          </a:prstGeom>
          <a:noFill/>
          <a:ln w="6350">
            <a:solidFill>
              <a:sysClr val="windowText" lastClr="000000"/>
            </a:solidFill>
          </a:ln>
        </p:spPr>
      </p:pic>
      <p:pic>
        <p:nvPicPr>
          <p:cNvPr id="12292" name="Picture 4" descr="Amazon.com: USA | American Made 250 Emerald Green Satin ...">
            <a:extLst>
              <a:ext uri="{FF2B5EF4-FFF2-40B4-BE49-F238E27FC236}">
                <a16:creationId xmlns:a16="http://schemas.microsoft.com/office/drawing/2014/main" id="{07300865-A19A-F182-0B55-8B23C57EF51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852" t="1991" r="21852" b="7315"/>
          <a:stretch/>
        </p:blipFill>
        <p:spPr bwMode="auto">
          <a:xfrm rot="466562" flipH="1">
            <a:off x="119221" y="4019754"/>
            <a:ext cx="477102" cy="76862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CEA52A27-313A-7949-62AA-B537D2F4064F}"/>
              </a:ext>
            </a:extLst>
          </p:cNvPr>
          <p:cNvSpPr txBox="1"/>
          <p:nvPr/>
        </p:nvSpPr>
        <p:spPr>
          <a:xfrm>
            <a:off x="369260" y="397247"/>
            <a:ext cx="2069140" cy="461665"/>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0454CE"/>
                </a:solidFill>
                <a:effectLst/>
                <a:uLnTx/>
                <a:uFillTx/>
                <a:latin typeface="Montserrat" pitchFamily="2" charset="77"/>
              </a:rPr>
              <a:t>Question 4</a:t>
            </a:r>
            <a:r>
              <a:rPr kumimoji="0" lang="en-US" sz="2400" b="0" i="0" u="none" strike="noStrike" kern="1200" cap="none" spc="0" normalizeH="0" baseline="0" noProof="0" dirty="0">
                <a:ln>
                  <a:noFill/>
                </a:ln>
                <a:solidFill>
                  <a:srgbClr val="0454CE"/>
                </a:solidFill>
                <a:effectLst/>
                <a:uLnTx/>
                <a:uFillTx/>
                <a:latin typeface="Montserrat" pitchFamily="2" charset="77"/>
              </a:rPr>
              <a:t>: </a:t>
            </a:r>
          </a:p>
        </p:txBody>
      </p:sp>
    </p:spTree>
    <p:extLst>
      <p:ext uri="{BB962C8B-B14F-4D97-AF65-F5344CB8AC3E}">
        <p14:creationId xmlns:p14="http://schemas.microsoft.com/office/powerpoint/2010/main" val="23390466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08312-8668-8590-6D26-094B93CD2865}"/>
              </a:ext>
            </a:extLst>
          </p:cNvPr>
          <p:cNvSpPr>
            <a:spLocks noGrp="1"/>
          </p:cNvSpPr>
          <p:nvPr>
            <p:ph idx="1"/>
          </p:nvPr>
        </p:nvSpPr>
        <p:spPr>
          <a:xfrm>
            <a:off x="2590800" y="742950"/>
            <a:ext cx="6131024" cy="3657600"/>
          </a:xfrm>
        </p:spPr>
        <p:txBody>
          <a:bodyPr>
            <a:noAutofit/>
          </a:bodyPr>
          <a:lstStyle/>
          <a:p>
            <a:pPr marL="0" indent="0">
              <a:buNone/>
            </a:pPr>
            <a:r>
              <a:rPr lang="en-US" sz="2200" b="1" dirty="0">
                <a:solidFill>
                  <a:srgbClr val="0454CE"/>
                </a:solidFill>
                <a:latin typeface="Montserrat" pitchFamily="2" charset="77"/>
              </a:rPr>
              <a:t>Question 5</a:t>
            </a:r>
            <a:r>
              <a:rPr lang="en-US" sz="2200" dirty="0">
                <a:solidFill>
                  <a:srgbClr val="0454CE"/>
                </a:solidFill>
                <a:latin typeface="Montserrat" pitchFamily="2" charset="77"/>
              </a:rPr>
              <a:t>: </a:t>
            </a:r>
          </a:p>
          <a:p>
            <a:pPr marL="0" indent="0">
              <a:lnSpc>
                <a:spcPct val="90000"/>
              </a:lnSpc>
              <a:spcBef>
                <a:spcPts val="1200"/>
              </a:spcBef>
              <a:buNone/>
            </a:pPr>
            <a:r>
              <a:rPr lang="en-US" sz="2000" dirty="0">
                <a:latin typeface="Montserrat" pitchFamily="2" charset="77"/>
              </a:rPr>
              <a:t>Which racial/ethnic group has the highest rate of suicide among youth ages 12-17?</a:t>
            </a:r>
          </a:p>
          <a:p>
            <a:pPr marL="342900" indent="0">
              <a:spcBef>
                <a:spcPts val="1200"/>
              </a:spcBef>
              <a:spcAft>
                <a:spcPts val="1200"/>
              </a:spcAft>
              <a:buNone/>
            </a:pPr>
            <a:r>
              <a:rPr lang="en-US" sz="2000" dirty="0">
                <a:latin typeface="Montserrat" pitchFamily="2" charset="77"/>
              </a:rPr>
              <a:t>a. White</a:t>
            </a:r>
          </a:p>
          <a:p>
            <a:pPr marL="342900" indent="0">
              <a:spcBef>
                <a:spcPts val="0"/>
              </a:spcBef>
              <a:spcAft>
                <a:spcPts val="1200"/>
              </a:spcAft>
              <a:buNone/>
            </a:pPr>
            <a:r>
              <a:rPr lang="en-US" sz="2000" dirty="0">
                <a:latin typeface="Montserrat" pitchFamily="2" charset="77"/>
              </a:rPr>
              <a:t>b. Black</a:t>
            </a:r>
          </a:p>
          <a:p>
            <a:pPr marL="342900" indent="0">
              <a:spcBef>
                <a:spcPts val="0"/>
              </a:spcBef>
              <a:spcAft>
                <a:spcPts val="1200"/>
              </a:spcAft>
              <a:buNone/>
            </a:pPr>
            <a:r>
              <a:rPr lang="en-US" sz="2000" dirty="0">
                <a:latin typeface="Montserrat" pitchFamily="2" charset="77"/>
              </a:rPr>
              <a:t>c. Hispanic</a:t>
            </a:r>
          </a:p>
          <a:p>
            <a:pPr marL="342900" indent="0">
              <a:spcBef>
                <a:spcPts val="0"/>
              </a:spcBef>
              <a:spcAft>
                <a:spcPts val="1200"/>
              </a:spcAft>
              <a:buNone/>
            </a:pPr>
            <a:r>
              <a:rPr lang="en-US" sz="2000" dirty="0">
                <a:latin typeface="Montserrat" pitchFamily="2" charset="77"/>
              </a:rPr>
              <a:t>d. Asian</a:t>
            </a:r>
          </a:p>
          <a:p>
            <a:pPr marL="342900" indent="0">
              <a:spcBef>
                <a:spcPts val="0"/>
              </a:spcBef>
              <a:spcAft>
                <a:spcPts val="1200"/>
              </a:spcAft>
              <a:buNone/>
            </a:pPr>
            <a:r>
              <a:rPr lang="en-US" sz="2000" dirty="0">
                <a:latin typeface="Montserrat" pitchFamily="2" charset="77"/>
              </a:rPr>
              <a:t>e. American Indian/Alaskan Native (AIAN) </a:t>
            </a:r>
          </a:p>
          <a:p>
            <a:pPr marL="0" indent="0">
              <a:lnSpc>
                <a:spcPct val="90000"/>
              </a:lnSpc>
              <a:spcBef>
                <a:spcPts val="672"/>
              </a:spcBef>
              <a:buNone/>
            </a:pPr>
            <a:endParaRPr lang="en-US" sz="2600" dirty="0"/>
          </a:p>
        </p:txBody>
      </p:sp>
      <p:sp>
        <p:nvSpPr>
          <p:cNvPr id="8" name="Date Placeholder 7">
            <a:extLst>
              <a:ext uri="{FF2B5EF4-FFF2-40B4-BE49-F238E27FC236}">
                <a16:creationId xmlns:a16="http://schemas.microsoft.com/office/drawing/2014/main" id="{830CFC7F-2A8C-AF30-56DC-77D688D2EC4F}"/>
              </a:ext>
            </a:extLst>
          </p:cNvPr>
          <p:cNvSpPr>
            <a:spLocks noGrp="1"/>
          </p:cNvSpPr>
          <p:nvPr>
            <p:ph type="dt" sz="half" idx="2"/>
          </p:nvPr>
        </p:nvSpPr>
        <p:spPr>
          <a:xfrm>
            <a:off x="228600" y="4812506"/>
            <a:ext cx="2133600" cy="273844"/>
          </a:xfrm>
        </p:spPr>
        <p:txBody>
          <a:bodyPr/>
          <a:lstStyle/>
          <a:p>
            <a:r>
              <a:rPr lang="en-US" dirty="0"/>
              <a:t>August 2023</a:t>
            </a:r>
          </a:p>
        </p:txBody>
      </p:sp>
      <p:sp>
        <p:nvSpPr>
          <p:cNvPr id="10" name="Slide Number Placeholder 9">
            <a:extLst>
              <a:ext uri="{FF2B5EF4-FFF2-40B4-BE49-F238E27FC236}">
                <a16:creationId xmlns:a16="http://schemas.microsoft.com/office/drawing/2014/main" id="{812A4278-65BA-2944-02E1-93B2196759B2}"/>
              </a:ext>
            </a:extLst>
          </p:cNvPr>
          <p:cNvSpPr>
            <a:spLocks noGrp="1"/>
          </p:cNvSpPr>
          <p:nvPr>
            <p:ph type="sldNum" sz="quarter" idx="4"/>
          </p:nvPr>
        </p:nvSpPr>
        <p:spPr>
          <a:xfrm>
            <a:off x="6705600" y="4812506"/>
            <a:ext cx="2133600" cy="273844"/>
          </a:xfrm>
        </p:spPr>
        <p:txBody>
          <a:bodyPr/>
          <a:lstStyle/>
          <a:p>
            <a:fld id="{46E5A671-CE41-4363-A714-D97DE2A6566F}" type="slidenum">
              <a:rPr lang="en-US" smtClean="0"/>
              <a:pPr/>
              <a:t>54</a:t>
            </a:fld>
            <a:endParaRPr lang="en-US" dirty="0"/>
          </a:p>
        </p:txBody>
      </p:sp>
    </p:spTree>
    <p:extLst>
      <p:ext uri="{BB962C8B-B14F-4D97-AF65-F5344CB8AC3E}">
        <p14:creationId xmlns:p14="http://schemas.microsoft.com/office/powerpoint/2010/main" val="39123810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4FBFD">
            <a:alpha val="69778"/>
          </a:srgb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1DBE90-99D9-6B70-9C4C-EA60863EBC03}"/>
              </a:ext>
            </a:extLst>
          </p:cNvPr>
          <p:cNvSpPr>
            <a:spLocks noGrp="1"/>
          </p:cNvSpPr>
          <p:nvPr>
            <p:ph type="dt" sz="half" idx="10"/>
          </p:nvPr>
        </p:nvSpPr>
        <p:spPr/>
        <p:txBody>
          <a:bodyPr/>
          <a:lstStyle/>
          <a:p>
            <a:r>
              <a:rPr lang="en-US" dirty="0"/>
              <a:t>August 2023</a:t>
            </a:r>
          </a:p>
        </p:txBody>
      </p:sp>
      <p:sp>
        <p:nvSpPr>
          <p:cNvPr id="5" name="Slide Number Placeholder 4">
            <a:extLst>
              <a:ext uri="{FF2B5EF4-FFF2-40B4-BE49-F238E27FC236}">
                <a16:creationId xmlns:a16="http://schemas.microsoft.com/office/drawing/2014/main" id="{E41D1A31-A67C-A79E-2E30-26D8035312E1}"/>
              </a:ext>
            </a:extLst>
          </p:cNvPr>
          <p:cNvSpPr>
            <a:spLocks noGrp="1"/>
          </p:cNvSpPr>
          <p:nvPr>
            <p:ph type="sldNum" sz="quarter" idx="12"/>
          </p:nvPr>
        </p:nvSpPr>
        <p:spPr/>
        <p:txBody>
          <a:bodyPr/>
          <a:lstStyle/>
          <a:p>
            <a:fld id="{46E5A671-CE41-4363-A714-D97DE2A6566F}" type="slidenum">
              <a:rPr lang="en-US" smtClean="0"/>
              <a:pPr/>
              <a:t>55</a:t>
            </a:fld>
            <a:endParaRPr lang="en-US" dirty="0"/>
          </a:p>
        </p:txBody>
      </p:sp>
      <p:sp>
        <p:nvSpPr>
          <p:cNvPr id="3" name="Content Placeholder 2">
            <a:extLst>
              <a:ext uri="{FF2B5EF4-FFF2-40B4-BE49-F238E27FC236}">
                <a16:creationId xmlns:a16="http://schemas.microsoft.com/office/drawing/2014/main" id="{D8A08312-8668-8590-6D26-094B93CD2865}"/>
              </a:ext>
            </a:extLst>
          </p:cNvPr>
          <p:cNvSpPr>
            <a:spLocks noGrp="1"/>
          </p:cNvSpPr>
          <p:nvPr>
            <p:ph idx="4294967295"/>
          </p:nvPr>
        </p:nvSpPr>
        <p:spPr>
          <a:xfrm>
            <a:off x="2590800" y="1084635"/>
            <a:ext cx="6061867" cy="979214"/>
          </a:xfrm>
        </p:spPr>
        <p:txBody>
          <a:bodyPr>
            <a:noAutofit/>
          </a:bodyPr>
          <a:lstStyle/>
          <a:p>
            <a:pPr marL="0" indent="0">
              <a:spcBef>
                <a:spcPts val="0"/>
              </a:spcBef>
              <a:buNone/>
            </a:pPr>
            <a:r>
              <a:rPr lang="en-US" sz="1800" dirty="0">
                <a:latin typeface="Montserrat" pitchFamily="2" charset="77"/>
              </a:rPr>
              <a:t>American Indian/Alaskan Native (AIAN) youth have, by far, the highest rate of suicide. In 2020, the rate was </a:t>
            </a:r>
            <a:r>
              <a:rPr lang="en-US" sz="1800" b="1" dirty="0">
                <a:solidFill>
                  <a:srgbClr val="D93437"/>
                </a:solidFill>
                <a:latin typeface="Montserrat" pitchFamily="2" charset="77"/>
              </a:rPr>
              <a:t>3 times higher than that of White youth.</a:t>
            </a:r>
          </a:p>
        </p:txBody>
      </p:sp>
      <p:sp>
        <p:nvSpPr>
          <p:cNvPr id="13" name="TextBox 12">
            <a:extLst>
              <a:ext uri="{FF2B5EF4-FFF2-40B4-BE49-F238E27FC236}">
                <a16:creationId xmlns:a16="http://schemas.microsoft.com/office/drawing/2014/main" id="{52CF705E-5EB4-01F2-B080-F17CA61C2087}"/>
              </a:ext>
            </a:extLst>
          </p:cNvPr>
          <p:cNvSpPr txBox="1"/>
          <p:nvPr/>
        </p:nvSpPr>
        <p:spPr>
          <a:xfrm>
            <a:off x="2582227" y="464463"/>
            <a:ext cx="1380173" cy="430887"/>
          </a:xfrm>
          <a:prstGeom prst="rect">
            <a:avLst/>
          </a:prstGeom>
          <a:solidFill>
            <a:schemeClr val="bg1"/>
          </a:solidFill>
          <a:ln w="25400">
            <a:solidFill>
              <a:schemeClr val="accent1">
                <a:shade val="15000"/>
              </a:schemeClr>
            </a:solidFill>
          </a:ln>
        </p:spPr>
        <p:txBody>
          <a:bodyPr wrap="square" rtlCol="0">
            <a:spAutoFit/>
          </a:bodyPr>
          <a:lstStyle/>
          <a:p>
            <a:pPr algn="ctr"/>
            <a:r>
              <a:rPr lang="en-US" sz="2200" dirty="0">
                <a:latin typeface="Montserrat" pitchFamily="2" charset="77"/>
              </a:rPr>
              <a:t>e. </a:t>
            </a:r>
            <a:r>
              <a:rPr lang="en-US" sz="2200" b="1" dirty="0">
                <a:solidFill>
                  <a:srgbClr val="D93437"/>
                </a:solidFill>
                <a:latin typeface="Montserrat" pitchFamily="2" charset="77"/>
              </a:rPr>
              <a:t>AIAN</a:t>
            </a:r>
          </a:p>
        </p:txBody>
      </p:sp>
      <p:pic>
        <p:nvPicPr>
          <p:cNvPr id="10244" name="Picture 4" descr="Next Legends ❘ Native Strong. Vape-Free.">
            <a:extLst>
              <a:ext uri="{FF2B5EF4-FFF2-40B4-BE49-F238E27FC236}">
                <a16:creationId xmlns:a16="http://schemas.microsoft.com/office/drawing/2014/main" id="{D0DFD557-3289-0B94-30EE-B39BC4575BC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370" t="4930" r="30512" b="-4930"/>
          <a:stretch/>
        </p:blipFill>
        <p:spPr bwMode="auto">
          <a:xfrm>
            <a:off x="491333" y="1139825"/>
            <a:ext cx="1802233" cy="33528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B2D0DE8-B0BD-7573-C705-2DE04D00BA00}"/>
              </a:ext>
            </a:extLst>
          </p:cNvPr>
          <p:cNvSpPr txBox="1"/>
          <p:nvPr/>
        </p:nvSpPr>
        <p:spPr>
          <a:xfrm>
            <a:off x="373568" y="464463"/>
            <a:ext cx="1988632" cy="430887"/>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200" b="1" i="0" u="none" strike="noStrike" kern="1200" cap="none" spc="0" normalizeH="0" baseline="0" noProof="0" dirty="0">
                <a:ln>
                  <a:noFill/>
                </a:ln>
                <a:solidFill>
                  <a:srgbClr val="0454CE"/>
                </a:solidFill>
                <a:effectLst/>
                <a:uLnTx/>
                <a:uFillTx/>
                <a:latin typeface="Montserrat" pitchFamily="2" charset="77"/>
              </a:rPr>
              <a:t>Question 5</a:t>
            </a:r>
            <a:r>
              <a:rPr kumimoji="0" lang="en-US" sz="2200" b="0" i="0" u="none" strike="noStrike" kern="1200" cap="none" spc="0" normalizeH="0" baseline="0" noProof="0" dirty="0">
                <a:ln>
                  <a:noFill/>
                </a:ln>
                <a:solidFill>
                  <a:srgbClr val="0454CE"/>
                </a:solidFill>
                <a:effectLst/>
                <a:uLnTx/>
                <a:uFillTx/>
                <a:latin typeface="Montserrat" pitchFamily="2" charset="77"/>
              </a:rPr>
              <a:t>: </a:t>
            </a:r>
          </a:p>
        </p:txBody>
      </p:sp>
      <p:grpSp>
        <p:nvGrpSpPr>
          <p:cNvPr id="19" name="Group 18">
            <a:extLst>
              <a:ext uri="{FF2B5EF4-FFF2-40B4-BE49-F238E27FC236}">
                <a16:creationId xmlns:a16="http://schemas.microsoft.com/office/drawing/2014/main" id="{E6C02D27-EC18-9F42-BDE5-61BE900049B0}"/>
              </a:ext>
            </a:extLst>
          </p:cNvPr>
          <p:cNvGrpSpPr/>
          <p:nvPr/>
        </p:nvGrpSpPr>
        <p:grpSpPr>
          <a:xfrm>
            <a:off x="3200400" y="2190750"/>
            <a:ext cx="4495799" cy="2362200"/>
            <a:chOff x="4173697" y="2094071"/>
            <a:chExt cx="4038599" cy="2362200"/>
          </a:xfrm>
        </p:grpSpPr>
        <p:sp>
          <p:nvSpPr>
            <p:cNvPr id="11" name="Rectangle 10">
              <a:extLst>
                <a:ext uri="{FF2B5EF4-FFF2-40B4-BE49-F238E27FC236}">
                  <a16:creationId xmlns:a16="http://schemas.microsoft.com/office/drawing/2014/main" id="{F5D3F915-5836-4FA3-718E-2B58A0FF19E1}"/>
                </a:ext>
              </a:extLst>
            </p:cNvPr>
            <p:cNvSpPr/>
            <p:nvPr/>
          </p:nvSpPr>
          <p:spPr>
            <a:xfrm>
              <a:off x="4173697" y="2094071"/>
              <a:ext cx="4038599" cy="2362200"/>
            </a:xfrm>
            <a:prstGeom prst="rect">
              <a:avLst/>
            </a:prstGeom>
            <a:solidFill>
              <a:schemeClr val="bg1"/>
            </a:solidFill>
            <a:ln w="2222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lose up of words&#10;&#10;Description automatically generated">
              <a:extLst>
                <a:ext uri="{FF2B5EF4-FFF2-40B4-BE49-F238E27FC236}">
                  <a16:creationId xmlns:a16="http://schemas.microsoft.com/office/drawing/2014/main" id="{92E1D702-621E-F230-F693-C5F38951C7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797" y="2226973"/>
              <a:ext cx="876300" cy="2050387"/>
            </a:xfrm>
            <a:prstGeom prst="rect">
              <a:avLst/>
            </a:prstGeom>
          </p:spPr>
        </p:pic>
        <p:pic>
          <p:nvPicPr>
            <p:cNvPr id="17" name="Picture 16" descr="A screenshot of a graph&#10;&#10;Description automatically generated">
              <a:extLst>
                <a:ext uri="{FF2B5EF4-FFF2-40B4-BE49-F238E27FC236}">
                  <a16:creationId xmlns:a16="http://schemas.microsoft.com/office/drawing/2014/main" id="{201A4062-CE8C-A187-CCDC-39B720863F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7450" y="2187892"/>
              <a:ext cx="3111500" cy="2171700"/>
            </a:xfrm>
            <a:prstGeom prst="rect">
              <a:avLst/>
            </a:prstGeom>
          </p:spPr>
        </p:pic>
      </p:grpSp>
      <p:sp>
        <p:nvSpPr>
          <p:cNvPr id="4" name="Left Arrow 3">
            <a:extLst>
              <a:ext uri="{FF2B5EF4-FFF2-40B4-BE49-F238E27FC236}">
                <a16:creationId xmlns:a16="http://schemas.microsoft.com/office/drawing/2014/main" id="{0C2C8CE8-2DD7-A7AC-2FEC-2BEE0B9DF0D3}"/>
              </a:ext>
            </a:extLst>
          </p:cNvPr>
          <p:cNvSpPr/>
          <p:nvPr/>
        </p:nvSpPr>
        <p:spPr>
          <a:xfrm>
            <a:off x="7543800" y="4019550"/>
            <a:ext cx="865347" cy="278289"/>
          </a:xfrm>
          <a:prstGeom prst="leftArrow">
            <a:avLst/>
          </a:prstGeom>
          <a:solidFill>
            <a:srgbClr val="D93437"/>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70FAC80-53FF-73CA-DA2B-18A93B905FE3}"/>
              </a:ext>
            </a:extLst>
          </p:cNvPr>
          <p:cNvSpPr txBox="1"/>
          <p:nvPr/>
        </p:nvSpPr>
        <p:spPr>
          <a:xfrm>
            <a:off x="4610099" y="4550092"/>
            <a:ext cx="1981200"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Ages 12 to 17</a:t>
            </a:r>
          </a:p>
        </p:txBody>
      </p:sp>
    </p:spTree>
    <p:extLst>
      <p:ext uri="{BB962C8B-B14F-4D97-AF65-F5344CB8AC3E}">
        <p14:creationId xmlns:p14="http://schemas.microsoft.com/office/powerpoint/2010/main" val="19670261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EBC61D-FBC0-FE53-0C39-FDA7F5674EDD}"/>
              </a:ext>
            </a:extLst>
          </p:cNvPr>
          <p:cNvSpPr>
            <a:spLocks noGrp="1"/>
          </p:cNvSpPr>
          <p:nvPr>
            <p:ph type="dt" sz="half" idx="2"/>
          </p:nvPr>
        </p:nvSpPr>
        <p:spPr>
          <a:xfrm>
            <a:off x="238761" y="4812506"/>
            <a:ext cx="2133600" cy="273844"/>
          </a:xfrm>
        </p:spPr>
        <p:txBody>
          <a:bodyPr/>
          <a:lstStyle/>
          <a:p>
            <a:r>
              <a:rPr lang="en-US" dirty="0"/>
              <a:t>August 2023</a:t>
            </a:r>
          </a:p>
        </p:txBody>
      </p:sp>
      <p:sp>
        <p:nvSpPr>
          <p:cNvPr id="5" name="Slide Number Placeholder 4">
            <a:extLst>
              <a:ext uri="{FF2B5EF4-FFF2-40B4-BE49-F238E27FC236}">
                <a16:creationId xmlns:a16="http://schemas.microsoft.com/office/drawing/2014/main" id="{2633B5B0-9958-EAD4-944B-9100320C2FA9}"/>
              </a:ext>
            </a:extLst>
          </p:cNvPr>
          <p:cNvSpPr>
            <a:spLocks noGrp="1"/>
          </p:cNvSpPr>
          <p:nvPr>
            <p:ph type="sldNum" sz="quarter" idx="4"/>
          </p:nvPr>
        </p:nvSpPr>
        <p:spPr>
          <a:xfrm>
            <a:off x="6781800" y="4812506"/>
            <a:ext cx="2133600" cy="273844"/>
          </a:xfrm>
        </p:spPr>
        <p:txBody>
          <a:bodyPr/>
          <a:lstStyle/>
          <a:p>
            <a:fld id="{46E5A671-CE41-4363-A714-D97DE2A6566F}" type="slidenum">
              <a:rPr lang="en-US" smtClean="0"/>
              <a:pPr/>
              <a:t>56</a:t>
            </a:fld>
            <a:endParaRPr lang="en-US" dirty="0"/>
          </a:p>
        </p:txBody>
      </p:sp>
      <p:sp>
        <p:nvSpPr>
          <p:cNvPr id="10" name="Content Placeholder 2">
            <a:extLst>
              <a:ext uri="{FF2B5EF4-FFF2-40B4-BE49-F238E27FC236}">
                <a16:creationId xmlns:a16="http://schemas.microsoft.com/office/drawing/2014/main" id="{4AC4CBDD-4BDF-66AF-4BD0-90519429F4AB}"/>
              </a:ext>
            </a:extLst>
          </p:cNvPr>
          <p:cNvSpPr>
            <a:spLocks noGrp="1"/>
          </p:cNvSpPr>
          <p:nvPr>
            <p:ph idx="1"/>
          </p:nvPr>
        </p:nvSpPr>
        <p:spPr>
          <a:xfrm>
            <a:off x="2590800" y="856016"/>
            <a:ext cx="6131024" cy="2364668"/>
          </a:xfrm>
        </p:spPr>
        <p:txBody>
          <a:bodyPr>
            <a:noAutofit/>
          </a:bodyPr>
          <a:lstStyle/>
          <a:p>
            <a:pPr marL="0" indent="0">
              <a:buNone/>
            </a:pPr>
            <a:r>
              <a:rPr lang="en-US" sz="2400" b="1" dirty="0">
                <a:solidFill>
                  <a:srgbClr val="0454CE"/>
                </a:solidFill>
                <a:latin typeface="Montserrat" pitchFamily="2" charset="77"/>
              </a:rPr>
              <a:t>Question 6</a:t>
            </a:r>
            <a:r>
              <a:rPr lang="en-US" sz="2400" dirty="0">
                <a:solidFill>
                  <a:srgbClr val="0454CE"/>
                </a:solidFill>
                <a:latin typeface="Montserrat" pitchFamily="2" charset="77"/>
              </a:rPr>
              <a:t>: </a:t>
            </a:r>
          </a:p>
          <a:p>
            <a:pPr marL="0" indent="0">
              <a:lnSpc>
                <a:spcPct val="90000"/>
              </a:lnSpc>
              <a:spcBef>
                <a:spcPts val="1200"/>
              </a:spcBef>
              <a:buNone/>
            </a:pPr>
            <a:r>
              <a:rPr lang="en-US" sz="2400" dirty="0">
                <a:latin typeface="Montserrat" pitchFamily="2" charset="77"/>
              </a:rPr>
              <a:t>LGBTQ+ teens at a higher risk for suicide than others in their age group.</a:t>
            </a:r>
          </a:p>
        </p:txBody>
      </p:sp>
      <p:grpSp>
        <p:nvGrpSpPr>
          <p:cNvPr id="3" name="Group 2">
            <a:extLst>
              <a:ext uri="{FF2B5EF4-FFF2-40B4-BE49-F238E27FC236}">
                <a16:creationId xmlns:a16="http://schemas.microsoft.com/office/drawing/2014/main" id="{7120FD2C-6E59-BD37-EA58-170FE2BEB6CB}"/>
              </a:ext>
            </a:extLst>
          </p:cNvPr>
          <p:cNvGrpSpPr/>
          <p:nvPr/>
        </p:nvGrpSpPr>
        <p:grpSpPr>
          <a:xfrm>
            <a:off x="3192429" y="3105150"/>
            <a:ext cx="4927766" cy="609600"/>
            <a:chOff x="3352800" y="3821906"/>
            <a:chExt cx="4927766" cy="609600"/>
          </a:xfrm>
        </p:grpSpPr>
        <p:sp>
          <p:nvSpPr>
            <p:cNvPr id="7" name="Rounded Rectangle 6">
              <a:extLst>
                <a:ext uri="{FF2B5EF4-FFF2-40B4-BE49-F238E27FC236}">
                  <a16:creationId xmlns:a16="http://schemas.microsoft.com/office/drawing/2014/main" id="{7557F197-526A-3379-45B2-CB7CA9CBC93A}"/>
                </a:ext>
              </a:extLst>
            </p:cNvPr>
            <p:cNvSpPr/>
            <p:nvPr/>
          </p:nvSpPr>
          <p:spPr>
            <a:xfrm>
              <a:off x="3352800" y="3821906"/>
              <a:ext cx="1981200" cy="60960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spc="300" dirty="0"/>
                <a:t>True</a:t>
              </a:r>
            </a:p>
          </p:txBody>
        </p:sp>
        <p:sp>
          <p:nvSpPr>
            <p:cNvPr id="8" name="Rounded Rectangle 7">
              <a:extLst>
                <a:ext uri="{FF2B5EF4-FFF2-40B4-BE49-F238E27FC236}">
                  <a16:creationId xmlns:a16="http://schemas.microsoft.com/office/drawing/2014/main" id="{353F7EE0-3260-9195-87BA-40C578ECDEAD}"/>
                </a:ext>
              </a:extLst>
            </p:cNvPr>
            <p:cNvSpPr/>
            <p:nvPr/>
          </p:nvSpPr>
          <p:spPr>
            <a:xfrm>
              <a:off x="6146966" y="3821906"/>
              <a:ext cx="2133600" cy="609600"/>
            </a:xfrm>
            <a:prstGeom prst="roundRect">
              <a:avLst/>
            </a:prstGeom>
            <a:solidFill>
              <a:srgbClr val="E4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spc="300" dirty="0"/>
                <a:t>False</a:t>
              </a:r>
            </a:p>
          </p:txBody>
        </p:sp>
      </p:grpSp>
    </p:spTree>
    <p:extLst>
      <p:ext uri="{BB962C8B-B14F-4D97-AF65-F5344CB8AC3E}">
        <p14:creationId xmlns:p14="http://schemas.microsoft.com/office/powerpoint/2010/main" val="23005901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4FBFD">
            <a:alpha val="70205"/>
          </a:srgbClr>
        </a:solid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34FC423C-066E-2618-418D-5F68A1529080}"/>
              </a:ext>
            </a:extLst>
          </p:cNvPr>
          <p:cNvSpPr/>
          <p:nvPr/>
        </p:nvSpPr>
        <p:spPr>
          <a:xfrm>
            <a:off x="642619" y="1051814"/>
            <a:ext cx="1795781" cy="552621"/>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spc="300" dirty="0"/>
              <a:t>True</a:t>
            </a:r>
          </a:p>
        </p:txBody>
      </p:sp>
      <p:sp>
        <p:nvSpPr>
          <p:cNvPr id="2" name="Date Placeholder 1">
            <a:extLst>
              <a:ext uri="{FF2B5EF4-FFF2-40B4-BE49-F238E27FC236}">
                <a16:creationId xmlns:a16="http://schemas.microsoft.com/office/drawing/2014/main" id="{32EBC61D-FBC0-FE53-0C39-FDA7F5674EDD}"/>
              </a:ext>
            </a:extLst>
          </p:cNvPr>
          <p:cNvSpPr>
            <a:spLocks noGrp="1"/>
          </p:cNvSpPr>
          <p:nvPr>
            <p:ph type="dt" sz="half" idx="10"/>
          </p:nvPr>
        </p:nvSpPr>
        <p:spPr>
          <a:xfrm>
            <a:off x="228600" y="4767263"/>
            <a:ext cx="2133600" cy="273844"/>
          </a:xfrm>
        </p:spPr>
        <p:txBody>
          <a:bodyPr/>
          <a:lstStyle/>
          <a:p>
            <a:r>
              <a:rPr lang="en-US" dirty="0"/>
              <a:t>August 2023</a:t>
            </a:r>
          </a:p>
        </p:txBody>
      </p:sp>
      <p:sp>
        <p:nvSpPr>
          <p:cNvPr id="5" name="Slide Number Placeholder 4">
            <a:extLst>
              <a:ext uri="{FF2B5EF4-FFF2-40B4-BE49-F238E27FC236}">
                <a16:creationId xmlns:a16="http://schemas.microsoft.com/office/drawing/2014/main" id="{2633B5B0-9958-EAD4-944B-9100320C2FA9}"/>
              </a:ext>
            </a:extLst>
          </p:cNvPr>
          <p:cNvSpPr>
            <a:spLocks noGrp="1"/>
          </p:cNvSpPr>
          <p:nvPr>
            <p:ph type="sldNum" sz="quarter" idx="12"/>
          </p:nvPr>
        </p:nvSpPr>
        <p:spPr/>
        <p:txBody>
          <a:bodyPr/>
          <a:lstStyle/>
          <a:p>
            <a:fld id="{46E5A671-CE41-4363-A714-D97DE2A6566F}" type="slidenum">
              <a:rPr lang="en-US" smtClean="0"/>
              <a:pPr/>
              <a:t>57</a:t>
            </a:fld>
            <a:endParaRPr lang="en-US" dirty="0"/>
          </a:p>
        </p:txBody>
      </p:sp>
      <p:sp>
        <p:nvSpPr>
          <p:cNvPr id="10" name="Content Placeholder 2">
            <a:extLst>
              <a:ext uri="{FF2B5EF4-FFF2-40B4-BE49-F238E27FC236}">
                <a16:creationId xmlns:a16="http://schemas.microsoft.com/office/drawing/2014/main" id="{4AC4CBDD-4BDF-66AF-4BD0-90519429F4AB}"/>
              </a:ext>
            </a:extLst>
          </p:cNvPr>
          <p:cNvSpPr>
            <a:spLocks noGrp="1"/>
          </p:cNvSpPr>
          <p:nvPr>
            <p:ph idx="4294967295"/>
          </p:nvPr>
        </p:nvSpPr>
        <p:spPr>
          <a:xfrm>
            <a:off x="4474832" y="1013443"/>
            <a:ext cx="4461540" cy="849557"/>
          </a:xfrm>
        </p:spPr>
        <p:txBody>
          <a:bodyPr>
            <a:noAutofit/>
          </a:bodyPr>
          <a:lstStyle/>
          <a:p>
            <a:pPr marL="0" indent="0">
              <a:buNone/>
            </a:pPr>
            <a:r>
              <a:rPr lang="en-US" sz="2200" dirty="0">
                <a:latin typeface="Montserrat" pitchFamily="2" charset="77"/>
              </a:rPr>
              <a:t>In 2021</a:t>
            </a:r>
            <a:r>
              <a:rPr lang="en-US" sz="2200" dirty="0">
                <a:solidFill>
                  <a:schemeClr val="tx1"/>
                </a:solidFill>
                <a:latin typeface="Montserrat" pitchFamily="2" charset="77"/>
              </a:rPr>
              <a:t>,</a:t>
            </a:r>
            <a:r>
              <a:rPr lang="en-US" sz="2200" dirty="0">
                <a:solidFill>
                  <a:srgbClr val="E40000"/>
                </a:solidFill>
                <a:latin typeface="Montserrat" pitchFamily="2" charset="77"/>
              </a:rPr>
              <a:t> </a:t>
            </a:r>
            <a:r>
              <a:rPr lang="en-US" sz="2200" b="1" dirty="0">
                <a:solidFill>
                  <a:srgbClr val="E40000"/>
                </a:solidFill>
                <a:latin typeface="Montserrat" pitchFamily="2" charset="77"/>
              </a:rPr>
              <a:t>20% </a:t>
            </a:r>
            <a:r>
              <a:rPr lang="en-US" sz="2200" dirty="0">
                <a:latin typeface="Montserrat" pitchFamily="2" charset="77"/>
              </a:rPr>
              <a:t>of LGBTQ+ teens attempted suicide.</a:t>
            </a:r>
          </a:p>
        </p:txBody>
      </p:sp>
      <p:grpSp>
        <p:nvGrpSpPr>
          <p:cNvPr id="3" name="Group 2">
            <a:extLst>
              <a:ext uri="{FF2B5EF4-FFF2-40B4-BE49-F238E27FC236}">
                <a16:creationId xmlns:a16="http://schemas.microsoft.com/office/drawing/2014/main" id="{FB1221C9-207E-801D-29BF-8EE632606B43}"/>
              </a:ext>
            </a:extLst>
          </p:cNvPr>
          <p:cNvGrpSpPr/>
          <p:nvPr/>
        </p:nvGrpSpPr>
        <p:grpSpPr>
          <a:xfrm>
            <a:off x="4525978" y="2189819"/>
            <a:ext cx="4215076" cy="1526468"/>
            <a:chOff x="4543023" y="2120419"/>
            <a:chExt cx="4215076" cy="1526468"/>
          </a:xfrm>
        </p:grpSpPr>
        <p:grpSp>
          <p:nvGrpSpPr>
            <p:cNvPr id="26" name="Group 25">
              <a:extLst>
                <a:ext uri="{FF2B5EF4-FFF2-40B4-BE49-F238E27FC236}">
                  <a16:creationId xmlns:a16="http://schemas.microsoft.com/office/drawing/2014/main" id="{6E726FB6-568D-2AB0-AF07-BFA812F31EC6}"/>
                </a:ext>
              </a:extLst>
            </p:cNvPr>
            <p:cNvGrpSpPr/>
            <p:nvPr/>
          </p:nvGrpSpPr>
          <p:grpSpPr>
            <a:xfrm>
              <a:off x="5557864" y="2326306"/>
              <a:ext cx="3200235" cy="1140997"/>
              <a:chOff x="5334165" y="2266950"/>
              <a:chExt cx="3200235" cy="1140997"/>
            </a:xfrm>
          </p:grpSpPr>
          <p:pic>
            <p:nvPicPr>
              <p:cNvPr id="15" name="Graphic 14" descr="Man with solid fill">
                <a:extLst>
                  <a:ext uri="{FF2B5EF4-FFF2-40B4-BE49-F238E27FC236}">
                    <a16:creationId xmlns:a16="http://schemas.microsoft.com/office/drawing/2014/main" id="{F63D303B-B17F-75C5-AA67-6AA66F5AEB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20129" y="2291682"/>
                <a:ext cx="1142342" cy="1116265"/>
              </a:xfrm>
              <a:prstGeom prst="rect">
                <a:avLst/>
              </a:prstGeom>
            </p:spPr>
          </p:pic>
          <p:pic>
            <p:nvPicPr>
              <p:cNvPr id="17" name="Graphic 16" descr="Woman with solid fill">
                <a:extLst>
                  <a:ext uri="{FF2B5EF4-FFF2-40B4-BE49-F238E27FC236}">
                    <a16:creationId xmlns:a16="http://schemas.microsoft.com/office/drawing/2014/main" id="{1DB1D763-742D-4CED-4467-033A8A625E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34165" y="2266950"/>
                <a:ext cx="1142342" cy="1116265"/>
              </a:xfrm>
              <a:prstGeom prst="rect">
                <a:avLst/>
              </a:prstGeom>
            </p:spPr>
          </p:pic>
          <p:pic>
            <p:nvPicPr>
              <p:cNvPr id="23" name="Graphic 22" descr="Woman with solid fill">
                <a:extLst>
                  <a:ext uri="{FF2B5EF4-FFF2-40B4-BE49-F238E27FC236}">
                    <a16:creationId xmlns:a16="http://schemas.microsoft.com/office/drawing/2014/main" id="{DA4671FA-82AA-3D77-69E2-0E8A76A773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06093" y="2291682"/>
                <a:ext cx="1142342" cy="1116265"/>
              </a:xfrm>
              <a:prstGeom prst="rect">
                <a:avLst/>
              </a:prstGeom>
            </p:spPr>
          </p:pic>
          <p:pic>
            <p:nvPicPr>
              <p:cNvPr id="24" name="Graphic 23" descr="Man with solid fill">
                <a:extLst>
                  <a:ext uri="{FF2B5EF4-FFF2-40B4-BE49-F238E27FC236}">
                    <a16:creationId xmlns:a16="http://schemas.microsoft.com/office/drawing/2014/main" id="{7924D129-25C1-E424-369E-10160B1DA2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92058" y="2291682"/>
                <a:ext cx="1142342" cy="1116265"/>
              </a:xfrm>
              <a:prstGeom prst="rect">
                <a:avLst/>
              </a:prstGeom>
            </p:spPr>
          </p:pic>
        </p:grpSp>
        <p:pic>
          <p:nvPicPr>
            <p:cNvPr id="30" name="Graphic 29" descr="Confused person with solid fill">
              <a:extLst>
                <a:ext uri="{FF2B5EF4-FFF2-40B4-BE49-F238E27FC236}">
                  <a16:creationId xmlns:a16="http://schemas.microsoft.com/office/drawing/2014/main" id="{2EAF2992-383A-749D-F094-610D7986AA1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3023" y="2120419"/>
              <a:ext cx="1526468" cy="1526468"/>
            </a:xfrm>
            <a:prstGeom prst="rect">
              <a:avLst/>
            </a:prstGeom>
          </p:spPr>
        </p:pic>
      </p:grpSp>
      <p:pic>
        <p:nvPicPr>
          <p:cNvPr id="11268" name="Picture 4" descr="When is Pride Month 2023 and why do people celebrate it? | UK News | Metro  News">
            <a:extLst>
              <a:ext uri="{FF2B5EF4-FFF2-40B4-BE49-F238E27FC236}">
                <a16:creationId xmlns:a16="http://schemas.microsoft.com/office/drawing/2014/main" id="{17ECFB8F-1FBA-BBCB-45D5-6AC101BAC8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7576" y="1809750"/>
            <a:ext cx="3502753" cy="232787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2838956-27FF-EE6C-F6DB-CEF227F93FDF}"/>
              </a:ext>
            </a:extLst>
          </p:cNvPr>
          <p:cNvSpPr txBox="1"/>
          <p:nvPr/>
        </p:nvSpPr>
        <p:spPr>
          <a:xfrm>
            <a:off x="533401" y="479107"/>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0454CE"/>
                </a:solidFill>
                <a:effectLst/>
                <a:uLnTx/>
                <a:uFillTx/>
                <a:latin typeface="Montserrat" pitchFamily="2" charset="77"/>
              </a:rPr>
              <a:t>Question 6</a:t>
            </a:r>
            <a:r>
              <a:rPr kumimoji="0" lang="en-US" sz="2400" b="0" i="0" u="none" strike="noStrike" kern="1200" cap="none" spc="0" normalizeH="0" baseline="0" noProof="0" dirty="0">
                <a:ln>
                  <a:noFill/>
                </a:ln>
                <a:solidFill>
                  <a:srgbClr val="0454CE"/>
                </a:solidFill>
                <a:effectLst/>
                <a:uLnTx/>
                <a:uFillTx/>
                <a:latin typeface="Montserrat" pitchFamily="2" charset="77"/>
              </a:rPr>
              <a:t>: </a:t>
            </a:r>
          </a:p>
        </p:txBody>
      </p:sp>
    </p:spTree>
    <p:extLst>
      <p:ext uri="{BB962C8B-B14F-4D97-AF65-F5344CB8AC3E}">
        <p14:creationId xmlns:p14="http://schemas.microsoft.com/office/powerpoint/2010/main" val="32225607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A6E0E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6C794F-F8E0-4DCA-BDD1-6A07BA4100A7}"/>
              </a:ext>
            </a:extLst>
          </p:cNvPr>
          <p:cNvSpPr/>
          <p:nvPr/>
        </p:nvSpPr>
        <p:spPr>
          <a:xfrm>
            <a:off x="422176" y="343715"/>
            <a:ext cx="8264624" cy="4361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8A08312-8668-8590-6D26-094B93CD2865}"/>
              </a:ext>
            </a:extLst>
          </p:cNvPr>
          <p:cNvSpPr>
            <a:spLocks noGrp="1"/>
          </p:cNvSpPr>
          <p:nvPr>
            <p:ph idx="1"/>
          </p:nvPr>
        </p:nvSpPr>
        <p:spPr>
          <a:xfrm>
            <a:off x="726976" y="742950"/>
            <a:ext cx="3997424" cy="3429000"/>
          </a:xfrm>
        </p:spPr>
        <p:txBody>
          <a:bodyPr>
            <a:noAutofit/>
          </a:bodyPr>
          <a:lstStyle/>
          <a:p>
            <a:pPr marL="0" indent="0">
              <a:spcBef>
                <a:spcPts val="0"/>
              </a:spcBef>
              <a:spcAft>
                <a:spcPts val="600"/>
              </a:spcAft>
              <a:buNone/>
            </a:pPr>
            <a:r>
              <a:rPr lang="en-US" sz="2000" b="1" dirty="0">
                <a:solidFill>
                  <a:srgbClr val="0454CE"/>
                </a:solidFill>
                <a:latin typeface="Montserrat" pitchFamily="2" charset="77"/>
              </a:rPr>
              <a:t>Question 7:</a:t>
            </a:r>
          </a:p>
          <a:p>
            <a:pPr marL="0" indent="0">
              <a:lnSpc>
                <a:spcPct val="90000"/>
              </a:lnSpc>
              <a:spcBef>
                <a:spcPts val="1000"/>
              </a:spcBef>
              <a:buNone/>
            </a:pPr>
            <a:r>
              <a:rPr lang="en-US" sz="2000" dirty="0">
                <a:latin typeface="Montserrat" pitchFamily="2" charset="77"/>
              </a:rPr>
              <a:t>From 2018 to 2021, this group experienced the </a:t>
            </a:r>
            <a:r>
              <a:rPr lang="en-US" sz="2000" b="1" dirty="0">
                <a:solidFill>
                  <a:schemeClr val="accent2"/>
                </a:solidFill>
                <a:latin typeface="Montserrat" pitchFamily="2" charset="77"/>
              </a:rPr>
              <a:t>largest increase (37%)</a:t>
            </a:r>
            <a:r>
              <a:rPr lang="en-US" sz="2000" b="1" dirty="0">
                <a:latin typeface="Montserrat" pitchFamily="2" charset="77"/>
              </a:rPr>
              <a:t> </a:t>
            </a:r>
            <a:r>
              <a:rPr lang="en-US" sz="2000" dirty="0">
                <a:latin typeface="Montserrat" pitchFamily="2" charset="77"/>
              </a:rPr>
              <a:t>in suicides among youth ages 10-24 years old.</a:t>
            </a:r>
          </a:p>
          <a:p>
            <a:pPr marL="0" indent="0">
              <a:lnSpc>
                <a:spcPct val="90000"/>
              </a:lnSpc>
              <a:buNone/>
            </a:pPr>
            <a:endParaRPr lang="en-US" sz="2000" dirty="0">
              <a:latin typeface="Montserrat" pitchFamily="2" charset="77"/>
            </a:endParaRPr>
          </a:p>
          <a:p>
            <a:pPr marL="0" indent="0">
              <a:lnSpc>
                <a:spcPct val="90000"/>
              </a:lnSpc>
              <a:spcBef>
                <a:spcPts val="0"/>
              </a:spcBef>
              <a:buNone/>
            </a:pPr>
            <a:r>
              <a:rPr lang="en-US" sz="2000" dirty="0">
                <a:latin typeface="Montserrat" pitchFamily="2" charset="77"/>
              </a:rPr>
              <a:t>From 2000 to 2020, </a:t>
            </a:r>
            <a:r>
              <a:rPr lang="en-US" sz="2000" dirty="0">
                <a:solidFill>
                  <a:schemeClr val="tx1"/>
                </a:solidFill>
                <a:latin typeface="Montserrat" pitchFamily="2" charset="77"/>
              </a:rPr>
              <a:t>this group </a:t>
            </a:r>
            <a:r>
              <a:rPr lang="en-US" sz="2000" dirty="0">
                <a:latin typeface="Montserrat" pitchFamily="2" charset="77"/>
              </a:rPr>
              <a:t>had </a:t>
            </a:r>
            <a:r>
              <a:rPr lang="en-US" sz="2000" b="1" dirty="0">
                <a:solidFill>
                  <a:srgbClr val="C00000"/>
                </a:solidFill>
                <a:latin typeface="Montserrat" pitchFamily="2" charset="77"/>
              </a:rPr>
              <a:t>a shocking 78% increase</a:t>
            </a:r>
            <a:r>
              <a:rPr lang="en-US" sz="2000" dirty="0">
                <a:solidFill>
                  <a:srgbClr val="C00000"/>
                </a:solidFill>
                <a:latin typeface="Montserrat" pitchFamily="2" charset="77"/>
              </a:rPr>
              <a:t> </a:t>
            </a:r>
            <a:r>
              <a:rPr lang="en-US" sz="2000" dirty="0">
                <a:latin typeface="Montserrat" pitchFamily="2" charset="77"/>
              </a:rPr>
              <a:t>in suicides among youth ages 10-19 </a:t>
            </a:r>
            <a:r>
              <a:rPr lang="en-US" sz="2000" dirty="0">
                <a:solidFill>
                  <a:schemeClr val="tx1"/>
                </a:solidFill>
                <a:latin typeface="Montserrat" pitchFamily="2" charset="77"/>
              </a:rPr>
              <a:t>years old.</a:t>
            </a:r>
            <a:endParaRPr lang="en-US" sz="2000" dirty="0">
              <a:latin typeface="Montserrat" pitchFamily="2" charset="77"/>
            </a:endParaRPr>
          </a:p>
        </p:txBody>
      </p:sp>
      <p:sp>
        <p:nvSpPr>
          <p:cNvPr id="8" name="Date Placeholder 7">
            <a:extLst>
              <a:ext uri="{FF2B5EF4-FFF2-40B4-BE49-F238E27FC236}">
                <a16:creationId xmlns:a16="http://schemas.microsoft.com/office/drawing/2014/main" id="{5CEC6824-C0C9-3B66-3526-CC12BD7758C4}"/>
              </a:ext>
            </a:extLst>
          </p:cNvPr>
          <p:cNvSpPr>
            <a:spLocks noGrp="1"/>
          </p:cNvSpPr>
          <p:nvPr>
            <p:ph type="dt" sz="half" idx="2"/>
          </p:nvPr>
        </p:nvSpPr>
        <p:spPr>
          <a:xfrm>
            <a:off x="152400" y="4799785"/>
            <a:ext cx="2133600" cy="273844"/>
          </a:xfrm>
        </p:spPr>
        <p:txBody>
          <a:bodyPr/>
          <a:lstStyle/>
          <a:p>
            <a:r>
              <a:rPr lang="en-US" dirty="0"/>
              <a:t>August 2023</a:t>
            </a:r>
          </a:p>
        </p:txBody>
      </p:sp>
      <p:sp>
        <p:nvSpPr>
          <p:cNvPr id="10" name="Slide Number Placeholder 9">
            <a:extLst>
              <a:ext uri="{FF2B5EF4-FFF2-40B4-BE49-F238E27FC236}">
                <a16:creationId xmlns:a16="http://schemas.microsoft.com/office/drawing/2014/main" id="{23837E11-B4E8-53D3-EC56-F131BB96A94D}"/>
              </a:ext>
            </a:extLst>
          </p:cNvPr>
          <p:cNvSpPr>
            <a:spLocks noGrp="1"/>
          </p:cNvSpPr>
          <p:nvPr>
            <p:ph type="sldNum" sz="quarter" idx="4"/>
          </p:nvPr>
        </p:nvSpPr>
        <p:spPr>
          <a:xfrm>
            <a:off x="6705600" y="4812506"/>
            <a:ext cx="2133600" cy="273844"/>
          </a:xfrm>
        </p:spPr>
        <p:txBody>
          <a:bodyPr/>
          <a:lstStyle/>
          <a:p>
            <a:fld id="{46E5A671-CE41-4363-A714-D97DE2A6566F}" type="slidenum">
              <a:rPr lang="en-US" smtClean="0"/>
              <a:pPr/>
              <a:t>58</a:t>
            </a:fld>
            <a:endParaRPr lang="en-US" dirty="0"/>
          </a:p>
        </p:txBody>
      </p:sp>
      <p:sp>
        <p:nvSpPr>
          <p:cNvPr id="4" name="TextBox 3">
            <a:extLst>
              <a:ext uri="{FF2B5EF4-FFF2-40B4-BE49-F238E27FC236}">
                <a16:creationId xmlns:a16="http://schemas.microsoft.com/office/drawing/2014/main" id="{FB7E4ED0-E597-0C78-E7C8-8F3D77560DAD}"/>
              </a:ext>
            </a:extLst>
          </p:cNvPr>
          <p:cNvSpPr txBox="1"/>
          <p:nvPr/>
        </p:nvSpPr>
        <p:spPr>
          <a:xfrm>
            <a:off x="4800600" y="1261135"/>
            <a:ext cx="3886200" cy="2657138"/>
          </a:xfrm>
          <a:prstGeom prst="rect">
            <a:avLst/>
          </a:prstGeom>
          <a:noFill/>
        </p:spPr>
        <p:txBody>
          <a:bodyPr wrap="square">
            <a:spAutoFit/>
          </a:bodyPr>
          <a:lstStyle/>
          <a:p>
            <a:pPr marL="15875">
              <a:spcAft>
                <a:spcPts val="1400"/>
              </a:spcAft>
              <a:buNone/>
            </a:pPr>
            <a:r>
              <a:rPr lang="en-US" sz="2000" dirty="0">
                <a:latin typeface="Montserrat" pitchFamily="2" charset="77"/>
              </a:rPr>
              <a:t>a.  White</a:t>
            </a:r>
          </a:p>
          <a:p>
            <a:pPr marL="15875">
              <a:spcAft>
                <a:spcPts val="1400"/>
              </a:spcAft>
              <a:buNone/>
            </a:pPr>
            <a:r>
              <a:rPr lang="en-US" sz="2000" dirty="0">
                <a:latin typeface="Montserrat" pitchFamily="2" charset="77"/>
              </a:rPr>
              <a:t>b.  Black</a:t>
            </a:r>
          </a:p>
          <a:p>
            <a:pPr marL="15875">
              <a:spcAft>
                <a:spcPts val="1400"/>
              </a:spcAft>
              <a:buNone/>
            </a:pPr>
            <a:r>
              <a:rPr lang="en-US" sz="2000" dirty="0">
                <a:latin typeface="Montserrat" pitchFamily="2" charset="77"/>
              </a:rPr>
              <a:t>c.  Hispanic</a:t>
            </a:r>
          </a:p>
          <a:p>
            <a:pPr marL="15875">
              <a:spcAft>
                <a:spcPts val="1400"/>
              </a:spcAft>
              <a:buNone/>
            </a:pPr>
            <a:r>
              <a:rPr lang="en-US" sz="2000" dirty="0">
                <a:latin typeface="Montserrat" pitchFamily="2" charset="77"/>
              </a:rPr>
              <a:t>d.  Asian</a:t>
            </a:r>
          </a:p>
          <a:p>
            <a:pPr marL="287338" indent="-276225">
              <a:spcAft>
                <a:spcPts val="1200"/>
              </a:spcAft>
              <a:buNone/>
            </a:pPr>
            <a:r>
              <a:rPr lang="en-US" sz="2000" dirty="0">
                <a:latin typeface="Montserrat" pitchFamily="2" charset="77"/>
              </a:rPr>
              <a:t>e.  American Indian/Alaskan Native (AIAN) </a:t>
            </a:r>
          </a:p>
        </p:txBody>
      </p:sp>
    </p:spTree>
    <p:extLst>
      <p:ext uri="{BB962C8B-B14F-4D97-AF65-F5344CB8AC3E}">
        <p14:creationId xmlns:p14="http://schemas.microsoft.com/office/powerpoint/2010/main" val="6553048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A6E0E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6C794F-F8E0-4DCA-BDD1-6A07BA4100A7}"/>
              </a:ext>
            </a:extLst>
          </p:cNvPr>
          <p:cNvSpPr/>
          <p:nvPr/>
        </p:nvSpPr>
        <p:spPr>
          <a:xfrm>
            <a:off x="381000" y="360077"/>
            <a:ext cx="8305800" cy="44233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D8A08312-8668-8590-6D26-094B93CD2865}"/>
              </a:ext>
            </a:extLst>
          </p:cNvPr>
          <p:cNvSpPr>
            <a:spLocks noGrp="1"/>
          </p:cNvSpPr>
          <p:nvPr>
            <p:ph idx="1"/>
          </p:nvPr>
        </p:nvSpPr>
        <p:spPr>
          <a:xfrm>
            <a:off x="650776" y="895350"/>
            <a:ext cx="4302224" cy="3200400"/>
          </a:xfrm>
        </p:spPr>
        <p:txBody>
          <a:bodyPr>
            <a:noAutofit/>
          </a:bodyPr>
          <a:lstStyle/>
          <a:p>
            <a:pPr marL="0" indent="0">
              <a:buNone/>
            </a:pPr>
            <a:r>
              <a:rPr lang="en-US" sz="2000" b="1" dirty="0">
                <a:solidFill>
                  <a:srgbClr val="5B56D2"/>
                </a:solidFill>
                <a:latin typeface="Montserrat" pitchFamily="2" charset="77"/>
              </a:rPr>
              <a:t>Question 7:</a:t>
            </a:r>
          </a:p>
          <a:p>
            <a:pPr marL="0" indent="0">
              <a:lnSpc>
                <a:spcPct val="90000"/>
              </a:lnSpc>
              <a:spcBef>
                <a:spcPts val="1000"/>
              </a:spcBef>
              <a:buNone/>
            </a:pPr>
            <a:endParaRPr lang="en-US" sz="2000" dirty="0">
              <a:solidFill>
                <a:schemeClr val="accent2"/>
              </a:solidFill>
              <a:latin typeface="Montserrat" pitchFamily="2" charset="77"/>
            </a:endParaRPr>
          </a:p>
          <a:p>
            <a:pPr marL="0" indent="0">
              <a:lnSpc>
                <a:spcPct val="90000"/>
              </a:lnSpc>
              <a:spcBef>
                <a:spcPts val="1000"/>
              </a:spcBef>
              <a:buNone/>
            </a:pPr>
            <a:r>
              <a:rPr lang="en-US" sz="2000" dirty="0">
                <a:solidFill>
                  <a:schemeClr val="tx1"/>
                </a:solidFill>
                <a:latin typeface="Montserrat" pitchFamily="2" charset="77"/>
              </a:rPr>
              <a:t>In a short 3-year period, among 10- to 24-year-olds, deaths by suicide </a:t>
            </a:r>
            <a:r>
              <a:rPr lang="en-US" sz="2000" b="1" dirty="0">
                <a:solidFill>
                  <a:srgbClr val="D93437"/>
                </a:solidFill>
                <a:latin typeface="Montserrat" pitchFamily="2" charset="77"/>
              </a:rPr>
              <a:t>jumped 37%.</a:t>
            </a:r>
            <a:r>
              <a:rPr lang="en-US" sz="2000" dirty="0">
                <a:solidFill>
                  <a:srgbClr val="D93437"/>
                </a:solidFill>
                <a:latin typeface="Montserrat" pitchFamily="2" charset="77"/>
              </a:rPr>
              <a:t> </a:t>
            </a:r>
            <a:r>
              <a:rPr lang="en-US" sz="1600" dirty="0">
                <a:solidFill>
                  <a:schemeClr val="tx1"/>
                </a:solidFill>
                <a:latin typeface="Montserrat" pitchFamily="2" charset="77"/>
              </a:rPr>
              <a:t>(2018-2021)</a:t>
            </a:r>
            <a:endParaRPr lang="en-US" sz="2000" b="1" dirty="0">
              <a:solidFill>
                <a:schemeClr val="tx1"/>
              </a:solidFill>
              <a:latin typeface="Montserrat" pitchFamily="2" charset="77"/>
            </a:endParaRPr>
          </a:p>
          <a:p>
            <a:pPr marL="0" indent="0">
              <a:lnSpc>
                <a:spcPct val="90000"/>
              </a:lnSpc>
              <a:spcBef>
                <a:spcPts val="1000"/>
              </a:spcBef>
              <a:buNone/>
            </a:pPr>
            <a:endParaRPr lang="en-US" sz="1200" dirty="0">
              <a:latin typeface="Montserrat" pitchFamily="2" charset="77"/>
            </a:endParaRPr>
          </a:p>
          <a:p>
            <a:pPr marL="0" indent="0">
              <a:lnSpc>
                <a:spcPct val="90000"/>
              </a:lnSpc>
              <a:spcBef>
                <a:spcPts val="0"/>
              </a:spcBef>
              <a:buNone/>
            </a:pPr>
            <a:r>
              <a:rPr lang="en-US" sz="2000" dirty="0">
                <a:solidFill>
                  <a:schemeClr val="tx1"/>
                </a:solidFill>
                <a:latin typeface="Montserrat" pitchFamily="2" charset="77"/>
              </a:rPr>
              <a:t>In a 20-year-period,</a:t>
            </a:r>
            <a:r>
              <a:rPr lang="en-US" sz="2000" dirty="0">
                <a:latin typeface="Montserrat" pitchFamily="2" charset="77"/>
              </a:rPr>
              <a:t> among 10- to 19-</a:t>
            </a:r>
            <a:r>
              <a:rPr lang="en-US" sz="2000" dirty="0">
                <a:solidFill>
                  <a:schemeClr val="tx1"/>
                </a:solidFill>
                <a:latin typeface="Montserrat" pitchFamily="2" charset="77"/>
              </a:rPr>
              <a:t>year </a:t>
            </a:r>
            <a:r>
              <a:rPr lang="en-US" sz="2000" dirty="0" err="1">
                <a:solidFill>
                  <a:schemeClr val="tx1"/>
                </a:solidFill>
                <a:latin typeface="Montserrat" pitchFamily="2" charset="77"/>
              </a:rPr>
              <a:t>olds</a:t>
            </a:r>
            <a:r>
              <a:rPr lang="en-US" sz="2000" dirty="0">
                <a:solidFill>
                  <a:schemeClr val="tx1"/>
                </a:solidFill>
                <a:latin typeface="Montserrat" pitchFamily="2" charset="77"/>
              </a:rPr>
              <a:t>, deaths by suicide have </a:t>
            </a:r>
            <a:r>
              <a:rPr lang="en-US" sz="2000" b="1" dirty="0">
                <a:solidFill>
                  <a:srgbClr val="D93437"/>
                </a:solidFill>
                <a:latin typeface="Montserrat" pitchFamily="2" charset="77"/>
              </a:rPr>
              <a:t>skyrocketed</a:t>
            </a:r>
            <a:r>
              <a:rPr lang="en-US" sz="2000" dirty="0">
                <a:solidFill>
                  <a:schemeClr val="tx1"/>
                </a:solidFill>
                <a:latin typeface="Montserrat" pitchFamily="2" charset="77"/>
              </a:rPr>
              <a:t>, </a:t>
            </a:r>
            <a:r>
              <a:rPr lang="en-US" sz="2000" b="1" dirty="0">
                <a:solidFill>
                  <a:srgbClr val="D93437"/>
                </a:solidFill>
                <a:latin typeface="Montserrat" pitchFamily="2" charset="77"/>
              </a:rPr>
              <a:t>increasing by 78%. </a:t>
            </a:r>
            <a:r>
              <a:rPr lang="en-US" sz="1600" dirty="0">
                <a:solidFill>
                  <a:schemeClr val="tx1"/>
                </a:solidFill>
                <a:latin typeface="Montserrat" pitchFamily="2" charset="77"/>
              </a:rPr>
              <a:t>(2000-2020)</a:t>
            </a:r>
            <a:endParaRPr lang="en-US" sz="1600" dirty="0">
              <a:latin typeface="Montserrat" pitchFamily="2" charset="77"/>
            </a:endParaRPr>
          </a:p>
        </p:txBody>
      </p:sp>
      <p:sp>
        <p:nvSpPr>
          <p:cNvPr id="8" name="Date Placeholder 7">
            <a:extLst>
              <a:ext uri="{FF2B5EF4-FFF2-40B4-BE49-F238E27FC236}">
                <a16:creationId xmlns:a16="http://schemas.microsoft.com/office/drawing/2014/main" id="{5CEC6824-C0C9-3B66-3526-CC12BD7758C4}"/>
              </a:ext>
            </a:extLst>
          </p:cNvPr>
          <p:cNvSpPr>
            <a:spLocks noGrp="1"/>
          </p:cNvSpPr>
          <p:nvPr>
            <p:ph type="dt" sz="half" idx="2"/>
          </p:nvPr>
        </p:nvSpPr>
        <p:spPr>
          <a:xfrm>
            <a:off x="152400" y="4812506"/>
            <a:ext cx="2133600"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rPr>
              <a:t>August 2023</a:t>
            </a:r>
          </a:p>
        </p:txBody>
      </p:sp>
      <p:sp>
        <p:nvSpPr>
          <p:cNvPr id="10" name="Slide Number Placeholder 9">
            <a:extLst>
              <a:ext uri="{FF2B5EF4-FFF2-40B4-BE49-F238E27FC236}">
                <a16:creationId xmlns:a16="http://schemas.microsoft.com/office/drawing/2014/main" id="{23837E11-B4E8-53D3-EC56-F131BB96A94D}"/>
              </a:ext>
            </a:extLst>
          </p:cNvPr>
          <p:cNvSpPr>
            <a:spLocks noGrp="1"/>
          </p:cNvSpPr>
          <p:nvPr>
            <p:ph type="sldNum" sz="quarter" idx="4"/>
          </p:nvPr>
        </p:nvSpPr>
        <p:spPr>
          <a:xfrm>
            <a:off x="6664424" y="4812506"/>
            <a:ext cx="21336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E5A671-CE41-4363-A714-D97DE2A6566F}" type="slidenum">
              <a:rPr kumimoji="0" lang="en-US"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FB7E4ED0-E597-0C78-E7C8-8F3D77560DAD}"/>
              </a:ext>
            </a:extLst>
          </p:cNvPr>
          <p:cNvSpPr txBox="1"/>
          <p:nvPr/>
        </p:nvSpPr>
        <p:spPr>
          <a:xfrm>
            <a:off x="2590800" y="971550"/>
            <a:ext cx="2098576" cy="369332"/>
          </a:xfrm>
          <a:prstGeom prst="rect">
            <a:avLst/>
          </a:prstGeom>
          <a:noFill/>
          <a:ln w="19050">
            <a:solidFill>
              <a:schemeClr val="accent1">
                <a:shade val="15000"/>
              </a:schemeClr>
            </a:solidFill>
          </a:ln>
        </p:spPr>
        <p:txBody>
          <a:bodyPr wrap="square">
            <a:spAutoFit/>
          </a:bodyPr>
          <a:lstStyle/>
          <a:p>
            <a:pPr marL="15875"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dirty="0">
                <a:ln>
                  <a:noFill/>
                </a:ln>
                <a:effectLst/>
                <a:uLnTx/>
                <a:uFillTx/>
                <a:latin typeface="Montserrat" pitchFamily="2" charset="77"/>
              </a:rPr>
              <a:t>b. </a:t>
            </a:r>
            <a:r>
              <a:rPr kumimoji="0" lang="en-US" sz="2000" b="1" i="0" u="none" strike="noStrike" kern="1200" cap="none" spc="0" normalizeH="0" baseline="0" noProof="0" dirty="0">
                <a:ln>
                  <a:noFill/>
                </a:ln>
                <a:solidFill>
                  <a:srgbClr val="D93437"/>
                </a:solidFill>
                <a:effectLst/>
                <a:uLnTx/>
                <a:uFillTx/>
                <a:latin typeface="Montserrat" pitchFamily="2" charset="77"/>
              </a:rPr>
              <a:t>Black youth</a:t>
            </a:r>
          </a:p>
        </p:txBody>
      </p:sp>
      <p:pic>
        <p:nvPicPr>
          <p:cNvPr id="1026" name="Picture 2" descr="Teenage boy in residential living room">
            <a:extLst>
              <a:ext uri="{FF2B5EF4-FFF2-40B4-BE49-F238E27FC236}">
                <a16:creationId xmlns:a16="http://schemas.microsoft.com/office/drawing/2014/main" id="{76866DFD-C240-55E0-3505-31753CAF7DF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544"/>
          <a:stretch/>
        </p:blipFill>
        <p:spPr bwMode="auto">
          <a:xfrm>
            <a:off x="5029200" y="1504950"/>
            <a:ext cx="3311624" cy="253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037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D14C31-1733-3AD4-B3C7-E9694E984A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4629" r="27529"/>
          <a:stretch/>
        </p:blipFill>
        <p:spPr>
          <a:xfrm>
            <a:off x="2557354" y="1123950"/>
            <a:ext cx="6309360" cy="3708673"/>
          </a:xfrm>
          <a:prstGeom prst="rect">
            <a:avLst/>
          </a:prstGeom>
          <a:noFill/>
        </p:spPr>
      </p:pic>
      <p:sp>
        <p:nvSpPr>
          <p:cNvPr id="8" name="Slide Number Placeholder 7">
            <a:extLst>
              <a:ext uri="{FF2B5EF4-FFF2-40B4-BE49-F238E27FC236}">
                <a16:creationId xmlns:a16="http://schemas.microsoft.com/office/drawing/2014/main" id="{9ADD2AAB-EB11-0445-77E5-85481206F914}"/>
              </a:ext>
            </a:extLst>
          </p:cNvPr>
          <p:cNvSpPr>
            <a:spLocks noGrp="1"/>
          </p:cNvSpPr>
          <p:nvPr>
            <p:ph type="sldNum" sz="quarter" idx="4"/>
          </p:nvPr>
        </p:nvSpPr>
        <p:spPr>
          <a:xfrm>
            <a:off x="6553200" y="4812506"/>
            <a:ext cx="2133600" cy="273844"/>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6E5A671-CE41-4363-A714-D97DE2A6566F}" type="slidenum">
              <a:rPr kumimoji="0" lang="en-US"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 name="Title 1">
            <a:extLst>
              <a:ext uri="{FF2B5EF4-FFF2-40B4-BE49-F238E27FC236}">
                <a16:creationId xmlns:a16="http://schemas.microsoft.com/office/drawing/2014/main" id="{32C06262-E489-C2EB-F5E0-BFFDA740B2F8}"/>
              </a:ext>
            </a:extLst>
          </p:cNvPr>
          <p:cNvSpPr txBox="1">
            <a:spLocks/>
          </p:cNvSpPr>
          <p:nvPr/>
        </p:nvSpPr>
        <p:spPr>
          <a:xfrm>
            <a:off x="2508669" y="360330"/>
            <a:ext cx="6406731" cy="698374"/>
          </a:xfrm>
          <a:prstGeom prst="roundRect">
            <a:avLst/>
          </a:prstGeom>
          <a:solidFill>
            <a:srgbClr val="00B0F0">
              <a:alpha val="79565"/>
            </a:srgbClr>
          </a:solidFill>
          <a:ln>
            <a:solidFill>
              <a:schemeClr val="accent5">
                <a:lumMod val="60000"/>
                <a:lumOff val="40000"/>
              </a:schemeClr>
            </a:solidFill>
          </a:ln>
        </p:spPr>
        <p:txBody>
          <a:bodyPr vert="horz" lIns="91440" tIns="45720" rIns="91440" bIns="45720" rtlCol="0" anchor="ctr">
            <a:noAutofit/>
          </a:bodyPr>
          <a:lstStyle>
            <a:lvl1pPr algn="l" defTabSz="914400" rtl="0" eaLnBrk="1" latinLnBrk="0" hangingPunct="1">
              <a:spcBef>
                <a:spcPct val="0"/>
              </a:spcBef>
              <a:buNone/>
              <a:defRPr sz="4000" kern="120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Montserrat" pitchFamily="2" charset="77"/>
              </a:rPr>
              <a:t>What Is A Peer Educator?</a:t>
            </a:r>
          </a:p>
        </p:txBody>
      </p:sp>
      <p:sp>
        <p:nvSpPr>
          <p:cNvPr id="2" name="Date Placeholder 1">
            <a:extLst>
              <a:ext uri="{FF2B5EF4-FFF2-40B4-BE49-F238E27FC236}">
                <a16:creationId xmlns:a16="http://schemas.microsoft.com/office/drawing/2014/main" id="{5D50A1E9-4D8A-36FE-A9AE-4FF6644B9676}"/>
              </a:ext>
            </a:extLst>
          </p:cNvPr>
          <p:cNvSpPr>
            <a:spLocks noGrp="1"/>
          </p:cNvSpPr>
          <p:nvPr>
            <p:ph type="dt" sz="half" idx="2"/>
          </p:nvPr>
        </p:nvSpPr>
        <p:spPr/>
        <p:txBody>
          <a:bodyPr/>
          <a:lstStyle/>
          <a:p>
            <a:r>
              <a:rPr lang="en-US" dirty="0"/>
              <a:t>August 2023</a:t>
            </a:r>
          </a:p>
        </p:txBody>
      </p:sp>
    </p:spTree>
    <p:extLst>
      <p:ext uri="{BB962C8B-B14F-4D97-AF65-F5344CB8AC3E}">
        <p14:creationId xmlns:p14="http://schemas.microsoft.com/office/powerpoint/2010/main" val="7638308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4">
            <a:extLst>
              <a:ext uri="{FF2B5EF4-FFF2-40B4-BE49-F238E27FC236}">
                <a16:creationId xmlns:a16="http://schemas.microsoft.com/office/drawing/2014/main" id="{D8C73D32-D289-4613-B1DD-A64E9939EEF4}"/>
              </a:ext>
            </a:extLst>
          </p:cNvPr>
          <p:cNvSpPr>
            <a:spLocks noGrp="1"/>
          </p:cNvSpPr>
          <p:nvPr>
            <p:ph type="dt" sz="half" idx="10"/>
          </p:nvPr>
        </p:nvSpPr>
        <p:spPr>
          <a:xfrm>
            <a:off x="152400" y="4779564"/>
            <a:ext cx="2133600" cy="273844"/>
          </a:xfrm>
        </p:spPr>
        <p:txBody>
          <a:bodyPr/>
          <a:lstStyle/>
          <a:p>
            <a:r>
              <a:rPr lang="en-US" dirty="0"/>
              <a:t>August 2023</a:t>
            </a:r>
          </a:p>
        </p:txBody>
      </p:sp>
      <p:sp>
        <p:nvSpPr>
          <p:cNvPr id="11" name="Slide Number Placeholder 6">
            <a:extLst>
              <a:ext uri="{FF2B5EF4-FFF2-40B4-BE49-F238E27FC236}">
                <a16:creationId xmlns:a16="http://schemas.microsoft.com/office/drawing/2014/main" id="{1E93CA64-0D4B-FDE2-46A9-F193193D6A08}"/>
              </a:ext>
            </a:extLst>
          </p:cNvPr>
          <p:cNvSpPr>
            <a:spLocks noGrp="1"/>
          </p:cNvSpPr>
          <p:nvPr>
            <p:ph type="sldNum" sz="quarter" idx="12"/>
          </p:nvPr>
        </p:nvSpPr>
        <p:spPr>
          <a:xfrm>
            <a:off x="6816725" y="4793945"/>
            <a:ext cx="2133600" cy="273844"/>
          </a:xfrm>
        </p:spPr>
        <p:txBody>
          <a:bodyPr/>
          <a:lstStyle/>
          <a:p>
            <a:fld id="{46E5A671-CE41-4363-A714-D97DE2A6566F}" type="slidenum">
              <a:rPr lang="en-US" smtClean="0"/>
              <a:pPr/>
              <a:t>60</a:t>
            </a:fld>
            <a:endParaRPr lang="en-US" dirty="0"/>
          </a:p>
        </p:txBody>
      </p:sp>
      <p:sp>
        <p:nvSpPr>
          <p:cNvPr id="12" name="Title 11">
            <a:extLst>
              <a:ext uri="{FF2B5EF4-FFF2-40B4-BE49-F238E27FC236}">
                <a16:creationId xmlns:a16="http://schemas.microsoft.com/office/drawing/2014/main" id="{A3C480A5-EB1C-49C7-26D5-E8C995DA822F}"/>
              </a:ext>
            </a:extLst>
          </p:cNvPr>
          <p:cNvSpPr>
            <a:spLocks noGrp="1"/>
          </p:cNvSpPr>
          <p:nvPr>
            <p:ph type="title" idx="4294967295"/>
          </p:nvPr>
        </p:nvSpPr>
        <p:spPr>
          <a:xfrm>
            <a:off x="1752600" y="227014"/>
            <a:ext cx="6130925" cy="617537"/>
          </a:xfrm>
        </p:spPr>
        <p:txBody>
          <a:bodyPr>
            <a:normAutofit/>
          </a:bodyPr>
          <a:lstStyle/>
          <a:p>
            <a:r>
              <a:rPr lang="en-US" sz="3200" dirty="0">
                <a:solidFill>
                  <a:schemeClr val="bg1"/>
                </a:solidFill>
                <a:latin typeface="Montserrat" pitchFamily="2" charset="77"/>
              </a:rPr>
              <a:t>What Did We Learn?</a:t>
            </a:r>
          </a:p>
        </p:txBody>
      </p:sp>
      <p:sp>
        <p:nvSpPr>
          <p:cNvPr id="13" name="Content Placeholder 12">
            <a:extLst>
              <a:ext uri="{FF2B5EF4-FFF2-40B4-BE49-F238E27FC236}">
                <a16:creationId xmlns:a16="http://schemas.microsoft.com/office/drawing/2014/main" id="{0E49FF43-C4A9-E542-DA89-94D3CD3145E1}"/>
              </a:ext>
            </a:extLst>
          </p:cNvPr>
          <p:cNvSpPr>
            <a:spLocks noGrp="1"/>
          </p:cNvSpPr>
          <p:nvPr>
            <p:ph idx="4294967295"/>
          </p:nvPr>
        </p:nvSpPr>
        <p:spPr>
          <a:xfrm>
            <a:off x="1752600" y="914018"/>
            <a:ext cx="6130925" cy="590932"/>
          </a:xfrm>
        </p:spPr>
        <p:txBody>
          <a:bodyPr>
            <a:normAutofit fontScale="92500"/>
          </a:bodyPr>
          <a:lstStyle/>
          <a:p>
            <a:pPr marL="0" indent="0">
              <a:lnSpc>
                <a:spcPct val="90000"/>
              </a:lnSpc>
              <a:spcBef>
                <a:spcPts val="0"/>
              </a:spcBef>
              <a:buNone/>
            </a:pPr>
            <a:r>
              <a:rPr lang="en-US" sz="2200" dirty="0">
                <a:solidFill>
                  <a:schemeClr val="tx2"/>
                </a:solidFill>
                <a:latin typeface="Montserrat" pitchFamily="2" charset="77"/>
              </a:rPr>
              <a:t>The picture of youth suicide is </a:t>
            </a:r>
            <a:r>
              <a:rPr lang="en-US" sz="2200" dirty="0">
                <a:solidFill>
                  <a:srgbClr val="E40000"/>
                </a:solidFill>
                <a:latin typeface="Montserrat" pitchFamily="2" charset="77"/>
              </a:rPr>
              <a:t>complicated.</a:t>
            </a:r>
          </a:p>
          <a:p>
            <a:pPr marL="0" indent="0">
              <a:lnSpc>
                <a:spcPct val="90000"/>
              </a:lnSpc>
              <a:spcBef>
                <a:spcPts val="0"/>
              </a:spcBef>
              <a:buNone/>
            </a:pPr>
            <a:endParaRPr lang="en-US" sz="2600" dirty="0"/>
          </a:p>
        </p:txBody>
      </p:sp>
      <p:pic>
        <p:nvPicPr>
          <p:cNvPr id="2" name="Picture 1" descr="A cartoon of a person sitting on the floor&#10;&#10;Description automatically generated">
            <a:extLst>
              <a:ext uri="{FF2B5EF4-FFF2-40B4-BE49-F238E27FC236}">
                <a16:creationId xmlns:a16="http://schemas.microsoft.com/office/drawing/2014/main" id="{EE940767-B6E7-B512-A407-7F1136A61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4264" y="2800350"/>
            <a:ext cx="3198495" cy="1646331"/>
          </a:xfrm>
          <a:prstGeom prst="rect">
            <a:avLst/>
          </a:prstGeom>
        </p:spPr>
      </p:pic>
      <p:sp>
        <p:nvSpPr>
          <p:cNvPr id="4" name="TextBox 3">
            <a:extLst>
              <a:ext uri="{FF2B5EF4-FFF2-40B4-BE49-F238E27FC236}">
                <a16:creationId xmlns:a16="http://schemas.microsoft.com/office/drawing/2014/main" id="{758304F9-8AFB-D41C-91AD-D348CE99B49E}"/>
              </a:ext>
            </a:extLst>
          </p:cNvPr>
          <p:cNvSpPr txBox="1"/>
          <p:nvPr/>
        </p:nvSpPr>
        <p:spPr>
          <a:xfrm>
            <a:off x="609600" y="1504951"/>
            <a:ext cx="2148840" cy="2941730"/>
          </a:xfrm>
          <a:prstGeom prst="roundRect">
            <a:avLst/>
          </a:prstGeom>
          <a:solidFill>
            <a:schemeClr val="bg1"/>
          </a:solidFill>
        </p:spPr>
        <p:txBody>
          <a:bodyPr wrap="square" tIns="91440" bIns="91440">
            <a:noAutofit/>
          </a:bodyPr>
          <a:lstStyle/>
          <a:p>
            <a:pPr>
              <a:spcBef>
                <a:spcPts val="0"/>
              </a:spcBef>
            </a:pPr>
            <a:r>
              <a:rPr lang="en-US" sz="1600" dirty="0">
                <a:latin typeface="Montserrat" pitchFamily="2" charset="77"/>
              </a:rPr>
              <a:t>Some groups are </a:t>
            </a:r>
            <a:r>
              <a:rPr lang="en-US" sz="1600" b="1" dirty="0">
                <a:solidFill>
                  <a:srgbClr val="1E48E3"/>
                </a:solidFill>
                <a:latin typeface="Montserrat" pitchFamily="2" charset="77"/>
              </a:rPr>
              <a:t>at higher risk</a:t>
            </a:r>
            <a:r>
              <a:rPr lang="en-US" sz="1600" dirty="0">
                <a:solidFill>
                  <a:srgbClr val="1E48E3"/>
                </a:solidFill>
                <a:latin typeface="Montserrat" pitchFamily="2" charset="77"/>
              </a:rPr>
              <a:t> </a:t>
            </a:r>
            <a:r>
              <a:rPr lang="en-US" sz="1600" dirty="0">
                <a:latin typeface="Montserrat" pitchFamily="2" charset="77"/>
              </a:rPr>
              <a:t>than others --</a:t>
            </a:r>
          </a:p>
          <a:p>
            <a:pPr marL="238125" indent="-238125">
              <a:spcBef>
                <a:spcPts val="600"/>
              </a:spcBef>
              <a:buFont typeface="Arial" panose="020B0604020202020204" pitchFamily="34" charset="0"/>
              <a:buChar char="•"/>
            </a:pPr>
            <a:r>
              <a:rPr lang="en-US" sz="1600" dirty="0">
                <a:latin typeface="Montserrat" pitchFamily="2" charset="77"/>
              </a:rPr>
              <a:t>Males</a:t>
            </a:r>
          </a:p>
          <a:p>
            <a:pPr marL="238125" indent="-238125">
              <a:spcBef>
                <a:spcPts val="600"/>
              </a:spcBef>
              <a:buFont typeface="Arial" panose="020B0604020202020204" pitchFamily="34" charset="0"/>
              <a:buChar char="•"/>
            </a:pPr>
            <a:r>
              <a:rPr lang="en-US" sz="1600" dirty="0">
                <a:latin typeface="Montserrat" pitchFamily="2" charset="77"/>
              </a:rPr>
              <a:t>AIAN</a:t>
            </a:r>
          </a:p>
          <a:p>
            <a:pPr marL="238125" indent="-238125">
              <a:spcBef>
                <a:spcPts val="600"/>
              </a:spcBef>
              <a:buFont typeface="Arial" panose="020B0604020202020204" pitchFamily="34" charset="0"/>
              <a:buChar char="•"/>
            </a:pPr>
            <a:r>
              <a:rPr lang="en-US" sz="1600" dirty="0">
                <a:latin typeface="Montserrat" pitchFamily="2" charset="77"/>
              </a:rPr>
              <a:t>LGBTQ+ </a:t>
            </a:r>
          </a:p>
          <a:p>
            <a:pPr marL="238125" indent="-238125">
              <a:spcBef>
                <a:spcPts val="600"/>
              </a:spcBef>
              <a:buFont typeface="Arial" panose="020B0604020202020204" pitchFamily="34" charset="0"/>
              <a:buChar char="•"/>
            </a:pPr>
            <a:r>
              <a:rPr lang="en-US" sz="1600" dirty="0">
                <a:latin typeface="Montserrat" pitchFamily="2" charset="77"/>
              </a:rPr>
              <a:t>Black youth</a:t>
            </a:r>
          </a:p>
        </p:txBody>
      </p:sp>
      <p:sp>
        <p:nvSpPr>
          <p:cNvPr id="6" name="TextBox 5">
            <a:extLst>
              <a:ext uri="{FF2B5EF4-FFF2-40B4-BE49-F238E27FC236}">
                <a16:creationId xmlns:a16="http://schemas.microsoft.com/office/drawing/2014/main" id="{1FF1C575-038D-7B0C-945D-CC62DB9AADF2}"/>
              </a:ext>
            </a:extLst>
          </p:cNvPr>
          <p:cNvSpPr txBox="1"/>
          <p:nvPr/>
        </p:nvSpPr>
        <p:spPr>
          <a:xfrm>
            <a:off x="2931932" y="1504950"/>
            <a:ext cx="2148840" cy="2941731"/>
          </a:xfrm>
          <a:prstGeom prst="roundRect">
            <a:avLst/>
          </a:prstGeom>
          <a:solidFill>
            <a:srgbClr val="FBF1A3"/>
          </a:solidFill>
        </p:spPr>
        <p:txBody>
          <a:bodyPr wrap="square" tIns="91440" bIns="91440">
            <a:noAutofit/>
          </a:bodyPr>
          <a:lstStyle/>
          <a:p>
            <a:r>
              <a:rPr lang="en-US" sz="1600" dirty="0">
                <a:latin typeface="Montserrat" pitchFamily="2" charset="77"/>
              </a:rPr>
              <a:t>There are many </a:t>
            </a:r>
            <a:r>
              <a:rPr lang="en-US" sz="1600" b="1" dirty="0">
                <a:solidFill>
                  <a:srgbClr val="D93437"/>
                </a:solidFill>
                <a:latin typeface="Montserrat" pitchFamily="2" charset="77"/>
              </a:rPr>
              <a:t>societal factors </a:t>
            </a:r>
            <a:r>
              <a:rPr lang="en-US" sz="1600" dirty="0">
                <a:latin typeface="Montserrat" pitchFamily="2" charset="77"/>
              </a:rPr>
              <a:t>that contribute to youth suicide and reports of young people feeling persistently sad and hopeless.</a:t>
            </a:r>
          </a:p>
        </p:txBody>
      </p:sp>
      <p:sp>
        <p:nvSpPr>
          <p:cNvPr id="8" name="TextBox 7">
            <a:extLst>
              <a:ext uri="{FF2B5EF4-FFF2-40B4-BE49-F238E27FC236}">
                <a16:creationId xmlns:a16="http://schemas.microsoft.com/office/drawing/2014/main" id="{63F251F0-6122-C6E1-9B32-0DBA81BA99E7}"/>
              </a:ext>
            </a:extLst>
          </p:cNvPr>
          <p:cNvSpPr txBox="1"/>
          <p:nvPr/>
        </p:nvSpPr>
        <p:spPr>
          <a:xfrm>
            <a:off x="5254264" y="1504950"/>
            <a:ext cx="3200400" cy="1397752"/>
          </a:xfrm>
          <a:prstGeom prst="roundRect">
            <a:avLst/>
          </a:prstGeom>
          <a:solidFill>
            <a:schemeClr val="accent4">
              <a:lumMod val="20000"/>
              <a:lumOff val="80000"/>
            </a:schemeClr>
          </a:solidFill>
        </p:spPr>
        <p:txBody>
          <a:bodyPr wrap="square" tIns="91440" bIns="91440" anchor="ctr">
            <a:noAutofit/>
          </a:bodyPr>
          <a:lstStyle/>
          <a:p>
            <a:pPr>
              <a:spcBef>
                <a:spcPts val="0"/>
              </a:spcBef>
            </a:pPr>
            <a:r>
              <a:rPr lang="en-US" sz="1600" b="1" dirty="0">
                <a:solidFill>
                  <a:srgbClr val="7030A0"/>
                </a:solidFill>
                <a:latin typeface="Montserrat" pitchFamily="2" charset="77"/>
              </a:rPr>
              <a:t>Engaging peers </a:t>
            </a:r>
            <a:r>
              <a:rPr lang="en-US" sz="1600" dirty="0">
                <a:latin typeface="Montserrat" pitchFamily="2" charset="77"/>
              </a:rPr>
              <a:t>is one of the best ways to link young people who need help with the help that they need.</a:t>
            </a:r>
          </a:p>
        </p:txBody>
      </p:sp>
    </p:spTree>
    <p:extLst>
      <p:ext uri="{BB962C8B-B14F-4D97-AF65-F5344CB8AC3E}">
        <p14:creationId xmlns:p14="http://schemas.microsoft.com/office/powerpoint/2010/main" val="27257359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24" name="Rectangle 19252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8814"/>
            <a:ext cx="9144000" cy="552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514" name="Rectangle 2">
            <a:extLst>
              <a:ext uri="{FF2B5EF4-FFF2-40B4-BE49-F238E27FC236}">
                <a16:creationId xmlns:a16="http://schemas.microsoft.com/office/drawing/2014/main" id="{F2FF4414-7490-177D-3E8A-FF5E970951E7}"/>
              </a:ext>
            </a:extLst>
          </p:cNvPr>
          <p:cNvSpPr>
            <a:spLocks noGrp="1" noChangeArrowheads="1"/>
          </p:cNvSpPr>
          <p:nvPr>
            <p:ph type="title"/>
          </p:nvPr>
        </p:nvSpPr>
        <p:spPr>
          <a:xfrm>
            <a:off x="417399" y="482600"/>
            <a:ext cx="8408193" cy="558627"/>
          </a:xfrm>
        </p:spPr>
        <p:txBody>
          <a:bodyPr vert="horz" lIns="91440" tIns="45720" rIns="91440" bIns="45720" rtlCol="0" anchor="ctr">
            <a:normAutofit/>
          </a:bodyPr>
          <a:lstStyle/>
          <a:p>
            <a:pPr>
              <a:lnSpc>
                <a:spcPct val="90000"/>
              </a:lnSpc>
            </a:pPr>
            <a:r>
              <a:rPr lang="en-US" altLang="en-US" sz="2400" kern="1200" dirty="0">
                <a:solidFill>
                  <a:schemeClr val="bg1"/>
                </a:solidFill>
                <a:latin typeface="+mj-lt"/>
                <a:ea typeface="+mj-ea"/>
                <a:cs typeface="+mj-cs"/>
              </a:rPr>
              <a:t>Job Corps is Protective Against Suicide</a:t>
            </a:r>
          </a:p>
        </p:txBody>
      </p:sp>
      <p:sp>
        <p:nvSpPr>
          <p:cNvPr id="2" name="Date Placeholder 1">
            <a:extLst>
              <a:ext uri="{FF2B5EF4-FFF2-40B4-BE49-F238E27FC236}">
                <a16:creationId xmlns:a16="http://schemas.microsoft.com/office/drawing/2014/main" id="{4F959F8D-952B-976D-9931-35FB62F98F02}"/>
              </a:ext>
            </a:extLst>
          </p:cNvPr>
          <p:cNvSpPr>
            <a:spLocks noGrp="1"/>
          </p:cNvSpPr>
          <p:nvPr>
            <p:ph type="dt" sz="half" idx="10"/>
          </p:nvPr>
        </p:nvSpPr>
        <p:spPr>
          <a:xfrm>
            <a:off x="152400" y="4767262"/>
            <a:ext cx="2057400" cy="273844"/>
          </a:xfrm>
        </p:spPr>
        <p:txBody>
          <a:bodyPr vert="horz" lIns="91440" tIns="45720" rIns="91440" bIns="45720" rtlCol="0" anchor="ctr">
            <a:normAutofit/>
          </a:bodyPr>
          <a:lstStyle/>
          <a:p>
            <a:pPr>
              <a:lnSpc>
                <a:spcPct val="90000"/>
              </a:lnSpc>
              <a:spcAft>
                <a:spcPts val="600"/>
              </a:spcAft>
            </a:pPr>
            <a:r>
              <a:rPr lang="en-US" altLang="en-US" dirty="0"/>
              <a:t>August 2023</a:t>
            </a:r>
          </a:p>
        </p:txBody>
      </p:sp>
      <p:sp>
        <p:nvSpPr>
          <p:cNvPr id="4" name="Slide Number Placeholder 3">
            <a:extLst>
              <a:ext uri="{FF2B5EF4-FFF2-40B4-BE49-F238E27FC236}">
                <a16:creationId xmlns:a16="http://schemas.microsoft.com/office/drawing/2014/main" id="{F5B98847-2FA4-DACD-849C-3E5D70A47598}"/>
              </a:ext>
            </a:extLst>
          </p:cNvPr>
          <p:cNvSpPr>
            <a:spLocks noGrp="1"/>
          </p:cNvSpPr>
          <p:nvPr>
            <p:ph type="sldNum" sz="quarter" idx="12"/>
          </p:nvPr>
        </p:nvSpPr>
        <p:spPr>
          <a:xfrm>
            <a:off x="6939280" y="4779644"/>
            <a:ext cx="2057400" cy="273844"/>
          </a:xfrm>
        </p:spPr>
        <p:txBody>
          <a:bodyPr vert="horz" lIns="91440" tIns="45720" rIns="91440" bIns="45720" rtlCol="0" anchor="ctr">
            <a:normAutofit/>
          </a:bodyPr>
          <a:lstStyle/>
          <a:p>
            <a:pPr>
              <a:lnSpc>
                <a:spcPct val="90000"/>
              </a:lnSpc>
              <a:spcAft>
                <a:spcPts val="600"/>
              </a:spcAft>
            </a:pPr>
            <a:fld id="{4E80827C-5B5F-7B4D-92B2-0BDEBFCC4BCD}" type="slidenum">
              <a:rPr lang="en-US" altLang="en-US" smtClean="0"/>
              <a:pPr>
                <a:lnSpc>
                  <a:spcPct val="90000"/>
                </a:lnSpc>
                <a:spcAft>
                  <a:spcPts val="600"/>
                </a:spcAft>
              </a:pPr>
              <a:t>61</a:t>
            </a:fld>
            <a:endParaRPr lang="en-US" altLang="en-US" dirty="0"/>
          </a:p>
        </p:txBody>
      </p:sp>
      <p:graphicFrame>
        <p:nvGraphicFramePr>
          <p:cNvPr id="8" name="Chart 7">
            <a:extLst>
              <a:ext uri="{FF2B5EF4-FFF2-40B4-BE49-F238E27FC236}">
                <a16:creationId xmlns:a16="http://schemas.microsoft.com/office/drawing/2014/main" id="{F26DACD7-2D80-8222-01CE-EF3FF28F3571}"/>
              </a:ext>
            </a:extLst>
          </p:cNvPr>
          <p:cNvGraphicFramePr>
            <a:graphicFrameLocks/>
          </p:cNvGraphicFramePr>
          <p:nvPr>
            <p:extLst>
              <p:ext uri="{D42A27DB-BD31-4B8C-83A1-F6EECF244321}">
                <p14:modId xmlns:p14="http://schemas.microsoft.com/office/powerpoint/2010/main" val="341130447"/>
              </p:ext>
            </p:extLst>
          </p:nvPr>
        </p:nvGraphicFramePr>
        <p:xfrm>
          <a:off x="482600" y="1256420"/>
          <a:ext cx="8178799" cy="329564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02E1D4-C03D-289F-3892-7B7ECCBF6344}"/>
              </a:ext>
            </a:extLst>
          </p:cNvPr>
          <p:cNvSpPr>
            <a:spLocks noGrp="1"/>
          </p:cNvSpPr>
          <p:nvPr>
            <p:ph type="title"/>
          </p:nvPr>
        </p:nvSpPr>
        <p:spPr>
          <a:xfrm>
            <a:off x="906781" y="193510"/>
            <a:ext cx="3474720" cy="660054"/>
          </a:xfrm>
        </p:spPr>
        <p:txBody>
          <a:bodyPr>
            <a:noAutofit/>
          </a:bodyPr>
          <a:lstStyle/>
          <a:p>
            <a:r>
              <a:rPr lang="en-US" sz="3600" dirty="0">
                <a:solidFill>
                  <a:schemeClr val="accent6">
                    <a:lumMod val="75000"/>
                  </a:schemeClr>
                </a:solidFill>
                <a:latin typeface="Montserrat" pitchFamily="2" charset="77"/>
              </a:rPr>
              <a:t>Resources</a:t>
            </a:r>
          </a:p>
        </p:txBody>
      </p:sp>
      <p:sp>
        <p:nvSpPr>
          <p:cNvPr id="10" name="Date Placeholder 9">
            <a:extLst>
              <a:ext uri="{FF2B5EF4-FFF2-40B4-BE49-F238E27FC236}">
                <a16:creationId xmlns:a16="http://schemas.microsoft.com/office/drawing/2014/main" id="{B63B19E3-AF47-3087-FB01-2F44E87E75D7}"/>
              </a:ext>
            </a:extLst>
          </p:cNvPr>
          <p:cNvSpPr>
            <a:spLocks noGrp="1"/>
          </p:cNvSpPr>
          <p:nvPr>
            <p:ph type="dt" sz="half" idx="10"/>
          </p:nvPr>
        </p:nvSpPr>
        <p:spPr>
          <a:xfrm>
            <a:off x="228600" y="4812506"/>
            <a:ext cx="2133600" cy="273844"/>
          </a:xfrm>
        </p:spPr>
        <p:txBody>
          <a:bodyPr/>
          <a:lstStyle/>
          <a:p>
            <a:r>
              <a:rPr lang="en-US" dirty="0"/>
              <a:t>August 2023</a:t>
            </a:r>
          </a:p>
        </p:txBody>
      </p:sp>
      <p:sp>
        <p:nvSpPr>
          <p:cNvPr id="12" name="Slide Number Placeholder 11">
            <a:extLst>
              <a:ext uri="{FF2B5EF4-FFF2-40B4-BE49-F238E27FC236}">
                <a16:creationId xmlns:a16="http://schemas.microsoft.com/office/drawing/2014/main" id="{E4494894-B60A-2B64-A0EB-CA7F697B2E94}"/>
              </a:ext>
            </a:extLst>
          </p:cNvPr>
          <p:cNvSpPr>
            <a:spLocks noGrp="1"/>
          </p:cNvSpPr>
          <p:nvPr>
            <p:ph type="sldNum" sz="quarter" idx="12"/>
          </p:nvPr>
        </p:nvSpPr>
        <p:spPr>
          <a:xfrm>
            <a:off x="6781800" y="4812506"/>
            <a:ext cx="2133600" cy="273844"/>
          </a:xfrm>
        </p:spPr>
        <p:txBody>
          <a:bodyPr/>
          <a:lstStyle/>
          <a:p>
            <a:fld id="{46E5A671-CE41-4363-A714-D97DE2A6566F}" type="slidenum">
              <a:rPr lang="en-US" smtClean="0">
                <a:solidFill>
                  <a:schemeClr val="bg1">
                    <a:lumMod val="65000"/>
                  </a:schemeClr>
                </a:solidFill>
              </a:rPr>
              <a:pPr/>
              <a:t>62</a:t>
            </a:fld>
            <a:endParaRPr lang="en-US" dirty="0">
              <a:solidFill>
                <a:schemeClr val="bg1">
                  <a:lumMod val="65000"/>
                </a:schemeClr>
              </a:solidFill>
            </a:endParaRPr>
          </a:p>
        </p:txBody>
      </p:sp>
      <p:sp>
        <p:nvSpPr>
          <p:cNvPr id="7" name="Content Placeholder 2">
            <a:extLst>
              <a:ext uri="{FF2B5EF4-FFF2-40B4-BE49-F238E27FC236}">
                <a16:creationId xmlns:a16="http://schemas.microsoft.com/office/drawing/2014/main" id="{682C1143-4D27-609F-C871-8EB58360C3BB}"/>
              </a:ext>
            </a:extLst>
          </p:cNvPr>
          <p:cNvSpPr>
            <a:spLocks noGrp="1"/>
          </p:cNvSpPr>
          <p:nvPr>
            <p:ph idx="4294967295"/>
          </p:nvPr>
        </p:nvSpPr>
        <p:spPr>
          <a:xfrm>
            <a:off x="287573" y="3025186"/>
            <a:ext cx="4894027" cy="1222964"/>
          </a:xfrm>
        </p:spPr>
        <p:txBody>
          <a:bodyPr>
            <a:noAutofit/>
          </a:bodyPr>
          <a:lstStyle/>
          <a:p>
            <a:r>
              <a:rPr lang="en-US" sz="1600" dirty="0">
                <a:solidFill>
                  <a:srgbClr val="000000"/>
                </a:solidFill>
                <a:latin typeface="Montserrat" pitchFamily="2" charset="77"/>
              </a:rPr>
              <a:t>V</a:t>
            </a:r>
            <a:r>
              <a:rPr lang="en-US" sz="1600" b="0" i="0" dirty="0">
                <a:solidFill>
                  <a:srgbClr val="000000"/>
                </a:solidFill>
                <a:effectLst/>
                <a:latin typeface="Montserrat" pitchFamily="2" charset="77"/>
              </a:rPr>
              <a:t>oice, text, and chat </a:t>
            </a:r>
            <a:r>
              <a:rPr lang="en-US" sz="1600" b="0" i="0" dirty="0">
                <a:solidFill>
                  <a:srgbClr val="000000"/>
                </a:solidFill>
                <a:effectLst/>
                <a:latin typeface="Montserrat" pitchFamily="2" charset="77"/>
                <a:hlinkClick r:id="rId3"/>
              </a:rPr>
              <a:t>988lifeline.org/chat/</a:t>
            </a:r>
            <a:endParaRPr lang="en-US" sz="1600" dirty="0">
              <a:latin typeface="Montserrat" pitchFamily="2" charset="77"/>
            </a:endParaRPr>
          </a:p>
          <a:p>
            <a:pPr>
              <a:lnSpc>
                <a:spcPct val="90000"/>
              </a:lnSpc>
              <a:spcBef>
                <a:spcPts val="1200"/>
              </a:spcBef>
            </a:pPr>
            <a:r>
              <a:rPr lang="en-US" sz="1600" dirty="0">
                <a:latin typeface="Montserrat" pitchFamily="2" charset="77"/>
              </a:rPr>
              <a:t>90% of texters considering suicide reported that the conversation they had with the counselors was helpful </a:t>
            </a:r>
            <a:r>
              <a:rPr lang="en-US" sz="1400" dirty="0">
                <a:latin typeface="Montserrat" pitchFamily="2" charset="77"/>
              </a:rPr>
              <a:t>(Gould et al., 2022)</a:t>
            </a:r>
          </a:p>
        </p:txBody>
      </p:sp>
      <p:pic>
        <p:nvPicPr>
          <p:cNvPr id="5122" name="Picture 2">
            <a:extLst>
              <a:ext uri="{FF2B5EF4-FFF2-40B4-BE49-F238E27FC236}">
                <a16:creationId xmlns:a16="http://schemas.microsoft.com/office/drawing/2014/main" id="{BCDF7928-9353-2EB2-35A5-EECC406636C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814" b="24815"/>
          <a:stretch/>
        </p:blipFill>
        <p:spPr bwMode="auto">
          <a:xfrm>
            <a:off x="1261111" y="929764"/>
            <a:ext cx="2766060" cy="114446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D2021AD1-9AE0-CA93-0BF3-41571BA9791F}"/>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0729" y="1982716"/>
            <a:ext cx="2697480" cy="8681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group of hot air balloons&#10;&#10;Description automatically generated">
            <a:extLst>
              <a:ext uri="{FF2B5EF4-FFF2-40B4-BE49-F238E27FC236}">
                <a16:creationId xmlns:a16="http://schemas.microsoft.com/office/drawing/2014/main" id="{E8C201B5-5768-7B1F-7832-F13BB988BB04}"/>
              </a:ext>
            </a:extLst>
          </p:cNvPr>
          <p:cNvPicPr>
            <a:picLocks/>
          </p:cNvPicPr>
          <p:nvPr/>
        </p:nvPicPr>
        <p:blipFill rotWithShape="1">
          <a:blip r:embed="rId6">
            <a:extLst>
              <a:ext uri="{28A0092B-C50C-407E-A947-70E740481C1C}">
                <a14:useLocalDpi xmlns:a14="http://schemas.microsoft.com/office/drawing/2010/main" val="0"/>
              </a:ext>
            </a:extLst>
          </a:blip>
          <a:srcRect l="25245" r="3677"/>
          <a:stretch/>
        </p:blipFill>
        <p:spPr>
          <a:xfrm>
            <a:off x="5221218" y="1"/>
            <a:ext cx="3937513" cy="4767262"/>
          </a:xfrm>
          <a:prstGeom prst="rect">
            <a:avLst/>
          </a:prstGeom>
        </p:spPr>
      </p:pic>
      <p:sp>
        <p:nvSpPr>
          <p:cNvPr id="9" name="TextBox 8">
            <a:extLst>
              <a:ext uri="{FF2B5EF4-FFF2-40B4-BE49-F238E27FC236}">
                <a16:creationId xmlns:a16="http://schemas.microsoft.com/office/drawing/2014/main" id="{939822BA-A176-2BF1-F373-BC13E212C85E}"/>
              </a:ext>
            </a:extLst>
          </p:cNvPr>
          <p:cNvSpPr txBox="1"/>
          <p:nvPr/>
        </p:nvSpPr>
        <p:spPr>
          <a:xfrm>
            <a:off x="4800600" y="3775203"/>
            <a:ext cx="3011419" cy="845953"/>
          </a:xfrm>
          <a:prstGeom prst="roundRect">
            <a:avLst/>
          </a:prstGeom>
          <a:solidFill>
            <a:srgbClr val="FFD951"/>
          </a:solidFill>
          <a:ln w="12700">
            <a:solidFill>
              <a:schemeClr val="tx2"/>
            </a:solidFill>
          </a:ln>
        </p:spPr>
        <p:txBody>
          <a:bodyPr wrap="square" tIns="91440" bIns="91440">
            <a:noAutofit/>
          </a:bodyPr>
          <a:lstStyle/>
          <a:p>
            <a:pPr algn="ctr">
              <a:lnSpc>
                <a:spcPct val="90000"/>
              </a:lnSpc>
            </a:pPr>
            <a:r>
              <a:rPr lang="en-US" sz="1400" b="1" dirty="0">
                <a:solidFill>
                  <a:srgbClr val="7030A0"/>
                </a:solidFill>
                <a:effectLst/>
                <a:latin typeface="Montserrat" pitchFamily="2" charset="77"/>
              </a:rPr>
              <a:t>LGBTQ+ youth </a:t>
            </a:r>
            <a:r>
              <a:rPr lang="en-US" sz="1400" dirty="0">
                <a:effectLst/>
                <a:latin typeface="Montserrat" pitchFamily="2" charset="77"/>
              </a:rPr>
              <a:t>can access affirming support: press 3 when calling or text Q to 988. </a:t>
            </a:r>
            <a:endParaRPr lang="en-US" sz="1400" dirty="0">
              <a:latin typeface="Montserrat" pitchFamily="2" charset="77"/>
            </a:endParaRPr>
          </a:p>
        </p:txBody>
      </p:sp>
      <p:sp>
        <p:nvSpPr>
          <p:cNvPr id="17" name="TextBox 16">
            <a:extLst>
              <a:ext uri="{FF2B5EF4-FFF2-40B4-BE49-F238E27FC236}">
                <a16:creationId xmlns:a16="http://schemas.microsoft.com/office/drawing/2014/main" id="{1316189F-3C4A-754D-F58D-2C639A5F7C48}"/>
              </a:ext>
            </a:extLst>
          </p:cNvPr>
          <p:cNvSpPr txBox="1"/>
          <p:nvPr/>
        </p:nvSpPr>
        <p:spPr>
          <a:xfrm>
            <a:off x="7467600" y="2756915"/>
            <a:ext cx="1533943" cy="845952"/>
          </a:xfrm>
          <a:prstGeom prst="roundRect">
            <a:avLst/>
          </a:prstGeom>
          <a:solidFill>
            <a:schemeClr val="accent3">
              <a:lumMod val="60000"/>
              <a:lumOff val="40000"/>
            </a:schemeClr>
          </a:solidFill>
          <a:ln w="15875">
            <a:solidFill>
              <a:schemeClr val="tx2"/>
            </a:solidFill>
          </a:ln>
        </p:spPr>
        <p:txBody>
          <a:bodyPr wrap="square" tIns="91440" bIns="91440">
            <a:noAutofit/>
          </a:bodyPr>
          <a:lstStyle/>
          <a:p>
            <a:pPr algn="ctr">
              <a:lnSpc>
                <a:spcPct val="90000"/>
              </a:lnSpc>
              <a:spcBef>
                <a:spcPts val="600"/>
              </a:spcBef>
            </a:pPr>
            <a:r>
              <a:rPr lang="en-US" sz="1400" dirty="0">
                <a:effectLst/>
                <a:latin typeface="Montserrat" pitchFamily="2" charset="77"/>
              </a:rPr>
              <a:t>Deaf/Hard of Hearing: </a:t>
            </a:r>
          </a:p>
          <a:p>
            <a:pPr algn="ctr">
              <a:lnSpc>
                <a:spcPct val="90000"/>
              </a:lnSpc>
            </a:pPr>
            <a:r>
              <a:rPr lang="en-US" sz="1400" dirty="0">
                <a:effectLst/>
                <a:latin typeface="Montserrat" pitchFamily="2" charset="77"/>
              </a:rPr>
              <a:t>711, then 988</a:t>
            </a:r>
          </a:p>
        </p:txBody>
      </p:sp>
      <p:pic>
        <p:nvPicPr>
          <p:cNvPr id="19" name="Picture 18" descr="A purple and blue ribbon&#10;&#10;Description automatically generated">
            <a:extLst>
              <a:ext uri="{FF2B5EF4-FFF2-40B4-BE49-F238E27FC236}">
                <a16:creationId xmlns:a16="http://schemas.microsoft.com/office/drawing/2014/main" id="{BE02CF02-F765-0CE0-6EFF-0DA516B730C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
                    </a14:imgEffect>
                  </a14:imgLayer>
                </a14:imgProps>
              </a:ext>
              <a:ext uri="{28A0092B-C50C-407E-A947-70E740481C1C}">
                <a14:useLocalDpi xmlns:a14="http://schemas.microsoft.com/office/drawing/2010/main" val="0"/>
              </a:ext>
            </a:extLst>
          </a:blip>
          <a:srcRect t="-13864" r="19697"/>
          <a:stretch/>
        </p:blipFill>
        <p:spPr>
          <a:xfrm>
            <a:off x="89189" y="3996511"/>
            <a:ext cx="596611" cy="845953"/>
          </a:xfrm>
          <a:prstGeom prst="rect">
            <a:avLst/>
          </a:prstGeom>
        </p:spPr>
      </p:pic>
    </p:spTree>
    <p:extLst>
      <p:ext uri="{BB962C8B-B14F-4D97-AF65-F5344CB8AC3E}">
        <p14:creationId xmlns:p14="http://schemas.microsoft.com/office/powerpoint/2010/main" val="31597811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3220A1-AF0E-B462-D68C-9E139AB86E25}"/>
              </a:ext>
            </a:extLst>
          </p:cNvPr>
          <p:cNvSpPr/>
          <p:nvPr/>
        </p:nvSpPr>
        <p:spPr>
          <a:xfrm>
            <a:off x="228600" y="285750"/>
            <a:ext cx="8686800" cy="990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6" name="Title 1">
            <a:extLst>
              <a:ext uri="{FF2B5EF4-FFF2-40B4-BE49-F238E27FC236}">
                <a16:creationId xmlns:a16="http://schemas.microsoft.com/office/drawing/2014/main" id="{8702E1D4-C03D-289F-3892-7B7ECCBF6344}"/>
              </a:ext>
            </a:extLst>
          </p:cNvPr>
          <p:cNvSpPr>
            <a:spLocks noGrp="1"/>
          </p:cNvSpPr>
          <p:nvPr>
            <p:ph type="title"/>
          </p:nvPr>
        </p:nvSpPr>
        <p:spPr>
          <a:xfrm>
            <a:off x="304800" y="297066"/>
            <a:ext cx="4572000" cy="674484"/>
          </a:xfrm>
        </p:spPr>
        <p:txBody>
          <a:bodyPr>
            <a:noAutofit/>
          </a:bodyPr>
          <a:lstStyle/>
          <a:p>
            <a:r>
              <a:rPr lang="en-US" sz="2800" dirty="0">
                <a:solidFill>
                  <a:schemeClr val="accent6">
                    <a:lumMod val="75000"/>
                  </a:schemeClr>
                </a:solidFill>
                <a:latin typeface="Montserrat" pitchFamily="2" charset="77"/>
                <a:ea typeface="Calibri" panose="020F0502020204030204" pitchFamily="34" charset="0"/>
                <a:cs typeface="Calibri" panose="020F0502020204030204" pitchFamily="34" charset="0"/>
              </a:rPr>
              <a:t>Job Corps Safety Hotline</a:t>
            </a:r>
          </a:p>
        </p:txBody>
      </p:sp>
      <p:sp>
        <p:nvSpPr>
          <p:cNvPr id="10" name="Date Placeholder 9">
            <a:extLst>
              <a:ext uri="{FF2B5EF4-FFF2-40B4-BE49-F238E27FC236}">
                <a16:creationId xmlns:a16="http://schemas.microsoft.com/office/drawing/2014/main" id="{B63B19E3-AF47-3087-FB01-2F44E87E75D7}"/>
              </a:ext>
            </a:extLst>
          </p:cNvPr>
          <p:cNvSpPr>
            <a:spLocks noGrp="1"/>
          </p:cNvSpPr>
          <p:nvPr>
            <p:ph type="dt" sz="half" idx="10"/>
          </p:nvPr>
        </p:nvSpPr>
        <p:spPr>
          <a:xfrm>
            <a:off x="152400" y="4804534"/>
            <a:ext cx="2133600"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tint val="75000"/>
                  </a:srgbClr>
                </a:solidFill>
                <a:effectLst/>
                <a:uLnTx/>
                <a:uFillTx/>
                <a:ea typeface="+mn-ea"/>
                <a:cs typeface="Arial"/>
              </a:rPr>
              <a:t>August 2023</a:t>
            </a:r>
          </a:p>
        </p:txBody>
      </p:sp>
      <p:pic>
        <p:nvPicPr>
          <p:cNvPr id="2050" name="Picture 2" descr="022822 JC Safety Hotline WalletCard 1">
            <a:extLst>
              <a:ext uri="{FF2B5EF4-FFF2-40B4-BE49-F238E27FC236}">
                <a16:creationId xmlns:a16="http://schemas.microsoft.com/office/drawing/2014/main" id="{EF0DE13C-140A-B112-1991-0E46B16941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684" y="1123950"/>
            <a:ext cx="2038261" cy="356778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2" name="Slide Number Placeholder 11">
            <a:extLst>
              <a:ext uri="{FF2B5EF4-FFF2-40B4-BE49-F238E27FC236}">
                <a16:creationId xmlns:a16="http://schemas.microsoft.com/office/drawing/2014/main" id="{E4494894-B60A-2B64-A0EB-CA7F697B2E94}"/>
              </a:ext>
            </a:extLst>
          </p:cNvPr>
          <p:cNvSpPr>
            <a:spLocks noGrp="1"/>
          </p:cNvSpPr>
          <p:nvPr>
            <p:ph type="sldNum" sz="quarter" idx="12"/>
          </p:nvPr>
        </p:nvSpPr>
        <p:spPr>
          <a:xfrm>
            <a:off x="6858000" y="4812506"/>
            <a:ext cx="21336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E5A671-CE41-4363-A714-D97DE2A6566F}" type="slidenum">
              <a:rPr kumimoji="0" lang="en-US" sz="1100" b="0" i="0" u="none" strike="noStrike" kern="1200" cap="none" spc="0" normalizeH="0" baseline="0" noProof="0" smtClean="0">
                <a:ln>
                  <a:noFill/>
                </a:ln>
                <a:solidFill>
                  <a:schemeClr val="bg1">
                    <a:lumMod val="50000"/>
                  </a:schemeClr>
                </a:solidFill>
                <a:effectLst/>
                <a:uLnTx/>
                <a:uFillTx/>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100" b="0" i="0" u="none" strike="noStrike" kern="1200" cap="none" spc="0" normalizeH="0" baseline="0" noProof="0" dirty="0">
              <a:ln>
                <a:noFill/>
              </a:ln>
              <a:solidFill>
                <a:schemeClr val="bg1">
                  <a:lumMod val="50000"/>
                </a:schemeClr>
              </a:solidFill>
              <a:effectLst/>
              <a:uLnTx/>
              <a:uFillTx/>
              <a:ea typeface="+mn-ea"/>
              <a:cs typeface="Arial"/>
            </a:endParaRPr>
          </a:p>
        </p:txBody>
      </p:sp>
      <p:sp>
        <p:nvSpPr>
          <p:cNvPr id="19" name="TextBox 18">
            <a:extLst>
              <a:ext uri="{FF2B5EF4-FFF2-40B4-BE49-F238E27FC236}">
                <a16:creationId xmlns:a16="http://schemas.microsoft.com/office/drawing/2014/main" id="{2BD49066-48A5-B2F9-5362-4C43E4D43656}"/>
              </a:ext>
            </a:extLst>
          </p:cNvPr>
          <p:cNvSpPr txBox="1"/>
          <p:nvPr/>
        </p:nvSpPr>
        <p:spPr>
          <a:xfrm>
            <a:off x="2869687" y="1208058"/>
            <a:ext cx="2133600" cy="1184940"/>
          </a:xfrm>
          <a:prstGeom prst="rect">
            <a:avLst/>
          </a:prstGeom>
          <a:noFill/>
        </p:spPr>
        <p:txBody>
          <a:bodyPr wrap="square" rtlCol="0">
            <a:spAutoFit/>
          </a:bodyPr>
          <a:lstStyle/>
          <a:p>
            <a:pPr>
              <a:spcAft>
                <a:spcPts val="1200"/>
              </a:spcAft>
            </a:pPr>
            <a:r>
              <a:rPr lang="en-US" sz="1400" dirty="0">
                <a:latin typeface="Montserrat" pitchFamily="2" charset="77"/>
              </a:rPr>
              <a:t>Available since 2018</a:t>
            </a:r>
          </a:p>
          <a:p>
            <a:pPr>
              <a:spcBef>
                <a:spcPts val="600"/>
              </a:spcBef>
            </a:pPr>
            <a:r>
              <a:rPr lang="en-US" sz="1400" dirty="0">
                <a:latin typeface="Montserrat" pitchFamily="2" charset="77"/>
              </a:rPr>
              <a:t>Added to PRH in PY 2021 (PRH Change Notice 21-06)</a:t>
            </a:r>
            <a:endParaRPr lang="en-US" sz="1400" dirty="0">
              <a:solidFill>
                <a:srgbClr val="FF0000"/>
              </a:solidFill>
              <a:latin typeface="Montserrat" pitchFamily="2" charset="77"/>
            </a:endParaRPr>
          </a:p>
        </p:txBody>
      </p:sp>
      <p:pic>
        <p:nvPicPr>
          <p:cNvPr id="17" name="Picture 16" descr="A group of hot air balloons&#10;&#10;Description automatically generated">
            <a:extLst>
              <a:ext uri="{FF2B5EF4-FFF2-40B4-BE49-F238E27FC236}">
                <a16:creationId xmlns:a16="http://schemas.microsoft.com/office/drawing/2014/main" id="{BADE321B-0FD5-CF2A-95AE-1358EEEA80ED}"/>
              </a:ext>
            </a:extLst>
          </p:cNvPr>
          <p:cNvPicPr>
            <a:picLocks/>
          </p:cNvPicPr>
          <p:nvPr/>
        </p:nvPicPr>
        <p:blipFill rotWithShape="1">
          <a:blip r:embed="rId4">
            <a:extLst>
              <a:ext uri="{28A0092B-C50C-407E-A947-70E740481C1C}">
                <a14:useLocalDpi xmlns:a14="http://schemas.microsoft.com/office/drawing/2010/main" val="0"/>
              </a:ext>
            </a:extLst>
          </a:blip>
          <a:srcRect l="25245" r="3677"/>
          <a:stretch/>
        </p:blipFill>
        <p:spPr>
          <a:xfrm>
            <a:off x="5221218" y="1"/>
            <a:ext cx="3937513" cy="4767262"/>
          </a:xfrm>
          <a:prstGeom prst="rect">
            <a:avLst/>
          </a:prstGeom>
        </p:spPr>
      </p:pic>
      <p:pic>
        <p:nvPicPr>
          <p:cNvPr id="20" name="Picture 19" descr="A purple and blue ribbon&#10;&#10;Description automatically generated">
            <a:extLst>
              <a:ext uri="{FF2B5EF4-FFF2-40B4-BE49-F238E27FC236}">
                <a16:creationId xmlns:a16="http://schemas.microsoft.com/office/drawing/2014/main" id="{90942CDA-7B69-DB09-950D-EE8A021FDEC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
                    </a14:imgEffect>
                  </a14:imgLayer>
                </a14:imgProps>
              </a:ext>
              <a:ext uri="{28A0092B-C50C-407E-A947-70E740481C1C}">
                <a14:useLocalDpi xmlns:a14="http://schemas.microsoft.com/office/drawing/2010/main" val="0"/>
              </a:ext>
            </a:extLst>
          </a:blip>
          <a:srcRect l="11136" t="7693" r="17069"/>
          <a:stretch/>
        </p:blipFill>
        <p:spPr>
          <a:xfrm>
            <a:off x="7798330" y="4400550"/>
            <a:ext cx="507470" cy="652462"/>
          </a:xfrm>
          <a:prstGeom prst="rect">
            <a:avLst/>
          </a:prstGeom>
        </p:spPr>
      </p:pic>
      <p:sp>
        <p:nvSpPr>
          <p:cNvPr id="18" name="TextBox 17">
            <a:extLst>
              <a:ext uri="{FF2B5EF4-FFF2-40B4-BE49-F238E27FC236}">
                <a16:creationId xmlns:a16="http://schemas.microsoft.com/office/drawing/2014/main" id="{3400481B-FD14-72E7-7078-F7008B7B9AD1}"/>
              </a:ext>
            </a:extLst>
          </p:cNvPr>
          <p:cNvSpPr txBox="1"/>
          <p:nvPr/>
        </p:nvSpPr>
        <p:spPr>
          <a:xfrm>
            <a:off x="2869687" y="3077934"/>
            <a:ext cx="2785375" cy="1396127"/>
          </a:xfrm>
          <a:prstGeom prst="roundRect">
            <a:avLst/>
          </a:prstGeom>
          <a:solidFill>
            <a:srgbClr val="D93437"/>
          </a:solidFill>
        </p:spPr>
        <p:txBody>
          <a:bodyPr wrap="square" tIns="91440" bIns="91440" rtlCol="0">
            <a:spAutoFit/>
          </a:bodyPr>
          <a:lstStyle/>
          <a:p>
            <a:pPr marL="60325"/>
            <a:r>
              <a:rPr lang="en-US" sz="1400" dirty="0">
                <a:solidFill>
                  <a:schemeClr val="bg1"/>
                </a:solidFill>
                <a:latin typeface="Montserrat" pitchFamily="2" charset="77"/>
              </a:rPr>
              <a:t>PRH 5.3 R13 created a </a:t>
            </a:r>
            <a:r>
              <a:rPr lang="en-US" sz="1400" dirty="0">
                <a:solidFill>
                  <a:srgbClr val="FFFF00"/>
                </a:solidFill>
                <a:latin typeface="Montserrat" pitchFamily="2" charset="77"/>
              </a:rPr>
              <a:t>training requirement for all staff </a:t>
            </a:r>
            <a:r>
              <a:rPr lang="en-US" sz="1400" dirty="0">
                <a:solidFill>
                  <a:schemeClr val="bg1"/>
                </a:solidFill>
                <a:latin typeface="Montserrat" pitchFamily="2" charset="77"/>
              </a:rPr>
              <a:t>and</a:t>
            </a:r>
            <a:r>
              <a:rPr lang="en-US" sz="1400" dirty="0">
                <a:latin typeface="Montserrat" pitchFamily="2" charset="77"/>
              </a:rPr>
              <a:t> </a:t>
            </a:r>
            <a:r>
              <a:rPr lang="en-US" sz="1400" u="sng" dirty="0">
                <a:solidFill>
                  <a:schemeClr val="accent1">
                    <a:lumMod val="20000"/>
                    <a:lumOff val="80000"/>
                  </a:schemeClr>
                </a:solidFill>
                <a:latin typeface="Montserrat" pitchFamily="2" charset="77"/>
              </a:rPr>
              <a:t>for all students during CPP </a:t>
            </a:r>
            <a:r>
              <a:rPr lang="en-US" sz="1400" dirty="0">
                <a:solidFill>
                  <a:schemeClr val="bg1"/>
                </a:solidFill>
                <a:latin typeface="Montserrat" pitchFamily="2" charset="77"/>
              </a:rPr>
              <a:t>and</a:t>
            </a:r>
            <a:r>
              <a:rPr lang="en-US" sz="1400" dirty="0">
                <a:solidFill>
                  <a:srgbClr val="FF0000"/>
                </a:solidFill>
                <a:latin typeface="Montserrat" pitchFamily="2" charset="77"/>
              </a:rPr>
              <a:t> </a:t>
            </a:r>
            <a:r>
              <a:rPr lang="en-US" sz="1400" u="sng" dirty="0">
                <a:solidFill>
                  <a:schemeClr val="accent1">
                    <a:lumMod val="20000"/>
                    <a:lumOff val="80000"/>
                  </a:schemeClr>
                </a:solidFill>
                <a:latin typeface="Montserrat" pitchFamily="2" charset="77"/>
              </a:rPr>
              <a:t>through monthly reminders</a:t>
            </a:r>
          </a:p>
        </p:txBody>
      </p:sp>
    </p:spTree>
    <p:extLst>
      <p:ext uri="{BB962C8B-B14F-4D97-AF65-F5344CB8AC3E}">
        <p14:creationId xmlns:p14="http://schemas.microsoft.com/office/powerpoint/2010/main" val="13421833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8516E-A4AB-366F-694C-24D63EDFEDF1}"/>
              </a:ext>
            </a:extLst>
          </p:cNvPr>
          <p:cNvSpPr>
            <a:spLocks noGrp="1"/>
          </p:cNvSpPr>
          <p:nvPr>
            <p:ph type="title"/>
          </p:nvPr>
        </p:nvSpPr>
        <p:spPr>
          <a:xfrm>
            <a:off x="762000" y="238624"/>
            <a:ext cx="2895600" cy="613171"/>
          </a:xfrm>
        </p:spPr>
        <p:txBody>
          <a:bodyPr>
            <a:noAutofit/>
          </a:bodyPr>
          <a:lstStyle/>
          <a:p>
            <a:r>
              <a:rPr lang="en-US" sz="2800" dirty="0">
                <a:solidFill>
                  <a:schemeClr val="accent6">
                    <a:lumMod val="75000"/>
                  </a:schemeClr>
                </a:solidFill>
                <a:latin typeface="Montserrat" pitchFamily="2" charset="77"/>
              </a:rPr>
              <a:t>Peer Support</a:t>
            </a:r>
          </a:p>
        </p:txBody>
      </p:sp>
      <p:sp>
        <p:nvSpPr>
          <p:cNvPr id="3" name="Date Placeholder 2">
            <a:extLst>
              <a:ext uri="{FF2B5EF4-FFF2-40B4-BE49-F238E27FC236}">
                <a16:creationId xmlns:a16="http://schemas.microsoft.com/office/drawing/2014/main" id="{FE8AA2ED-644A-136B-B1EA-BFDDCBFE2DCC}"/>
              </a:ext>
            </a:extLst>
          </p:cNvPr>
          <p:cNvSpPr>
            <a:spLocks noGrp="1"/>
          </p:cNvSpPr>
          <p:nvPr>
            <p:ph type="dt" sz="half" idx="10"/>
          </p:nvPr>
        </p:nvSpPr>
        <p:spPr>
          <a:xfrm>
            <a:off x="122954" y="4797028"/>
            <a:ext cx="2133600" cy="273844"/>
          </a:xfrm>
        </p:spPr>
        <p:txBody>
          <a:bodyPr/>
          <a:lstStyle/>
          <a:p>
            <a:r>
              <a:rPr lang="en-US" dirty="0"/>
              <a:t>August 2023</a:t>
            </a:r>
          </a:p>
        </p:txBody>
      </p:sp>
      <p:sp>
        <p:nvSpPr>
          <p:cNvPr id="5" name="Slide Number Placeholder 4">
            <a:extLst>
              <a:ext uri="{FF2B5EF4-FFF2-40B4-BE49-F238E27FC236}">
                <a16:creationId xmlns:a16="http://schemas.microsoft.com/office/drawing/2014/main" id="{5F9E0A30-8BA8-8992-DEA3-BF99D08AF83D}"/>
              </a:ext>
            </a:extLst>
          </p:cNvPr>
          <p:cNvSpPr>
            <a:spLocks noGrp="1"/>
          </p:cNvSpPr>
          <p:nvPr>
            <p:ph type="sldNum" sz="quarter" idx="12"/>
          </p:nvPr>
        </p:nvSpPr>
        <p:spPr>
          <a:xfrm>
            <a:off x="6858000" y="4812506"/>
            <a:ext cx="2133600" cy="273844"/>
          </a:xfrm>
        </p:spPr>
        <p:txBody>
          <a:bodyPr/>
          <a:lstStyle/>
          <a:p>
            <a:fld id="{46E5A671-CE41-4363-A714-D97DE2A6566F}" type="slidenum">
              <a:rPr lang="en-US" smtClean="0"/>
              <a:pPr/>
              <a:t>64</a:t>
            </a:fld>
            <a:endParaRPr lang="en-US" dirty="0"/>
          </a:p>
        </p:txBody>
      </p:sp>
      <p:pic>
        <p:nvPicPr>
          <p:cNvPr id="6" name="Picture 5" descr="A blue background with hot air balloons&#10;&#10;Description automatically generated">
            <a:extLst>
              <a:ext uri="{FF2B5EF4-FFF2-40B4-BE49-F238E27FC236}">
                <a16:creationId xmlns:a16="http://schemas.microsoft.com/office/drawing/2014/main" id="{8752CACE-BC81-1131-0992-B99FC14C45E4}"/>
              </a:ext>
            </a:extLst>
          </p:cNvPr>
          <p:cNvPicPr>
            <a:picLocks/>
          </p:cNvPicPr>
          <p:nvPr/>
        </p:nvPicPr>
        <p:blipFill rotWithShape="1">
          <a:blip r:embed="rId3">
            <a:extLst>
              <a:ext uri="{28A0092B-C50C-407E-A947-70E740481C1C}">
                <a14:useLocalDpi xmlns:a14="http://schemas.microsoft.com/office/drawing/2010/main" val="0"/>
              </a:ext>
            </a:extLst>
          </a:blip>
          <a:srcRect l="1" r="78077"/>
          <a:stretch/>
        </p:blipFill>
        <p:spPr>
          <a:xfrm>
            <a:off x="4135479" y="0"/>
            <a:ext cx="1198521" cy="4767263"/>
          </a:xfrm>
          <a:prstGeom prst="rect">
            <a:avLst/>
          </a:prstGeom>
        </p:spPr>
      </p:pic>
      <p:sp>
        <p:nvSpPr>
          <p:cNvPr id="7" name="Title 1">
            <a:extLst>
              <a:ext uri="{FF2B5EF4-FFF2-40B4-BE49-F238E27FC236}">
                <a16:creationId xmlns:a16="http://schemas.microsoft.com/office/drawing/2014/main" id="{8F5EF24E-7580-7CE3-0FB1-8B80674803EE}"/>
              </a:ext>
            </a:extLst>
          </p:cNvPr>
          <p:cNvSpPr txBox="1">
            <a:spLocks/>
          </p:cNvSpPr>
          <p:nvPr/>
        </p:nvSpPr>
        <p:spPr>
          <a:xfrm>
            <a:off x="6430543" y="238624"/>
            <a:ext cx="1522213" cy="6131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sz="2800" dirty="0">
                <a:solidFill>
                  <a:schemeClr val="accent6">
                    <a:lumMod val="75000"/>
                  </a:schemeClr>
                </a:solidFill>
                <a:latin typeface="Montserrat" pitchFamily="2" charset="77"/>
              </a:rPr>
              <a:t>Apps</a:t>
            </a:r>
          </a:p>
        </p:txBody>
      </p:sp>
      <p:sp>
        <p:nvSpPr>
          <p:cNvPr id="8" name="TextBox 7">
            <a:extLst>
              <a:ext uri="{FF2B5EF4-FFF2-40B4-BE49-F238E27FC236}">
                <a16:creationId xmlns:a16="http://schemas.microsoft.com/office/drawing/2014/main" id="{D076E67B-0011-7161-9D67-A6907F30093E}"/>
              </a:ext>
            </a:extLst>
          </p:cNvPr>
          <p:cNvSpPr txBox="1"/>
          <p:nvPr/>
        </p:nvSpPr>
        <p:spPr>
          <a:xfrm>
            <a:off x="421920" y="971550"/>
            <a:ext cx="3543581" cy="2015936"/>
          </a:xfrm>
          <a:prstGeom prst="rect">
            <a:avLst/>
          </a:prstGeom>
          <a:noFill/>
        </p:spPr>
        <p:txBody>
          <a:bodyPr wrap="square" rtlCol="0">
            <a:spAutoFit/>
          </a:bodyPr>
          <a:lstStyle/>
          <a:p>
            <a:r>
              <a:rPr lang="en-US" sz="1500" b="1" dirty="0">
                <a:solidFill>
                  <a:srgbClr val="5B56D2"/>
                </a:solidFill>
                <a:latin typeface="Montserrat" pitchFamily="2" charset="77"/>
              </a:rPr>
              <a:t>Instagram</a:t>
            </a:r>
          </a:p>
          <a:p>
            <a:pPr>
              <a:spcBef>
                <a:spcPts val="600"/>
              </a:spcBef>
            </a:pPr>
            <a:r>
              <a:rPr lang="en-US" sz="1500" dirty="0">
                <a:latin typeface="Montserrat" pitchFamily="2" charset="77"/>
              </a:rPr>
              <a:t>@peersupportspace (for 18+)</a:t>
            </a:r>
          </a:p>
          <a:p>
            <a:pPr marL="180975" indent="-180975">
              <a:buFont typeface="Arial" panose="020B0604020202020204" pitchFamily="34" charset="0"/>
              <a:buChar char="•"/>
            </a:pPr>
            <a:r>
              <a:rPr lang="en-US" sz="1500" dirty="0">
                <a:latin typeface="Montserrat" pitchFamily="2" charset="77"/>
              </a:rPr>
              <a:t>Mental illness, substance misuse, neurodivergence, disability, grief &amp; trauma</a:t>
            </a:r>
          </a:p>
          <a:p>
            <a:pPr marL="180975" indent="-180975">
              <a:buFont typeface="Arial" panose="020B0604020202020204" pitchFamily="34" charset="0"/>
              <a:buChar char="•"/>
            </a:pPr>
            <a:r>
              <a:rPr lang="en-US" sz="1500" dirty="0">
                <a:latin typeface="Montserrat" pitchFamily="2" charset="77"/>
              </a:rPr>
              <a:t>Focus on Black, Latinx, immigrant, LGBTQ+ &amp; disabled “folx”</a:t>
            </a:r>
          </a:p>
        </p:txBody>
      </p:sp>
      <p:pic>
        <p:nvPicPr>
          <p:cNvPr id="3074" name="Picture 2">
            <a:extLst>
              <a:ext uri="{FF2B5EF4-FFF2-40B4-BE49-F238E27FC236}">
                <a16:creationId xmlns:a16="http://schemas.microsoft.com/office/drawing/2014/main" id="{EDF1DFCC-50E7-8BF7-1758-742F932363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383962" y="895351"/>
            <a:ext cx="602218" cy="6022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8FA2E3B-71EA-8B60-8185-2670FC24AC2A}"/>
              </a:ext>
            </a:extLst>
          </p:cNvPr>
          <p:cNvSpPr txBox="1"/>
          <p:nvPr/>
        </p:nvSpPr>
        <p:spPr>
          <a:xfrm>
            <a:off x="421920" y="2998678"/>
            <a:ext cx="3669269" cy="1554272"/>
          </a:xfrm>
          <a:prstGeom prst="rect">
            <a:avLst/>
          </a:prstGeom>
          <a:noFill/>
        </p:spPr>
        <p:txBody>
          <a:bodyPr wrap="square" rtlCol="0">
            <a:spAutoFit/>
          </a:bodyPr>
          <a:lstStyle/>
          <a:p>
            <a:r>
              <a:rPr lang="en-US" sz="1500" b="1" dirty="0">
                <a:solidFill>
                  <a:srgbClr val="5B56D2"/>
                </a:solidFill>
                <a:latin typeface="Montserrat" pitchFamily="2" charset="77"/>
              </a:rPr>
              <a:t>“Warmlines”</a:t>
            </a:r>
          </a:p>
          <a:p>
            <a:pPr marL="180975" indent="-180975">
              <a:spcBef>
                <a:spcPts val="600"/>
              </a:spcBef>
              <a:buFont typeface="Arial" panose="020B0604020202020204" pitchFamily="34" charset="0"/>
              <a:buChar char="•"/>
            </a:pPr>
            <a:r>
              <a:rPr lang="en-US" sz="1500" dirty="0">
                <a:latin typeface="Montserrat" pitchFamily="2" charset="77"/>
              </a:rPr>
              <a:t>Trained peers to listen &amp; give support</a:t>
            </a:r>
          </a:p>
          <a:p>
            <a:pPr marL="180975" indent="-180975">
              <a:buFont typeface="Arial" panose="020B0604020202020204" pitchFamily="34" charset="0"/>
              <a:buChar char="•"/>
            </a:pPr>
            <a:r>
              <a:rPr lang="en-US" sz="1500" dirty="0">
                <a:latin typeface="Montserrat" pitchFamily="2" charset="77"/>
              </a:rPr>
              <a:t>NOT a crisis line, not all are 24/7</a:t>
            </a:r>
          </a:p>
          <a:p>
            <a:pPr marL="180975" indent="-180975">
              <a:buFont typeface="Arial" panose="020B0604020202020204" pitchFamily="34" charset="0"/>
              <a:buChar char="•"/>
            </a:pPr>
            <a:r>
              <a:rPr lang="en-US" sz="1500" dirty="0">
                <a:latin typeface="Montserrat" pitchFamily="2" charset="77"/>
                <a:hlinkClick r:id="rId5"/>
              </a:rPr>
              <a:t>warmline.org/</a:t>
            </a:r>
            <a:r>
              <a:rPr lang="en-US" sz="1500" dirty="0">
                <a:latin typeface="Montserrat" pitchFamily="2" charset="77"/>
              </a:rPr>
              <a:t> has directory of numbers by state</a:t>
            </a:r>
          </a:p>
        </p:txBody>
      </p:sp>
      <p:grpSp>
        <p:nvGrpSpPr>
          <p:cNvPr id="24" name="Group 23">
            <a:extLst>
              <a:ext uri="{FF2B5EF4-FFF2-40B4-BE49-F238E27FC236}">
                <a16:creationId xmlns:a16="http://schemas.microsoft.com/office/drawing/2014/main" id="{BD2F03DE-5164-E241-0F90-479BC78BC9AC}"/>
              </a:ext>
            </a:extLst>
          </p:cNvPr>
          <p:cNvGrpSpPr/>
          <p:nvPr/>
        </p:nvGrpSpPr>
        <p:grpSpPr>
          <a:xfrm>
            <a:off x="5715000" y="951138"/>
            <a:ext cx="3001543" cy="3598715"/>
            <a:chOff x="5991631" y="1022673"/>
            <a:chExt cx="3001543" cy="3598715"/>
          </a:xfrm>
        </p:grpSpPr>
        <p:grpSp>
          <p:nvGrpSpPr>
            <p:cNvPr id="18" name="Group 17">
              <a:extLst>
                <a:ext uri="{FF2B5EF4-FFF2-40B4-BE49-F238E27FC236}">
                  <a16:creationId xmlns:a16="http://schemas.microsoft.com/office/drawing/2014/main" id="{235787F4-1820-E27B-319D-4DD43880DF2E}"/>
                </a:ext>
              </a:extLst>
            </p:cNvPr>
            <p:cNvGrpSpPr/>
            <p:nvPr/>
          </p:nvGrpSpPr>
          <p:grpSpPr>
            <a:xfrm>
              <a:off x="5991631" y="1022673"/>
              <a:ext cx="870928" cy="3598715"/>
              <a:chOff x="5910174" y="594701"/>
              <a:chExt cx="870928" cy="3598715"/>
            </a:xfrm>
          </p:grpSpPr>
          <p:pic>
            <p:nvPicPr>
              <p:cNvPr id="11" name="Picture 10" descr="A logo with a blue and purple gradient&#10;&#10;Description automatically generated">
                <a:extLst>
                  <a:ext uri="{FF2B5EF4-FFF2-40B4-BE49-F238E27FC236}">
                    <a16:creationId xmlns:a16="http://schemas.microsoft.com/office/drawing/2014/main" id="{F099F926-8E8F-F07B-52C4-9F9ABB62B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1952" y="594701"/>
                <a:ext cx="819150" cy="939477"/>
              </a:xfrm>
              <a:prstGeom prst="rect">
                <a:avLst/>
              </a:prstGeom>
            </p:spPr>
          </p:pic>
          <p:pic>
            <p:nvPicPr>
              <p:cNvPr id="13" name="Picture 12" descr="A blue and white box with a keyhole&#10;&#10;Description automatically generated">
                <a:extLst>
                  <a:ext uri="{FF2B5EF4-FFF2-40B4-BE49-F238E27FC236}">
                    <a16:creationId xmlns:a16="http://schemas.microsoft.com/office/drawing/2014/main" id="{C0FA639C-EAEF-B221-3D4A-B2149D7B24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600" y="1652778"/>
                <a:ext cx="819150" cy="867335"/>
              </a:xfrm>
              <a:prstGeom prst="rect">
                <a:avLst/>
              </a:prstGeom>
            </p:spPr>
          </p:pic>
          <p:pic>
            <p:nvPicPr>
              <p:cNvPr id="15" name="Picture 14" descr="A blue square with white text and a red star&#10;&#10;Description automatically generated">
                <a:extLst>
                  <a:ext uri="{FF2B5EF4-FFF2-40B4-BE49-F238E27FC236}">
                    <a16:creationId xmlns:a16="http://schemas.microsoft.com/office/drawing/2014/main" id="{F6C181E1-9146-0A51-4702-542B800389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10174" y="2527618"/>
                <a:ext cx="866369" cy="830437"/>
              </a:xfrm>
              <a:prstGeom prst="rect">
                <a:avLst/>
              </a:prstGeom>
            </p:spPr>
          </p:pic>
          <p:pic>
            <p:nvPicPr>
              <p:cNvPr id="17" name="Picture 16" descr="A green cross on a white background&#10;&#10;Description automatically generated">
                <a:extLst>
                  <a:ext uri="{FF2B5EF4-FFF2-40B4-BE49-F238E27FC236}">
                    <a16:creationId xmlns:a16="http://schemas.microsoft.com/office/drawing/2014/main" id="{D2CC9418-D8F7-5198-8FC4-DE905F4BDE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94247" y="3362978"/>
                <a:ext cx="754560" cy="830438"/>
              </a:xfrm>
              <a:prstGeom prst="rect">
                <a:avLst/>
              </a:prstGeom>
            </p:spPr>
          </p:pic>
        </p:grpSp>
        <p:grpSp>
          <p:nvGrpSpPr>
            <p:cNvPr id="23" name="Group 22">
              <a:extLst>
                <a:ext uri="{FF2B5EF4-FFF2-40B4-BE49-F238E27FC236}">
                  <a16:creationId xmlns:a16="http://schemas.microsoft.com/office/drawing/2014/main" id="{264BA5C1-A61B-C8C5-30B0-0AD9FF188F5E}"/>
                </a:ext>
              </a:extLst>
            </p:cNvPr>
            <p:cNvGrpSpPr/>
            <p:nvPr/>
          </p:nvGrpSpPr>
          <p:grpSpPr>
            <a:xfrm>
              <a:off x="6972222" y="1252575"/>
              <a:ext cx="2020952" cy="3105529"/>
              <a:chOff x="6972222" y="1252575"/>
              <a:chExt cx="2020952" cy="3105529"/>
            </a:xfrm>
          </p:grpSpPr>
          <p:sp>
            <p:nvSpPr>
              <p:cNvPr id="19" name="TextBox 18">
                <a:extLst>
                  <a:ext uri="{FF2B5EF4-FFF2-40B4-BE49-F238E27FC236}">
                    <a16:creationId xmlns:a16="http://schemas.microsoft.com/office/drawing/2014/main" id="{4200AEFC-FD4F-794C-C320-85CA09FF9CDA}"/>
                  </a:ext>
                </a:extLst>
              </p:cNvPr>
              <p:cNvSpPr txBox="1"/>
              <p:nvPr/>
            </p:nvSpPr>
            <p:spPr>
              <a:xfrm>
                <a:off x="7008926" y="1252575"/>
                <a:ext cx="1524000" cy="338554"/>
              </a:xfrm>
              <a:prstGeom prst="rect">
                <a:avLst/>
              </a:prstGeom>
              <a:noFill/>
            </p:spPr>
            <p:txBody>
              <a:bodyPr wrap="square" rtlCol="0">
                <a:spAutoFit/>
              </a:bodyPr>
              <a:lstStyle/>
              <a:p>
                <a:r>
                  <a:rPr lang="en-US" sz="1600" dirty="0">
                    <a:latin typeface="Montserrat" pitchFamily="2" charset="77"/>
                  </a:rPr>
                  <a:t>Calm Harm</a:t>
                </a:r>
              </a:p>
            </p:txBody>
          </p:sp>
          <p:sp>
            <p:nvSpPr>
              <p:cNvPr id="20" name="TextBox 19">
                <a:extLst>
                  <a:ext uri="{FF2B5EF4-FFF2-40B4-BE49-F238E27FC236}">
                    <a16:creationId xmlns:a16="http://schemas.microsoft.com/office/drawing/2014/main" id="{D8F0AF32-F744-CAD8-51C6-926210428F8C}"/>
                  </a:ext>
                </a:extLst>
              </p:cNvPr>
              <p:cNvSpPr txBox="1"/>
              <p:nvPr/>
            </p:nvSpPr>
            <p:spPr>
              <a:xfrm>
                <a:off x="6972222" y="2319375"/>
                <a:ext cx="1524000" cy="338554"/>
              </a:xfrm>
              <a:prstGeom prst="rect">
                <a:avLst/>
              </a:prstGeom>
              <a:noFill/>
            </p:spPr>
            <p:txBody>
              <a:bodyPr wrap="square" rtlCol="0">
                <a:spAutoFit/>
              </a:bodyPr>
              <a:lstStyle/>
              <a:p>
                <a:r>
                  <a:rPr lang="en-US" sz="1600" dirty="0">
                    <a:latin typeface="Montserrat" pitchFamily="2" charset="77"/>
                  </a:rPr>
                  <a:t>Mood Tools</a:t>
                </a:r>
              </a:p>
            </p:txBody>
          </p:sp>
          <p:sp>
            <p:nvSpPr>
              <p:cNvPr id="21" name="TextBox 20">
                <a:extLst>
                  <a:ext uri="{FF2B5EF4-FFF2-40B4-BE49-F238E27FC236}">
                    <a16:creationId xmlns:a16="http://schemas.microsoft.com/office/drawing/2014/main" id="{2DAD218D-A2BA-3CE3-2E47-A0F50B5868CB}"/>
                  </a:ext>
                </a:extLst>
              </p:cNvPr>
              <p:cNvSpPr txBox="1"/>
              <p:nvPr/>
            </p:nvSpPr>
            <p:spPr>
              <a:xfrm>
                <a:off x="6975398" y="3188095"/>
                <a:ext cx="2017776" cy="338554"/>
              </a:xfrm>
              <a:prstGeom prst="rect">
                <a:avLst/>
              </a:prstGeom>
              <a:noFill/>
            </p:spPr>
            <p:txBody>
              <a:bodyPr wrap="square" rtlCol="0">
                <a:spAutoFit/>
              </a:bodyPr>
              <a:lstStyle/>
              <a:p>
                <a:r>
                  <a:rPr lang="en-US" sz="1600" dirty="0">
                    <a:latin typeface="Montserrat" pitchFamily="2" charset="77"/>
                  </a:rPr>
                  <a:t>Virtual Hope Box</a:t>
                </a:r>
              </a:p>
            </p:txBody>
          </p:sp>
          <p:sp>
            <p:nvSpPr>
              <p:cNvPr id="22" name="TextBox 21">
                <a:extLst>
                  <a:ext uri="{FF2B5EF4-FFF2-40B4-BE49-F238E27FC236}">
                    <a16:creationId xmlns:a16="http://schemas.microsoft.com/office/drawing/2014/main" id="{4E027116-C4BA-04C0-7DAD-3CB5ADA7B51A}"/>
                  </a:ext>
                </a:extLst>
              </p:cNvPr>
              <p:cNvSpPr txBox="1"/>
              <p:nvPr/>
            </p:nvSpPr>
            <p:spPr>
              <a:xfrm>
                <a:off x="6996606" y="4019550"/>
                <a:ext cx="1524000" cy="338554"/>
              </a:xfrm>
              <a:prstGeom prst="rect">
                <a:avLst/>
              </a:prstGeom>
              <a:noFill/>
            </p:spPr>
            <p:txBody>
              <a:bodyPr wrap="square" rtlCol="0">
                <a:spAutoFit/>
              </a:bodyPr>
              <a:lstStyle/>
              <a:p>
                <a:r>
                  <a:rPr lang="en-US" sz="1600" dirty="0">
                    <a:latin typeface="Montserrat" pitchFamily="2" charset="77"/>
                  </a:rPr>
                  <a:t>Safety Plan</a:t>
                </a:r>
              </a:p>
            </p:txBody>
          </p:sp>
        </p:grpSp>
      </p:grpSp>
      <p:pic>
        <p:nvPicPr>
          <p:cNvPr id="29" name="Picture 28" descr="A purple and blue ribbon&#10;&#10;Description automatically generated">
            <a:extLst>
              <a:ext uri="{FF2B5EF4-FFF2-40B4-BE49-F238E27FC236}">
                <a16:creationId xmlns:a16="http://schemas.microsoft.com/office/drawing/2014/main" id="{BF6E7434-DE27-0B45-3511-B8BD93E08C4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4000"/>
                    </a14:imgEffect>
                  </a14:imgLayer>
                </a14:imgProps>
              </a:ext>
              <a:ext uri="{28A0092B-C50C-407E-A947-70E740481C1C}">
                <a14:useLocalDpi xmlns:a14="http://schemas.microsoft.com/office/drawing/2010/main" val="0"/>
              </a:ext>
            </a:extLst>
          </a:blip>
          <a:srcRect l="11136" t="7693" r="17069"/>
          <a:stretch/>
        </p:blipFill>
        <p:spPr>
          <a:xfrm>
            <a:off x="62281" y="4248150"/>
            <a:ext cx="471119" cy="605724"/>
          </a:xfrm>
          <a:prstGeom prst="rect">
            <a:avLst/>
          </a:prstGeom>
        </p:spPr>
      </p:pic>
    </p:spTree>
    <p:extLst>
      <p:ext uri="{BB962C8B-B14F-4D97-AF65-F5344CB8AC3E}">
        <p14:creationId xmlns:p14="http://schemas.microsoft.com/office/powerpoint/2010/main" val="41575415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3220A1-AF0E-B462-D68C-9E139AB86E25}"/>
              </a:ext>
            </a:extLst>
          </p:cNvPr>
          <p:cNvSpPr/>
          <p:nvPr/>
        </p:nvSpPr>
        <p:spPr>
          <a:xfrm>
            <a:off x="228600" y="285750"/>
            <a:ext cx="8686800" cy="990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descr="A blue background with hot air balloons&#10;&#10;Description automatically generated">
            <a:extLst>
              <a:ext uri="{FF2B5EF4-FFF2-40B4-BE49-F238E27FC236}">
                <a16:creationId xmlns:a16="http://schemas.microsoft.com/office/drawing/2014/main" id="{41F4E593-7543-0CD4-00E3-756BE922530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74912"/>
          <a:stretch/>
        </p:blipFill>
        <p:spPr>
          <a:xfrm>
            <a:off x="0" y="-1"/>
            <a:ext cx="1754206" cy="4767263"/>
          </a:xfrm>
          <a:prstGeom prst="rect">
            <a:avLst/>
          </a:prstGeom>
          <a:solidFill>
            <a:schemeClr val="accent5">
              <a:lumMod val="75000"/>
            </a:schemeClr>
          </a:solidFill>
        </p:spPr>
      </p:pic>
      <p:sp>
        <p:nvSpPr>
          <p:cNvPr id="14" name="Content Placeholder 2">
            <a:extLst>
              <a:ext uri="{FF2B5EF4-FFF2-40B4-BE49-F238E27FC236}">
                <a16:creationId xmlns:a16="http://schemas.microsoft.com/office/drawing/2014/main" id="{1EFCB013-62AB-9802-F561-D68F28F187BE}"/>
              </a:ext>
            </a:extLst>
          </p:cNvPr>
          <p:cNvSpPr>
            <a:spLocks noGrp="1"/>
          </p:cNvSpPr>
          <p:nvPr>
            <p:ph idx="1"/>
          </p:nvPr>
        </p:nvSpPr>
        <p:spPr>
          <a:xfrm>
            <a:off x="1979492" y="168990"/>
            <a:ext cx="6707308" cy="4917360"/>
          </a:xfrm>
        </p:spPr>
        <p:txBody>
          <a:bodyPr>
            <a:noAutofit/>
          </a:bodyPr>
          <a:lstStyle/>
          <a:p>
            <a:pPr marL="0" indent="0">
              <a:lnSpc>
                <a:spcPct val="90000"/>
              </a:lnSpc>
              <a:spcBef>
                <a:spcPts val="0"/>
              </a:spcBef>
              <a:buNone/>
            </a:pPr>
            <a:r>
              <a:rPr lang="en-US" sz="1400" b="1" dirty="0">
                <a:solidFill>
                  <a:srgbClr val="F56C0C"/>
                </a:solidFill>
              </a:rPr>
              <a:t>PEER EDUCATORS</a:t>
            </a:r>
          </a:p>
          <a:p>
            <a:pPr marL="231775" indent="-231775">
              <a:lnSpc>
                <a:spcPct val="90000"/>
              </a:lnSpc>
              <a:spcBef>
                <a:spcPts val="600"/>
              </a:spcBef>
            </a:pPr>
            <a:r>
              <a:rPr lang="en-US" sz="1200" dirty="0">
                <a:hlinkClick r:id="rId4"/>
              </a:rPr>
              <a:t>https://www.activeminds.org/</a:t>
            </a:r>
            <a:endParaRPr lang="en-US" sz="1200" dirty="0"/>
          </a:p>
          <a:p>
            <a:pPr marL="231775" indent="-231775">
              <a:lnSpc>
                <a:spcPct val="90000"/>
              </a:lnSpc>
              <a:spcBef>
                <a:spcPts val="600"/>
              </a:spcBef>
            </a:pPr>
            <a:r>
              <a:rPr lang="en-US" sz="1200" dirty="0">
                <a:hlinkClick r:id="rId5"/>
              </a:rPr>
              <a:t>https://hopesquad.com/</a:t>
            </a:r>
            <a:endParaRPr lang="en-US" sz="1200" dirty="0"/>
          </a:p>
          <a:p>
            <a:pPr marL="231775" indent="-231775">
              <a:lnSpc>
                <a:spcPct val="90000"/>
              </a:lnSpc>
              <a:spcBef>
                <a:spcPts val="600"/>
              </a:spcBef>
            </a:pPr>
            <a:r>
              <a:rPr lang="en-US" sz="1200" dirty="0">
                <a:hlinkClick r:id="rId6"/>
              </a:rPr>
              <a:t>https://mhanational.org/tools-2-thrive</a:t>
            </a:r>
            <a:endParaRPr lang="en-US" sz="1200" dirty="0"/>
          </a:p>
          <a:p>
            <a:pPr marL="231775" indent="-231775">
              <a:lnSpc>
                <a:spcPct val="90000"/>
              </a:lnSpc>
              <a:spcBef>
                <a:spcPts val="600"/>
              </a:spcBef>
            </a:pPr>
            <a:r>
              <a:rPr lang="en-US" sz="1200" i="0" dirty="0">
                <a:solidFill>
                  <a:schemeClr val="tx1"/>
                </a:solidFill>
                <a:effectLst/>
              </a:rPr>
              <a:t>Aguilar, T., Espelage, D. L., Valido, A., Woolweaver, A. B., Drescher, A., Plyler, V., ... &amp; LoMurray, S. (2023). Lessons learned from implementing Sources of Strength: A qualitative examination of a peer-led suicide prevention program. </a:t>
            </a:r>
            <a:r>
              <a:rPr lang="en-US" sz="1200" i="1" dirty="0">
                <a:solidFill>
                  <a:schemeClr val="tx1"/>
                </a:solidFill>
                <a:effectLst/>
              </a:rPr>
              <a:t>School Mental Health</a:t>
            </a:r>
            <a:r>
              <a:rPr lang="en-US" sz="1200" i="0" dirty="0">
                <a:solidFill>
                  <a:schemeClr val="tx1"/>
                </a:solidFill>
                <a:effectLst/>
              </a:rPr>
              <a:t>, 1-14. doi: </a:t>
            </a:r>
            <a:r>
              <a:rPr lang="en-US" sz="1200" b="0" i="0" dirty="0">
                <a:solidFill>
                  <a:srgbClr val="333333"/>
                </a:solidFill>
                <a:effectLst/>
                <a:hlinkClick r:id="rId7"/>
              </a:rPr>
              <a:t>10.1007/s12310-023-09587-w</a:t>
            </a:r>
            <a:endParaRPr lang="en-US" sz="1200" i="0" dirty="0">
              <a:solidFill>
                <a:schemeClr val="tx1"/>
              </a:solidFill>
              <a:effectLst/>
            </a:endParaRPr>
          </a:p>
          <a:p>
            <a:pPr marL="231775" indent="-231775">
              <a:lnSpc>
                <a:spcPct val="90000"/>
              </a:lnSpc>
              <a:spcBef>
                <a:spcPts val="600"/>
              </a:spcBef>
            </a:pPr>
            <a:r>
              <a:rPr lang="en-US" sz="1200" dirty="0">
                <a:solidFill>
                  <a:schemeClr val="tx1"/>
                </a:solidFill>
              </a:rPr>
              <a:t>Dodd, S., Widnall, E., Russell, A. E., Simmonds, R., Limmer, M., &amp; Kidger, J. (2022). School-based peer education interventions to improve health: a global systematic review of effectiveness. BMC Public Health 22, 2247. doi: </a:t>
            </a:r>
            <a:r>
              <a:rPr lang="en-US" sz="1200" b="0" i="0" dirty="0">
                <a:solidFill>
                  <a:srgbClr val="333333"/>
                </a:solidFill>
                <a:effectLst/>
                <a:hlinkClick r:id="rId8"/>
              </a:rPr>
              <a:t>10.1186/s12889-022-14688-3</a:t>
            </a:r>
            <a:endParaRPr lang="en-US" sz="1200" dirty="0">
              <a:solidFill>
                <a:schemeClr val="tx1"/>
              </a:solidFill>
            </a:endParaRPr>
          </a:p>
          <a:p>
            <a:pPr marL="0" indent="0">
              <a:lnSpc>
                <a:spcPct val="90000"/>
              </a:lnSpc>
              <a:spcBef>
                <a:spcPts val="1000"/>
              </a:spcBef>
              <a:buNone/>
            </a:pPr>
            <a:r>
              <a:rPr lang="en-US" sz="1400" b="1" dirty="0">
                <a:solidFill>
                  <a:srgbClr val="F56C0C"/>
                </a:solidFill>
              </a:rPr>
              <a:t>WORDS MATTER</a:t>
            </a:r>
          </a:p>
          <a:p>
            <a:pPr marL="231775" indent="-231775">
              <a:lnSpc>
                <a:spcPct val="90000"/>
              </a:lnSpc>
              <a:spcBef>
                <a:spcPts val="500"/>
              </a:spcBef>
            </a:pPr>
            <a:r>
              <a:rPr lang="en-US" sz="1200" dirty="0">
                <a:solidFill>
                  <a:schemeClr val="tx1"/>
                </a:solidFill>
              </a:rPr>
              <a:t>Centre for Addiction and Mental Health. Words Matter.  </a:t>
            </a:r>
            <a:r>
              <a:rPr lang="en-US" sz="1200" dirty="0">
                <a:hlinkClick r:id="rId9"/>
              </a:rPr>
              <a:t>https://www.camh.ca/en/today-campaign/help-and-resources/words-matter</a:t>
            </a:r>
            <a:endParaRPr lang="en-US" sz="1200" dirty="0"/>
          </a:p>
          <a:p>
            <a:pPr marL="0" indent="0">
              <a:lnSpc>
                <a:spcPct val="90000"/>
              </a:lnSpc>
              <a:spcBef>
                <a:spcPts val="1000"/>
              </a:spcBef>
              <a:buNone/>
            </a:pPr>
            <a:r>
              <a:rPr lang="en-US" sz="1400" b="1" dirty="0">
                <a:solidFill>
                  <a:srgbClr val="F56C0C"/>
                </a:solidFill>
              </a:rPr>
              <a:t>SUICIDE STATISTICS</a:t>
            </a:r>
          </a:p>
          <a:p>
            <a:pPr marL="231775" indent="-231775">
              <a:lnSpc>
                <a:spcPct val="90000"/>
              </a:lnSpc>
              <a:spcBef>
                <a:spcPts val="500"/>
              </a:spcBef>
            </a:pPr>
            <a:r>
              <a:rPr lang="en-US" sz="1200" dirty="0">
                <a:solidFill>
                  <a:schemeClr val="tx1"/>
                </a:solidFill>
              </a:rPr>
              <a:t>Center for Disease Control and Prevention. </a:t>
            </a:r>
            <a:r>
              <a:rPr lang="en-US" sz="1200" i="1" dirty="0">
                <a:solidFill>
                  <a:schemeClr val="tx1"/>
                </a:solidFill>
              </a:rPr>
              <a:t>Youth Risk Behavior Survey Data Summary &amp; Trends Report: 2011-2021</a:t>
            </a:r>
            <a:r>
              <a:rPr lang="en-US" sz="1200" dirty="0">
                <a:solidFill>
                  <a:schemeClr val="tx1"/>
                </a:solidFill>
              </a:rPr>
              <a:t>. </a:t>
            </a:r>
            <a:r>
              <a:rPr lang="en-US" sz="1200" dirty="0">
                <a:solidFill>
                  <a:schemeClr val="tx1"/>
                </a:solidFill>
                <a:hlinkClick r:id="rId10"/>
              </a:rPr>
              <a:t>https://www.cdc.gov/healthyyouth/data/yrbs/yrbs_data_summary_and_trends.htm</a:t>
            </a:r>
            <a:endParaRPr lang="en-US" sz="1200" dirty="0">
              <a:solidFill>
                <a:schemeClr val="tx1"/>
              </a:solidFill>
            </a:endParaRPr>
          </a:p>
          <a:p>
            <a:pPr marL="231775" indent="-231775">
              <a:lnSpc>
                <a:spcPct val="90000"/>
              </a:lnSpc>
              <a:spcBef>
                <a:spcPts val="1000"/>
              </a:spcBef>
            </a:pPr>
            <a:r>
              <a:rPr lang="en-US" sz="1200" dirty="0">
                <a:solidFill>
                  <a:schemeClr val="tx1"/>
                </a:solidFill>
              </a:rPr>
              <a:t>Center for Disease Control and Prevention. Disparities in Suicide. Retrieved on August 16, 2023, from</a:t>
            </a:r>
          </a:p>
          <a:p>
            <a:pPr marL="231775" indent="0">
              <a:lnSpc>
                <a:spcPct val="90000"/>
              </a:lnSpc>
              <a:spcBef>
                <a:spcPts val="0"/>
              </a:spcBef>
              <a:spcAft>
                <a:spcPts val="600"/>
              </a:spcAft>
              <a:buNone/>
            </a:pPr>
            <a:r>
              <a:rPr lang="en-US" sz="1200" dirty="0">
                <a:hlinkClick r:id="rId11"/>
              </a:rPr>
              <a:t>https://www.cdc.gov/suicide/facts/disparities-in-suicide.html</a:t>
            </a:r>
            <a:endParaRPr lang="en-US" sz="1200" dirty="0"/>
          </a:p>
          <a:p>
            <a:pPr marL="231775" indent="-231775"/>
            <a:r>
              <a:rPr lang="en-US" sz="1200" b="0" i="0" dirty="0">
                <a:solidFill>
                  <a:srgbClr val="000000"/>
                </a:solidFill>
                <a:effectLst/>
              </a:rPr>
              <a:t>Stone, D. M., Mack, K. A., &amp; Qualters,  J. (2023). </a:t>
            </a:r>
            <a:r>
              <a:rPr lang="en-US" sz="1200" b="0" dirty="0">
                <a:solidFill>
                  <a:srgbClr val="000000"/>
                </a:solidFill>
                <a:effectLst/>
              </a:rPr>
              <a:t>Notes from the Field: </a:t>
            </a:r>
            <a:r>
              <a:rPr lang="en-US" sz="1200" b="0" i="0" dirty="0">
                <a:solidFill>
                  <a:srgbClr val="000000"/>
                </a:solidFill>
                <a:effectLst/>
              </a:rPr>
              <a:t>Recent Changes in Suicide Rates, by Race and Ethnicity and Age Group — United States, 2021. </a:t>
            </a:r>
            <a:r>
              <a:rPr lang="en-US" sz="1200" b="0" i="1" dirty="0">
                <a:solidFill>
                  <a:srgbClr val="000000"/>
                </a:solidFill>
                <a:effectLst/>
              </a:rPr>
              <a:t>Morbidity and Mortality Weekly Report, 72</a:t>
            </a:r>
            <a:r>
              <a:rPr lang="en-US" sz="1200" b="0" i="0" dirty="0">
                <a:solidFill>
                  <a:srgbClr val="000000"/>
                </a:solidFill>
                <a:effectLst/>
              </a:rPr>
              <a:t>, 160–162. doi: </a:t>
            </a:r>
            <a:r>
              <a:rPr lang="en-US" sz="1200" b="0" i="0" u="sng" dirty="0">
                <a:solidFill>
                  <a:srgbClr val="075290"/>
                </a:solidFill>
                <a:effectLst/>
                <a:hlinkClick r:id="rId12"/>
              </a:rPr>
              <a:t>10.15585/mmwr.mm7206a4</a:t>
            </a:r>
            <a:endParaRPr lang="en-US" sz="1200" dirty="0">
              <a:solidFill>
                <a:schemeClr val="tx1"/>
              </a:solidFill>
            </a:endParaRPr>
          </a:p>
        </p:txBody>
      </p:sp>
      <p:sp>
        <p:nvSpPr>
          <p:cNvPr id="15" name="Date Placeholder 14">
            <a:extLst>
              <a:ext uri="{FF2B5EF4-FFF2-40B4-BE49-F238E27FC236}">
                <a16:creationId xmlns:a16="http://schemas.microsoft.com/office/drawing/2014/main" id="{929DF979-AEE7-7C86-48D2-4B2C65BE8B24}"/>
              </a:ext>
            </a:extLst>
          </p:cNvPr>
          <p:cNvSpPr>
            <a:spLocks noGrp="1"/>
          </p:cNvSpPr>
          <p:nvPr>
            <p:ph type="dt" sz="half" idx="10"/>
          </p:nvPr>
        </p:nvSpPr>
        <p:spPr>
          <a:xfrm>
            <a:off x="125046" y="4779169"/>
            <a:ext cx="2133600"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rPr>
              <a:t>August 2023</a:t>
            </a:r>
          </a:p>
        </p:txBody>
      </p:sp>
      <p:sp>
        <p:nvSpPr>
          <p:cNvPr id="17" name="Slide Number Placeholder 16">
            <a:extLst>
              <a:ext uri="{FF2B5EF4-FFF2-40B4-BE49-F238E27FC236}">
                <a16:creationId xmlns:a16="http://schemas.microsoft.com/office/drawing/2014/main" id="{19408B1F-DA01-0700-C6B9-DFBEEF885AC5}"/>
              </a:ext>
            </a:extLst>
          </p:cNvPr>
          <p:cNvSpPr>
            <a:spLocks noGrp="1"/>
          </p:cNvSpPr>
          <p:nvPr>
            <p:ph type="sldNum" sz="quarter" idx="12"/>
          </p:nvPr>
        </p:nvSpPr>
        <p:spPr>
          <a:xfrm>
            <a:off x="6667500" y="4789804"/>
            <a:ext cx="21336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E5A671-CE41-4363-A714-D97DE2A6566F}" type="slidenum">
              <a:rPr kumimoji="0" lang="en-US"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48B3222C-672D-13DC-BF94-FBFA2B68BE5B}"/>
              </a:ext>
            </a:extLst>
          </p:cNvPr>
          <p:cNvSpPr txBox="1"/>
          <p:nvPr/>
        </p:nvSpPr>
        <p:spPr>
          <a:xfrm rot="16200000">
            <a:off x="-902621" y="1492352"/>
            <a:ext cx="3542602" cy="1089529"/>
          </a:xfrm>
          <a:prstGeom prst="rect">
            <a:avLst/>
          </a:prstGeom>
          <a:noFill/>
        </p:spPr>
        <p:txBody>
          <a:bodyPr wrap="square" rtlCol="0">
            <a:spAutoFit/>
          </a:bodyPr>
          <a:lstStyle/>
          <a:p>
            <a:pPr algn="ctr">
              <a:lnSpc>
                <a:spcPct val="90000"/>
              </a:lnSpc>
            </a:pPr>
            <a:r>
              <a:rPr lang="en-US" sz="3600" dirty="0">
                <a:solidFill>
                  <a:schemeClr val="bg1"/>
                </a:solidFill>
                <a:latin typeface="Montserrat" pitchFamily="2" charset="77"/>
              </a:rPr>
              <a:t>Selected References</a:t>
            </a:r>
          </a:p>
        </p:txBody>
      </p:sp>
    </p:spTree>
    <p:extLst>
      <p:ext uri="{BB962C8B-B14F-4D97-AF65-F5344CB8AC3E}">
        <p14:creationId xmlns:p14="http://schemas.microsoft.com/office/powerpoint/2010/main" val="2296353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1" name="Rectangle 1058">
            <a:extLst>
              <a:ext uri="{FF2B5EF4-FFF2-40B4-BE49-F238E27FC236}">
                <a16:creationId xmlns:a16="http://schemas.microsoft.com/office/drawing/2014/main" id="{B99E4D29-5F08-447A-A2A3-AB222BB49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7A9BDA62-5899-FCDD-0276-F4D3152409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67" r="-2" b="8123"/>
          <a:stretch/>
        </p:blipFill>
        <p:spPr bwMode="auto">
          <a:xfrm>
            <a:off x="143313" y="128786"/>
            <a:ext cx="5859289" cy="2793316"/>
          </a:xfrm>
          <a:prstGeom prst="rect">
            <a:avLst/>
          </a:prstGeom>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9D512593-7FAA-2EB4-0D44-6B029FBE80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70" r="2" b="37738"/>
          <a:stretch/>
        </p:blipFill>
        <p:spPr bwMode="auto">
          <a:xfrm>
            <a:off x="6146999" y="126940"/>
            <a:ext cx="2870033" cy="1549621"/>
          </a:xfrm>
          <a:prstGeom prst="rect">
            <a:avLst/>
          </a:prstGeom>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F7093F7C-FFDD-A809-DB80-73984A43AF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640" r="4" b="16466"/>
          <a:stretch/>
        </p:blipFill>
        <p:spPr bwMode="auto">
          <a:xfrm>
            <a:off x="247736" y="2952750"/>
            <a:ext cx="2856520" cy="1968073"/>
          </a:xfrm>
          <a:prstGeom prst="rect">
            <a:avLst/>
          </a:prstGeom>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C502D71-D658-2F3F-311F-F8D2B710A8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206" b="17493"/>
          <a:stretch/>
        </p:blipFill>
        <p:spPr bwMode="auto">
          <a:xfrm>
            <a:off x="3139219" y="2980112"/>
            <a:ext cx="2860637" cy="1953838"/>
          </a:xfrm>
          <a:prstGeom prst="rect">
            <a:avLst/>
          </a:prstGeom>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E96D6AF1-CFCE-5D57-5C7B-B89D7687DED4}"/>
              </a:ext>
            </a:extLst>
          </p:cNvPr>
          <p:cNvPicPr>
            <a:picLocks noChangeArrowheads="1"/>
          </p:cNvPicPr>
          <p:nvPr/>
        </p:nvPicPr>
        <p:blipFill rotWithShape="1">
          <a:blip r:embed="rId7">
            <a:extLst>
              <a:ext uri="{28A0092B-C50C-407E-A947-70E740481C1C}">
                <a14:useLocalDpi xmlns:a14="http://schemas.microsoft.com/office/drawing/2010/main" val="0"/>
              </a:ext>
            </a:extLst>
          </a:blip>
          <a:srcRect l="3500"/>
          <a:stretch/>
        </p:blipFill>
        <p:spPr bwMode="auto">
          <a:xfrm>
            <a:off x="6134581" y="1766144"/>
            <a:ext cx="2870033" cy="1554222"/>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descr="Social Shareables | AFSP">
            <a:extLst>
              <a:ext uri="{FF2B5EF4-FFF2-40B4-BE49-F238E27FC236}">
                <a16:creationId xmlns:a16="http://schemas.microsoft.com/office/drawing/2014/main" id="{8C6C3A4D-D035-AF4E-2AC0-32F7BC34DAB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9747" r="2" b="26241"/>
          <a:stretch/>
        </p:blipFill>
        <p:spPr bwMode="auto">
          <a:xfrm>
            <a:off x="6145495" y="3409950"/>
            <a:ext cx="2870033" cy="1550181"/>
          </a:xfrm>
          <a:prstGeom prst="rect">
            <a:avLst/>
          </a:prstGeom>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67CF40C1-2049-ED04-9E39-2AA29CB602BA}"/>
              </a:ext>
            </a:extLst>
          </p:cNvPr>
          <p:cNvSpPr>
            <a:spLocks noGrp="1"/>
          </p:cNvSpPr>
          <p:nvPr>
            <p:ph type="sldNum" sz="quarter" idx="12"/>
          </p:nvPr>
        </p:nvSpPr>
        <p:spPr>
          <a:xfrm>
            <a:off x="6947968" y="4869655"/>
            <a:ext cx="2057400" cy="273844"/>
          </a:xfrm>
        </p:spPr>
        <p:txBody>
          <a:bodyPr vert="horz" lIns="91440" tIns="45720" rIns="91440" bIns="45720" rtlCol="0" anchor="ctr">
            <a:normAutofit/>
          </a:bodyPr>
          <a:lstStyle/>
          <a:p>
            <a:pPr>
              <a:lnSpc>
                <a:spcPct val="90000"/>
              </a:lnSpc>
              <a:spcAft>
                <a:spcPts val="600"/>
              </a:spcAft>
            </a:pPr>
            <a:fld id="{4E80827C-5B5F-7B4D-92B2-0BDEBFCC4BCD}" type="slidenum">
              <a:rPr lang="en-US" altLang="en-US" sz="1200">
                <a:solidFill>
                  <a:schemeClr val="bg2"/>
                </a:solidFill>
              </a:rPr>
              <a:pPr>
                <a:lnSpc>
                  <a:spcPct val="90000"/>
                </a:lnSpc>
                <a:spcAft>
                  <a:spcPts val="600"/>
                </a:spcAft>
              </a:pPr>
              <a:t>66</a:t>
            </a:fld>
            <a:endParaRPr lang="en-US" altLang="en-US" sz="1200" dirty="0">
              <a:solidFill>
                <a:schemeClr val="bg2"/>
              </a:solidFill>
            </a:endParaRPr>
          </a:p>
        </p:txBody>
      </p:sp>
      <p:sp>
        <p:nvSpPr>
          <p:cNvPr id="2" name="Date Placeholder 1">
            <a:extLst>
              <a:ext uri="{FF2B5EF4-FFF2-40B4-BE49-F238E27FC236}">
                <a16:creationId xmlns:a16="http://schemas.microsoft.com/office/drawing/2014/main" id="{75FB14D8-6573-8BA2-5FDC-FCAA98B52EE8}"/>
              </a:ext>
            </a:extLst>
          </p:cNvPr>
          <p:cNvSpPr>
            <a:spLocks noGrp="1"/>
          </p:cNvSpPr>
          <p:nvPr>
            <p:ph type="dt" sz="half" idx="10"/>
          </p:nvPr>
        </p:nvSpPr>
        <p:spPr>
          <a:xfrm>
            <a:off x="76200" y="4805362"/>
            <a:ext cx="2133600" cy="357188"/>
          </a:xfrm>
        </p:spPr>
        <p:txBody>
          <a:bodyPr/>
          <a:lstStyle/>
          <a:p>
            <a:r>
              <a:rPr lang="en-US" altLang="en-US" dirty="0"/>
              <a:t>August 2023</a:t>
            </a:r>
            <a:endParaRPr lang="es-ES" altLang="en-US" dirty="0"/>
          </a:p>
        </p:txBody>
      </p:sp>
    </p:spTree>
    <p:extLst>
      <p:ext uri="{BB962C8B-B14F-4D97-AF65-F5344CB8AC3E}">
        <p14:creationId xmlns:p14="http://schemas.microsoft.com/office/powerpoint/2010/main" val="41291793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14" name="Rectangle 166">
            <a:extLst>
              <a:ext uri="{FF2B5EF4-FFF2-40B4-BE49-F238E27FC236}">
                <a16:creationId xmlns:a16="http://schemas.microsoft.com/office/drawing/2014/main" id="{DEE09185-0090-749F-541A-97669C826DB7}"/>
              </a:ext>
            </a:extLst>
          </p:cNvPr>
          <p:cNvSpPr>
            <a:spLocks noGrp="1" noChangeArrowheads="1"/>
          </p:cNvSpPr>
          <p:nvPr>
            <p:ph type="subTitle" idx="1"/>
          </p:nvPr>
        </p:nvSpPr>
        <p:spPr>
          <a:xfrm>
            <a:off x="838201" y="4260651"/>
            <a:ext cx="5029200" cy="432197"/>
          </a:xfrm>
        </p:spPr>
        <p:txBody>
          <a:bodyPr/>
          <a:lstStyle/>
          <a:p>
            <a:pPr>
              <a:lnSpc>
                <a:spcPct val="90000"/>
              </a:lnSpc>
            </a:pPr>
            <a:r>
              <a:rPr lang="es-ES" altLang="en-US" sz="2400" dirty="0">
                <a:solidFill>
                  <a:schemeClr val="accent6">
                    <a:lumMod val="60000"/>
                    <a:lumOff val="40000"/>
                  </a:schemeClr>
                </a:solidFill>
                <a:latin typeface="Montserrat" pitchFamily="2" charset="77"/>
              </a:rPr>
              <a:t>Thank you for your attention.</a:t>
            </a:r>
          </a:p>
        </p:txBody>
      </p:sp>
      <p:sp>
        <p:nvSpPr>
          <p:cNvPr id="2" name="Rectangle 1">
            <a:extLst>
              <a:ext uri="{FF2B5EF4-FFF2-40B4-BE49-F238E27FC236}">
                <a16:creationId xmlns:a16="http://schemas.microsoft.com/office/drawing/2014/main" id="{92884FC1-49EE-3E68-BF86-22855C9A5272}"/>
              </a:ext>
            </a:extLst>
          </p:cNvPr>
          <p:cNvSpPr/>
          <p:nvPr/>
        </p:nvSpPr>
        <p:spPr>
          <a:xfrm>
            <a:off x="8503920" y="5010150"/>
            <a:ext cx="640080" cy="1188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urple and blue ribbon&#10;&#10;Description automatically generated">
            <a:extLst>
              <a:ext uri="{FF2B5EF4-FFF2-40B4-BE49-F238E27FC236}">
                <a16:creationId xmlns:a16="http://schemas.microsoft.com/office/drawing/2014/main" id="{BA143EC3-05F4-CA0A-137C-B0F2E91BA7B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
                    </a14:imgEffect>
                  </a14:imgLayer>
                </a14:imgProps>
              </a:ext>
              <a:ext uri="{28A0092B-C50C-407E-A947-70E740481C1C}">
                <a14:useLocalDpi xmlns:a14="http://schemas.microsoft.com/office/drawing/2010/main" val="0"/>
              </a:ext>
            </a:extLst>
          </a:blip>
          <a:srcRect l="11136" t="7693" r="17069"/>
          <a:stretch/>
        </p:blipFill>
        <p:spPr>
          <a:xfrm>
            <a:off x="211666" y="4171950"/>
            <a:ext cx="474133" cy="609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8FBC8-B1E9-B6EE-95C0-4E656E75F4B2}"/>
              </a:ext>
            </a:extLst>
          </p:cNvPr>
          <p:cNvSpPr>
            <a:spLocks noGrp="1"/>
          </p:cNvSpPr>
          <p:nvPr>
            <p:ph type="title"/>
          </p:nvPr>
        </p:nvSpPr>
        <p:spPr>
          <a:xfrm>
            <a:off x="2570212" y="330994"/>
            <a:ext cx="6217920" cy="618107"/>
          </a:xfrm>
          <a:prstGeom prst="roundRect">
            <a:avLst/>
          </a:prstGeom>
          <a:solidFill>
            <a:srgbClr val="00B0F0">
              <a:alpha val="80000"/>
            </a:srgbClr>
          </a:solidFill>
          <a:ln>
            <a:solidFill>
              <a:schemeClr val="accent5">
                <a:lumMod val="60000"/>
                <a:lumOff val="40000"/>
              </a:schemeClr>
            </a:solidFill>
          </a:ln>
        </p:spPr>
        <p:txBody>
          <a:bodyPr>
            <a:noAutofit/>
          </a:bodyPr>
          <a:lstStyle/>
          <a:p>
            <a:pPr algn="ctr"/>
            <a:r>
              <a:rPr lang="en-US" sz="3000" dirty="0">
                <a:solidFill>
                  <a:schemeClr val="bg1"/>
                </a:solidFill>
                <a:latin typeface="Montserrat" pitchFamily="2" charset="77"/>
              </a:rPr>
              <a:t>Answer</a:t>
            </a:r>
          </a:p>
        </p:txBody>
      </p:sp>
      <p:sp>
        <p:nvSpPr>
          <p:cNvPr id="6" name="Rounded Rectangle 5">
            <a:extLst>
              <a:ext uri="{FF2B5EF4-FFF2-40B4-BE49-F238E27FC236}">
                <a16:creationId xmlns:a16="http://schemas.microsoft.com/office/drawing/2014/main" id="{34FC423C-066E-2618-418D-5F68A1529080}"/>
              </a:ext>
            </a:extLst>
          </p:cNvPr>
          <p:cNvSpPr/>
          <p:nvPr/>
        </p:nvSpPr>
        <p:spPr>
          <a:xfrm>
            <a:off x="2570212" y="1123950"/>
            <a:ext cx="6217920" cy="3688556"/>
          </a:xfrm>
          <a:prstGeom prst="roundRect">
            <a:avLst/>
          </a:prstGeom>
          <a:solidFill>
            <a:srgbClr val="FFF9AE">
              <a:alpha val="80000"/>
            </a:srgb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100" i="0" u="none" strike="noStrike" kern="1200" cap="none" spc="0" normalizeH="0" baseline="0" noProof="0" dirty="0">
                <a:ln>
                  <a:noFill/>
                </a:ln>
                <a:solidFill>
                  <a:schemeClr val="tx1"/>
                </a:solidFill>
                <a:effectLst/>
                <a:uLnTx/>
                <a:uFillTx/>
                <a:latin typeface="Montserrat" pitchFamily="2" charset="77"/>
              </a:rPr>
              <a:t>A peer is someone of </a:t>
            </a:r>
            <a:r>
              <a:rPr kumimoji="0" lang="en-US" sz="2100" b="1" i="0" u="none" strike="noStrike" kern="1200" cap="none" spc="0" normalizeH="0" baseline="0" noProof="0" dirty="0">
                <a:ln>
                  <a:noFill/>
                </a:ln>
                <a:solidFill>
                  <a:srgbClr val="0070C0"/>
                </a:solidFill>
                <a:effectLst/>
                <a:uLnTx/>
                <a:uFillTx/>
                <a:latin typeface="Montserrat" pitchFamily="2" charset="77"/>
              </a:rPr>
              <a:t>equal standing </a:t>
            </a:r>
            <a:r>
              <a:rPr kumimoji="0" lang="en-US" sz="2100" i="0" u="none" strike="noStrike" kern="1200" cap="none" spc="0" normalizeH="0" baseline="0" noProof="0" dirty="0">
                <a:ln>
                  <a:noFill/>
                </a:ln>
                <a:solidFill>
                  <a:schemeClr val="tx1"/>
                </a:solidFill>
                <a:effectLst/>
                <a:uLnTx/>
                <a:uFillTx/>
                <a:latin typeface="Montserrat" pitchFamily="2" charset="77"/>
              </a:rPr>
              <a:t>with you in a group.  They are </a:t>
            </a:r>
            <a:r>
              <a:rPr kumimoji="0" lang="en-US" sz="2100" b="1" i="0" u="none" strike="noStrike" kern="1200" cap="none" spc="0" normalizeH="0" baseline="0" noProof="0" dirty="0">
                <a:ln>
                  <a:noFill/>
                </a:ln>
                <a:solidFill>
                  <a:srgbClr val="0070C0"/>
                </a:solidFill>
                <a:effectLst/>
                <a:uLnTx/>
                <a:uFillTx/>
                <a:latin typeface="Montserrat" pitchFamily="2" charset="77"/>
              </a:rPr>
              <a:t>accessible</a:t>
            </a:r>
            <a:r>
              <a:rPr kumimoji="0" lang="en-US" sz="2100" i="0" u="none" strike="noStrike" kern="1200" cap="none" spc="0" normalizeH="0" baseline="0" noProof="0" dirty="0">
                <a:ln>
                  <a:noFill/>
                </a:ln>
                <a:solidFill>
                  <a:schemeClr val="tx2"/>
                </a:solidFill>
                <a:effectLst/>
                <a:uLnTx/>
                <a:uFillTx/>
                <a:latin typeface="Montserrat" pitchFamily="2" charset="77"/>
              </a:rPr>
              <a:t> </a:t>
            </a:r>
            <a:r>
              <a:rPr kumimoji="0" lang="en-US" sz="2100" i="0" u="none" strike="noStrike" kern="1200" cap="none" spc="0" normalizeH="0" baseline="0" noProof="0" dirty="0">
                <a:ln>
                  <a:noFill/>
                </a:ln>
                <a:solidFill>
                  <a:schemeClr val="tx1"/>
                </a:solidFill>
                <a:effectLst/>
                <a:uLnTx/>
                <a:uFillTx/>
                <a:latin typeface="Montserrat" pitchFamily="2" charset="77"/>
              </a:rPr>
              <a:t>and </a:t>
            </a:r>
            <a:r>
              <a:rPr kumimoji="0" lang="en-US" sz="2100" b="1" i="0" u="none" strike="noStrike" kern="1200" cap="none" spc="0" normalizeH="0" baseline="0" noProof="0" dirty="0">
                <a:ln>
                  <a:noFill/>
                </a:ln>
                <a:solidFill>
                  <a:srgbClr val="0070C0"/>
                </a:solidFill>
                <a:effectLst/>
                <a:uLnTx/>
                <a:uFillTx/>
                <a:latin typeface="Montserrat" pitchFamily="2" charset="77"/>
              </a:rPr>
              <a:t>share an ability to influence each other</a:t>
            </a:r>
            <a:r>
              <a:rPr kumimoji="0" lang="en-US" sz="2100" i="0" u="none" strike="noStrike" kern="1200" cap="none" spc="0" normalizeH="0" baseline="0" noProof="0" dirty="0">
                <a:ln>
                  <a:noFill/>
                </a:ln>
                <a:solidFill>
                  <a:schemeClr val="tx1"/>
                </a:solidFill>
                <a:effectLst/>
                <a:uLnTx/>
                <a:uFillTx/>
                <a:latin typeface="Montserrat" pitchFamily="2" charset="77"/>
              </a:rPr>
              <a:t>.</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100" i="0" u="none" strike="noStrike" kern="1200" cap="none" spc="0" normalizeH="0" baseline="0" noProof="0" dirty="0">
              <a:ln>
                <a:noFill/>
              </a:ln>
              <a:solidFill>
                <a:schemeClr val="tx1"/>
              </a:solidFill>
              <a:effectLst/>
              <a:uLnTx/>
              <a:uFillTx/>
              <a:latin typeface="Montserrat" pitchFamily="2" charset="77"/>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100" i="0" u="none" strike="noStrike" kern="1200" cap="none" spc="0" normalizeH="0" baseline="0" noProof="0" dirty="0">
                <a:ln>
                  <a:noFill/>
                </a:ln>
                <a:solidFill>
                  <a:schemeClr val="tx1"/>
                </a:solidFill>
                <a:effectLst/>
                <a:uLnTx/>
                <a:uFillTx/>
                <a:latin typeface="Montserrat" pitchFamily="2" charset="77"/>
              </a:rPr>
              <a:t>A peer educator provides </a:t>
            </a:r>
            <a:r>
              <a:rPr kumimoji="0" lang="en-US" sz="2100" b="1" i="0" u="none" strike="noStrike" kern="1200" cap="none" spc="0" normalizeH="0" baseline="0" noProof="0" dirty="0">
                <a:ln>
                  <a:noFill/>
                </a:ln>
                <a:solidFill>
                  <a:srgbClr val="7030A0"/>
                </a:solidFill>
                <a:effectLst/>
                <a:uLnTx/>
                <a:uFillTx/>
                <a:latin typeface="Montserrat" pitchFamily="2" charset="77"/>
              </a:rPr>
              <a:t>information and education</a:t>
            </a:r>
            <a:r>
              <a:rPr kumimoji="0" lang="en-US" sz="2100" i="0" u="none" strike="noStrike" kern="1200" cap="none" spc="0" normalizeH="0" baseline="0" noProof="0" dirty="0">
                <a:ln>
                  <a:noFill/>
                </a:ln>
                <a:solidFill>
                  <a:schemeClr val="tx1"/>
                </a:solidFill>
                <a:effectLst/>
                <a:uLnTx/>
                <a:uFillTx/>
                <a:latin typeface="Montserrat" pitchFamily="2" charset="77"/>
              </a:rPr>
              <a:t> on various topics through </a:t>
            </a:r>
            <a:r>
              <a:rPr kumimoji="0" lang="en-US" sz="2100" b="1" i="0" u="none" strike="noStrike" kern="1200" cap="none" spc="0" normalizeH="0" baseline="0" noProof="0" dirty="0">
                <a:ln>
                  <a:noFill/>
                </a:ln>
                <a:solidFill>
                  <a:srgbClr val="7030A0"/>
                </a:solidFill>
                <a:effectLst/>
                <a:uLnTx/>
                <a:uFillTx/>
                <a:latin typeface="Montserrat" pitchFamily="2" charset="77"/>
              </a:rPr>
              <a:t>interactive programming</a:t>
            </a:r>
            <a:r>
              <a:rPr kumimoji="0" lang="en-US" sz="2100" i="0" u="none" strike="noStrike" kern="1200" cap="none" spc="0" normalizeH="0" baseline="0" noProof="0" dirty="0">
                <a:ln>
                  <a:noFill/>
                </a:ln>
                <a:solidFill>
                  <a:schemeClr val="tx1"/>
                </a:solidFill>
                <a:effectLst/>
                <a:uLnTx/>
                <a:uFillTx/>
                <a:latin typeface="Montserrat" pitchFamily="2" charset="77"/>
              </a:rPr>
              <a:t>, </a:t>
            </a:r>
            <a:r>
              <a:rPr kumimoji="0" lang="en-US" sz="2100" b="1" i="0" u="none" strike="noStrike" kern="1200" cap="none" spc="0" normalizeH="0" baseline="0" noProof="0" dirty="0">
                <a:ln>
                  <a:noFill/>
                </a:ln>
                <a:solidFill>
                  <a:srgbClr val="7030A0"/>
                </a:solidFill>
                <a:effectLst/>
                <a:uLnTx/>
                <a:uFillTx/>
                <a:latin typeface="Montserrat" pitchFamily="2" charset="77"/>
              </a:rPr>
              <a:t>role modeling </a:t>
            </a:r>
            <a:r>
              <a:rPr kumimoji="0" lang="en-US" sz="2100" i="0" u="none" strike="noStrike" kern="1200" cap="none" spc="0" normalizeH="0" baseline="0" noProof="0" dirty="0">
                <a:ln>
                  <a:noFill/>
                </a:ln>
                <a:solidFill>
                  <a:schemeClr val="tx1"/>
                </a:solidFill>
                <a:effectLst/>
                <a:uLnTx/>
                <a:uFillTx/>
                <a:latin typeface="Montserrat" pitchFamily="2" charset="77"/>
              </a:rPr>
              <a:t>and </a:t>
            </a:r>
            <a:r>
              <a:rPr kumimoji="0" lang="en-US" sz="2100" b="1" i="0" u="none" strike="noStrike" kern="1200" cap="none" spc="0" normalizeH="0" baseline="0" noProof="0" dirty="0">
                <a:ln>
                  <a:noFill/>
                </a:ln>
                <a:solidFill>
                  <a:srgbClr val="7030A0"/>
                </a:solidFill>
                <a:effectLst/>
                <a:uLnTx/>
                <a:uFillTx/>
                <a:latin typeface="Montserrat" pitchFamily="2" charset="77"/>
              </a:rPr>
              <a:t>outreach initiatives</a:t>
            </a:r>
            <a:r>
              <a:rPr kumimoji="0" lang="en-US" sz="2100" i="0" u="none" strike="noStrike" kern="1200" cap="none" spc="0" normalizeH="0" baseline="0" noProof="0" dirty="0">
                <a:ln>
                  <a:noFill/>
                </a:ln>
                <a:solidFill>
                  <a:schemeClr val="tx1"/>
                </a:solidFill>
                <a:effectLst/>
                <a:uLnTx/>
                <a:uFillTx/>
                <a:latin typeface="Montserrat" pitchFamily="2" charset="77"/>
              </a:rPr>
              <a:t>.</a:t>
            </a:r>
          </a:p>
        </p:txBody>
      </p:sp>
      <p:sp>
        <p:nvSpPr>
          <p:cNvPr id="4" name="Date Placeholder 3">
            <a:extLst>
              <a:ext uri="{FF2B5EF4-FFF2-40B4-BE49-F238E27FC236}">
                <a16:creationId xmlns:a16="http://schemas.microsoft.com/office/drawing/2014/main" id="{C32C930B-AE3A-4084-B5D8-07EFE04C73F2}"/>
              </a:ext>
            </a:extLst>
          </p:cNvPr>
          <p:cNvSpPr>
            <a:spLocks noGrp="1"/>
          </p:cNvSpPr>
          <p:nvPr>
            <p:ph type="dt" sz="half" idx="2"/>
          </p:nvPr>
        </p:nvSpPr>
        <p:spPr>
          <a:xfrm>
            <a:off x="304800" y="4829492"/>
            <a:ext cx="2133600"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rPr>
              <a:t>August 2023</a:t>
            </a:r>
          </a:p>
        </p:txBody>
      </p:sp>
      <p:sp>
        <p:nvSpPr>
          <p:cNvPr id="8" name="Slide Number Placeholder 7">
            <a:extLst>
              <a:ext uri="{FF2B5EF4-FFF2-40B4-BE49-F238E27FC236}">
                <a16:creationId xmlns:a16="http://schemas.microsoft.com/office/drawing/2014/main" id="{9ADD2AAB-EB11-0445-77E5-85481206F914}"/>
              </a:ext>
            </a:extLst>
          </p:cNvPr>
          <p:cNvSpPr>
            <a:spLocks noGrp="1"/>
          </p:cNvSpPr>
          <p:nvPr>
            <p:ph type="sldNum" sz="quarter" idx="4"/>
          </p:nvPr>
        </p:nvSpPr>
        <p:spPr>
          <a:xfrm>
            <a:off x="6741162" y="4812506"/>
            <a:ext cx="21336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E5A671-CE41-4363-A714-D97DE2A6566F}" type="slidenum">
              <a:rPr kumimoji="0" lang="en-US"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2854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47C76-2E74-4345-B601-F00A1BACFCE9}"/>
              </a:ext>
            </a:extLst>
          </p:cNvPr>
          <p:cNvSpPr>
            <a:spLocks noGrp="1"/>
          </p:cNvSpPr>
          <p:nvPr>
            <p:ph type="title"/>
          </p:nvPr>
        </p:nvSpPr>
        <p:spPr>
          <a:xfrm>
            <a:off x="306000" y="366286"/>
            <a:ext cx="8532000" cy="640080"/>
          </a:xfrm>
          <a:prstGeom prst="roundRect">
            <a:avLst/>
          </a:prstGeom>
          <a:solidFill>
            <a:schemeClr val="bg1"/>
          </a:solidFill>
        </p:spPr>
        <p:txBody>
          <a:bodyPr/>
          <a:lstStyle/>
          <a:p>
            <a:r>
              <a:rPr lang="en-US" sz="3200" b="0" dirty="0">
                <a:solidFill>
                  <a:schemeClr val="tx1"/>
                </a:solidFill>
                <a:latin typeface="Montserrat" pitchFamily="2" charset="77"/>
              </a:rPr>
              <a:t>Why Peer Education?</a:t>
            </a:r>
          </a:p>
        </p:txBody>
      </p:sp>
      <p:grpSp>
        <p:nvGrpSpPr>
          <p:cNvPr id="4" name="Group 3">
            <a:extLst>
              <a:ext uri="{FF2B5EF4-FFF2-40B4-BE49-F238E27FC236}">
                <a16:creationId xmlns:a16="http://schemas.microsoft.com/office/drawing/2014/main" id="{E0F98088-6B84-4DFE-ADBF-5EF3853129A2}"/>
              </a:ext>
            </a:extLst>
          </p:cNvPr>
          <p:cNvGrpSpPr/>
          <p:nvPr/>
        </p:nvGrpSpPr>
        <p:grpSpPr>
          <a:xfrm>
            <a:off x="762000" y="1048906"/>
            <a:ext cx="2468880" cy="3905198"/>
            <a:chOff x="486645" y="1260089"/>
            <a:chExt cx="2663250" cy="4337823"/>
          </a:xfrm>
        </p:grpSpPr>
        <p:sp>
          <p:nvSpPr>
            <p:cNvPr id="56" name="Freeform: Shape 55">
              <a:extLst>
                <a:ext uri="{FF2B5EF4-FFF2-40B4-BE49-F238E27FC236}">
                  <a16:creationId xmlns:a16="http://schemas.microsoft.com/office/drawing/2014/main" id="{57A74A91-123D-4E08-990E-4F8302309C71}"/>
                </a:ext>
              </a:extLst>
            </p:cNvPr>
            <p:cNvSpPr/>
            <p:nvPr/>
          </p:nvSpPr>
          <p:spPr>
            <a:xfrm>
              <a:off x="486645" y="1260089"/>
              <a:ext cx="2663250" cy="4337823"/>
            </a:xfrm>
            <a:custGeom>
              <a:avLst/>
              <a:gdLst>
                <a:gd name="connsiteX0" fmla="*/ 1425320 w 2397011"/>
                <a:gd name="connsiteY0" fmla="*/ 1865 h 3904181"/>
                <a:gd name="connsiteX1" fmla="*/ 1744421 w 2397011"/>
                <a:gd name="connsiteY1" fmla="*/ 284294 h 3904181"/>
                <a:gd name="connsiteX2" fmla="*/ 1900231 w 2397011"/>
                <a:gd name="connsiteY2" fmla="*/ 969780 h 3904181"/>
                <a:gd name="connsiteX3" fmla="*/ 1904078 w 2397011"/>
                <a:gd name="connsiteY3" fmla="*/ 980978 h 3904181"/>
                <a:gd name="connsiteX4" fmla="*/ 2390184 w 2397011"/>
                <a:gd name="connsiteY4" fmla="*/ 3119597 h 3904181"/>
                <a:gd name="connsiteX5" fmla="*/ 2218289 w 2397011"/>
                <a:gd name="connsiteY5" fmla="*/ 3439228 h 3904181"/>
                <a:gd name="connsiteX6" fmla="*/ 1050644 w 2397011"/>
                <a:gd name="connsiteY6" fmla="*/ 3880423 h 3904181"/>
                <a:gd name="connsiteX7" fmla="*/ 562525 w 2397011"/>
                <a:gd name="connsiteY7" fmla="*/ 3603689 h 3904181"/>
                <a:gd name="connsiteX8" fmla="*/ 462817 w 2397011"/>
                <a:gd name="connsiteY8" fmla="*/ 3050390 h 3904181"/>
                <a:gd name="connsiteX9" fmla="*/ 426694 w 2397011"/>
                <a:gd name="connsiteY9" fmla="*/ 2986675 h 3904181"/>
                <a:gd name="connsiteX10" fmla="*/ 402868 w 2397011"/>
                <a:gd name="connsiteY10" fmla="*/ 2907005 h 3904181"/>
                <a:gd name="connsiteX11" fmla="*/ 4413 w 2397011"/>
                <a:gd name="connsiteY11" fmla="*/ 695912 h 3904181"/>
                <a:gd name="connsiteX12" fmla="*/ 188078 w 2397011"/>
                <a:gd name="connsiteY12" fmla="*/ 385107 h 3904181"/>
                <a:gd name="connsiteX13" fmla="*/ 1271788 w 2397011"/>
                <a:gd name="connsiteY13" fmla="*/ 19328 h 3904181"/>
                <a:gd name="connsiteX14" fmla="*/ 1425320 w 2397011"/>
                <a:gd name="connsiteY14" fmla="*/ 1865 h 3904181"/>
                <a:gd name="connsiteX0" fmla="*/ 1425320 w 2397011"/>
                <a:gd name="connsiteY0" fmla="*/ 1865 h 3904181"/>
                <a:gd name="connsiteX1" fmla="*/ 1744421 w 2397011"/>
                <a:gd name="connsiteY1" fmla="*/ 284294 h 3904181"/>
                <a:gd name="connsiteX2" fmla="*/ 1900231 w 2397011"/>
                <a:gd name="connsiteY2" fmla="*/ 969780 h 3904181"/>
                <a:gd name="connsiteX3" fmla="*/ 2390184 w 2397011"/>
                <a:gd name="connsiteY3" fmla="*/ 3119597 h 3904181"/>
                <a:gd name="connsiteX4" fmla="*/ 2218289 w 2397011"/>
                <a:gd name="connsiteY4" fmla="*/ 3439228 h 3904181"/>
                <a:gd name="connsiteX5" fmla="*/ 1050644 w 2397011"/>
                <a:gd name="connsiteY5" fmla="*/ 3880423 h 3904181"/>
                <a:gd name="connsiteX6" fmla="*/ 562525 w 2397011"/>
                <a:gd name="connsiteY6" fmla="*/ 3603689 h 3904181"/>
                <a:gd name="connsiteX7" fmla="*/ 462817 w 2397011"/>
                <a:gd name="connsiteY7" fmla="*/ 3050390 h 3904181"/>
                <a:gd name="connsiteX8" fmla="*/ 426694 w 2397011"/>
                <a:gd name="connsiteY8" fmla="*/ 2986675 h 3904181"/>
                <a:gd name="connsiteX9" fmla="*/ 402868 w 2397011"/>
                <a:gd name="connsiteY9" fmla="*/ 2907005 h 3904181"/>
                <a:gd name="connsiteX10" fmla="*/ 4413 w 2397011"/>
                <a:gd name="connsiteY10" fmla="*/ 695912 h 3904181"/>
                <a:gd name="connsiteX11" fmla="*/ 188078 w 2397011"/>
                <a:gd name="connsiteY11" fmla="*/ 385107 h 3904181"/>
                <a:gd name="connsiteX12" fmla="*/ 1271788 w 2397011"/>
                <a:gd name="connsiteY12" fmla="*/ 19328 h 3904181"/>
                <a:gd name="connsiteX13" fmla="*/ 1425320 w 2397011"/>
                <a:gd name="connsiteY13" fmla="*/ 1865 h 3904181"/>
                <a:gd name="connsiteX0" fmla="*/ 1425320 w 2397011"/>
                <a:gd name="connsiteY0" fmla="*/ 1865 h 3904181"/>
                <a:gd name="connsiteX1" fmla="*/ 1744421 w 2397011"/>
                <a:gd name="connsiteY1" fmla="*/ 284294 h 3904181"/>
                <a:gd name="connsiteX2" fmla="*/ 2390184 w 2397011"/>
                <a:gd name="connsiteY2" fmla="*/ 3119597 h 3904181"/>
                <a:gd name="connsiteX3" fmla="*/ 2218289 w 2397011"/>
                <a:gd name="connsiteY3" fmla="*/ 3439228 h 3904181"/>
                <a:gd name="connsiteX4" fmla="*/ 1050644 w 2397011"/>
                <a:gd name="connsiteY4" fmla="*/ 3880423 h 3904181"/>
                <a:gd name="connsiteX5" fmla="*/ 562525 w 2397011"/>
                <a:gd name="connsiteY5" fmla="*/ 3603689 h 3904181"/>
                <a:gd name="connsiteX6" fmla="*/ 462817 w 2397011"/>
                <a:gd name="connsiteY6" fmla="*/ 3050390 h 3904181"/>
                <a:gd name="connsiteX7" fmla="*/ 426694 w 2397011"/>
                <a:gd name="connsiteY7" fmla="*/ 2986675 h 3904181"/>
                <a:gd name="connsiteX8" fmla="*/ 402868 w 2397011"/>
                <a:gd name="connsiteY8" fmla="*/ 2907005 h 3904181"/>
                <a:gd name="connsiteX9" fmla="*/ 4413 w 2397011"/>
                <a:gd name="connsiteY9" fmla="*/ 695912 h 3904181"/>
                <a:gd name="connsiteX10" fmla="*/ 188078 w 2397011"/>
                <a:gd name="connsiteY10" fmla="*/ 385107 h 3904181"/>
                <a:gd name="connsiteX11" fmla="*/ 1271788 w 2397011"/>
                <a:gd name="connsiteY11" fmla="*/ 19328 h 3904181"/>
                <a:gd name="connsiteX12" fmla="*/ 1425320 w 2397011"/>
                <a:gd name="connsiteY12" fmla="*/ 1865 h 3904181"/>
                <a:gd name="connsiteX0" fmla="*/ 1425320 w 2397011"/>
                <a:gd name="connsiteY0" fmla="*/ 1865 h 3904181"/>
                <a:gd name="connsiteX1" fmla="*/ 1744421 w 2397011"/>
                <a:gd name="connsiteY1" fmla="*/ 284294 h 3904181"/>
                <a:gd name="connsiteX2" fmla="*/ 2390184 w 2397011"/>
                <a:gd name="connsiteY2" fmla="*/ 3119597 h 3904181"/>
                <a:gd name="connsiteX3" fmla="*/ 2218289 w 2397011"/>
                <a:gd name="connsiteY3" fmla="*/ 3439228 h 3904181"/>
                <a:gd name="connsiteX4" fmla="*/ 1050644 w 2397011"/>
                <a:gd name="connsiteY4" fmla="*/ 3880423 h 3904181"/>
                <a:gd name="connsiteX5" fmla="*/ 562525 w 2397011"/>
                <a:gd name="connsiteY5" fmla="*/ 3603689 h 3904181"/>
                <a:gd name="connsiteX6" fmla="*/ 426694 w 2397011"/>
                <a:gd name="connsiteY6" fmla="*/ 2986675 h 3904181"/>
                <a:gd name="connsiteX7" fmla="*/ 402868 w 2397011"/>
                <a:gd name="connsiteY7" fmla="*/ 2907005 h 3904181"/>
                <a:gd name="connsiteX8" fmla="*/ 4413 w 2397011"/>
                <a:gd name="connsiteY8" fmla="*/ 695912 h 3904181"/>
                <a:gd name="connsiteX9" fmla="*/ 188078 w 2397011"/>
                <a:gd name="connsiteY9" fmla="*/ 385107 h 3904181"/>
                <a:gd name="connsiteX10" fmla="*/ 1271788 w 2397011"/>
                <a:gd name="connsiteY10" fmla="*/ 19328 h 3904181"/>
                <a:gd name="connsiteX11" fmla="*/ 1425320 w 2397011"/>
                <a:gd name="connsiteY11" fmla="*/ 1865 h 3904181"/>
                <a:gd name="connsiteX0" fmla="*/ 1425320 w 2397011"/>
                <a:gd name="connsiteY0" fmla="*/ 1865 h 3904181"/>
                <a:gd name="connsiteX1" fmla="*/ 1744421 w 2397011"/>
                <a:gd name="connsiteY1" fmla="*/ 284294 h 3904181"/>
                <a:gd name="connsiteX2" fmla="*/ 2390184 w 2397011"/>
                <a:gd name="connsiteY2" fmla="*/ 3119597 h 3904181"/>
                <a:gd name="connsiteX3" fmla="*/ 2218289 w 2397011"/>
                <a:gd name="connsiteY3" fmla="*/ 3439228 h 3904181"/>
                <a:gd name="connsiteX4" fmla="*/ 1050644 w 2397011"/>
                <a:gd name="connsiteY4" fmla="*/ 3880423 h 3904181"/>
                <a:gd name="connsiteX5" fmla="*/ 562525 w 2397011"/>
                <a:gd name="connsiteY5" fmla="*/ 3603689 h 3904181"/>
                <a:gd name="connsiteX6" fmla="*/ 402868 w 2397011"/>
                <a:gd name="connsiteY6" fmla="*/ 2907005 h 3904181"/>
                <a:gd name="connsiteX7" fmla="*/ 4413 w 2397011"/>
                <a:gd name="connsiteY7" fmla="*/ 695912 h 3904181"/>
                <a:gd name="connsiteX8" fmla="*/ 188078 w 2397011"/>
                <a:gd name="connsiteY8" fmla="*/ 385107 h 3904181"/>
                <a:gd name="connsiteX9" fmla="*/ 1271788 w 2397011"/>
                <a:gd name="connsiteY9" fmla="*/ 19328 h 3904181"/>
                <a:gd name="connsiteX10" fmla="*/ 1425320 w 2397011"/>
                <a:gd name="connsiteY10" fmla="*/ 1865 h 3904181"/>
                <a:gd name="connsiteX0" fmla="*/ 1425320 w 2397011"/>
                <a:gd name="connsiteY0" fmla="*/ 1865 h 3904181"/>
                <a:gd name="connsiteX1" fmla="*/ 1744421 w 2397011"/>
                <a:gd name="connsiteY1" fmla="*/ 284294 h 3904181"/>
                <a:gd name="connsiteX2" fmla="*/ 2390184 w 2397011"/>
                <a:gd name="connsiteY2" fmla="*/ 3119597 h 3904181"/>
                <a:gd name="connsiteX3" fmla="*/ 2218289 w 2397011"/>
                <a:gd name="connsiteY3" fmla="*/ 3439228 h 3904181"/>
                <a:gd name="connsiteX4" fmla="*/ 1050644 w 2397011"/>
                <a:gd name="connsiteY4" fmla="*/ 3880423 h 3904181"/>
                <a:gd name="connsiteX5" fmla="*/ 562525 w 2397011"/>
                <a:gd name="connsiteY5" fmla="*/ 3603689 h 3904181"/>
                <a:gd name="connsiteX6" fmla="*/ 4413 w 2397011"/>
                <a:gd name="connsiteY6" fmla="*/ 695912 h 3904181"/>
                <a:gd name="connsiteX7" fmla="*/ 188078 w 2397011"/>
                <a:gd name="connsiteY7" fmla="*/ 385107 h 3904181"/>
                <a:gd name="connsiteX8" fmla="*/ 1271788 w 2397011"/>
                <a:gd name="connsiteY8" fmla="*/ 19328 h 3904181"/>
                <a:gd name="connsiteX9" fmla="*/ 1425320 w 2397011"/>
                <a:gd name="connsiteY9" fmla="*/ 1865 h 390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7011" h="3904181">
                  <a:moveTo>
                    <a:pt x="1425320" y="1865"/>
                  </a:moveTo>
                  <a:cubicBezTo>
                    <a:pt x="1575807" y="17218"/>
                    <a:pt x="1708416" y="126104"/>
                    <a:pt x="1744421" y="284294"/>
                  </a:cubicBezTo>
                  <a:lnTo>
                    <a:pt x="2390184" y="3119597"/>
                  </a:lnTo>
                  <a:cubicBezTo>
                    <a:pt x="2420536" y="3254014"/>
                    <a:pt x="2347287" y="3390447"/>
                    <a:pt x="2218289" y="3439228"/>
                  </a:cubicBezTo>
                  <a:lnTo>
                    <a:pt x="1050644" y="3880423"/>
                  </a:lnTo>
                  <a:cubicBezTo>
                    <a:pt x="837247" y="3961106"/>
                    <a:pt x="602944" y="3828236"/>
                    <a:pt x="562525" y="3603689"/>
                  </a:cubicBezTo>
                  <a:lnTo>
                    <a:pt x="4413" y="695912"/>
                  </a:lnTo>
                  <a:cubicBezTo>
                    <a:pt x="-19900" y="561184"/>
                    <a:pt x="58305" y="428934"/>
                    <a:pt x="188078" y="385107"/>
                  </a:cubicBezTo>
                  <a:lnTo>
                    <a:pt x="1271788" y="19328"/>
                  </a:lnTo>
                  <a:cubicBezTo>
                    <a:pt x="1323008" y="2023"/>
                    <a:pt x="1375157" y="-3252"/>
                    <a:pt x="1425320" y="1865"/>
                  </a:cubicBezTo>
                  <a:close/>
                </a:path>
              </a:pathLst>
            </a:custGeom>
            <a:solidFill>
              <a:schemeClr val="accent1">
                <a:lumMod val="40000"/>
                <a:lumOff val="60000"/>
              </a:schemeClr>
            </a:solidFill>
            <a:ln w="1852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78FD9314-CE25-4951-9476-AFC2ADE1CFAD}"/>
                </a:ext>
              </a:extLst>
            </p:cNvPr>
            <p:cNvSpPr/>
            <p:nvPr/>
          </p:nvSpPr>
          <p:spPr>
            <a:xfrm>
              <a:off x="835367" y="2177974"/>
              <a:ext cx="2078913" cy="3307674"/>
            </a:xfrm>
            <a:custGeom>
              <a:avLst/>
              <a:gdLst>
                <a:gd name="connsiteX0" fmla="*/ 1959812 w 2242689"/>
                <a:gd name="connsiteY0" fmla="*/ 3360639 h 3568249"/>
                <a:gd name="connsiteX1" fmla="*/ 492523 w 2242689"/>
                <a:gd name="connsiteY1" fmla="*/ 3564073 h 3568249"/>
                <a:gd name="connsiteX2" fmla="*/ 457 w 2242689"/>
                <a:gd name="connsiteY2" fmla="*/ 3115441 h 3568249"/>
                <a:gd name="connsiteX3" fmla="*/ 121106 w 2242689"/>
                <a:gd name="connsiteY3" fmla="*/ 452047 h 3568249"/>
                <a:gd name="connsiteX4" fmla="*/ 415307 w 2242689"/>
                <a:gd name="connsiteY4" fmla="*/ 140584 h 3568249"/>
                <a:gd name="connsiteX5" fmla="*/ 1765473 w 2242689"/>
                <a:gd name="connsiteY5" fmla="*/ 2301 h 3568249"/>
                <a:gd name="connsiteX6" fmla="*/ 2242690 w 2242689"/>
                <a:gd name="connsiteY6" fmla="*/ 433114 h 3568249"/>
                <a:gd name="connsiteX7" fmla="*/ 2242690 w 2242689"/>
                <a:gd name="connsiteY7" fmla="*/ 3035626 h 3568249"/>
                <a:gd name="connsiteX8" fmla="*/ 1959812 w 2242689"/>
                <a:gd name="connsiteY8" fmla="*/ 3360639 h 356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2689" h="3568249">
                  <a:moveTo>
                    <a:pt x="1959812" y="3360639"/>
                  </a:moveTo>
                  <a:lnTo>
                    <a:pt x="492523" y="3564073"/>
                  </a:lnTo>
                  <a:cubicBezTo>
                    <a:pt x="224309" y="3601196"/>
                    <a:pt x="-11794" y="3385882"/>
                    <a:pt x="457" y="3115441"/>
                  </a:cubicBezTo>
                  <a:lnTo>
                    <a:pt x="121106" y="452047"/>
                  </a:lnTo>
                  <a:cubicBezTo>
                    <a:pt x="128531" y="289633"/>
                    <a:pt x="253636" y="157289"/>
                    <a:pt x="415307" y="140584"/>
                  </a:cubicBezTo>
                  <a:lnTo>
                    <a:pt x="1765473" y="2301"/>
                  </a:lnTo>
                  <a:cubicBezTo>
                    <a:pt x="2020694" y="-23871"/>
                    <a:pt x="2242690" y="176593"/>
                    <a:pt x="2242690" y="433114"/>
                  </a:cubicBezTo>
                  <a:lnTo>
                    <a:pt x="2242690" y="3035626"/>
                  </a:lnTo>
                  <a:cubicBezTo>
                    <a:pt x="2242690" y="3199525"/>
                    <a:pt x="2121854" y="3337994"/>
                    <a:pt x="1959812" y="3360639"/>
                  </a:cubicBezTo>
                  <a:close/>
                </a:path>
              </a:pathLst>
            </a:custGeom>
            <a:solidFill>
              <a:schemeClr val="accent1"/>
            </a:solidFill>
            <a:ln w="18521" cap="flat">
              <a:noFill/>
              <a:prstDash val="solid"/>
              <a:miter/>
            </a:ln>
            <a:effectLst>
              <a:outerShdw blurRad="50800" dist="38100" dir="13500000" algn="br" rotWithShape="0">
                <a:prstClr val="black">
                  <a:alpha val="40000"/>
                </a:prstClr>
              </a:outerShdw>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8B8AC5F6-B8BB-4D4C-B350-3FD18299C85F}"/>
              </a:ext>
            </a:extLst>
          </p:cNvPr>
          <p:cNvSpPr txBox="1"/>
          <p:nvPr/>
        </p:nvSpPr>
        <p:spPr>
          <a:xfrm>
            <a:off x="1366576" y="2114550"/>
            <a:ext cx="1404871" cy="590931"/>
          </a:xfrm>
          <a:prstGeom prst="rect">
            <a:avLst/>
          </a:prstGeom>
          <a:noFill/>
        </p:spPr>
        <p:txBody>
          <a:bodyPr wrap="square">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Montserrat" pitchFamily="2" charset="77"/>
              </a:rPr>
              <a:t>Peer</a:t>
            </a:r>
          </a:p>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Montserrat" pitchFamily="2" charset="77"/>
              </a:rPr>
              <a:t>Learning</a:t>
            </a:r>
          </a:p>
        </p:txBody>
      </p:sp>
      <p:sp>
        <p:nvSpPr>
          <p:cNvPr id="22" name="TextBox 21">
            <a:extLst>
              <a:ext uri="{FF2B5EF4-FFF2-40B4-BE49-F238E27FC236}">
                <a16:creationId xmlns:a16="http://schemas.microsoft.com/office/drawing/2014/main" id="{531DE48E-D015-4450-AB29-1F38B9948B25}"/>
              </a:ext>
            </a:extLst>
          </p:cNvPr>
          <p:cNvSpPr txBox="1"/>
          <p:nvPr/>
        </p:nvSpPr>
        <p:spPr>
          <a:xfrm>
            <a:off x="1143000" y="2863155"/>
            <a:ext cx="1783747" cy="1384995"/>
          </a:xfrm>
          <a:prstGeom prst="rect">
            <a:avLst/>
          </a:prstGeom>
          <a:noFill/>
        </p:spPr>
        <p:txBody>
          <a:bodyPr wrap="square">
            <a:spAutoFit/>
          </a:bodyPr>
          <a:lstStyle/>
          <a:p>
            <a:pPr marL="239713" marR="0" lvl="0" indent="-227013" algn="l" defTabSz="685800" rtl="0" eaLnBrk="1" fontAlgn="base" latinLnBrk="0" hangingPunct="1">
              <a:lnSpc>
                <a:spcPct val="10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FFFFFF"/>
                </a:solidFill>
                <a:effectLst/>
                <a:uLnTx/>
                <a:uFillTx/>
                <a:latin typeface="Montserrat" pitchFamily="2" charset="77"/>
              </a:rPr>
              <a:t>Have shared identity traits</a:t>
            </a:r>
          </a:p>
          <a:p>
            <a:pPr marL="239713" marR="0" lvl="0" indent="-227013" algn="l" defTabSz="685800" rtl="0" eaLnBrk="1" fontAlgn="base"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dirty="0">
              <a:ln>
                <a:noFill/>
              </a:ln>
              <a:solidFill>
                <a:srgbClr val="FFFFFF"/>
              </a:solidFill>
              <a:effectLst/>
              <a:uLnTx/>
              <a:uFillTx/>
              <a:latin typeface="Montserrat" pitchFamily="2" charset="77"/>
            </a:endParaRPr>
          </a:p>
          <a:p>
            <a:pPr marL="239713" marR="0" lvl="0" indent="-227013" algn="l" defTabSz="685800" rtl="0" eaLnBrk="1" fontAlgn="base" latinLnBrk="0" hangingPunct="1">
              <a:lnSpc>
                <a:spcPct val="10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FFFFFF"/>
                </a:solidFill>
                <a:effectLst/>
                <a:uLnTx/>
                <a:uFillTx/>
                <a:latin typeface="Montserrat" pitchFamily="2" charset="77"/>
              </a:rPr>
              <a:t>Share similar backgrounds &amp; experiences</a:t>
            </a:r>
          </a:p>
        </p:txBody>
      </p:sp>
      <p:sp>
        <p:nvSpPr>
          <p:cNvPr id="23" name="Freeform: Shape 22">
            <a:extLst>
              <a:ext uri="{FF2B5EF4-FFF2-40B4-BE49-F238E27FC236}">
                <a16:creationId xmlns:a16="http://schemas.microsoft.com/office/drawing/2014/main" id="{395B2D78-5629-4E87-92B9-DBDECD8D3761}"/>
              </a:ext>
            </a:extLst>
          </p:cNvPr>
          <p:cNvSpPr>
            <a:spLocks noChangeAspect="1"/>
          </p:cNvSpPr>
          <p:nvPr/>
        </p:nvSpPr>
        <p:spPr>
          <a:xfrm>
            <a:off x="1601248" y="1340331"/>
            <a:ext cx="561837" cy="415622"/>
          </a:xfrm>
          <a:custGeom>
            <a:avLst/>
            <a:gdLst>
              <a:gd name="connsiteX0" fmla="*/ 228939 w 781723"/>
              <a:gd name="connsiteY0" fmla="*/ 564209 h 707064"/>
              <a:gd name="connsiteX1" fmla="*/ 243628 w 781723"/>
              <a:gd name="connsiteY1" fmla="*/ 583939 h 707064"/>
              <a:gd name="connsiteX2" fmla="*/ 243595 w 781723"/>
              <a:gd name="connsiteY2" fmla="*/ 634016 h 707064"/>
              <a:gd name="connsiteX3" fmla="*/ 407413 w 781723"/>
              <a:gd name="connsiteY3" fmla="*/ 634016 h 707064"/>
              <a:gd name="connsiteX4" fmla="*/ 422102 w 781723"/>
              <a:gd name="connsiteY4" fmla="*/ 634751 h 707064"/>
              <a:gd name="connsiteX5" fmla="*/ 433052 w 781723"/>
              <a:gd name="connsiteY5" fmla="*/ 648772 h 707064"/>
              <a:gd name="connsiteX6" fmla="*/ 422269 w 781723"/>
              <a:gd name="connsiteY6" fmla="*/ 660891 h 707064"/>
              <a:gd name="connsiteX7" fmla="*/ 409182 w 781723"/>
              <a:gd name="connsiteY7" fmla="*/ 661825 h 707064"/>
              <a:gd name="connsiteX8" fmla="*/ 239388 w 781723"/>
              <a:gd name="connsiteY8" fmla="*/ 661825 h 707064"/>
              <a:gd name="connsiteX9" fmla="*/ 214884 w 781723"/>
              <a:gd name="connsiteY9" fmla="*/ 638123 h 707064"/>
              <a:gd name="connsiteX10" fmla="*/ 214984 w 781723"/>
              <a:gd name="connsiteY10" fmla="*/ 583172 h 707064"/>
              <a:gd name="connsiteX11" fmla="*/ 228939 w 781723"/>
              <a:gd name="connsiteY11" fmla="*/ 564209 h 707064"/>
              <a:gd name="connsiteX12" fmla="*/ 635296 w 781723"/>
              <a:gd name="connsiteY12" fmla="*/ 563942 h 707064"/>
              <a:gd name="connsiteX13" fmla="*/ 603280 w 781723"/>
              <a:gd name="connsiteY13" fmla="*/ 581135 h 707064"/>
              <a:gd name="connsiteX14" fmla="*/ 581379 w 781723"/>
              <a:gd name="connsiteY14" fmla="*/ 591151 h 707064"/>
              <a:gd name="connsiteX15" fmla="*/ 508134 w 781723"/>
              <a:gd name="connsiteY15" fmla="*/ 676916 h 707064"/>
              <a:gd name="connsiteX16" fmla="*/ 752275 w 781723"/>
              <a:gd name="connsiteY16" fmla="*/ 676916 h 707064"/>
              <a:gd name="connsiteX17" fmla="*/ 687542 w 781723"/>
              <a:gd name="connsiteY17" fmla="*/ 592286 h 707064"/>
              <a:gd name="connsiteX18" fmla="*/ 647648 w 781723"/>
              <a:gd name="connsiteY18" fmla="*/ 564009 h 707064"/>
              <a:gd name="connsiteX19" fmla="*/ 635296 w 781723"/>
              <a:gd name="connsiteY19" fmla="*/ 563942 h 707064"/>
              <a:gd name="connsiteX20" fmla="*/ 629487 w 781723"/>
              <a:gd name="connsiteY20" fmla="*/ 420155 h 707064"/>
              <a:gd name="connsiteX21" fmla="*/ 571264 w 781723"/>
              <a:gd name="connsiteY21" fmla="*/ 478445 h 707064"/>
              <a:gd name="connsiteX22" fmla="*/ 629921 w 781723"/>
              <a:gd name="connsiteY22" fmla="*/ 536701 h 707064"/>
              <a:gd name="connsiteX23" fmla="*/ 687910 w 781723"/>
              <a:gd name="connsiteY23" fmla="*/ 477977 h 707064"/>
              <a:gd name="connsiteX24" fmla="*/ 629487 w 781723"/>
              <a:gd name="connsiteY24" fmla="*/ 420155 h 707064"/>
              <a:gd name="connsiteX25" fmla="*/ 644650 w 781723"/>
              <a:gd name="connsiteY25" fmla="*/ 393258 h 707064"/>
              <a:gd name="connsiteX26" fmla="*/ 675223 w 781723"/>
              <a:gd name="connsiteY26" fmla="*/ 404798 h 707064"/>
              <a:gd name="connsiteX27" fmla="*/ 685005 w 781723"/>
              <a:gd name="connsiteY27" fmla="*/ 544746 h 707064"/>
              <a:gd name="connsiteX28" fmla="*/ 675324 w 781723"/>
              <a:gd name="connsiteY28" fmla="*/ 558133 h 707064"/>
              <a:gd name="connsiteX29" fmla="*/ 691048 w 781723"/>
              <a:gd name="connsiteY29" fmla="*/ 563675 h 707064"/>
              <a:gd name="connsiteX30" fmla="*/ 777614 w 781723"/>
              <a:gd name="connsiteY30" fmla="*/ 643998 h 707064"/>
              <a:gd name="connsiteX31" fmla="*/ 781353 w 781723"/>
              <a:gd name="connsiteY31" fmla="*/ 685329 h 707064"/>
              <a:gd name="connsiteX32" fmla="*/ 759553 w 781723"/>
              <a:gd name="connsiteY32" fmla="*/ 707062 h 707064"/>
              <a:gd name="connsiteX33" fmla="*/ 627717 w 781723"/>
              <a:gd name="connsiteY33" fmla="*/ 706962 h 707064"/>
              <a:gd name="connsiteX34" fmla="*/ 504261 w 781723"/>
              <a:gd name="connsiteY34" fmla="*/ 706928 h 707064"/>
              <a:gd name="connsiteX35" fmla="*/ 477854 w 781723"/>
              <a:gd name="connsiteY35" fmla="*/ 679720 h 707064"/>
              <a:gd name="connsiteX36" fmla="*/ 519351 w 781723"/>
              <a:gd name="connsiteY36" fmla="*/ 584173 h 707064"/>
              <a:gd name="connsiteX37" fmla="*/ 569094 w 781723"/>
              <a:gd name="connsiteY37" fmla="*/ 563909 h 707064"/>
              <a:gd name="connsiteX38" fmla="*/ 583783 w 781723"/>
              <a:gd name="connsiteY38" fmla="*/ 559202 h 707064"/>
              <a:gd name="connsiteX39" fmla="*/ 575203 w 781723"/>
              <a:gd name="connsiteY39" fmla="*/ 545347 h 707064"/>
              <a:gd name="connsiteX40" fmla="*/ 559446 w 781723"/>
              <a:gd name="connsiteY40" fmla="*/ 428167 h 707064"/>
              <a:gd name="connsiteX41" fmla="*/ 644650 w 781723"/>
              <a:gd name="connsiteY41" fmla="*/ 393258 h 707064"/>
              <a:gd name="connsiteX42" fmla="*/ 146345 w 781723"/>
              <a:gd name="connsiteY42" fmla="*/ 378892 h 707064"/>
              <a:gd name="connsiteX43" fmla="*/ 131723 w 781723"/>
              <a:gd name="connsiteY43" fmla="*/ 406835 h 707064"/>
              <a:gd name="connsiteX44" fmla="*/ 106784 w 781723"/>
              <a:gd name="connsiteY44" fmla="*/ 410006 h 707064"/>
              <a:gd name="connsiteX45" fmla="*/ 94198 w 781723"/>
              <a:gd name="connsiteY45" fmla="*/ 403396 h 707064"/>
              <a:gd name="connsiteX46" fmla="*/ 31469 w 781723"/>
              <a:gd name="connsiteY46" fmla="*/ 503483 h 707064"/>
              <a:gd name="connsiteX47" fmla="*/ 169647 w 781723"/>
              <a:gd name="connsiteY47" fmla="*/ 503483 h 707064"/>
              <a:gd name="connsiteX48" fmla="*/ 308928 w 781723"/>
              <a:gd name="connsiteY48" fmla="*/ 503483 h 707064"/>
              <a:gd name="connsiteX49" fmla="*/ 255579 w 781723"/>
              <a:gd name="connsiteY49" fmla="*/ 405833 h 707064"/>
              <a:gd name="connsiteX50" fmla="*/ 230541 w 781723"/>
              <a:gd name="connsiteY50" fmla="*/ 411074 h 707064"/>
              <a:gd name="connsiteX51" fmla="*/ 207739 w 781723"/>
              <a:gd name="connsiteY51" fmla="*/ 408270 h 707064"/>
              <a:gd name="connsiteX52" fmla="*/ 192917 w 781723"/>
              <a:gd name="connsiteY52" fmla="*/ 378892 h 707064"/>
              <a:gd name="connsiteX53" fmla="*/ 146345 w 781723"/>
              <a:gd name="connsiteY53" fmla="*/ 378892 h 707064"/>
              <a:gd name="connsiteX54" fmla="*/ 185372 w 781723"/>
              <a:gd name="connsiteY54" fmla="*/ 251296 h 707064"/>
              <a:gd name="connsiteX55" fmla="*/ 128284 w 781723"/>
              <a:gd name="connsiteY55" fmla="*/ 331219 h 707064"/>
              <a:gd name="connsiteX56" fmla="*/ 191514 w 781723"/>
              <a:gd name="connsiteY56" fmla="*/ 347009 h 707064"/>
              <a:gd name="connsiteX57" fmla="*/ 223430 w 781723"/>
              <a:gd name="connsiteY57" fmla="*/ 288553 h 707064"/>
              <a:gd name="connsiteX58" fmla="*/ 185372 w 781723"/>
              <a:gd name="connsiteY58" fmla="*/ 251296 h 707064"/>
              <a:gd name="connsiteX59" fmla="*/ 612661 w 781723"/>
              <a:gd name="connsiteY59" fmla="*/ 173210 h 707064"/>
              <a:gd name="connsiteX60" fmla="*/ 578208 w 781723"/>
              <a:gd name="connsiteY60" fmla="*/ 200118 h 707064"/>
              <a:gd name="connsiteX61" fmla="*/ 508835 w 781723"/>
              <a:gd name="connsiteY61" fmla="*/ 286217 h 707064"/>
              <a:gd name="connsiteX62" fmla="*/ 752442 w 781723"/>
              <a:gd name="connsiteY62" fmla="*/ 286217 h 707064"/>
              <a:gd name="connsiteX63" fmla="*/ 674456 w 781723"/>
              <a:gd name="connsiteY63" fmla="*/ 199484 h 707064"/>
              <a:gd name="connsiteX64" fmla="*/ 654792 w 781723"/>
              <a:gd name="connsiteY64" fmla="*/ 188133 h 707064"/>
              <a:gd name="connsiteX65" fmla="*/ 646646 w 781723"/>
              <a:gd name="connsiteY65" fmla="*/ 173210 h 707064"/>
              <a:gd name="connsiteX66" fmla="*/ 612661 w 781723"/>
              <a:gd name="connsiteY66" fmla="*/ 173210 h 707064"/>
              <a:gd name="connsiteX67" fmla="*/ 175811 w 781723"/>
              <a:gd name="connsiteY67" fmla="*/ 145129 h 707064"/>
              <a:gd name="connsiteX68" fmla="*/ 78241 w 781723"/>
              <a:gd name="connsiteY68" fmla="*/ 202822 h 707064"/>
              <a:gd name="connsiteX69" fmla="*/ 68125 w 781723"/>
              <a:gd name="connsiteY69" fmla="*/ 331519 h 707064"/>
              <a:gd name="connsiteX70" fmla="*/ 75002 w 781723"/>
              <a:gd name="connsiteY70" fmla="*/ 329483 h 707064"/>
              <a:gd name="connsiteX71" fmla="*/ 158130 w 781723"/>
              <a:gd name="connsiteY71" fmla="*/ 215942 h 707064"/>
              <a:gd name="connsiteX72" fmla="*/ 169881 w 781723"/>
              <a:gd name="connsiteY72" fmla="*/ 202054 h 707064"/>
              <a:gd name="connsiteX73" fmla="*/ 182233 w 781723"/>
              <a:gd name="connsiteY73" fmla="*/ 206861 h 707064"/>
              <a:gd name="connsiteX74" fmla="*/ 208908 w 781723"/>
              <a:gd name="connsiteY74" fmla="*/ 229062 h 707064"/>
              <a:gd name="connsiteX75" fmla="*/ 240923 w 781723"/>
              <a:gd name="connsiteY75" fmla="*/ 259308 h 707064"/>
              <a:gd name="connsiteX76" fmla="*/ 254878 w 781723"/>
              <a:gd name="connsiteY76" fmla="*/ 297834 h 707064"/>
              <a:gd name="connsiteX77" fmla="*/ 258517 w 781723"/>
              <a:gd name="connsiteY77" fmla="*/ 292493 h 707064"/>
              <a:gd name="connsiteX78" fmla="*/ 215050 w 781723"/>
              <a:gd name="connsiteY78" fmla="*/ 155950 h 707064"/>
              <a:gd name="connsiteX79" fmla="*/ 175811 w 781723"/>
              <a:gd name="connsiteY79" fmla="*/ 145129 h 707064"/>
              <a:gd name="connsiteX80" fmla="*/ 156398 w 781723"/>
              <a:gd name="connsiteY80" fmla="*/ 117610 h 707064"/>
              <a:gd name="connsiteX81" fmla="*/ 197223 w 781723"/>
              <a:gd name="connsiteY81" fmla="*/ 119794 h 707064"/>
              <a:gd name="connsiteX82" fmla="*/ 296809 w 781723"/>
              <a:gd name="connsiteY82" fmla="*/ 224588 h 707064"/>
              <a:gd name="connsiteX83" fmla="*/ 231743 w 781723"/>
              <a:gd name="connsiteY83" fmla="*/ 358494 h 707064"/>
              <a:gd name="connsiteX84" fmla="*/ 218723 w 781723"/>
              <a:gd name="connsiteY84" fmla="*/ 365471 h 707064"/>
              <a:gd name="connsiteX85" fmla="*/ 218189 w 781723"/>
              <a:gd name="connsiteY85" fmla="*/ 370178 h 707064"/>
              <a:gd name="connsiteX86" fmla="*/ 230641 w 781723"/>
              <a:gd name="connsiteY86" fmla="*/ 373450 h 707064"/>
              <a:gd name="connsiteX87" fmla="*/ 337271 w 781723"/>
              <a:gd name="connsiteY87" fmla="*/ 477409 h 707064"/>
              <a:gd name="connsiteX88" fmla="*/ 338506 w 781723"/>
              <a:gd name="connsiteY88" fmla="*/ 510727 h 707064"/>
              <a:gd name="connsiteX89" fmla="*/ 317407 w 781723"/>
              <a:gd name="connsiteY89" fmla="*/ 530925 h 707064"/>
              <a:gd name="connsiteX90" fmla="*/ 82046 w 781723"/>
              <a:gd name="connsiteY90" fmla="*/ 530725 h 707064"/>
              <a:gd name="connsiteX91" fmla="*/ 18616 w 781723"/>
              <a:gd name="connsiteY91" fmla="*/ 530791 h 707064"/>
              <a:gd name="connsiteX92" fmla="*/ 555 w 781723"/>
              <a:gd name="connsiteY92" fmla="*/ 518005 h 707064"/>
              <a:gd name="connsiteX93" fmla="*/ 49163 w 781723"/>
              <a:gd name="connsiteY93" fmla="*/ 393714 h 707064"/>
              <a:gd name="connsiteX94" fmla="*/ 104281 w 781723"/>
              <a:gd name="connsiteY94" fmla="*/ 373684 h 707064"/>
              <a:gd name="connsiteX95" fmla="*/ 119504 w 781723"/>
              <a:gd name="connsiteY95" fmla="*/ 369778 h 707064"/>
              <a:gd name="connsiteX96" fmla="*/ 111859 w 781723"/>
              <a:gd name="connsiteY96" fmla="*/ 356658 h 707064"/>
              <a:gd name="connsiteX97" fmla="*/ 102812 w 781723"/>
              <a:gd name="connsiteY97" fmla="*/ 346275 h 707064"/>
              <a:gd name="connsiteX98" fmla="*/ 70095 w 781723"/>
              <a:gd name="connsiteY98" fmla="*/ 364002 h 707064"/>
              <a:gd name="connsiteX99" fmla="*/ 45357 w 781723"/>
              <a:gd name="connsiteY99" fmla="*/ 354521 h 707064"/>
              <a:gd name="connsiteX100" fmla="*/ 59612 w 781723"/>
              <a:gd name="connsiteY100" fmla="*/ 178918 h 707064"/>
              <a:gd name="connsiteX101" fmla="*/ 156398 w 781723"/>
              <a:gd name="connsiteY101" fmla="*/ 117610 h 707064"/>
              <a:gd name="connsiteX102" fmla="*/ 629587 w 781723"/>
              <a:gd name="connsiteY102" fmla="*/ 28989 h 707064"/>
              <a:gd name="connsiteX103" fmla="*/ 571264 w 781723"/>
              <a:gd name="connsiteY103" fmla="*/ 86878 h 707064"/>
              <a:gd name="connsiteX104" fmla="*/ 629854 w 781723"/>
              <a:gd name="connsiteY104" fmla="*/ 144867 h 707064"/>
              <a:gd name="connsiteX105" fmla="*/ 687910 w 781723"/>
              <a:gd name="connsiteY105" fmla="*/ 86611 h 707064"/>
              <a:gd name="connsiteX106" fmla="*/ 629587 w 781723"/>
              <a:gd name="connsiteY106" fmla="*/ 28989 h 707064"/>
              <a:gd name="connsiteX107" fmla="*/ 441565 w 781723"/>
              <a:gd name="connsiteY107" fmla="*/ 23714 h 707064"/>
              <a:gd name="connsiteX108" fmla="*/ 494946 w 781723"/>
              <a:gd name="connsiteY108" fmla="*/ 23714 h 707064"/>
              <a:gd name="connsiteX109" fmla="*/ 517147 w 781723"/>
              <a:gd name="connsiteY109" fmla="*/ 37635 h 707064"/>
              <a:gd name="connsiteX110" fmla="*/ 494245 w 781723"/>
              <a:gd name="connsiteY110" fmla="*/ 52491 h 707064"/>
              <a:gd name="connsiteX111" fmla="*/ 272338 w 781723"/>
              <a:gd name="connsiteY111" fmla="*/ 52491 h 707064"/>
              <a:gd name="connsiteX112" fmla="*/ 251807 w 781723"/>
              <a:gd name="connsiteY112" fmla="*/ 52424 h 707064"/>
              <a:gd name="connsiteX113" fmla="*/ 251206 w 781723"/>
              <a:gd name="connsiteY113" fmla="*/ 84774 h 707064"/>
              <a:gd name="connsiteX114" fmla="*/ 237952 w 781723"/>
              <a:gd name="connsiteY114" fmla="*/ 100098 h 707064"/>
              <a:gd name="connsiteX115" fmla="*/ 224632 w 781723"/>
              <a:gd name="connsiteY115" fmla="*/ 84774 h 707064"/>
              <a:gd name="connsiteX116" fmla="*/ 223964 w 781723"/>
              <a:gd name="connsiteY116" fmla="*/ 48185 h 707064"/>
              <a:gd name="connsiteX117" fmla="*/ 248001 w 781723"/>
              <a:gd name="connsiteY117" fmla="*/ 23747 h 707064"/>
              <a:gd name="connsiteX118" fmla="*/ 441565 w 781723"/>
              <a:gd name="connsiteY118" fmla="*/ 23714 h 707064"/>
              <a:gd name="connsiteX119" fmla="*/ 632658 w 781723"/>
              <a:gd name="connsiteY119" fmla="*/ 78 h 707064"/>
              <a:gd name="connsiteX120" fmla="*/ 712280 w 781723"/>
              <a:gd name="connsiteY120" fmla="*/ 62774 h 707064"/>
              <a:gd name="connsiteX121" fmla="*/ 682334 w 781723"/>
              <a:gd name="connsiteY121" fmla="*/ 155216 h 707064"/>
              <a:gd name="connsiteX122" fmla="*/ 675324 w 781723"/>
              <a:gd name="connsiteY122" fmla="*/ 166667 h 707064"/>
              <a:gd name="connsiteX123" fmla="*/ 685806 w 781723"/>
              <a:gd name="connsiteY123" fmla="*/ 172543 h 707064"/>
              <a:gd name="connsiteX124" fmla="*/ 781219 w 781723"/>
              <a:gd name="connsiteY124" fmla="*/ 275267 h 707064"/>
              <a:gd name="connsiteX125" fmla="*/ 742894 w 781723"/>
              <a:gd name="connsiteY125" fmla="*/ 314995 h 707064"/>
              <a:gd name="connsiteX126" fmla="*/ 627784 w 781723"/>
              <a:gd name="connsiteY126" fmla="*/ 315028 h 707064"/>
              <a:gd name="connsiteX127" fmla="*/ 500990 w 781723"/>
              <a:gd name="connsiteY127" fmla="*/ 314961 h 707064"/>
              <a:gd name="connsiteX128" fmla="*/ 477821 w 781723"/>
              <a:gd name="connsiteY128" fmla="*/ 291425 h 707064"/>
              <a:gd name="connsiteX129" fmla="*/ 520620 w 781723"/>
              <a:gd name="connsiteY129" fmla="*/ 191472 h 707064"/>
              <a:gd name="connsiteX130" fmla="*/ 567558 w 781723"/>
              <a:gd name="connsiteY130" fmla="*/ 172910 h 707064"/>
              <a:gd name="connsiteX131" fmla="*/ 583750 w 781723"/>
              <a:gd name="connsiteY131" fmla="*/ 167702 h 707064"/>
              <a:gd name="connsiteX132" fmla="*/ 573835 w 781723"/>
              <a:gd name="connsiteY132" fmla="*/ 152612 h 707064"/>
              <a:gd name="connsiteX133" fmla="*/ 549264 w 781723"/>
              <a:gd name="connsiteY133" fmla="*/ 55563 h 707064"/>
              <a:gd name="connsiteX134" fmla="*/ 632658 w 781723"/>
              <a:gd name="connsiteY134" fmla="*/ 78 h 70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781723" h="707064">
                <a:moveTo>
                  <a:pt x="228939" y="564209"/>
                </a:moveTo>
                <a:cubicBezTo>
                  <a:pt x="241391" y="564042"/>
                  <a:pt x="243695" y="573557"/>
                  <a:pt x="243628" y="583939"/>
                </a:cubicBezTo>
                <a:cubicBezTo>
                  <a:pt x="243528" y="599964"/>
                  <a:pt x="243595" y="615955"/>
                  <a:pt x="243595" y="634016"/>
                </a:cubicBezTo>
                <a:cubicBezTo>
                  <a:pt x="299881" y="634016"/>
                  <a:pt x="353664" y="634016"/>
                  <a:pt x="407413" y="634016"/>
                </a:cubicBezTo>
                <a:cubicBezTo>
                  <a:pt x="412387" y="634016"/>
                  <a:pt x="418496" y="632481"/>
                  <a:pt x="422102" y="634751"/>
                </a:cubicBezTo>
                <a:cubicBezTo>
                  <a:pt x="427009" y="637822"/>
                  <a:pt x="432484" y="643631"/>
                  <a:pt x="433052" y="648772"/>
                </a:cubicBezTo>
                <a:cubicBezTo>
                  <a:pt x="433453" y="652511"/>
                  <a:pt x="426909" y="658086"/>
                  <a:pt x="422269" y="660891"/>
                </a:cubicBezTo>
                <a:cubicBezTo>
                  <a:pt x="418930" y="662894"/>
                  <a:pt x="413622" y="661825"/>
                  <a:pt x="409182" y="661825"/>
                </a:cubicBezTo>
                <a:cubicBezTo>
                  <a:pt x="352595" y="661859"/>
                  <a:pt x="295975" y="661892"/>
                  <a:pt x="239388" y="661825"/>
                </a:cubicBezTo>
                <a:cubicBezTo>
                  <a:pt x="218022" y="661792"/>
                  <a:pt x="215018" y="658921"/>
                  <a:pt x="214884" y="638123"/>
                </a:cubicBezTo>
                <a:cubicBezTo>
                  <a:pt x="214751" y="619828"/>
                  <a:pt x="214817" y="601500"/>
                  <a:pt x="214984" y="583172"/>
                </a:cubicBezTo>
                <a:cubicBezTo>
                  <a:pt x="215051" y="573557"/>
                  <a:pt x="217521" y="564343"/>
                  <a:pt x="228939" y="564209"/>
                </a:cubicBezTo>
                <a:close/>
                <a:moveTo>
                  <a:pt x="635296" y="563942"/>
                </a:moveTo>
                <a:cubicBezTo>
                  <a:pt x="620306" y="561806"/>
                  <a:pt x="609690" y="564877"/>
                  <a:pt x="603280" y="581135"/>
                </a:cubicBezTo>
                <a:cubicBezTo>
                  <a:pt x="601110" y="586644"/>
                  <a:pt x="589091" y="590850"/>
                  <a:pt x="581379" y="591151"/>
                </a:cubicBezTo>
                <a:cubicBezTo>
                  <a:pt x="534007" y="593020"/>
                  <a:pt x="503126" y="628174"/>
                  <a:pt x="508134" y="676916"/>
                </a:cubicBezTo>
                <a:cubicBezTo>
                  <a:pt x="589492" y="676916"/>
                  <a:pt x="670917" y="676916"/>
                  <a:pt x="752275" y="676916"/>
                </a:cubicBezTo>
                <a:cubicBezTo>
                  <a:pt x="754211" y="630110"/>
                  <a:pt x="726903" y="592853"/>
                  <a:pt x="687542" y="592286"/>
                </a:cubicBezTo>
                <a:cubicBezTo>
                  <a:pt x="665742" y="591952"/>
                  <a:pt x="652388" y="585742"/>
                  <a:pt x="647648" y="564009"/>
                </a:cubicBezTo>
                <a:cubicBezTo>
                  <a:pt x="642974" y="564009"/>
                  <a:pt x="639068" y="564477"/>
                  <a:pt x="635296" y="563942"/>
                </a:cubicBezTo>
                <a:close/>
                <a:moveTo>
                  <a:pt x="629487" y="420155"/>
                </a:moveTo>
                <a:cubicBezTo>
                  <a:pt x="597538" y="420222"/>
                  <a:pt x="571164" y="446662"/>
                  <a:pt x="571264" y="478445"/>
                </a:cubicBezTo>
                <a:cubicBezTo>
                  <a:pt x="571398" y="509826"/>
                  <a:pt x="598673" y="536901"/>
                  <a:pt x="629921" y="536701"/>
                </a:cubicBezTo>
                <a:cubicBezTo>
                  <a:pt x="661703" y="536467"/>
                  <a:pt x="687943" y="509893"/>
                  <a:pt x="687910" y="477977"/>
                </a:cubicBezTo>
                <a:cubicBezTo>
                  <a:pt x="687843" y="445995"/>
                  <a:pt x="661669" y="420088"/>
                  <a:pt x="629487" y="420155"/>
                </a:cubicBezTo>
                <a:close/>
                <a:moveTo>
                  <a:pt x="644650" y="393258"/>
                </a:moveTo>
                <a:cubicBezTo>
                  <a:pt x="655272" y="395050"/>
                  <a:pt x="665667" y="398856"/>
                  <a:pt x="675223" y="404798"/>
                </a:cubicBezTo>
                <a:cubicBezTo>
                  <a:pt x="724966" y="435712"/>
                  <a:pt x="729807" y="506922"/>
                  <a:pt x="685005" y="544746"/>
                </a:cubicBezTo>
                <a:cubicBezTo>
                  <a:pt x="680932" y="548185"/>
                  <a:pt x="678529" y="553627"/>
                  <a:pt x="675324" y="558133"/>
                </a:cubicBezTo>
                <a:cubicBezTo>
                  <a:pt x="680565" y="560070"/>
                  <a:pt x="685706" y="563375"/>
                  <a:pt x="691048" y="563675"/>
                </a:cubicBezTo>
                <a:cubicBezTo>
                  <a:pt x="731577" y="566046"/>
                  <a:pt x="768032" y="598996"/>
                  <a:pt x="777614" y="643998"/>
                </a:cubicBezTo>
                <a:cubicBezTo>
                  <a:pt x="780485" y="657419"/>
                  <a:pt x="780184" y="671541"/>
                  <a:pt x="781353" y="685329"/>
                </a:cubicBezTo>
                <a:cubicBezTo>
                  <a:pt x="782722" y="701253"/>
                  <a:pt x="774910" y="707195"/>
                  <a:pt x="759553" y="707062"/>
                </a:cubicBezTo>
                <a:cubicBezTo>
                  <a:pt x="715585" y="706695"/>
                  <a:pt x="671651" y="706962"/>
                  <a:pt x="627717" y="706962"/>
                </a:cubicBezTo>
                <a:cubicBezTo>
                  <a:pt x="586554" y="706962"/>
                  <a:pt x="545424" y="706995"/>
                  <a:pt x="504261" y="706928"/>
                </a:cubicBezTo>
                <a:cubicBezTo>
                  <a:pt x="480792" y="706895"/>
                  <a:pt x="477887" y="703824"/>
                  <a:pt x="477854" y="679720"/>
                </a:cubicBezTo>
                <a:cubicBezTo>
                  <a:pt x="477821" y="641795"/>
                  <a:pt x="487970" y="607309"/>
                  <a:pt x="519351" y="584173"/>
                </a:cubicBezTo>
                <a:cubicBezTo>
                  <a:pt x="533339" y="573858"/>
                  <a:pt x="552335" y="570352"/>
                  <a:pt x="569094" y="563909"/>
                </a:cubicBezTo>
                <a:cubicBezTo>
                  <a:pt x="573868" y="562073"/>
                  <a:pt x="578876" y="560771"/>
                  <a:pt x="583783" y="559202"/>
                </a:cubicBezTo>
                <a:cubicBezTo>
                  <a:pt x="580979" y="554528"/>
                  <a:pt x="579143" y="548686"/>
                  <a:pt x="575203" y="545347"/>
                </a:cubicBezTo>
                <a:cubicBezTo>
                  <a:pt x="540250" y="515902"/>
                  <a:pt x="533239" y="465291"/>
                  <a:pt x="559446" y="428167"/>
                </a:cubicBezTo>
                <a:cubicBezTo>
                  <a:pt x="578876" y="400625"/>
                  <a:pt x="612784" y="387881"/>
                  <a:pt x="644650" y="393258"/>
                </a:cubicBezTo>
                <a:close/>
                <a:moveTo>
                  <a:pt x="146345" y="378892"/>
                </a:moveTo>
                <a:cubicBezTo>
                  <a:pt x="141838" y="387472"/>
                  <a:pt x="136597" y="397053"/>
                  <a:pt x="131723" y="406835"/>
                </a:cubicBezTo>
                <a:cubicBezTo>
                  <a:pt x="125780" y="418719"/>
                  <a:pt x="116065" y="419721"/>
                  <a:pt x="106784" y="410006"/>
                </a:cubicBezTo>
                <a:cubicBezTo>
                  <a:pt x="103613" y="406701"/>
                  <a:pt x="98238" y="403029"/>
                  <a:pt x="94198" y="403396"/>
                </a:cubicBezTo>
                <a:cubicBezTo>
                  <a:pt x="54204" y="407001"/>
                  <a:pt x="20385" y="463421"/>
                  <a:pt x="31469" y="503483"/>
                </a:cubicBezTo>
                <a:cubicBezTo>
                  <a:pt x="77406" y="503483"/>
                  <a:pt x="123510" y="503483"/>
                  <a:pt x="169647" y="503483"/>
                </a:cubicBezTo>
                <a:cubicBezTo>
                  <a:pt x="216186" y="503483"/>
                  <a:pt x="262690" y="503483"/>
                  <a:pt x="308928" y="503483"/>
                </a:cubicBezTo>
                <a:cubicBezTo>
                  <a:pt x="314503" y="461251"/>
                  <a:pt x="290633" y="418185"/>
                  <a:pt x="255579" y="405833"/>
                </a:cubicBezTo>
                <a:cubicBezTo>
                  <a:pt x="246899" y="402795"/>
                  <a:pt x="237752" y="397420"/>
                  <a:pt x="230541" y="411074"/>
                </a:cubicBezTo>
                <a:cubicBezTo>
                  <a:pt x="225500" y="420589"/>
                  <a:pt x="212780" y="418085"/>
                  <a:pt x="207739" y="408270"/>
                </a:cubicBezTo>
                <a:cubicBezTo>
                  <a:pt x="202498" y="398054"/>
                  <a:pt x="197390" y="387805"/>
                  <a:pt x="192917" y="378892"/>
                </a:cubicBezTo>
                <a:cubicBezTo>
                  <a:pt x="176558" y="378892"/>
                  <a:pt x="162336" y="378892"/>
                  <a:pt x="146345" y="378892"/>
                </a:cubicBezTo>
                <a:close/>
                <a:moveTo>
                  <a:pt x="185372" y="251296"/>
                </a:moveTo>
                <a:cubicBezTo>
                  <a:pt x="165641" y="278938"/>
                  <a:pt x="147146" y="304811"/>
                  <a:pt x="128284" y="331219"/>
                </a:cubicBezTo>
                <a:cubicBezTo>
                  <a:pt x="142740" y="350582"/>
                  <a:pt x="167778" y="357425"/>
                  <a:pt x="191514" y="347009"/>
                </a:cubicBezTo>
                <a:cubicBezTo>
                  <a:pt x="214082" y="337094"/>
                  <a:pt x="227670" y="312223"/>
                  <a:pt x="223430" y="288553"/>
                </a:cubicBezTo>
                <a:cubicBezTo>
                  <a:pt x="219691" y="267721"/>
                  <a:pt x="202598" y="252498"/>
                  <a:pt x="185372" y="251296"/>
                </a:cubicBezTo>
                <a:close/>
                <a:moveTo>
                  <a:pt x="612661" y="173210"/>
                </a:moveTo>
                <a:cubicBezTo>
                  <a:pt x="599374" y="199918"/>
                  <a:pt x="599374" y="199918"/>
                  <a:pt x="578208" y="200118"/>
                </a:cubicBezTo>
                <a:cubicBezTo>
                  <a:pt x="533974" y="200552"/>
                  <a:pt x="500656" y="241515"/>
                  <a:pt x="508835" y="286217"/>
                </a:cubicBezTo>
                <a:cubicBezTo>
                  <a:pt x="589559" y="286217"/>
                  <a:pt x="670450" y="286217"/>
                  <a:pt x="752442" y="286217"/>
                </a:cubicBezTo>
                <a:cubicBezTo>
                  <a:pt x="755914" y="244286"/>
                  <a:pt x="725968" y="194376"/>
                  <a:pt x="674456" y="199484"/>
                </a:cubicBezTo>
                <a:cubicBezTo>
                  <a:pt x="668246" y="200085"/>
                  <a:pt x="660367" y="193241"/>
                  <a:pt x="654792" y="188133"/>
                </a:cubicBezTo>
                <a:cubicBezTo>
                  <a:pt x="650652" y="184361"/>
                  <a:pt x="649050" y="177851"/>
                  <a:pt x="646646" y="173210"/>
                </a:cubicBezTo>
                <a:cubicBezTo>
                  <a:pt x="634394" y="173210"/>
                  <a:pt x="623411" y="173210"/>
                  <a:pt x="612661" y="173210"/>
                </a:cubicBezTo>
                <a:close/>
                <a:moveTo>
                  <a:pt x="175811" y="145129"/>
                </a:moveTo>
                <a:cubicBezTo>
                  <a:pt x="135973" y="142567"/>
                  <a:pt x="96619" y="164037"/>
                  <a:pt x="78241" y="202822"/>
                </a:cubicBezTo>
                <a:cubicBezTo>
                  <a:pt x="58677" y="244118"/>
                  <a:pt x="57642" y="287051"/>
                  <a:pt x="68125" y="331519"/>
                </a:cubicBezTo>
                <a:cubicBezTo>
                  <a:pt x="70896" y="330718"/>
                  <a:pt x="73300" y="330618"/>
                  <a:pt x="75002" y="329483"/>
                </a:cubicBezTo>
                <a:cubicBezTo>
                  <a:pt x="116967" y="302141"/>
                  <a:pt x="153356" y="270859"/>
                  <a:pt x="158130" y="215942"/>
                </a:cubicBezTo>
                <a:cubicBezTo>
                  <a:pt x="158564" y="210834"/>
                  <a:pt x="164807" y="204925"/>
                  <a:pt x="169881" y="202054"/>
                </a:cubicBezTo>
                <a:cubicBezTo>
                  <a:pt x="172452" y="200585"/>
                  <a:pt x="182033" y="204658"/>
                  <a:pt x="182233" y="206861"/>
                </a:cubicBezTo>
                <a:cubicBezTo>
                  <a:pt x="183936" y="223821"/>
                  <a:pt x="199660" y="222151"/>
                  <a:pt x="208908" y="229062"/>
                </a:cubicBezTo>
                <a:cubicBezTo>
                  <a:pt x="220659" y="237809"/>
                  <a:pt x="232811" y="247423"/>
                  <a:pt x="240923" y="259308"/>
                </a:cubicBezTo>
                <a:cubicBezTo>
                  <a:pt x="248235" y="270058"/>
                  <a:pt x="250271" y="284380"/>
                  <a:pt x="254878" y="297834"/>
                </a:cubicBezTo>
                <a:cubicBezTo>
                  <a:pt x="256214" y="295931"/>
                  <a:pt x="257582" y="294295"/>
                  <a:pt x="258517" y="292493"/>
                </a:cubicBezTo>
                <a:cubicBezTo>
                  <a:pt x="284757" y="242282"/>
                  <a:pt x="265428" y="181656"/>
                  <a:pt x="215050" y="155950"/>
                </a:cubicBezTo>
                <a:cubicBezTo>
                  <a:pt x="202423" y="149507"/>
                  <a:pt x="189090" y="145983"/>
                  <a:pt x="175811" y="145129"/>
                </a:cubicBezTo>
                <a:close/>
                <a:moveTo>
                  <a:pt x="156398" y="117610"/>
                </a:moveTo>
                <a:cubicBezTo>
                  <a:pt x="169706" y="116322"/>
                  <a:pt x="183452" y="117007"/>
                  <a:pt x="197223" y="119794"/>
                </a:cubicBezTo>
                <a:cubicBezTo>
                  <a:pt x="246999" y="129843"/>
                  <a:pt x="288864" y="173911"/>
                  <a:pt x="296809" y="224588"/>
                </a:cubicBezTo>
                <a:cubicBezTo>
                  <a:pt x="305255" y="278438"/>
                  <a:pt x="279349" y="331853"/>
                  <a:pt x="231743" y="358494"/>
                </a:cubicBezTo>
                <a:cubicBezTo>
                  <a:pt x="227436" y="360897"/>
                  <a:pt x="223063" y="363134"/>
                  <a:pt x="218723" y="365471"/>
                </a:cubicBezTo>
                <a:cubicBezTo>
                  <a:pt x="218589" y="367040"/>
                  <a:pt x="218389" y="368609"/>
                  <a:pt x="218189" y="370178"/>
                </a:cubicBezTo>
                <a:cubicBezTo>
                  <a:pt x="222328" y="371313"/>
                  <a:pt x="226501" y="373550"/>
                  <a:pt x="230641" y="373450"/>
                </a:cubicBezTo>
                <a:cubicBezTo>
                  <a:pt x="290099" y="372248"/>
                  <a:pt x="331128" y="424128"/>
                  <a:pt x="337271" y="477409"/>
                </a:cubicBezTo>
                <a:cubicBezTo>
                  <a:pt x="338540" y="488426"/>
                  <a:pt x="337839" y="499644"/>
                  <a:pt x="338506" y="510727"/>
                </a:cubicBezTo>
                <a:cubicBezTo>
                  <a:pt x="339441" y="526051"/>
                  <a:pt x="332197" y="530992"/>
                  <a:pt x="317407" y="530925"/>
                </a:cubicBezTo>
                <a:cubicBezTo>
                  <a:pt x="238954" y="530491"/>
                  <a:pt x="160500" y="530725"/>
                  <a:pt x="82046" y="530725"/>
                </a:cubicBezTo>
                <a:cubicBezTo>
                  <a:pt x="60914" y="530725"/>
                  <a:pt x="39748" y="530558"/>
                  <a:pt x="18616" y="530791"/>
                </a:cubicBezTo>
                <a:cubicBezTo>
                  <a:pt x="9235" y="530891"/>
                  <a:pt x="1223" y="528521"/>
                  <a:pt x="555" y="518005"/>
                </a:cubicBezTo>
                <a:cubicBezTo>
                  <a:pt x="-2583" y="469063"/>
                  <a:pt x="6798" y="423727"/>
                  <a:pt x="49163" y="393714"/>
                </a:cubicBezTo>
                <a:cubicBezTo>
                  <a:pt x="64553" y="382798"/>
                  <a:pt x="85685" y="379993"/>
                  <a:pt x="104281" y="373684"/>
                </a:cubicBezTo>
                <a:cubicBezTo>
                  <a:pt x="109221" y="372014"/>
                  <a:pt x="114429" y="371046"/>
                  <a:pt x="119504" y="369778"/>
                </a:cubicBezTo>
                <a:cubicBezTo>
                  <a:pt x="116967" y="365371"/>
                  <a:pt x="114730" y="360797"/>
                  <a:pt x="111859" y="356658"/>
                </a:cubicBezTo>
                <a:cubicBezTo>
                  <a:pt x="109355" y="353052"/>
                  <a:pt x="106083" y="349947"/>
                  <a:pt x="102812" y="346275"/>
                </a:cubicBezTo>
                <a:cubicBezTo>
                  <a:pt x="91327" y="352518"/>
                  <a:pt x="80744" y="358327"/>
                  <a:pt x="70095" y="364002"/>
                </a:cubicBezTo>
                <a:cubicBezTo>
                  <a:pt x="58243" y="370345"/>
                  <a:pt x="49363" y="367541"/>
                  <a:pt x="45357" y="354521"/>
                </a:cubicBezTo>
                <a:cubicBezTo>
                  <a:pt x="26828" y="294162"/>
                  <a:pt x="27096" y="234771"/>
                  <a:pt x="59612" y="178918"/>
                </a:cubicBezTo>
                <a:cubicBezTo>
                  <a:pt x="80494" y="143088"/>
                  <a:pt x="116475" y="121474"/>
                  <a:pt x="156398" y="117610"/>
                </a:cubicBezTo>
                <a:close/>
                <a:moveTo>
                  <a:pt x="629587" y="28989"/>
                </a:moveTo>
                <a:cubicBezTo>
                  <a:pt x="597438" y="29023"/>
                  <a:pt x="571164" y="55129"/>
                  <a:pt x="571264" y="86878"/>
                </a:cubicBezTo>
                <a:cubicBezTo>
                  <a:pt x="571398" y="118527"/>
                  <a:pt x="598139" y="145034"/>
                  <a:pt x="629854" y="144867"/>
                </a:cubicBezTo>
                <a:cubicBezTo>
                  <a:pt x="662037" y="144700"/>
                  <a:pt x="687943" y="118660"/>
                  <a:pt x="687910" y="86611"/>
                </a:cubicBezTo>
                <a:cubicBezTo>
                  <a:pt x="687843" y="54428"/>
                  <a:pt x="662070" y="28956"/>
                  <a:pt x="629587" y="28989"/>
                </a:cubicBezTo>
                <a:close/>
                <a:moveTo>
                  <a:pt x="441565" y="23714"/>
                </a:moveTo>
                <a:cubicBezTo>
                  <a:pt x="459358" y="23714"/>
                  <a:pt x="477152" y="23747"/>
                  <a:pt x="494946" y="23714"/>
                </a:cubicBezTo>
                <a:cubicBezTo>
                  <a:pt x="505362" y="23680"/>
                  <a:pt x="516913" y="23981"/>
                  <a:pt x="517147" y="37635"/>
                </a:cubicBezTo>
                <a:cubicBezTo>
                  <a:pt x="517414" y="52558"/>
                  <a:pt x="505162" y="52491"/>
                  <a:pt x="494245" y="52491"/>
                </a:cubicBezTo>
                <a:cubicBezTo>
                  <a:pt x="420265" y="52491"/>
                  <a:pt x="346318" y="52491"/>
                  <a:pt x="272338" y="52491"/>
                </a:cubicBezTo>
                <a:cubicBezTo>
                  <a:pt x="266262" y="52424"/>
                  <a:pt x="260220" y="52424"/>
                  <a:pt x="251807" y="52424"/>
                </a:cubicBezTo>
                <a:cubicBezTo>
                  <a:pt x="251807" y="65044"/>
                  <a:pt x="253443" y="75360"/>
                  <a:pt x="251206" y="84774"/>
                </a:cubicBezTo>
                <a:cubicBezTo>
                  <a:pt x="249837" y="90616"/>
                  <a:pt x="242559" y="95023"/>
                  <a:pt x="237952" y="100098"/>
                </a:cubicBezTo>
                <a:cubicBezTo>
                  <a:pt x="233312" y="95023"/>
                  <a:pt x="225633" y="90483"/>
                  <a:pt x="224632" y="84774"/>
                </a:cubicBezTo>
                <a:cubicBezTo>
                  <a:pt x="222529" y="72923"/>
                  <a:pt x="223897" y="60403"/>
                  <a:pt x="223964" y="48185"/>
                </a:cubicBezTo>
                <a:cubicBezTo>
                  <a:pt x="224031" y="27453"/>
                  <a:pt x="227503" y="23781"/>
                  <a:pt x="248001" y="23747"/>
                </a:cubicBezTo>
                <a:cubicBezTo>
                  <a:pt x="312500" y="23647"/>
                  <a:pt x="377032" y="23714"/>
                  <a:pt x="441565" y="23714"/>
                </a:cubicBezTo>
                <a:close/>
                <a:moveTo>
                  <a:pt x="632658" y="78"/>
                </a:moveTo>
                <a:cubicBezTo>
                  <a:pt x="669849" y="1781"/>
                  <a:pt x="702766" y="26652"/>
                  <a:pt x="712280" y="62774"/>
                </a:cubicBezTo>
                <a:cubicBezTo>
                  <a:pt x="721928" y="99364"/>
                  <a:pt x="712013" y="130679"/>
                  <a:pt x="682334" y="155216"/>
                </a:cubicBezTo>
                <a:cubicBezTo>
                  <a:pt x="679063" y="157920"/>
                  <a:pt x="677627" y="162795"/>
                  <a:pt x="675324" y="166667"/>
                </a:cubicBezTo>
                <a:cubicBezTo>
                  <a:pt x="678796" y="168704"/>
                  <a:pt x="682134" y="172142"/>
                  <a:pt x="685806" y="172543"/>
                </a:cubicBezTo>
                <a:cubicBezTo>
                  <a:pt x="742527" y="179153"/>
                  <a:pt x="778882" y="218079"/>
                  <a:pt x="781219" y="275267"/>
                </a:cubicBezTo>
                <a:cubicBezTo>
                  <a:pt x="782855" y="315028"/>
                  <a:pt x="782855" y="314995"/>
                  <a:pt x="742894" y="314995"/>
                </a:cubicBezTo>
                <a:cubicBezTo>
                  <a:pt x="704535" y="315028"/>
                  <a:pt x="666176" y="315061"/>
                  <a:pt x="627784" y="315028"/>
                </a:cubicBezTo>
                <a:cubicBezTo>
                  <a:pt x="585519" y="315028"/>
                  <a:pt x="543254" y="315128"/>
                  <a:pt x="500990" y="314961"/>
                </a:cubicBezTo>
                <a:cubicBezTo>
                  <a:pt x="481092" y="314894"/>
                  <a:pt x="478088" y="311456"/>
                  <a:pt x="477821" y="291425"/>
                </a:cubicBezTo>
                <a:cubicBezTo>
                  <a:pt x="477287" y="251698"/>
                  <a:pt x="487469" y="215742"/>
                  <a:pt x="520620" y="191472"/>
                </a:cubicBezTo>
                <a:cubicBezTo>
                  <a:pt x="533773" y="181857"/>
                  <a:pt x="551734" y="178786"/>
                  <a:pt x="567558" y="172910"/>
                </a:cubicBezTo>
                <a:cubicBezTo>
                  <a:pt x="572867" y="170940"/>
                  <a:pt x="578342" y="169438"/>
                  <a:pt x="583750" y="167702"/>
                </a:cubicBezTo>
                <a:cubicBezTo>
                  <a:pt x="580478" y="162628"/>
                  <a:pt x="578175" y="156485"/>
                  <a:pt x="573835" y="152612"/>
                </a:cubicBezTo>
                <a:cubicBezTo>
                  <a:pt x="545892" y="127774"/>
                  <a:pt x="535943" y="89515"/>
                  <a:pt x="549264" y="55563"/>
                </a:cubicBezTo>
                <a:cubicBezTo>
                  <a:pt x="562551" y="21611"/>
                  <a:pt x="597371" y="-1524"/>
                  <a:pt x="632658" y="78"/>
                </a:cubicBezTo>
                <a:close/>
              </a:path>
            </a:pathLst>
          </a:custGeom>
          <a:solidFill>
            <a:schemeClr val="accent1">
              <a:lumMod val="50000"/>
            </a:schemeClr>
          </a:solidFill>
          <a:ln w="333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8C3ECD27-3217-44D6-A266-FB3F603F46D5}"/>
              </a:ext>
            </a:extLst>
          </p:cNvPr>
          <p:cNvGrpSpPr/>
          <p:nvPr/>
        </p:nvGrpSpPr>
        <p:grpSpPr>
          <a:xfrm>
            <a:off x="6290859" y="1069551"/>
            <a:ext cx="2468880" cy="3897616"/>
            <a:chOff x="3338465" y="1260088"/>
            <a:chExt cx="2663250" cy="4337824"/>
          </a:xfrm>
        </p:grpSpPr>
        <p:sp>
          <p:nvSpPr>
            <p:cNvPr id="58" name="Freeform: Shape 57">
              <a:extLst>
                <a:ext uri="{FF2B5EF4-FFF2-40B4-BE49-F238E27FC236}">
                  <a16:creationId xmlns:a16="http://schemas.microsoft.com/office/drawing/2014/main" id="{A4903C12-B324-4E09-A01E-7430B31C13D1}"/>
                </a:ext>
              </a:extLst>
            </p:cNvPr>
            <p:cNvSpPr/>
            <p:nvPr/>
          </p:nvSpPr>
          <p:spPr>
            <a:xfrm>
              <a:off x="3338465" y="1260088"/>
              <a:ext cx="2663250" cy="4337824"/>
            </a:xfrm>
            <a:custGeom>
              <a:avLst/>
              <a:gdLst>
                <a:gd name="connsiteX0" fmla="*/ 1425320 w 2397011"/>
                <a:gd name="connsiteY0" fmla="*/ 1866 h 3904182"/>
                <a:gd name="connsiteX1" fmla="*/ 1744421 w 2397011"/>
                <a:gd name="connsiteY1" fmla="*/ 284295 h 3904182"/>
                <a:gd name="connsiteX2" fmla="*/ 1900232 w 2397011"/>
                <a:gd name="connsiteY2" fmla="*/ 969781 h 3904182"/>
                <a:gd name="connsiteX3" fmla="*/ 1904078 w 2397011"/>
                <a:gd name="connsiteY3" fmla="*/ 980979 h 3904182"/>
                <a:gd name="connsiteX4" fmla="*/ 2390184 w 2397011"/>
                <a:gd name="connsiteY4" fmla="*/ 3119598 h 3904182"/>
                <a:gd name="connsiteX5" fmla="*/ 2218289 w 2397011"/>
                <a:gd name="connsiteY5" fmla="*/ 3439229 h 3904182"/>
                <a:gd name="connsiteX6" fmla="*/ 1050644 w 2397011"/>
                <a:gd name="connsiteY6" fmla="*/ 3880424 h 3904182"/>
                <a:gd name="connsiteX7" fmla="*/ 562525 w 2397011"/>
                <a:gd name="connsiteY7" fmla="*/ 3603690 h 3904182"/>
                <a:gd name="connsiteX8" fmla="*/ 462817 w 2397011"/>
                <a:gd name="connsiteY8" fmla="*/ 3050391 h 3904182"/>
                <a:gd name="connsiteX9" fmla="*/ 426694 w 2397011"/>
                <a:gd name="connsiteY9" fmla="*/ 2986676 h 3904182"/>
                <a:gd name="connsiteX10" fmla="*/ 402868 w 2397011"/>
                <a:gd name="connsiteY10" fmla="*/ 2907006 h 3904182"/>
                <a:gd name="connsiteX11" fmla="*/ 4414 w 2397011"/>
                <a:gd name="connsiteY11" fmla="*/ 695913 h 3904182"/>
                <a:gd name="connsiteX12" fmla="*/ 188078 w 2397011"/>
                <a:gd name="connsiteY12" fmla="*/ 385109 h 3904182"/>
                <a:gd name="connsiteX13" fmla="*/ 1271788 w 2397011"/>
                <a:gd name="connsiteY13" fmla="*/ 19329 h 3904182"/>
                <a:gd name="connsiteX14" fmla="*/ 1425320 w 2397011"/>
                <a:gd name="connsiteY14" fmla="*/ 1866 h 3904182"/>
                <a:gd name="connsiteX0" fmla="*/ 1425320 w 2397011"/>
                <a:gd name="connsiteY0" fmla="*/ 1866 h 3904182"/>
                <a:gd name="connsiteX1" fmla="*/ 1744421 w 2397011"/>
                <a:gd name="connsiteY1" fmla="*/ 284295 h 3904182"/>
                <a:gd name="connsiteX2" fmla="*/ 1900232 w 2397011"/>
                <a:gd name="connsiteY2" fmla="*/ 969781 h 3904182"/>
                <a:gd name="connsiteX3" fmla="*/ 2390184 w 2397011"/>
                <a:gd name="connsiteY3" fmla="*/ 3119598 h 3904182"/>
                <a:gd name="connsiteX4" fmla="*/ 2218289 w 2397011"/>
                <a:gd name="connsiteY4" fmla="*/ 3439229 h 3904182"/>
                <a:gd name="connsiteX5" fmla="*/ 1050644 w 2397011"/>
                <a:gd name="connsiteY5" fmla="*/ 3880424 h 3904182"/>
                <a:gd name="connsiteX6" fmla="*/ 562525 w 2397011"/>
                <a:gd name="connsiteY6" fmla="*/ 3603690 h 3904182"/>
                <a:gd name="connsiteX7" fmla="*/ 462817 w 2397011"/>
                <a:gd name="connsiteY7" fmla="*/ 3050391 h 3904182"/>
                <a:gd name="connsiteX8" fmla="*/ 426694 w 2397011"/>
                <a:gd name="connsiteY8" fmla="*/ 2986676 h 3904182"/>
                <a:gd name="connsiteX9" fmla="*/ 402868 w 2397011"/>
                <a:gd name="connsiteY9" fmla="*/ 2907006 h 3904182"/>
                <a:gd name="connsiteX10" fmla="*/ 4414 w 2397011"/>
                <a:gd name="connsiteY10" fmla="*/ 695913 h 3904182"/>
                <a:gd name="connsiteX11" fmla="*/ 188078 w 2397011"/>
                <a:gd name="connsiteY11" fmla="*/ 385109 h 3904182"/>
                <a:gd name="connsiteX12" fmla="*/ 1271788 w 2397011"/>
                <a:gd name="connsiteY12" fmla="*/ 19329 h 3904182"/>
                <a:gd name="connsiteX13" fmla="*/ 1425320 w 2397011"/>
                <a:gd name="connsiteY13" fmla="*/ 1866 h 3904182"/>
                <a:gd name="connsiteX0" fmla="*/ 1425320 w 2397011"/>
                <a:gd name="connsiteY0" fmla="*/ 1866 h 3904182"/>
                <a:gd name="connsiteX1" fmla="*/ 1744421 w 2397011"/>
                <a:gd name="connsiteY1" fmla="*/ 284295 h 3904182"/>
                <a:gd name="connsiteX2" fmla="*/ 2390184 w 2397011"/>
                <a:gd name="connsiteY2" fmla="*/ 3119598 h 3904182"/>
                <a:gd name="connsiteX3" fmla="*/ 2218289 w 2397011"/>
                <a:gd name="connsiteY3" fmla="*/ 3439229 h 3904182"/>
                <a:gd name="connsiteX4" fmla="*/ 1050644 w 2397011"/>
                <a:gd name="connsiteY4" fmla="*/ 3880424 h 3904182"/>
                <a:gd name="connsiteX5" fmla="*/ 562525 w 2397011"/>
                <a:gd name="connsiteY5" fmla="*/ 3603690 h 3904182"/>
                <a:gd name="connsiteX6" fmla="*/ 462817 w 2397011"/>
                <a:gd name="connsiteY6" fmla="*/ 3050391 h 3904182"/>
                <a:gd name="connsiteX7" fmla="*/ 426694 w 2397011"/>
                <a:gd name="connsiteY7" fmla="*/ 2986676 h 3904182"/>
                <a:gd name="connsiteX8" fmla="*/ 402868 w 2397011"/>
                <a:gd name="connsiteY8" fmla="*/ 2907006 h 3904182"/>
                <a:gd name="connsiteX9" fmla="*/ 4414 w 2397011"/>
                <a:gd name="connsiteY9" fmla="*/ 695913 h 3904182"/>
                <a:gd name="connsiteX10" fmla="*/ 188078 w 2397011"/>
                <a:gd name="connsiteY10" fmla="*/ 385109 h 3904182"/>
                <a:gd name="connsiteX11" fmla="*/ 1271788 w 2397011"/>
                <a:gd name="connsiteY11" fmla="*/ 19329 h 3904182"/>
                <a:gd name="connsiteX12" fmla="*/ 1425320 w 2397011"/>
                <a:gd name="connsiteY12" fmla="*/ 1866 h 3904182"/>
                <a:gd name="connsiteX0" fmla="*/ 1425320 w 2397011"/>
                <a:gd name="connsiteY0" fmla="*/ 1866 h 3904182"/>
                <a:gd name="connsiteX1" fmla="*/ 1744421 w 2397011"/>
                <a:gd name="connsiteY1" fmla="*/ 284295 h 3904182"/>
                <a:gd name="connsiteX2" fmla="*/ 2390184 w 2397011"/>
                <a:gd name="connsiteY2" fmla="*/ 3119598 h 3904182"/>
                <a:gd name="connsiteX3" fmla="*/ 2218289 w 2397011"/>
                <a:gd name="connsiteY3" fmla="*/ 3439229 h 3904182"/>
                <a:gd name="connsiteX4" fmla="*/ 1050644 w 2397011"/>
                <a:gd name="connsiteY4" fmla="*/ 3880424 h 3904182"/>
                <a:gd name="connsiteX5" fmla="*/ 562525 w 2397011"/>
                <a:gd name="connsiteY5" fmla="*/ 3603690 h 3904182"/>
                <a:gd name="connsiteX6" fmla="*/ 462817 w 2397011"/>
                <a:gd name="connsiteY6" fmla="*/ 3050391 h 3904182"/>
                <a:gd name="connsiteX7" fmla="*/ 402868 w 2397011"/>
                <a:gd name="connsiteY7" fmla="*/ 2907006 h 3904182"/>
                <a:gd name="connsiteX8" fmla="*/ 4414 w 2397011"/>
                <a:gd name="connsiteY8" fmla="*/ 695913 h 3904182"/>
                <a:gd name="connsiteX9" fmla="*/ 188078 w 2397011"/>
                <a:gd name="connsiteY9" fmla="*/ 385109 h 3904182"/>
                <a:gd name="connsiteX10" fmla="*/ 1271788 w 2397011"/>
                <a:gd name="connsiteY10" fmla="*/ 19329 h 3904182"/>
                <a:gd name="connsiteX11" fmla="*/ 1425320 w 2397011"/>
                <a:gd name="connsiteY11" fmla="*/ 1866 h 3904182"/>
                <a:gd name="connsiteX0" fmla="*/ 1425320 w 2397011"/>
                <a:gd name="connsiteY0" fmla="*/ 1866 h 3904182"/>
                <a:gd name="connsiteX1" fmla="*/ 1744421 w 2397011"/>
                <a:gd name="connsiteY1" fmla="*/ 284295 h 3904182"/>
                <a:gd name="connsiteX2" fmla="*/ 2390184 w 2397011"/>
                <a:gd name="connsiteY2" fmla="*/ 3119598 h 3904182"/>
                <a:gd name="connsiteX3" fmla="*/ 2218289 w 2397011"/>
                <a:gd name="connsiteY3" fmla="*/ 3439229 h 3904182"/>
                <a:gd name="connsiteX4" fmla="*/ 1050644 w 2397011"/>
                <a:gd name="connsiteY4" fmla="*/ 3880424 h 3904182"/>
                <a:gd name="connsiteX5" fmla="*/ 562525 w 2397011"/>
                <a:gd name="connsiteY5" fmla="*/ 3603690 h 3904182"/>
                <a:gd name="connsiteX6" fmla="*/ 402868 w 2397011"/>
                <a:gd name="connsiteY6" fmla="*/ 2907006 h 3904182"/>
                <a:gd name="connsiteX7" fmla="*/ 4414 w 2397011"/>
                <a:gd name="connsiteY7" fmla="*/ 695913 h 3904182"/>
                <a:gd name="connsiteX8" fmla="*/ 188078 w 2397011"/>
                <a:gd name="connsiteY8" fmla="*/ 385109 h 3904182"/>
                <a:gd name="connsiteX9" fmla="*/ 1271788 w 2397011"/>
                <a:gd name="connsiteY9" fmla="*/ 19329 h 3904182"/>
                <a:gd name="connsiteX10" fmla="*/ 1425320 w 2397011"/>
                <a:gd name="connsiteY10" fmla="*/ 1866 h 3904182"/>
                <a:gd name="connsiteX0" fmla="*/ 1425320 w 2397011"/>
                <a:gd name="connsiteY0" fmla="*/ 1866 h 3904182"/>
                <a:gd name="connsiteX1" fmla="*/ 1744421 w 2397011"/>
                <a:gd name="connsiteY1" fmla="*/ 284295 h 3904182"/>
                <a:gd name="connsiteX2" fmla="*/ 2390184 w 2397011"/>
                <a:gd name="connsiteY2" fmla="*/ 3119598 h 3904182"/>
                <a:gd name="connsiteX3" fmla="*/ 2218289 w 2397011"/>
                <a:gd name="connsiteY3" fmla="*/ 3439229 h 3904182"/>
                <a:gd name="connsiteX4" fmla="*/ 1050644 w 2397011"/>
                <a:gd name="connsiteY4" fmla="*/ 3880424 h 3904182"/>
                <a:gd name="connsiteX5" fmla="*/ 562525 w 2397011"/>
                <a:gd name="connsiteY5" fmla="*/ 3603690 h 3904182"/>
                <a:gd name="connsiteX6" fmla="*/ 4414 w 2397011"/>
                <a:gd name="connsiteY6" fmla="*/ 695913 h 3904182"/>
                <a:gd name="connsiteX7" fmla="*/ 188078 w 2397011"/>
                <a:gd name="connsiteY7" fmla="*/ 385109 h 3904182"/>
                <a:gd name="connsiteX8" fmla="*/ 1271788 w 2397011"/>
                <a:gd name="connsiteY8" fmla="*/ 19329 h 3904182"/>
                <a:gd name="connsiteX9" fmla="*/ 1425320 w 2397011"/>
                <a:gd name="connsiteY9" fmla="*/ 1866 h 390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7011" h="3904182">
                  <a:moveTo>
                    <a:pt x="1425320" y="1866"/>
                  </a:moveTo>
                  <a:cubicBezTo>
                    <a:pt x="1575807" y="17219"/>
                    <a:pt x="1708416" y="126106"/>
                    <a:pt x="1744421" y="284295"/>
                  </a:cubicBezTo>
                  <a:lnTo>
                    <a:pt x="2390184" y="3119598"/>
                  </a:lnTo>
                  <a:cubicBezTo>
                    <a:pt x="2420536" y="3254015"/>
                    <a:pt x="2347287" y="3390448"/>
                    <a:pt x="2218289" y="3439229"/>
                  </a:cubicBezTo>
                  <a:lnTo>
                    <a:pt x="1050644" y="3880424"/>
                  </a:lnTo>
                  <a:cubicBezTo>
                    <a:pt x="837247" y="3961107"/>
                    <a:pt x="602944" y="3828237"/>
                    <a:pt x="562525" y="3603690"/>
                  </a:cubicBezTo>
                  <a:lnTo>
                    <a:pt x="4414" y="695913"/>
                  </a:lnTo>
                  <a:cubicBezTo>
                    <a:pt x="-19900" y="561185"/>
                    <a:pt x="58305" y="428935"/>
                    <a:pt x="188078" y="385109"/>
                  </a:cubicBezTo>
                  <a:lnTo>
                    <a:pt x="1271788" y="19329"/>
                  </a:lnTo>
                  <a:cubicBezTo>
                    <a:pt x="1323008" y="2024"/>
                    <a:pt x="1375157" y="-3251"/>
                    <a:pt x="1425320" y="1866"/>
                  </a:cubicBezTo>
                  <a:close/>
                </a:path>
              </a:pathLst>
            </a:custGeom>
            <a:solidFill>
              <a:schemeClr val="accent2">
                <a:lumMod val="40000"/>
                <a:lumOff val="60000"/>
              </a:schemeClr>
            </a:solidFill>
            <a:ln w="1852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75431135-38EC-46B0-ACAF-6F836FCA7AC8}"/>
                </a:ext>
              </a:extLst>
            </p:cNvPr>
            <p:cNvSpPr/>
            <p:nvPr/>
          </p:nvSpPr>
          <p:spPr>
            <a:xfrm>
              <a:off x="3687187" y="2177974"/>
              <a:ext cx="2078913" cy="3307674"/>
            </a:xfrm>
            <a:custGeom>
              <a:avLst/>
              <a:gdLst>
                <a:gd name="connsiteX0" fmla="*/ 1959812 w 2242689"/>
                <a:gd name="connsiteY0" fmla="*/ 3360639 h 3568249"/>
                <a:gd name="connsiteX1" fmla="*/ 492523 w 2242689"/>
                <a:gd name="connsiteY1" fmla="*/ 3564073 h 3568249"/>
                <a:gd name="connsiteX2" fmla="*/ 457 w 2242689"/>
                <a:gd name="connsiteY2" fmla="*/ 3115441 h 3568249"/>
                <a:gd name="connsiteX3" fmla="*/ 121106 w 2242689"/>
                <a:gd name="connsiteY3" fmla="*/ 452047 h 3568249"/>
                <a:gd name="connsiteX4" fmla="*/ 415307 w 2242689"/>
                <a:gd name="connsiteY4" fmla="*/ 140584 h 3568249"/>
                <a:gd name="connsiteX5" fmla="*/ 1765473 w 2242689"/>
                <a:gd name="connsiteY5" fmla="*/ 2301 h 3568249"/>
                <a:gd name="connsiteX6" fmla="*/ 2242690 w 2242689"/>
                <a:gd name="connsiteY6" fmla="*/ 433114 h 3568249"/>
                <a:gd name="connsiteX7" fmla="*/ 2242690 w 2242689"/>
                <a:gd name="connsiteY7" fmla="*/ 3035626 h 3568249"/>
                <a:gd name="connsiteX8" fmla="*/ 1959812 w 2242689"/>
                <a:gd name="connsiteY8" fmla="*/ 3360639 h 356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2689" h="3568249">
                  <a:moveTo>
                    <a:pt x="1959812" y="3360639"/>
                  </a:moveTo>
                  <a:lnTo>
                    <a:pt x="492523" y="3564073"/>
                  </a:lnTo>
                  <a:cubicBezTo>
                    <a:pt x="224309" y="3601196"/>
                    <a:pt x="-11794" y="3385882"/>
                    <a:pt x="457" y="3115441"/>
                  </a:cubicBezTo>
                  <a:lnTo>
                    <a:pt x="121106" y="452047"/>
                  </a:lnTo>
                  <a:cubicBezTo>
                    <a:pt x="128531" y="289633"/>
                    <a:pt x="253636" y="157289"/>
                    <a:pt x="415307" y="140584"/>
                  </a:cubicBezTo>
                  <a:lnTo>
                    <a:pt x="1765473" y="2301"/>
                  </a:lnTo>
                  <a:cubicBezTo>
                    <a:pt x="2020694" y="-23871"/>
                    <a:pt x="2242690" y="176593"/>
                    <a:pt x="2242690" y="433114"/>
                  </a:cubicBezTo>
                  <a:lnTo>
                    <a:pt x="2242690" y="3035626"/>
                  </a:lnTo>
                  <a:cubicBezTo>
                    <a:pt x="2242690" y="3199525"/>
                    <a:pt x="2121854" y="3337994"/>
                    <a:pt x="1959812" y="3360639"/>
                  </a:cubicBezTo>
                  <a:close/>
                </a:path>
              </a:pathLst>
            </a:custGeom>
            <a:solidFill>
              <a:schemeClr val="accent2"/>
            </a:solidFill>
            <a:ln w="18521" cap="flat">
              <a:noFill/>
              <a:prstDash val="solid"/>
              <a:miter/>
            </a:ln>
            <a:effectLst>
              <a:outerShdw blurRad="50800" dist="38100" dir="13500000" algn="br" rotWithShape="0">
                <a:prstClr val="black">
                  <a:alpha val="40000"/>
                </a:prstClr>
              </a:outerShdw>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8" name="TextBox 7">
            <a:extLst>
              <a:ext uri="{FF2B5EF4-FFF2-40B4-BE49-F238E27FC236}">
                <a16:creationId xmlns:a16="http://schemas.microsoft.com/office/drawing/2014/main" id="{E40F3407-1522-442A-8DD6-B5AFE1C4862A}"/>
              </a:ext>
            </a:extLst>
          </p:cNvPr>
          <p:cNvSpPr txBox="1"/>
          <p:nvPr/>
        </p:nvSpPr>
        <p:spPr>
          <a:xfrm>
            <a:off x="7036083" y="2126218"/>
            <a:ext cx="1269717" cy="369332"/>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Montserrat" pitchFamily="2" charset="77"/>
              </a:rPr>
              <a:t>Students</a:t>
            </a:r>
          </a:p>
        </p:txBody>
      </p:sp>
      <p:sp>
        <p:nvSpPr>
          <p:cNvPr id="10" name="TextBox 9">
            <a:extLst>
              <a:ext uri="{FF2B5EF4-FFF2-40B4-BE49-F238E27FC236}">
                <a16:creationId xmlns:a16="http://schemas.microsoft.com/office/drawing/2014/main" id="{391BCEE9-47E8-45A6-9493-5CDCAD3671FA}"/>
              </a:ext>
            </a:extLst>
          </p:cNvPr>
          <p:cNvSpPr txBox="1"/>
          <p:nvPr/>
        </p:nvSpPr>
        <p:spPr>
          <a:xfrm>
            <a:off x="6613163" y="2571750"/>
            <a:ext cx="1997437" cy="1951303"/>
          </a:xfrm>
          <a:prstGeom prst="rect">
            <a:avLst/>
          </a:prstGeom>
          <a:noFill/>
        </p:spPr>
        <p:txBody>
          <a:bodyPr wrap="square">
            <a:spAutoFit/>
          </a:bodyPr>
          <a:lstStyle/>
          <a:p>
            <a:pPr marL="239713" marR="0" lvl="0" indent="-169863" algn="l" defTabSz="685800" rtl="0" eaLnBrk="1" fontAlgn="base" latinLnBrk="0" hangingPunct="1">
              <a:lnSpc>
                <a:spcPct val="90000"/>
              </a:lnSpc>
              <a:spcBef>
                <a:spcPts val="0"/>
              </a:spcBef>
              <a:spcAft>
                <a:spcPts val="120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FFFFFF"/>
                </a:solidFill>
                <a:effectLst/>
                <a:uLnTx/>
                <a:uFillTx/>
                <a:latin typeface="Montserrat" pitchFamily="2" charset="77"/>
              </a:rPr>
              <a:t>Serves as a good role model</a:t>
            </a:r>
          </a:p>
          <a:p>
            <a:pPr marL="239713" marR="0" lvl="0" indent="-169863" algn="l" defTabSz="685800" rtl="0" eaLnBrk="1" fontAlgn="base" latinLnBrk="0" hangingPunct="1">
              <a:lnSpc>
                <a:spcPct val="90000"/>
              </a:lnSpc>
              <a:spcBef>
                <a:spcPts val="0"/>
              </a:spcBef>
              <a:spcAft>
                <a:spcPts val="120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FFFFFF"/>
                </a:solidFill>
                <a:effectLst/>
                <a:uLnTx/>
                <a:uFillTx/>
                <a:latin typeface="Montserrat" pitchFamily="2" charset="77"/>
              </a:rPr>
              <a:t>Shares accurate information</a:t>
            </a:r>
            <a:endParaRPr kumimoji="0" lang="en-US" sz="1400" b="1" i="0" u="none" strike="noStrike" kern="1200" cap="none" spc="0" normalizeH="0" baseline="0" noProof="0" dirty="0">
              <a:ln>
                <a:noFill/>
              </a:ln>
              <a:solidFill>
                <a:srgbClr val="FFFFFF"/>
              </a:solidFill>
              <a:effectLst/>
              <a:uLnTx/>
              <a:uFillTx/>
              <a:latin typeface="Montserrat" pitchFamily="2" charset="77"/>
            </a:endParaRPr>
          </a:p>
          <a:p>
            <a:pPr marL="239713" marR="0" lvl="0" indent="-169863" algn="l" defTabSz="685800" rtl="0" eaLnBrk="1" fontAlgn="base" latinLnBrk="0" hangingPunct="1">
              <a:lnSpc>
                <a:spcPct val="90000"/>
              </a:lnSpc>
              <a:spcBef>
                <a:spcPts val="0"/>
              </a:spcBef>
              <a:spcAft>
                <a:spcPts val="0"/>
              </a:spcAft>
              <a:buClrTx/>
              <a:buSzTx/>
              <a:buFont typeface="Arial" panose="020B0604020202020204" pitchFamily="34" charset="0"/>
              <a:buChar char="•"/>
              <a:defRPr/>
            </a:pPr>
            <a:r>
              <a:rPr kumimoji="0" lang="en-US" sz="1400" b="1" i="0" u="none" strike="noStrike" kern="1200" cap="none" spc="0" normalizeH="0" baseline="0" noProof="0" dirty="0">
                <a:ln>
                  <a:noFill/>
                </a:ln>
                <a:solidFill>
                  <a:srgbClr val="FFFFFF"/>
                </a:solidFill>
                <a:effectLst/>
                <a:uLnTx/>
                <a:uFillTx/>
                <a:latin typeface="Montserrat" pitchFamily="2" charset="77"/>
              </a:rPr>
              <a:t>Receives peer education support from staff</a:t>
            </a:r>
          </a:p>
        </p:txBody>
      </p:sp>
      <p:sp>
        <p:nvSpPr>
          <p:cNvPr id="28" name="Graphic 26">
            <a:extLst>
              <a:ext uri="{FF2B5EF4-FFF2-40B4-BE49-F238E27FC236}">
                <a16:creationId xmlns:a16="http://schemas.microsoft.com/office/drawing/2014/main" id="{AC2F869E-3BA9-4E06-BD3E-D0A7EB867E9D}"/>
              </a:ext>
            </a:extLst>
          </p:cNvPr>
          <p:cNvSpPr/>
          <p:nvPr/>
        </p:nvSpPr>
        <p:spPr>
          <a:xfrm>
            <a:off x="6744913" y="1470664"/>
            <a:ext cx="686132" cy="272649"/>
          </a:xfrm>
          <a:custGeom>
            <a:avLst/>
            <a:gdLst>
              <a:gd name="connsiteX0" fmla="*/ 466642 w 823388"/>
              <a:gd name="connsiteY0" fmla="*/ 247374 h 327191"/>
              <a:gd name="connsiteX1" fmla="*/ 459488 w 823388"/>
              <a:gd name="connsiteY1" fmla="*/ 229334 h 327191"/>
              <a:gd name="connsiteX2" fmla="*/ 464021 w 823388"/>
              <a:gd name="connsiteY2" fmla="*/ 212093 h 327191"/>
              <a:gd name="connsiteX3" fmla="*/ 479528 w 823388"/>
              <a:gd name="connsiteY3" fmla="*/ 220047 h 327191"/>
              <a:gd name="connsiteX4" fmla="*/ 510499 w 823388"/>
              <a:gd name="connsiteY4" fmla="*/ 286033 h 327191"/>
              <a:gd name="connsiteX5" fmla="*/ 538538 w 823388"/>
              <a:gd name="connsiteY5" fmla="*/ 304429 h 327191"/>
              <a:gd name="connsiteX6" fmla="*/ 639760 w 823388"/>
              <a:gd name="connsiteY6" fmla="*/ 304340 h 327191"/>
              <a:gd name="connsiteX7" fmla="*/ 660823 w 823388"/>
              <a:gd name="connsiteY7" fmla="*/ 288965 h 327191"/>
              <a:gd name="connsiteX8" fmla="*/ 639227 w 823388"/>
              <a:gd name="connsiteY8" fmla="*/ 272302 h 327191"/>
              <a:gd name="connsiteX9" fmla="*/ 557911 w 823388"/>
              <a:gd name="connsiteY9" fmla="*/ 272569 h 327191"/>
              <a:gd name="connsiteX10" fmla="*/ 536361 w 823388"/>
              <a:gd name="connsiteY10" fmla="*/ 258572 h 327191"/>
              <a:gd name="connsiteX11" fmla="*/ 510499 w 823388"/>
              <a:gd name="connsiteY11" fmla="*/ 197563 h 327191"/>
              <a:gd name="connsiteX12" fmla="*/ 514410 w 823388"/>
              <a:gd name="connsiteY12" fmla="*/ 179256 h 327191"/>
              <a:gd name="connsiteX13" fmla="*/ 530362 w 823388"/>
              <a:gd name="connsiteY13" fmla="*/ 188676 h 327191"/>
              <a:gd name="connsiteX14" fmla="*/ 550624 w 823388"/>
              <a:gd name="connsiteY14" fmla="*/ 233999 h 327191"/>
              <a:gd name="connsiteX15" fmla="*/ 575596 w 823388"/>
              <a:gd name="connsiteY15" fmla="*/ 249685 h 327191"/>
              <a:gd name="connsiteX16" fmla="*/ 643626 w 823388"/>
              <a:gd name="connsiteY16" fmla="*/ 249418 h 327191"/>
              <a:gd name="connsiteX17" fmla="*/ 682685 w 823388"/>
              <a:gd name="connsiteY17" fmla="*/ 274791 h 327191"/>
              <a:gd name="connsiteX18" fmla="*/ 695260 w 823388"/>
              <a:gd name="connsiteY18" fmla="*/ 284300 h 327191"/>
              <a:gd name="connsiteX19" fmla="*/ 700147 w 823388"/>
              <a:gd name="connsiteY19" fmla="*/ 284477 h 327191"/>
              <a:gd name="connsiteX20" fmla="*/ 744538 w 823388"/>
              <a:gd name="connsiteY20" fmla="*/ 258839 h 327191"/>
              <a:gd name="connsiteX21" fmla="*/ 788306 w 823388"/>
              <a:gd name="connsiteY21" fmla="*/ 178989 h 327191"/>
              <a:gd name="connsiteX22" fmla="*/ 783863 w 823388"/>
              <a:gd name="connsiteY22" fmla="*/ 110026 h 327191"/>
              <a:gd name="connsiteX23" fmla="*/ 739561 w 823388"/>
              <a:gd name="connsiteY23" fmla="*/ 189609 h 327191"/>
              <a:gd name="connsiteX24" fmla="*/ 703613 w 823388"/>
              <a:gd name="connsiteY24" fmla="*/ 211027 h 327191"/>
              <a:gd name="connsiteX25" fmla="*/ 679752 w 823388"/>
              <a:gd name="connsiteY25" fmla="*/ 225113 h 327191"/>
              <a:gd name="connsiteX26" fmla="*/ 662333 w 823388"/>
              <a:gd name="connsiteY26" fmla="*/ 235688 h 327191"/>
              <a:gd name="connsiteX27" fmla="*/ 659179 w 823388"/>
              <a:gd name="connsiteY27" fmla="*/ 217159 h 327191"/>
              <a:gd name="connsiteX28" fmla="*/ 643582 w 823388"/>
              <a:gd name="connsiteY28" fmla="*/ 193919 h 327191"/>
              <a:gd name="connsiteX29" fmla="*/ 588838 w 823388"/>
              <a:gd name="connsiteY29" fmla="*/ 193786 h 327191"/>
              <a:gd name="connsiteX30" fmla="*/ 567243 w 823388"/>
              <a:gd name="connsiteY30" fmla="*/ 172635 h 327191"/>
              <a:gd name="connsiteX31" fmla="*/ 565732 w 823388"/>
              <a:gd name="connsiteY31" fmla="*/ 156327 h 327191"/>
              <a:gd name="connsiteX32" fmla="*/ 516054 w 823388"/>
              <a:gd name="connsiteY32" fmla="*/ 151928 h 327191"/>
              <a:gd name="connsiteX33" fmla="*/ 471574 w 823388"/>
              <a:gd name="connsiteY33" fmla="*/ 124245 h 327191"/>
              <a:gd name="connsiteX34" fmla="*/ 320318 w 823388"/>
              <a:gd name="connsiteY34" fmla="*/ 160549 h 327191"/>
              <a:gd name="connsiteX35" fmla="*/ 207498 w 823388"/>
              <a:gd name="connsiteY35" fmla="*/ 160193 h 327191"/>
              <a:gd name="connsiteX36" fmla="*/ 189324 w 823388"/>
              <a:gd name="connsiteY36" fmla="*/ 152861 h 327191"/>
              <a:gd name="connsiteX37" fmla="*/ 198611 w 823388"/>
              <a:gd name="connsiteY37" fmla="*/ 135176 h 327191"/>
              <a:gd name="connsiteX38" fmla="*/ 270151 w 823388"/>
              <a:gd name="connsiteY38" fmla="*/ 70835 h 327191"/>
              <a:gd name="connsiteX39" fmla="*/ 276461 w 823388"/>
              <a:gd name="connsiteY39" fmla="*/ 30710 h 327191"/>
              <a:gd name="connsiteX40" fmla="*/ 237047 w 823388"/>
              <a:gd name="connsiteY40" fmla="*/ 33820 h 327191"/>
              <a:gd name="connsiteX41" fmla="*/ 161330 w 823388"/>
              <a:gd name="connsiteY41" fmla="*/ 100961 h 327191"/>
              <a:gd name="connsiteX42" fmla="*/ 139024 w 823388"/>
              <a:gd name="connsiteY42" fmla="*/ 104294 h 327191"/>
              <a:gd name="connsiteX43" fmla="*/ 146045 w 823388"/>
              <a:gd name="connsiteY43" fmla="*/ 83854 h 327191"/>
              <a:gd name="connsiteX44" fmla="*/ 223939 w 823388"/>
              <a:gd name="connsiteY44" fmla="*/ 14225 h 327191"/>
              <a:gd name="connsiteX45" fmla="*/ 293879 w 823388"/>
              <a:gd name="connsiteY45" fmla="*/ 15113 h 327191"/>
              <a:gd name="connsiteX46" fmla="*/ 288058 w 823388"/>
              <a:gd name="connsiteY46" fmla="*/ 85854 h 327191"/>
              <a:gd name="connsiteX47" fmla="*/ 231537 w 823388"/>
              <a:gd name="connsiteY47" fmla="*/ 136643 h 327191"/>
              <a:gd name="connsiteX48" fmla="*/ 250955 w 823388"/>
              <a:gd name="connsiteY48" fmla="*/ 137620 h 327191"/>
              <a:gd name="connsiteX49" fmla="*/ 378706 w 823388"/>
              <a:gd name="connsiteY49" fmla="*/ 137976 h 327191"/>
              <a:gd name="connsiteX50" fmla="*/ 462910 w 823388"/>
              <a:gd name="connsiteY50" fmla="*/ 103228 h 327191"/>
              <a:gd name="connsiteX51" fmla="*/ 466331 w 823388"/>
              <a:gd name="connsiteY51" fmla="*/ 90119 h 327191"/>
              <a:gd name="connsiteX52" fmla="*/ 515076 w 823388"/>
              <a:gd name="connsiteY52" fmla="*/ 15247 h 327191"/>
              <a:gd name="connsiteX53" fmla="*/ 596659 w 823388"/>
              <a:gd name="connsiteY53" fmla="*/ 40219 h 327191"/>
              <a:gd name="connsiteX54" fmla="*/ 594570 w 823388"/>
              <a:gd name="connsiteY54" fmla="*/ 131444 h 327191"/>
              <a:gd name="connsiteX55" fmla="*/ 586883 w 823388"/>
              <a:gd name="connsiteY55" fmla="*/ 170769 h 327191"/>
              <a:gd name="connsiteX56" fmla="*/ 641982 w 823388"/>
              <a:gd name="connsiteY56" fmla="*/ 171257 h 327191"/>
              <a:gd name="connsiteX57" fmla="*/ 673487 w 823388"/>
              <a:gd name="connsiteY57" fmla="*/ 182633 h 327191"/>
              <a:gd name="connsiteX58" fmla="*/ 721076 w 823388"/>
              <a:gd name="connsiteY58" fmla="*/ 173835 h 327191"/>
              <a:gd name="connsiteX59" fmla="*/ 772754 w 823388"/>
              <a:gd name="connsiteY59" fmla="*/ 83099 h 327191"/>
              <a:gd name="connsiteX60" fmla="*/ 788128 w 823388"/>
              <a:gd name="connsiteY60" fmla="*/ 71368 h 327191"/>
              <a:gd name="connsiteX61" fmla="*/ 799993 w 823388"/>
              <a:gd name="connsiteY61" fmla="*/ 84565 h 327191"/>
              <a:gd name="connsiteX62" fmla="*/ 821855 w 823388"/>
              <a:gd name="connsiteY62" fmla="*/ 141797 h 327191"/>
              <a:gd name="connsiteX63" fmla="*/ 820744 w 823388"/>
              <a:gd name="connsiteY63" fmla="*/ 164814 h 327191"/>
              <a:gd name="connsiteX64" fmla="*/ 751603 w 823388"/>
              <a:gd name="connsiteY64" fmla="*/ 293276 h 327191"/>
              <a:gd name="connsiteX65" fmla="*/ 728097 w 823388"/>
              <a:gd name="connsiteY65" fmla="*/ 307584 h 327191"/>
              <a:gd name="connsiteX66" fmla="*/ 699881 w 823388"/>
              <a:gd name="connsiteY66" fmla="*/ 307406 h 327191"/>
              <a:gd name="connsiteX67" fmla="*/ 669976 w 823388"/>
              <a:gd name="connsiteY67" fmla="*/ 317493 h 327191"/>
              <a:gd name="connsiteX68" fmla="*/ 644471 w 823388"/>
              <a:gd name="connsiteY68" fmla="*/ 326602 h 327191"/>
              <a:gd name="connsiteX69" fmla="*/ 533294 w 823388"/>
              <a:gd name="connsiteY69" fmla="*/ 327046 h 327191"/>
              <a:gd name="connsiteX70" fmla="*/ 489748 w 823388"/>
              <a:gd name="connsiteY70" fmla="*/ 295231 h 327191"/>
              <a:gd name="connsiteX71" fmla="*/ 454645 w 823388"/>
              <a:gd name="connsiteY71" fmla="*/ 271991 h 327191"/>
              <a:gd name="connsiteX72" fmla="*/ 164396 w 823388"/>
              <a:gd name="connsiteY72" fmla="*/ 272747 h 327191"/>
              <a:gd name="connsiteX73" fmla="*/ 100055 w 823388"/>
              <a:gd name="connsiteY73" fmla="*/ 239243 h 327191"/>
              <a:gd name="connsiteX74" fmla="*/ 10874 w 823388"/>
              <a:gd name="connsiteY74" fmla="*/ 107360 h 327191"/>
              <a:gd name="connsiteX75" fmla="*/ 20161 w 823388"/>
              <a:gd name="connsiteY75" fmla="*/ 38797 h 327191"/>
              <a:gd name="connsiteX76" fmla="*/ 87168 w 823388"/>
              <a:gd name="connsiteY76" fmla="*/ 56349 h 327191"/>
              <a:gd name="connsiteX77" fmla="*/ 166262 w 823388"/>
              <a:gd name="connsiteY77" fmla="*/ 173035 h 327191"/>
              <a:gd name="connsiteX78" fmla="*/ 187813 w 823388"/>
              <a:gd name="connsiteY78" fmla="*/ 184455 h 327191"/>
              <a:gd name="connsiteX79" fmla="*/ 260820 w 823388"/>
              <a:gd name="connsiteY79" fmla="*/ 184321 h 327191"/>
              <a:gd name="connsiteX80" fmla="*/ 278549 w 823388"/>
              <a:gd name="connsiteY80" fmla="*/ 196274 h 327191"/>
              <a:gd name="connsiteX81" fmla="*/ 261664 w 823388"/>
              <a:gd name="connsiteY81" fmla="*/ 207116 h 327191"/>
              <a:gd name="connsiteX82" fmla="*/ 173728 w 823388"/>
              <a:gd name="connsiteY82" fmla="*/ 206494 h 327191"/>
              <a:gd name="connsiteX83" fmla="*/ 153154 w 823388"/>
              <a:gd name="connsiteY83" fmla="*/ 193875 h 327191"/>
              <a:gd name="connsiteX84" fmla="*/ 70772 w 823388"/>
              <a:gd name="connsiteY84" fmla="*/ 73412 h 327191"/>
              <a:gd name="connsiteX85" fmla="*/ 62996 w 823388"/>
              <a:gd name="connsiteY85" fmla="*/ 62659 h 327191"/>
              <a:gd name="connsiteX86" fmla="*/ 33402 w 823388"/>
              <a:gd name="connsiteY86" fmla="*/ 58126 h 327191"/>
              <a:gd name="connsiteX87" fmla="*/ 26248 w 823388"/>
              <a:gd name="connsiteY87" fmla="*/ 88475 h 327191"/>
              <a:gd name="connsiteX88" fmla="*/ 125649 w 823388"/>
              <a:gd name="connsiteY88" fmla="*/ 233466 h 327191"/>
              <a:gd name="connsiteX89" fmla="*/ 156798 w 823388"/>
              <a:gd name="connsiteY89" fmla="*/ 248885 h 327191"/>
              <a:gd name="connsiteX90" fmla="*/ 460466 w 823388"/>
              <a:gd name="connsiteY90" fmla="*/ 249552 h 327191"/>
              <a:gd name="connsiteX91" fmla="*/ 466642 w 823388"/>
              <a:gd name="connsiteY91" fmla="*/ 247374 h 327191"/>
              <a:gd name="connsiteX92" fmla="*/ 489437 w 823388"/>
              <a:gd name="connsiteY92" fmla="*/ 83943 h 327191"/>
              <a:gd name="connsiteX93" fmla="*/ 538671 w 823388"/>
              <a:gd name="connsiteY93" fmla="*/ 133710 h 327191"/>
              <a:gd name="connsiteX94" fmla="*/ 587861 w 823388"/>
              <a:gd name="connsiteY94" fmla="*/ 83943 h 327191"/>
              <a:gd name="connsiteX95" fmla="*/ 538716 w 823388"/>
              <a:gd name="connsiteY95" fmla="*/ 34176 h 327191"/>
              <a:gd name="connsiteX96" fmla="*/ 489437 w 823388"/>
              <a:gd name="connsiteY96" fmla="*/ 83943 h 32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823388" h="327191">
                <a:moveTo>
                  <a:pt x="466642" y="247374"/>
                </a:moveTo>
                <a:cubicBezTo>
                  <a:pt x="464021" y="241153"/>
                  <a:pt x="459977" y="235377"/>
                  <a:pt x="459488" y="229334"/>
                </a:cubicBezTo>
                <a:cubicBezTo>
                  <a:pt x="459044" y="223735"/>
                  <a:pt x="462332" y="217825"/>
                  <a:pt x="464021" y="212093"/>
                </a:cubicBezTo>
                <a:cubicBezTo>
                  <a:pt x="469353" y="214670"/>
                  <a:pt x="477351" y="215826"/>
                  <a:pt x="479528" y="220047"/>
                </a:cubicBezTo>
                <a:cubicBezTo>
                  <a:pt x="490726" y="241598"/>
                  <a:pt x="500768" y="263771"/>
                  <a:pt x="510499" y="286033"/>
                </a:cubicBezTo>
                <a:cubicBezTo>
                  <a:pt x="516054" y="298697"/>
                  <a:pt x="524185" y="304695"/>
                  <a:pt x="538538" y="304429"/>
                </a:cubicBezTo>
                <a:cubicBezTo>
                  <a:pt x="572264" y="303762"/>
                  <a:pt x="606034" y="304162"/>
                  <a:pt x="639760" y="304340"/>
                </a:cubicBezTo>
                <a:cubicBezTo>
                  <a:pt x="650780" y="304384"/>
                  <a:pt x="660556" y="302118"/>
                  <a:pt x="660823" y="288965"/>
                </a:cubicBezTo>
                <a:cubicBezTo>
                  <a:pt x="661089" y="274880"/>
                  <a:pt x="650914" y="272258"/>
                  <a:pt x="639227" y="272302"/>
                </a:cubicBezTo>
                <a:cubicBezTo>
                  <a:pt x="612122" y="272436"/>
                  <a:pt x="585017" y="272080"/>
                  <a:pt x="557911" y="272569"/>
                </a:cubicBezTo>
                <a:cubicBezTo>
                  <a:pt x="546980" y="272791"/>
                  <a:pt x="540493" y="268748"/>
                  <a:pt x="536361" y="258572"/>
                </a:cubicBezTo>
                <a:cubicBezTo>
                  <a:pt x="528007" y="238132"/>
                  <a:pt x="518187" y="218270"/>
                  <a:pt x="510499" y="197563"/>
                </a:cubicBezTo>
                <a:cubicBezTo>
                  <a:pt x="508678" y="192631"/>
                  <a:pt x="512943" y="185432"/>
                  <a:pt x="514410" y="179256"/>
                </a:cubicBezTo>
                <a:cubicBezTo>
                  <a:pt x="519875" y="182322"/>
                  <a:pt x="527829" y="184010"/>
                  <a:pt x="530362" y="188676"/>
                </a:cubicBezTo>
                <a:cubicBezTo>
                  <a:pt x="538316" y="203162"/>
                  <a:pt x="545070" y="218447"/>
                  <a:pt x="550624" y="233999"/>
                </a:cubicBezTo>
                <a:cubicBezTo>
                  <a:pt x="555156" y="246708"/>
                  <a:pt x="562755" y="250218"/>
                  <a:pt x="575596" y="249685"/>
                </a:cubicBezTo>
                <a:cubicBezTo>
                  <a:pt x="598214" y="248707"/>
                  <a:pt x="620920" y="249552"/>
                  <a:pt x="643626" y="249418"/>
                </a:cubicBezTo>
                <a:cubicBezTo>
                  <a:pt x="662289" y="249330"/>
                  <a:pt x="674731" y="257950"/>
                  <a:pt x="682685" y="274791"/>
                </a:cubicBezTo>
                <a:cubicBezTo>
                  <a:pt x="684684" y="279012"/>
                  <a:pt x="690772" y="281411"/>
                  <a:pt x="695260" y="284300"/>
                </a:cubicBezTo>
                <a:cubicBezTo>
                  <a:pt x="696415" y="285055"/>
                  <a:pt x="698548" y="284166"/>
                  <a:pt x="700147" y="284477"/>
                </a:cubicBezTo>
                <a:cubicBezTo>
                  <a:pt x="722365" y="288654"/>
                  <a:pt x="735162" y="279501"/>
                  <a:pt x="744538" y="258839"/>
                </a:cubicBezTo>
                <a:cubicBezTo>
                  <a:pt x="757069" y="231245"/>
                  <a:pt x="770977" y="203739"/>
                  <a:pt x="788306" y="178989"/>
                </a:cubicBezTo>
                <a:cubicBezTo>
                  <a:pt x="805769" y="154061"/>
                  <a:pt x="796749" y="134110"/>
                  <a:pt x="783863" y="110026"/>
                </a:cubicBezTo>
                <a:cubicBezTo>
                  <a:pt x="768311" y="137665"/>
                  <a:pt x="752803" y="163081"/>
                  <a:pt x="739561" y="189609"/>
                </a:cubicBezTo>
                <a:cubicBezTo>
                  <a:pt x="731607" y="205472"/>
                  <a:pt x="721832" y="214093"/>
                  <a:pt x="703613" y="211027"/>
                </a:cubicBezTo>
                <a:cubicBezTo>
                  <a:pt x="691971" y="209072"/>
                  <a:pt x="684151" y="212315"/>
                  <a:pt x="679752" y="225113"/>
                </a:cubicBezTo>
                <a:cubicBezTo>
                  <a:pt x="678063" y="230045"/>
                  <a:pt x="668376" y="232222"/>
                  <a:pt x="662333" y="235688"/>
                </a:cubicBezTo>
                <a:cubicBezTo>
                  <a:pt x="661134" y="229467"/>
                  <a:pt x="657801" y="222757"/>
                  <a:pt x="659179" y="217159"/>
                </a:cubicBezTo>
                <a:cubicBezTo>
                  <a:pt x="662955" y="201829"/>
                  <a:pt x="659267" y="194541"/>
                  <a:pt x="643582" y="193919"/>
                </a:cubicBezTo>
                <a:cubicBezTo>
                  <a:pt x="625364" y="193208"/>
                  <a:pt x="607056" y="192853"/>
                  <a:pt x="588838" y="193786"/>
                </a:cubicBezTo>
                <a:cubicBezTo>
                  <a:pt x="572930" y="194586"/>
                  <a:pt x="566354" y="188276"/>
                  <a:pt x="567243" y="172635"/>
                </a:cubicBezTo>
                <a:cubicBezTo>
                  <a:pt x="567554" y="166725"/>
                  <a:pt x="566176" y="160682"/>
                  <a:pt x="565732" y="156327"/>
                </a:cubicBezTo>
                <a:cubicBezTo>
                  <a:pt x="548091" y="155083"/>
                  <a:pt x="530939" y="156905"/>
                  <a:pt x="516054" y="151928"/>
                </a:cubicBezTo>
                <a:cubicBezTo>
                  <a:pt x="501079" y="146907"/>
                  <a:pt x="488371" y="135087"/>
                  <a:pt x="471574" y="124245"/>
                </a:cubicBezTo>
                <a:cubicBezTo>
                  <a:pt x="430872" y="165614"/>
                  <a:pt x="375373" y="161571"/>
                  <a:pt x="320318" y="160549"/>
                </a:cubicBezTo>
                <a:cubicBezTo>
                  <a:pt x="282726" y="159838"/>
                  <a:pt x="245090" y="160815"/>
                  <a:pt x="207498" y="160193"/>
                </a:cubicBezTo>
                <a:cubicBezTo>
                  <a:pt x="201410" y="160104"/>
                  <a:pt x="195367" y="155439"/>
                  <a:pt x="189324" y="152861"/>
                </a:cubicBezTo>
                <a:cubicBezTo>
                  <a:pt x="192346" y="146907"/>
                  <a:pt x="193990" y="139442"/>
                  <a:pt x="198611" y="135176"/>
                </a:cubicBezTo>
                <a:cubicBezTo>
                  <a:pt x="222073" y="113314"/>
                  <a:pt x="246334" y="92341"/>
                  <a:pt x="270151" y="70835"/>
                </a:cubicBezTo>
                <a:cubicBezTo>
                  <a:pt x="285259" y="57193"/>
                  <a:pt x="287436" y="42174"/>
                  <a:pt x="276461" y="30710"/>
                </a:cubicBezTo>
                <a:cubicBezTo>
                  <a:pt x="265930" y="19735"/>
                  <a:pt x="251800" y="20757"/>
                  <a:pt x="237047" y="33820"/>
                </a:cubicBezTo>
                <a:cubicBezTo>
                  <a:pt x="211764" y="56171"/>
                  <a:pt x="186569" y="78611"/>
                  <a:pt x="161330" y="100961"/>
                </a:cubicBezTo>
                <a:cubicBezTo>
                  <a:pt x="154665" y="106871"/>
                  <a:pt x="147378" y="114514"/>
                  <a:pt x="139024" y="104294"/>
                </a:cubicBezTo>
                <a:cubicBezTo>
                  <a:pt x="131426" y="94963"/>
                  <a:pt x="139913" y="89320"/>
                  <a:pt x="146045" y="83854"/>
                </a:cubicBezTo>
                <a:cubicBezTo>
                  <a:pt x="171906" y="60570"/>
                  <a:pt x="197767" y="37242"/>
                  <a:pt x="223939" y="14225"/>
                </a:cubicBezTo>
                <a:cubicBezTo>
                  <a:pt x="246023" y="-5193"/>
                  <a:pt x="275794" y="-4571"/>
                  <a:pt x="293879" y="15113"/>
                </a:cubicBezTo>
                <a:cubicBezTo>
                  <a:pt x="312764" y="35687"/>
                  <a:pt x="310587" y="64880"/>
                  <a:pt x="288058" y="85854"/>
                </a:cubicBezTo>
                <a:cubicBezTo>
                  <a:pt x="270684" y="101983"/>
                  <a:pt x="252822" y="117580"/>
                  <a:pt x="231537" y="136643"/>
                </a:cubicBezTo>
                <a:cubicBezTo>
                  <a:pt x="240869" y="137131"/>
                  <a:pt x="245934" y="137620"/>
                  <a:pt x="250955" y="137620"/>
                </a:cubicBezTo>
                <a:cubicBezTo>
                  <a:pt x="293568" y="137665"/>
                  <a:pt x="336181" y="136643"/>
                  <a:pt x="378706" y="137976"/>
                </a:cubicBezTo>
                <a:cubicBezTo>
                  <a:pt x="412521" y="139042"/>
                  <a:pt x="436871" y="119402"/>
                  <a:pt x="462910" y="103228"/>
                </a:cubicBezTo>
                <a:cubicBezTo>
                  <a:pt x="465709" y="101495"/>
                  <a:pt x="466420" y="94607"/>
                  <a:pt x="466331" y="90119"/>
                </a:cubicBezTo>
                <a:cubicBezTo>
                  <a:pt x="465576" y="53994"/>
                  <a:pt x="483661" y="25911"/>
                  <a:pt x="515076" y="15247"/>
                </a:cubicBezTo>
                <a:cubicBezTo>
                  <a:pt x="544803" y="5160"/>
                  <a:pt x="578307" y="15380"/>
                  <a:pt x="596659" y="40219"/>
                </a:cubicBezTo>
                <a:cubicBezTo>
                  <a:pt x="616477" y="66969"/>
                  <a:pt x="614299" y="101628"/>
                  <a:pt x="594570" y="131444"/>
                </a:cubicBezTo>
                <a:cubicBezTo>
                  <a:pt x="588260" y="140997"/>
                  <a:pt x="589593" y="155572"/>
                  <a:pt x="586883" y="170769"/>
                </a:cubicBezTo>
                <a:cubicBezTo>
                  <a:pt x="608078" y="170769"/>
                  <a:pt x="625230" y="169391"/>
                  <a:pt x="641982" y="171257"/>
                </a:cubicBezTo>
                <a:cubicBezTo>
                  <a:pt x="652824" y="172457"/>
                  <a:pt x="664377" y="176590"/>
                  <a:pt x="673487" y="182633"/>
                </a:cubicBezTo>
                <a:cubicBezTo>
                  <a:pt x="688994" y="192897"/>
                  <a:pt x="712100" y="189742"/>
                  <a:pt x="721076" y="173835"/>
                </a:cubicBezTo>
                <a:cubicBezTo>
                  <a:pt x="738184" y="143530"/>
                  <a:pt x="755024" y="113048"/>
                  <a:pt x="772754" y="83099"/>
                </a:cubicBezTo>
                <a:cubicBezTo>
                  <a:pt x="775909" y="77722"/>
                  <a:pt x="782530" y="71990"/>
                  <a:pt x="788128" y="71368"/>
                </a:cubicBezTo>
                <a:cubicBezTo>
                  <a:pt x="791639" y="70968"/>
                  <a:pt x="797682" y="79144"/>
                  <a:pt x="799993" y="84565"/>
                </a:cubicBezTo>
                <a:cubicBezTo>
                  <a:pt x="808035" y="103361"/>
                  <a:pt x="815723" y="122335"/>
                  <a:pt x="821855" y="141797"/>
                </a:cubicBezTo>
                <a:cubicBezTo>
                  <a:pt x="824076" y="148773"/>
                  <a:pt x="824032" y="158549"/>
                  <a:pt x="820744" y="164814"/>
                </a:cubicBezTo>
                <a:cubicBezTo>
                  <a:pt x="798304" y="207961"/>
                  <a:pt x="774531" y="250396"/>
                  <a:pt x="751603" y="293276"/>
                </a:cubicBezTo>
                <a:cubicBezTo>
                  <a:pt x="746315" y="303185"/>
                  <a:pt x="739694" y="308383"/>
                  <a:pt x="728097" y="307584"/>
                </a:cubicBezTo>
                <a:cubicBezTo>
                  <a:pt x="718721" y="306917"/>
                  <a:pt x="709301" y="307672"/>
                  <a:pt x="699881" y="307406"/>
                </a:cubicBezTo>
                <a:cubicBezTo>
                  <a:pt x="688594" y="307050"/>
                  <a:pt x="679041" y="308295"/>
                  <a:pt x="669976" y="317493"/>
                </a:cubicBezTo>
                <a:cubicBezTo>
                  <a:pt x="664200" y="323358"/>
                  <a:pt x="653224" y="326380"/>
                  <a:pt x="644471" y="326602"/>
                </a:cubicBezTo>
                <a:cubicBezTo>
                  <a:pt x="607456" y="327579"/>
                  <a:pt x="570353" y="327046"/>
                  <a:pt x="533294" y="327046"/>
                </a:cubicBezTo>
                <a:cubicBezTo>
                  <a:pt x="511033" y="327046"/>
                  <a:pt x="496502" y="315626"/>
                  <a:pt x="489748" y="295231"/>
                </a:cubicBezTo>
                <a:cubicBezTo>
                  <a:pt x="483883" y="277457"/>
                  <a:pt x="473930" y="271769"/>
                  <a:pt x="454645" y="271991"/>
                </a:cubicBezTo>
                <a:cubicBezTo>
                  <a:pt x="357999" y="273235"/>
                  <a:pt x="261220" y="272347"/>
                  <a:pt x="164396" y="272747"/>
                </a:cubicBezTo>
                <a:cubicBezTo>
                  <a:pt x="136624" y="272836"/>
                  <a:pt x="115562" y="262571"/>
                  <a:pt x="100055" y="239243"/>
                </a:cubicBezTo>
                <a:cubicBezTo>
                  <a:pt x="70683" y="195030"/>
                  <a:pt x="40512" y="151395"/>
                  <a:pt x="10874" y="107360"/>
                </a:cubicBezTo>
                <a:cubicBezTo>
                  <a:pt x="-6589" y="81455"/>
                  <a:pt x="-2679" y="54172"/>
                  <a:pt x="20161" y="38797"/>
                </a:cubicBezTo>
                <a:cubicBezTo>
                  <a:pt x="42734" y="23600"/>
                  <a:pt x="69439" y="30443"/>
                  <a:pt x="87168" y="56349"/>
                </a:cubicBezTo>
                <a:cubicBezTo>
                  <a:pt x="113696" y="95141"/>
                  <a:pt x="140268" y="133932"/>
                  <a:pt x="166262" y="173035"/>
                </a:cubicBezTo>
                <a:cubicBezTo>
                  <a:pt x="171772" y="181344"/>
                  <a:pt x="177771" y="184721"/>
                  <a:pt x="187813" y="184455"/>
                </a:cubicBezTo>
                <a:cubicBezTo>
                  <a:pt x="212119" y="183788"/>
                  <a:pt x="236470" y="184321"/>
                  <a:pt x="260820" y="184321"/>
                </a:cubicBezTo>
                <a:cubicBezTo>
                  <a:pt x="269529" y="184321"/>
                  <a:pt x="278638" y="184543"/>
                  <a:pt x="278549" y="196274"/>
                </a:cubicBezTo>
                <a:cubicBezTo>
                  <a:pt x="278505" y="207383"/>
                  <a:pt x="269485" y="207116"/>
                  <a:pt x="261664" y="207116"/>
                </a:cubicBezTo>
                <a:cubicBezTo>
                  <a:pt x="232337" y="207161"/>
                  <a:pt x="203010" y="207916"/>
                  <a:pt x="173728" y="206494"/>
                </a:cubicBezTo>
                <a:cubicBezTo>
                  <a:pt x="166574" y="206139"/>
                  <a:pt x="157509" y="200051"/>
                  <a:pt x="153154" y="193875"/>
                </a:cubicBezTo>
                <a:cubicBezTo>
                  <a:pt x="125116" y="154150"/>
                  <a:pt x="98099" y="113670"/>
                  <a:pt x="70772" y="73412"/>
                </a:cubicBezTo>
                <a:cubicBezTo>
                  <a:pt x="68284" y="69768"/>
                  <a:pt x="65973" y="65902"/>
                  <a:pt x="62996" y="62659"/>
                </a:cubicBezTo>
                <a:cubicBezTo>
                  <a:pt x="54420" y="53416"/>
                  <a:pt x="44244" y="50528"/>
                  <a:pt x="33402" y="58126"/>
                </a:cubicBezTo>
                <a:cubicBezTo>
                  <a:pt x="22427" y="65814"/>
                  <a:pt x="18561" y="76922"/>
                  <a:pt x="26248" y="88475"/>
                </a:cubicBezTo>
                <a:cubicBezTo>
                  <a:pt x="58819" y="137176"/>
                  <a:pt x="91345" y="185965"/>
                  <a:pt x="125649" y="233466"/>
                </a:cubicBezTo>
                <a:cubicBezTo>
                  <a:pt x="131781" y="241909"/>
                  <a:pt x="146178" y="248796"/>
                  <a:pt x="156798" y="248885"/>
                </a:cubicBezTo>
                <a:cubicBezTo>
                  <a:pt x="258020" y="250040"/>
                  <a:pt x="359243" y="249596"/>
                  <a:pt x="460466" y="249552"/>
                </a:cubicBezTo>
                <a:cubicBezTo>
                  <a:pt x="461932" y="249552"/>
                  <a:pt x="463398" y="248530"/>
                  <a:pt x="466642" y="247374"/>
                </a:cubicBezTo>
                <a:close/>
                <a:moveTo>
                  <a:pt x="489437" y="83943"/>
                </a:moveTo>
                <a:cubicBezTo>
                  <a:pt x="489437" y="111137"/>
                  <a:pt x="511744" y="133666"/>
                  <a:pt x="538671" y="133710"/>
                </a:cubicBezTo>
                <a:cubicBezTo>
                  <a:pt x="565510" y="133754"/>
                  <a:pt x="587905" y="111093"/>
                  <a:pt x="587861" y="83943"/>
                </a:cubicBezTo>
                <a:cubicBezTo>
                  <a:pt x="587861" y="56660"/>
                  <a:pt x="565688" y="34220"/>
                  <a:pt x="538716" y="34176"/>
                </a:cubicBezTo>
                <a:cubicBezTo>
                  <a:pt x="512055" y="34087"/>
                  <a:pt x="489437" y="56927"/>
                  <a:pt x="489437" y="83943"/>
                </a:cubicBezTo>
                <a:close/>
              </a:path>
            </a:pathLst>
          </a:custGeom>
          <a:solidFill>
            <a:schemeClr val="accent2">
              <a:lumMod val="50000"/>
            </a:schemeClr>
          </a:solidFill>
          <a:ln w="442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TextBox 2">
            <a:extLst>
              <a:ext uri="{FF2B5EF4-FFF2-40B4-BE49-F238E27FC236}">
                <a16:creationId xmlns:a16="http://schemas.microsoft.com/office/drawing/2014/main" id="{3FED91D9-3531-8D71-9224-5939C3904D01}"/>
              </a:ext>
            </a:extLst>
          </p:cNvPr>
          <p:cNvSpPr txBox="1"/>
          <p:nvPr/>
        </p:nvSpPr>
        <p:spPr>
          <a:xfrm rot="764815">
            <a:off x="3384716" y="2345658"/>
            <a:ext cx="3000600" cy="374571"/>
          </a:xfrm>
          <a:prstGeom prst="roundRect">
            <a:avLst/>
          </a:prstGeom>
          <a:solidFill>
            <a:schemeClr val="bg1">
              <a:alpha val="91034"/>
            </a:schemeClr>
          </a:solidFill>
          <a:ln w="25400">
            <a:solidFill>
              <a:schemeClr val="accent2">
                <a:lumMod val="7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Montserrat" pitchFamily="2" charset="77"/>
              </a:rPr>
              <a:t>Social Learning Theory</a:t>
            </a:r>
          </a:p>
        </p:txBody>
      </p:sp>
      <p:sp>
        <p:nvSpPr>
          <p:cNvPr id="7" name="TextBox 6">
            <a:extLst>
              <a:ext uri="{FF2B5EF4-FFF2-40B4-BE49-F238E27FC236}">
                <a16:creationId xmlns:a16="http://schemas.microsoft.com/office/drawing/2014/main" id="{6CA787CC-E501-6CA2-993D-8863DF7F8BDE}"/>
              </a:ext>
            </a:extLst>
          </p:cNvPr>
          <p:cNvSpPr txBox="1"/>
          <p:nvPr/>
        </p:nvSpPr>
        <p:spPr>
          <a:xfrm rot="755349">
            <a:off x="3094708" y="3193019"/>
            <a:ext cx="3290227" cy="357545"/>
          </a:xfrm>
          <a:prstGeom prst="roundRect">
            <a:avLst/>
          </a:prstGeom>
          <a:solidFill>
            <a:schemeClr val="bg1"/>
          </a:solidFill>
          <a:ln w="25400">
            <a:solidFill>
              <a:schemeClr val="accent2">
                <a:lumMod val="7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effectLst/>
                <a:uLnTx/>
                <a:uFillTx/>
                <a:latin typeface="Montserrat" pitchFamily="2" charset="77"/>
              </a:rPr>
              <a:t>Diffusion of Innovation Theory</a:t>
            </a:r>
          </a:p>
        </p:txBody>
      </p:sp>
      <p:sp>
        <p:nvSpPr>
          <p:cNvPr id="6" name="Date Placeholder 3">
            <a:extLst>
              <a:ext uri="{FF2B5EF4-FFF2-40B4-BE49-F238E27FC236}">
                <a16:creationId xmlns:a16="http://schemas.microsoft.com/office/drawing/2014/main" id="{A5C0FDFE-71BE-5FC2-8AFC-D090086660D7}"/>
              </a:ext>
            </a:extLst>
          </p:cNvPr>
          <p:cNvSpPr txBox="1">
            <a:spLocks/>
          </p:cNvSpPr>
          <p:nvPr/>
        </p:nvSpPr>
        <p:spPr>
          <a:xfrm>
            <a:off x="194857" y="4852394"/>
            <a:ext cx="2133600" cy="27384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100" dirty="0">
                <a:solidFill>
                  <a:prstClr val="black">
                    <a:tint val="75000"/>
                  </a:prstClr>
                </a:solidFill>
                <a:latin typeface="Calibri"/>
              </a:rPr>
              <a:t>August 2023</a:t>
            </a:r>
          </a:p>
        </p:txBody>
      </p:sp>
      <p:sp>
        <p:nvSpPr>
          <p:cNvPr id="9" name="Slide Number Placeholder 7">
            <a:extLst>
              <a:ext uri="{FF2B5EF4-FFF2-40B4-BE49-F238E27FC236}">
                <a16:creationId xmlns:a16="http://schemas.microsoft.com/office/drawing/2014/main" id="{3E9FD94C-4886-FA1D-EBB5-3864698ADD1D}"/>
              </a:ext>
            </a:extLst>
          </p:cNvPr>
          <p:cNvSpPr txBox="1">
            <a:spLocks/>
          </p:cNvSpPr>
          <p:nvPr/>
        </p:nvSpPr>
        <p:spPr>
          <a:xfrm>
            <a:off x="6631219" y="4835408"/>
            <a:ext cx="2133600" cy="27384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46E5A671-CE41-4363-A714-D97DE2A6566F}" type="slidenum">
              <a:rPr lang="en-US" sz="1100" smtClean="0">
                <a:solidFill>
                  <a:prstClr val="black">
                    <a:tint val="75000"/>
                  </a:prstClr>
                </a:solidFill>
                <a:latin typeface="Calibri"/>
              </a:rPr>
              <a:pPr algn="r">
                <a:defRPr/>
              </a:pPr>
              <a:t>8</a:t>
            </a:fld>
            <a:endParaRPr lang="en-US" sz="1100" dirty="0">
              <a:solidFill>
                <a:prstClr val="black">
                  <a:tint val="75000"/>
                </a:prstClr>
              </a:solidFill>
              <a:latin typeface="Calibri"/>
            </a:endParaRPr>
          </a:p>
        </p:txBody>
      </p:sp>
    </p:spTree>
    <p:extLst>
      <p:ext uri="{BB962C8B-B14F-4D97-AF65-F5344CB8AC3E}">
        <p14:creationId xmlns:p14="http://schemas.microsoft.com/office/powerpoint/2010/main" val="3358261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47C76-2E74-4345-B601-F00A1BACFCE9}"/>
              </a:ext>
            </a:extLst>
          </p:cNvPr>
          <p:cNvSpPr>
            <a:spLocks noGrp="1"/>
          </p:cNvSpPr>
          <p:nvPr>
            <p:ph type="title"/>
          </p:nvPr>
        </p:nvSpPr>
        <p:spPr>
          <a:xfrm>
            <a:off x="306000" y="366286"/>
            <a:ext cx="8532000" cy="640080"/>
          </a:xfrm>
          <a:prstGeom prst="roundRect">
            <a:avLst/>
          </a:prstGeom>
          <a:solidFill>
            <a:schemeClr val="bg1"/>
          </a:solidFill>
        </p:spPr>
        <p:txBody>
          <a:bodyPr/>
          <a:lstStyle/>
          <a:p>
            <a:r>
              <a:rPr lang="en-US" sz="3200" b="0" dirty="0">
                <a:solidFill>
                  <a:schemeClr val="tx1"/>
                </a:solidFill>
                <a:latin typeface="Montserrat" pitchFamily="2" charset="77"/>
              </a:rPr>
              <a:t>Why Peer Education?</a:t>
            </a:r>
          </a:p>
        </p:txBody>
      </p:sp>
      <p:grpSp>
        <p:nvGrpSpPr>
          <p:cNvPr id="6" name="Group 5">
            <a:extLst>
              <a:ext uri="{FF2B5EF4-FFF2-40B4-BE49-F238E27FC236}">
                <a16:creationId xmlns:a16="http://schemas.microsoft.com/office/drawing/2014/main" id="{E358175B-2E0A-42FE-AEFC-5EEA3685CAFF}"/>
              </a:ext>
            </a:extLst>
          </p:cNvPr>
          <p:cNvGrpSpPr/>
          <p:nvPr/>
        </p:nvGrpSpPr>
        <p:grpSpPr>
          <a:xfrm>
            <a:off x="640080" y="1057491"/>
            <a:ext cx="2560320" cy="4045845"/>
            <a:chOff x="6190285" y="1260088"/>
            <a:chExt cx="2663250" cy="4337824"/>
          </a:xfrm>
        </p:grpSpPr>
        <p:sp>
          <p:nvSpPr>
            <p:cNvPr id="59" name="Freeform: Shape 58">
              <a:extLst>
                <a:ext uri="{FF2B5EF4-FFF2-40B4-BE49-F238E27FC236}">
                  <a16:creationId xmlns:a16="http://schemas.microsoft.com/office/drawing/2014/main" id="{028597D2-B356-4F5A-962F-9B15F59A3BA9}"/>
                </a:ext>
              </a:extLst>
            </p:cNvPr>
            <p:cNvSpPr/>
            <p:nvPr/>
          </p:nvSpPr>
          <p:spPr>
            <a:xfrm>
              <a:off x="6190285" y="1260088"/>
              <a:ext cx="2663250" cy="4337824"/>
            </a:xfrm>
            <a:custGeom>
              <a:avLst/>
              <a:gdLst>
                <a:gd name="connsiteX0" fmla="*/ 1425320 w 2397011"/>
                <a:gd name="connsiteY0" fmla="*/ 1866 h 3904182"/>
                <a:gd name="connsiteX1" fmla="*/ 1744421 w 2397011"/>
                <a:gd name="connsiteY1" fmla="*/ 284295 h 3904182"/>
                <a:gd name="connsiteX2" fmla="*/ 1900232 w 2397011"/>
                <a:gd name="connsiteY2" fmla="*/ 969781 h 3904182"/>
                <a:gd name="connsiteX3" fmla="*/ 1904078 w 2397011"/>
                <a:gd name="connsiteY3" fmla="*/ 980979 h 3904182"/>
                <a:gd name="connsiteX4" fmla="*/ 2390184 w 2397011"/>
                <a:gd name="connsiteY4" fmla="*/ 3119598 h 3904182"/>
                <a:gd name="connsiteX5" fmla="*/ 2218289 w 2397011"/>
                <a:gd name="connsiteY5" fmla="*/ 3439229 h 3904182"/>
                <a:gd name="connsiteX6" fmla="*/ 1050645 w 2397011"/>
                <a:gd name="connsiteY6" fmla="*/ 3880424 h 3904182"/>
                <a:gd name="connsiteX7" fmla="*/ 562525 w 2397011"/>
                <a:gd name="connsiteY7" fmla="*/ 3603690 h 3904182"/>
                <a:gd name="connsiteX8" fmla="*/ 462817 w 2397011"/>
                <a:gd name="connsiteY8" fmla="*/ 3050391 h 3904182"/>
                <a:gd name="connsiteX9" fmla="*/ 426694 w 2397011"/>
                <a:gd name="connsiteY9" fmla="*/ 2986676 h 3904182"/>
                <a:gd name="connsiteX10" fmla="*/ 402868 w 2397011"/>
                <a:gd name="connsiteY10" fmla="*/ 2907006 h 3904182"/>
                <a:gd name="connsiteX11" fmla="*/ 4414 w 2397011"/>
                <a:gd name="connsiteY11" fmla="*/ 695913 h 3904182"/>
                <a:gd name="connsiteX12" fmla="*/ 188078 w 2397011"/>
                <a:gd name="connsiteY12" fmla="*/ 385109 h 3904182"/>
                <a:gd name="connsiteX13" fmla="*/ 1271788 w 2397011"/>
                <a:gd name="connsiteY13" fmla="*/ 19329 h 3904182"/>
                <a:gd name="connsiteX14" fmla="*/ 1425320 w 2397011"/>
                <a:gd name="connsiteY14" fmla="*/ 1866 h 3904182"/>
                <a:gd name="connsiteX0" fmla="*/ 1425320 w 2397011"/>
                <a:gd name="connsiteY0" fmla="*/ 1866 h 3904182"/>
                <a:gd name="connsiteX1" fmla="*/ 1744421 w 2397011"/>
                <a:gd name="connsiteY1" fmla="*/ 284295 h 3904182"/>
                <a:gd name="connsiteX2" fmla="*/ 1900232 w 2397011"/>
                <a:gd name="connsiteY2" fmla="*/ 969781 h 3904182"/>
                <a:gd name="connsiteX3" fmla="*/ 2390184 w 2397011"/>
                <a:gd name="connsiteY3" fmla="*/ 3119598 h 3904182"/>
                <a:gd name="connsiteX4" fmla="*/ 2218289 w 2397011"/>
                <a:gd name="connsiteY4" fmla="*/ 3439229 h 3904182"/>
                <a:gd name="connsiteX5" fmla="*/ 1050645 w 2397011"/>
                <a:gd name="connsiteY5" fmla="*/ 3880424 h 3904182"/>
                <a:gd name="connsiteX6" fmla="*/ 562525 w 2397011"/>
                <a:gd name="connsiteY6" fmla="*/ 3603690 h 3904182"/>
                <a:gd name="connsiteX7" fmla="*/ 462817 w 2397011"/>
                <a:gd name="connsiteY7" fmla="*/ 3050391 h 3904182"/>
                <a:gd name="connsiteX8" fmla="*/ 426694 w 2397011"/>
                <a:gd name="connsiteY8" fmla="*/ 2986676 h 3904182"/>
                <a:gd name="connsiteX9" fmla="*/ 402868 w 2397011"/>
                <a:gd name="connsiteY9" fmla="*/ 2907006 h 3904182"/>
                <a:gd name="connsiteX10" fmla="*/ 4414 w 2397011"/>
                <a:gd name="connsiteY10" fmla="*/ 695913 h 3904182"/>
                <a:gd name="connsiteX11" fmla="*/ 188078 w 2397011"/>
                <a:gd name="connsiteY11" fmla="*/ 385109 h 3904182"/>
                <a:gd name="connsiteX12" fmla="*/ 1271788 w 2397011"/>
                <a:gd name="connsiteY12" fmla="*/ 19329 h 3904182"/>
                <a:gd name="connsiteX13" fmla="*/ 1425320 w 2397011"/>
                <a:gd name="connsiteY13" fmla="*/ 1866 h 3904182"/>
                <a:gd name="connsiteX0" fmla="*/ 1425320 w 2397011"/>
                <a:gd name="connsiteY0" fmla="*/ 1866 h 3904182"/>
                <a:gd name="connsiteX1" fmla="*/ 1744421 w 2397011"/>
                <a:gd name="connsiteY1" fmla="*/ 284295 h 3904182"/>
                <a:gd name="connsiteX2" fmla="*/ 2390184 w 2397011"/>
                <a:gd name="connsiteY2" fmla="*/ 3119598 h 3904182"/>
                <a:gd name="connsiteX3" fmla="*/ 2218289 w 2397011"/>
                <a:gd name="connsiteY3" fmla="*/ 3439229 h 3904182"/>
                <a:gd name="connsiteX4" fmla="*/ 1050645 w 2397011"/>
                <a:gd name="connsiteY4" fmla="*/ 3880424 h 3904182"/>
                <a:gd name="connsiteX5" fmla="*/ 562525 w 2397011"/>
                <a:gd name="connsiteY5" fmla="*/ 3603690 h 3904182"/>
                <a:gd name="connsiteX6" fmla="*/ 462817 w 2397011"/>
                <a:gd name="connsiteY6" fmla="*/ 3050391 h 3904182"/>
                <a:gd name="connsiteX7" fmla="*/ 426694 w 2397011"/>
                <a:gd name="connsiteY7" fmla="*/ 2986676 h 3904182"/>
                <a:gd name="connsiteX8" fmla="*/ 402868 w 2397011"/>
                <a:gd name="connsiteY8" fmla="*/ 2907006 h 3904182"/>
                <a:gd name="connsiteX9" fmla="*/ 4414 w 2397011"/>
                <a:gd name="connsiteY9" fmla="*/ 695913 h 3904182"/>
                <a:gd name="connsiteX10" fmla="*/ 188078 w 2397011"/>
                <a:gd name="connsiteY10" fmla="*/ 385109 h 3904182"/>
                <a:gd name="connsiteX11" fmla="*/ 1271788 w 2397011"/>
                <a:gd name="connsiteY11" fmla="*/ 19329 h 3904182"/>
                <a:gd name="connsiteX12" fmla="*/ 1425320 w 2397011"/>
                <a:gd name="connsiteY12" fmla="*/ 1866 h 3904182"/>
                <a:gd name="connsiteX0" fmla="*/ 1425320 w 2397011"/>
                <a:gd name="connsiteY0" fmla="*/ 1866 h 3904182"/>
                <a:gd name="connsiteX1" fmla="*/ 1744421 w 2397011"/>
                <a:gd name="connsiteY1" fmla="*/ 284295 h 3904182"/>
                <a:gd name="connsiteX2" fmla="*/ 2390184 w 2397011"/>
                <a:gd name="connsiteY2" fmla="*/ 3119598 h 3904182"/>
                <a:gd name="connsiteX3" fmla="*/ 2218289 w 2397011"/>
                <a:gd name="connsiteY3" fmla="*/ 3439229 h 3904182"/>
                <a:gd name="connsiteX4" fmla="*/ 1050645 w 2397011"/>
                <a:gd name="connsiteY4" fmla="*/ 3880424 h 3904182"/>
                <a:gd name="connsiteX5" fmla="*/ 562525 w 2397011"/>
                <a:gd name="connsiteY5" fmla="*/ 3603690 h 3904182"/>
                <a:gd name="connsiteX6" fmla="*/ 426694 w 2397011"/>
                <a:gd name="connsiteY6" fmla="*/ 2986676 h 3904182"/>
                <a:gd name="connsiteX7" fmla="*/ 402868 w 2397011"/>
                <a:gd name="connsiteY7" fmla="*/ 2907006 h 3904182"/>
                <a:gd name="connsiteX8" fmla="*/ 4414 w 2397011"/>
                <a:gd name="connsiteY8" fmla="*/ 695913 h 3904182"/>
                <a:gd name="connsiteX9" fmla="*/ 188078 w 2397011"/>
                <a:gd name="connsiteY9" fmla="*/ 385109 h 3904182"/>
                <a:gd name="connsiteX10" fmla="*/ 1271788 w 2397011"/>
                <a:gd name="connsiteY10" fmla="*/ 19329 h 3904182"/>
                <a:gd name="connsiteX11" fmla="*/ 1425320 w 2397011"/>
                <a:gd name="connsiteY11" fmla="*/ 1866 h 3904182"/>
                <a:gd name="connsiteX0" fmla="*/ 1425320 w 2397011"/>
                <a:gd name="connsiteY0" fmla="*/ 1866 h 3904182"/>
                <a:gd name="connsiteX1" fmla="*/ 1744421 w 2397011"/>
                <a:gd name="connsiteY1" fmla="*/ 284295 h 3904182"/>
                <a:gd name="connsiteX2" fmla="*/ 2390184 w 2397011"/>
                <a:gd name="connsiteY2" fmla="*/ 3119598 h 3904182"/>
                <a:gd name="connsiteX3" fmla="*/ 2218289 w 2397011"/>
                <a:gd name="connsiteY3" fmla="*/ 3439229 h 3904182"/>
                <a:gd name="connsiteX4" fmla="*/ 1050645 w 2397011"/>
                <a:gd name="connsiteY4" fmla="*/ 3880424 h 3904182"/>
                <a:gd name="connsiteX5" fmla="*/ 562525 w 2397011"/>
                <a:gd name="connsiteY5" fmla="*/ 3603690 h 3904182"/>
                <a:gd name="connsiteX6" fmla="*/ 453128 w 2397011"/>
                <a:gd name="connsiteY6" fmla="*/ 3080576 h 3904182"/>
                <a:gd name="connsiteX7" fmla="*/ 426694 w 2397011"/>
                <a:gd name="connsiteY7" fmla="*/ 2986676 h 3904182"/>
                <a:gd name="connsiteX8" fmla="*/ 402868 w 2397011"/>
                <a:gd name="connsiteY8" fmla="*/ 2907006 h 3904182"/>
                <a:gd name="connsiteX9" fmla="*/ 4414 w 2397011"/>
                <a:gd name="connsiteY9" fmla="*/ 695913 h 3904182"/>
                <a:gd name="connsiteX10" fmla="*/ 188078 w 2397011"/>
                <a:gd name="connsiteY10" fmla="*/ 385109 h 3904182"/>
                <a:gd name="connsiteX11" fmla="*/ 1271788 w 2397011"/>
                <a:gd name="connsiteY11" fmla="*/ 19329 h 3904182"/>
                <a:gd name="connsiteX12" fmla="*/ 1425320 w 2397011"/>
                <a:gd name="connsiteY12" fmla="*/ 1866 h 3904182"/>
                <a:gd name="connsiteX0" fmla="*/ 1425320 w 2397011"/>
                <a:gd name="connsiteY0" fmla="*/ 1866 h 3904182"/>
                <a:gd name="connsiteX1" fmla="*/ 1744421 w 2397011"/>
                <a:gd name="connsiteY1" fmla="*/ 284295 h 3904182"/>
                <a:gd name="connsiteX2" fmla="*/ 2390184 w 2397011"/>
                <a:gd name="connsiteY2" fmla="*/ 3119598 h 3904182"/>
                <a:gd name="connsiteX3" fmla="*/ 2218289 w 2397011"/>
                <a:gd name="connsiteY3" fmla="*/ 3439229 h 3904182"/>
                <a:gd name="connsiteX4" fmla="*/ 1050645 w 2397011"/>
                <a:gd name="connsiteY4" fmla="*/ 3880424 h 3904182"/>
                <a:gd name="connsiteX5" fmla="*/ 562525 w 2397011"/>
                <a:gd name="connsiteY5" fmla="*/ 3603690 h 3904182"/>
                <a:gd name="connsiteX6" fmla="*/ 453128 w 2397011"/>
                <a:gd name="connsiteY6" fmla="*/ 3080576 h 3904182"/>
                <a:gd name="connsiteX7" fmla="*/ 402868 w 2397011"/>
                <a:gd name="connsiteY7" fmla="*/ 2907006 h 3904182"/>
                <a:gd name="connsiteX8" fmla="*/ 4414 w 2397011"/>
                <a:gd name="connsiteY8" fmla="*/ 695913 h 3904182"/>
                <a:gd name="connsiteX9" fmla="*/ 188078 w 2397011"/>
                <a:gd name="connsiteY9" fmla="*/ 385109 h 3904182"/>
                <a:gd name="connsiteX10" fmla="*/ 1271788 w 2397011"/>
                <a:gd name="connsiteY10" fmla="*/ 19329 h 3904182"/>
                <a:gd name="connsiteX11" fmla="*/ 1425320 w 2397011"/>
                <a:gd name="connsiteY11" fmla="*/ 1866 h 3904182"/>
                <a:gd name="connsiteX0" fmla="*/ 1425320 w 2397011"/>
                <a:gd name="connsiteY0" fmla="*/ 1866 h 3904182"/>
                <a:gd name="connsiteX1" fmla="*/ 1744421 w 2397011"/>
                <a:gd name="connsiteY1" fmla="*/ 284295 h 3904182"/>
                <a:gd name="connsiteX2" fmla="*/ 2390184 w 2397011"/>
                <a:gd name="connsiteY2" fmla="*/ 3119598 h 3904182"/>
                <a:gd name="connsiteX3" fmla="*/ 2218289 w 2397011"/>
                <a:gd name="connsiteY3" fmla="*/ 3439229 h 3904182"/>
                <a:gd name="connsiteX4" fmla="*/ 1050645 w 2397011"/>
                <a:gd name="connsiteY4" fmla="*/ 3880424 h 3904182"/>
                <a:gd name="connsiteX5" fmla="*/ 562525 w 2397011"/>
                <a:gd name="connsiteY5" fmla="*/ 3603690 h 3904182"/>
                <a:gd name="connsiteX6" fmla="*/ 453128 w 2397011"/>
                <a:gd name="connsiteY6" fmla="*/ 3080576 h 3904182"/>
                <a:gd name="connsiteX7" fmla="*/ 4414 w 2397011"/>
                <a:gd name="connsiteY7" fmla="*/ 695913 h 3904182"/>
                <a:gd name="connsiteX8" fmla="*/ 188078 w 2397011"/>
                <a:gd name="connsiteY8" fmla="*/ 385109 h 3904182"/>
                <a:gd name="connsiteX9" fmla="*/ 1271788 w 2397011"/>
                <a:gd name="connsiteY9" fmla="*/ 19329 h 3904182"/>
                <a:gd name="connsiteX10" fmla="*/ 1425320 w 2397011"/>
                <a:gd name="connsiteY10" fmla="*/ 1866 h 3904182"/>
                <a:gd name="connsiteX0" fmla="*/ 1425320 w 2397011"/>
                <a:gd name="connsiteY0" fmla="*/ 1866 h 3904182"/>
                <a:gd name="connsiteX1" fmla="*/ 1744421 w 2397011"/>
                <a:gd name="connsiteY1" fmla="*/ 284295 h 3904182"/>
                <a:gd name="connsiteX2" fmla="*/ 2390184 w 2397011"/>
                <a:gd name="connsiteY2" fmla="*/ 3119598 h 3904182"/>
                <a:gd name="connsiteX3" fmla="*/ 2218289 w 2397011"/>
                <a:gd name="connsiteY3" fmla="*/ 3439229 h 3904182"/>
                <a:gd name="connsiteX4" fmla="*/ 1050645 w 2397011"/>
                <a:gd name="connsiteY4" fmla="*/ 3880424 h 3904182"/>
                <a:gd name="connsiteX5" fmla="*/ 562525 w 2397011"/>
                <a:gd name="connsiteY5" fmla="*/ 3603690 h 3904182"/>
                <a:gd name="connsiteX6" fmla="*/ 4414 w 2397011"/>
                <a:gd name="connsiteY6" fmla="*/ 695913 h 3904182"/>
                <a:gd name="connsiteX7" fmla="*/ 188078 w 2397011"/>
                <a:gd name="connsiteY7" fmla="*/ 385109 h 3904182"/>
                <a:gd name="connsiteX8" fmla="*/ 1271788 w 2397011"/>
                <a:gd name="connsiteY8" fmla="*/ 19329 h 3904182"/>
                <a:gd name="connsiteX9" fmla="*/ 1425320 w 2397011"/>
                <a:gd name="connsiteY9" fmla="*/ 1866 h 390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7011" h="3904182">
                  <a:moveTo>
                    <a:pt x="1425320" y="1866"/>
                  </a:moveTo>
                  <a:cubicBezTo>
                    <a:pt x="1575808" y="17219"/>
                    <a:pt x="1708416" y="126106"/>
                    <a:pt x="1744421" y="284295"/>
                  </a:cubicBezTo>
                  <a:lnTo>
                    <a:pt x="2390184" y="3119598"/>
                  </a:lnTo>
                  <a:cubicBezTo>
                    <a:pt x="2420536" y="3254015"/>
                    <a:pt x="2347287" y="3390448"/>
                    <a:pt x="2218289" y="3439229"/>
                  </a:cubicBezTo>
                  <a:lnTo>
                    <a:pt x="1050645" y="3880424"/>
                  </a:lnTo>
                  <a:cubicBezTo>
                    <a:pt x="837247" y="3961107"/>
                    <a:pt x="602944" y="3828237"/>
                    <a:pt x="562525" y="3603690"/>
                  </a:cubicBezTo>
                  <a:lnTo>
                    <a:pt x="4414" y="695913"/>
                  </a:lnTo>
                  <a:cubicBezTo>
                    <a:pt x="-19900" y="561185"/>
                    <a:pt x="58305" y="428935"/>
                    <a:pt x="188078" y="385109"/>
                  </a:cubicBezTo>
                  <a:lnTo>
                    <a:pt x="1271788" y="19329"/>
                  </a:lnTo>
                  <a:cubicBezTo>
                    <a:pt x="1323008" y="2024"/>
                    <a:pt x="1375157" y="-3251"/>
                    <a:pt x="1425320" y="1866"/>
                  </a:cubicBezTo>
                  <a:close/>
                </a:path>
              </a:pathLst>
            </a:custGeom>
            <a:solidFill>
              <a:schemeClr val="accent3">
                <a:lumMod val="40000"/>
                <a:lumOff val="60000"/>
              </a:schemeClr>
            </a:solidFill>
            <a:ln w="1852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54CD213E-AD52-4555-9ADF-4D41459BBC36}"/>
                </a:ext>
              </a:extLst>
            </p:cNvPr>
            <p:cNvSpPr/>
            <p:nvPr/>
          </p:nvSpPr>
          <p:spPr>
            <a:xfrm>
              <a:off x="6539006" y="2058708"/>
              <a:ext cx="2078913" cy="3307674"/>
            </a:xfrm>
            <a:custGeom>
              <a:avLst/>
              <a:gdLst>
                <a:gd name="connsiteX0" fmla="*/ 1959812 w 2242689"/>
                <a:gd name="connsiteY0" fmla="*/ 3360639 h 3568249"/>
                <a:gd name="connsiteX1" fmla="*/ 492523 w 2242689"/>
                <a:gd name="connsiteY1" fmla="*/ 3564073 h 3568249"/>
                <a:gd name="connsiteX2" fmla="*/ 457 w 2242689"/>
                <a:gd name="connsiteY2" fmla="*/ 3115441 h 3568249"/>
                <a:gd name="connsiteX3" fmla="*/ 121106 w 2242689"/>
                <a:gd name="connsiteY3" fmla="*/ 452047 h 3568249"/>
                <a:gd name="connsiteX4" fmla="*/ 415307 w 2242689"/>
                <a:gd name="connsiteY4" fmla="*/ 140584 h 3568249"/>
                <a:gd name="connsiteX5" fmla="*/ 1765473 w 2242689"/>
                <a:gd name="connsiteY5" fmla="*/ 2301 h 3568249"/>
                <a:gd name="connsiteX6" fmla="*/ 2242690 w 2242689"/>
                <a:gd name="connsiteY6" fmla="*/ 433114 h 3568249"/>
                <a:gd name="connsiteX7" fmla="*/ 2242690 w 2242689"/>
                <a:gd name="connsiteY7" fmla="*/ 3035626 h 3568249"/>
                <a:gd name="connsiteX8" fmla="*/ 1959812 w 2242689"/>
                <a:gd name="connsiteY8" fmla="*/ 3360639 h 356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2689" h="3568249">
                  <a:moveTo>
                    <a:pt x="1959812" y="3360639"/>
                  </a:moveTo>
                  <a:lnTo>
                    <a:pt x="492523" y="3564073"/>
                  </a:lnTo>
                  <a:cubicBezTo>
                    <a:pt x="224309" y="3601196"/>
                    <a:pt x="-11794" y="3385882"/>
                    <a:pt x="457" y="3115441"/>
                  </a:cubicBezTo>
                  <a:lnTo>
                    <a:pt x="121106" y="452047"/>
                  </a:lnTo>
                  <a:cubicBezTo>
                    <a:pt x="128531" y="289633"/>
                    <a:pt x="253636" y="157289"/>
                    <a:pt x="415307" y="140584"/>
                  </a:cubicBezTo>
                  <a:lnTo>
                    <a:pt x="1765473" y="2301"/>
                  </a:lnTo>
                  <a:cubicBezTo>
                    <a:pt x="2020694" y="-23871"/>
                    <a:pt x="2242690" y="176593"/>
                    <a:pt x="2242690" y="433114"/>
                  </a:cubicBezTo>
                  <a:lnTo>
                    <a:pt x="2242690" y="3035626"/>
                  </a:lnTo>
                  <a:cubicBezTo>
                    <a:pt x="2242690" y="3199525"/>
                    <a:pt x="2121854" y="3337994"/>
                    <a:pt x="1959812" y="3360639"/>
                  </a:cubicBezTo>
                  <a:close/>
                </a:path>
              </a:pathLst>
            </a:custGeom>
            <a:solidFill>
              <a:schemeClr val="accent3"/>
            </a:solidFill>
            <a:ln w="18521" cap="flat">
              <a:noFill/>
              <a:prstDash val="solid"/>
              <a:miter/>
            </a:ln>
            <a:effectLst>
              <a:outerShdw blurRad="50800" dist="38100" dir="13500000" algn="br" rotWithShape="0">
                <a:prstClr val="black">
                  <a:alpha val="40000"/>
                </a:prstClr>
              </a:outerShdw>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3FA0C218-F28B-4CDA-918B-6F27E031E897}"/>
              </a:ext>
            </a:extLst>
          </p:cNvPr>
          <p:cNvSpPr txBox="1"/>
          <p:nvPr/>
        </p:nvSpPr>
        <p:spPr>
          <a:xfrm>
            <a:off x="1018800" y="2144376"/>
            <a:ext cx="1993854" cy="338554"/>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pitchFamily="2" charset="77"/>
              </a:rPr>
              <a:t>Learning Theory</a:t>
            </a:r>
          </a:p>
        </p:txBody>
      </p:sp>
      <p:sp>
        <p:nvSpPr>
          <p:cNvPr id="14" name="TextBox 13">
            <a:extLst>
              <a:ext uri="{FF2B5EF4-FFF2-40B4-BE49-F238E27FC236}">
                <a16:creationId xmlns:a16="http://schemas.microsoft.com/office/drawing/2014/main" id="{77E7191E-A51D-47AB-8FC1-9A2358CDD949}"/>
              </a:ext>
            </a:extLst>
          </p:cNvPr>
          <p:cNvSpPr txBox="1"/>
          <p:nvPr/>
        </p:nvSpPr>
        <p:spPr>
          <a:xfrm>
            <a:off x="1054146" y="2520136"/>
            <a:ext cx="1993854" cy="2185214"/>
          </a:xfrm>
          <a:prstGeom prst="rect">
            <a:avLst/>
          </a:prstGeom>
          <a:noFill/>
        </p:spPr>
        <p:txBody>
          <a:bodyPr wrap="square">
            <a:spAutoFit/>
          </a:bodyPr>
          <a:lstStyle/>
          <a:p>
            <a:pPr marL="182563" marR="0" lvl="0" indent="-182563" algn="l" defTabSz="685800" rtl="0" eaLnBrk="1" fontAlgn="base" latinLnBrk="0" hangingPunct="1">
              <a:lnSpc>
                <a:spcPct val="90000"/>
              </a:lnSpc>
              <a:spcBef>
                <a:spcPts val="0"/>
              </a:spcBef>
              <a:spcAft>
                <a:spcPts val="60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FFFFFF"/>
                </a:solidFill>
                <a:effectLst/>
                <a:uLnTx/>
                <a:uFillTx/>
                <a:latin typeface="Montserrat" pitchFamily="2" charset="77"/>
              </a:rPr>
              <a:t>Multi-modal teaching for different learning types</a:t>
            </a:r>
          </a:p>
          <a:p>
            <a:pPr marL="182563" marR="0" lvl="0" indent="-182563" algn="l" defTabSz="685800" rtl="0" eaLnBrk="1" fontAlgn="base" latinLnBrk="0" hangingPunct="1">
              <a:lnSpc>
                <a:spcPct val="90000"/>
              </a:lnSpc>
              <a:spcBef>
                <a:spcPts val="0"/>
              </a:spcBef>
              <a:spcAft>
                <a:spcPts val="60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FFFFFF"/>
                </a:solidFill>
                <a:effectLst/>
                <a:uLnTx/>
                <a:uFillTx/>
                <a:latin typeface="Montserrat" pitchFamily="2" charset="77"/>
              </a:rPr>
              <a:t>Not just lecturing or quizzes</a:t>
            </a:r>
          </a:p>
          <a:p>
            <a:pPr marL="182563" marR="0" lvl="0" indent="-182563" algn="l" defTabSz="914400" rtl="0" eaLnBrk="1" fontAlgn="base" latinLnBrk="0" hangingPunct="1">
              <a:lnSpc>
                <a:spcPct val="9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FFFFFF"/>
                </a:solidFill>
                <a:effectLst/>
                <a:uLnTx/>
                <a:uFillTx/>
                <a:latin typeface="Montserrat" pitchFamily="2" charset="77"/>
              </a:rPr>
              <a:t>Peers can reinforce learning through repeated sharing</a:t>
            </a:r>
          </a:p>
        </p:txBody>
      </p:sp>
      <p:sp>
        <p:nvSpPr>
          <p:cNvPr id="24" name="Freeform: Shape 23">
            <a:extLst>
              <a:ext uri="{FF2B5EF4-FFF2-40B4-BE49-F238E27FC236}">
                <a16:creationId xmlns:a16="http://schemas.microsoft.com/office/drawing/2014/main" id="{58EF561F-B170-47D6-8A54-C8A0BF2A4022}"/>
              </a:ext>
            </a:extLst>
          </p:cNvPr>
          <p:cNvSpPr>
            <a:spLocks noChangeAspect="1"/>
          </p:cNvSpPr>
          <p:nvPr/>
        </p:nvSpPr>
        <p:spPr>
          <a:xfrm>
            <a:off x="1620692" y="1384994"/>
            <a:ext cx="447709" cy="457184"/>
          </a:xfrm>
          <a:custGeom>
            <a:avLst/>
            <a:gdLst>
              <a:gd name="connsiteX0" fmla="*/ 212957 w 563638"/>
              <a:gd name="connsiteY0" fmla="*/ 513022 h 575564"/>
              <a:gd name="connsiteX1" fmla="*/ 199312 w 563638"/>
              <a:gd name="connsiteY1" fmla="*/ 550143 h 575564"/>
              <a:gd name="connsiteX2" fmla="*/ 276747 w 563638"/>
              <a:gd name="connsiteY2" fmla="*/ 550143 h 575564"/>
              <a:gd name="connsiteX3" fmla="*/ 262918 w 563638"/>
              <a:gd name="connsiteY3" fmla="*/ 513022 h 575564"/>
              <a:gd name="connsiteX4" fmla="*/ 212957 w 563638"/>
              <a:gd name="connsiteY4" fmla="*/ 513022 h 575564"/>
              <a:gd name="connsiteX5" fmla="*/ 238004 w 563638"/>
              <a:gd name="connsiteY5" fmla="*/ 450459 h 575564"/>
              <a:gd name="connsiteX6" fmla="*/ 250535 w 563638"/>
              <a:gd name="connsiteY6" fmla="*/ 463053 h 575564"/>
              <a:gd name="connsiteX7" fmla="*/ 238110 w 563638"/>
              <a:gd name="connsiteY7" fmla="*/ 475408 h 575564"/>
              <a:gd name="connsiteX8" fmla="*/ 225389 w 563638"/>
              <a:gd name="connsiteY8" fmla="*/ 462948 h 575564"/>
              <a:gd name="connsiteX9" fmla="*/ 238004 w 563638"/>
              <a:gd name="connsiteY9" fmla="*/ 450459 h 575564"/>
              <a:gd name="connsiteX10" fmla="*/ 25366 w 563638"/>
              <a:gd name="connsiteY10" fmla="*/ 438281 h 575564"/>
              <a:gd name="connsiteX11" fmla="*/ 25126 w 563638"/>
              <a:gd name="connsiteY11" fmla="*/ 439282 h 575564"/>
              <a:gd name="connsiteX12" fmla="*/ 25077 w 563638"/>
              <a:gd name="connsiteY12" fmla="*/ 477347 h 575564"/>
              <a:gd name="connsiteX13" fmla="*/ 35542 w 563638"/>
              <a:gd name="connsiteY13" fmla="*/ 487967 h 575564"/>
              <a:gd name="connsiteX14" fmla="*/ 95460 w 563638"/>
              <a:gd name="connsiteY14" fmla="*/ 487967 h 575564"/>
              <a:gd name="connsiteX15" fmla="*/ 419728 w 563638"/>
              <a:gd name="connsiteY15" fmla="*/ 488003 h 575564"/>
              <a:gd name="connsiteX16" fmla="*/ 441934 w 563638"/>
              <a:gd name="connsiteY16" fmla="*/ 487981 h 575564"/>
              <a:gd name="connsiteX17" fmla="*/ 450833 w 563638"/>
              <a:gd name="connsiteY17" fmla="*/ 480408 h 575564"/>
              <a:gd name="connsiteX18" fmla="*/ 450897 w 563638"/>
              <a:gd name="connsiteY18" fmla="*/ 438281 h 575564"/>
              <a:gd name="connsiteX19" fmla="*/ 25366 w 563638"/>
              <a:gd name="connsiteY19" fmla="*/ 438281 h 575564"/>
              <a:gd name="connsiteX20" fmla="*/ 519870 w 563638"/>
              <a:gd name="connsiteY20" fmla="*/ 363596 h 575564"/>
              <a:gd name="connsiteX21" fmla="*/ 550439 w 563638"/>
              <a:gd name="connsiteY21" fmla="*/ 382078 h 575564"/>
              <a:gd name="connsiteX22" fmla="*/ 548930 w 563638"/>
              <a:gd name="connsiteY22" fmla="*/ 397218 h 575564"/>
              <a:gd name="connsiteX23" fmla="*/ 525857 w 563638"/>
              <a:gd name="connsiteY23" fmla="*/ 437660 h 575564"/>
              <a:gd name="connsiteX24" fmla="*/ 501987 w 563638"/>
              <a:gd name="connsiteY24" fmla="*/ 393664 h 575564"/>
              <a:gd name="connsiteX25" fmla="*/ 519870 w 563638"/>
              <a:gd name="connsiteY25" fmla="*/ 363596 h 575564"/>
              <a:gd name="connsiteX26" fmla="*/ 146839 w 563638"/>
              <a:gd name="connsiteY26" fmla="*/ 137636 h 575564"/>
              <a:gd name="connsiteX27" fmla="*/ 150295 w 563638"/>
              <a:gd name="connsiteY27" fmla="*/ 137636 h 575564"/>
              <a:gd name="connsiteX28" fmla="*/ 158369 w 563638"/>
              <a:gd name="connsiteY28" fmla="*/ 162303 h 575564"/>
              <a:gd name="connsiteX29" fmla="*/ 154921 w 563638"/>
              <a:gd name="connsiteY29" fmla="*/ 162635 h 575564"/>
              <a:gd name="connsiteX30" fmla="*/ 36120 w 563638"/>
              <a:gd name="connsiteY30" fmla="*/ 162614 h 575564"/>
              <a:gd name="connsiteX31" fmla="*/ 25020 w 563638"/>
              <a:gd name="connsiteY31" fmla="*/ 173685 h 575564"/>
              <a:gd name="connsiteX32" fmla="*/ 25020 w 563638"/>
              <a:gd name="connsiteY32" fmla="*/ 405300 h 575564"/>
              <a:gd name="connsiteX33" fmla="*/ 25020 w 563638"/>
              <a:gd name="connsiteY33" fmla="*/ 412528 h 575564"/>
              <a:gd name="connsiteX34" fmla="*/ 450763 w 563638"/>
              <a:gd name="connsiteY34" fmla="*/ 412528 h 575564"/>
              <a:gd name="connsiteX35" fmla="*/ 450763 w 563638"/>
              <a:gd name="connsiteY35" fmla="*/ 288043 h 575564"/>
              <a:gd name="connsiteX36" fmla="*/ 475931 w 563638"/>
              <a:gd name="connsiteY36" fmla="*/ 288050 h 575564"/>
              <a:gd name="connsiteX37" fmla="*/ 475931 w 563638"/>
              <a:gd name="connsiteY37" fmla="*/ 298099 h 575564"/>
              <a:gd name="connsiteX38" fmla="*/ 475987 w 563638"/>
              <a:gd name="connsiteY38" fmla="*/ 476473 h 575564"/>
              <a:gd name="connsiteX39" fmla="*/ 462624 w 563638"/>
              <a:gd name="connsiteY39" fmla="*/ 506393 h 575564"/>
              <a:gd name="connsiteX40" fmla="*/ 442928 w 563638"/>
              <a:gd name="connsiteY40" fmla="*/ 512867 h 575564"/>
              <a:gd name="connsiteX41" fmla="*/ 292747 w 563638"/>
              <a:gd name="connsiteY41" fmla="*/ 512881 h 575564"/>
              <a:gd name="connsiteX42" fmla="*/ 287698 w 563638"/>
              <a:gd name="connsiteY42" fmla="*/ 512881 h 575564"/>
              <a:gd name="connsiteX43" fmla="*/ 289877 w 563638"/>
              <a:gd name="connsiteY43" fmla="*/ 524079 h 575564"/>
              <a:gd name="connsiteX44" fmla="*/ 324254 w 563638"/>
              <a:gd name="connsiteY44" fmla="*/ 550312 h 575564"/>
              <a:gd name="connsiteX45" fmla="*/ 336807 w 563638"/>
              <a:gd name="connsiteY45" fmla="*/ 557808 h 575564"/>
              <a:gd name="connsiteX46" fmla="*/ 335206 w 563638"/>
              <a:gd name="connsiteY46" fmla="*/ 570727 h 575564"/>
              <a:gd name="connsiteX47" fmla="*/ 324015 w 563638"/>
              <a:gd name="connsiteY47" fmla="*/ 575564 h 575564"/>
              <a:gd name="connsiteX48" fmla="*/ 254209 w 563638"/>
              <a:gd name="connsiteY48" fmla="*/ 575557 h 575564"/>
              <a:gd name="connsiteX49" fmla="*/ 154089 w 563638"/>
              <a:gd name="connsiteY49" fmla="*/ 575529 h 575564"/>
              <a:gd name="connsiteX50" fmla="*/ 146776 w 563638"/>
              <a:gd name="connsiteY50" fmla="*/ 574852 h 575564"/>
              <a:gd name="connsiteX51" fmla="*/ 137940 w 563638"/>
              <a:gd name="connsiteY51" fmla="*/ 562293 h 575564"/>
              <a:gd name="connsiteX52" fmla="*/ 148116 w 563638"/>
              <a:gd name="connsiteY52" fmla="*/ 550820 h 575564"/>
              <a:gd name="connsiteX53" fmla="*/ 154773 w 563638"/>
              <a:gd name="connsiteY53" fmla="*/ 550164 h 575564"/>
              <a:gd name="connsiteX54" fmla="*/ 187838 w 563638"/>
              <a:gd name="connsiteY54" fmla="*/ 515518 h 575564"/>
              <a:gd name="connsiteX55" fmla="*/ 187845 w 563638"/>
              <a:gd name="connsiteY55" fmla="*/ 512846 h 575564"/>
              <a:gd name="connsiteX56" fmla="*/ 184348 w 563638"/>
              <a:gd name="connsiteY56" fmla="*/ 512846 h 575564"/>
              <a:gd name="connsiteX57" fmla="*/ 33814 w 563638"/>
              <a:gd name="connsiteY57" fmla="*/ 512874 h 575564"/>
              <a:gd name="connsiteX58" fmla="*/ 29 w 563638"/>
              <a:gd name="connsiteY58" fmla="*/ 478687 h 575564"/>
              <a:gd name="connsiteX59" fmla="*/ 22 w 563638"/>
              <a:gd name="connsiteY59" fmla="*/ 322519 h 575564"/>
              <a:gd name="connsiteX60" fmla="*/ 43 w 563638"/>
              <a:gd name="connsiteY60" fmla="*/ 171287 h 575564"/>
              <a:gd name="connsiteX61" fmla="*/ 33680 w 563638"/>
              <a:gd name="connsiteY61" fmla="*/ 137650 h 575564"/>
              <a:gd name="connsiteX62" fmla="*/ 146839 w 563638"/>
              <a:gd name="connsiteY62" fmla="*/ 137636 h 575564"/>
              <a:gd name="connsiteX63" fmla="*/ 237511 w 563638"/>
              <a:gd name="connsiteY63" fmla="*/ 83852 h 575564"/>
              <a:gd name="connsiteX64" fmla="*/ 236580 w 563638"/>
              <a:gd name="connsiteY64" fmla="*/ 84593 h 575564"/>
              <a:gd name="connsiteX65" fmla="*/ 204516 w 563638"/>
              <a:gd name="connsiteY65" fmla="*/ 134745 h 575564"/>
              <a:gd name="connsiteX66" fmla="*/ 205348 w 563638"/>
              <a:gd name="connsiteY66" fmla="*/ 138616 h 575564"/>
              <a:gd name="connsiteX67" fmla="*/ 288897 w 563638"/>
              <a:gd name="connsiteY67" fmla="*/ 234083 h 575564"/>
              <a:gd name="connsiteX68" fmla="*/ 297296 w 563638"/>
              <a:gd name="connsiteY68" fmla="*/ 237827 h 575564"/>
              <a:gd name="connsiteX69" fmla="*/ 447096 w 563638"/>
              <a:gd name="connsiteY69" fmla="*/ 237743 h 575564"/>
              <a:gd name="connsiteX70" fmla="*/ 450770 w 563638"/>
              <a:gd name="connsiteY70" fmla="*/ 237588 h 575564"/>
              <a:gd name="connsiteX71" fmla="*/ 450784 w 563638"/>
              <a:gd name="connsiteY71" fmla="*/ 175102 h 575564"/>
              <a:gd name="connsiteX72" fmla="*/ 446165 w 563638"/>
              <a:gd name="connsiteY72" fmla="*/ 175102 h 575564"/>
              <a:gd name="connsiteX73" fmla="*/ 330904 w 563638"/>
              <a:gd name="connsiteY73" fmla="*/ 175166 h 575564"/>
              <a:gd name="connsiteX74" fmla="*/ 317915 w 563638"/>
              <a:gd name="connsiteY74" fmla="*/ 169489 h 575564"/>
              <a:gd name="connsiteX75" fmla="*/ 246833 w 563638"/>
              <a:gd name="connsiteY75" fmla="*/ 93626 h 575564"/>
              <a:gd name="connsiteX76" fmla="*/ 237511 w 563638"/>
              <a:gd name="connsiteY76" fmla="*/ 83852 h 575564"/>
              <a:gd name="connsiteX77" fmla="*/ 256043 w 563638"/>
              <a:gd name="connsiteY77" fmla="*/ 24963 h 575564"/>
              <a:gd name="connsiteX78" fmla="*/ 216863 w 563638"/>
              <a:gd name="connsiteY78" fmla="*/ 24970 h 575564"/>
              <a:gd name="connsiteX79" fmla="*/ 220340 w 563638"/>
              <a:gd name="connsiteY79" fmla="*/ 28821 h 575564"/>
              <a:gd name="connsiteX80" fmla="*/ 332294 w 563638"/>
              <a:gd name="connsiteY80" fmla="*/ 148009 h 575564"/>
              <a:gd name="connsiteX81" fmla="*/ 337061 w 563638"/>
              <a:gd name="connsiteY81" fmla="*/ 150139 h 575564"/>
              <a:gd name="connsiteX82" fmla="*/ 516478 w 563638"/>
              <a:gd name="connsiteY82" fmla="*/ 150181 h 575564"/>
              <a:gd name="connsiteX83" fmla="*/ 519793 w 563638"/>
              <a:gd name="connsiteY83" fmla="*/ 150012 h 575564"/>
              <a:gd name="connsiteX84" fmla="*/ 520660 w 563638"/>
              <a:gd name="connsiteY84" fmla="*/ 148736 h 575564"/>
              <a:gd name="connsiteX85" fmla="*/ 516387 w 563638"/>
              <a:gd name="connsiteY85" fmla="*/ 145668 h 575564"/>
              <a:gd name="connsiteX86" fmla="*/ 397628 w 563638"/>
              <a:gd name="connsiteY86" fmla="*/ 27163 h 575564"/>
              <a:gd name="connsiteX87" fmla="*/ 392452 w 563638"/>
              <a:gd name="connsiteY87" fmla="*/ 25097 h 575564"/>
              <a:gd name="connsiteX88" fmla="*/ 256043 w 563638"/>
              <a:gd name="connsiteY88" fmla="*/ 24963 h 575564"/>
              <a:gd name="connsiteX89" fmla="*/ 399306 w 563638"/>
              <a:gd name="connsiteY89" fmla="*/ 0 h 575564"/>
              <a:gd name="connsiteX90" fmla="*/ 410624 w 563638"/>
              <a:gd name="connsiteY90" fmla="*/ 4654 h 575564"/>
              <a:gd name="connsiteX91" fmla="*/ 559247 w 563638"/>
              <a:gd name="connsiteY91" fmla="*/ 153157 h 575564"/>
              <a:gd name="connsiteX92" fmla="*/ 562646 w 563638"/>
              <a:gd name="connsiteY92" fmla="*/ 167253 h 575564"/>
              <a:gd name="connsiteX93" fmla="*/ 550468 w 563638"/>
              <a:gd name="connsiteY93" fmla="*/ 175116 h 575564"/>
              <a:gd name="connsiteX94" fmla="*/ 538508 w 563638"/>
              <a:gd name="connsiteY94" fmla="*/ 175109 h 575564"/>
              <a:gd name="connsiteX95" fmla="*/ 538501 w 563638"/>
              <a:gd name="connsiteY95" fmla="*/ 337793 h 575564"/>
              <a:gd name="connsiteX96" fmla="*/ 513785 w 563638"/>
              <a:gd name="connsiteY96" fmla="*/ 337793 h 575564"/>
              <a:gd name="connsiteX97" fmla="*/ 513785 w 563638"/>
              <a:gd name="connsiteY97" fmla="*/ 175448 h 575564"/>
              <a:gd name="connsiteX98" fmla="*/ 476114 w 563638"/>
              <a:gd name="connsiteY98" fmla="*/ 175448 h 575564"/>
              <a:gd name="connsiteX99" fmla="*/ 475888 w 563638"/>
              <a:gd name="connsiteY99" fmla="*/ 179686 h 575564"/>
              <a:gd name="connsiteX100" fmla="*/ 475959 w 563638"/>
              <a:gd name="connsiteY100" fmla="*/ 248074 h 575564"/>
              <a:gd name="connsiteX101" fmla="*/ 471340 w 563638"/>
              <a:gd name="connsiteY101" fmla="*/ 259631 h 575564"/>
              <a:gd name="connsiteX102" fmla="*/ 461898 w 563638"/>
              <a:gd name="connsiteY102" fmla="*/ 262502 h 575564"/>
              <a:gd name="connsiteX103" fmla="*/ 301499 w 563638"/>
              <a:gd name="connsiteY103" fmla="*/ 262586 h 575564"/>
              <a:gd name="connsiteX104" fmla="*/ 287402 w 563638"/>
              <a:gd name="connsiteY104" fmla="*/ 262657 h 575564"/>
              <a:gd name="connsiteX105" fmla="*/ 276585 w 563638"/>
              <a:gd name="connsiteY105" fmla="*/ 257819 h 575564"/>
              <a:gd name="connsiteX106" fmla="*/ 218732 w 563638"/>
              <a:gd name="connsiteY106" fmla="*/ 191829 h 575564"/>
              <a:gd name="connsiteX107" fmla="*/ 181097 w 563638"/>
              <a:gd name="connsiteY107" fmla="*/ 148891 h 575564"/>
              <a:gd name="connsiteX108" fmla="*/ 179228 w 563638"/>
              <a:gd name="connsiteY108" fmla="*/ 127954 h 575564"/>
              <a:gd name="connsiteX109" fmla="*/ 216983 w 563638"/>
              <a:gd name="connsiteY109" fmla="*/ 68896 h 575564"/>
              <a:gd name="connsiteX110" fmla="*/ 216349 w 563638"/>
              <a:gd name="connsiteY110" fmla="*/ 61012 h 575564"/>
              <a:gd name="connsiteX111" fmla="*/ 179390 w 563638"/>
              <a:gd name="connsiteY111" fmla="*/ 21748 h 575564"/>
              <a:gd name="connsiteX112" fmla="*/ 184672 w 563638"/>
              <a:gd name="connsiteY112" fmla="*/ 487 h 575564"/>
              <a:gd name="connsiteX113" fmla="*/ 189206 w 563638"/>
              <a:gd name="connsiteY113" fmla="*/ 78 h 575564"/>
              <a:gd name="connsiteX114" fmla="*/ 399306 w 563638"/>
              <a:gd name="connsiteY114" fmla="*/ 0 h 57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563638" h="575564">
                <a:moveTo>
                  <a:pt x="212957" y="513022"/>
                </a:moveTo>
                <a:cubicBezTo>
                  <a:pt x="212802" y="526886"/>
                  <a:pt x="207576" y="538944"/>
                  <a:pt x="199312" y="550143"/>
                </a:cubicBezTo>
                <a:cubicBezTo>
                  <a:pt x="225290" y="550143"/>
                  <a:pt x="250662" y="550143"/>
                  <a:pt x="276747" y="550143"/>
                </a:cubicBezTo>
                <a:cubicBezTo>
                  <a:pt x="268235" y="538860"/>
                  <a:pt x="263243" y="526815"/>
                  <a:pt x="262918" y="513022"/>
                </a:cubicBezTo>
                <a:cubicBezTo>
                  <a:pt x="246156" y="513022"/>
                  <a:pt x="229768" y="513022"/>
                  <a:pt x="212957" y="513022"/>
                </a:cubicBezTo>
                <a:close/>
                <a:moveTo>
                  <a:pt x="238004" y="450459"/>
                </a:moveTo>
                <a:cubicBezTo>
                  <a:pt x="244873" y="450452"/>
                  <a:pt x="250599" y="456213"/>
                  <a:pt x="250535" y="463053"/>
                </a:cubicBezTo>
                <a:cubicBezTo>
                  <a:pt x="250472" y="469753"/>
                  <a:pt x="244823" y="475373"/>
                  <a:pt x="238110" y="475408"/>
                </a:cubicBezTo>
                <a:cubicBezTo>
                  <a:pt x="231270" y="475450"/>
                  <a:pt x="225452" y="469753"/>
                  <a:pt x="225389" y="462948"/>
                </a:cubicBezTo>
                <a:cubicBezTo>
                  <a:pt x="225325" y="456143"/>
                  <a:pt x="231065" y="450466"/>
                  <a:pt x="238004" y="450459"/>
                </a:cubicBezTo>
                <a:close/>
                <a:moveTo>
                  <a:pt x="25366" y="438281"/>
                </a:moveTo>
                <a:cubicBezTo>
                  <a:pt x="25232" y="438831"/>
                  <a:pt x="25126" y="439056"/>
                  <a:pt x="25126" y="439282"/>
                </a:cubicBezTo>
                <a:cubicBezTo>
                  <a:pt x="25105" y="451968"/>
                  <a:pt x="25098" y="464661"/>
                  <a:pt x="25077" y="477347"/>
                </a:cubicBezTo>
                <a:cubicBezTo>
                  <a:pt x="25063" y="485323"/>
                  <a:pt x="27644" y="487967"/>
                  <a:pt x="35542" y="487967"/>
                </a:cubicBezTo>
                <a:cubicBezTo>
                  <a:pt x="55512" y="487974"/>
                  <a:pt x="75490" y="487967"/>
                  <a:pt x="95460" y="487967"/>
                </a:cubicBezTo>
                <a:cubicBezTo>
                  <a:pt x="203550" y="487981"/>
                  <a:pt x="311639" y="487995"/>
                  <a:pt x="419728" y="488003"/>
                </a:cubicBezTo>
                <a:cubicBezTo>
                  <a:pt x="427133" y="488003"/>
                  <a:pt x="434530" y="488052"/>
                  <a:pt x="441934" y="487981"/>
                </a:cubicBezTo>
                <a:cubicBezTo>
                  <a:pt x="447131" y="487932"/>
                  <a:pt x="450770" y="485083"/>
                  <a:pt x="450833" y="480408"/>
                </a:cubicBezTo>
                <a:cubicBezTo>
                  <a:pt x="451017" y="466459"/>
                  <a:pt x="450897" y="452490"/>
                  <a:pt x="450897" y="438281"/>
                </a:cubicBezTo>
                <a:cubicBezTo>
                  <a:pt x="308727" y="438281"/>
                  <a:pt x="167007" y="438281"/>
                  <a:pt x="25366" y="438281"/>
                </a:cubicBezTo>
                <a:close/>
                <a:moveTo>
                  <a:pt x="519870" y="363596"/>
                </a:moveTo>
                <a:cubicBezTo>
                  <a:pt x="533346" y="360126"/>
                  <a:pt x="547203" y="368581"/>
                  <a:pt x="550439" y="382078"/>
                </a:cubicBezTo>
                <a:cubicBezTo>
                  <a:pt x="551709" y="387367"/>
                  <a:pt x="550757" y="392303"/>
                  <a:pt x="548930" y="397218"/>
                </a:cubicBezTo>
                <a:cubicBezTo>
                  <a:pt x="545362" y="406823"/>
                  <a:pt x="532930" y="428740"/>
                  <a:pt x="525857" y="437660"/>
                </a:cubicBezTo>
                <a:cubicBezTo>
                  <a:pt x="516549" y="423479"/>
                  <a:pt x="507205" y="409644"/>
                  <a:pt x="501987" y="393664"/>
                </a:cubicBezTo>
                <a:cubicBezTo>
                  <a:pt x="497862" y="381021"/>
                  <a:pt x="506430" y="367058"/>
                  <a:pt x="519870" y="363596"/>
                </a:cubicBezTo>
                <a:close/>
                <a:moveTo>
                  <a:pt x="146839" y="137636"/>
                </a:moveTo>
                <a:cubicBezTo>
                  <a:pt x="147876" y="137636"/>
                  <a:pt x="148913" y="137636"/>
                  <a:pt x="150295" y="137636"/>
                </a:cubicBezTo>
                <a:cubicBezTo>
                  <a:pt x="150535" y="146585"/>
                  <a:pt x="152573" y="154765"/>
                  <a:pt x="158369" y="162303"/>
                </a:cubicBezTo>
                <a:cubicBezTo>
                  <a:pt x="156832" y="162458"/>
                  <a:pt x="155880" y="162635"/>
                  <a:pt x="154921" y="162635"/>
                </a:cubicBezTo>
                <a:cubicBezTo>
                  <a:pt x="115318" y="162635"/>
                  <a:pt x="75723" y="162621"/>
                  <a:pt x="36120" y="162614"/>
                </a:cubicBezTo>
                <a:cubicBezTo>
                  <a:pt x="27425" y="162614"/>
                  <a:pt x="25020" y="165018"/>
                  <a:pt x="25020" y="173685"/>
                </a:cubicBezTo>
                <a:cubicBezTo>
                  <a:pt x="25020" y="250887"/>
                  <a:pt x="25020" y="328097"/>
                  <a:pt x="25020" y="405300"/>
                </a:cubicBezTo>
                <a:cubicBezTo>
                  <a:pt x="25020" y="407627"/>
                  <a:pt x="25020" y="409954"/>
                  <a:pt x="25020" y="412528"/>
                </a:cubicBezTo>
                <a:cubicBezTo>
                  <a:pt x="167050" y="412528"/>
                  <a:pt x="308712" y="412528"/>
                  <a:pt x="450763" y="412528"/>
                </a:cubicBezTo>
                <a:cubicBezTo>
                  <a:pt x="450763" y="371127"/>
                  <a:pt x="450763" y="329719"/>
                  <a:pt x="450763" y="288043"/>
                </a:cubicBezTo>
                <a:cubicBezTo>
                  <a:pt x="459204" y="288050"/>
                  <a:pt x="467236" y="288050"/>
                  <a:pt x="475931" y="288050"/>
                </a:cubicBezTo>
                <a:cubicBezTo>
                  <a:pt x="475931" y="291562"/>
                  <a:pt x="475931" y="294834"/>
                  <a:pt x="475931" y="298099"/>
                </a:cubicBezTo>
                <a:cubicBezTo>
                  <a:pt x="475931" y="357559"/>
                  <a:pt x="475867" y="417013"/>
                  <a:pt x="475987" y="476473"/>
                </a:cubicBezTo>
                <a:cubicBezTo>
                  <a:pt x="476015" y="488602"/>
                  <a:pt x="472581" y="498883"/>
                  <a:pt x="462624" y="506393"/>
                </a:cubicBezTo>
                <a:cubicBezTo>
                  <a:pt x="456799" y="510787"/>
                  <a:pt x="450234" y="512867"/>
                  <a:pt x="442928" y="512867"/>
                </a:cubicBezTo>
                <a:cubicBezTo>
                  <a:pt x="392868" y="512846"/>
                  <a:pt x="342808" y="512874"/>
                  <a:pt x="292747" y="512881"/>
                </a:cubicBezTo>
                <a:cubicBezTo>
                  <a:pt x="291358" y="512881"/>
                  <a:pt x="289969" y="512881"/>
                  <a:pt x="287698" y="512881"/>
                </a:cubicBezTo>
                <a:cubicBezTo>
                  <a:pt x="288460" y="516901"/>
                  <a:pt x="288777" y="520610"/>
                  <a:pt x="289877" y="524079"/>
                </a:cubicBezTo>
                <a:cubicBezTo>
                  <a:pt x="294715" y="539382"/>
                  <a:pt x="308169" y="549578"/>
                  <a:pt x="324254" y="550312"/>
                </a:cubicBezTo>
                <a:cubicBezTo>
                  <a:pt x="329839" y="550566"/>
                  <a:pt x="334338" y="552498"/>
                  <a:pt x="336807" y="557808"/>
                </a:cubicBezTo>
                <a:cubicBezTo>
                  <a:pt x="338943" y="562406"/>
                  <a:pt x="338217" y="566785"/>
                  <a:pt x="335206" y="570727"/>
                </a:cubicBezTo>
                <a:cubicBezTo>
                  <a:pt x="332420" y="574372"/>
                  <a:pt x="328493" y="575571"/>
                  <a:pt x="324015" y="575564"/>
                </a:cubicBezTo>
                <a:cubicBezTo>
                  <a:pt x="300751" y="575529"/>
                  <a:pt x="277480" y="575557"/>
                  <a:pt x="254209" y="575557"/>
                </a:cubicBezTo>
                <a:cubicBezTo>
                  <a:pt x="220833" y="575557"/>
                  <a:pt x="187465" y="575571"/>
                  <a:pt x="154089" y="575529"/>
                </a:cubicBezTo>
                <a:cubicBezTo>
                  <a:pt x="151642" y="575529"/>
                  <a:pt x="149110" y="575480"/>
                  <a:pt x="146776" y="574852"/>
                </a:cubicBezTo>
                <a:cubicBezTo>
                  <a:pt x="141311" y="573378"/>
                  <a:pt x="137616" y="567885"/>
                  <a:pt x="137940" y="562293"/>
                </a:cubicBezTo>
                <a:cubicBezTo>
                  <a:pt x="138272" y="556588"/>
                  <a:pt x="142418" y="551828"/>
                  <a:pt x="148116" y="550820"/>
                </a:cubicBezTo>
                <a:cubicBezTo>
                  <a:pt x="150302" y="550432"/>
                  <a:pt x="152551" y="550396"/>
                  <a:pt x="154773" y="550164"/>
                </a:cubicBezTo>
                <a:cubicBezTo>
                  <a:pt x="171979" y="548358"/>
                  <a:pt x="186774" y="532852"/>
                  <a:pt x="187838" y="515518"/>
                </a:cubicBezTo>
                <a:cubicBezTo>
                  <a:pt x="187881" y="514820"/>
                  <a:pt x="187845" y="514122"/>
                  <a:pt x="187845" y="512846"/>
                </a:cubicBezTo>
                <a:cubicBezTo>
                  <a:pt x="186576" y="512846"/>
                  <a:pt x="185462" y="512846"/>
                  <a:pt x="184348" y="512846"/>
                </a:cubicBezTo>
                <a:cubicBezTo>
                  <a:pt x="134167" y="512853"/>
                  <a:pt x="83994" y="512867"/>
                  <a:pt x="33814" y="512874"/>
                </a:cubicBezTo>
                <a:cubicBezTo>
                  <a:pt x="14189" y="512874"/>
                  <a:pt x="8" y="498355"/>
                  <a:pt x="29" y="478687"/>
                </a:cubicBezTo>
                <a:cubicBezTo>
                  <a:pt x="100" y="426631"/>
                  <a:pt x="29" y="374575"/>
                  <a:pt x="22" y="322519"/>
                </a:cubicBezTo>
                <a:cubicBezTo>
                  <a:pt x="15" y="272106"/>
                  <a:pt x="-34" y="221700"/>
                  <a:pt x="43" y="171287"/>
                </a:cubicBezTo>
                <a:cubicBezTo>
                  <a:pt x="71" y="151860"/>
                  <a:pt x="14323" y="137679"/>
                  <a:pt x="33680" y="137650"/>
                </a:cubicBezTo>
                <a:cubicBezTo>
                  <a:pt x="71400" y="137601"/>
                  <a:pt x="109120" y="137636"/>
                  <a:pt x="146839" y="137636"/>
                </a:cubicBezTo>
                <a:close/>
                <a:moveTo>
                  <a:pt x="237511" y="83852"/>
                </a:moveTo>
                <a:cubicBezTo>
                  <a:pt x="236933" y="84304"/>
                  <a:pt x="236693" y="84410"/>
                  <a:pt x="236580" y="84593"/>
                </a:cubicBezTo>
                <a:cubicBezTo>
                  <a:pt x="225904" y="101320"/>
                  <a:pt x="215263" y="118068"/>
                  <a:pt x="204516" y="134745"/>
                </a:cubicBezTo>
                <a:cubicBezTo>
                  <a:pt x="203317" y="136600"/>
                  <a:pt x="204339" y="137474"/>
                  <a:pt x="205348" y="138616"/>
                </a:cubicBezTo>
                <a:cubicBezTo>
                  <a:pt x="233223" y="170420"/>
                  <a:pt x="261127" y="202195"/>
                  <a:pt x="288897" y="234083"/>
                </a:cubicBezTo>
                <a:cubicBezTo>
                  <a:pt x="291295" y="236833"/>
                  <a:pt x="293699" y="237842"/>
                  <a:pt x="297296" y="237827"/>
                </a:cubicBezTo>
                <a:cubicBezTo>
                  <a:pt x="347229" y="237715"/>
                  <a:pt x="397163" y="237757"/>
                  <a:pt x="447096" y="237743"/>
                </a:cubicBezTo>
                <a:cubicBezTo>
                  <a:pt x="448330" y="237743"/>
                  <a:pt x="449557" y="237637"/>
                  <a:pt x="450770" y="237588"/>
                </a:cubicBezTo>
                <a:cubicBezTo>
                  <a:pt x="450784" y="216609"/>
                  <a:pt x="450784" y="196081"/>
                  <a:pt x="450784" y="175102"/>
                </a:cubicBezTo>
                <a:cubicBezTo>
                  <a:pt x="448965" y="175102"/>
                  <a:pt x="447569" y="175102"/>
                  <a:pt x="446165" y="175102"/>
                </a:cubicBezTo>
                <a:cubicBezTo>
                  <a:pt x="407747" y="175102"/>
                  <a:pt x="369329" y="175046"/>
                  <a:pt x="330904" y="175166"/>
                </a:cubicBezTo>
                <a:cubicBezTo>
                  <a:pt x="325552" y="175180"/>
                  <a:pt x="321554" y="173396"/>
                  <a:pt x="317915" y="169489"/>
                </a:cubicBezTo>
                <a:cubicBezTo>
                  <a:pt x="294299" y="144124"/>
                  <a:pt x="270548" y="118893"/>
                  <a:pt x="246833" y="93626"/>
                </a:cubicBezTo>
                <a:cubicBezTo>
                  <a:pt x="243738" y="90326"/>
                  <a:pt x="240593" y="87082"/>
                  <a:pt x="237511" y="83852"/>
                </a:cubicBezTo>
                <a:close/>
                <a:moveTo>
                  <a:pt x="256043" y="24963"/>
                </a:moveTo>
                <a:cubicBezTo>
                  <a:pt x="243364" y="24963"/>
                  <a:pt x="230699" y="24970"/>
                  <a:pt x="216863" y="24970"/>
                </a:cubicBezTo>
                <a:cubicBezTo>
                  <a:pt x="218499" y="26790"/>
                  <a:pt x="219402" y="27819"/>
                  <a:pt x="220340" y="28821"/>
                </a:cubicBezTo>
                <a:cubicBezTo>
                  <a:pt x="257637" y="68571"/>
                  <a:pt x="294919" y="108336"/>
                  <a:pt x="332294" y="148009"/>
                </a:cubicBezTo>
                <a:cubicBezTo>
                  <a:pt x="333408" y="149194"/>
                  <a:pt x="335453" y="150139"/>
                  <a:pt x="337061" y="150139"/>
                </a:cubicBezTo>
                <a:cubicBezTo>
                  <a:pt x="396866" y="150231"/>
                  <a:pt x="456672" y="150202"/>
                  <a:pt x="516478" y="150181"/>
                </a:cubicBezTo>
                <a:cubicBezTo>
                  <a:pt x="517585" y="150181"/>
                  <a:pt x="518685" y="150068"/>
                  <a:pt x="519793" y="150012"/>
                </a:cubicBezTo>
                <a:cubicBezTo>
                  <a:pt x="520082" y="149589"/>
                  <a:pt x="520371" y="149159"/>
                  <a:pt x="520660" y="148736"/>
                </a:cubicBezTo>
                <a:cubicBezTo>
                  <a:pt x="519228" y="147720"/>
                  <a:pt x="517614" y="146895"/>
                  <a:pt x="516387" y="145668"/>
                </a:cubicBezTo>
                <a:cubicBezTo>
                  <a:pt x="476798" y="106164"/>
                  <a:pt x="437266" y="66611"/>
                  <a:pt x="397628" y="27163"/>
                </a:cubicBezTo>
                <a:cubicBezTo>
                  <a:pt x="396401" y="25943"/>
                  <a:pt x="394201" y="25097"/>
                  <a:pt x="392452" y="25097"/>
                </a:cubicBezTo>
                <a:cubicBezTo>
                  <a:pt x="346982" y="24970"/>
                  <a:pt x="301513" y="24977"/>
                  <a:pt x="256043" y="24963"/>
                </a:cubicBezTo>
                <a:close/>
                <a:moveTo>
                  <a:pt x="399306" y="0"/>
                </a:moveTo>
                <a:cubicBezTo>
                  <a:pt x="403841" y="-7"/>
                  <a:pt x="407430" y="1460"/>
                  <a:pt x="410624" y="4654"/>
                </a:cubicBezTo>
                <a:cubicBezTo>
                  <a:pt x="460135" y="54186"/>
                  <a:pt x="509680" y="103682"/>
                  <a:pt x="559247" y="153157"/>
                </a:cubicBezTo>
                <a:cubicBezTo>
                  <a:pt x="563323" y="157226"/>
                  <a:pt x="564811" y="161894"/>
                  <a:pt x="562646" y="167253"/>
                </a:cubicBezTo>
                <a:cubicBezTo>
                  <a:pt x="560495" y="172585"/>
                  <a:pt x="556271" y="175166"/>
                  <a:pt x="550468" y="175116"/>
                </a:cubicBezTo>
                <a:cubicBezTo>
                  <a:pt x="546625" y="175081"/>
                  <a:pt x="542774" y="175109"/>
                  <a:pt x="538508" y="175109"/>
                </a:cubicBezTo>
                <a:cubicBezTo>
                  <a:pt x="538501" y="229506"/>
                  <a:pt x="538501" y="283488"/>
                  <a:pt x="538501" y="337793"/>
                </a:cubicBezTo>
                <a:cubicBezTo>
                  <a:pt x="529954" y="337793"/>
                  <a:pt x="522099" y="337793"/>
                  <a:pt x="513785" y="337793"/>
                </a:cubicBezTo>
                <a:cubicBezTo>
                  <a:pt x="513785" y="283734"/>
                  <a:pt x="513785" y="229767"/>
                  <a:pt x="513785" y="175448"/>
                </a:cubicBezTo>
                <a:cubicBezTo>
                  <a:pt x="501070" y="175448"/>
                  <a:pt x="488814" y="175448"/>
                  <a:pt x="476114" y="175448"/>
                </a:cubicBezTo>
                <a:cubicBezTo>
                  <a:pt x="476044" y="176752"/>
                  <a:pt x="475881" y="178219"/>
                  <a:pt x="475888" y="179686"/>
                </a:cubicBezTo>
                <a:cubicBezTo>
                  <a:pt x="475888" y="202484"/>
                  <a:pt x="475888" y="225275"/>
                  <a:pt x="475959" y="248074"/>
                </a:cubicBezTo>
                <a:cubicBezTo>
                  <a:pt x="475973" y="252622"/>
                  <a:pt x="475345" y="257114"/>
                  <a:pt x="471340" y="259631"/>
                </a:cubicBezTo>
                <a:cubicBezTo>
                  <a:pt x="468632" y="261331"/>
                  <a:pt x="465078" y="262487"/>
                  <a:pt x="461898" y="262502"/>
                </a:cubicBezTo>
                <a:cubicBezTo>
                  <a:pt x="408431" y="262657"/>
                  <a:pt x="354965" y="262600"/>
                  <a:pt x="301499" y="262586"/>
                </a:cubicBezTo>
                <a:cubicBezTo>
                  <a:pt x="296795" y="262586"/>
                  <a:pt x="292092" y="262480"/>
                  <a:pt x="287402" y="262657"/>
                </a:cubicBezTo>
                <a:cubicBezTo>
                  <a:pt x="282931" y="262826"/>
                  <a:pt x="279476" y="261119"/>
                  <a:pt x="276585" y="257819"/>
                </a:cubicBezTo>
                <a:cubicBezTo>
                  <a:pt x="257319" y="235811"/>
                  <a:pt x="238019" y="213823"/>
                  <a:pt x="218732" y="191829"/>
                </a:cubicBezTo>
                <a:cubicBezTo>
                  <a:pt x="206187" y="177521"/>
                  <a:pt x="193691" y="163163"/>
                  <a:pt x="181097" y="148891"/>
                </a:cubicBezTo>
                <a:cubicBezTo>
                  <a:pt x="173897" y="140739"/>
                  <a:pt x="173460" y="137023"/>
                  <a:pt x="179228" y="127954"/>
                </a:cubicBezTo>
                <a:cubicBezTo>
                  <a:pt x="191766" y="108237"/>
                  <a:pt x="204255" y="88485"/>
                  <a:pt x="216983" y="68896"/>
                </a:cubicBezTo>
                <a:cubicBezTo>
                  <a:pt x="219064" y="65687"/>
                  <a:pt x="219085" y="63861"/>
                  <a:pt x="216349" y="61012"/>
                </a:cubicBezTo>
                <a:cubicBezTo>
                  <a:pt x="203874" y="48072"/>
                  <a:pt x="191646" y="34892"/>
                  <a:pt x="179390" y="21748"/>
                </a:cubicBezTo>
                <a:cubicBezTo>
                  <a:pt x="172303" y="14146"/>
                  <a:pt x="175089" y="3011"/>
                  <a:pt x="184672" y="487"/>
                </a:cubicBezTo>
                <a:cubicBezTo>
                  <a:pt x="186125" y="106"/>
                  <a:pt x="187697" y="78"/>
                  <a:pt x="189206" y="78"/>
                </a:cubicBezTo>
                <a:cubicBezTo>
                  <a:pt x="259237" y="56"/>
                  <a:pt x="329268" y="71"/>
                  <a:pt x="399306" y="0"/>
                </a:cubicBezTo>
                <a:close/>
              </a:path>
            </a:pathLst>
          </a:custGeom>
          <a:solidFill>
            <a:schemeClr val="accent3">
              <a:lumMod val="50000"/>
            </a:schemeClr>
          </a:solidFill>
          <a:ln w="70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7184C683-106A-41CB-A7D2-E70ED62195DE}"/>
              </a:ext>
            </a:extLst>
          </p:cNvPr>
          <p:cNvGrpSpPr/>
          <p:nvPr/>
        </p:nvGrpSpPr>
        <p:grpSpPr>
          <a:xfrm>
            <a:off x="6288329" y="1092668"/>
            <a:ext cx="2468880" cy="3804131"/>
            <a:chOff x="9042105" y="1260088"/>
            <a:chExt cx="2663250" cy="4337824"/>
          </a:xfrm>
        </p:grpSpPr>
        <p:sp>
          <p:nvSpPr>
            <p:cNvPr id="60" name="Freeform: Shape 59">
              <a:extLst>
                <a:ext uri="{FF2B5EF4-FFF2-40B4-BE49-F238E27FC236}">
                  <a16:creationId xmlns:a16="http://schemas.microsoft.com/office/drawing/2014/main" id="{DF1B29FA-72D7-4ACB-AA46-5868EC42E7F6}"/>
                </a:ext>
              </a:extLst>
            </p:cNvPr>
            <p:cNvSpPr/>
            <p:nvPr/>
          </p:nvSpPr>
          <p:spPr>
            <a:xfrm>
              <a:off x="9042105" y="1260088"/>
              <a:ext cx="2663250" cy="4337824"/>
            </a:xfrm>
            <a:custGeom>
              <a:avLst/>
              <a:gdLst>
                <a:gd name="connsiteX0" fmla="*/ 1425320 w 2397011"/>
                <a:gd name="connsiteY0" fmla="*/ 1866 h 3904182"/>
                <a:gd name="connsiteX1" fmla="*/ 1744421 w 2397011"/>
                <a:gd name="connsiteY1" fmla="*/ 284295 h 3904182"/>
                <a:gd name="connsiteX2" fmla="*/ 1900231 w 2397011"/>
                <a:gd name="connsiteY2" fmla="*/ 969781 h 3904182"/>
                <a:gd name="connsiteX3" fmla="*/ 1904078 w 2397011"/>
                <a:gd name="connsiteY3" fmla="*/ 980979 h 3904182"/>
                <a:gd name="connsiteX4" fmla="*/ 2390184 w 2397011"/>
                <a:gd name="connsiteY4" fmla="*/ 3119598 h 3904182"/>
                <a:gd name="connsiteX5" fmla="*/ 2218289 w 2397011"/>
                <a:gd name="connsiteY5" fmla="*/ 3439229 h 3904182"/>
                <a:gd name="connsiteX6" fmla="*/ 1050645 w 2397011"/>
                <a:gd name="connsiteY6" fmla="*/ 3880424 h 3904182"/>
                <a:gd name="connsiteX7" fmla="*/ 562525 w 2397011"/>
                <a:gd name="connsiteY7" fmla="*/ 3603690 h 3904182"/>
                <a:gd name="connsiteX8" fmla="*/ 462817 w 2397011"/>
                <a:gd name="connsiteY8" fmla="*/ 3050391 h 3904182"/>
                <a:gd name="connsiteX9" fmla="*/ 426694 w 2397011"/>
                <a:gd name="connsiteY9" fmla="*/ 2986676 h 3904182"/>
                <a:gd name="connsiteX10" fmla="*/ 402868 w 2397011"/>
                <a:gd name="connsiteY10" fmla="*/ 2907006 h 3904182"/>
                <a:gd name="connsiteX11" fmla="*/ 4414 w 2397011"/>
                <a:gd name="connsiteY11" fmla="*/ 695913 h 3904182"/>
                <a:gd name="connsiteX12" fmla="*/ 188078 w 2397011"/>
                <a:gd name="connsiteY12" fmla="*/ 385109 h 3904182"/>
                <a:gd name="connsiteX13" fmla="*/ 1271788 w 2397011"/>
                <a:gd name="connsiteY13" fmla="*/ 19329 h 3904182"/>
                <a:gd name="connsiteX14" fmla="*/ 1425320 w 2397011"/>
                <a:gd name="connsiteY14" fmla="*/ 1866 h 3904182"/>
                <a:gd name="connsiteX0" fmla="*/ 1425320 w 2397011"/>
                <a:gd name="connsiteY0" fmla="*/ 1866 h 3904182"/>
                <a:gd name="connsiteX1" fmla="*/ 1744421 w 2397011"/>
                <a:gd name="connsiteY1" fmla="*/ 284295 h 3904182"/>
                <a:gd name="connsiteX2" fmla="*/ 1900231 w 2397011"/>
                <a:gd name="connsiteY2" fmla="*/ 969781 h 3904182"/>
                <a:gd name="connsiteX3" fmla="*/ 2390184 w 2397011"/>
                <a:gd name="connsiteY3" fmla="*/ 3119598 h 3904182"/>
                <a:gd name="connsiteX4" fmla="*/ 2218289 w 2397011"/>
                <a:gd name="connsiteY4" fmla="*/ 3439229 h 3904182"/>
                <a:gd name="connsiteX5" fmla="*/ 1050645 w 2397011"/>
                <a:gd name="connsiteY5" fmla="*/ 3880424 h 3904182"/>
                <a:gd name="connsiteX6" fmla="*/ 562525 w 2397011"/>
                <a:gd name="connsiteY6" fmla="*/ 3603690 h 3904182"/>
                <a:gd name="connsiteX7" fmla="*/ 462817 w 2397011"/>
                <a:gd name="connsiteY7" fmla="*/ 3050391 h 3904182"/>
                <a:gd name="connsiteX8" fmla="*/ 426694 w 2397011"/>
                <a:gd name="connsiteY8" fmla="*/ 2986676 h 3904182"/>
                <a:gd name="connsiteX9" fmla="*/ 402868 w 2397011"/>
                <a:gd name="connsiteY9" fmla="*/ 2907006 h 3904182"/>
                <a:gd name="connsiteX10" fmla="*/ 4414 w 2397011"/>
                <a:gd name="connsiteY10" fmla="*/ 695913 h 3904182"/>
                <a:gd name="connsiteX11" fmla="*/ 188078 w 2397011"/>
                <a:gd name="connsiteY11" fmla="*/ 385109 h 3904182"/>
                <a:gd name="connsiteX12" fmla="*/ 1271788 w 2397011"/>
                <a:gd name="connsiteY12" fmla="*/ 19329 h 3904182"/>
                <a:gd name="connsiteX13" fmla="*/ 1425320 w 2397011"/>
                <a:gd name="connsiteY13" fmla="*/ 1866 h 3904182"/>
                <a:gd name="connsiteX0" fmla="*/ 1425320 w 2397011"/>
                <a:gd name="connsiteY0" fmla="*/ 1866 h 3904182"/>
                <a:gd name="connsiteX1" fmla="*/ 1744421 w 2397011"/>
                <a:gd name="connsiteY1" fmla="*/ 284295 h 3904182"/>
                <a:gd name="connsiteX2" fmla="*/ 2390184 w 2397011"/>
                <a:gd name="connsiteY2" fmla="*/ 3119598 h 3904182"/>
                <a:gd name="connsiteX3" fmla="*/ 2218289 w 2397011"/>
                <a:gd name="connsiteY3" fmla="*/ 3439229 h 3904182"/>
                <a:gd name="connsiteX4" fmla="*/ 1050645 w 2397011"/>
                <a:gd name="connsiteY4" fmla="*/ 3880424 h 3904182"/>
                <a:gd name="connsiteX5" fmla="*/ 562525 w 2397011"/>
                <a:gd name="connsiteY5" fmla="*/ 3603690 h 3904182"/>
                <a:gd name="connsiteX6" fmla="*/ 462817 w 2397011"/>
                <a:gd name="connsiteY6" fmla="*/ 3050391 h 3904182"/>
                <a:gd name="connsiteX7" fmla="*/ 426694 w 2397011"/>
                <a:gd name="connsiteY7" fmla="*/ 2986676 h 3904182"/>
                <a:gd name="connsiteX8" fmla="*/ 402868 w 2397011"/>
                <a:gd name="connsiteY8" fmla="*/ 2907006 h 3904182"/>
                <a:gd name="connsiteX9" fmla="*/ 4414 w 2397011"/>
                <a:gd name="connsiteY9" fmla="*/ 695913 h 3904182"/>
                <a:gd name="connsiteX10" fmla="*/ 188078 w 2397011"/>
                <a:gd name="connsiteY10" fmla="*/ 385109 h 3904182"/>
                <a:gd name="connsiteX11" fmla="*/ 1271788 w 2397011"/>
                <a:gd name="connsiteY11" fmla="*/ 19329 h 3904182"/>
                <a:gd name="connsiteX12" fmla="*/ 1425320 w 2397011"/>
                <a:gd name="connsiteY12" fmla="*/ 1866 h 3904182"/>
                <a:gd name="connsiteX0" fmla="*/ 1425320 w 2397011"/>
                <a:gd name="connsiteY0" fmla="*/ 1866 h 3904182"/>
                <a:gd name="connsiteX1" fmla="*/ 1744421 w 2397011"/>
                <a:gd name="connsiteY1" fmla="*/ 284295 h 3904182"/>
                <a:gd name="connsiteX2" fmla="*/ 2390184 w 2397011"/>
                <a:gd name="connsiteY2" fmla="*/ 3119598 h 3904182"/>
                <a:gd name="connsiteX3" fmla="*/ 2218289 w 2397011"/>
                <a:gd name="connsiteY3" fmla="*/ 3439229 h 3904182"/>
                <a:gd name="connsiteX4" fmla="*/ 1050645 w 2397011"/>
                <a:gd name="connsiteY4" fmla="*/ 3880424 h 3904182"/>
                <a:gd name="connsiteX5" fmla="*/ 562525 w 2397011"/>
                <a:gd name="connsiteY5" fmla="*/ 3603690 h 3904182"/>
                <a:gd name="connsiteX6" fmla="*/ 426694 w 2397011"/>
                <a:gd name="connsiteY6" fmla="*/ 2986676 h 3904182"/>
                <a:gd name="connsiteX7" fmla="*/ 402868 w 2397011"/>
                <a:gd name="connsiteY7" fmla="*/ 2907006 h 3904182"/>
                <a:gd name="connsiteX8" fmla="*/ 4414 w 2397011"/>
                <a:gd name="connsiteY8" fmla="*/ 695913 h 3904182"/>
                <a:gd name="connsiteX9" fmla="*/ 188078 w 2397011"/>
                <a:gd name="connsiteY9" fmla="*/ 385109 h 3904182"/>
                <a:gd name="connsiteX10" fmla="*/ 1271788 w 2397011"/>
                <a:gd name="connsiteY10" fmla="*/ 19329 h 3904182"/>
                <a:gd name="connsiteX11" fmla="*/ 1425320 w 2397011"/>
                <a:gd name="connsiteY11" fmla="*/ 1866 h 3904182"/>
                <a:gd name="connsiteX0" fmla="*/ 1425320 w 2397011"/>
                <a:gd name="connsiteY0" fmla="*/ 1866 h 3904182"/>
                <a:gd name="connsiteX1" fmla="*/ 1744421 w 2397011"/>
                <a:gd name="connsiteY1" fmla="*/ 284295 h 3904182"/>
                <a:gd name="connsiteX2" fmla="*/ 2390184 w 2397011"/>
                <a:gd name="connsiteY2" fmla="*/ 3119598 h 3904182"/>
                <a:gd name="connsiteX3" fmla="*/ 2218289 w 2397011"/>
                <a:gd name="connsiteY3" fmla="*/ 3439229 h 3904182"/>
                <a:gd name="connsiteX4" fmla="*/ 1050645 w 2397011"/>
                <a:gd name="connsiteY4" fmla="*/ 3880424 h 3904182"/>
                <a:gd name="connsiteX5" fmla="*/ 562525 w 2397011"/>
                <a:gd name="connsiteY5" fmla="*/ 3603690 h 3904182"/>
                <a:gd name="connsiteX6" fmla="*/ 402868 w 2397011"/>
                <a:gd name="connsiteY6" fmla="*/ 2907006 h 3904182"/>
                <a:gd name="connsiteX7" fmla="*/ 4414 w 2397011"/>
                <a:gd name="connsiteY7" fmla="*/ 695913 h 3904182"/>
                <a:gd name="connsiteX8" fmla="*/ 188078 w 2397011"/>
                <a:gd name="connsiteY8" fmla="*/ 385109 h 3904182"/>
                <a:gd name="connsiteX9" fmla="*/ 1271788 w 2397011"/>
                <a:gd name="connsiteY9" fmla="*/ 19329 h 3904182"/>
                <a:gd name="connsiteX10" fmla="*/ 1425320 w 2397011"/>
                <a:gd name="connsiteY10" fmla="*/ 1866 h 3904182"/>
                <a:gd name="connsiteX0" fmla="*/ 1425320 w 2397011"/>
                <a:gd name="connsiteY0" fmla="*/ 1866 h 3904182"/>
                <a:gd name="connsiteX1" fmla="*/ 1744421 w 2397011"/>
                <a:gd name="connsiteY1" fmla="*/ 284295 h 3904182"/>
                <a:gd name="connsiteX2" fmla="*/ 2390184 w 2397011"/>
                <a:gd name="connsiteY2" fmla="*/ 3119598 h 3904182"/>
                <a:gd name="connsiteX3" fmla="*/ 2218289 w 2397011"/>
                <a:gd name="connsiteY3" fmla="*/ 3439229 h 3904182"/>
                <a:gd name="connsiteX4" fmla="*/ 1050645 w 2397011"/>
                <a:gd name="connsiteY4" fmla="*/ 3880424 h 3904182"/>
                <a:gd name="connsiteX5" fmla="*/ 562525 w 2397011"/>
                <a:gd name="connsiteY5" fmla="*/ 3603690 h 3904182"/>
                <a:gd name="connsiteX6" fmla="*/ 4414 w 2397011"/>
                <a:gd name="connsiteY6" fmla="*/ 695913 h 3904182"/>
                <a:gd name="connsiteX7" fmla="*/ 188078 w 2397011"/>
                <a:gd name="connsiteY7" fmla="*/ 385109 h 3904182"/>
                <a:gd name="connsiteX8" fmla="*/ 1271788 w 2397011"/>
                <a:gd name="connsiteY8" fmla="*/ 19329 h 3904182"/>
                <a:gd name="connsiteX9" fmla="*/ 1425320 w 2397011"/>
                <a:gd name="connsiteY9" fmla="*/ 1866 h 390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7011" h="3904182">
                  <a:moveTo>
                    <a:pt x="1425320" y="1866"/>
                  </a:moveTo>
                  <a:cubicBezTo>
                    <a:pt x="1575808" y="17219"/>
                    <a:pt x="1708416" y="126106"/>
                    <a:pt x="1744421" y="284295"/>
                  </a:cubicBezTo>
                  <a:lnTo>
                    <a:pt x="2390184" y="3119598"/>
                  </a:lnTo>
                  <a:cubicBezTo>
                    <a:pt x="2420536" y="3254015"/>
                    <a:pt x="2347287" y="3390448"/>
                    <a:pt x="2218289" y="3439229"/>
                  </a:cubicBezTo>
                  <a:lnTo>
                    <a:pt x="1050645" y="3880424"/>
                  </a:lnTo>
                  <a:cubicBezTo>
                    <a:pt x="837247" y="3961107"/>
                    <a:pt x="602944" y="3828237"/>
                    <a:pt x="562525" y="3603690"/>
                  </a:cubicBezTo>
                  <a:lnTo>
                    <a:pt x="4414" y="695913"/>
                  </a:lnTo>
                  <a:cubicBezTo>
                    <a:pt x="-19900" y="561185"/>
                    <a:pt x="58305" y="428935"/>
                    <a:pt x="188078" y="385109"/>
                  </a:cubicBezTo>
                  <a:lnTo>
                    <a:pt x="1271788" y="19329"/>
                  </a:lnTo>
                  <a:cubicBezTo>
                    <a:pt x="1323008" y="2024"/>
                    <a:pt x="1375157" y="-3251"/>
                    <a:pt x="1425320" y="1866"/>
                  </a:cubicBezTo>
                  <a:close/>
                </a:path>
              </a:pathLst>
            </a:custGeom>
            <a:solidFill>
              <a:schemeClr val="accent4">
                <a:lumMod val="40000"/>
                <a:lumOff val="60000"/>
              </a:schemeClr>
            </a:solidFill>
            <a:ln w="1852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B2761842-B779-40CF-9842-2FE694D05A47}"/>
                </a:ext>
              </a:extLst>
            </p:cNvPr>
            <p:cNvSpPr/>
            <p:nvPr/>
          </p:nvSpPr>
          <p:spPr>
            <a:xfrm>
              <a:off x="9390826" y="2177974"/>
              <a:ext cx="2078913" cy="3307674"/>
            </a:xfrm>
            <a:custGeom>
              <a:avLst/>
              <a:gdLst>
                <a:gd name="connsiteX0" fmla="*/ 1959812 w 2242689"/>
                <a:gd name="connsiteY0" fmla="*/ 3360639 h 3568249"/>
                <a:gd name="connsiteX1" fmla="*/ 492523 w 2242689"/>
                <a:gd name="connsiteY1" fmla="*/ 3564073 h 3568249"/>
                <a:gd name="connsiteX2" fmla="*/ 457 w 2242689"/>
                <a:gd name="connsiteY2" fmla="*/ 3115441 h 3568249"/>
                <a:gd name="connsiteX3" fmla="*/ 121106 w 2242689"/>
                <a:gd name="connsiteY3" fmla="*/ 452047 h 3568249"/>
                <a:gd name="connsiteX4" fmla="*/ 415307 w 2242689"/>
                <a:gd name="connsiteY4" fmla="*/ 140584 h 3568249"/>
                <a:gd name="connsiteX5" fmla="*/ 1765473 w 2242689"/>
                <a:gd name="connsiteY5" fmla="*/ 2301 h 3568249"/>
                <a:gd name="connsiteX6" fmla="*/ 2242690 w 2242689"/>
                <a:gd name="connsiteY6" fmla="*/ 433114 h 3568249"/>
                <a:gd name="connsiteX7" fmla="*/ 2242690 w 2242689"/>
                <a:gd name="connsiteY7" fmla="*/ 3035626 h 3568249"/>
                <a:gd name="connsiteX8" fmla="*/ 1959812 w 2242689"/>
                <a:gd name="connsiteY8" fmla="*/ 3360639 h 356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2689" h="3568249">
                  <a:moveTo>
                    <a:pt x="1959812" y="3360639"/>
                  </a:moveTo>
                  <a:lnTo>
                    <a:pt x="492523" y="3564073"/>
                  </a:lnTo>
                  <a:cubicBezTo>
                    <a:pt x="224309" y="3601196"/>
                    <a:pt x="-11794" y="3385882"/>
                    <a:pt x="457" y="3115441"/>
                  </a:cubicBezTo>
                  <a:lnTo>
                    <a:pt x="121106" y="452047"/>
                  </a:lnTo>
                  <a:cubicBezTo>
                    <a:pt x="128531" y="289633"/>
                    <a:pt x="253636" y="157289"/>
                    <a:pt x="415307" y="140584"/>
                  </a:cubicBezTo>
                  <a:lnTo>
                    <a:pt x="1765473" y="2301"/>
                  </a:lnTo>
                  <a:cubicBezTo>
                    <a:pt x="2020694" y="-23871"/>
                    <a:pt x="2242690" y="176593"/>
                    <a:pt x="2242690" y="433114"/>
                  </a:cubicBezTo>
                  <a:lnTo>
                    <a:pt x="2242690" y="3035626"/>
                  </a:lnTo>
                  <a:cubicBezTo>
                    <a:pt x="2242690" y="3199525"/>
                    <a:pt x="2121854" y="3337994"/>
                    <a:pt x="1959812" y="3360639"/>
                  </a:cubicBezTo>
                  <a:close/>
                </a:path>
              </a:pathLst>
            </a:custGeom>
            <a:solidFill>
              <a:schemeClr val="accent4"/>
            </a:solidFill>
            <a:ln w="18521" cap="flat">
              <a:noFill/>
              <a:prstDash val="solid"/>
              <a:miter/>
            </a:ln>
            <a:effectLst>
              <a:outerShdw blurRad="50800" dist="38100" dir="13500000" algn="br" rotWithShape="0">
                <a:prstClr val="black">
                  <a:alpha val="40000"/>
                </a:prstClr>
              </a:outerShdw>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19" name="TextBox 18">
            <a:extLst>
              <a:ext uri="{FF2B5EF4-FFF2-40B4-BE49-F238E27FC236}">
                <a16:creationId xmlns:a16="http://schemas.microsoft.com/office/drawing/2014/main" id="{96DC19E9-F774-4AEA-8931-C0CFE84FF440}"/>
              </a:ext>
            </a:extLst>
          </p:cNvPr>
          <p:cNvSpPr txBox="1"/>
          <p:nvPr/>
        </p:nvSpPr>
        <p:spPr>
          <a:xfrm>
            <a:off x="6730177" y="2104662"/>
            <a:ext cx="1728023" cy="353943"/>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FFFFF"/>
                </a:solidFill>
                <a:effectLst/>
                <a:uLnTx/>
                <a:uFillTx/>
                <a:latin typeface="Montserrat" pitchFamily="2" charset="77"/>
              </a:rPr>
              <a:t>Participatory</a:t>
            </a:r>
          </a:p>
        </p:txBody>
      </p:sp>
      <p:sp>
        <p:nvSpPr>
          <p:cNvPr id="20" name="TextBox 19">
            <a:extLst>
              <a:ext uri="{FF2B5EF4-FFF2-40B4-BE49-F238E27FC236}">
                <a16:creationId xmlns:a16="http://schemas.microsoft.com/office/drawing/2014/main" id="{D3FF1205-A244-47B5-A967-374533BE7234}"/>
              </a:ext>
            </a:extLst>
          </p:cNvPr>
          <p:cNvSpPr txBox="1"/>
          <p:nvPr/>
        </p:nvSpPr>
        <p:spPr>
          <a:xfrm>
            <a:off x="6675103" y="2564663"/>
            <a:ext cx="1863686" cy="1603516"/>
          </a:xfrm>
          <a:prstGeom prst="rect">
            <a:avLst/>
          </a:prstGeom>
          <a:noFill/>
        </p:spPr>
        <p:txBody>
          <a:bodyPr wrap="square">
            <a:spAutoFit/>
          </a:bodyPr>
          <a:lstStyle/>
          <a:p>
            <a:pPr marL="182563" marR="0" lvl="0" indent="-169863" algn="l" defTabSz="685800" rtl="0" eaLnBrk="1" fontAlgn="auto" latinLnBrk="0" hangingPunct="1">
              <a:lnSpc>
                <a:spcPct val="90000"/>
              </a:lnSpc>
              <a:spcBef>
                <a:spcPts val="0"/>
              </a:spcBef>
              <a:spcAft>
                <a:spcPts val="60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FFFFFF"/>
                </a:solidFill>
                <a:effectLst/>
                <a:uLnTx/>
                <a:uFillTx/>
                <a:latin typeface="Montserrat" pitchFamily="2" charset="77"/>
              </a:rPr>
              <a:t>Peer educator can teach peers new things</a:t>
            </a:r>
          </a:p>
          <a:p>
            <a:pPr marL="182563" marR="0" lvl="0" indent="-169863" algn="l" defTabSz="685800" rtl="0" eaLnBrk="1" fontAlgn="base" latinLnBrk="0" hangingPunct="1">
              <a:lnSpc>
                <a:spcPct val="90000"/>
              </a:lnSpc>
              <a:spcBef>
                <a:spcPts val="0"/>
              </a:spcBef>
              <a:spcAft>
                <a:spcPts val="60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FFFFFF"/>
                </a:solidFill>
                <a:effectLst/>
                <a:uLnTx/>
                <a:uFillTx/>
                <a:latin typeface="Montserrat" pitchFamily="2" charset="77"/>
              </a:rPr>
              <a:t>Feelings of empowerment</a:t>
            </a:r>
          </a:p>
          <a:p>
            <a:pPr marL="182563" marR="0" lvl="0" indent="-169863" algn="l" defTabSz="685800" rtl="0" eaLnBrk="1" fontAlgn="base" latinLnBrk="0" hangingPunct="1">
              <a:lnSpc>
                <a:spcPct val="9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FFFFFF"/>
                </a:solidFill>
                <a:effectLst/>
                <a:uLnTx/>
                <a:uFillTx/>
                <a:latin typeface="Montserrat" pitchFamily="2" charset="77"/>
              </a:rPr>
              <a:t>Builds self-efficacy</a:t>
            </a:r>
          </a:p>
        </p:txBody>
      </p:sp>
      <p:sp>
        <p:nvSpPr>
          <p:cNvPr id="37" name="Freeform: Shape 36">
            <a:extLst>
              <a:ext uri="{FF2B5EF4-FFF2-40B4-BE49-F238E27FC236}">
                <a16:creationId xmlns:a16="http://schemas.microsoft.com/office/drawing/2014/main" id="{F118E093-5541-4E9F-91F6-1A294EB46856}"/>
              </a:ext>
            </a:extLst>
          </p:cNvPr>
          <p:cNvSpPr/>
          <p:nvPr/>
        </p:nvSpPr>
        <p:spPr>
          <a:xfrm>
            <a:off x="7120109" y="1356540"/>
            <a:ext cx="517286" cy="465106"/>
          </a:xfrm>
          <a:custGeom>
            <a:avLst/>
            <a:gdLst>
              <a:gd name="connsiteX0" fmla="*/ 298059 w 682841"/>
              <a:gd name="connsiteY0" fmla="*/ 594339 h 675358"/>
              <a:gd name="connsiteX1" fmla="*/ 384763 w 682841"/>
              <a:gd name="connsiteY1" fmla="*/ 594433 h 675358"/>
              <a:gd name="connsiteX2" fmla="*/ 388495 w 682841"/>
              <a:gd name="connsiteY2" fmla="*/ 616726 h 675358"/>
              <a:gd name="connsiteX3" fmla="*/ 294554 w 682841"/>
              <a:gd name="connsiteY3" fmla="*/ 616821 h 675358"/>
              <a:gd name="connsiteX4" fmla="*/ 298059 w 682841"/>
              <a:gd name="connsiteY4" fmla="*/ 594339 h 675358"/>
              <a:gd name="connsiteX5" fmla="*/ 330377 w 682841"/>
              <a:gd name="connsiteY5" fmla="*/ 553258 h 675358"/>
              <a:gd name="connsiteX6" fmla="*/ 352614 w 682841"/>
              <a:gd name="connsiteY6" fmla="*/ 553258 h 675358"/>
              <a:gd name="connsiteX7" fmla="*/ 352614 w 682841"/>
              <a:gd name="connsiteY7" fmla="*/ 574835 h 675358"/>
              <a:gd name="connsiteX8" fmla="*/ 330377 w 682841"/>
              <a:gd name="connsiteY8" fmla="*/ 574835 h 675358"/>
              <a:gd name="connsiteX9" fmla="*/ 330377 w 682841"/>
              <a:gd name="connsiteY9" fmla="*/ 553258 h 675358"/>
              <a:gd name="connsiteX10" fmla="*/ 623469 w 682841"/>
              <a:gd name="connsiteY10" fmla="*/ 506428 h 675358"/>
              <a:gd name="connsiteX11" fmla="*/ 513510 w 682841"/>
              <a:gd name="connsiteY11" fmla="*/ 616406 h 675358"/>
              <a:gd name="connsiteX12" fmla="*/ 543323 w 682841"/>
              <a:gd name="connsiteY12" fmla="*/ 646350 h 675358"/>
              <a:gd name="connsiteX13" fmla="*/ 653545 w 682841"/>
              <a:gd name="connsiteY13" fmla="*/ 536373 h 675358"/>
              <a:gd name="connsiteX14" fmla="*/ 623469 w 682841"/>
              <a:gd name="connsiteY14" fmla="*/ 506428 h 675358"/>
              <a:gd name="connsiteX15" fmla="*/ 58374 w 682841"/>
              <a:gd name="connsiteY15" fmla="*/ 506183 h 675358"/>
              <a:gd name="connsiteX16" fmla="*/ 29108 w 682841"/>
              <a:gd name="connsiteY16" fmla="*/ 535449 h 675358"/>
              <a:gd name="connsiteX17" fmla="*/ 139104 w 682841"/>
              <a:gd name="connsiteY17" fmla="*/ 645465 h 675358"/>
              <a:gd name="connsiteX18" fmla="*/ 168464 w 682841"/>
              <a:gd name="connsiteY18" fmla="*/ 616274 h 675358"/>
              <a:gd name="connsiteX19" fmla="*/ 58374 w 682841"/>
              <a:gd name="connsiteY19" fmla="*/ 506183 h 675358"/>
              <a:gd name="connsiteX20" fmla="*/ 258655 w 682841"/>
              <a:gd name="connsiteY20" fmla="*/ 304771 h 675358"/>
              <a:gd name="connsiteX21" fmla="*/ 242807 w 682841"/>
              <a:gd name="connsiteY21" fmla="*/ 304978 h 675358"/>
              <a:gd name="connsiteX22" fmla="*/ 239792 w 682841"/>
              <a:gd name="connsiteY22" fmla="*/ 307937 h 675358"/>
              <a:gd name="connsiteX23" fmla="*/ 121805 w 682841"/>
              <a:gd name="connsiteY23" fmla="*/ 426263 h 675358"/>
              <a:gd name="connsiteX24" fmla="*/ 116152 w 682841"/>
              <a:gd name="connsiteY24" fmla="*/ 436326 h 675358"/>
              <a:gd name="connsiteX25" fmla="*/ 106051 w 682841"/>
              <a:gd name="connsiteY25" fmla="*/ 476541 h 675358"/>
              <a:gd name="connsiteX26" fmla="*/ 92520 w 682841"/>
              <a:gd name="connsiteY26" fmla="*/ 503055 h 675358"/>
              <a:gd name="connsiteX27" fmla="*/ 180487 w 682841"/>
              <a:gd name="connsiteY27" fmla="*/ 591135 h 675358"/>
              <a:gd name="connsiteX28" fmla="*/ 210262 w 682841"/>
              <a:gd name="connsiteY28" fmla="*/ 580545 h 675358"/>
              <a:gd name="connsiteX29" fmla="*/ 246218 w 682841"/>
              <a:gd name="connsiteY29" fmla="*/ 580677 h 675358"/>
              <a:gd name="connsiteX30" fmla="*/ 259805 w 682841"/>
              <a:gd name="connsiteY30" fmla="*/ 575174 h 675358"/>
              <a:gd name="connsiteX31" fmla="*/ 299058 w 682841"/>
              <a:gd name="connsiteY31" fmla="*/ 535657 h 675358"/>
              <a:gd name="connsiteX32" fmla="*/ 324838 w 682841"/>
              <a:gd name="connsiteY32" fmla="*/ 510084 h 675358"/>
              <a:gd name="connsiteX33" fmla="*/ 311062 w 682841"/>
              <a:gd name="connsiteY33" fmla="*/ 491729 h 675358"/>
              <a:gd name="connsiteX34" fmla="*/ 284284 w 682841"/>
              <a:gd name="connsiteY34" fmla="*/ 519865 h 675358"/>
              <a:gd name="connsiteX35" fmla="*/ 266683 w 682841"/>
              <a:gd name="connsiteY35" fmla="*/ 503300 h 675358"/>
              <a:gd name="connsiteX36" fmla="*/ 324310 w 682841"/>
              <a:gd name="connsiteY36" fmla="*/ 445729 h 675358"/>
              <a:gd name="connsiteX37" fmla="*/ 307745 w 682841"/>
              <a:gd name="connsiteY37" fmla="*/ 430070 h 675358"/>
              <a:gd name="connsiteX38" fmla="*/ 282795 w 682841"/>
              <a:gd name="connsiteY38" fmla="*/ 456075 h 675358"/>
              <a:gd name="connsiteX39" fmla="*/ 266852 w 682841"/>
              <a:gd name="connsiteY39" fmla="*/ 439756 h 675358"/>
              <a:gd name="connsiteX40" fmla="*/ 293706 w 682841"/>
              <a:gd name="connsiteY40" fmla="*/ 414560 h 675358"/>
              <a:gd name="connsiteX41" fmla="*/ 276181 w 682841"/>
              <a:gd name="connsiteY41" fmla="*/ 397713 h 675358"/>
              <a:gd name="connsiteX42" fmla="*/ 251909 w 682841"/>
              <a:gd name="connsiteY42" fmla="*/ 423323 h 675358"/>
              <a:gd name="connsiteX43" fmla="*/ 234666 w 682841"/>
              <a:gd name="connsiteY43" fmla="*/ 407984 h 675358"/>
              <a:gd name="connsiteX44" fmla="*/ 266626 w 682841"/>
              <a:gd name="connsiteY44" fmla="*/ 376437 h 675358"/>
              <a:gd name="connsiteX45" fmla="*/ 270753 w 682841"/>
              <a:gd name="connsiteY45" fmla="*/ 370972 h 675358"/>
              <a:gd name="connsiteX46" fmla="*/ 288580 w 682841"/>
              <a:gd name="connsiteY46" fmla="*/ 346173 h 675358"/>
              <a:gd name="connsiteX47" fmla="*/ 278875 w 682841"/>
              <a:gd name="connsiteY47" fmla="*/ 330626 h 675358"/>
              <a:gd name="connsiteX48" fmla="*/ 218535 w 682841"/>
              <a:gd name="connsiteY48" fmla="*/ 390665 h 675358"/>
              <a:gd name="connsiteX49" fmla="*/ 202969 w 682841"/>
              <a:gd name="connsiteY49" fmla="*/ 376155 h 675358"/>
              <a:gd name="connsiteX50" fmla="*/ 238680 w 682841"/>
              <a:gd name="connsiteY50" fmla="*/ 340614 h 675358"/>
              <a:gd name="connsiteX51" fmla="*/ 258542 w 682841"/>
              <a:gd name="connsiteY51" fmla="*/ 320601 h 675358"/>
              <a:gd name="connsiteX52" fmla="*/ 258655 w 682841"/>
              <a:gd name="connsiteY52" fmla="*/ 304771 h 675358"/>
              <a:gd name="connsiteX53" fmla="*/ 432639 w 682841"/>
              <a:gd name="connsiteY53" fmla="*/ 301758 h 675358"/>
              <a:gd name="connsiteX54" fmla="*/ 424205 w 682841"/>
              <a:gd name="connsiteY54" fmla="*/ 304827 h 675358"/>
              <a:gd name="connsiteX55" fmla="*/ 426278 w 682841"/>
              <a:gd name="connsiteY55" fmla="*/ 322673 h 675358"/>
              <a:gd name="connsiteX56" fmla="*/ 475124 w 682841"/>
              <a:gd name="connsiteY56" fmla="*/ 371557 h 675358"/>
              <a:gd name="connsiteX57" fmla="*/ 478987 w 682841"/>
              <a:gd name="connsiteY57" fmla="*/ 375797 h 675358"/>
              <a:gd name="connsiteX58" fmla="*/ 463723 w 682841"/>
              <a:gd name="connsiteY58" fmla="*/ 392531 h 675358"/>
              <a:gd name="connsiteX59" fmla="*/ 379676 w 682841"/>
              <a:gd name="connsiteY59" fmla="*/ 308389 h 675358"/>
              <a:gd name="connsiteX60" fmla="*/ 373268 w 682841"/>
              <a:gd name="connsiteY60" fmla="*/ 302981 h 675358"/>
              <a:gd name="connsiteX61" fmla="*/ 359907 w 682841"/>
              <a:gd name="connsiteY61" fmla="*/ 305355 h 675358"/>
              <a:gd name="connsiteX62" fmla="*/ 358777 w 682841"/>
              <a:gd name="connsiteY62" fmla="*/ 318339 h 675358"/>
              <a:gd name="connsiteX63" fmla="*/ 363959 w 682841"/>
              <a:gd name="connsiteY63" fmla="*/ 324068 h 675358"/>
              <a:gd name="connsiteX64" fmla="*/ 442673 w 682841"/>
              <a:gd name="connsiteY64" fmla="*/ 402914 h 675358"/>
              <a:gd name="connsiteX65" fmla="*/ 447366 w 682841"/>
              <a:gd name="connsiteY65" fmla="*/ 407908 h 675358"/>
              <a:gd name="connsiteX66" fmla="*/ 430462 w 682841"/>
              <a:gd name="connsiteY66" fmla="*/ 425829 h 675358"/>
              <a:gd name="connsiteX67" fmla="*/ 425770 w 682841"/>
              <a:gd name="connsiteY67" fmla="*/ 418367 h 675358"/>
              <a:gd name="connsiteX68" fmla="*/ 324593 w 682841"/>
              <a:gd name="connsiteY68" fmla="*/ 317114 h 675358"/>
              <a:gd name="connsiteX69" fmla="*/ 318920 w 682841"/>
              <a:gd name="connsiteY69" fmla="*/ 311857 h 675358"/>
              <a:gd name="connsiteX70" fmla="*/ 304184 w 682841"/>
              <a:gd name="connsiteY70" fmla="*/ 313081 h 675358"/>
              <a:gd name="connsiteX71" fmla="*/ 303543 w 682841"/>
              <a:gd name="connsiteY71" fmla="*/ 327290 h 675358"/>
              <a:gd name="connsiteX72" fmla="*/ 308311 w 682841"/>
              <a:gd name="connsiteY72" fmla="*/ 332454 h 675358"/>
              <a:gd name="connsiteX73" fmla="*/ 410581 w 682841"/>
              <a:gd name="connsiteY73" fmla="*/ 434611 h 675358"/>
              <a:gd name="connsiteX74" fmla="*/ 416178 w 682841"/>
              <a:gd name="connsiteY74" fmla="*/ 437984 h 675358"/>
              <a:gd name="connsiteX75" fmla="*/ 398954 w 682841"/>
              <a:gd name="connsiteY75" fmla="*/ 457470 h 675358"/>
              <a:gd name="connsiteX76" fmla="*/ 394054 w 682841"/>
              <a:gd name="connsiteY76" fmla="*/ 450554 h 675358"/>
              <a:gd name="connsiteX77" fmla="*/ 315792 w 682841"/>
              <a:gd name="connsiteY77" fmla="*/ 372254 h 675358"/>
              <a:gd name="connsiteX78" fmla="*/ 309404 w 682841"/>
              <a:gd name="connsiteY78" fmla="*/ 366789 h 675358"/>
              <a:gd name="connsiteX79" fmla="*/ 293612 w 682841"/>
              <a:gd name="connsiteY79" fmla="*/ 376079 h 675358"/>
              <a:gd name="connsiteX80" fmla="*/ 299039 w 682841"/>
              <a:gd name="connsiteY80" fmla="*/ 386802 h 675358"/>
              <a:gd name="connsiteX81" fmla="*/ 410637 w 682841"/>
              <a:gd name="connsiteY81" fmla="*/ 498570 h 675358"/>
              <a:gd name="connsiteX82" fmla="*/ 415311 w 682841"/>
              <a:gd name="connsiteY82" fmla="*/ 503470 h 675358"/>
              <a:gd name="connsiteX83" fmla="*/ 399764 w 682841"/>
              <a:gd name="connsiteY83" fmla="*/ 520110 h 675358"/>
              <a:gd name="connsiteX84" fmla="*/ 353745 w 682841"/>
              <a:gd name="connsiteY84" fmla="*/ 473978 h 675358"/>
              <a:gd name="connsiteX85" fmla="*/ 336370 w 682841"/>
              <a:gd name="connsiteY85" fmla="*/ 472395 h 675358"/>
              <a:gd name="connsiteX86" fmla="*/ 338029 w 682841"/>
              <a:gd name="connsiteY86" fmla="*/ 489657 h 675358"/>
              <a:gd name="connsiteX87" fmla="*/ 425336 w 682841"/>
              <a:gd name="connsiteY87" fmla="*/ 576870 h 675358"/>
              <a:gd name="connsiteX88" fmla="*/ 433854 w 682841"/>
              <a:gd name="connsiteY88" fmla="*/ 580375 h 675358"/>
              <a:gd name="connsiteX89" fmla="*/ 473334 w 682841"/>
              <a:gd name="connsiteY89" fmla="*/ 580545 h 675358"/>
              <a:gd name="connsiteX90" fmla="*/ 502825 w 682841"/>
              <a:gd name="connsiteY90" fmla="*/ 591531 h 675358"/>
              <a:gd name="connsiteX91" fmla="*/ 591037 w 682841"/>
              <a:gd name="connsiteY91" fmla="*/ 503149 h 675358"/>
              <a:gd name="connsiteX92" fmla="*/ 576942 w 682841"/>
              <a:gd name="connsiteY92" fmla="*/ 476559 h 675358"/>
              <a:gd name="connsiteX93" fmla="*/ 566822 w 682841"/>
              <a:gd name="connsiteY93" fmla="*/ 436345 h 675358"/>
              <a:gd name="connsiteX94" fmla="*/ 561659 w 682841"/>
              <a:gd name="connsiteY94" fmla="*/ 426772 h 675358"/>
              <a:gd name="connsiteX95" fmla="*/ 442089 w 682841"/>
              <a:gd name="connsiteY95" fmla="*/ 307013 h 675358"/>
              <a:gd name="connsiteX96" fmla="*/ 432639 w 682841"/>
              <a:gd name="connsiteY96" fmla="*/ 301758 h 675358"/>
              <a:gd name="connsiteX97" fmla="*/ 495193 w 682841"/>
              <a:gd name="connsiteY97" fmla="*/ 158630 h 675358"/>
              <a:gd name="connsiteX98" fmla="*/ 576583 w 682841"/>
              <a:gd name="connsiteY98" fmla="*/ 362285 h 675358"/>
              <a:gd name="connsiteX99" fmla="*/ 555044 w 682841"/>
              <a:gd name="connsiteY99" fmla="*/ 360042 h 675358"/>
              <a:gd name="connsiteX100" fmla="*/ 480890 w 682841"/>
              <a:gd name="connsiteY100" fmla="*/ 175421 h 675358"/>
              <a:gd name="connsiteX101" fmla="*/ 495193 w 682841"/>
              <a:gd name="connsiteY101" fmla="*/ 158630 h 675358"/>
              <a:gd name="connsiteX102" fmla="*/ 187460 w 682841"/>
              <a:gd name="connsiteY102" fmla="*/ 158253 h 675358"/>
              <a:gd name="connsiteX103" fmla="*/ 202215 w 682841"/>
              <a:gd name="connsiteY103" fmla="*/ 175590 h 675358"/>
              <a:gd name="connsiteX104" fmla="*/ 140668 w 682841"/>
              <a:gd name="connsiteY104" fmla="*/ 264010 h 675358"/>
              <a:gd name="connsiteX105" fmla="*/ 129550 w 682841"/>
              <a:gd name="connsiteY105" fmla="*/ 370652 h 675358"/>
              <a:gd name="connsiteX106" fmla="*/ 107163 w 682841"/>
              <a:gd name="connsiteY106" fmla="*/ 374232 h 675358"/>
              <a:gd name="connsiteX107" fmla="*/ 111987 w 682841"/>
              <a:gd name="connsiteY107" fmla="*/ 278972 h 675358"/>
              <a:gd name="connsiteX108" fmla="*/ 187460 w 682841"/>
              <a:gd name="connsiteY108" fmla="*/ 158253 h 675358"/>
              <a:gd name="connsiteX109" fmla="*/ 482190 w 682841"/>
              <a:gd name="connsiteY109" fmla="*/ 94539 h 675358"/>
              <a:gd name="connsiteX110" fmla="*/ 616948 w 682841"/>
              <a:gd name="connsiteY110" fmla="*/ 397166 h 675358"/>
              <a:gd name="connsiteX111" fmla="*/ 596238 w 682841"/>
              <a:gd name="connsiteY111" fmla="*/ 392832 h 675358"/>
              <a:gd name="connsiteX112" fmla="*/ 471637 w 682841"/>
              <a:gd name="connsiteY112" fmla="*/ 112818 h 675358"/>
              <a:gd name="connsiteX113" fmla="*/ 482190 w 682841"/>
              <a:gd name="connsiteY113" fmla="*/ 94539 h 675358"/>
              <a:gd name="connsiteX114" fmla="*/ 284378 w 682841"/>
              <a:gd name="connsiteY114" fmla="*/ 90733 h 675358"/>
              <a:gd name="connsiteX115" fmla="*/ 272129 w 682841"/>
              <a:gd name="connsiteY115" fmla="*/ 119452 h 675358"/>
              <a:gd name="connsiteX116" fmla="*/ 244314 w 682841"/>
              <a:gd name="connsiteY116" fmla="*/ 147455 h 675358"/>
              <a:gd name="connsiteX117" fmla="*/ 240093 w 682841"/>
              <a:gd name="connsiteY117" fmla="*/ 157688 h 675358"/>
              <a:gd name="connsiteX118" fmla="*/ 239905 w 682841"/>
              <a:gd name="connsiteY118" fmla="*/ 273338 h 675358"/>
              <a:gd name="connsiteX119" fmla="*/ 239905 w 682841"/>
              <a:gd name="connsiteY119" fmla="*/ 279689 h 675358"/>
              <a:gd name="connsiteX120" fmla="*/ 262744 w 682841"/>
              <a:gd name="connsiteY120" fmla="*/ 279689 h 675358"/>
              <a:gd name="connsiteX121" fmla="*/ 262744 w 682841"/>
              <a:gd name="connsiteY121" fmla="*/ 214750 h 675358"/>
              <a:gd name="connsiteX122" fmla="*/ 285226 w 682841"/>
              <a:gd name="connsiteY122" fmla="*/ 214750 h 675358"/>
              <a:gd name="connsiteX123" fmla="*/ 282192 w 682841"/>
              <a:gd name="connsiteY123" fmla="*/ 300569 h 675358"/>
              <a:gd name="connsiteX124" fmla="*/ 308028 w 682841"/>
              <a:gd name="connsiteY124" fmla="*/ 284475 h 675358"/>
              <a:gd name="connsiteX125" fmla="*/ 308028 w 682841"/>
              <a:gd name="connsiteY125" fmla="*/ 259958 h 675358"/>
              <a:gd name="connsiteX126" fmla="*/ 330189 w 682841"/>
              <a:gd name="connsiteY126" fmla="*/ 259958 h 675358"/>
              <a:gd name="connsiteX127" fmla="*/ 330058 w 682841"/>
              <a:gd name="connsiteY127" fmla="*/ 284174 h 675358"/>
              <a:gd name="connsiteX128" fmla="*/ 336804 w 682841"/>
              <a:gd name="connsiteY128" fmla="*/ 296517 h 675358"/>
              <a:gd name="connsiteX129" fmla="*/ 352125 w 682841"/>
              <a:gd name="connsiteY129" fmla="*/ 260052 h 675358"/>
              <a:gd name="connsiteX130" fmla="*/ 375360 w 682841"/>
              <a:gd name="connsiteY130" fmla="*/ 260052 h 675358"/>
              <a:gd name="connsiteX131" fmla="*/ 375360 w 682841"/>
              <a:gd name="connsiteY131" fmla="*/ 277522 h 675358"/>
              <a:gd name="connsiteX132" fmla="*/ 398087 w 682841"/>
              <a:gd name="connsiteY132" fmla="*/ 292578 h 675358"/>
              <a:gd name="connsiteX133" fmla="*/ 398087 w 682841"/>
              <a:gd name="connsiteY133" fmla="*/ 259883 h 675358"/>
              <a:gd name="connsiteX134" fmla="*/ 420474 w 682841"/>
              <a:gd name="connsiteY134" fmla="*/ 259883 h 675358"/>
              <a:gd name="connsiteX135" fmla="*/ 420474 w 682841"/>
              <a:gd name="connsiteY135" fmla="*/ 279802 h 675358"/>
              <a:gd name="connsiteX136" fmla="*/ 443069 w 682841"/>
              <a:gd name="connsiteY136" fmla="*/ 279821 h 675358"/>
              <a:gd name="connsiteX137" fmla="*/ 443069 w 682841"/>
              <a:gd name="connsiteY137" fmla="*/ 272339 h 675358"/>
              <a:gd name="connsiteX138" fmla="*/ 443427 w 682841"/>
              <a:gd name="connsiteY138" fmla="*/ 192683 h 675358"/>
              <a:gd name="connsiteX139" fmla="*/ 427221 w 682841"/>
              <a:gd name="connsiteY139" fmla="*/ 134113 h 675358"/>
              <a:gd name="connsiteX140" fmla="*/ 409224 w 682841"/>
              <a:gd name="connsiteY140" fmla="*/ 90733 h 675358"/>
              <a:gd name="connsiteX141" fmla="*/ 284378 w 682841"/>
              <a:gd name="connsiteY141" fmla="*/ 90733 h 675358"/>
              <a:gd name="connsiteX142" fmla="*/ 224056 w 682841"/>
              <a:gd name="connsiteY142" fmla="*/ 82102 h 675358"/>
              <a:gd name="connsiteX143" fmla="*/ 233422 w 682841"/>
              <a:gd name="connsiteY143" fmla="*/ 102473 h 675358"/>
              <a:gd name="connsiteX144" fmla="*/ 109594 w 682841"/>
              <a:gd name="connsiteY144" fmla="*/ 222552 h 675358"/>
              <a:gd name="connsiteX145" fmla="*/ 87602 w 682841"/>
              <a:gd name="connsiteY145" fmla="*/ 392475 h 675358"/>
              <a:gd name="connsiteX146" fmla="*/ 78330 w 682841"/>
              <a:gd name="connsiteY146" fmla="*/ 394755 h 675358"/>
              <a:gd name="connsiteX147" fmla="*/ 66063 w 682841"/>
              <a:gd name="connsiteY147" fmla="*/ 397073 h 675358"/>
              <a:gd name="connsiteX148" fmla="*/ 224056 w 682841"/>
              <a:gd name="connsiteY148" fmla="*/ 82102 h 675358"/>
              <a:gd name="connsiteX149" fmla="*/ 274240 w 682841"/>
              <a:gd name="connsiteY149" fmla="*/ 22948 h 675358"/>
              <a:gd name="connsiteX150" fmla="*/ 274240 w 682841"/>
              <a:gd name="connsiteY150" fmla="*/ 67158 h 675358"/>
              <a:gd name="connsiteX151" fmla="*/ 431630 w 682841"/>
              <a:gd name="connsiteY151" fmla="*/ 67158 h 675358"/>
              <a:gd name="connsiteX152" fmla="*/ 431630 w 682841"/>
              <a:gd name="connsiteY152" fmla="*/ 22948 h 675358"/>
              <a:gd name="connsiteX153" fmla="*/ 274240 w 682841"/>
              <a:gd name="connsiteY153" fmla="*/ 22948 h 675358"/>
              <a:gd name="connsiteX154" fmla="*/ 265345 w 682841"/>
              <a:gd name="connsiteY154" fmla="*/ 14 h 675358"/>
              <a:gd name="connsiteX155" fmla="*/ 440223 w 682841"/>
              <a:gd name="connsiteY155" fmla="*/ 14 h 675358"/>
              <a:gd name="connsiteX156" fmla="*/ 454282 w 682841"/>
              <a:gd name="connsiteY156" fmla="*/ 13903 h 675358"/>
              <a:gd name="connsiteX157" fmla="*/ 454282 w 682841"/>
              <a:gd name="connsiteY157" fmla="*/ 74545 h 675358"/>
              <a:gd name="connsiteX158" fmla="*/ 438433 w 682841"/>
              <a:gd name="connsiteY158" fmla="*/ 90224 h 675358"/>
              <a:gd name="connsiteX159" fmla="*/ 430650 w 682841"/>
              <a:gd name="connsiteY159" fmla="*/ 90582 h 675358"/>
              <a:gd name="connsiteX160" fmla="*/ 434608 w 682841"/>
              <a:gd name="connsiteY160" fmla="*/ 102642 h 675358"/>
              <a:gd name="connsiteX161" fmla="*/ 461141 w 682841"/>
              <a:gd name="connsiteY161" fmla="*/ 147493 h 675358"/>
              <a:gd name="connsiteX162" fmla="*/ 465400 w 682841"/>
              <a:gd name="connsiteY162" fmla="*/ 162588 h 675358"/>
              <a:gd name="connsiteX163" fmla="*/ 465475 w 682841"/>
              <a:gd name="connsiteY163" fmla="*/ 290920 h 675358"/>
              <a:gd name="connsiteX164" fmla="*/ 470469 w 682841"/>
              <a:gd name="connsiteY164" fmla="*/ 303207 h 675358"/>
              <a:gd name="connsiteX165" fmla="*/ 579580 w 682841"/>
              <a:gd name="connsiteY165" fmla="*/ 412487 h 675358"/>
              <a:gd name="connsiteX166" fmla="*/ 587966 w 682841"/>
              <a:gd name="connsiteY166" fmla="*/ 427356 h 675358"/>
              <a:gd name="connsiteX167" fmla="*/ 600573 w 682841"/>
              <a:gd name="connsiteY167" fmla="*/ 476371 h 675358"/>
              <a:gd name="connsiteX168" fmla="*/ 606283 w 682841"/>
              <a:gd name="connsiteY168" fmla="*/ 488733 h 675358"/>
              <a:gd name="connsiteX169" fmla="*/ 610070 w 682841"/>
              <a:gd name="connsiteY169" fmla="*/ 485454 h 675358"/>
              <a:gd name="connsiteX170" fmla="*/ 637018 w 682841"/>
              <a:gd name="connsiteY170" fmla="*/ 485473 h 675358"/>
              <a:gd name="connsiteX171" fmla="*/ 676366 w 682841"/>
              <a:gd name="connsiteY171" fmla="*/ 524915 h 675358"/>
              <a:gd name="connsiteX172" fmla="*/ 676611 w 682841"/>
              <a:gd name="connsiteY172" fmla="*/ 546926 h 675358"/>
              <a:gd name="connsiteX173" fmla="*/ 554441 w 682841"/>
              <a:gd name="connsiteY173" fmla="*/ 669096 h 675358"/>
              <a:gd name="connsiteX174" fmla="*/ 532996 w 682841"/>
              <a:gd name="connsiteY174" fmla="*/ 669115 h 675358"/>
              <a:gd name="connsiteX175" fmla="*/ 490068 w 682841"/>
              <a:gd name="connsiteY175" fmla="*/ 626281 h 675358"/>
              <a:gd name="connsiteX176" fmla="*/ 485846 w 682841"/>
              <a:gd name="connsiteY176" fmla="*/ 609999 h 675358"/>
              <a:gd name="connsiteX177" fmla="*/ 479119 w 682841"/>
              <a:gd name="connsiteY177" fmla="*/ 603535 h 675358"/>
              <a:gd name="connsiteX178" fmla="*/ 433289 w 682841"/>
              <a:gd name="connsiteY178" fmla="*/ 603742 h 675358"/>
              <a:gd name="connsiteX179" fmla="*/ 409243 w 682841"/>
              <a:gd name="connsiteY179" fmla="*/ 593661 h 675358"/>
              <a:gd name="connsiteX180" fmla="*/ 341515 w 682841"/>
              <a:gd name="connsiteY180" fmla="*/ 525706 h 675358"/>
              <a:gd name="connsiteX181" fmla="*/ 335994 w 682841"/>
              <a:gd name="connsiteY181" fmla="*/ 531002 h 675358"/>
              <a:gd name="connsiteX182" fmla="*/ 269773 w 682841"/>
              <a:gd name="connsiteY182" fmla="*/ 597411 h 675358"/>
              <a:gd name="connsiteX183" fmla="*/ 254811 w 682841"/>
              <a:gd name="connsiteY183" fmla="*/ 603648 h 675358"/>
              <a:gd name="connsiteX184" fmla="*/ 204740 w 682841"/>
              <a:gd name="connsiteY184" fmla="*/ 603573 h 675358"/>
              <a:gd name="connsiteX185" fmla="*/ 197523 w 682841"/>
              <a:gd name="connsiteY185" fmla="*/ 612562 h 675358"/>
              <a:gd name="connsiteX186" fmla="*/ 194715 w 682841"/>
              <a:gd name="connsiteY186" fmla="*/ 623925 h 675358"/>
              <a:gd name="connsiteX187" fmla="*/ 147509 w 682841"/>
              <a:gd name="connsiteY187" fmla="*/ 671433 h 675358"/>
              <a:gd name="connsiteX188" fmla="*/ 129136 w 682841"/>
              <a:gd name="connsiteY188" fmla="*/ 669774 h 675358"/>
              <a:gd name="connsiteX189" fmla="*/ 39360 w 682841"/>
              <a:gd name="connsiteY189" fmla="*/ 580036 h 675358"/>
              <a:gd name="connsiteX190" fmla="*/ 5477 w 682841"/>
              <a:gd name="connsiteY190" fmla="*/ 546115 h 675358"/>
              <a:gd name="connsiteX191" fmla="*/ 5364 w 682841"/>
              <a:gd name="connsiteY191" fmla="*/ 526178 h 675358"/>
              <a:gd name="connsiteX192" fmla="*/ 48235 w 682841"/>
              <a:gd name="connsiteY192" fmla="*/ 483287 h 675358"/>
              <a:gd name="connsiteX193" fmla="*/ 70717 w 682841"/>
              <a:gd name="connsiteY193" fmla="*/ 483325 h 675358"/>
              <a:gd name="connsiteX194" fmla="*/ 76484 w 682841"/>
              <a:gd name="connsiteY194" fmla="*/ 488771 h 675358"/>
              <a:gd name="connsiteX195" fmla="*/ 82288 w 682841"/>
              <a:gd name="connsiteY195" fmla="*/ 476673 h 675358"/>
              <a:gd name="connsiteX196" fmla="*/ 94933 w 682841"/>
              <a:gd name="connsiteY196" fmla="*/ 427676 h 675358"/>
              <a:gd name="connsiteX197" fmla="*/ 103658 w 682841"/>
              <a:gd name="connsiteY197" fmla="*/ 412224 h 675358"/>
              <a:gd name="connsiteX198" fmla="*/ 215256 w 682841"/>
              <a:gd name="connsiteY198" fmla="*/ 300437 h 675358"/>
              <a:gd name="connsiteX199" fmla="*/ 218290 w 682841"/>
              <a:gd name="connsiteY199" fmla="*/ 289526 h 675358"/>
              <a:gd name="connsiteX200" fmla="*/ 217404 w 682841"/>
              <a:gd name="connsiteY200" fmla="*/ 280499 h 675358"/>
              <a:gd name="connsiteX201" fmla="*/ 217272 w 682841"/>
              <a:gd name="connsiteY201" fmla="*/ 150037 h 675358"/>
              <a:gd name="connsiteX202" fmla="*/ 223321 w 682841"/>
              <a:gd name="connsiteY202" fmla="*/ 135772 h 675358"/>
              <a:gd name="connsiteX203" fmla="*/ 258693 w 682841"/>
              <a:gd name="connsiteY203" fmla="*/ 100343 h 675358"/>
              <a:gd name="connsiteX204" fmla="*/ 264214 w 682841"/>
              <a:gd name="connsiteY204" fmla="*/ 91034 h 675358"/>
              <a:gd name="connsiteX205" fmla="*/ 251117 w 682841"/>
              <a:gd name="connsiteY205" fmla="*/ 74507 h 675358"/>
              <a:gd name="connsiteX206" fmla="*/ 251249 w 682841"/>
              <a:gd name="connsiteY206" fmla="*/ 13865 h 675358"/>
              <a:gd name="connsiteX207" fmla="*/ 265345 w 682841"/>
              <a:gd name="connsiteY207" fmla="*/ 14 h 67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682841" h="675358">
                <a:moveTo>
                  <a:pt x="298059" y="594339"/>
                </a:moveTo>
                <a:cubicBezTo>
                  <a:pt x="327325" y="599182"/>
                  <a:pt x="355780" y="598975"/>
                  <a:pt x="384763" y="594433"/>
                </a:cubicBezTo>
                <a:cubicBezTo>
                  <a:pt x="386045" y="602084"/>
                  <a:pt x="387232" y="609132"/>
                  <a:pt x="388495" y="616726"/>
                </a:cubicBezTo>
                <a:cubicBezTo>
                  <a:pt x="356968" y="622041"/>
                  <a:pt x="326288" y="621947"/>
                  <a:pt x="294554" y="616821"/>
                </a:cubicBezTo>
                <a:cubicBezTo>
                  <a:pt x="295722" y="609415"/>
                  <a:pt x="296815" y="602405"/>
                  <a:pt x="298059" y="594339"/>
                </a:cubicBezTo>
                <a:close/>
                <a:moveTo>
                  <a:pt x="330377" y="553258"/>
                </a:moveTo>
                <a:cubicBezTo>
                  <a:pt x="337877" y="553258"/>
                  <a:pt x="344755" y="553258"/>
                  <a:pt x="352614" y="553258"/>
                </a:cubicBezTo>
                <a:cubicBezTo>
                  <a:pt x="352614" y="560683"/>
                  <a:pt x="352614" y="567429"/>
                  <a:pt x="352614" y="574835"/>
                </a:cubicBezTo>
                <a:cubicBezTo>
                  <a:pt x="345321" y="574835"/>
                  <a:pt x="337821" y="574835"/>
                  <a:pt x="330377" y="574835"/>
                </a:cubicBezTo>
                <a:cubicBezTo>
                  <a:pt x="330377" y="567580"/>
                  <a:pt x="330377" y="560645"/>
                  <a:pt x="330377" y="553258"/>
                </a:cubicBezTo>
                <a:close/>
                <a:moveTo>
                  <a:pt x="623469" y="506428"/>
                </a:moveTo>
                <a:cubicBezTo>
                  <a:pt x="587080" y="542817"/>
                  <a:pt x="550163" y="579734"/>
                  <a:pt x="513510" y="616406"/>
                </a:cubicBezTo>
                <a:cubicBezTo>
                  <a:pt x="523253" y="626187"/>
                  <a:pt x="533505" y="636495"/>
                  <a:pt x="543323" y="646350"/>
                </a:cubicBezTo>
                <a:cubicBezTo>
                  <a:pt x="580371" y="609377"/>
                  <a:pt x="617231" y="572611"/>
                  <a:pt x="653545" y="536373"/>
                </a:cubicBezTo>
                <a:cubicBezTo>
                  <a:pt x="643463" y="526347"/>
                  <a:pt x="633099" y="516020"/>
                  <a:pt x="623469" y="506428"/>
                </a:cubicBezTo>
                <a:close/>
                <a:moveTo>
                  <a:pt x="58374" y="506183"/>
                </a:moveTo>
                <a:cubicBezTo>
                  <a:pt x="48989" y="515568"/>
                  <a:pt x="38870" y="525688"/>
                  <a:pt x="29108" y="535449"/>
                </a:cubicBezTo>
                <a:cubicBezTo>
                  <a:pt x="66176" y="572517"/>
                  <a:pt x="103092" y="609434"/>
                  <a:pt x="139104" y="645465"/>
                </a:cubicBezTo>
                <a:cubicBezTo>
                  <a:pt x="149017" y="635609"/>
                  <a:pt x="159400" y="625282"/>
                  <a:pt x="168464" y="616274"/>
                </a:cubicBezTo>
                <a:cubicBezTo>
                  <a:pt x="132000" y="579810"/>
                  <a:pt x="95083" y="542874"/>
                  <a:pt x="58374" y="506183"/>
                </a:cubicBezTo>
                <a:close/>
                <a:moveTo>
                  <a:pt x="258655" y="304771"/>
                </a:moveTo>
                <a:cubicBezTo>
                  <a:pt x="254377" y="300512"/>
                  <a:pt x="247876" y="300587"/>
                  <a:pt x="242807" y="304978"/>
                </a:cubicBezTo>
                <a:cubicBezTo>
                  <a:pt x="241751" y="305902"/>
                  <a:pt x="240790" y="306938"/>
                  <a:pt x="239792" y="307937"/>
                </a:cubicBezTo>
                <a:cubicBezTo>
                  <a:pt x="200425" y="347341"/>
                  <a:pt x="161040" y="386708"/>
                  <a:pt x="121805" y="426263"/>
                </a:cubicBezTo>
                <a:cubicBezTo>
                  <a:pt x="119167" y="428920"/>
                  <a:pt x="117150" y="432708"/>
                  <a:pt x="116152" y="436326"/>
                </a:cubicBezTo>
                <a:cubicBezTo>
                  <a:pt x="112458" y="449649"/>
                  <a:pt x="109066" y="463048"/>
                  <a:pt x="106051" y="476541"/>
                </a:cubicBezTo>
                <a:cubicBezTo>
                  <a:pt x="103714" y="486981"/>
                  <a:pt x="101622" y="497307"/>
                  <a:pt x="92520" y="503055"/>
                </a:cubicBezTo>
                <a:cubicBezTo>
                  <a:pt x="121824" y="532396"/>
                  <a:pt x="150788" y="561398"/>
                  <a:pt x="180487" y="591135"/>
                </a:cubicBezTo>
                <a:cubicBezTo>
                  <a:pt x="186612" y="578378"/>
                  <a:pt x="198786" y="580526"/>
                  <a:pt x="210262" y="580545"/>
                </a:cubicBezTo>
                <a:cubicBezTo>
                  <a:pt x="222247" y="580582"/>
                  <a:pt x="234232" y="580281"/>
                  <a:pt x="246218" y="580677"/>
                </a:cubicBezTo>
                <a:cubicBezTo>
                  <a:pt x="251833" y="580865"/>
                  <a:pt x="255866" y="579263"/>
                  <a:pt x="259805" y="575174"/>
                </a:cubicBezTo>
                <a:cubicBezTo>
                  <a:pt x="272675" y="561794"/>
                  <a:pt x="285923" y="548772"/>
                  <a:pt x="299058" y="535657"/>
                </a:cubicBezTo>
                <a:cubicBezTo>
                  <a:pt x="307670" y="527063"/>
                  <a:pt x="316339" y="518508"/>
                  <a:pt x="324838" y="510084"/>
                </a:cubicBezTo>
                <a:cubicBezTo>
                  <a:pt x="320089" y="503752"/>
                  <a:pt x="315811" y="498061"/>
                  <a:pt x="311062" y="491729"/>
                </a:cubicBezTo>
                <a:cubicBezTo>
                  <a:pt x="301960" y="501265"/>
                  <a:pt x="292952" y="510763"/>
                  <a:pt x="284284" y="519865"/>
                </a:cubicBezTo>
                <a:cubicBezTo>
                  <a:pt x="277839" y="513797"/>
                  <a:pt x="272619" y="508878"/>
                  <a:pt x="266683" y="503300"/>
                </a:cubicBezTo>
                <a:cubicBezTo>
                  <a:pt x="285961" y="484041"/>
                  <a:pt x="305201" y="464819"/>
                  <a:pt x="324310" y="445729"/>
                </a:cubicBezTo>
                <a:cubicBezTo>
                  <a:pt x="319090" y="440792"/>
                  <a:pt x="313926" y="435911"/>
                  <a:pt x="307745" y="430070"/>
                </a:cubicBezTo>
                <a:cubicBezTo>
                  <a:pt x="299793" y="438361"/>
                  <a:pt x="291369" y="447124"/>
                  <a:pt x="282795" y="456075"/>
                </a:cubicBezTo>
                <a:cubicBezTo>
                  <a:pt x="277481" y="450648"/>
                  <a:pt x="272468" y="445503"/>
                  <a:pt x="266852" y="439756"/>
                </a:cubicBezTo>
                <a:cubicBezTo>
                  <a:pt x="275728" y="431426"/>
                  <a:pt x="284623" y="423078"/>
                  <a:pt x="293706" y="414560"/>
                </a:cubicBezTo>
                <a:cubicBezTo>
                  <a:pt x="287638" y="408718"/>
                  <a:pt x="282437" y="403725"/>
                  <a:pt x="276181" y="397713"/>
                </a:cubicBezTo>
                <a:cubicBezTo>
                  <a:pt x="267964" y="406382"/>
                  <a:pt x="259447" y="415352"/>
                  <a:pt x="251909" y="423323"/>
                </a:cubicBezTo>
                <a:cubicBezTo>
                  <a:pt x="246029" y="418103"/>
                  <a:pt x="240658" y="413317"/>
                  <a:pt x="234666" y="407984"/>
                </a:cubicBezTo>
                <a:cubicBezTo>
                  <a:pt x="245596" y="397223"/>
                  <a:pt x="256149" y="386859"/>
                  <a:pt x="266626" y="376437"/>
                </a:cubicBezTo>
                <a:cubicBezTo>
                  <a:pt x="268247" y="374817"/>
                  <a:pt x="270395" y="372989"/>
                  <a:pt x="270753" y="370972"/>
                </a:cubicBezTo>
                <a:cubicBezTo>
                  <a:pt x="272770" y="359816"/>
                  <a:pt x="279045" y="351845"/>
                  <a:pt x="288580" y="346173"/>
                </a:cubicBezTo>
                <a:cubicBezTo>
                  <a:pt x="285490" y="341217"/>
                  <a:pt x="282588" y="336562"/>
                  <a:pt x="278875" y="330626"/>
                </a:cubicBezTo>
                <a:cubicBezTo>
                  <a:pt x="258410" y="350997"/>
                  <a:pt x="238190" y="371104"/>
                  <a:pt x="218535" y="390665"/>
                </a:cubicBezTo>
                <a:cubicBezTo>
                  <a:pt x="213842" y="386293"/>
                  <a:pt x="208566" y="381375"/>
                  <a:pt x="202969" y="376155"/>
                </a:cubicBezTo>
                <a:cubicBezTo>
                  <a:pt x="215067" y="364113"/>
                  <a:pt x="226883" y="352373"/>
                  <a:pt x="238680" y="340614"/>
                </a:cubicBezTo>
                <a:cubicBezTo>
                  <a:pt x="245332" y="333980"/>
                  <a:pt x="252097" y="327441"/>
                  <a:pt x="258542" y="320601"/>
                </a:cubicBezTo>
                <a:cubicBezTo>
                  <a:pt x="263178" y="315682"/>
                  <a:pt x="263008" y="309124"/>
                  <a:pt x="258655" y="304771"/>
                </a:cubicBezTo>
                <a:close/>
                <a:moveTo>
                  <a:pt x="432639" y="301758"/>
                </a:moveTo>
                <a:cubicBezTo>
                  <a:pt x="429567" y="301393"/>
                  <a:pt x="426665" y="302415"/>
                  <a:pt x="424205" y="304827"/>
                </a:cubicBezTo>
                <a:cubicBezTo>
                  <a:pt x="419117" y="309803"/>
                  <a:pt x="419796" y="316172"/>
                  <a:pt x="426278" y="322673"/>
                </a:cubicBezTo>
                <a:cubicBezTo>
                  <a:pt x="442541" y="338993"/>
                  <a:pt x="458842" y="355256"/>
                  <a:pt x="475124" y="371557"/>
                </a:cubicBezTo>
                <a:cubicBezTo>
                  <a:pt x="476726" y="373158"/>
                  <a:pt x="478177" y="374892"/>
                  <a:pt x="478987" y="375797"/>
                </a:cubicBezTo>
                <a:cubicBezTo>
                  <a:pt x="473710" y="381582"/>
                  <a:pt x="468867" y="386896"/>
                  <a:pt x="463723" y="392531"/>
                </a:cubicBezTo>
                <a:cubicBezTo>
                  <a:pt x="435475" y="364245"/>
                  <a:pt x="407603" y="336298"/>
                  <a:pt x="379676" y="308389"/>
                </a:cubicBezTo>
                <a:cubicBezTo>
                  <a:pt x="377697" y="306410"/>
                  <a:pt x="375662" y="304319"/>
                  <a:pt x="373268" y="302981"/>
                </a:cubicBezTo>
                <a:cubicBezTo>
                  <a:pt x="368350" y="300267"/>
                  <a:pt x="363582" y="301228"/>
                  <a:pt x="359907" y="305355"/>
                </a:cubicBezTo>
                <a:cubicBezTo>
                  <a:pt x="356440" y="309237"/>
                  <a:pt x="355856" y="313835"/>
                  <a:pt x="358777" y="318339"/>
                </a:cubicBezTo>
                <a:cubicBezTo>
                  <a:pt x="360171" y="320469"/>
                  <a:pt x="362131" y="322240"/>
                  <a:pt x="363959" y="324068"/>
                </a:cubicBezTo>
                <a:cubicBezTo>
                  <a:pt x="390191" y="350356"/>
                  <a:pt x="416441" y="376626"/>
                  <a:pt x="442673" y="402914"/>
                </a:cubicBezTo>
                <a:cubicBezTo>
                  <a:pt x="444407" y="404667"/>
                  <a:pt x="446046" y="406495"/>
                  <a:pt x="447366" y="407908"/>
                </a:cubicBezTo>
                <a:cubicBezTo>
                  <a:pt x="441976" y="413618"/>
                  <a:pt x="437171" y="418706"/>
                  <a:pt x="430462" y="425829"/>
                </a:cubicBezTo>
                <a:cubicBezTo>
                  <a:pt x="428804" y="423135"/>
                  <a:pt x="427711" y="420327"/>
                  <a:pt x="425770" y="418367"/>
                </a:cubicBezTo>
                <a:cubicBezTo>
                  <a:pt x="392113" y="384541"/>
                  <a:pt x="358343" y="350827"/>
                  <a:pt x="324593" y="317114"/>
                </a:cubicBezTo>
                <a:cubicBezTo>
                  <a:pt x="322765" y="315286"/>
                  <a:pt x="320993" y="313364"/>
                  <a:pt x="318920" y="311857"/>
                </a:cubicBezTo>
                <a:cubicBezTo>
                  <a:pt x="314228" y="308465"/>
                  <a:pt x="307708" y="308992"/>
                  <a:pt x="304184" y="313081"/>
                </a:cubicBezTo>
                <a:cubicBezTo>
                  <a:pt x="300339" y="317548"/>
                  <a:pt x="300189" y="322485"/>
                  <a:pt x="303543" y="327290"/>
                </a:cubicBezTo>
                <a:cubicBezTo>
                  <a:pt x="304862" y="329194"/>
                  <a:pt x="306652" y="330796"/>
                  <a:pt x="308311" y="332454"/>
                </a:cubicBezTo>
                <a:cubicBezTo>
                  <a:pt x="342363" y="366525"/>
                  <a:pt x="376415" y="400615"/>
                  <a:pt x="410581" y="434611"/>
                </a:cubicBezTo>
                <a:cubicBezTo>
                  <a:pt x="412371" y="436401"/>
                  <a:pt x="415047" y="437306"/>
                  <a:pt x="416178" y="437984"/>
                </a:cubicBezTo>
                <a:cubicBezTo>
                  <a:pt x="409808" y="445183"/>
                  <a:pt x="405040" y="450573"/>
                  <a:pt x="398954" y="457470"/>
                </a:cubicBezTo>
                <a:cubicBezTo>
                  <a:pt x="397069" y="454775"/>
                  <a:pt x="395863" y="452363"/>
                  <a:pt x="394054" y="450554"/>
                </a:cubicBezTo>
                <a:cubicBezTo>
                  <a:pt x="368011" y="424397"/>
                  <a:pt x="341911" y="398316"/>
                  <a:pt x="315792" y="372254"/>
                </a:cubicBezTo>
                <a:cubicBezTo>
                  <a:pt x="313813" y="370275"/>
                  <a:pt x="311797" y="368146"/>
                  <a:pt x="309404" y="366789"/>
                </a:cubicBezTo>
                <a:cubicBezTo>
                  <a:pt x="302092" y="362643"/>
                  <a:pt x="292971" y="367750"/>
                  <a:pt x="293612" y="376079"/>
                </a:cubicBezTo>
                <a:cubicBezTo>
                  <a:pt x="293895" y="379811"/>
                  <a:pt x="296307" y="384051"/>
                  <a:pt x="299039" y="386802"/>
                </a:cubicBezTo>
                <a:cubicBezTo>
                  <a:pt x="336107" y="424190"/>
                  <a:pt x="373400" y="461352"/>
                  <a:pt x="410637" y="498570"/>
                </a:cubicBezTo>
                <a:cubicBezTo>
                  <a:pt x="412428" y="500342"/>
                  <a:pt x="414124" y="502207"/>
                  <a:pt x="415311" y="503470"/>
                </a:cubicBezTo>
                <a:cubicBezTo>
                  <a:pt x="410015" y="509142"/>
                  <a:pt x="405078" y="514419"/>
                  <a:pt x="399764" y="520110"/>
                </a:cubicBezTo>
                <a:cubicBezTo>
                  <a:pt x="384274" y="504563"/>
                  <a:pt x="369047" y="489223"/>
                  <a:pt x="353745" y="473978"/>
                </a:cubicBezTo>
                <a:cubicBezTo>
                  <a:pt x="347922" y="468174"/>
                  <a:pt x="341006" y="467665"/>
                  <a:pt x="336370" y="472395"/>
                </a:cubicBezTo>
                <a:cubicBezTo>
                  <a:pt x="331395" y="477464"/>
                  <a:pt x="331867" y="483494"/>
                  <a:pt x="338029" y="489657"/>
                </a:cubicBezTo>
                <a:cubicBezTo>
                  <a:pt x="367068" y="518790"/>
                  <a:pt x="396108" y="547924"/>
                  <a:pt x="425336" y="576870"/>
                </a:cubicBezTo>
                <a:cubicBezTo>
                  <a:pt x="427390" y="578886"/>
                  <a:pt x="430952" y="580300"/>
                  <a:pt x="433854" y="580375"/>
                </a:cubicBezTo>
                <a:cubicBezTo>
                  <a:pt x="447008" y="580752"/>
                  <a:pt x="460180" y="580507"/>
                  <a:pt x="473334" y="580545"/>
                </a:cubicBezTo>
                <a:cubicBezTo>
                  <a:pt x="484546" y="580601"/>
                  <a:pt x="496437" y="578792"/>
                  <a:pt x="502825" y="591531"/>
                </a:cubicBezTo>
                <a:cubicBezTo>
                  <a:pt x="532732" y="561568"/>
                  <a:pt x="561583" y="532660"/>
                  <a:pt x="591037" y="503149"/>
                </a:cubicBezTo>
                <a:cubicBezTo>
                  <a:pt x="580786" y="497609"/>
                  <a:pt x="579391" y="486849"/>
                  <a:pt x="576942" y="476559"/>
                </a:cubicBezTo>
                <a:cubicBezTo>
                  <a:pt x="573738" y="463104"/>
                  <a:pt x="570459" y="449668"/>
                  <a:pt x="566822" y="436345"/>
                </a:cubicBezTo>
                <a:cubicBezTo>
                  <a:pt x="565880" y="432915"/>
                  <a:pt x="564127" y="429259"/>
                  <a:pt x="561659" y="426772"/>
                </a:cubicBezTo>
                <a:cubicBezTo>
                  <a:pt x="521915" y="386745"/>
                  <a:pt x="482002" y="346889"/>
                  <a:pt x="442089" y="307013"/>
                </a:cubicBezTo>
                <a:cubicBezTo>
                  <a:pt x="438952" y="303876"/>
                  <a:pt x="435711" y="302123"/>
                  <a:pt x="432639" y="301758"/>
                </a:cubicBezTo>
                <a:close/>
                <a:moveTo>
                  <a:pt x="495193" y="158630"/>
                </a:moveTo>
                <a:cubicBezTo>
                  <a:pt x="549786" y="198487"/>
                  <a:pt x="592036" y="304187"/>
                  <a:pt x="576583" y="362285"/>
                </a:cubicBezTo>
                <a:cubicBezTo>
                  <a:pt x="569215" y="361512"/>
                  <a:pt x="562280" y="360796"/>
                  <a:pt x="555044" y="360042"/>
                </a:cubicBezTo>
                <a:cubicBezTo>
                  <a:pt x="560056" y="286529"/>
                  <a:pt x="535671" y="225208"/>
                  <a:pt x="480890" y="175421"/>
                </a:cubicBezTo>
                <a:cubicBezTo>
                  <a:pt x="485714" y="169767"/>
                  <a:pt x="490463" y="164170"/>
                  <a:pt x="495193" y="158630"/>
                </a:cubicBezTo>
                <a:close/>
                <a:moveTo>
                  <a:pt x="187460" y="158253"/>
                </a:moveTo>
                <a:cubicBezTo>
                  <a:pt x="192604" y="164302"/>
                  <a:pt x="197278" y="169786"/>
                  <a:pt x="202215" y="175590"/>
                </a:cubicBezTo>
                <a:cubicBezTo>
                  <a:pt x="174174" y="200201"/>
                  <a:pt x="153445" y="229335"/>
                  <a:pt x="140668" y="264010"/>
                </a:cubicBezTo>
                <a:cubicBezTo>
                  <a:pt x="128005" y="298364"/>
                  <a:pt x="124217" y="333641"/>
                  <a:pt x="129550" y="370652"/>
                </a:cubicBezTo>
                <a:cubicBezTo>
                  <a:pt x="122219" y="371820"/>
                  <a:pt x="115153" y="372951"/>
                  <a:pt x="107163" y="374232"/>
                </a:cubicBezTo>
                <a:cubicBezTo>
                  <a:pt x="102112" y="341650"/>
                  <a:pt x="103771" y="310085"/>
                  <a:pt x="111987" y="278972"/>
                </a:cubicBezTo>
                <a:cubicBezTo>
                  <a:pt x="124556" y="231371"/>
                  <a:pt x="149507" y="191325"/>
                  <a:pt x="187460" y="158253"/>
                </a:cubicBezTo>
                <a:close/>
                <a:moveTo>
                  <a:pt x="482190" y="94539"/>
                </a:moveTo>
                <a:cubicBezTo>
                  <a:pt x="593562" y="155822"/>
                  <a:pt x="642860" y="288847"/>
                  <a:pt x="616948" y="397166"/>
                </a:cubicBezTo>
                <a:cubicBezTo>
                  <a:pt x="609957" y="395715"/>
                  <a:pt x="602965" y="394245"/>
                  <a:pt x="596238" y="392832"/>
                </a:cubicBezTo>
                <a:cubicBezTo>
                  <a:pt x="614404" y="272697"/>
                  <a:pt x="572701" y="179811"/>
                  <a:pt x="471637" y="112818"/>
                </a:cubicBezTo>
                <a:cubicBezTo>
                  <a:pt x="474991" y="106995"/>
                  <a:pt x="478610" y="100758"/>
                  <a:pt x="482190" y="94539"/>
                </a:cubicBezTo>
                <a:close/>
                <a:moveTo>
                  <a:pt x="284378" y="90733"/>
                </a:moveTo>
                <a:cubicBezTo>
                  <a:pt x="288693" y="104282"/>
                  <a:pt x="280270" y="111669"/>
                  <a:pt x="272129" y="119452"/>
                </a:cubicBezTo>
                <a:cubicBezTo>
                  <a:pt x="262612" y="128535"/>
                  <a:pt x="253247" y="137826"/>
                  <a:pt x="244314" y="147455"/>
                </a:cubicBezTo>
                <a:cubicBezTo>
                  <a:pt x="241940" y="150018"/>
                  <a:pt x="240112" y="154220"/>
                  <a:pt x="240093" y="157688"/>
                </a:cubicBezTo>
                <a:cubicBezTo>
                  <a:pt x="239792" y="196244"/>
                  <a:pt x="239905" y="234782"/>
                  <a:pt x="239905" y="273338"/>
                </a:cubicBezTo>
                <a:cubicBezTo>
                  <a:pt x="239905" y="275656"/>
                  <a:pt x="239905" y="277955"/>
                  <a:pt x="239905" y="279689"/>
                </a:cubicBezTo>
                <a:cubicBezTo>
                  <a:pt x="247706" y="279689"/>
                  <a:pt x="254867" y="279689"/>
                  <a:pt x="262744" y="279689"/>
                </a:cubicBezTo>
                <a:cubicBezTo>
                  <a:pt x="262744" y="258262"/>
                  <a:pt x="262744" y="236534"/>
                  <a:pt x="262744" y="214750"/>
                </a:cubicBezTo>
                <a:cubicBezTo>
                  <a:pt x="270452" y="214750"/>
                  <a:pt x="277405" y="214750"/>
                  <a:pt x="285226" y="214750"/>
                </a:cubicBezTo>
                <a:cubicBezTo>
                  <a:pt x="283700" y="243771"/>
                  <a:pt x="287827" y="272490"/>
                  <a:pt x="282192" y="300569"/>
                </a:cubicBezTo>
                <a:cubicBezTo>
                  <a:pt x="290842" y="295179"/>
                  <a:pt x="298794" y="290223"/>
                  <a:pt x="308028" y="284475"/>
                </a:cubicBezTo>
                <a:cubicBezTo>
                  <a:pt x="308028" y="277390"/>
                  <a:pt x="308028" y="268589"/>
                  <a:pt x="308028" y="259958"/>
                </a:cubicBezTo>
                <a:cubicBezTo>
                  <a:pt x="315717" y="259958"/>
                  <a:pt x="322689" y="259958"/>
                  <a:pt x="330189" y="259958"/>
                </a:cubicBezTo>
                <a:cubicBezTo>
                  <a:pt x="330189" y="268306"/>
                  <a:pt x="330623" y="276278"/>
                  <a:pt x="330058" y="284174"/>
                </a:cubicBezTo>
                <a:cubicBezTo>
                  <a:pt x="329586" y="290750"/>
                  <a:pt x="332130" y="294595"/>
                  <a:pt x="336804" y="296517"/>
                </a:cubicBezTo>
                <a:cubicBezTo>
                  <a:pt x="348714" y="286793"/>
                  <a:pt x="357646" y="276184"/>
                  <a:pt x="352125" y="260052"/>
                </a:cubicBezTo>
                <a:cubicBezTo>
                  <a:pt x="360793" y="260052"/>
                  <a:pt x="367916" y="260052"/>
                  <a:pt x="375360" y="260052"/>
                </a:cubicBezTo>
                <a:cubicBezTo>
                  <a:pt x="375360" y="266648"/>
                  <a:pt x="375360" y="272735"/>
                  <a:pt x="375360" y="277522"/>
                </a:cubicBezTo>
                <a:cubicBezTo>
                  <a:pt x="383294" y="282779"/>
                  <a:pt x="390379" y="287472"/>
                  <a:pt x="398087" y="292578"/>
                </a:cubicBezTo>
                <a:cubicBezTo>
                  <a:pt x="398087" y="281611"/>
                  <a:pt x="398087" y="270756"/>
                  <a:pt x="398087" y="259883"/>
                </a:cubicBezTo>
                <a:cubicBezTo>
                  <a:pt x="405888" y="259883"/>
                  <a:pt x="412842" y="259883"/>
                  <a:pt x="420474" y="259883"/>
                </a:cubicBezTo>
                <a:cubicBezTo>
                  <a:pt x="420474" y="266912"/>
                  <a:pt x="420474" y="273621"/>
                  <a:pt x="420474" y="279802"/>
                </a:cubicBezTo>
                <a:cubicBezTo>
                  <a:pt x="428106" y="279821"/>
                  <a:pt x="435060" y="279821"/>
                  <a:pt x="443069" y="279821"/>
                </a:cubicBezTo>
                <a:cubicBezTo>
                  <a:pt x="443069" y="277446"/>
                  <a:pt x="443069" y="274902"/>
                  <a:pt x="443069" y="272339"/>
                </a:cubicBezTo>
                <a:cubicBezTo>
                  <a:pt x="443069" y="245768"/>
                  <a:pt x="441901" y="219141"/>
                  <a:pt x="443427" y="192683"/>
                </a:cubicBezTo>
                <a:cubicBezTo>
                  <a:pt x="444708" y="170785"/>
                  <a:pt x="439470" y="152223"/>
                  <a:pt x="427221" y="134113"/>
                </a:cubicBezTo>
                <a:cubicBezTo>
                  <a:pt x="418458" y="121167"/>
                  <a:pt x="406096" y="108880"/>
                  <a:pt x="409224" y="90733"/>
                </a:cubicBezTo>
                <a:cubicBezTo>
                  <a:pt x="367370" y="90733"/>
                  <a:pt x="326383" y="90733"/>
                  <a:pt x="284378" y="90733"/>
                </a:cubicBezTo>
                <a:close/>
                <a:moveTo>
                  <a:pt x="224056" y="82102"/>
                </a:moveTo>
                <a:cubicBezTo>
                  <a:pt x="227203" y="88961"/>
                  <a:pt x="230200" y="95482"/>
                  <a:pt x="233422" y="102473"/>
                </a:cubicBezTo>
                <a:cubicBezTo>
                  <a:pt x="178320" y="128780"/>
                  <a:pt x="136655" y="168354"/>
                  <a:pt x="109594" y="222552"/>
                </a:cubicBezTo>
                <a:cubicBezTo>
                  <a:pt x="82684" y="276448"/>
                  <a:pt x="75654" y="333189"/>
                  <a:pt x="87602" y="392475"/>
                </a:cubicBezTo>
                <a:cubicBezTo>
                  <a:pt x="84172" y="393323"/>
                  <a:pt x="81270" y="394152"/>
                  <a:pt x="78330" y="394755"/>
                </a:cubicBezTo>
                <a:cubicBezTo>
                  <a:pt x="74241" y="395603"/>
                  <a:pt x="70133" y="396319"/>
                  <a:pt x="66063" y="397073"/>
                </a:cubicBezTo>
                <a:cubicBezTo>
                  <a:pt x="39322" y="287491"/>
                  <a:pt x="90278" y="143423"/>
                  <a:pt x="224056" y="82102"/>
                </a:cubicBezTo>
                <a:close/>
                <a:moveTo>
                  <a:pt x="274240" y="22948"/>
                </a:moveTo>
                <a:cubicBezTo>
                  <a:pt x="274240" y="38043"/>
                  <a:pt x="274240" y="52685"/>
                  <a:pt x="274240" y="67158"/>
                </a:cubicBezTo>
                <a:cubicBezTo>
                  <a:pt x="327005" y="67158"/>
                  <a:pt x="379242" y="67158"/>
                  <a:pt x="431630" y="67158"/>
                </a:cubicBezTo>
                <a:cubicBezTo>
                  <a:pt x="431630" y="52271"/>
                  <a:pt x="431630" y="37967"/>
                  <a:pt x="431630" y="22948"/>
                </a:cubicBezTo>
                <a:cubicBezTo>
                  <a:pt x="378752" y="22948"/>
                  <a:pt x="326515" y="22948"/>
                  <a:pt x="274240" y="22948"/>
                </a:cubicBezTo>
                <a:close/>
                <a:moveTo>
                  <a:pt x="265345" y="14"/>
                </a:moveTo>
                <a:cubicBezTo>
                  <a:pt x="323631" y="-5"/>
                  <a:pt x="381937" y="-5"/>
                  <a:pt x="440223" y="14"/>
                </a:cubicBezTo>
                <a:cubicBezTo>
                  <a:pt x="450531" y="14"/>
                  <a:pt x="454263" y="3708"/>
                  <a:pt x="454282" y="13903"/>
                </a:cubicBezTo>
                <a:cubicBezTo>
                  <a:pt x="454319" y="34123"/>
                  <a:pt x="454300" y="54325"/>
                  <a:pt x="454282" y="74545"/>
                </a:cubicBezTo>
                <a:cubicBezTo>
                  <a:pt x="454282" y="87114"/>
                  <a:pt x="451210" y="90130"/>
                  <a:pt x="438433" y="90224"/>
                </a:cubicBezTo>
                <a:cubicBezTo>
                  <a:pt x="436360" y="90243"/>
                  <a:pt x="434306" y="90412"/>
                  <a:pt x="430650" y="90582"/>
                </a:cubicBezTo>
                <a:cubicBezTo>
                  <a:pt x="432083" y="95105"/>
                  <a:pt x="432648" y="99269"/>
                  <a:pt x="434608" y="102642"/>
                </a:cubicBezTo>
                <a:cubicBezTo>
                  <a:pt x="443295" y="117681"/>
                  <a:pt x="452642" y="132361"/>
                  <a:pt x="461141" y="147493"/>
                </a:cubicBezTo>
                <a:cubicBezTo>
                  <a:pt x="463647" y="151940"/>
                  <a:pt x="465343" y="157518"/>
                  <a:pt x="465400" y="162588"/>
                </a:cubicBezTo>
                <a:cubicBezTo>
                  <a:pt x="465739" y="205365"/>
                  <a:pt x="465664" y="248143"/>
                  <a:pt x="465475" y="290920"/>
                </a:cubicBezTo>
                <a:cubicBezTo>
                  <a:pt x="465456" y="295989"/>
                  <a:pt x="466813" y="299589"/>
                  <a:pt x="470469" y="303207"/>
                </a:cubicBezTo>
                <a:cubicBezTo>
                  <a:pt x="507009" y="339483"/>
                  <a:pt x="543436" y="375834"/>
                  <a:pt x="579580" y="412487"/>
                </a:cubicBezTo>
                <a:cubicBezTo>
                  <a:pt x="583462" y="416426"/>
                  <a:pt x="586420" y="422004"/>
                  <a:pt x="587966" y="427356"/>
                </a:cubicBezTo>
                <a:cubicBezTo>
                  <a:pt x="592620" y="443562"/>
                  <a:pt x="596201" y="460070"/>
                  <a:pt x="600573" y="476371"/>
                </a:cubicBezTo>
                <a:cubicBezTo>
                  <a:pt x="601666" y="480460"/>
                  <a:pt x="604116" y="484154"/>
                  <a:pt x="606283" y="488733"/>
                </a:cubicBezTo>
                <a:cubicBezTo>
                  <a:pt x="608657" y="486679"/>
                  <a:pt x="609392" y="486095"/>
                  <a:pt x="610070" y="485454"/>
                </a:cubicBezTo>
                <a:cubicBezTo>
                  <a:pt x="622470" y="473488"/>
                  <a:pt x="625052" y="473488"/>
                  <a:pt x="637018" y="485473"/>
                </a:cubicBezTo>
                <a:cubicBezTo>
                  <a:pt x="650134" y="498608"/>
                  <a:pt x="663269" y="511743"/>
                  <a:pt x="676366" y="524915"/>
                </a:cubicBezTo>
                <a:cubicBezTo>
                  <a:pt x="684921" y="533508"/>
                  <a:pt x="684997" y="538540"/>
                  <a:pt x="676611" y="546926"/>
                </a:cubicBezTo>
                <a:cubicBezTo>
                  <a:pt x="635906" y="587668"/>
                  <a:pt x="595183" y="628391"/>
                  <a:pt x="554441" y="669096"/>
                </a:cubicBezTo>
                <a:cubicBezTo>
                  <a:pt x="546281" y="677256"/>
                  <a:pt x="541118" y="677218"/>
                  <a:pt x="532996" y="669115"/>
                </a:cubicBezTo>
                <a:cubicBezTo>
                  <a:pt x="518674" y="654831"/>
                  <a:pt x="504465" y="640471"/>
                  <a:pt x="490068" y="626281"/>
                </a:cubicBezTo>
                <a:cubicBezTo>
                  <a:pt x="485300" y="621570"/>
                  <a:pt x="483114" y="616934"/>
                  <a:pt x="485846" y="609999"/>
                </a:cubicBezTo>
                <a:cubicBezTo>
                  <a:pt x="487976" y="604572"/>
                  <a:pt x="483528" y="603516"/>
                  <a:pt x="479119" y="603535"/>
                </a:cubicBezTo>
                <a:cubicBezTo>
                  <a:pt x="463836" y="603554"/>
                  <a:pt x="448534" y="602970"/>
                  <a:pt x="433289" y="603742"/>
                </a:cubicBezTo>
                <a:cubicBezTo>
                  <a:pt x="423207" y="604251"/>
                  <a:pt x="416159" y="600822"/>
                  <a:pt x="409243" y="593661"/>
                </a:cubicBezTo>
                <a:cubicBezTo>
                  <a:pt x="387195" y="570858"/>
                  <a:pt x="364506" y="548678"/>
                  <a:pt x="341515" y="525706"/>
                </a:cubicBezTo>
                <a:cubicBezTo>
                  <a:pt x="339593" y="527553"/>
                  <a:pt x="337746" y="529230"/>
                  <a:pt x="335994" y="531002"/>
                </a:cubicBezTo>
                <a:cubicBezTo>
                  <a:pt x="313889" y="553107"/>
                  <a:pt x="291727" y="575174"/>
                  <a:pt x="269773" y="597411"/>
                </a:cubicBezTo>
                <a:cubicBezTo>
                  <a:pt x="265496" y="601726"/>
                  <a:pt x="260916" y="603742"/>
                  <a:pt x="254811" y="603648"/>
                </a:cubicBezTo>
                <a:cubicBezTo>
                  <a:pt x="238133" y="603384"/>
                  <a:pt x="221437" y="603516"/>
                  <a:pt x="204740" y="603573"/>
                </a:cubicBezTo>
                <a:cubicBezTo>
                  <a:pt x="196939" y="603592"/>
                  <a:pt x="196298" y="605231"/>
                  <a:pt x="197523" y="612562"/>
                </a:cubicBezTo>
                <a:cubicBezTo>
                  <a:pt x="198126" y="616161"/>
                  <a:pt x="197108" y="621419"/>
                  <a:pt x="194715" y="623925"/>
                </a:cubicBezTo>
                <a:cubicBezTo>
                  <a:pt x="179319" y="640094"/>
                  <a:pt x="163452" y="655810"/>
                  <a:pt x="147509" y="671433"/>
                </a:cubicBezTo>
                <a:cubicBezTo>
                  <a:pt x="141573" y="677237"/>
                  <a:pt x="135920" y="676540"/>
                  <a:pt x="129136" y="669774"/>
                </a:cubicBezTo>
                <a:cubicBezTo>
                  <a:pt x="99191" y="639887"/>
                  <a:pt x="69285" y="609961"/>
                  <a:pt x="39360" y="580036"/>
                </a:cubicBezTo>
                <a:cubicBezTo>
                  <a:pt x="28053" y="568729"/>
                  <a:pt x="16727" y="557460"/>
                  <a:pt x="5477" y="546115"/>
                </a:cubicBezTo>
                <a:cubicBezTo>
                  <a:pt x="-1778" y="538804"/>
                  <a:pt x="-1835" y="533433"/>
                  <a:pt x="5364" y="526178"/>
                </a:cubicBezTo>
                <a:cubicBezTo>
                  <a:pt x="19610" y="511837"/>
                  <a:pt x="33914" y="497552"/>
                  <a:pt x="48235" y="483287"/>
                </a:cubicBezTo>
                <a:cubicBezTo>
                  <a:pt x="57149" y="474392"/>
                  <a:pt x="61691" y="474430"/>
                  <a:pt x="70717" y="483325"/>
                </a:cubicBezTo>
                <a:cubicBezTo>
                  <a:pt x="72206" y="484795"/>
                  <a:pt x="73770" y="486208"/>
                  <a:pt x="76484" y="488771"/>
                </a:cubicBezTo>
                <a:cubicBezTo>
                  <a:pt x="78688" y="484305"/>
                  <a:pt x="81214" y="480686"/>
                  <a:pt x="82288" y="476673"/>
                </a:cubicBezTo>
                <a:cubicBezTo>
                  <a:pt x="86679" y="460391"/>
                  <a:pt x="90240" y="443864"/>
                  <a:pt x="94933" y="427676"/>
                </a:cubicBezTo>
                <a:cubicBezTo>
                  <a:pt x="96534" y="422117"/>
                  <a:pt x="99625" y="416313"/>
                  <a:pt x="103658" y="412224"/>
                </a:cubicBezTo>
                <a:cubicBezTo>
                  <a:pt x="140631" y="374741"/>
                  <a:pt x="177906" y="337561"/>
                  <a:pt x="215256" y="300437"/>
                </a:cubicBezTo>
                <a:cubicBezTo>
                  <a:pt x="218610" y="297101"/>
                  <a:pt x="220099" y="294237"/>
                  <a:pt x="218290" y="289526"/>
                </a:cubicBezTo>
                <a:cubicBezTo>
                  <a:pt x="217234" y="286793"/>
                  <a:pt x="217423" y="283533"/>
                  <a:pt x="217404" y="280499"/>
                </a:cubicBezTo>
                <a:cubicBezTo>
                  <a:pt x="217348" y="237005"/>
                  <a:pt x="217461" y="193531"/>
                  <a:pt x="217272" y="150037"/>
                </a:cubicBezTo>
                <a:cubicBezTo>
                  <a:pt x="217253" y="144120"/>
                  <a:pt x="219157" y="139823"/>
                  <a:pt x="223321" y="135772"/>
                </a:cubicBezTo>
                <a:cubicBezTo>
                  <a:pt x="235288" y="124144"/>
                  <a:pt x="247066" y="112310"/>
                  <a:pt x="258693" y="100343"/>
                </a:cubicBezTo>
                <a:cubicBezTo>
                  <a:pt x="260879" y="98101"/>
                  <a:pt x="262009" y="94841"/>
                  <a:pt x="264214" y="91034"/>
                </a:cubicBezTo>
                <a:cubicBezTo>
                  <a:pt x="253228" y="89225"/>
                  <a:pt x="250948" y="83119"/>
                  <a:pt x="251117" y="74507"/>
                </a:cubicBezTo>
                <a:cubicBezTo>
                  <a:pt x="251494" y="54306"/>
                  <a:pt x="251211" y="34085"/>
                  <a:pt x="251249" y="13865"/>
                </a:cubicBezTo>
                <a:cubicBezTo>
                  <a:pt x="251268" y="3670"/>
                  <a:pt x="254980" y="14"/>
                  <a:pt x="265345" y="14"/>
                </a:cubicBezTo>
                <a:close/>
              </a:path>
            </a:pathLst>
          </a:custGeom>
          <a:solidFill>
            <a:schemeClr val="accent4">
              <a:lumMod val="50000"/>
            </a:schemeClr>
          </a:solidFill>
          <a:ln w="186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 name="TextBox 7">
            <a:extLst>
              <a:ext uri="{FF2B5EF4-FFF2-40B4-BE49-F238E27FC236}">
                <a16:creationId xmlns:a16="http://schemas.microsoft.com/office/drawing/2014/main" id="{7AFE7735-762A-267B-A172-2A0C23AF3DBD}"/>
              </a:ext>
            </a:extLst>
          </p:cNvPr>
          <p:cNvSpPr txBox="1"/>
          <p:nvPr/>
        </p:nvSpPr>
        <p:spPr>
          <a:xfrm rot="683955">
            <a:off x="3090216" y="3012528"/>
            <a:ext cx="3397560" cy="340519"/>
          </a:xfrm>
          <a:prstGeom prst="roundRect">
            <a:avLst/>
          </a:prstGeom>
          <a:solidFill>
            <a:schemeClr val="bg1"/>
          </a:solidFill>
          <a:ln w="1905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ontserrat" pitchFamily="2" charset="77"/>
              </a:rPr>
              <a:t>Theory of Participatory Education </a:t>
            </a:r>
          </a:p>
        </p:txBody>
      </p:sp>
      <p:sp>
        <p:nvSpPr>
          <p:cNvPr id="3" name="Date Placeholder 3">
            <a:extLst>
              <a:ext uri="{FF2B5EF4-FFF2-40B4-BE49-F238E27FC236}">
                <a16:creationId xmlns:a16="http://schemas.microsoft.com/office/drawing/2014/main" id="{6D61C4AA-7C56-3CA7-A972-2BD095288BFB}"/>
              </a:ext>
            </a:extLst>
          </p:cNvPr>
          <p:cNvSpPr txBox="1">
            <a:spLocks/>
          </p:cNvSpPr>
          <p:nvPr/>
        </p:nvSpPr>
        <p:spPr>
          <a:xfrm>
            <a:off x="152400" y="4829492"/>
            <a:ext cx="2133600" cy="27384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100" dirty="0">
                <a:solidFill>
                  <a:prstClr val="black">
                    <a:tint val="75000"/>
                  </a:prstClr>
                </a:solidFill>
                <a:latin typeface="Calibri"/>
              </a:rPr>
              <a:t>August 2023</a:t>
            </a:r>
          </a:p>
        </p:txBody>
      </p:sp>
      <p:sp>
        <p:nvSpPr>
          <p:cNvPr id="4" name="Slide Number Placeholder 7">
            <a:extLst>
              <a:ext uri="{FF2B5EF4-FFF2-40B4-BE49-F238E27FC236}">
                <a16:creationId xmlns:a16="http://schemas.microsoft.com/office/drawing/2014/main" id="{491C94C7-F670-E7D5-7263-805466FAFB11}"/>
              </a:ext>
            </a:extLst>
          </p:cNvPr>
          <p:cNvSpPr txBox="1">
            <a:spLocks/>
          </p:cNvSpPr>
          <p:nvPr/>
        </p:nvSpPr>
        <p:spPr>
          <a:xfrm>
            <a:off x="6741162" y="4812506"/>
            <a:ext cx="2133600" cy="27384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46E5A671-CE41-4363-A714-D97DE2A6566F}" type="slidenum">
              <a:rPr lang="en-US" sz="1100" smtClean="0">
                <a:solidFill>
                  <a:prstClr val="black">
                    <a:tint val="75000"/>
                  </a:prstClr>
                </a:solidFill>
                <a:latin typeface="Calibri"/>
              </a:rPr>
              <a:pPr algn="r">
                <a:defRPr/>
              </a:pPr>
              <a:t>9</a:t>
            </a:fld>
            <a:endParaRPr lang="en-US" sz="1100" dirty="0">
              <a:solidFill>
                <a:prstClr val="black">
                  <a:tint val="75000"/>
                </a:prstClr>
              </a:solidFill>
              <a:latin typeface="Calibri"/>
            </a:endParaRPr>
          </a:p>
        </p:txBody>
      </p:sp>
    </p:spTree>
    <p:extLst>
      <p:ext uri="{BB962C8B-B14F-4D97-AF65-F5344CB8AC3E}">
        <p14:creationId xmlns:p14="http://schemas.microsoft.com/office/powerpoint/2010/main" val="3136984907"/>
      </p:ext>
    </p:extLst>
  </p:cSld>
  <p:clrMapOvr>
    <a:masterClrMapping/>
  </p:clrMapOvr>
</p:sld>
</file>

<file path=ppt/theme/theme1.xml><?xml version="1.0" encoding="utf-8"?>
<a:theme xmlns:a="http://schemas.openxmlformats.org/drawingml/2006/main" name="18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18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18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18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18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Diseño predeterminado">
  <a:themeElements>
    <a:clrScheme name="Custom 29">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1854D1"/>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1BBDD672BAB240AE25E8C18386348A" ma:contentTypeVersion="5" ma:contentTypeDescription="Create a new document." ma:contentTypeScope="" ma:versionID="edb88f5c1ceec33db4cb0b7c993a8ce5">
  <xsd:schema xmlns:xsd="http://www.w3.org/2001/XMLSchema" xmlns:xs="http://www.w3.org/2001/XMLSchema" xmlns:p="http://schemas.microsoft.com/office/2006/metadata/properties" xmlns:ns1="http://schemas.microsoft.com/sharepoint/v3" xmlns:ns2="b22f8f74-215c-4154-9939-bd29e4e8980e" targetNamespace="http://schemas.microsoft.com/office/2006/metadata/properties" ma:root="true" ma:fieldsID="5b851cb5bcdff340b09bfb219dc0c9f3" ns1:_="" ns2:_="">
    <xsd:import namespace="http://schemas.microsoft.com/sharepoint/v3"/>
    <xsd:import namespace="b22f8f74-215c-4154-9939-bd29e4e8980e"/>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b22f8f74-215c-4154-9939-bd29e4e8980e">XRUYQT3274NZ-681238054-2044</_dlc_DocId>
    <_dlc_DocIdUrl xmlns="b22f8f74-215c-4154-9939-bd29e4e8980e">
      <Url>https://supportservices.jobcorps.gov/health/_layouts/15/DocIdRedir.aspx?ID=XRUYQT3274NZ-681238054-2044</Url>
      <Description>XRUYQT3274NZ-681238054-2044</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7B55B7B-D9F6-420F-94EE-AB3D9E2E80EF}"/>
</file>

<file path=customXml/itemProps2.xml><?xml version="1.0" encoding="utf-8"?>
<ds:datastoreItem xmlns:ds="http://schemas.openxmlformats.org/officeDocument/2006/customXml" ds:itemID="{A3F09B57-3E95-47E9-B520-F2145194A2E5}"/>
</file>

<file path=customXml/itemProps3.xml><?xml version="1.0" encoding="utf-8"?>
<ds:datastoreItem xmlns:ds="http://schemas.openxmlformats.org/officeDocument/2006/customXml" ds:itemID="{74B74E2F-FF97-412E-8512-62E2E351D364}"/>
</file>

<file path=customXml/itemProps4.xml><?xml version="1.0" encoding="utf-8"?>
<ds:datastoreItem xmlns:ds="http://schemas.openxmlformats.org/officeDocument/2006/customXml" ds:itemID="{5EBB5A11-FB03-43FF-AE9E-4EEB671F87B4}"/>
</file>

<file path=docProps/app.xml><?xml version="1.0" encoding="utf-8"?>
<Properties xmlns="http://schemas.openxmlformats.org/officeDocument/2006/extended-properties" xmlns:vt="http://schemas.openxmlformats.org/officeDocument/2006/docPropsVTypes">
  <Template/>
  <TotalTime>16248</TotalTime>
  <Words>5061</Words>
  <Application>Microsoft Macintosh PowerPoint</Application>
  <PresentationFormat>On-screen Show (16:9)</PresentationFormat>
  <Paragraphs>654</Paragraphs>
  <Slides>67</Slides>
  <Notes>66</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67</vt:i4>
      </vt:variant>
    </vt:vector>
  </HeadingPairs>
  <TitlesOfParts>
    <vt:vector size="84" baseType="lpstr">
      <vt:lpstr>Aharoni</vt:lpstr>
      <vt:lpstr>Arial</vt:lpstr>
      <vt:lpstr>Calibri</vt:lpstr>
      <vt:lpstr>Helvetica</vt:lpstr>
      <vt:lpstr>HelveticaNeue</vt:lpstr>
      <vt:lpstr>Montserrat</vt:lpstr>
      <vt:lpstr>Open Sans</vt:lpstr>
      <vt:lpstr>TimesNewRomanPS</vt:lpstr>
      <vt:lpstr>TimesNewRomanPSMT</vt:lpstr>
      <vt:lpstr>180</vt:lpstr>
      <vt:lpstr>Diseño predeterminado</vt:lpstr>
      <vt:lpstr>1_180</vt:lpstr>
      <vt:lpstr>2_Diseño predeterminado</vt:lpstr>
      <vt:lpstr>2_180</vt:lpstr>
      <vt:lpstr>3_180</vt:lpstr>
      <vt:lpstr>4_180</vt:lpstr>
      <vt:lpstr>1_Diseño predeterminado</vt:lpstr>
      <vt:lpstr>Suicide Prevention:</vt:lpstr>
      <vt:lpstr>PowerPoint Presentation</vt:lpstr>
      <vt:lpstr>Learning Objectives</vt:lpstr>
      <vt:lpstr>This webinar discusses suicide, and some people might find it disturbing.  If you need to leave the webinar, please do.   If you need emotional support, contact your center’s  Employee Assistance Program (EAP) or call 988.</vt:lpstr>
      <vt:lpstr> SUICIDE PREVENTION AND  PEER EDUCATION  </vt:lpstr>
      <vt:lpstr>PowerPoint Presentation</vt:lpstr>
      <vt:lpstr>Answer</vt:lpstr>
      <vt:lpstr>Why Peer Education?</vt:lpstr>
      <vt:lpstr>Why Peer Education?</vt:lpstr>
      <vt:lpstr>PEER EDUCATION VIDEO</vt:lpstr>
      <vt:lpstr>PowerPoint Presentation</vt:lpstr>
      <vt:lpstr>Peer Education Studies (Dodd et al., 2022 and Aguliar et al., 2023)</vt:lpstr>
      <vt:lpstr>Peer Education Studies (Dodd et al., 2022 and Aguliar et al., 2023)</vt:lpstr>
      <vt:lpstr>Advantages of Peer Education</vt:lpstr>
      <vt:lpstr>How Can Job Corps Support Suicide Prevention Using Peer Educators?</vt:lpstr>
      <vt:lpstr> www.jcyouth2youth.com </vt:lpstr>
      <vt:lpstr>PowerPoint Presentation</vt:lpstr>
      <vt:lpstr>GETTING STARTED</vt:lpstr>
      <vt:lpstr>NASPA Certified Peer Educator Training</vt:lpstr>
      <vt:lpstr>PowerPoint Presentation</vt:lpstr>
      <vt:lpstr>Suicide Prevention Education Activities</vt:lpstr>
      <vt:lpstr>PowerPoint Presentation</vt:lpstr>
      <vt:lpstr>SOS SIGNS OF SUICIDE  HIGH SCHOOL PROGRAM VIDEO</vt:lpstr>
      <vt:lpstr>PowerPoint Presentation</vt:lpstr>
      <vt:lpstr>PowerPoint Presentation</vt:lpstr>
      <vt:lpstr>BEYOND September!</vt:lpstr>
      <vt:lpstr>PowerPoint Presentation</vt:lpstr>
      <vt:lpstr>WORDS MATTER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your life has been touched by suicide, you know that words matter.</vt:lpstr>
      <vt:lpstr>WHERE THINGS STAND NOW WITH YOUTH SUICIDE</vt:lpstr>
      <vt:lpstr>Test Your Knowledge Type your answer in the chat box!</vt:lpstr>
      <vt:lpstr>Test Your Knowledge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Did We Learn?</vt:lpstr>
      <vt:lpstr>Job Corps is Protective Against Suicide</vt:lpstr>
      <vt:lpstr>Resources</vt:lpstr>
      <vt:lpstr>Job Corps Safety Hotline</vt:lpstr>
      <vt:lpstr>Peer Support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Tamara Warner</dc:creator>
  <cp:lastModifiedBy>Tamara Warner</cp:lastModifiedBy>
  <cp:revision>414</cp:revision>
  <cp:lastPrinted>2023-08-23T05:32:10Z</cp:lastPrinted>
  <dcterms:created xsi:type="dcterms:W3CDTF">2023-07-20T20:18:35Z</dcterms:created>
  <dcterms:modified xsi:type="dcterms:W3CDTF">2023-08-24T17:25:06Z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0x010100321BBDD672BAB240AE25E8C18386348A</vt:lpwstr>
  </property>
  <property fmtid="{D5CDD505-2E9C-101B-9397-08002B2CF9AE}" pid="3" name="_dlc_DocIdItemGuid">
    <vt:lpwstr>39c903a4-a7d8-410a-a5c2-ac9621cf65ba</vt:lpwstr>
  </property>
</Properties>
</file>