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10" r:id="rId4"/>
  </p:sldMasterIdLst>
  <p:notesMasterIdLst>
    <p:notesMasterId r:id="rId6"/>
  </p:notesMasterIdLst>
  <p:handoutMasterIdLst>
    <p:handoutMasterId r:id="rId7"/>
  </p:handoutMasterIdLst>
  <p:sldIdLst>
    <p:sldId id="273" r:id="rId5"/>
  </p:sldIdLst>
  <p:sldSz cx="12192000" cy="6858000"/>
  <p:notesSz cx="6858000" cy="9144000"/>
  <p:embeddedFontLst>
    <p:embeddedFont>
      <p:font typeface="맑은 고딕" panose="020B0503020000020004" pitchFamily="34" charset="-127"/>
      <p:regular r:id="rId8"/>
      <p:bold r:id="rId9"/>
    </p:embeddedFont>
    <p:embeddedFont>
      <p:font typeface="Montserrat Medium" panose="00000600000000000000" pitchFamily="2" charset="0"/>
      <p:regular r:id="rId10"/>
      <p:italic r:id="rId11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972D86F-9042-9366-E0F6-5F2181452706}" name="Diane Fairchild" initials="DF" userId="Diane Fairchild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예스폼" initials="예스폼" lastIdx="4" clrIdx="0">
    <p:extLst>
      <p:ext uri="{19B8F6BF-5375-455C-9EA6-DF929625EA0E}">
        <p15:presenceInfo xmlns:p15="http://schemas.microsoft.com/office/powerpoint/2012/main" userId="예스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5269"/>
    <a:srgbClr val="44546A"/>
    <a:srgbClr val="FF8E3A"/>
    <a:srgbClr val="687587"/>
    <a:srgbClr val="D2D2D2"/>
    <a:srgbClr val="B65374"/>
    <a:srgbClr val="D092A7"/>
    <a:srgbClr val="595959"/>
    <a:srgbClr val="7E7E7E"/>
    <a:srgbClr val="B25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ED0ACA-A95E-15D0-5776-935288BD614E}" v="8" dt="2023-01-06T16:36:05.7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0000" autoAdjust="0"/>
  </p:normalViewPr>
  <p:slideViewPr>
    <p:cSldViewPr snapToGrid="0">
      <p:cViewPr varScale="1">
        <p:scale>
          <a:sx n="122" d="100"/>
          <a:sy n="122" d="100"/>
        </p:scale>
        <p:origin x="2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19" Type="http://schemas.openxmlformats.org/officeDocument/2006/relationships/customXml" Target="../customXml/item4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D4BD2-AA17-40C4-9B40-D0F949E2A172}" type="datetimeFigureOut">
              <a:rPr lang="ko-KR" altLang="en-US" smtClean="0"/>
              <a:t>2024-01-24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D0146-9DDD-40F3-9459-6EA4BB3237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9234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30356-5AB1-45E4-A5EF-E438C51E431E}" type="datetimeFigureOut">
              <a:rPr lang="ko-KR" altLang="en-US" smtClean="0"/>
              <a:t>2024-01-24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5C92D-C5F6-464A-8174-904E7DE90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35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8686-3CF7-6829-2AD6-D1AE14BA6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BAC6A9-113C-86E7-DE54-1DAD956389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B792F-328C-50FB-47AC-3B9FEFB80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CC60-12B0-446E-A9FB-E14301F0D3F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577C4-352F-6E27-502D-E1F5A3A47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57123-CA17-9D4A-C713-32D2BC5F7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329A-AD36-4045-85D7-8E0D1851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4367B-1444-B514-F848-02DB784E2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BC245-7A2C-4079-DB30-111A95ED8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87B2E-4873-4CBD-4222-ACBBFEC1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CC60-12B0-446E-A9FB-E14301F0D3F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57B2C-91A9-0526-3C0E-7F7C83506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F51EF-8ACB-6277-BCDB-2F60544E7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329A-AD36-4045-85D7-8E0D1851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1CAF34-F7F4-A4CD-224F-80DBA21F86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49D9C4-09E7-7297-3DDA-27163640B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F516D-FB50-6ED5-5551-42C89AD27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CC60-12B0-446E-A9FB-E14301F0D3F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65D43-7D7C-9514-1579-53FF8710E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B713A-5692-9DD4-3042-F470F60A3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329A-AD36-4045-85D7-8E0D1851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28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87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EA369-5007-6669-E831-9B50C149D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94A7E-94AC-CF47-6786-98C4A6C2F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CFC6B-BEF9-DEB2-352C-8BD5837D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CC60-12B0-446E-A9FB-E14301F0D3F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336E6-D3B1-E4EC-475D-43ACAFBBD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BB4DD-25AA-AC01-011B-D176A82DC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329A-AD36-4045-85D7-8E0D1851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1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1CE0-EBF5-BD36-382E-D4195F455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8965E-D49E-2D21-5379-93FA1FB3A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4E648-4E8F-E252-87E8-5ABD66E59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CC60-12B0-446E-A9FB-E14301F0D3F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6159B-7FE3-E633-BB45-FEC2B9152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920BC-08CE-F13B-C531-A87B868AF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329A-AD36-4045-85D7-8E0D1851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7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2334D-FD88-EAAA-AB26-5868E7BDD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107F0-B5D0-A85E-B832-FEA266392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5B44E4-9F06-6097-16E4-F07782819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BDC10-3BBA-F21D-3477-9B953DDE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CC60-12B0-446E-A9FB-E14301F0D3F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9F430A-FD71-4D75-9D33-509EA5122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01614-B9EF-0592-4A27-FBF22FC8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329A-AD36-4045-85D7-8E0D1851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6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7B6FF-AC0C-B7F1-D048-C0DA82C85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FA8CC-9121-D6A5-8D70-4E3F44DBC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C8FD73-CAB0-F894-F7D1-F5178992D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CC5221-1FD5-4C43-06BD-84B3F77DF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89D733-5302-E9A3-EC2A-38D2ABFAE8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603E9A-16FA-68EA-ACF9-40A39C743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CC60-12B0-446E-A9FB-E14301F0D3F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3123E7-678B-9654-E3E3-B12ECE1F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5A936-3271-2220-E178-EFE9473B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329A-AD36-4045-85D7-8E0D1851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2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2489D-F6FE-232F-23AA-29C8ABE41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5ACB27-7F34-0D50-4D71-D8C2B4CD8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CC60-12B0-446E-A9FB-E14301F0D3F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05D846-6F50-4586-3F7C-89CE79B77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218B9A-340B-BA0A-274B-8B93C29F6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329A-AD36-4045-85D7-8E0D1851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05363C-45D6-4A7A-7E6F-DDAAD9E70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CC60-12B0-446E-A9FB-E14301F0D3F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E5D946-90B6-E33E-1159-09012035A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6D67E9-F8BB-C86E-C3F9-1B3E42708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329A-AD36-4045-85D7-8E0D1851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9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AF0A4-9D14-CB05-2708-EDA1A3CFE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79D28-07C6-DA20-5EBC-728A6FB87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ADE3D-E626-5229-70F2-A3E950395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993307-3117-FF9C-0FCB-84103914C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CC60-12B0-446E-A9FB-E14301F0D3F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697A78-4044-1723-908C-CDF27C97F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CC72B-5697-5C10-A694-AC2EF8B51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329A-AD36-4045-85D7-8E0D1851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4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EB23A-F9F2-2B12-79EA-90ED4738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91BFCD-B6B3-5919-39CC-BFC8686836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5D514-B9CD-359C-A8EC-88A2126AB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B4B9E4-377E-1295-F6AF-1BCC4868F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CC60-12B0-446E-A9FB-E14301F0D3F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A5A0FC-1D74-0755-64B4-297DD943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4FEBE-9B5E-4FC5-3791-043E52721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329A-AD36-4045-85D7-8E0D1851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1C932C-EA08-DBDA-D326-BAA4695A2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3B919-0D67-3370-97F3-39EBD1B11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D24C8-FFAE-ED3C-1646-CB3BB641E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FCC60-12B0-446E-A9FB-E14301F0D3F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70CF3-483C-F1D9-A80D-10F77B7EB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8BCE7-230B-99BB-24B8-0889EE235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8329A-AD36-4045-85D7-8E0D1851A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6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직사각형 77">
            <a:extLst>
              <a:ext uri="{FF2B5EF4-FFF2-40B4-BE49-F238E27FC236}">
                <a16:creationId xmlns:a16="http://schemas.microsoft.com/office/drawing/2014/main" id="{242512B8-99B6-478F-98DB-C52BC6E884A0}"/>
              </a:ext>
            </a:extLst>
          </p:cNvPr>
          <p:cNvSpPr/>
          <p:nvPr/>
        </p:nvSpPr>
        <p:spPr>
          <a:xfrm>
            <a:off x="-1" y="4633298"/>
            <a:ext cx="8720789" cy="222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직사각형 78">
            <a:extLst>
              <a:ext uri="{FF2B5EF4-FFF2-40B4-BE49-F238E27FC236}">
                <a16:creationId xmlns:a16="http://schemas.microsoft.com/office/drawing/2014/main" id="{7CD34534-8DB1-49B4-BF52-063BEED285EE}"/>
              </a:ext>
            </a:extLst>
          </p:cNvPr>
          <p:cNvSpPr/>
          <p:nvPr/>
        </p:nvSpPr>
        <p:spPr>
          <a:xfrm>
            <a:off x="0" y="1477011"/>
            <a:ext cx="8720788" cy="14100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직사각형 75">
            <a:extLst>
              <a:ext uri="{FF2B5EF4-FFF2-40B4-BE49-F238E27FC236}">
                <a16:creationId xmlns:a16="http://schemas.microsoft.com/office/drawing/2014/main" id="{FE702BDD-1083-4A84-8205-6CAB30B7820D}"/>
              </a:ext>
            </a:extLst>
          </p:cNvPr>
          <p:cNvSpPr/>
          <p:nvPr/>
        </p:nvSpPr>
        <p:spPr>
          <a:xfrm>
            <a:off x="8376064" y="1477011"/>
            <a:ext cx="3815936" cy="5380989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D510AA7A-9163-4478-808C-FBC0F536A783}"/>
              </a:ext>
            </a:extLst>
          </p:cNvPr>
          <p:cNvSpPr txBox="1"/>
          <p:nvPr/>
        </p:nvSpPr>
        <p:spPr>
          <a:xfrm>
            <a:off x="1284574" y="1643895"/>
            <a:ext cx="6884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latinLnBrk="0" hangingPunct="0"/>
            <a:r>
              <a:rPr lang="en-US" altLang="ko-KR" b="1">
                <a:solidFill>
                  <a:schemeClr val="accent2"/>
                </a:solidFill>
              </a:rPr>
              <a:t>What is the Role of the Non-health Disability Coordinator (DC) in </a:t>
            </a:r>
            <a:r>
              <a:rPr lang="en-US" altLang="ko-KR" b="1" u="sng">
                <a:solidFill>
                  <a:schemeClr val="accent2"/>
                </a:solidFill>
              </a:rPr>
              <a:t>AFR</a:t>
            </a:r>
            <a:r>
              <a:rPr lang="en-US" altLang="ko-KR" b="1">
                <a:solidFill>
                  <a:schemeClr val="accent2"/>
                </a:solidFill>
              </a:rPr>
              <a:t>?</a:t>
            </a:r>
            <a:endParaRPr lang="ko-KR" altLang="en-US" b="1">
              <a:solidFill>
                <a:schemeClr val="accent2"/>
              </a:solidFill>
            </a:endParaRPr>
          </a:p>
        </p:txBody>
      </p:sp>
      <p:sp>
        <p:nvSpPr>
          <p:cNvPr id="7" name="TextBox 38">
            <a:extLst>
              <a:ext uri="{FF2B5EF4-FFF2-40B4-BE49-F238E27FC236}">
                <a16:creationId xmlns:a16="http://schemas.microsoft.com/office/drawing/2014/main" id="{5861FE01-F15D-49A3-8B9B-054B3FB9A579}"/>
              </a:ext>
            </a:extLst>
          </p:cNvPr>
          <p:cNvSpPr txBox="1"/>
          <p:nvPr/>
        </p:nvSpPr>
        <p:spPr>
          <a:xfrm>
            <a:off x="521114" y="2146752"/>
            <a:ext cx="7832916" cy="705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latinLnBrk="0" hangingPunct="0">
              <a:lnSpc>
                <a:spcPct val="114000"/>
              </a:lnSpc>
            </a:pPr>
            <a:r>
              <a:rPr lang="en-US" altLang="ko-KR"/>
              <a:t>To ID whether there is information that needs to be reviewed by Wellness in deciding enrollment!</a:t>
            </a:r>
          </a:p>
        </p:txBody>
      </p:sp>
      <p:sp>
        <p:nvSpPr>
          <p:cNvPr id="35" name="TextBox 17">
            <a:extLst>
              <a:ext uri="{FF2B5EF4-FFF2-40B4-BE49-F238E27FC236}">
                <a16:creationId xmlns:a16="http://schemas.microsoft.com/office/drawing/2014/main" id="{1957EF0B-C455-4847-90B3-72CBF0DB6142}"/>
              </a:ext>
            </a:extLst>
          </p:cNvPr>
          <p:cNvSpPr txBox="1"/>
          <p:nvPr/>
        </p:nvSpPr>
        <p:spPr>
          <a:xfrm>
            <a:off x="1284574" y="2922354"/>
            <a:ext cx="69086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latinLnBrk="0" hangingPunct="0"/>
            <a:r>
              <a:rPr lang="en-US" altLang="ko-KR" b="1" dirty="0">
                <a:solidFill>
                  <a:schemeClr val="accent2"/>
                </a:solidFill>
              </a:rPr>
              <a:t>Information Typically Reviewed by DCs in AFR </a:t>
            </a:r>
            <a:r>
              <a:rPr lang="en-US" altLang="ko-KR" sz="1600" b="1" dirty="0">
                <a:solidFill>
                  <a:schemeClr val="accent2"/>
                </a:solidFill>
              </a:rPr>
              <a:t>(unless the Center Mental Health Consultant typically reviews all non-educational documents).</a:t>
            </a:r>
            <a:endParaRPr lang="ko-KR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DCA59F9-6653-4165-87B7-9F35C1CE95D3}"/>
              </a:ext>
            </a:extLst>
          </p:cNvPr>
          <p:cNvSpPr txBox="1"/>
          <p:nvPr/>
        </p:nvSpPr>
        <p:spPr>
          <a:xfrm>
            <a:off x="521114" y="3566782"/>
            <a:ext cx="7832916" cy="1021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latinLnBrk="0" hangingPunct="0">
              <a:lnSpc>
                <a:spcPct val="114000"/>
              </a:lnSpc>
            </a:pPr>
            <a:r>
              <a:rPr lang="en-US" altLang="ko-KR"/>
              <a:t>IEPs, 504 plans, Vocational Rehabilitation Assessments, Functional Behavior Assessments (FBAs), Behavior Intervention Plans (BIPs), Educational Assessments, and sometimes Medical Plans attached to IEPs.</a:t>
            </a:r>
            <a:endParaRPr lang="ko-KR" altLang="en-US"/>
          </a:p>
        </p:txBody>
      </p: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E2DD3569-3A49-40AF-BA65-51F1490FC21B}"/>
              </a:ext>
            </a:extLst>
          </p:cNvPr>
          <p:cNvCxnSpPr>
            <a:cxnSpLocks/>
          </p:cNvCxnSpPr>
          <p:nvPr/>
        </p:nvCxnSpPr>
        <p:spPr>
          <a:xfrm flipH="1">
            <a:off x="9345405" y="6290387"/>
            <a:ext cx="193153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17">
            <a:extLst>
              <a:ext uri="{FF2B5EF4-FFF2-40B4-BE49-F238E27FC236}">
                <a16:creationId xmlns:a16="http://schemas.microsoft.com/office/drawing/2014/main" id="{91CE8117-5E60-41E9-886F-6FA2A1DB173A}"/>
              </a:ext>
            </a:extLst>
          </p:cNvPr>
          <p:cNvSpPr txBox="1"/>
          <p:nvPr/>
        </p:nvSpPr>
        <p:spPr>
          <a:xfrm>
            <a:off x="1284574" y="4829670"/>
            <a:ext cx="5734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latinLnBrk="0" hangingPunct="0"/>
            <a:r>
              <a:rPr lang="en-US" altLang="ko-KR" b="1">
                <a:solidFill>
                  <a:schemeClr val="accent2"/>
                </a:solidFill>
              </a:rPr>
              <a:t>Convening a Disability Accommodation Committee (DAC)?</a:t>
            </a:r>
            <a:endParaRPr lang="ko-KR" altLang="en-US" b="1">
              <a:solidFill>
                <a:schemeClr val="accent2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F46144A-7C46-4A0A-B26E-F7A4C7C5DCD4}"/>
              </a:ext>
            </a:extLst>
          </p:cNvPr>
          <p:cNvSpPr txBox="1"/>
          <p:nvPr/>
        </p:nvSpPr>
        <p:spPr>
          <a:xfrm>
            <a:off x="521114" y="5328382"/>
            <a:ext cx="7672124" cy="13374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latinLnBrk="0" hangingPunct="0">
              <a:lnSpc>
                <a:spcPct val="114000"/>
              </a:lnSpc>
            </a:pPr>
            <a:r>
              <a:rPr lang="en-US" altLang="ko-KR">
                <a:ea typeface="맑은 고딕"/>
              </a:rPr>
              <a:t>Unless a center qualified health professional is recommending denial of enrollment and accommodations need to be considered as part of a Health Care Needs and/or a Direct Threat Assessment, there is no need to convene a DAC until the applicant has been approved for enrollment!</a:t>
            </a:r>
            <a:endParaRPr lang="ko-KR" altLang="en-US">
              <a:ea typeface="맑은 고딕"/>
            </a:endParaRPr>
          </a:p>
        </p:txBody>
      </p:sp>
      <p:sp>
        <p:nvSpPr>
          <p:cNvPr id="63" name="TextBox 17">
            <a:extLst>
              <a:ext uri="{FF2B5EF4-FFF2-40B4-BE49-F238E27FC236}">
                <a16:creationId xmlns:a16="http://schemas.microsoft.com/office/drawing/2014/main" id="{42BF9191-2F60-44BC-9542-8903E704798B}"/>
              </a:ext>
            </a:extLst>
          </p:cNvPr>
          <p:cNvSpPr txBox="1"/>
          <p:nvPr/>
        </p:nvSpPr>
        <p:spPr>
          <a:xfrm>
            <a:off x="9099211" y="2722562"/>
            <a:ext cx="2430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latinLnBrk="0" hangingPunct="0"/>
            <a:r>
              <a:rPr lang="en-US" altLang="ko-KR" sz="1400">
                <a:solidFill>
                  <a:schemeClr val="bg1"/>
                </a:solidFill>
              </a:rPr>
              <a:t>Significant behavioral concerns</a:t>
            </a:r>
            <a:endParaRPr lang="ko-KR" altLang="en-US" sz="1400">
              <a:solidFill>
                <a:schemeClr val="bg1"/>
              </a:solidFill>
            </a:endParaRPr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E998AD63-F37D-4A4A-A848-FA37B2793485}"/>
              </a:ext>
            </a:extLst>
          </p:cNvPr>
          <p:cNvSpPr/>
          <p:nvPr/>
        </p:nvSpPr>
        <p:spPr>
          <a:xfrm>
            <a:off x="8376064" y="2305940"/>
            <a:ext cx="3815936" cy="131058"/>
          </a:xfrm>
          <a:prstGeom prst="rect">
            <a:avLst/>
          </a:prstGeom>
          <a:solidFill>
            <a:srgbClr val="6875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TextBox 17">
            <a:extLst>
              <a:ext uri="{FF2B5EF4-FFF2-40B4-BE49-F238E27FC236}">
                <a16:creationId xmlns:a16="http://schemas.microsoft.com/office/drawing/2014/main" id="{F53D3DDE-6FEB-47A4-B5B2-634084958E01}"/>
              </a:ext>
            </a:extLst>
          </p:cNvPr>
          <p:cNvSpPr txBox="1"/>
          <p:nvPr/>
        </p:nvSpPr>
        <p:spPr>
          <a:xfrm>
            <a:off x="8448422" y="1441480"/>
            <a:ext cx="3725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latinLnBrk="0" hangingPunct="0"/>
            <a:r>
              <a:rPr lang="en-US" altLang="ko-KR" b="1">
                <a:solidFill>
                  <a:schemeClr val="bg1"/>
                </a:solidFill>
              </a:rPr>
              <a:t>Examples of Information </a:t>
            </a:r>
          </a:p>
          <a:p>
            <a:pPr algn="ctr" eaLnBrk="0" latinLnBrk="0" hangingPunct="0"/>
            <a:r>
              <a:rPr lang="en-US" altLang="ko-KR" b="1">
                <a:solidFill>
                  <a:schemeClr val="bg1"/>
                </a:solidFill>
              </a:rPr>
              <a:t>that </a:t>
            </a:r>
            <a:r>
              <a:rPr lang="en-US" altLang="ko-KR" b="1" u="sng">
                <a:solidFill>
                  <a:schemeClr val="bg1"/>
                </a:solidFill>
              </a:rPr>
              <a:t>Must Be Shared</a:t>
            </a:r>
            <a:r>
              <a:rPr lang="en-US" altLang="ko-KR" b="1">
                <a:solidFill>
                  <a:schemeClr val="bg1"/>
                </a:solidFill>
              </a:rPr>
              <a:t> with the </a:t>
            </a:r>
          </a:p>
          <a:p>
            <a:pPr algn="ctr" eaLnBrk="0" latinLnBrk="0" hangingPunct="0"/>
            <a:r>
              <a:rPr lang="en-US" altLang="ko-KR" b="1">
                <a:solidFill>
                  <a:schemeClr val="bg1"/>
                </a:solidFill>
              </a:rPr>
              <a:t>Health and Wellness Director (HWD)</a:t>
            </a:r>
            <a:endParaRPr lang="ko-KR" altLang="en-US" b="1">
              <a:solidFill>
                <a:schemeClr val="bg1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0F97522-A584-45CC-8213-CA14EF5D2293}"/>
              </a:ext>
            </a:extLst>
          </p:cNvPr>
          <p:cNvSpPr txBox="1"/>
          <p:nvPr/>
        </p:nvSpPr>
        <p:spPr>
          <a:xfrm>
            <a:off x="466227" y="361109"/>
            <a:ext cx="108861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altLang="ko-KR" sz="4800">
                <a:solidFill>
                  <a:srgbClr val="425269"/>
                </a:solidFill>
                <a:latin typeface="Montserrat Medium" panose="00000600000000000000" pitchFamily="2" charset="0"/>
                <a:ea typeface="+mj-ea"/>
              </a:rPr>
              <a:t>Non-health Disability Coordinator </a:t>
            </a:r>
            <a:endParaRPr lang="en-US" altLang="ko-KR" sz="3200">
              <a:solidFill>
                <a:srgbClr val="425269"/>
              </a:solidFill>
              <a:latin typeface="Montserrat Medium" panose="00000600000000000000" pitchFamily="2" charset="0"/>
              <a:ea typeface="+mj-ea"/>
            </a:endParaRPr>
          </a:p>
          <a:p>
            <a:pPr eaLnBrk="0" latinLnBrk="0" hangingPunct="0"/>
            <a:r>
              <a:rPr lang="en-US" altLang="ko-KR">
                <a:solidFill>
                  <a:srgbClr val="425269"/>
                </a:solidFill>
                <a:latin typeface="Montserrat Medium" panose="00000600000000000000" pitchFamily="2" charset="0"/>
                <a:ea typeface="+mj-ea"/>
              </a:rPr>
              <a:t>Role in Applicant File Review (AFR)</a:t>
            </a:r>
            <a:endParaRPr lang="ko-KR" altLang="en-US">
              <a:solidFill>
                <a:srgbClr val="425269"/>
              </a:solidFill>
              <a:latin typeface="Montserrat Medium" panose="00000600000000000000" pitchFamily="2" charset="0"/>
              <a:ea typeface="+mj-ea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70B30DEF-7A52-4FAA-9B50-621011D49E12}"/>
              </a:ext>
            </a:extLst>
          </p:cNvPr>
          <p:cNvGrpSpPr/>
          <p:nvPr/>
        </p:nvGrpSpPr>
        <p:grpSpPr>
          <a:xfrm>
            <a:off x="578821" y="1539072"/>
            <a:ext cx="580634" cy="580634"/>
            <a:chOff x="633480" y="1646649"/>
            <a:chExt cx="580634" cy="580634"/>
          </a:xfrm>
        </p:grpSpPr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B03FAE50-9116-4987-8791-E99ADE1C9C67}"/>
                </a:ext>
              </a:extLst>
            </p:cNvPr>
            <p:cNvSpPr/>
            <p:nvPr/>
          </p:nvSpPr>
          <p:spPr>
            <a:xfrm>
              <a:off x="633480" y="1646649"/>
              <a:ext cx="580634" cy="5806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grpSp>
          <p:nvGrpSpPr>
            <p:cNvPr id="88" name="그룹 87">
              <a:extLst>
                <a:ext uri="{FF2B5EF4-FFF2-40B4-BE49-F238E27FC236}">
                  <a16:creationId xmlns:a16="http://schemas.microsoft.com/office/drawing/2014/main" id="{FEDFF86E-84E0-4FB6-B401-8E040B325484}"/>
                </a:ext>
              </a:extLst>
            </p:cNvPr>
            <p:cNvGrpSpPr/>
            <p:nvPr/>
          </p:nvGrpSpPr>
          <p:grpSpPr>
            <a:xfrm>
              <a:off x="754275" y="1781349"/>
              <a:ext cx="339044" cy="386391"/>
              <a:chOff x="6753225" y="3849688"/>
              <a:chExt cx="636588" cy="725487"/>
            </a:xfrm>
            <a:solidFill>
              <a:srgbClr val="425269"/>
            </a:solidFill>
          </p:grpSpPr>
          <p:grpSp>
            <p:nvGrpSpPr>
              <p:cNvPr id="89" name="그룹 88">
                <a:extLst>
                  <a:ext uri="{FF2B5EF4-FFF2-40B4-BE49-F238E27FC236}">
                    <a16:creationId xmlns:a16="http://schemas.microsoft.com/office/drawing/2014/main" id="{BD98760A-BC07-46D6-B256-AF7E9E4AB58A}"/>
                  </a:ext>
                </a:extLst>
              </p:cNvPr>
              <p:cNvGrpSpPr/>
              <p:nvPr/>
            </p:nvGrpSpPr>
            <p:grpSpPr>
              <a:xfrm>
                <a:off x="6753225" y="3849688"/>
                <a:ext cx="636588" cy="725487"/>
                <a:chOff x="6753225" y="3849688"/>
                <a:chExt cx="636588" cy="725487"/>
              </a:xfrm>
              <a:grpFill/>
            </p:grpSpPr>
            <p:sp>
              <p:nvSpPr>
                <p:cNvPr id="129" name="Freeform 28">
                  <a:extLst>
                    <a:ext uri="{FF2B5EF4-FFF2-40B4-BE49-F238E27FC236}">
                      <a16:creationId xmlns:a16="http://schemas.microsoft.com/office/drawing/2014/main" id="{F06F61B5-68B6-4EF8-AA16-D292F01EC87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753225" y="3849688"/>
                  <a:ext cx="636588" cy="725487"/>
                </a:xfrm>
                <a:custGeom>
                  <a:avLst/>
                  <a:gdLst>
                    <a:gd name="T0" fmla="*/ 107 w 193"/>
                    <a:gd name="T1" fmla="*/ 0 h 220"/>
                    <a:gd name="T2" fmla="*/ 0 w 193"/>
                    <a:gd name="T3" fmla="*/ 3 h 220"/>
                    <a:gd name="T4" fmla="*/ 3 w 193"/>
                    <a:gd name="T5" fmla="*/ 160 h 220"/>
                    <a:gd name="T6" fmla="*/ 113 w 193"/>
                    <a:gd name="T7" fmla="*/ 186 h 220"/>
                    <a:gd name="T8" fmla="*/ 165 w 193"/>
                    <a:gd name="T9" fmla="*/ 217 h 220"/>
                    <a:gd name="T10" fmla="*/ 182 w 193"/>
                    <a:gd name="T11" fmla="*/ 217 h 220"/>
                    <a:gd name="T12" fmla="*/ 149 w 193"/>
                    <a:gd name="T13" fmla="*/ 166 h 220"/>
                    <a:gd name="T14" fmla="*/ 190 w 193"/>
                    <a:gd name="T15" fmla="*/ 160 h 220"/>
                    <a:gd name="T16" fmla="*/ 193 w 193"/>
                    <a:gd name="T17" fmla="*/ 3 h 220"/>
                    <a:gd name="T18" fmla="*/ 6 w 193"/>
                    <a:gd name="T19" fmla="*/ 154 h 220"/>
                    <a:gd name="T20" fmla="*/ 104 w 193"/>
                    <a:gd name="T21" fmla="*/ 6 h 220"/>
                    <a:gd name="T22" fmla="*/ 104 w 193"/>
                    <a:gd name="T23" fmla="*/ 103 h 220"/>
                    <a:gd name="T24" fmla="*/ 100 w 193"/>
                    <a:gd name="T25" fmla="*/ 104 h 220"/>
                    <a:gd name="T26" fmla="*/ 97 w 193"/>
                    <a:gd name="T27" fmla="*/ 105 h 220"/>
                    <a:gd name="T28" fmla="*/ 93 w 193"/>
                    <a:gd name="T29" fmla="*/ 107 h 220"/>
                    <a:gd name="T30" fmla="*/ 90 w 193"/>
                    <a:gd name="T31" fmla="*/ 108 h 220"/>
                    <a:gd name="T32" fmla="*/ 87 w 193"/>
                    <a:gd name="T33" fmla="*/ 111 h 220"/>
                    <a:gd name="T34" fmla="*/ 84 w 193"/>
                    <a:gd name="T35" fmla="*/ 113 h 220"/>
                    <a:gd name="T36" fmla="*/ 82 w 193"/>
                    <a:gd name="T37" fmla="*/ 116 h 220"/>
                    <a:gd name="T38" fmla="*/ 80 w 193"/>
                    <a:gd name="T39" fmla="*/ 118 h 220"/>
                    <a:gd name="T40" fmla="*/ 77 w 193"/>
                    <a:gd name="T41" fmla="*/ 121 h 220"/>
                    <a:gd name="T42" fmla="*/ 76 w 193"/>
                    <a:gd name="T43" fmla="*/ 124 h 220"/>
                    <a:gd name="T44" fmla="*/ 74 w 193"/>
                    <a:gd name="T45" fmla="*/ 128 h 220"/>
                    <a:gd name="T46" fmla="*/ 73 w 193"/>
                    <a:gd name="T47" fmla="*/ 131 h 220"/>
                    <a:gd name="T48" fmla="*/ 72 w 193"/>
                    <a:gd name="T49" fmla="*/ 135 h 220"/>
                    <a:gd name="T50" fmla="*/ 71 w 193"/>
                    <a:gd name="T51" fmla="*/ 139 h 220"/>
                    <a:gd name="T52" fmla="*/ 71 w 193"/>
                    <a:gd name="T53" fmla="*/ 144 h 220"/>
                    <a:gd name="T54" fmla="*/ 71 w 193"/>
                    <a:gd name="T55" fmla="*/ 150 h 220"/>
                    <a:gd name="T56" fmla="*/ 72 w 193"/>
                    <a:gd name="T57" fmla="*/ 154 h 220"/>
                    <a:gd name="T58" fmla="*/ 79 w 193"/>
                    <a:gd name="T59" fmla="*/ 156 h 220"/>
                    <a:gd name="T60" fmla="*/ 77 w 193"/>
                    <a:gd name="T61" fmla="*/ 141 h 220"/>
                    <a:gd name="T62" fmla="*/ 105 w 193"/>
                    <a:gd name="T63" fmla="*/ 109 h 220"/>
                    <a:gd name="T64" fmla="*/ 108 w 193"/>
                    <a:gd name="T65" fmla="*/ 108 h 220"/>
                    <a:gd name="T66" fmla="*/ 113 w 193"/>
                    <a:gd name="T67" fmla="*/ 108 h 220"/>
                    <a:gd name="T68" fmla="*/ 149 w 193"/>
                    <a:gd name="T69" fmla="*/ 147 h 220"/>
                    <a:gd name="T70" fmla="*/ 143 w 193"/>
                    <a:gd name="T71" fmla="*/ 165 h 220"/>
                    <a:gd name="T72" fmla="*/ 130 w 193"/>
                    <a:gd name="T73" fmla="*/ 176 h 220"/>
                    <a:gd name="T74" fmla="*/ 113 w 193"/>
                    <a:gd name="T75" fmla="*/ 180 h 220"/>
                    <a:gd name="T76" fmla="*/ 178 w 193"/>
                    <a:gd name="T77" fmla="*/ 212 h 220"/>
                    <a:gd name="T78" fmla="*/ 136 w 193"/>
                    <a:gd name="T79" fmla="*/ 180 h 220"/>
                    <a:gd name="T80" fmla="*/ 141 w 193"/>
                    <a:gd name="T81" fmla="*/ 176 h 220"/>
                    <a:gd name="T82" fmla="*/ 145 w 193"/>
                    <a:gd name="T83" fmla="*/ 172 h 220"/>
                    <a:gd name="T84" fmla="*/ 178 w 193"/>
                    <a:gd name="T85" fmla="*/ 203 h 220"/>
                    <a:gd name="T86" fmla="*/ 187 w 193"/>
                    <a:gd name="T87" fmla="*/ 154 h 220"/>
                    <a:gd name="T88" fmla="*/ 154 w 193"/>
                    <a:gd name="T89" fmla="*/ 153 h 220"/>
                    <a:gd name="T90" fmla="*/ 155 w 193"/>
                    <a:gd name="T91" fmla="*/ 149 h 220"/>
                    <a:gd name="T92" fmla="*/ 113 w 193"/>
                    <a:gd name="T93" fmla="*/ 102 h 220"/>
                    <a:gd name="T94" fmla="*/ 110 w 193"/>
                    <a:gd name="T95" fmla="*/ 6 h 220"/>
                    <a:gd name="T96" fmla="*/ 187 w 193"/>
                    <a:gd name="T97" fmla="*/ 154 h 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93" h="220">
                      <a:moveTo>
                        <a:pt x="190" y="0"/>
                      </a:moveTo>
                      <a:cubicBezTo>
                        <a:pt x="107" y="0"/>
                        <a:pt x="107" y="0"/>
                        <a:pt x="107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2"/>
                        <a:pt x="0" y="3"/>
                      </a:cubicBezTo>
                      <a:cubicBezTo>
                        <a:pt x="0" y="157"/>
                        <a:pt x="0" y="157"/>
                        <a:pt x="0" y="157"/>
                      </a:cubicBezTo>
                      <a:cubicBezTo>
                        <a:pt x="0" y="159"/>
                        <a:pt x="1" y="160"/>
                        <a:pt x="3" y="160"/>
                      </a:cubicBezTo>
                      <a:cubicBezTo>
                        <a:pt x="74" y="160"/>
                        <a:pt x="74" y="160"/>
                        <a:pt x="74" y="160"/>
                      </a:cubicBezTo>
                      <a:cubicBezTo>
                        <a:pt x="81" y="176"/>
                        <a:pt x="96" y="186"/>
                        <a:pt x="113" y="186"/>
                      </a:cubicBezTo>
                      <a:cubicBezTo>
                        <a:pt x="119" y="186"/>
                        <a:pt x="125" y="185"/>
                        <a:pt x="131" y="183"/>
                      </a:cubicBezTo>
                      <a:cubicBezTo>
                        <a:pt x="165" y="217"/>
                        <a:pt x="165" y="217"/>
                        <a:pt x="165" y="217"/>
                      </a:cubicBezTo>
                      <a:cubicBezTo>
                        <a:pt x="167" y="219"/>
                        <a:pt x="170" y="220"/>
                        <a:pt x="173" y="220"/>
                      </a:cubicBezTo>
                      <a:cubicBezTo>
                        <a:pt x="177" y="220"/>
                        <a:pt x="180" y="219"/>
                        <a:pt x="182" y="217"/>
                      </a:cubicBezTo>
                      <a:cubicBezTo>
                        <a:pt x="187" y="212"/>
                        <a:pt x="187" y="204"/>
                        <a:pt x="182" y="199"/>
                      </a:cubicBezTo>
                      <a:cubicBezTo>
                        <a:pt x="149" y="166"/>
                        <a:pt x="149" y="166"/>
                        <a:pt x="149" y="166"/>
                      </a:cubicBezTo>
                      <a:cubicBezTo>
                        <a:pt x="150" y="164"/>
                        <a:pt x="151" y="162"/>
                        <a:pt x="152" y="160"/>
                      </a:cubicBezTo>
                      <a:cubicBezTo>
                        <a:pt x="190" y="160"/>
                        <a:pt x="190" y="160"/>
                        <a:pt x="190" y="160"/>
                      </a:cubicBezTo>
                      <a:cubicBezTo>
                        <a:pt x="192" y="160"/>
                        <a:pt x="193" y="159"/>
                        <a:pt x="193" y="157"/>
                      </a:cubicBezTo>
                      <a:cubicBezTo>
                        <a:pt x="193" y="3"/>
                        <a:pt x="193" y="3"/>
                        <a:pt x="193" y="3"/>
                      </a:cubicBezTo>
                      <a:cubicBezTo>
                        <a:pt x="193" y="2"/>
                        <a:pt x="192" y="0"/>
                        <a:pt x="190" y="0"/>
                      </a:cubicBezTo>
                      <a:close/>
                      <a:moveTo>
                        <a:pt x="6" y="154"/>
                      </a:move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104" y="6"/>
                        <a:pt x="104" y="6"/>
                        <a:pt x="104" y="6"/>
                      </a:cubicBezTo>
                      <a:cubicBezTo>
                        <a:pt x="104" y="103"/>
                        <a:pt x="104" y="103"/>
                        <a:pt x="104" y="103"/>
                      </a:cubicBezTo>
                      <a:cubicBezTo>
                        <a:pt x="104" y="103"/>
                        <a:pt x="104" y="103"/>
                        <a:pt x="104" y="103"/>
                      </a:cubicBezTo>
                      <a:cubicBezTo>
                        <a:pt x="103" y="103"/>
                        <a:pt x="103" y="103"/>
                        <a:pt x="102" y="103"/>
                      </a:cubicBezTo>
                      <a:cubicBezTo>
                        <a:pt x="102" y="103"/>
                        <a:pt x="101" y="103"/>
                        <a:pt x="100" y="104"/>
                      </a:cubicBezTo>
                      <a:cubicBezTo>
                        <a:pt x="100" y="104"/>
                        <a:pt x="99" y="104"/>
                        <a:pt x="99" y="104"/>
                      </a:cubicBezTo>
                      <a:cubicBezTo>
                        <a:pt x="98" y="104"/>
                        <a:pt x="97" y="105"/>
                        <a:pt x="97" y="105"/>
                      </a:cubicBezTo>
                      <a:cubicBezTo>
                        <a:pt x="96" y="105"/>
                        <a:pt x="96" y="105"/>
                        <a:pt x="95" y="106"/>
                      </a:cubicBezTo>
                      <a:cubicBezTo>
                        <a:pt x="95" y="106"/>
                        <a:pt x="94" y="106"/>
                        <a:pt x="93" y="107"/>
                      </a:cubicBezTo>
                      <a:cubicBezTo>
                        <a:pt x="93" y="107"/>
                        <a:pt x="92" y="107"/>
                        <a:pt x="92" y="107"/>
                      </a:cubicBezTo>
                      <a:cubicBezTo>
                        <a:pt x="91" y="108"/>
                        <a:pt x="91" y="108"/>
                        <a:pt x="90" y="108"/>
                      </a:cubicBezTo>
                      <a:cubicBezTo>
                        <a:pt x="90" y="109"/>
                        <a:pt x="89" y="109"/>
                        <a:pt x="89" y="109"/>
                      </a:cubicBezTo>
                      <a:cubicBezTo>
                        <a:pt x="88" y="110"/>
                        <a:pt x="88" y="110"/>
                        <a:pt x="87" y="111"/>
                      </a:cubicBezTo>
                      <a:cubicBezTo>
                        <a:pt x="87" y="111"/>
                        <a:pt x="86" y="111"/>
                        <a:pt x="86" y="112"/>
                      </a:cubicBezTo>
                      <a:cubicBezTo>
                        <a:pt x="85" y="112"/>
                        <a:pt x="85" y="113"/>
                        <a:pt x="84" y="113"/>
                      </a:cubicBezTo>
                      <a:cubicBezTo>
                        <a:pt x="84" y="113"/>
                        <a:pt x="84" y="114"/>
                        <a:pt x="83" y="114"/>
                      </a:cubicBezTo>
                      <a:cubicBezTo>
                        <a:pt x="83" y="115"/>
                        <a:pt x="82" y="115"/>
                        <a:pt x="82" y="116"/>
                      </a:cubicBezTo>
                      <a:cubicBezTo>
                        <a:pt x="82" y="116"/>
                        <a:pt x="81" y="116"/>
                        <a:pt x="81" y="117"/>
                      </a:cubicBezTo>
                      <a:cubicBezTo>
                        <a:pt x="80" y="117"/>
                        <a:pt x="80" y="118"/>
                        <a:pt x="80" y="118"/>
                      </a:cubicBezTo>
                      <a:cubicBezTo>
                        <a:pt x="79" y="119"/>
                        <a:pt x="79" y="119"/>
                        <a:pt x="79" y="120"/>
                      </a:cubicBezTo>
                      <a:cubicBezTo>
                        <a:pt x="78" y="120"/>
                        <a:pt x="78" y="121"/>
                        <a:pt x="77" y="121"/>
                      </a:cubicBezTo>
                      <a:cubicBezTo>
                        <a:pt x="77" y="122"/>
                        <a:pt x="77" y="122"/>
                        <a:pt x="77" y="123"/>
                      </a:cubicBezTo>
                      <a:cubicBezTo>
                        <a:pt x="76" y="123"/>
                        <a:pt x="76" y="124"/>
                        <a:pt x="76" y="124"/>
                      </a:cubicBezTo>
                      <a:cubicBezTo>
                        <a:pt x="75" y="125"/>
                        <a:pt x="75" y="125"/>
                        <a:pt x="75" y="126"/>
                      </a:cubicBezTo>
                      <a:cubicBezTo>
                        <a:pt x="75" y="127"/>
                        <a:pt x="74" y="127"/>
                        <a:pt x="74" y="128"/>
                      </a:cubicBezTo>
                      <a:cubicBezTo>
                        <a:pt x="74" y="128"/>
                        <a:pt x="74" y="129"/>
                        <a:pt x="73" y="129"/>
                      </a:cubicBezTo>
                      <a:cubicBezTo>
                        <a:pt x="73" y="130"/>
                        <a:pt x="73" y="131"/>
                        <a:pt x="73" y="131"/>
                      </a:cubicBezTo>
                      <a:cubicBezTo>
                        <a:pt x="73" y="132"/>
                        <a:pt x="72" y="132"/>
                        <a:pt x="72" y="133"/>
                      </a:cubicBezTo>
                      <a:cubicBezTo>
                        <a:pt x="72" y="134"/>
                        <a:pt x="72" y="134"/>
                        <a:pt x="72" y="135"/>
                      </a:cubicBezTo>
                      <a:cubicBezTo>
                        <a:pt x="72" y="135"/>
                        <a:pt x="72" y="136"/>
                        <a:pt x="71" y="136"/>
                      </a:cubicBezTo>
                      <a:cubicBezTo>
                        <a:pt x="71" y="137"/>
                        <a:pt x="71" y="138"/>
                        <a:pt x="71" y="139"/>
                      </a:cubicBezTo>
                      <a:cubicBezTo>
                        <a:pt x="71" y="139"/>
                        <a:pt x="71" y="140"/>
                        <a:pt x="71" y="140"/>
                      </a:cubicBezTo>
                      <a:cubicBezTo>
                        <a:pt x="71" y="141"/>
                        <a:pt x="71" y="143"/>
                        <a:pt x="71" y="144"/>
                      </a:cubicBezTo>
                      <a:cubicBezTo>
                        <a:pt x="71" y="146"/>
                        <a:pt x="71" y="147"/>
                        <a:pt x="71" y="149"/>
                      </a:cubicBezTo>
                      <a:cubicBezTo>
                        <a:pt x="71" y="149"/>
                        <a:pt x="71" y="149"/>
                        <a:pt x="71" y="150"/>
                      </a:cubicBezTo>
                      <a:cubicBezTo>
                        <a:pt x="71" y="151"/>
                        <a:pt x="72" y="152"/>
                        <a:pt x="72" y="153"/>
                      </a:cubicBezTo>
                      <a:cubicBezTo>
                        <a:pt x="72" y="154"/>
                        <a:pt x="72" y="154"/>
                        <a:pt x="72" y="154"/>
                      </a:cubicBezTo>
                      <a:lnTo>
                        <a:pt x="6" y="154"/>
                      </a:lnTo>
                      <a:close/>
                      <a:moveTo>
                        <a:pt x="79" y="156"/>
                      </a:moveTo>
                      <a:cubicBezTo>
                        <a:pt x="77" y="152"/>
                        <a:pt x="77" y="148"/>
                        <a:pt x="77" y="144"/>
                      </a:cubicBezTo>
                      <a:cubicBezTo>
                        <a:pt x="77" y="143"/>
                        <a:pt x="77" y="142"/>
                        <a:pt x="77" y="141"/>
                      </a:cubicBezTo>
                      <a:cubicBezTo>
                        <a:pt x="78" y="126"/>
                        <a:pt x="89" y="113"/>
                        <a:pt x="103" y="109"/>
                      </a:cubicBezTo>
                      <a:cubicBezTo>
                        <a:pt x="104" y="109"/>
                        <a:pt x="104" y="109"/>
                        <a:pt x="105" y="109"/>
                      </a:cubicBezTo>
                      <a:cubicBezTo>
                        <a:pt x="105" y="109"/>
                        <a:pt x="105" y="109"/>
                        <a:pt x="105" y="109"/>
                      </a:cubicBezTo>
                      <a:cubicBezTo>
                        <a:pt x="106" y="108"/>
                        <a:pt x="107" y="108"/>
                        <a:pt x="108" y="108"/>
                      </a:cubicBezTo>
                      <a:cubicBezTo>
                        <a:pt x="108" y="108"/>
                        <a:pt x="108" y="108"/>
                        <a:pt x="108" y="108"/>
                      </a:cubicBezTo>
                      <a:cubicBezTo>
                        <a:pt x="110" y="108"/>
                        <a:pt x="112" y="108"/>
                        <a:pt x="113" y="108"/>
                      </a:cubicBezTo>
                      <a:cubicBezTo>
                        <a:pt x="133" y="108"/>
                        <a:pt x="149" y="124"/>
                        <a:pt x="149" y="144"/>
                      </a:cubicBezTo>
                      <a:cubicBezTo>
                        <a:pt x="149" y="145"/>
                        <a:pt x="149" y="146"/>
                        <a:pt x="149" y="147"/>
                      </a:cubicBezTo>
                      <a:cubicBezTo>
                        <a:pt x="149" y="150"/>
                        <a:pt x="148" y="153"/>
                        <a:pt x="147" y="156"/>
                      </a:cubicBezTo>
                      <a:cubicBezTo>
                        <a:pt x="146" y="159"/>
                        <a:pt x="145" y="162"/>
                        <a:pt x="143" y="165"/>
                      </a:cubicBezTo>
                      <a:cubicBezTo>
                        <a:pt x="142" y="166"/>
                        <a:pt x="141" y="167"/>
                        <a:pt x="140" y="168"/>
                      </a:cubicBezTo>
                      <a:cubicBezTo>
                        <a:pt x="137" y="172"/>
                        <a:pt x="134" y="174"/>
                        <a:pt x="130" y="176"/>
                      </a:cubicBezTo>
                      <a:cubicBezTo>
                        <a:pt x="130" y="176"/>
                        <a:pt x="130" y="176"/>
                        <a:pt x="130" y="176"/>
                      </a:cubicBezTo>
                      <a:cubicBezTo>
                        <a:pt x="125" y="179"/>
                        <a:pt x="119" y="180"/>
                        <a:pt x="113" y="180"/>
                      </a:cubicBezTo>
                      <a:cubicBezTo>
                        <a:pt x="98" y="180"/>
                        <a:pt x="84" y="171"/>
                        <a:pt x="79" y="156"/>
                      </a:cubicBezTo>
                      <a:close/>
                      <a:moveTo>
                        <a:pt x="178" y="212"/>
                      </a:moveTo>
                      <a:cubicBezTo>
                        <a:pt x="175" y="215"/>
                        <a:pt x="171" y="215"/>
                        <a:pt x="169" y="212"/>
                      </a:cubicBezTo>
                      <a:cubicBezTo>
                        <a:pt x="136" y="180"/>
                        <a:pt x="136" y="180"/>
                        <a:pt x="136" y="180"/>
                      </a:cubicBezTo>
                      <a:cubicBezTo>
                        <a:pt x="136" y="179"/>
                        <a:pt x="136" y="179"/>
                        <a:pt x="136" y="179"/>
                      </a:cubicBezTo>
                      <a:cubicBezTo>
                        <a:pt x="138" y="178"/>
                        <a:pt x="140" y="177"/>
                        <a:pt x="141" y="176"/>
                      </a:cubicBezTo>
                      <a:cubicBezTo>
                        <a:pt x="141" y="176"/>
                        <a:pt x="141" y="175"/>
                        <a:pt x="142" y="175"/>
                      </a:cubicBezTo>
                      <a:cubicBezTo>
                        <a:pt x="143" y="174"/>
                        <a:pt x="144" y="173"/>
                        <a:pt x="145" y="172"/>
                      </a:cubicBezTo>
                      <a:cubicBezTo>
                        <a:pt x="145" y="172"/>
                        <a:pt x="145" y="171"/>
                        <a:pt x="145" y="171"/>
                      </a:cubicBezTo>
                      <a:cubicBezTo>
                        <a:pt x="178" y="203"/>
                        <a:pt x="178" y="203"/>
                        <a:pt x="178" y="203"/>
                      </a:cubicBezTo>
                      <a:cubicBezTo>
                        <a:pt x="180" y="206"/>
                        <a:pt x="180" y="210"/>
                        <a:pt x="178" y="212"/>
                      </a:cubicBezTo>
                      <a:close/>
                      <a:moveTo>
                        <a:pt x="187" y="154"/>
                      </a:moveTo>
                      <a:cubicBezTo>
                        <a:pt x="154" y="154"/>
                        <a:pt x="154" y="154"/>
                        <a:pt x="154" y="154"/>
                      </a:cubicBezTo>
                      <a:cubicBezTo>
                        <a:pt x="154" y="154"/>
                        <a:pt x="154" y="154"/>
                        <a:pt x="154" y="153"/>
                      </a:cubicBezTo>
                      <a:cubicBezTo>
                        <a:pt x="155" y="152"/>
                        <a:pt x="155" y="151"/>
                        <a:pt x="155" y="150"/>
                      </a:cubicBezTo>
                      <a:cubicBezTo>
                        <a:pt x="155" y="149"/>
                        <a:pt x="155" y="149"/>
                        <a:pt x="155" y="149"/>
                      </a:cubicBezTo>
                      <a:cubicBezTo>
                        <a:pt x="155" y="147"/>
                        <a:pt x="155" y="146"/>
                        <a:pt x="155" y="144"/>
                      </a:cubicBezTo>
                      <a:cubicBezTo>
                        <a:pt x="155" y="121"/>
                        <a:pt x="136" y="102"/>
                        <a:pt x="113" y="102"/>
                      </a:cubicBezTo>
                      <a:cubicBezTo>
                        <a:pt x="112" y="102"/>
                        <a:pt x="111" y="102"/>
                        <a:pt x="110" y="102"/>
                      </a:cubicBezTo>
                      <a:cubicBezTo>
                        <a:pt x="110" y="6"/>
                        <a:pt x="110" y="6"/>
                        <a:pt x="110" y="6"/>
                      </a:cubicBezTo>
                      <a:cubicBezTo>
                        <a:pt x="187" y="6"/>
                        <a:pt x="187" y="6"/>
                        <a:pt x="187" y="6"/>
                      </a:cubicBezTo>
                      <a:lnTo>
                        <a:pt x="187" y="15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Freeform 29">
                  <a:extLst>
                    <a:ext uri="{FF2B5EF4-FFF2-40B4-BE49-F238E27FC236}">
                      <a16:creationId xmlns:a16="http://schemas.microsoft.com/office/drawing/2014/main" id="{85184B71-5048-4DFB-BAF2-D48AF9DF137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026275" y="4225925"/>
                  <a:ext cx="198438" cy="198437"/>
                </a:xfrm>
                <a:custGeom>
                  <a:avLst/>
                  <a:gdLst>
                    <a:gd name="T0" fmla="*/ 60 w 60"/>
                    <a:gd name="T1" fmla="*/ 30 h 60"/>
                    <a:gd name="T2" fmla="*/ 30 w 60"/>
                    <a:gd name="T3" fmla="*/ 0 h 60"/>
                    <a:gd name="T4" fmla="*/ 0 w 60"/>
                    <a:gd name="T5" fmla="*/ 30 h 60"/>
                    <a:gd name="T6" fmla="*/ 30 w 60"/>
                    <a:gd name="T7" fmla="*/ 60 h 60"/>
                    <a:gd name="T8" fmla="*/ 60 w 60"/>
                    <a:gd name="T9" fmla="*/ 30 h 60"/>
                    <a:gd name="T10" fmla="*/ 6 w 60"/>
                    <a:gd name="T11" fmla="*/ 30 h 60"/>
                    <a:gd name="T12" fmla="*/ 30 w 60"/>
                    <a:gd name="T13" fmla="*/ 6 h 60"/>
                    <a:gd name="T14" fmla="*/ 54 w 60"/>
                    <a:gd name="T15" fmla="*/ 30 h 60"/>
                    <a:gd name="T16" fmla="*/ 30 w 60"/>
                    <a:gd name="T17" fmla="*/ 54 h 60"/>
                    <a:gd name="T18" fmla="*/ 6 w 60"/>
                    <a:gd name="T19" fmla="*/ 3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0" h="60">
                      <a:moveTo>
                        <a:pt x="60" y="30"/>
                      </a:moveTo>
                      <a:cubicBezTo>
                        <a:pt x="60" y="14"/>
                        <a:pt x="47" y="0"/>
                        <a:pt x="30" y="0"/>
                      </a:cubicBezTo>
                      <a:cubicBezTo>
                        <a:pt x="14" y="0"/>
                        <a:pt x="0" y="14"/>
                        <a:pt x="0" y="30"/>
                      </a:cubicBezTo>
                      <a:cubicBezTo>
                        <a:pt x="0" y="46"/>
                        <a:pt x="14" y="60"/>
                        <a:pt x="30" y="60"/>
                      </a:cubicBezTo>
                      <a:cubicBezTo>
                        <a:pt x="47" y="60"/>
                        <a:pt x="60" y="46"/>
                        <a:pt x="60" y="30"/>
                      </a:cubicBezTo>
                      <a:close/>
                      <a:moveTo>
                        <a:pt x="6" y="30"/>
                      </a:moveTo>
                      <a:cubicBezTo>
                        <a:pt x="6" y="17"/>
                        <a:pt x="17" y="6"/>
                        <a:pt x="30" y="6"/>
                      </a:cubicBezTo>
                      <a:cubicBezTo>
                        <a:pt x="43" y="6"/>
                        <a:pt x="54" y="17"/>
                        <a:pt x="54" y="30"/>
                      </a:cubicBezTo>
                      <a:cubicBezTo>
                        <a:pt x="54" y="43"/>
                        <a:pt x="43" y="54"/>
                        <a:pt x="30" y="54"/>
                      </a:cubicBezTo>
                      <a:cubicBezTo>
                        <a:pt x="17" y="54"/>
                        <a:pt x="6" y="43"/>
                        <a:pt x="6" y="3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0" name="Freeform 30">
                <a:extLst>
                  <a:ext uri="{FF2B5EF4-FFF2-40B4-BE49-F238E27FC236}">
                    <a16:creationId xmlns:a16="http://schemas.microsoft.com/office/drawing/2014/main" id="{F2918F14-7E5C-42B4-A756-9537824D3C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88213" y="3883025"/>
                <a:ext cx="65088" cy="65087"/>
              </a:xfrm>
              <a:custGeom>
                <a:avLst/>
                <a:gdLst>
                  <a:gd name="T0" fmla="*/ 10 w 20"/>
                  <a:gd name="T1" fmla="*/ 20 h 20"/>
                  <a:gd name="T2" fmla="*/ 20 w 20"/>
                  <a:gd name="T3" fmla="*/ 10 h 20"/>
                  <a:gd name="T4" fmla="*/ 10 w 20"/>
                  <a:gd name="T5" fmla="*/ 0 h 20"/>
                  <a:gd name="T6" fmla="*/ 0 w 20"/>
                  <a:gd name="T7" fmla="*/ 10 h 20"/>
                  <a:gd name="T8" fmla="*/ 10 w 20"/>
                  <a:gd name="T9" fmla="*/ 20 h 20"/>
                  <a:gd name="T10" fmla="*/ 10 w 20"/>
                  <a:gd name="T11" fmla="*/ 6 h 20"/>
                  <a:gd name="T12" fmla="*/ 14 w 20"/>
                  <a:gd name="T13" fmla="*/ 10 h 20"/>
                  <a:gd name="T14" fmla="*/ 10 w 20"/>
                  <a:gd name="T15" fmla="*/ 14 h 20"/>
                  <a:gd name="T16" fmla="*/ 6 w 20"/>
                  <a:gd name="T17" fmla="*/ 10 h 20"/>
                  <a:gd name="T18" fmla="*/ 10 w 20"/>
                  <a:gd name="T19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20">
                    <a:moveTo>
                      <a:pt x="10" y="20"/>
                    </a:moveTo>
                    <a:cubicBezTo>
                      <a:pt x="16" y="20"/>
                      <a:pt x="20" y="16"/>
                      <a:pt x="20" y="10"/>
                    </a:cubicBezTo>
                    <a:cubicBezTo>
                      <a:pt x="20" y="5"/>
                      <a:pt x="16" y="0"/>
                      <a:pt x="10" y="0"/>
                    </a:cubicBezTo>
                    <a:cubicBezTo>
                      <a:pt x="5" y="0"/>
                      <a:pt x="0" y="5"/>
                      <a:pt x="0" y="10"/>
                    </a:cubicBezTo>
                    <a:cubicBezTo>
                      <a:pt x="0" y="16"/>
                      <a:pt x="5" y="20"/>
                      <a:pt x="10" y="20"/>
                    </a:cubicBezTo>
                    <a:close/>
                    <a:moveTo>
                      <a:pt x="10" y="6"/>
                    </a:moveTo>
                    <a:cubicBezTo>
                      <a:pt x="12" y="6"/>
                      <a:pt x="14" y="8"/>
                      <a:pt x="14" y="10"/>
                    </a:cubicBezTo>
                    <a:cubicBezTo>
                      <a:pt x="14" y="12"/>
                      <a:pt x="12" y="14"/>
                      <a:pt x="10" y="14"/>
                    </a:cubicBezTo>
                    <a:cubicBezTo>
                      <a:pt x="8" y="14"/>
                      <a:pt x="6" y="12"/>
                      <a:pt x="6" y="10"/>
                    </a:cubicBezTo>
                    <a:cubicBezTo>
                      <a:pt x="6" y="8"/>
                      <a:pt x="8" y="6"/>
                      <a:pt x="1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31">
                <a:extLst>
                  <a:ext uri="{FF2B5EF4-FFF2-40B4-BE49-F238E27FC236}">
                    <a16:creationId xmlns:a16="http://schemas.microsoft.com/office/drawing/2014/main" id="{ADE2E0BC-EB6F-400A-96B9-DA24628FDB1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829425" y="3919538"/>
                <a:ext cx="211138" cy="211137"/>
              </a:xfrm>
              <a:custGeom>
                <a:avLst/>
                <a:gdLst>
                  <a:gd name="T0" fmla="*/ 10 w 64"/>
                  <a:gd name="T1" fmla="*/ 55 h 64"/>
                  <a:gd name="T2" fmla="*/ 12 w 64"/>
                  <a:gd name="T3" fmla="*/ 57 h 64"/>
                  <a:gd name="T4" fmla="*/ 14 w 64"/>
                  <a:gd name="T5" fmla="*/ 58 h 64"/>
                  <a:gd name="T6" fmla="*/ 17 w 64"/>
                  <a:gd name="T7" fmla="*/ 60 h 64"/>
                  <a:gd name="T8" fmla="*/ 20 w 64"/>
                  <a:gd name="T9" fmla="*/ 61 h 64"/>
                  <a:gd name="T10" fmla="*/ 23 w 64"/>
                  <a:gd name="T11" fmla="*/ 62 h 64"/>
                  <a:gd name="T12" fmla="*/ 26 w 64"/>
                  <a:gd name="T13" fmla="*/ 63 h 64"/>
                  <a:gd name="T14" fmla="*/ 29 w 64"/>
                  <a:gd name="T15" fmla="*/ 64 h 64"/>
                  <a:gd name="T16" fmla="*/ 35 w 64"/>
                  <a:gd name="T17" fmla="*/ 64 h 64"/>
                  <a:gd name="T18" fmla="*/ 38 w 64"/>
                  <a:gd name="T19" fmla="*/ 63 h 64"/>
                  <a:gd name="T20" fmla="*/ 41 w 64"/>
                  <a:gd name="T21" fmla="*/ 62 h 64"/>
                  <a:gd name="T22" fmla="*/ 44 w 64"/>
                  <a:gd name="T23" fmla="*/ 61 h 64"/>
                  <a:gd name="T24" fmla="*/ 47 w 64"/>
                  <a:gd name="T25" fmla="*/ 60 h 64"/>
                  <a:gd name="T26" fmla="*/ 50 w 64"/>
                  <a:gd name="T27" fmla="*/ 58 h 64"/>
                  <a:gd name="T28" fmla="*/ 52 w 64"/>
                  <a:gd name="T29" fmla="*/ 57 h 64"/>
                  <a:gd name="T30" fmla="*/ 54 w 64"/>
                  <a:gd name="T31" fmla="*/ 55 h 64"/>
                  <a:gd name="T32" fmla="*/ 64 w 64"/>
                  <a:gd name="T33" fmla="*/ 32 h 64"/>
                  <a:gd name="T34" fmla="*/ 32 w 64"/>
                  <a:gd name="T35" fmla="*/ 0 h 64"/>
                  <a:gd name="T36" fmla="*/ 9 w 64"/>
                  <a:gd name="T37" fmla="*/ 55 h 64"/>
                  <a:gd name="T38" fmla="*/ 35 w 64"/>
                  <a:gd name="T39" fmla="*/ 39 h 64"/>
                  <a:gd name="T40" fmla="*/ 29 w 64"/>
                  <a:gd name="T41" fmla="*/ 40 h 64"/>
                  <a:gd name="T42" fmla="*/ 27 w 64"/>
                  <a:gd name="T43" fmla="*/ 39 h 64"/>
                  <a:gd name="T44" fmla="*/ 32 w 64"/>
                  <a:gd name="T45" fmla="*/ 19 h 64"/>
                  <a:gd name="T46" fmla="*/ 37 w 64"/>
                  <a:gd name="T47" fmla="*/ 39 h 64"/>
                  <a:gd name="T48" fmla="*/ 25 w 64"/>
                  <a:gd name="T49" fmla="*/ 44 h 64"/>
                  <a:gd name="T50" fmla="*/ 28 w 64"/>
                  <a:gd name="T51" fmla="*/ 45 h 64"/>
                  <a:gd name="T52" fmla="*/ 36 w 64"/>
                  <a:gd name="T53" fmla="*/ 45 h 64"/>
                  <a:gd name="T54" fmla="*/ 39 w 64"/>
                  <a:gd name="T55" fmla="*/ 44 h 64"/>
                  <a:gd name="T56" fmla="*/ 49 w 64"/>
                  <a:gd name="T57" fmla="*/ 52 h 64"/>
                  <a:gd name="T58" fmla="*/ 45 w 64"/>
                  <a:gd name="T59" fmla="*/ 54 h 64"/>
                  <a:gd name="T60" fmla="*/ 41 w 64"/>
                  <a:gd name="T61" fmla="*/ 56 h 64"/>
                  <a:gd name="T62" fmla="*/ 37 w 64"/>
                  <a:gd name="T63" fmla="*/ 57 h 64"/>
                  <a:gd name="T64" fmla="*/ 32 w 64"/>
                  <a:gd name="T65" fmla="*/ 58 h 64"/>
                  <a:gd name="T66" fmla="*/ 27 w 64"/>
                  <a:gd name="T67" fmla="*/ 57 h 64"/>
                  <a:gd name="T68" fmla="*/ 23 w 64"/>
                  <a:gd name="T69" fmla="*/ 56 h 64"/>
                  <a:gd name="T70" fmla="*/ 19 w 64"/>
                  <a:gd name="T71" fmla="*/ 54 h 64"/>
                  <a:gd name="T72" fmla="*/ 15 w 64"/>
                  <a:gd name="T73" fmla="*/ 52 h 64"/>
                  <a:gd name="T74" fmla="*/ 32 w 64"/>
                  <a:gd name="T75" fmla="*/ 6 h 64"/>
                  <a:gd name="T76" fmla="*/ 58 w 64"/>
                  <a:gd name="T77" fmla="*/ 32 h 64"/>
                  <a:gd name="T78" fmla="*/ 44 w 64"/>
                  <a:gd name="T79" fmla="*/ 40 h 64"/>
                  <a:gd name="T80" fmla="*/ 32 w 64"/>
                  <a:gd name="T81" fmla="*/ 13 h 64"/>
                  <a:gd name="T82" fmla="*/ 20 w 64"/>
                  <a:gd name="T83" fmla="*/ 40 h 64"/>
                  <a:gd name="T84" fmla="*/ 6 w 64"/>
                  <a:gd name="T85" fmla="*/ 3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4" h="64">
                    <a:moveTo>
                      <a:pt x="9" y="55"/>
                    </a:moveTo>
                    <a:cubicBezTo>
                      <a:pt x="10" y="55"/>
                      <a:pt x="10" y="55"/>
                      <a:pt x="10" y="55"/>
                    </a:cubicBezTo>
                    <a:cubicBezTo>
                      <a:pt x="10" y="55"/>
                      <a:pt x="10" y="56"/>
                      <a:pt x="11" y="56"/>
                    </a:cubicBezTo>
                    <a:cubicBezTo>
                      <a:pt x="11" y="56"/>
                      <a:pt x="11" y="56"/>
                      <a:pt x="12" y="57"/>
                    </a:cubicBezTo>
                    <a:cubicBezTo>
                      <a:pt x="12" y="57"/>
                      <a:pt x="13" y="58"/>
                      <a:pt x="13" y="58"/>
                    </a:cubicBezTo>
                    <a:cubicBezTo>
                      <a:pt x="14" y="58"/>
                      <a:pt x="14" y="58"/>
                      <a:pt x="14" y="58"/>
                    </a:cubicBezTo>
                    <a:cubicBezTo>
                      <a:pt x="15" y="59"/>
                      <a:pt x="15" y="59"/>
                      <a:pt x="16" y="60"/>
                    </a:cubicBezTo>
                    <a:cubicBezTo>
                      <a:pt x="16" y="60"/>
                      <a:pt x="17" y="60"/>
                      <a:pt x="17" y="60"/>
                    </a:cubicBezTo>
                    <a:cubicBezTo>
                      <a:pt x="17" y="60"/>
                      <a:pt x="18" y="61"/>
                      <a:pt x="19" y="61"/>
                    </a:cubicBezTo>
                    <a:cubicBezTo>
                      <a:pt x="19" y="61"/>
                      <a:pt x="19" y="61"/>
                      <a:pt x="20" y="61"/>
                    </a:cubicBezTo>
                    <a:cubicBezTo>
                      <a:pt x="20" y="62"/>
                      <a:pt x="21" y="62"/>
                      <a:pt x="22" y="62"/>
                    </a:cubicBezTo>
                    <a:cubicBezTo>
                      <a:pt x="22" y="62"/>
                      <a:pt x="22" y="62"/>
                      <a:pt x="23" y="62"/>
                    </a:cubicBezTo>
                    <a:cubicBezTo>
                      <a:pt x="23" y="63"/>
                      <a:pt x="24" y="63"/>
                      <a:pt x="25" y="63"/>
                    </a:cubicBezTo>
                    <a:cubicBezTo>
                      <a:pt x="25" y="63"/>
                      <a:pt x="25" y="63"/>
                      <a:pt x="26" y="63"/>
                    </a:cubicBezTo>
                    <a:cubicBezTo>
                      <a:pt x="26" y="63"/>
                      <a:pt x="27" y="63"/>
                      <a:pt x="28" y="64"/>
                    </a:cubicBezTo>
                    <a:cubicBezTo>
                      <a:pt x="28" y="64"/>
                      <a:pt x="28" y="64"/>
                      <a:pt x="29" y="64"/>
                    </a:cubicBezTo>
                    <a:cubicBezTo>
                      <a:pt x="30" y="64"/>
                      <a:pt x="31" y="64"/>
                      <a:pt x="32" y="64"/>
                    </a:cubicBezTo>
                    <a:cubicBezTo>
                      <a:pt x="33" y="64"/>
                      <a:pt x="34" y="64"/>
                      <a:pt x="35" y="64"/>
                    </a:cubicBezTo>
                    <a:cubicBezTo>
                      <a:pt x="36" y="64"/>
                      <a:pt x="36" y="64"/>
                      <a:pt x="36" y="64"/>
                    </a:cubicBezTo>
                    <a:cubicBezTo>
                      <a:pt x="37" y="63"/>
                      <a:pt x="38" y="63"/>
                      <a:pt x="38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3"/>
                      <a:pt x="41" y="63"/>
                      <a:pt x="41" y="62"/>
                    </a:cubicBezTo>
                    <a:cubicBezTo>
                      <a:pt x="42" y="62"/>
                      <a:pt x="42" y="62"/>
                      <a:pt x="42" y="62"/>
                    </a:cubicBezTo>
                    <a:cubicBezTo>
                      <a:pt x="43" y="62"/>
                      <a:pt x="44" y="62"/>
                      <a:pt x="44" y="61"/>
                    </a:cubicBezTo>
                    <a:cubicBezTo>
                      <a:pt x="45" y="61"/>
                      <a:pt x="45" y="61"/>
                      <a:pt x="45" y="61"/>
                    </a:cubicBezTo>
                    <a:cubicBezTo>
                      <a:pt x="46" y="61"/>
                      <a:pt x="47" y="60"/>
                      <a:pt x="47" y="60"/>
                    </a:cubicBezTo>
                    <a:cubicBezTo>
                      <a:pt x="47" y="60"/>
                      <a:pt x="48" y="60"/>
                      <a:pt x="48" y="60"/>
                    </a:cubicBezTo>
                    <a:cubicBezTo>
                      <a:pt x="49" y="59"/>
                      <a:pt x="49" y="59"/>
                      <a:pt x="50" y="58"/>
                    </a:cubicBezTo>
                    <a:cubicBezTo>
                      <a:pt x="50" y="58"/>
                      <a:pt x="50" y="58"/>
                      <a:pt x="51" y="58"/>
                    </a:cubicBezTo>
                    <a:cubicBezTo>
                      <a:pt x="51" y="58"/>
                      <a:pt x="52" y="57"/>
                      <a:pt x="52" y="57"/>
                    </a:cubicBezTo>
                    <a:cubicBezTo>
                      <a:pt x="53" y="56"/>
                      <a:pt x="53" y="56"/>
                      <a:pt x="53" y="56"/>
                    </a:cubicBezTo>
                    <a:cubicBezTo>
                      <a:pt x="54" y="56"/>
                      <a:pt x="54" y="55"/>
                      <a:pt x="54" y="55"/>
                    </a:cubicBezTo>
                    <a:cubicBezTo>
                      <a:pt x="54" y="55"/>
                      <a:pt x="54" y="55"/>
                      <a:pt x="55" y="55"/>
                    </a:cubicBezTo>
                    <a:cubicBezTo>
                      <a:pt x="61" y="49"/>
                      <a:pt x="64" y="41"/>
                      <a:pt x="64" y="32"/>
                    </a:cubicBezTo>
                    <a:cubicBezTo>
                      <a:pt x="64" y="23"/>
                      <a:pt x="61" y="15"/>
                      <a:pt x="55" y="9"/>
                    </a:cubicBezTo>
                    <a:cubicBezTo>
                      <a:pt x="49" y="3"/>
                      <a:pt x="41" y="0"/>
                      <a:pt x="32" y="0"/>
                    </a:cubicBezTo>
                    <a:cubicBezTo>
                      <a:pt x="14" y="0"/>
                      <a:pt x="0" y="14"/>
                      <a:pt x="0" y="32"/>
                    </a:cubicBezTo>
                    <a:cubicBezTo>
                      <a:pt x="0" y="41"/>
                      <a:pt x="3" y="49"/>
                      <a:pt x="9" y="55"/>
                    </a:cubicBezTo>
                    <a:close/>
                    <a:moveTo>
                      <a:pt x="37" y="39"/>
                    </a:moveTo>
                    <a:cubicBezTo>
                      <a:pt x="36" y="39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40"/>
                    </a:cubicBezTo>
                    <a:cubicBezTo>
                      <a:pt x="33" y="40"/>
                      <a:pt x="31" y="40"/>
                      <a:pt x="29" y="40"/>
                    </a:cubicBezTo>
                    <a:cubicBezTo>
                      <a:pt x="29" y="39"/>
                      <a:pt x="29" y="39"/>
                      <a:pt x="29" y="39"/>
                    </a:cubicBezTo>
                    <a:cubicBezTo>
                      <a:pt x="28" y="39"/>
                      <a:pt x="28" y="39"/>
                      <a:pt x="27" y="39"/>
                    </a:cubicBezTo>
                    <a:cubicBezTo>
                      <a:pt x="24" y="37"/>
                      <a:pt x="22" y="34"/>
                      <a:pt x="22" y="30"/>
                    </a:cubicBezTo>
                    <a:cubicBezTo>
                      <a:pt x="22" y="24"/>
                      <a:pt x="26" y="19"/>
                      <a:pt x="32" y="19"/>
                    </a:cubicBezTo>
                    <a:cubicBezTo>
                      <a:pt x="38" y="19"/>
                      <a:pt x="42" y="24"/>
                      <a:pt x="42" y="30"/>
                    </a:cubicBezTo>
                    <a:cubicBezTo>
                      <a:pt x="42" y="34"/>
                      <a:pt x="40" y="37"/>
                      <a:pt x="37" y="39"/>
                    </a:cubicBezTo>
                    <a:close/>
                    <a:moveTo>
                      <a:pt x="25" y="44"/>
                    </a:moveTo>
                    <a:cubicBezTo>
                      <a:pt x="25" y="44"/>
                      <a:pt x="25" y="44"/>
                      <a:pt x="25" y="44"/>
                    </a:cubicBezTo>
                    <a:cubicBezTo>
                      <a:pt x="26" y="45"/>
                      <a:pt x="27" y="45"/>
                      <a:pt x="28" y="45"/>
                    </a:cubicBezTo>
                    <a:cubicBezTo>
                      <a:pt x="28" y="45"/>
                      <a:pt x="28" y="45"/>
                      <a:pt x="28" y="45"/>
                    </a:cubicBezTo>
                    <a:cubicBezTo>
                      <a:pt x="30" y="46"/>
                      <a:pt x="31" y="46"/>
                      <a:pt x="32" y="46"/>
                    </a:cubicBezTo>
                    <a:cubicBezTo>
                      <a:pt x="33" y="46"/>
                      <a:pt x="34" y="46"/>
                      <a:pt x="36" y="45"/>
                    </a:cubicBezTo>
                    <a:cubicBezTo>
                      <a:pt x="36" y="45"/>
                      <a:pt x="36" y="45"/>
                      <a:pt x="36" y="45"/>
                    </a:cubicBezTo>
                    <a:cubicBezTo>
                      <a:pt x="37" y="45"/>
                      <a:pt x="38" y="45"/>
                      <a:pt x="39" y="44"/>
                    </a:cubicBezTo>
                    <a:cubicBezTo>
                      <a:pt x="39" y="44"/>
                      <a:pt x="39" y="44"/>
                      <a:pt x="39" y="44"/>
                    </a:cubicBezTo>
                    <a:cubicBezTo>
                      <a:pt x="43" y="46"/>
                      <a:pt x="46" y="49"/>
                      <a:pt x="49" y="52"/>
                    </a:cubicBezTo>
                    <a:cubicBezTo>
                      <a:pt x="48" y="52"/>
                      <a:pt x="48" y="52"/>
                      <a:pt x="48" y="52"/>
                    </a:cubicBezTo>
                    <a:cubicBezTo>
                      <a:pt x="47" y="53"/>
                      <a:pt x="46" y="54"/>
                      <a:pt x="45" y="54"/>
                    </a:cubicBezTo>
                    <a:cubicBezTo>
                      <a:pt x="45" y="54"/>
                      <a:pt x="45" y="55"/>
                      <a:pt x="45" y="55"/>
                    </a:cubicBezTo>
                    <a:cubicBezTo>
                      <a:pt x="44" y="55"/>
                      <a:pt x="42" y="56"/>
                      <a:pt x="41" y="56"/>
                    </a:cubicBezTo>
                    <a:cubicBezTo>
                      <a:pt x="41" y="56"/>
                      <a:pt x="41" y="56"/>
                      <a:pt x="40" y="56"/>
                    </a:cubicBezTo>
                    <a:cubicBezTo>
                      <a:pt x="39" y="57"/>
                      <a:pt x="38" y="57"/>
                      <a:pt x="37" y="57"/>
                    </a:cubicBezTo>
                    <a:cubicBezTo>
                      <a:pt x="37" y="57"/>
                      <a:pt x="36" y="58"/>
                      <a:pt x="36" y="58"/>
                    </a:cubicBezTo>
                    <a:cubicBezTo>
                      <a:pt x="35" y="58"/>
                      <a:pt x="33" y="58"/>
                      <a:pt x="32" y="58"/>
                    </a:cubicBezTo>
                    <a:cubicBezTo>
                      <a:pt x="31" y="58"/>
                      <a:pt x="29" y="58"/>
                      <a:pt x="28" y="58"/>
                    </a:cubicBezTo>
                    <a:cubicBezTo>
                      <a:pt x="28" y="58"/>
                      <a:pt x="27" y="57"/>
                      <a:pt x="27" y="57"/>
                    </a:cubicBezTo>
                    <a:cubicBezTo>
                      <a:pt x="26" y="57"/>
                      <a:pt x="25" y="57"/>
                      <a:pt x="24" y="56"/>
                    </a:cubicBezTo>
                    <a:cubicBezTo>
                      <a:pt x="23" y="56"/>
                      <a:pt x="23" y="56"/>
                      <a:pt x="23" y="56"/>
                    </a:cubicBezTo>
                    <a:cubicBezTo>
                      <a:pt x="22" y="56"/>
                      <a:pt x="20" y="55"/>
                      <a:pt x="19" y="55"/>
                    </a:cubicBezTo>
                    <a:cubicBezTo>
                      <a:pt x="19" y="55"/>
                      <a:pt x="19" y="54"/>
                      <a:pt x="19" y="54"/>
                    </a:cubicBezTo>
                    <a:cubicBezTo>
                      <a:pt x="18" y="54"/>
                      <a:pt x="17" y="53"/>
                      <a:pt x="16" y="52"/>
                    </a:cubicBezTo>
                    <a:cubicBezTo>
                      <a:pt x="16" y="52"/>
                      <a:pt x="16" y="52"/>
                      <a:pt x="15" y="52"/>
                    </a:cubicBezTo>
                    <a:cubicBezTo>
                      <a:pt x="18" y="49"/>
                      <a:pt x="21" y="46"/>
                      <a:pt x="25" y="44"/>
                    </a:cubicBezTo>
                    <a:close/>
                    <a:moveTo>
                      <a:pt x="32" y="6"/>
                    </a:moveTo>
                    <a:cubicBezTo>
                      <a:pt x="39" y="6"/>
                      <a:pt x="46" y="9"/>
                      <a:pt x="51" y="13"/>
                    </a:cubicBezTo>
                    <a:cubicBezTo>
                      <a:pt x="56" y="18"/>
                      <a:pt x="58" y="25"/>
                      <a:pt x="58" y="32"/>
                    </a:cubicBezTo>
                    <a:cubicBezTo>
                      <a:pt x="58" y="38"/>
                      <a:pt x="56" y="43"/>
                      <a:pt x="53" y="48"/>
                    </a:cubicBezTo>
                    <a:cubicBezTo>
                      <a:pt x="51" y="45"/>
                      <a:pt x="48" y="42"/>
                      <a:pt x="44" y="40"/>
                    </a:cubicBezTo>
                    <a:cubicBezTo>
                      <a:pt x="47" y="37"/>
                      <a:pt x="48" y="34"/>
                      <a:pt x="48" y="30"/>
                    </a:cubicBezTo>
                    <a:cubicBezTo>
                      <a:pt x="48" y="21"/>
                      <a:pt x="41" y="13"/>
                      <a:pt x="32" y="13"/>
                    </a:cubicBezTo>
                    <a:cubicBezTo>
                      <a:pt x="23" y="13"/>
                      <a:pt x="16" y="21"/>
                      <a:pt x="16" y="30"/>
                    </a:cubicBezTo>
                    <a:cubicBezTo>
                      <a:pt x="16" y="34"/>
                      <a:pt x="17" y="37"/>
                      <a:pt x="20" y="40"/>
                    </a:cubicBezTo>
                    <a:cubicBezTo>
                      <a:pt x="16" y="42"/>
                      <a:pt x="13" y="45"/>
                      <a:pt x="11" y="48"/>
                    </a:cubicBezTo>
                    <a:cubicBezTo>
                      <a:pt x="8" y="43"/>
                      <a:pt x="6" y="38"/>
                      <a:pt x="6" y="32"/>
                    </a:cubicBezTo>
                    <a:cubicBezTo>
                      <a:pt x="6" y="17"/>
                      <a:pt x="18" y="6"/>
                      <a:pt x="3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32">
                <a:extLst>
                  <a:ext uri="{FF2B5EF4-FFF2-40B4-BE49-F238E27FC236}">
                    <a16:creationId xmlns:a16="http://schemas.microsoft.com/office/drawing/2014/main" id="{8F79AD63-520A-4B4B-97AE-51415C1F53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9425" y="4192588"/>
                <a:ext cx="138113" cy="20637"/>
              </a:xfrm>
              <a:custGeom>
                <a:avLst/>
                <a:gdLst>
                  <a:gd name="T0" fmla="*/ 39 w 42"/>
                  <a:gd name="T1" fmla="*/ 0 h 6"/>
                  <a:gd name="T2" fmla="*/ 3 w 42"/>
                  <a:gd name="T3" fmla="*/ 0 h 6"/>
                  <a:gd name="T4" fmla="*/ 0 w 42"/>
                  <a:gd name="T5" fmla="*/ 3 h 6"/>
                  <a:gd name="T6" fmla="*/ 3 w 42"/>
                  <a:gd name="T7" fmla="*/ 6 h 6"/>
                  <a:gd name="T8" fmla="*/ 39 w 42"/>
                  <a:gd name="T9" fmla="*/ 6 h 6"/>
                  <a:gd name="T10" fmla="*/ 42 w 42"/>
                  <a:gd name="T11" fmla="*/ 3 h 6"/>
                  <a:gd name="T12" fmla="*/ 39 w 42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6">
                    <a:moveTo>
                      <a:pt x="3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6"/>
                      <a:pt x="3" y="6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40" y="6"/>
                      <a:pt x="42" y="4"/>
                      <a:pt x="42" y="3"/>
                    </a:cubicBezTo>
                    <a:cubicBezTo>
                      <a:pt x="42" y="1"/>
                      <a:pt x="40" y="0"/>
                      <a:pt x="3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33">
                <a:extLst>
                  <a:ext uri="{FF2B5EF4-FFF2-40B4-BE49-F238E27FC236}">
                    <a16:creationId xmlns:a16="http://schemas.microsoft.com/office/drawing/2014/main" id="{5D0FA2AF-D5F1-46EE-99A9-1A2A51825C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9425" y="4244975"/>
                <a:ext cx="114300" cy="20637"/>
              </a:xfrm>
              <a:custGeom>
                <a:avLst/>
                <a:gdLst>
                  <a:gd name="T0" fmla="*/ 32 w 35"/>
                  <a:gd name="T1" fmla="*/ 0 h 6"/>
                  <a:gd name="T2" fmla="*/ 3 w 35"/>
                  <a:gd name="T3" fmla="*/ 0 h 6"/>
                  <a:gd name="T4" fmla="*/ 0 w 35"/>
                  <a:gd name="T5" fmla="*/ 3 h 6"/>
                  <a:gd name="T6" fmla="*/ 3 w 35"/>
                  <a:gd name="T7" fmla="*/ 6 h 6"/>
                  <a:gd name="T8" fmla="*/ 32 w 35"/>
                  <a:gd name="T9" fmla="*/ 6 h 6"/>
                  <a:gd name="T10" fmla="*/ 35 w 35"/>
                  <a:gd name="T11" fmla="*/ 3 h 6"/>
                  <a:gd name="T12" fmla="*/ 32 w 35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6">
                    <a:moveTo>
                      <a:pt x="32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4" y="6"/>
                      <a:pt x="35" y="5"/>
                      <a:pt x="35" y="3"/>
                    </a:cubicBezTo>
                    <a:cubicBezTo>
                      <a:pt x="35" y="2"/>
                      <a:pt x="34" y="0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34">
                <a:extLst>
                  <a:ext uri="{FF2B5EF4-FFF2-40B4-BE49-F238E27FC236}">
                    <a16:creationId xmlns:a16="http://schemas.microsoft.com/office/drawing/2014/main" id="{B4CD9ECC-3D56-4DD3-897B-1A9CE76D24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9425" y="4302125"/>
                <a:ext cx="85725" cy="19050"/>
              </a:xfrm>
              <a:custGeom>
                <a:avLst/>
                <a:gdLst>
                  <a:gd name="T0" fmla="*/ 23 w 26"/>
                  <a:gd name="T1" fmla="*/ 0 h 6"/>
                  <a:gd name="T2" fmla="*/ 3 w 26"/>
                  <a:gd name="T3" fmla="*/ 0 h 6"/>
                  <a:gd name="T4" fmla="*/ 0 w 26"/>
                  <a:gd name="T5" fmla="*/ 3 h 6"/>
                  <a:gd name="T6" fmla="*/ 3 w 26"/>
                  <a:gd name="T7" fmla="*/ 6 h 6"/>
                  <a:gd name="T8" fmla="*/ 23 w 26"/>
                  <a:gd name="T9" fmla="*/ 6 h 6"/>
                  <a:gd name="T10" fmla="*/ 26 w 26"/>
                  <a:gd name="T11" fmla="*/ 3 h 6"/>
                  <a:gd name="T12" fmla="*/ 23 w 26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6">
                    <a:moveTo>
                      <a:pt x="2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6"/>
                      <a:pt x="3" y="6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4" y="6"/>
                      <a:pt x="26" y="4"/>
                      <a:pt x="26" y="3"/>
                    </a:cubicBezTo>
                    <a:cubicBezTo>
                      <a:pt x="26" y="1"/>
                      <a:pt x="24" y="0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35">
                <a:extLst>
                  <a:ext uri="{FF2B5EF4-FFF2-40B4-BE49-F238E27FC236}">
                    <a16:creationId xmlns:a16="http://schemas.microsoft.com/office/drawing/2014/main" id="{900070D7-E6B8-4713-BE84-E6912DF356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9625" y="3981450"/>
                <a:ext cx="171450" cy="20637"/>
              </a:xfrm>
              <a:custGeom>
                <a:avLst/>
                <a:gdLst>
                  <a:gd name="T0" fmla="*/ 49 w 52"/>
                  <a:gd name="T1" fmla="*/ 0 h 6"/>
                  <a:gd name="T2" fmla="*/ 3 w 52"/>
                  <a:gd name="T3" fmla="*/ 0 h 6"/>
                  <a:gd name="T4" fmla="*/ 0 w 52"/>
                  <a:gd name="T5" fmla="*/ 3 h 6"/>
                  <a:gd name="T6" fmla="*/ 3 w 52"/>
                  <a:gd name="T7" fmla="*/ 6 h 6"/>
                  <a:gd name="T8" fmla="*/ 49 w 52"/>
                  <a:gd name="T9" fmla="*/ 6 h 6"/>
                  <a:gd name="T10" fmla="*/ 52 w 52"/>
                  <a:gd name="T11" fmla="*/ 3 h 6"/>
                  <a:gd name="T12" fmla="*/ 49 w 52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6">
                    <a:moveTo>
                      <a:pt x="4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51" y="6"/>
                      <a:pt x="52" y="5"/>
                      <a:pt x="52" y="3"/>
                    </a:cubicBezTo>
                    <a:cubicBezTo>
                      <a:pt x="52" y="1"/>
                      <a:pt x="51" y="0"/>
                      <a:pt x="4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36">
                <a:extLst>
                  <a:ext uri="{FF2B5EF4-FFF2-40B4-BE49-F238E27FC236}">
                    <a16:creationId xmlns:a16="http://schemas.microsoft.com/office/drawing/2014/main" id="{09F4DB42-2B3A-4CE5-B129-FE156C4920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9625" y="4044950"/>
                <a:ext cx="171450" cy="19050"/>
              </a:xfrm>
              <a:custGeom>
                <a:avLst/>
                <a:gdLst>
                  <a:gd name="T0" fmla="*/ 49 w 52"/>
                  <a:gd name="T1" fmla="*/ 0 h 6"/>
                  <a:gd name="T2" fmla="*/ 3 w 52"/>
                  <a:gd name="T3" fmla="*/ 0 h 6"/>
                  <a:gd name="T4" fmla="*/ 0 w 52"/>
                  <a:gd name="T5" fmla="*/ 3 h 6"/>
                  <a:gd name="T6" fmla="*/ 3 w 52"/>
                  <a:gd name="T7" fmla="*/ 6 h 6"/>
                  <a:gd name="T8" fmla="*/ 49 w 52"/>
                  <a:gd name="T9" fmla="*/ 6 h 6"/>
                  <a:gd name="T10" fmla="*/ 52 w 52"/>
                  <a:gd name="T11" fmla="*/ 3 h 6"/>
                  <a:gd name="T12" fmla="*/ 49 w 52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6">
                    <a:moveTo>
                      <a:pt x="4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51" y="6"/>
                      <a:pt x="52" y="5"/>
                      <a:pt x="52" y="3"/>
                    </a:cubicBezTo>
                    <a:cubicBezTo>
                      <a:pt x="52" y="1"/>
                      <a:pt x="51" y="0"/>
                      <a:pt x="4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37">
                <a:extLst>
                  <a:ext uri="{FF2B5EF4-FFF2-40B4-BE49-F238E27FC236}">
                    <a16:creationId xmlns:a16="http://schemas.microsoft.com/office/drawing/2014/main" id="{B16FE776-D8A3-4167-AF06-2331B2E9D1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9625" y="4106863"/>
                <a:ext cx="171450" cy="20637"/>
              </a:xfrm>
              <a:custGeom>
                <a:avLst/>
                <a:gdLst>
                  <a:gd name="T0" fmla="*/ 49 w 52"/>
                  <a:gd name="T1" fmla="*/ 0 h 6"/>
                  <a:gd name="T2" fmla="*/ 3 w 52"/>
                  <a:gd name="T3" fmla="*/ 0 h 6"/>
                  <a:gd name="T4" fmla="*/ 0 w 52"/>
                  <a:gd name="T5" fmla="*/ 3 h 6"/>
                  <a:gd name="T6" fmla="*/ 3 w 52"/>
                  <a:gd name="T7" fmla="*/ 6 h 6"/>
                  <a:gd name="T8" fmla="*/ 49 w 52"/>
                  <a:gd name="T9" fmla="*/ 6 h 6"/>
                  <a:gd name="T10" fmla="*/ 52 w 52"/>
                  <a:gd name="T11" fmla="*/ 3 h 6"/>
                  <a:gd name="T12" fmla="*/ 49 w 52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6">
                    <a:moveTo>
                      <a:pt x="4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51" y="6"/>
                      <a:pt x="52" y="5"/>
                      <a:pt x="52" y="3"/>
                    </a:cubicBezTo>
                    <a:cubicBezTo>
                      <a:pt x="52" y="1"/>
                      <a:pt x="51" y="0"/>
                      <a:pt x="4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38">
                <a:extLst>
                  <a:ext uri="{FF2B5EF4-FFF2-40B4-BE49-F238E27FC236}">
                    <a16:creationId xmlns:a16="http://schemas.microsoft.com/office/drawing/2014/main" id="{54CB70B0-F2AD-44EF-882D-377B8CEF34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1688" y="3905250"/>
                <a:ext cx="79375" cy="20637"/>
              </a:xfrm>
              <a:custGeom>
                <a:avLst/>
                <a:gdLst>
                  <a:gd name="T0" fmla="*/ 3 w 24"/>
                  <a:gd name="T1" fmla="*/ 6 h 6"/>
                  <a:gd name="T2" fmla="*/ 21 w 24"/>
                  <a:gd name="T3" fmla="*/ 6 h 6"/>
                  <a:gd name="T4" fmla="*/ 24 w 24"/>
                  <a:gd name="T5" fmla="*/ 3 h 6"/>
                  <a:gd name="T6" fmla="*/ 21 w 24"/>
                  <a:gd name="T7" fmla="*/ 0 h 6"/>
                  <a:gd name="T8" fmla="*/ 3 w 24"/>
                  <a:gd name="T9" fmla="*/ 0 h 6"/>
                  <a:gd name="T10" fmla="*/ 0 w 24"/>
                  <a:gd name="T11" fmla="*/ 3 h 6"/>
                  <a:gd name="T12" fmla="*/ 3 w 24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6">
                    <a:moveTo>
                      <a:pt x="3" y="6"/>
                    </a:moveTo>
                    <a:cubicBezTo>
                      <a:pt x="21" y="6"/>
                      <a:pt x="21" y="6"/>
                      <a:pt x="21" y="6"/>
                    </a:cubicBezTo>
                    <a:cubicBezTo>
                      <a:pt x="23" y="6"/>
                      <a:pt x="24" y="5"/>
                      <a:pt x="24" y="3"/>
                    </a:cubicBezTo>
                    <a:cubicBezTo>
                      <a:pt x="24" y="2"/>
                      <a:pt x="23" y="0"/>
                      <a:pt x="21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2"/>
                      <a:pt x="0" y="3"/>
                    </a:cubicBezTo>
                    <a:cubicBezTo>
                      <a:pt x="0" y="5"/>
                      <a:pt x="2" y="6"/>
                      <a:pt x="3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B4D7956-B8B9-F3E2-D1FB-F2908AA48DE1}"/>
              </a:ext>
            </a:extLst>
          </p:cNvPr>
          <p:cNvGrpSpPr/>
          <p:nvPr/>
        </p:nvGrpSpPr>
        <p:grpSpPr>
          <a:xfrm>
            <a:off x="8491718" y="3397208"/>
            <a:ext cx="580634" cy="580634"/>
            <a:chOff x="9604609" y="448242"/>
            <a:chExt cx="580634" cy="580634"/>
          </a:xfrm>
        </p:grpSpPr>
        <p:sp>
          <p:nvSpPr>
            <p:cNvPr id="38" name="타원 37">
              <a:extLst>
                <a:ext uri="{FF2B5EF4-FFF2-40B4-BE49-F238E27FC236}">
                  <a16:creationId xmlns:a16="http://schemas.microsoft.com/office/drawing/2014/main" id="{FBA5350A-542E-4678-A2D6-5D5BD415F903}"/>
                </a:ext>
              </a:extLst>
            </p:cNvPr>
            <p:cNvSpPr/>
            <p:nvPr/>
          </p:nvSpPr>
          <p:spPr>
            <a:xfrm>
              <a:off x="9604609" y="448242"/>
              <a:ext cx="580634" cy="58063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3" name="Freeform 26">
              <a:extLst>
                <a:ext uri="{FF2B5EF4-FFF2-40B4-BE49-F238E27FC236}">
                  <a16:creationId xmlns:a16="http://schemas.microsoft.com/office/drawing/2014/main" id="{82C67F46-53B7-442F-8761-67D26A503F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43374" y="565986"/>
              <a:ext cx="324125" cy="324126"/>
            </a:xfrm>
            <a:custGeom>
              <a:avLst/>
              <a:gdLst>
                <a:gd name="T0" fmla="*/ 197 w 219"/>
                <a:gd name="T1" fmla="*/ 121 h 219"/>
                <a:gd name="T2" fmla="*/ 171 w 219"/>
                <a:gd name="T3" fmla="*/ 52 h 219"/>
                <a:gd name="T4" fmla="*/ 190 w 219"/>
                <a:gd name="T5" fmla="*/ 57 h 219"/>
                <a:gd name="T6" fmla="*/ 218 w 219"/>
                <a:gd name="T7" fmla="*/ 29 h 219"/>
                <a:gd name="T8" fmla="*/ 217 w 219"/>
                <a:gd name="T9" fmla="*/ 24 h 219"/>
                <a:gd name="T10" fmla="*/ 194 w 219"/>
                <a:gd name="T11" fmla="*/ 2 h 219"/>
                <a:gd name="T12" fmla="*/ 189 w 219"/>
                <a:gd name="T13" fmla="*/ 1 h 219"/>
                <a:gd name="T14" fmla="*/ 162 w 219"/>
                <a:gd name="T15" fmla="*/ 30 h 219"/>
                <a:gd name="T16" fmla="*/ 166 w 219"/>
                <a:gd name="T17" fmla="*/ 49 h 219"/>
                <a:gd name="T18" fmla="*/ 0 w 219"/>
                <a:gd name="T19" fmla="*/ 121 h 219"/>
                <a:gd name="T20" fmla="*/ 189 w 219"/>
                <a:gd name="T21" fmla="*/ 50 h 219"/>
                <a:gd name="T22" fmla="*/ 179 w 219"/>
                <a:gd name="T23" fmla="*/ 44 h 219"/>
                <a:gd name="T24" fmla="*/ 210 w 219"/>
                <a:gd name="T25" fmla="*/ 29 h 219"/>
                <a:gd name="T26" fmla="*/ 190 w 219"/>
                <a:gd name="T27" fmla="*/ 9 h 219"/>
                <a:gd name="T28" fmla="*/ 172 w 219"/>
                <a:gd name="T29" fmla="*/ 43 h 219"/>
                <a:gd name="T30" fmla="*/ 190 w 219"/>
                <a:gd name="T31" fmla="*/ 9 h 219"/>
                <a:gd name="T32" fmla="*/ 161 w 219"/>
                <a:gd name="T33" fmla="*/ 53 h 219"/>
                <a:gd name="T34" fmla="*/ 98 w 219"/>
                <a:gd name="T35" fmla="*/ 40 h 219"/>
                <a:gd name="T36" fmla="*/ 98 w 219"/>
                <a:gd name="T37" fmla="*/ 202 h 219"/>
                <a:gd name="T38" fmla="*/ 157 w 219"/>
                <a:gd name="T39" fmla="*/ 66 h 219"/>
                <a:gd name="T40" fmla="*/ 191 w 219"/>
                <a:gd name="T41" fmla="*/ 121 h 219"/>
                <a:gd name="T42" fmla="*/ 6 w 219"/>
                <a:gd name="T43" fmla="*/ 121 h 219"/>
                <a:gd name="T44" fmla="*/ 113 w 219"/>
                <a:gd name="T45" fmla="*/ 121 h 219"/>
                <a:gd name="T46" fmla="*/ 84 w 219"/>
                <a:gd name="T47" fmla="*/ 121 h 219"/>
                <a:gd name="T48" fmla="*/ 106 w 219"/>
                <a:gd name="T49" fmla="*/ 109 h 219"/>
                <a:gd name="T50" fmla="*/ 95 w 219"/>
                <a:gd name="T51" fmla="*/ 113 h 219"/>
                <a:gd name="T52" fmla="*/ 91 w 219"/>
                <a:gd name="T53" fmla="*/ 118 h 219"/>
                <a:gd name="T54" fmla="*/ 103 w 219"/>
                <a:gd name="T55" fmla="*/ 129 h 219"/>
                <a:gd name="T56" fmla="*/ 106 w 219"/>
                <a:gd name="T57" fmla="*/ 124 h 219"/>
                <a:gd name="T58" fmla="*/ 110 w 219"/>
                <a:gd name="T59" fmla="*/ 113 h 219"/>
                <a:gd name="T60" fmla="*/ 110 w 219"/>
                <a:gd name="T61" fmla="*/ 104 h 219"/>
                <a:gd name="T62" fmla="*/ 78 w 219"/>
                <a:gd name="T63" fmla="*/ 121 h 219"/>
                <a:gd name="T64" fmla="*/ 119 w 219"/>
                <a:gd name="T65" fmla="*/ 121 h 219"/>
                <a:gd name="T66" fmla="*/ 129 w 219"/>
                <a:gd name="T67" fmla="*/ 94 h 219"/>
                <a:gd name="T68" fmla="*/ 98 w 219"/>
                <a:gd name="T69" fmla="*/ 161 h 219"/>
                <a:gd name="T70" fmla="*/ 98 w 219"/>
                <a:gd name="T71" fmla="*/ 80 h 219"/>
                <a:gd name="T72" fmla="*/ 110 w 219"/>
                <a:gd name="T73" fmla="*/ 104 h 219"/>
                <a:gd name="T74" fmla="*/ 98 w 219"/>
                <a:gd name="T75" fmla="*/ 74 h 219"/>
                <a:gd name="T76" fmla="*/ 98 w 219"/>
                <a:gd name="T77" fmla="*/ 167 h 219"/>
                <a:gd name="T78" fmla="*/ 133 w 219"/>
                <a:gd name="T79" fmla="*/ 90 h 219"/>
                <a:gd name="T80" fmla="*/ 156 w 219"/>
                <a:gd name="T81" fmla="*/ 121 h 219"/>
                <a:gd name="T82" fmla="*/ 41 w 219"/>
                <a:gd name="T83" fmla="*/ 121 h 219"/>
                <a:gd name="T84" fmla="*/ 137 w 219"/>
                <a:gd name="T85" fmla="*/ 78 h 219"/>
                <a:gd name="T86" fmla="*/ 141 w 219"/>
                <a:gd name="T87" fmla="*/ 74 h 219"/>
                <a:gd name="T88" fmla="*/ 35 w 219"/>
                <a:gd name="T89" fmla="*/ 121 h 219"/>
                <a:gd name="T90" fmla="*/ 162 w 219"/>
                <a:gd name="T91" fmla="*/ 121 h 219"/>
                <a:gd name="T92" fmla="*/ 153 w 219"/>
                <a:gd name="T93" fmla="*/ 70 h 219"/>
                <a:gd name="T94" fmla="*/ 98 w 219"/>
                <a:gd name="T95" fmla="*/ 196 h 219"/>
                <a:gd name="T96" fmla="*/ 98 w 219"/>
                <a:gd name="T97" fmla="*/ 46 h 219"/>
                <a:gd name="T98" fmla="*/ 141 w 219"/>
                <a:gd name="T99" fmla="*/ 74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9" h="219">
                  <a:moveTo>
                    <a:pt x="98" y="219"/>
                  </a:moveTo>
                  <a:cubicBezTo>
                    <a:pt x="152" y="219"/>
                    <a:pt x="197" y="175"/>
                    <a:pt x="197" y="121"/>
                  </a:cubicBezTo>
                  <a:cubicBezTo>
                    <a:pt x="197" y="95"/>
                    <a:pt x="186" y="71"/>
                    <a:pt x="170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89" y="56"/>
                    <a:pt x="189" y="56"/>
                    <a:pt x="189" y="56"/>
                  </a:cubicBezTo>
                  <a:cubicBezTo>
                    <a:pt x="189" y="56"/>
                    <a:pt x="190" y="57"/>
                    <a:pt x="190" y="57"/>
                  </a:cubicBezTo>
                  <a:cubicBezTo>
                    <a:pt x="191" y="57"/>
                    <a:pt x="191" y="56"/>
                    <a:pt x="192" y="56"/>
                  </a:cubicBezTo>
                  <a:cubicBezTo>
                    <a:pt x="218" y="29"/>
                    <a:pt x="218" y="29"/>
                    <a:pt x="218" y="29"/>
                  </a:cubicBezTo>
                  <a:cubicBezTo>
                    <a:pt x="219" y="29"/>
                    <a:pt x="219" y="28"/>
                    <a:pt x="219" y="26"/>
                  </a:cubicBezTo>
                  <a:cubicBezTo>
                    <a:pt x="219" y="25"/>
                    <a:pt x="218" y="25"/>
                    <a:pt x="217" y="24"/>
                  </a:cubicBezTo>
                  <a:cubicBezTo>
                    <a:pt x="199" y="20"/>
                    <a:pt x="199" y="20"/>
                    <a:pt x="199" y="20"/>
                  </a:cubicBezTo>
                  <a:cubicBezTo>
                    <a:pt x="194" y="2"/>
                    <a:pt x="194" y="2"/>
                    <a:pt x="194" y="2"/>
                  </a:cubicBezTo>
                  <a:cubicBezTo>
                    <a:pt x="194" y="1"/>
                    <a:pt x="193" y="0"/>
                    <a:pt x="192" y="0"/>
                  </a:cubicBezTo>
                  <a:cubicBezTo>
                    <a:pt x="191" y="0"/>
                    <a:pt x="190" y="0"/>
                    <a:pt x="189" y="1"/>
                  </a:cubicBezTo>
                  <a:cubicBezTo>
                    <a:pt x="163" y="27"/>
                    <a:pt x="163" y="27"/>
                    <a:pt x="163" y="27"/>
                  </a:cubicBezTo>
                  <a:cubicBezTo>
                    <a:pt x="162" y="28"/>
                    <a:pt x="162" y="29"/>
                    <a:pt x="162" y="30"/>
                  </a:cubicBezTo>
                  <a:cubicBezTo>
                    <a:pt x="167" y="47"/>
                    <a:pt x="167" y="47"/>
                    <a:pt x="167" y="47"/>
                  </a:cubicBezTo>
                  <a:cubicBezTo>
                    <a:pt x="166" y="49"/>
                    <a:pt x="166" y="49"/>
                    <a:pt x="166" y="49"/>
                  </a:cubicBezTo>
                  <a:cubicBezTo>
                    <a:pt x="148" y="32"/>
                    <a:pt x="124" y="22"/>
                    <a:pt x="98" y="22"/>
                  </a:cubicBezTo>
                  <a:cubicBezTo>
                    <a:pt x="44" y="22"/>
                    <a:pt x="0" y="66"/>
                    <a:pt x="0" y="121"/>
                  </a:cubicBezTo>
                  <a:cubicBezTo>
                    <a:pt x="0" y="175"/>
                    <a:pt x="44" y="219"/>
                    <a:pt x="98" y="219"/>
                  </a:cubicBezTo>
                  <a:close/>
                  <a:moveTo>
                    <a:pt x="189" y="50"/>
                  </a:moveTo>
                  <a:cubicBezTo>
                    <a:pt x="176" y="47"/>
                    <a:pt x="176" y="47"/>
                    <a:pt x="176" y="47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98" y="25"/>
                    <a:pt x="198" y="25"/>
                    <a:pt x="198" y="25"/>
                  </a:cubicBezTo>
                  <a:cubicBezTo>
                    <a:pt x="210" y="29"/>
                    <a:pt x="210" y="29"/>
                    <a:pt x="210" y="29"/>
                  </a:cubicBezTo>
                  <a:lnTo>
                    <a:pt x="189" y="50"/>
                  </a:lnTo>
                  <a:close/>
                  <a:moveTo>
                    <a:pt x="190" y="9"/>
                  </a:moveTo>
                  <a:cubicBezTo>
                    <a:pt x="193" y="21"/>
                    <a:pt x="193" y="21"/>
                    <a:pt x="193" y="21"/>
                  </a:cubicBezTo>
                  <a:cubicBezTo>
                    <a:pt x="172" y="43"/>
                    <a:pt x="172" y="43"/>
                    <a:pt x="172" y="43"/>
                  </a:cubicBezTo>
                  <a:cubicBezTo>
                    <a:pt x="169" y="30"/>
                    <a:pt x="169" y="30"/>
                    <a:pt x="169" y="30"/>
                  </a:cubicBezTo>
                  <a:lnTo>
                    <a:pt x="190" y="9"/>
                  </a:lnTo>
                  <a:close/>
                  <a:moveTo>
                    <a:pt x="98" y="28"/>
                  </a:moveTo>
                  <a:cubicBezTo>
                    <a:pt x="123" y="28"/>
                    <a:pt x="145" y="38"/>
                    <a:pt x="161" y="53"/>
                  </a:cubicBezTo>
                  <a:cubicBezTo>
                    <a:pt x="153" y="61"/>
                    <a:pt x="153" y="61"/>
                    <a:pt x="153" y="61"/>
                  </a:cubicBezTo>
                  <a:cubicBezTo>
                    <a:pt x="139" y="48"/>
                    <a:pt x="119" y="40"/>
                    <a:pt x="98" y="40"/>
                  </a:cubicBezTo>
                  <a:cubicBezTo>
                    <a:pt x="54" y="40"/>
                    <a:pt x="17" y="76"/>
                    <a:pt x="17" y="121"/>
                  </a:cubicBezTo>
                  <a:cubicBezTo>
                    <a:pt x="17" y="165"/>
                    <a:pt x="54" y="202"/>
                    <a:pt x="98" y="202"/>
                  </a:cubicBezTo>
                  <a:cubicBezTo>
                    <a:pt x="143" y="202"/>
                    <a:pt x="179" y="165"/>
                    <a:pt x="179" y="121"/>
                  </a:cubicBezTo>
                  <a:cubicBezTo>
                    <a:pt x="179" y="99"/>
                    <a:pt x="171" y="80"/>
                    <a:pt x="157" y="66"/>
                  </a:cubicBezTo>
                  <a:cubicBezTo>
                    <a:pt x="166" y="58"/>
                    <a:pt x="166" y="58"/>
                    <a:pt x="166" y="58"/>
                  </a:cubicBezTo>
                  <a:cubicBezTo>
                    <a:pt x="181" y="74"/>
                    <a:pt x="191" y="96"/>
                    <a:pt x="191" y="121"/>
                  </a:cubicBezTo>
                  <a:cubicBezTo>
                    <a:pt x="191" y="172"/>
                    <a:pt x="149" y="213"/>
                    <a:pt x="98" y="213"/>
                  </a:cubicBezTo>
                  <a:cubicBezTo>
                    <a:pt x="47" y="213"/>
                    <a:pt x="6" y="172"/>
                    <a:pt x="6" y="121"/>
                  </a:cubicBezTo>
                  <a:cubicBezTo>
                    <a:pt x="6" y="70"/>
                    <a:pt x="47" y="28"/>
                    <a:pt x="98" y="28"/>
                  </a:cubicBezTo>
                  <a:close/>
                  <a:moveTo>
                    <a:pt x="113" y="121"/>
                  </a:moveTo>
                  <a:cubicBezTo>
                    <a:pt x="113" y="129"/>
                    <a:pt x="106" y="135"/>
                    <a:pt x="98" y="135"/>
                  </a:cubicBezTo>
                  <a:cubicBezTo>
                    <a:pt x="90" y="135"/>
                    <a:pt x="84" y="129"/>
                    <a:pt x="84" y="121"/>
                  </a:cubicBezTo>
                  <a:cubicBezTo>
                    <a:pt x="84" y="113"/>
                    <a:pt x="90" y="106"/>
                    <a:pt x="98" y="106"/>
                  </a:cubicBezTo>
                  <a:cubicBezTo>
                    <a:pt x="101" y="106"/>
                    <a:pt x="104" y="107"/>
                    <a:pt x="106" y="109"/>
                  </a:cubicBezTo>
                  <a:cubicBezTo>
                    <a:pt x="98" y="116"/>
                    <a:pt x="98" y="116"/>
                    <a:pt x="98" y="116"/>
                  </a:cubicBezTo>
                  <a:cubicBezTo>
                    <a:pt x="95" y="113"/>
                    <a:pt x="95" y="113"/>
                    <a:pt x="95" y="113"/>
                  </a:cubicBezTo>
                  <a:cubicBezTo>
                    <a:pt x="94" y="112"/>
                    <a:pt x="92" y="112"/>
                    <a:pt x="91" y="113"/>
                  </a:cubicBezTo>
                  <a:cubicBezTo>
                    <a:pt x="90" y="114"/>
                    <a:pt x="90" y="116"/>
                    <a:pt x="91" y="118"/>
                  </a:cubicBezTo>
                  <a:cubicBezTo>
                    <a:pt x="101" y="128"/>
                    <a:pt x="101" y="128"/>
                    <a:pt x="101" y="128"/>
                  </a:cubicBezTo>
                  <a:cubicBezTo>
                    <a:pt x="102" y="129"/>
                    <a:pt x="103" y="129"/>
                    <a:pt x="103" y="129"/>
                  </a:cubicBezTo>
                  <a:cubicBezTo>
                    <a:pt x="104" y="129"/>
                    <a:pt x="105" y="129"/>
                    <a:pt x="106" y="128"/>
                  </a:cubicBezTo>
                  <a:cubicBezTo>
                    <a:pt x="107" y="127"/>
                    <a:pt x="107" y="125"/>
                    <a:pt x="106" y="124"/>
                  </a:cubicBezTo>
                  <a:cubicBezTo>
                    <a:pt x="102" y="121"/>
                    <a:pt x="102" y="121"/>
                    <a:pt x="102" y="121"/>
                  </a:cubicBezTo>
                  <a:cubicBezTo>
                    <a:pt x="110" y="113"/>
                    <a:pt x="110" y="113"/>
                    <a:pt x="110" y="113"/>
                  </a:cubicBezTo>
                  <a:cubicBezTo>
                    <a:pt x="112" y="115"/>
                    <a:pt x="113" y="118"/>
                    <a:pt x="113" y="121"/>
                  </a:cubicBezTo>
                  <a:close/>
                  <a:moveTo>
                    <a:pt x="110" y="104"/>
                  </a:moveTo>
                  <a:cubicBezTo>
                    <a:pt x="107" y="102"/>
                    <a:pt x="103" y="100"/>
                    <a:pt x="98" y="100"/>
                  </a:cubicBezTo>
                  <a:cubicBezTo>
                    <a:pt x="87" y="100"/>
                    <a:pt x="78" y="109"/>
                    <a:pt x="78" y="121"/>
                  </a:cubicBezTo>
                  <a:cubicBezTo>
                    <a:pt x="78" y="132"/>
                    <a:pt x="87" y="141"/>
                    <a:pt x="98" y="141"/>
                  </a:cubicBezTo>
                  <a:cubicBezTo>
                    <a:pt x="109" y="141"/>
                    <a:pt x="119" y="132"/>
                    <a:pt x="119" y="121"/>
                  </a:cubicBezTo>
                  <a:cubicBezTo>
                    <a:pt x="119" y="116"/>
                    <a:pt x="117" y="112"/>
                    <a:pt x="115" y="109"/>
                  </a:cubicBezTo>
                  <a:cubicBezTo>
                    <a:pt x="129" y="94"/>
                    <a:pt x="129" y="94"/>
                    <a:pt x="129" y="94"/>
                  </a:cubicBezTo>
                  <a:cubicBezTo>
                    <a:pt x="135" y="101"/>
                    <a:pt x="139" y="111"/>
                    <a:pt x="139" y="121"/>
                  </a:cubicBezTo>
                  <a:cubicBezTo>
                    <a:pt x="139" y="143"/>
                    <a:pt x="120" y="161"/>
                    <a:pt x="98" y="161"/>
                  </a:cubicBezTo>
                  <a:cubicBezTo>
                    <a:pt x="76" y="161"/>
                    <a:pt x="58" y="143"/>
                    <a:pt x="58" y="121"/>
                  </a:cubicBezTo>
                  <a:cubicBezTo>
                    <a:pt x="58" y="98"/>
                    <a:pt x="76" y="80"/>
                    <a:pt x="98" y="80"/>
                  </a:cubicBezTo>
                  <a:cubicBezTo>
                    <a:pt x="108" y="80"/>
                    <a:pt x="117" y="84"/>
                    <a:pt x="125" y="90"/>
                  </a:cubicBezTo>
                  <a:lnTo>
                    <a:pt x="110" y="104"/>
                  </a:lnTo>
                  <a:close/>
                  <a:moveTo>
                    <a:pt x="129" y="86"/>
                  </a:moveTo>
                  <a:cubicBezTo>
                    <a:pt x="121" y="79"/>
                    <a:pt x="110" y="74"/>
                    <a:pt x="98" y="74"/>
                  </a:cubicBezTo>
                  <a:cubicBezTo>
                    <a:pt x="73" y="74"/>
                    <a:pt x="52" y="95"/>
                    <a:pt x="52" y="121"/>
                  </a:cubicBezTo>
                  <a:cubicBezTo>
                    <a:pt x="52" y="146"/>
                    <a:pt x="73" y="167"/>
                    <a:pt x="98" y="167"/>
                  </a:cubicBezTo>
                  <a:cubicBezTo>
                    <a:pt x="124" y="167"/>
                    <a:pt x="145" y="146"/>
                    <a:pt x="145" y="121"/>
                  </a:cubicBezTo>
                  <a:cubicBezTo>
                    <a:pt x="145" y="109"/>
                    <a:pt x="140" y="98"/>
                    <a:pt x="133" y="90"/>
                  </a:cubicBezTo>
                  <a:cubicBezTo>
                    <a:pt x="141" y="82"/>
                    <a:pt x="141" y="82"/>
                    <a:pt x="141" y="82"/>
                  </a:cubicBezTo>
                  <a:cubicBezTo>
                    <a:pt x="150" y="92"/>
                    <a:pt x="156" y="106"/>
                    <a:pt x="156" y="121"/>
                  </a:cubicBezTo>
                  <a:cubicBezTo>
                    <a:pt x="156" y="152"/>
                    <a:pt x="130" y="178"/>
                    <a:pt x="98" y="178"/>
                  </a:cubicBezTo>
                  <a:cubicBezTo>
                    <a:pt x="66" y="178"/>
                    <a:pt x="41" y="152"/>
                    <a:pt x="41" y="121"/>
                  </a:cubicBezTo>
                  <a:cubicBezTo>
                    <a:pt x="41" y="89"/>
                    <a:pt x="66" y="63"/>
                    <a:pt x="98" y="63"/>
                  </a:cubicBezTo>
                  <a:cubicBezTo>
                    <a:pt x="113" y="63"/>
                    <a:pt x="127" y="69"/>
                    <a:pt x="137" y="78"/>
                  </a:cubicBezTo>
                  <a:lnTo>
                    <a:pt x="129" y="86"/>
                  </a:lnTo>
                  <a:close/>
                  <a:moveTo>
                    <a:pt x="141" y="74"/>
                  </a:moveTo>
                  <a:cubicBezTo>
                    <a:pt x="130" y="63"/>
                    <a:pt x="115" y="57"/>
                    <a:pt x="98" y="57"/>
                  </a:cubicBezTo>
                  <a:cubicBezTo>
                    <a:pt x="63" y="57"/>
                    <a:pt x="35" y="86"/>
                    <a:pt x="35" y="121"/>
                  </a:cubicBezTo>
                  <a:cubicBezTo>
                    <a:pt x="35" y="156"/>
                    <a:pt x="63" y="184"/>
                    <a:pt x="98" y="184"/>
                  </a:cubicBezTo>
                  <a:cubicBezTo>
                    <a:pt x="133" y="184"/>
                    <a:pt x="162" y="156"/>
                    <a:pt x="162" y="121"/>
                  </a:cubicBezTo>
                  <a:cubicBezTo>
                    <a:pt x="162" y="104"/>
                    <a:pt x="156" y="89"/>
                    <a:pt x="145" y="78"/>
                  </a:cubicBezTo>
                  <a:cubicBezTo>
                    <a:pt x="153" y="70"/>
                    <a:pt x="153" y="70"/>
                    <a:pt x="153" y="70"/>
                  </a:cubicBezTo>
                  <a:cubicBezTo>
                    <a:pt x="166" y="83"/>
                    <a:pt x="173" y="101"/>
                    <a:pt x="173" y="121"/>
                  </a:cubicBezTo>
                  <a:cubicBezTo>
                    <a:pt x="173" y="162"/>
                    <a:pt x="140" y="196"/>
                    <a:pt x="98" y="196"/>
                  </a:cubicBezTo>
                  <a:cubicBezTo>
                    <a:pt x="57" y="196"/>
                    <a:pt x="23" y="162"/>
                    <a:pt x="23" y="121"/>
                  </a:cubicBezTo>
                  <a:cubicBezTo>
                    <a:pt x="23" y="79"/>
                    <a:pt x="57" y="46"/>
                    <a:pt x="98" y="46"/>
                  </a:cubicBezTo>
                  <a:cubicBezTo>
                    <a:pt x="118" y="46"/>
                    <a:pt x="136" y="53"/>
                    <a:pt x="149" y="66"/>
                  </a:cubicBezTo>
                  <a:lnTo>
                    <a:pt x="141" y="7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11D690C-BFD5-E981-D6C6-9F88850140AF}"/>
              </a:ext>
            </a:extLst>
          </p:cNvPr>
          <p:cNvGrpSpPr/>
          <p:nvPr/>
        </p:nvGrpSpPr>
        <p:grpSpPr>
          <a:xfrm>
            <a:off x="578821" y="2968273"/>
            <a:ext cx="580634" cy="580634"/>
            <a:chOff x="578821" y="3210321"/>
            <a:chExt cx="580634" cy="580634"/>
          </a:xfrm>
        </p:grpSpPr>
        <p:sp>
          <p:nvSpPr>
            <p:cNvPr id="37" name="타원 36">
              <a:extLst>
                <a:ext uri="{FF2B5EF4-FFF2-40B4-BE49-F238E27FC236}">
                  <a16:creationId xmlns:a16="http://schemas.microsoft.com/office/drawing/2014/main" id="{5BBD83E0-4537-4D74-AA9E-7AF9C914E4B1}"/>
                </a:ext>
              </a:extLst>
            </p:cNvPr>
            <p:cNvSpPr/>
            <p:nvPr/>
          </p:nvSpPr>
          <p:spPr>
            <a:xfrm>
              <a:off x="578821" y="3210321"/>
              <a:ext cx="580634" cy="580634"/>
            </a:xfrm>
            <a:prstGeom prst="ellipse">
              <a:avLst/>
            </a:prstGeom>
            <a:solidFill>
              <a:srgbClr val="4252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43" name="그룹 142">
              <a:extLst>
                <a:ext uri="{FF2B5EF4-FFF2-40B4-BE49-F238E27FC236}">
                  <a16:creationId xmlns:a16="http://schemas.microsoft.com/office/drawing/2014/main" id="{D330A257-2FF1-46DB-A947-E0B64790FDE4}"/>
                </a:ext>
              </a:extLst>
            </p:cNvPr>
            <p:cNvGrpSpPr/>
            <p:nvPr/>
          </p:nvGrpSpPr>
          <p:grpSpPr>
            <a:xfrm>
              <a:off x="727550" y="3365107"/>
              <a:ext cx="284914" cy="305923"/>
              <a:chOff x="1690688" y="2355850"/>
              <a:chExt cx="882650" cy="947737"/>
            </a:xfrm>
            <a:solidFill>
              <a:schemeClr val="bg1"/>
            </a:solidFill>
          </p:grpSpPr>
          <p:sp>
            <p:nvSpPr>
              <p:cNvPr id="144" name="Freeform 281">
                <a:extLst>
                  <a:ext uri="{FF2B5EF4-FFF2-40B4-BE49-F238E27FC236}">
                    <a16:creationId xmlns:a16="http://schemas.microsoft.com/office/drawing/2014/main" id="{411C5212-428C-4DB7-A8ED-25BBEA02AE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963" y="2476500"/>
                <a:ext cx="800100" cy="584200"/>
              </a:xfrm>
              <a:custGeom>
                <a:avLst/>
                <a:gdLst>
                  <a:gd name="T0" fmla="*/ 736 w 750"/>
                  <a:gd name="T1" fmla="*/ 548 h 548"/>
                  <a:gd name="T2" fmla="*/ 14 w 750"/>
                  <a:gd name="T3" fmla="*/ 548 h 548"/>
                  <a:gd name="T4" fmla="*/ 0 w 750"/>
                  <a:gd name="T5" fmla="*/ 534 h 548"/>
                  <a:gd name="T6" fmla="*/ 0 w 750"/>
                  <a:gd name="T7" fmla="*/ 14 h 548"/>
                  <a:gd name="T8" fmla="*/ 14 w 750"/>
                  <a:gd name="T9" fmla="*/ 0 h 548"/>
                  <a:gd name="T10" fmla="*/ 28 w 750"/>
                  <a:gd name="T11" fmla="*/ 14 h 548"/>
                  <a:gd name="T12" fmla="*/ 28 w 750"/>
                  <a:gd name="T13" fmla="*/ 520 h 548"/>
                  <a:gd name="T14" fmla="*/ 722 w 750"/>
                  <a:gd name="T15" fmla="*/ 520 h 548"/>
                  <a:gd name="T16" fmla="*/ 722 w 750"/>
                  <a:gd name="T17" fmla="*/ 17 h 548"/>
                  <a:gd name="T18" fmla="*/ 736 w 750"/>
                  <a:gd name="T19" fmla="*/ 3 h 548"/>
                  <a:gd name="T20" fmla="*/ 750 w 750"/>
                  <a:gd name="T21" fmla="*/ 17 h 548"/>
                  <a:gd name="T22" fmla="*/ 750 w 750"/>
                  <a:gd name="T23" fmla="*/ 534 h 548"/>
                  <a:gd name="T24" fmla="*/ 736 w 750"/>
                  <a:gd name="T25" fmla="*/ 548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50" h="548">
                    <a:moveTo>
                      <a:pt x="736" y="548"/>
                    </a:moveTo>
                    <a:cubicBezTo>
                      <a:pt x="14" y="548"/>
                      <a:pt x="14" y="548"/>
                      <a:pt x="14" y="548"/>
                    </a:cubicBezTo>
                    <a:cubicBezTo>
                      <a:pt x="6" y="548"/>
                      <a:pt x="0" y="542"/>
                      <a:pt x="0" y="53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22" y="0"/>
                      <a:pt x="28" y="6"/>
                      <a:pt x="28" y="14"/>
                    </a:cubicBezTo>
                    <a:cubicBezTo>
                      <a:pt x="28" y="520"/>
                      <a:pt x="28" y="520"/>
                      <a:pt x="28" y="520"/>
                    </a:cubicBezTo>
                    <a:cubicBezTo>
                      <a:pt x="722" y="520"/>
                      <a:pt x="722" y="520"/>
                      <a:pt x="722" y="520"/>
                    </a:cubicBezTo>
                    <a:cubicBezTo>
                      <a:pt x="722" y="17"/>
                      <a:pt x="722" y="17"/>
                      <a:pt x="722" y="17"/>
                    </a:cubicBezTo>
                    <a:cubicBezTo>
                      <a:pt x="722" y="9"/>
                      <a:pt x="729" y="3"/>
                      <a:pt x="736" y="3"/>
                    </a:cubicBezTo>
                    <a:cubicBezTo>
                      <a:pt x="744" y="3"/>
                      <a:pt x="750" y="9"/>
                      <a:pt x="750" y="17"/>
                    </a:cubicBezTo>
                    <a:cubicBezTo>
                      <a:pt x="750" y="534"/>
                      <a:pt x="750" y="534"/>
                      <a:pt x="750" y="534"/>
                    </a:cubicBezTo>
                    <a:cubicBezTo>
                      <a:pt x="750" y="542"/>
                      <a:pt x="744" y="548"/>
                      <a:pt x="736" y="5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5" name="Freeform 285">
                <a:extLst>
                  <a:ext uri="{FF2B5EF4-FFF2-40B4-BE49-F238E27FC236}">
                    <a16:creationId xmlns:a16="http://schemas.microsoft.com/office/drawing/2014/main" id="{1FA3057C-065C-43E6-A07E-D9A880B9AE9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90688" y="2355850"/>
                <a:ext cx="882650" cy="115887"/>
              </a:xfrm>
              <a:custGeom>
                <a:avLst/>
                <a:gdLst>
                  <a:gd name="T0" fmla="*/ 814 w 828"/>
                  <a:gd name="T1" fmla="*/ 108 h 108"/>
                  <a:gd name="T2" fmla="*/ 14 w 828"/>
                  <a:gd name="T3" fmla="*/ 108 h 108"/>
                  <a:gd name="T4" fmla="*/ 0 w 828"/>
                  <a:gd name="T5" fmla="*/ 94 h 108"/>
                  <a:gd name="T6" fmla="*/ 0 w 828"/>
                  <a:gd name="T7" fmla="*/ 14 h 108"/>
                  <a:gd name="T8" fmla="*/ 14 w 828"/>
                  <a:gd name="T9" fmla="*/ 0 h 108"/>
                  <a:gd name="T10" fmla="*/ 814 w 828"/>
                  <a:gd name="T11" fmla="*/ 0 h 108"/>
                  <a:gd name="T12" fmla="*/ 828 w 828"/>
                  <a:gd name="T13" fmla="*/ 14 h 108"/>
                  <a:gd name="T14" fmla="*/ 828 w 828"/>
                  <a:gd name="T15" fmla="*/ 94 h 108"/>
                  <a:gd name="T16" fmla="*/ 814 w 828"/>
                  <a:gd name="T17" fmla="*/ 108 h 108"/>
                  <a:gd name="T18" fmla="*/ 28 w 828"/>
                  <a:gd name="T19" fmla="*/ 80 h 108"/>
                  <a:gd name="T20" fmla="*/ 800 w 828"/>
                  <a:gd name="T21" fmla="*/ 80 h 108"/>
                  <a:gd name="T22" fmla="*/ 800 w 828"/>
                  <a:gd name="T23" fmla="*/ 28 h 108"/>
                  <a:gd name="T24" fmla="*/ 28 w 828"/>
                  <a:gd name="T25" fmla="*/ 28 h 108"/>
                  <a:gd name="T26" fmla="*/ 28 w 828"/>
                  <a:gd name="T27" fmla="*/ 8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8" h="108">
                    <a:moveTo>
                      <a:pt x="814" y="108"/>
                    </a:moveTo>
                    <a:cubicBezTo>
                      <a:pt x="14" y="108"/>
                      <a:pt x="14" y="108"/>
                      <a:pt x="14" y="108"/>
                    </a:cubicBezTo>
                    <a:cubicBezTo>
                      <a:pt x="7" y="108"/>
                      <a:pt x="0" y="102"/>
                      <a:pt x="0" y="9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7"/>
                      <a:pt x="7" y="0"/>
                      <a:pt x="14" y="0"/>
                    </a:cubicBezTo>
                    <a:cubicBezTo>
                      <a:pt x="814" y="0"/>
                      <a:pt x="814" y="0"/>
                      <a:pt x="814" y="0"/>
                    </a:cubicBezTo>
                    <a:cubicBezTo>
                      <a:pt x="822" y="0"/>
                      <a:pt x="828" y="7"/>
                      <a:pt x="828" y="14"/>
                    </a:cubicBezTo>
                    <a:cubicBezTo>
                      <a:pt x="828" y="94"/>
                      <a:pt x="828" y="94"/>
                      <a:pt x="828" y="94"/>
                    </a:cubicBezTo>
                    <a:cubicBezTo>
                      <a:pt x="828" y="102"/>
                      <a:pt x="822" y="108"/>
                      <a:pt x="814" y="108"/>
                    </a:cubicBezTo>
                    <a:close/>
                    <a:moveTo>
                      <a:pt x="28" y="80"/>
                    </a:moveTo>
                    <a:cubicBezTo>
                      <a:pt x="800" y="80"/>
                      <a:pt x="800" y="80"/>
                      <a:pt x="800" y="80"/>
                    </a:cubicBezTo>
                    <a:cubicBezTo>
                      <a:pt x="800" y="28"/>
                      <a:pt x="800" y="28"/>
                      <a:pt x="800" y="28"/>
                    </a:cubicBezTo>
                    <a:cubicBezTo>
                      <a:pt x="28" y="28"/>
                      <a:pt x="28" y="28"/>
                      <a:pt x="28" y="28"/>
                    </a:cubicBezTo>
                    <a:lnTo>
                      <a:pt x="28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6" name="Freeform 286">
                <a:extLst>
                  <a:ext uri="{FF2B5EF4-FFF2-40B4-BE49-F238E27FC236}">
                    <a16:creationId xmlns:a16="http://schemas.microsoft.com/office/drawing/2014/main" id="{73502933-5183-4655-8693-A81196F4C6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6913" y="3073400"/>
                <a:ext cx="330200" cy="63500"/>
              </a:xfrm>
              <a:custGeom>
                <a:avLst/>
                <a:gdLst>
                  <a:gd name="T0" fmla="*/ 296 w 310"/>
                  <a:gd name="T1" fmla="*/ 60 h 60"/>
                  <a:gd name="T2" fmla="*/ 14 w 310"/>
                  <a:gd name="T3" fmla="*/ 60 h 60"/>
                  <a:gd name="T4" fmla="*/ 0 w 310"/>
                  <a:gd name="T5" fmla="*/ 46 h 60"/>
                  <a:gd name="T6" fmla="*/ 0 w 310"/>
                  <a:gd name="T7" fmla="*/ 14 h 60"/>
                  <a:gd name="T8" fmla="*/ 14 w 310"/>
                  <a:gd name="T9" fmla="*/ 0 h 60"/>
                  <a:gd name="T10" fmla="*/ 28 w 310"/>
                  <a:gd name="T11" fmla="*/ 14 h 60"/>
                  <a:gd name="T12" fmla="*/ 28 w 310"/>
                  <a:gd name="T13" fmla="*/ 32 h 60"/>
                  <a:gd name="T14" fmla="*/ 282 w 310"/>
                  <a:gd name="T15" fmla="*/ 32 h 60"/>
                  <a:gd name="T16" fmla="*/ 282 w 310"/>
                  <a:gd name="T17" fmla="*/ 14 h 60"/>
                  <a:gd name="T18" fmla="*/ 296 w 310"/>
                  <a:gd name="T19" fmla="*/ 0 h 60"/>
                  <a:gd name="T20" fmla="*/ 310 w 310"/>
                  <a:gd name="T21" fmla="*/ 14 h 60"/>
                  <a:gd name="T22" fmla="*/ 310 w 310"/>
                  <a:gd name="T23" fmla="*/ 46 h 60"/>
                  <a:gd name="T24" fmla="*/ 296 w 310"/>
                  <a:gd name="T2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0" h="60">
                    <a:moveTo>
                      <a:pt x="296" y="60"/>
                    </a:moveTo>
                    <a:cubicBezTo>
                      <a:pt x="14" y="60"/>
                      <a:pt x="14" y="60"/>
                      <a:pt x="14" y="60"/>
                    </a:cubicBezTo>
                    <a:cubicBezTo>
                      <a:pt x="6" y="60"/>
                      <a:pt x="0" y="54"/>
                      <a:pt x="0" y="46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22" y="0"/>
                      <a:pt x="28" y="6"/>
                      <a:pt x="28" y="14"/>
                    </a:cubicBezTo>
                    <a:cubicBezTo>
                      <a:pt x="28" y="32"/>
                      <a:pt x="28" y="32"/>
                      <a:pt x="28" y="32"/>
                    </a:cubicBezTo>
                    <a:cubicBezTo>
                      <a:pt x="282" y="32"/>
                      <a:pt x="282" y="32"/>
                      <a:pt x="282" y="32"/>
                    </a:cubicBezTo>
                    <a:cubicBezTo>
                      <a:pt x="282" y="14"/>
                      <a:pt x="282" y="14"/>
                      <a:pt x="282" y="14"/>
                    </a:cubicBezTo>
                    <a:cubicBezTo>
                      <a:pt x="282" y="6"/>
                      <a:pt x="289" y="0"/>
                      <a:pt x="296" y="0"/>
                    </a:cubicBezTo>
                    <a:cubicBezTo>
                      <a:pt x="304" y="0"/>
                      <a:pt x="310" y="6"/>
                      <a:pt x="310" y="14"/>
                    </a:cubicBezTo>
                    <a:cubicBezTo>
                      <a:pt x="310" y="46"/>
                      <a:pt x="310" y="46"/>
                      <a:pt x="310" y="46"/>
                    </a:cubicBezTo>
                    <a:cubicBezTo>
                      <a:pt x="310" y="54"/>
                      <a:pt x="304" y="60"/>
                      <a:pt x="296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7" name="Freeform 287">
                <a:extLst>
                  <a:ext uri="{FF2B5EF4-FFF2-40B4-BE49-F238E27FC236}">
                    <a16:creationId xmlns:a16="http://schemas.microsoft.com/office/drawing/2014/main" id="{222ECF61-79B9-4359-92F4-E5D8E153CA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7725" y="3124200"/>
                <a:ext cx="30162" cy="179387"/>
              </a:xfrm>
              <a:custGeom>
                <a:avLst/>
                <a:gdLst>
                  <a:gd name="T0" fmla="*/ 14 w 28"/>
                  <a:gd name="T1" fmla="*/ 168 h 168"/>
                  <a:gd name="T2" fmla="*/ 0 w 28"/>
                  <a:gd name="T3" fmla="*/ 154 h 168"/>
                  <a:gd name="T4" fmla="*/ 0 w 28"/>
                  <a:gd name="T5" fmla="*/ 14 h 168"/>
                  <a:gd name="T6" fmla="*/ 14 w 28"/>
                  <a:gd name="T7" fmla="*/ 0 h 168"/>
                  <a:gd name="T8" fmla="*/ 28 w 28"/>
                  <a:gd name="T9" fmla="*/ 14 h 168"/>
                  <a:gd name="T10" fmla="*/ 28 w 28"/>
                  <a:gd name="T11" fmla="*/ 154 h 168"/>
                  <a:gd name="T12" fmla="*/ 14 w 28"/>
                  <a:gd name="T13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168">
                    <a:moveTo>
                      <a:pt x="14" y="168"/>
                    </a:moveTo>
                    <a:cubicBezTo>
                      <a:pt x="7" y="168"/>
                      <a:pt x="0" y="162"/>
                      <a:pt x="0" y="15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7"/>
                      <a:pt x="7" y="0"/>
                      <a:pt x="14" y="0"/>
                    </a:cubicBezTo>
                    <a:cubicBezTo>
                      <a:pt x="22" y="0"/>
                      <a:pt x="28" y="7"/>
                      <a:pt x="28" y="14"/>
                    </a:cubicBezTo>
                    <a:cubicBezTo>
                      <a:pt x="28" y="154"/>
                      <a:pt x="28" y="154"/>
                      <a:pt x="28" y="154"/>
                    </a:cubicBezTo>
                    <a:cubicBezTo>
                      <a:pt x="28" y="162"/>
                      <a:pt x="22" y="168"/>
                      <a:pt x="14" y="1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8" name="Freeform 288">
                <a:extLst>
                  <a:ext uri="{FF2B5EF4-FFF2-40B4-BE49-F238E27FC236}">
                    <a16:creationId xmlns:a16="http://schemas.microsoft.com/office/drawing/2014/main" id="{52D33383-AC21-4D76-A3B4-AF8C29CD96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5175" y="3111500"/>
                <a:ext cx="60325" cy="192087"/>
              </a:xfrm>
              <a:custGeom>
                <a:avLst/>
                <a:gdLst>
                  <a:gd name="T0" fmla="*/ 15 w 57"/>
                  <a:gd name="T1" fmla="*/ 180 h 180"/>
                  <a:gd name="T2" fmla="*/ 13 w 57"/>
                  <a:gd name="T3" fmla="*/ 180 h 180"/>
                  <a:gd name="T4" fmla="*/ 1 w 57"/>
                  <a:gd name="T5" fmla="*/ 164 h 180"/>
                  <a:gd name="T6" fmla="*/ 28 w 57"/>
                  <a:gd name="T7" fmla="*/ 12 h 180"/>
                  <a:gd name="T8" fmla="*/ 45 w 57"/>
                  <a:gd name="T9" fmla="*/ 1 h 180"/>
                  <a:gd name="T10" fmla="*/ 56 w 57"/>
                  <a:gd name="T11" fmla="*/ 17 h 180"/>
                  <a:gd name="T12" fmla="*/ 29 w 57"/>
                  <a:gd name="T13" fmla="*/ 169 h 180"/>
                  <a:gd name="T14" fmla="*/ 15 w 57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180">
                    <a:moveTo>
                      <a:pt x="15" y="180"/>
                    </a:moveTo>
                    <a:cubicBezTo>
                      <a:pt x="14" y="180"/>
                      <a:pt x="14" y="180"/>
                      <a:pt x="13" y="180"/>
                    </a:cubicBezTo>
                    <a:cubicBezTo>
                      <a:pt x="5" y="179"/>
                      <a:pt x="0" y="172"/>
                      <a:pt x="1" y="164"/>
                    </a:cubicBezTo>
                    <a:cubicBezTo>
                      <a:pt x="28" y="12"/>
                      <a:pt x="28" y="12"/>
                      <a:pt x="28" y="12"/>
                    </a:cubicBezTo>
                    <a:cubicBezTo>
                      <a:pt x="30" y="5"/>
                      <a:pt x="37" y="0"/>
                      <a:pt x="45" y="1"/>
                    </a:cubicBezTo>
                    <a:cubicBezTo>
                      <a:pt x="52" y="2"/>
                      <a:pt x="57" y="10"/>
                      <a:pt x="56" y="17"/>
                    </a:cubicBezTo>
                    <a:cubicBezTo>
                      <a:pt x="29" y="169"/>
                      <a:pt x="29" y="169"/>
                      <a:pt x="29" y="169"/>
                    </a:cubicBezTo>
                    <a:cubicBezTo>
                      <a:pt x="28" y="176"/>
                      <a:pt x="22" y="180"/>
                      <a:pt x="15" y="1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9" name="Freeform 289">
                <a:extLst>
                  <a:ext uri="{FF2B5EF4-FFF2-40B4-BE49-F238E27FC236}">
                    <a16:creationId xmlns:a16="http://schemas.microsoft.com/office/drawing/2014/main" id="{1644A3E4-7FF7-4B4B-A381-8884ABC936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0113" y="3111500"/>
                <a:ext cx="61912" cy="192087"/>
              </a:xfrm>
              <a:custGeom>
                <a:avLst/>
                <a:gdLst>
                  <a:gd name="T0" fmla="*/ 43 w 58"/>
                  <a:gd name="T1" fmla="*/ 180 h 180"/>
                  <a:gd name="T2" fmla="*/ 29 w 58"/>
                  <a:gd name="T3" fmla="*/ 169 h 180"/>
                  <a:gd name="T4" fmla="*/ 2 w 58"/>
                  <a:gd name="T5" fmla="*/ 17 h 180"/>
                  <a:gd name="T6" fmla="*/ 13 w 58"/>
                  <a:gd name="T7" fmla="*/ 1 h 180"/>
                  <a:gd name="T8" fmla="*/ 29 w 58"/>
                  <a:gd name="T9" fmla="*/ 12 h 180"/>
                  <a:gd name="T10" fmla="*/ 56 w 58"/>
                  <a:gd name="T11" fmla="*/ 164 h 180"/>
                  <a:gd name="T12" fmla="*/ 45 w 58"/>
                  <a:gd name="T13" fmla="*/ 180 h 180"/>
                  <a:gd name="T14" fmla="*/ 43 w 58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180">
                    <a:moveTo>
                      <a:pt x="43" y="180"/>
                    </a:moveTo>
                    <a:cubicBezTo>
                      <a:pt x="36" y="180"/>
                      <a:pt x="30" y="176"/>
                      <a:pt x="29" y="169"/>
                    </a:cubicBezTo>
                    <a:cubicBezTo>
                      <a:pt x="2" y="17"/>
                      <a:pt x="2" y="17"/>
                      <a:pt x="2" y="17"/>
                    </a:cubicBezTo>
                    <a:cubicBezTo>
                      <a:pt x="0" y="10"/>
                      <a:pt x="6" y="2"/>
                      <a:pt x="13" y="1"/>
                    </a:cubicBezTo>
                    <a:cubicBezTo>
                      <a:pt x="21" y="0"/>
                      <a:pt x="28" y="5"/>
                      <a:pt x="29" y="12"/>
                    </a:cubicBezTo>
                    <a:cubicBezTo>
                      <a:pt x="56" y="164"/>
                      <a:pt x="56" y="164"/>
                      <a:pt x="56" y="164"/>
                    </a:cubicBezTo>
                    <a:cubicBezTo>
                      <a:pt x="58" y="172"/>
                      <a:pt x="53" y="179"/>
                      <a:pt x="45" y="180"/>
                    </a:cubicBezTo>
                    <a:cubicBezTo>
                      <a:pt x="44" y="180"/>
                      <a:pt x="43" y="180"/>
                      <a:pt x="43" y="1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0" name="Freeform 290">
                <a:extLst>
                  <a:ext uri="{FF2B5EF4-FFF2-40B4-BE49-F238E27FC236}">
                    <a16:creationId xmlns:a16="http://schemas.microsoft.com/office/drawing/2014/main" id="{610D44AF-BD77-4E27-874E-113BAECEA8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3113" y="3109913"/>
                <a:ext cx="160337" cy="147637"/>
              </a:xfrm>
              <a:custGeom>
                <a:avLst/>
                <a:gdLst>
                  <a:gd name="T0" fmla="*/ 16 w 151"/>
                  <a:gd name="T1" fmla="*/ 137 h 137"/>
                  <a:gd name="T2" fmla="*/ 6 w 151"/>
                  <a:gd name="T3" fmla="*/ 133 h 137"/>
                  <a:gd name="T4" fmla="*/ 7 w 151"/>
                  <a:gd name="T5" fmla="*/ 113 h 137"/>
                  <a:gd name="T6" fmla="*/ 126 w 151"/>
                  <a:gd name="T7" fmla="*/ 5 h 137"/>
                  <a:gd name="T8" fmla="*/ 146 w 151"/>
                  <a:gd name="T9" fmla="*/ 6 h 137"/>
                  <a:gd name="T10" fmla="*/ 145 w 151"/>
                  <a:gd name="T11" fmla="*/ 26 h 137"/>
                  <a:gd name="T12" fmla="*/ 25 w 151"/>
                  <a:gd name="T13" fmla="*/ 134 h 137"/>
                  <a:gd name="T14" fmla="*/ 16 w 151"/>
                  <a:gd name="T15" fmla="*/ 137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1" h="137">
                    <a:moveTo>
                      <a:pt x="16" y="137"/>
                    </a:moveTo>
                    <a:cubicBezTo>
                      <a:pt x="12" y="137"/>
                      <a:pt x="8" y="136"/>
                      <a:pt x="6" y="133"/>
                    </a:cubicBezTo>
                    <a:cubicBezTo>
                      <a:pt x="0" y="127"/>
                      <a:pt x="1" y="118"/>
                      <a:pt x="7" y="113"/>
                    </a:cubicBezTo>
                    <a:cubicBezTo>
                      <a:pt x="126" y="5"/>
                      <a:pt x="126" y="5"/>
                      <a:pt x="126" y="5"/>
                    </a:cubicBezTo>
                    <a:cubicBezTo>
                      <a:pt x="132" y="0"/>
                      <a:pt x="141" y="1"/>
                      <a:pt x="146" y="6"/>
                    </a:cubicBezTo>
                    <a:cubicBezTo>
                      <a:pt x="151" y="12"/>
                      <a:pt x="151" y="21"/>
                      <a:pt x="145" y="26"/>
                    </a:cubicBezTo>
                    <a:cubicBezTo>
                      <a:pt x="25" y="134"/>
                      <a:pt x="25" y="134"/>
                      <a:pt x="25" y="134"/>
                    </a:cubicBezTo>
                    <a:cubicBezTo>
                      <a:pt x="23" y="136"/>
                      <a:pt x="19" y="137"/>
                      <a:pt x="16" y="1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1" name="Freeform 291">
                <a:extLst>
                  <a:ext uri="{FF2B5EF4-FFF2-40B4-BE49-F238E27FC236}">
                    <a16:creationId xmlns:a16="http://schemas.microsoft.com/office/drawing/2014/main" id="{338CA26F-45CF-4AB0-B48A-98AAD0E4BF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3750" y="3109913"/>
                <a:ext cx="160337" cy="147637"/>
              </a:xfrm>
              <a:custGeom>
                <a:avLst/>
                <a:gdLst>
                  <a:gd name="T0" fmla="*/ 135 w 150"/>
                  <a:gd name="T1" fmla="*/ 137 h 137"/>
                  <a:gd name="T2" fmla="*/ 125 w 150"/>
                  <a:gd name="T3" fmla="*/ 134 h 137"/>
                  <a:gd name="T4" fmla="*/ 6 w 150"/>
                  <a:gd name="T5" fmla="*/ 26 h 137"/>
                  <a:gd name="T6" fmla="*/ 5 w 150"/>
                  <a:gd name="T7" fmla="*/ 6 h 137"/>
                  <a:gd name="T8" fmla="*/ 25 w 150"/>
                  <a:gd name="T9" fmla="*/ 5 h 137"/>
                  <a:gd name="T10" fmla="*/ 144 w 150"/>
                  <a:gd name="T11" fmla="*/ 113 h 137"/>
                  <a:gd name="T12" fmla="*/ 145 w 150"/>
                  <a:gd name="T13" fmla="*/ 133 h 137"/>
                  <a:gd name="T14" fmla="*/ 135 w 150"/>
                  <a:gd name="T15" fmla="*/ 137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37">
                    <a:moveTo>
                      <a:pt x="135" y="137"/>
                    </a:moveTo>
                    <a:cubicBezTo>
                      <a:pt x="131" y="137"/>
                      <a:pt x="128" y="136"/>
                      <a:pt x="125" y="134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0" y="21"/>
                      <a:pt x="0" y="12"/>
                      <a:pt x="5" y="6"/>
                    </a:cubicBezTo>
                    <a:cubicBezTo>
                      <a:pt x="10" y="1"/>
                      <a:pt x="19" y="0"/>
                      <a:pt x="25" y="5"/>
                    </a:cubicBezTo>
                    <a:cubicBezTo>
                      <a:pt x="144" y="113"/>
                      <a:pt x="144" y="113"/>
                      <a:pt x="144" y="113"/>
                    </a:cubicBezTo>
                    <a:cubicBezTo>
                      <a:pt x="150" y="118"/>
                      <a:pt x="150" y="127"/>
                      <a:pt x="145" y="133"/>
                    </a:cubicBezTo>
                    <a:cubicBezTo>
                      <a:pt x="142" y="136"/>
                      <a:pt x="139" y="137"/>
                      <a:pt x="135" y="1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2" name="Freeform 292">
                <a:extLst>
                  <a:ext uri="{FF2B5EF4-FFF2-40B4-BE49-F238E27FC236}">
                    <a16:creationId xmlns:a16="http://schemas.microsoft.com/office/drawing/2014/main" id="{D66B425C-CF53-4B18-A53E-6B4B06C02F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8013" y="2563813"/>
                <a:ext cx="536575" cy="396875"/>
              </a:xfrm>
              <a:custGeom>
                <a:avLst/>
                <a:gdLst>
                  <a:gd name="T0" fmla="*/ 503 w 503"/>
                  <a:gd name="T1" fmla="*/ 29 h 371"/>
                  <a:gd name="T2" fmla="*/ 474 w 503"/>
                  <a:gd name="T3" fmla="*/ 0 h 371"/>
                  <a:gd name="T4" fmla="*/ 444 w 503"/>
                  <a:gd name="T5" fmla="*/ 29 h 371"/>
                  <a:gd name="T6" fmla="*/ 456 w 503"/>
                  <a:gd name="T7" fmla="*/ 52 h 371"/>
                  <a:gd name="T8" fmla="*/ 389 w 503"/>
                  <a:gd name="T9" fmla="*/ 254 h 371"/>
                  <a:gd name="T10" fmla="*/ 373 w 503"/>
                  <a:gd name="T11" fmla="*/ 259 h 371"/>
                  <a:gd name="T12" fmla="*/ 286 w 503"/>
                  <a:gd name="T13" fmla="*/ 194 h 371"/>
                  <a:gd name="T14" fmla="*/ 287 w 503"/>
                  <a:gd name="T15" fmla="*/ 185 h 371"/>
                  <a:gd name="T16" fmla="*/ 258 w 503"/>
                  <a:gd name="T17" fmla="*/ 156 h 371"/>
                  <a:gd name="T18" fmla="*/ 228 w 503"/>
                  <a:gd name="T19" fmla="*/ 185 h 371"/>
                  <a:gd name="T20" fmla="*/ 235 w 503"/>
                  <a:gd name="T21" fmla="*/ 204 h 371"/>
                  <a:gd name="T22" fmla="*/ 167 w 503"/>
                  <a:gd name="T23" fmla="*/ 313 h 371"/>
                  <a:gd name="T24" fmla="*/ 161 w 503"/>
                  <a:gd name="T25" fmla="*/ 312 h 371"/>
                  <a:gd name="T26" fmla="*/ 143 w 503"/>
                  <a:gd name="T27" fmla="*/ 319 h 371"/>
                  <a:gd name="T28" fmla="*/ 58 w 503"/>
                  <a:gd name="T29" fmla="*/ 269 h 371"/>
                  <a:gd name="T30" fmla="*/ 59 w 503"/>
                  <a:gd name="T31" fmla="*/ 263 h 371"/>
                  <a:gd name="T32" fmla="*/ 29 w 503"/>
                  <a:gd name="T33" fmla="*/ 234 h 371"/>
                  <a:gd name="T34" fmla="*/ 0 w 503"/>
                  <a:gd name="T35" fmla="*/ 263 h 371"/>
                  <a:gd name="T36" fmla="*/ 29 w 503"/>
                  <a:gd name="T37" fmla="*/ 293 h 371"/>
                  <a:gd name="T38" fmla="*/ 48 w 503"/>
                  <a:gd name="T39" fmla="*/ 286 h 371"/>
                  <a:gd name="T40" fmla="*/ 133 w 503"/>
                  <a:gd name="T41" fmla="*/ 336 h 371"/>
                  <a:gd name="T42" fmla="*/ 132 w 503"/>
                  <a:gd name="T43" fmla="*/ 341 h 371"/>
                  <a:gd name="T44" fmla="*/ 161 w 503"/>
                  <a:gd name="T45" fmla="*/ 371 h 371"/>
                  <a:gd name="T46" fmla="*/ 191 w 503"/>
                  <a:gd name="T47" fmla="*/ 341 h 371"/>
                  <a:gd name="T48" fmla="*/ 184 w 503"/>
                  <a:gd name="T49" fmla="*/ 323 h 371"/>
                  <a:gd name="T50" fmla="*/ 252 w 503"/>
                  <a:gd name="T51" fmla="*/ 214 h 371"/>
                  <a:gd name="T52" fmla="*/ 258 w 503"/>
                  <a:gd name="T53" fmla="*/ 215 h 371"/>
                  <a:gd name="T54" fmla="*/ 274 w 503"/>
                  <a:gd name="T55" fmla="*/ 210 h 371"/>
                  <a:gd name="T56" fmla="*/ 362 w 503"/>
                  <a:gd name="T57" fmla="*/ 275 h 371"/>
                  <a:gd name="T58" fmla="*/ 360 w 503"/>
                  <a:gd name="T59" fmla="*/ 283 h 371"/>
                  <a:gd name="T60" fmla="*/ 390 w 503"/>
                  <a:gd name="T61" fmla="*/ 312 h 371"/>
                  <a:gd name="T62" fmla="*/ 419 w 503"/>
                  <a:gd name="T63" fmla="*/ 283 h 371"/>
                  <a:gd name="T64" fmla="*/ 408 w 503"/>
                  <a:gd name="T65" fmla="*/ 260 h 371"/>
                  <a:gd name="T66" fmla="*/ 475 w 503"/>
                  <a:gd name="T67" fmla="*/ 58 h 371"/>
                  <a:gd name="T68" fmla="*/ 503 w 503"/>
                  <a:gd name="T69" fmla="*/ 29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03" h="371">
                    <a:moveTo>
                      <a:pt x="503" y="29"/>
                    </a:moveTo>
                    <a:cubicBezTo>
                      <a:pt x="503" y="13"/>
                      <a:pt x="490" y="0"/>
                      <a:pt x="474" y="0"/>
                    </a:cubicBezTo>
                    <a:cubicBezTo>
                      <a:pt x="457" y="0"/>
                      <a:pt x="444" y="13"/>
                      <a:pt x="444" y="29"/>
                    </a:cubicBezTo>
                    <a:cubicBezTo>
                      <a:pt x="444" y="38"/>
                      <a:pt x="449" y="47"/>
                      <a:pt x="456" y="52"/>
                    </a:cubicBezTo>
                    <a:cubicBezTo>
                      <a:pt x="389" y="254"/>
                      <a:pt x="389" y="254"/>
                      <a:pt x="389" y="254"/>
                    </a:cubicBezTo>
                    <a:cubicBezTo>
                      <a:pt x="383" y="254"/>
                      <a:pt x="378" y="256"/>
                      <a:pt x="373" y="259"/>
                    </a:cubicBezTo>
                    <a:cubicBezTo>
                      <a:pt x="286" y="194"/>
                      <a:pt x="286" y="194"/>
                      <a:pt x="286" y="194"/>
                    </a:cubicBezTo>
                    <a:cubicBezTo>
                      <a:pt x="286" y="191"/>
                      <a:pt x="287" y="188"/>
                      <a:pt x="287" y="185"/>
                    </a:cubicBezTo>
                    <a:cubicBezTo>
                      <a:pt x="287" y="169"/>
                      <a:pt x="274" y="156"/>
                      <a:pt x="258" y="156"/>
                    </a:cubicBezTo>
                    <a:cubicBezTo>
                      <a:pt x="241" y="156"/>
                      <a:pt x="228" y="169"/>
                      <a:pt x="228" y="185"/>
                    </a:cubicBezTo>
                    <a:cubicBezTo>
                      <a:pt x="228" y="192"/>
                      <a:pt x="231" y="199"/>
                      <a:pt x="235" y="204"/>
                    </a:cubicBezTo>
                    <a:cubicBezTo>
                      <a:pt x="167" y="313"/>
                      <a:pt x="167" y="313"/>
                      <a:pt x="167" y="313"/>
                    </a:cubicBezTo>
                    <a:cubicBezTo>
                      <a:pt x="165" y="312"/>
                      <a:pt x="163" y="312"/>
                      <a:pt x="161" y="312"/>
                    </a:cubicBezTo>
                    <a:cubicBezTo>
                      <a:pt x="154" y="312"/>
                      <a:pt x="148" y="315"/>
                      <a:pt x="143" y="319"/>
                    </a:cubicBezTo>
                    <a:cubicBezTo>
                      <a:pt x="58" y="269"/>
                      <a:pt x="58" y="269"/>
                      <a:pt x="58" y="269"/>
                    </a:cubicBezTo>
                    <a:cubicBezTo>
                      <a:pt x="59" y="267"/>
                      <a:pt x="59" y="265"/>
                      <a:pt x="59" y="263"/>
                    </a:cubicBezTo>
                    <a:cubicBezTo>
                      <a:pt x="59" y="247"/>
                      <a:pt x="46" y="234"/>
                      <a:pt x="29" y="234"/>
                    </a:cubicBezTo>
                    <a:cubicBezTo>
                      <a:pt x="13" y="234"/>
                      <a:pt x="0" y="247"/>
                      <a:pt x="0" y="263"/>
                    </a:cubicBezTo>
                    <a:cubicBezTo>
                      <a:pt x="0" y="280"/>
                      <a:pt x="13" y="293"/>
                      <a:pt x="29" y="293"/>
                    </a:cubicBezTo>
                    <a:cubicBezTo>
                      <a:pt x="37" y="293"/>
                      <a:pt x="43" y="290"/>
                      <a:pt x="48" y="286"/>
                    </a:cubicBezTo>
                    <a:cubicBezTo>
                      <a:pt x="133" y="336"/>
                      <a:pt x="133" y="336"/>
                      <a:pt x="133" y="336"/>
                    </a:cubicBezTo>
                    <a:cubicBezTo>
                      <a:pt x="132" y="338"/>
                      <a:pt x="132" y="340"/>
                      <a:pt x="132" y="341"/>
                    </a:cubicBezTo>
                    <a:cubicBezTo>
                      <a:pt x="132" y="358"/>
                      <a:pt x="145" y="371"/>
                      <a:pt x="161" y="371"/>
                    </a:cubicBezTo>
                    <a:cubicBezTo>
                      <a:pt x="178" y="371"/>
                      <a:pt x="191" y="358"/>
                      <a:pt x="191" y="341"/>
                    </a:cubicBezTo>
                    <a:cubicBezTo>
                      <a:pt x="191" y="335"/>
                      <a:pt x="188" y="328"/>
                      <a:pt x="184" y="323"/>
                    </a:cubicBezTo>
                    <a:cubicBezTo>
                      <a:pt x="252" y="214"/>
                      <a:pt x="252" y="214"/>
                      <a:pt x="252" y="214"/>
                    </a:cubicBezTo>
                    <a:cubicBezTo>
                      <a:pt x="254" y="215"/>
                      <a:pt x="256" y="215"/>
                      <a:pt x="258" y="215"/>
                    </a:cubicBezTo>
                    <a:cubicBezTo>
                      <a:pt x="264" y="215"/>
                      <a:pt x="269" y="213"/>
                      <a:pt x="274" y="210"/>
                    </a:cubicBezTo>
                    <a:cubicBezTo>
                      <a:pt x="362" y="275"/>
                      <a:pt x="362" y="275"/>
                      <a:pt x="362" y="275"/>
                    </a:cubicBezTo>
                    <a:cubicBezTo>
                      <a:pt x="361" y="277"/>
                      <a:pt x="360" y="280"/>
                      <a:pt x="360" y="283"/>
                    </a:cubicBezTo>
                    <a:cubicBezTo>
                      <a:pt x="360" y="299"/>
                      <a:pt x="373" y="312"/>
                      <a:pt x="390" y="312"/>
                    </a:cubicBezTo>
                    <a:cubicBezTo>
                      <a:pt x="406" y="312"/>
                      <a:pt x="419" y="299"/>
                      <a:pt x="419" y="283"/>
                    </a:cubicBezTo>
                    <a:cubicBezTo>
                      <a:pt x="419" y="274"/>
                      <a:pt x="415" y="265"/>
                      <a:pt x="408" y="260"/>
                    </a:cubicBezTo>
                    <a:cubicBezTo>
                      <a:pt x="475" y="58"/>
                      <a:pt x="475" y="58"/>
                      <a:pt x="475" y="58"/>
                    </a:cubicBezTo>
                    <a:cubicBezTo>
                      <a:pt x="490" y="58"/>
                      <a:pt x="503" y="45"/>
                      <a:pt x="503" y="2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3" name="Freeform 293">
                <a:extLst>
                  <a:ext uri="{FF2B5EF4-FFF2-40B4-BE49-F238E27FC236}">
                    <a16:creationId xmlns:a16="http://schemas.microsoft.com/office/drawing/2014/main" id="{CBAB0D33-CCDE-43B0-A252-4DE0913F2E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5625" y="2525713"/>
                <a:ext cx="260350" cy="28575"/>
              </a:xfrm>
              <a:custGeom>
                <a:avLst/>
                <a:gdLst>
                  <a:gd name="T0" fmla="*/ 14 w 243"/>
                  <a:gd name="T1" fmla="*/ 28 h 28"/>
                  <a:gd name="T2" fmla="*/ 229 w 243"/>
                  <a:gd name="T3" fmla="*/ 28 h 28"/>
                  <a:gd name="T4" fmla="*/ 243 w 243"/>
                  <a:gd name="T5" fmla="*/ 14 h 28"/>
                  <a:gd name="T6" fmla="*/ 229 w 243"/>
                  <a:gd name="T7" fmla="*/ 0 h 28"/>
                  <a:gd name="T8" fmla="*/ 14 w 243"/>
                  <a:gd name="T9" fmla="*/ 0 h 28"/>
                  <a:gd name="T10" fmla="*/ 0 w 243"/>
                  <a:gd name="T11" fmla="*/ 14 h 28"/>
                  <a:gd name="T12" fmla="*/ 14 w 243"/>
                  <a:gd name="T1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3" h="28">
                    <a:moveTo>
                      <a:pt x="14" y="28"/>
                    </a:moveTo>
                    <a:cubicBezTo>
                      <a:pt x="229" y="28"/>
                      <a:pt x="229" y="28"/>
                      <a:pt x="229" y="28"/>
                    </a:cubicBezTo>
                    <a:cubicBezTo>
                      <a:pt x="236" y="28"/>
                      <a:pt x="243" y="22"/>
                      <a:pt x="243" y="14"/>
                    </a:cubicBezTo>
                    <a:cubicBezTo>
                      <a:pt x="243" y="7"/>
                      <a:pt x="236" y="0"/>
                      <a:pt x="229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7" y="0"/>
                      <a:pt x="0" y="7"/>
                      <a:pt x="0" y="14"/>
                    </a:cubicBezTo>
                    <a:cubicBezTo>
                      <a:pt x="0" y="22"/>
                      <a:pt x="7" y="28"/>
                      <a:pt x="14" y="2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4" name="Freeform 294">
                <a:extLst>
                  <a:ext uri="{FF2B5EF4-FFF2-40B4-BE49-F238E27FC236}">
                    <a16:creationId xmlns:a16="http://schemas.microsoft.com/office/drawing/2014/main" id="{5B54E2EB-CDFD-4328-8285-C70A4BABC2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5625" y="2590800"/>
                <a:ext cx="207962" cy="30162"/>
              </a:xfrm>
              <a:custGeom>
                <a:avLst/>
                <a:gdLst>
                  <a:gd name="T0" fmla="*/ 194 w 194"/>
                  <a:gd name="T1" fmla="*/ 14 h 28"/>
                  <a:gd name="T2" fmla="*/ 180 w 194"/>
                  <a:gd name="T3" fmla="*/ 0 h 28"/>
                  <a:gd name="T4" fmla="*/ 14 w 194"/>
                  <a:gd name="T5" fmla="*/ 0 h 28"/>
                  <a:gd name="T6" fmla="*/ 0 w 194"/>
                  <a:gd name="T7" fmla="*/ 14 h 28"/>
                  <a:gd name="T8" fmla="*/ 14 w 194"/>
                  <a:gd name="T9" fmla="*/ 28 h 28"/>
                  <a:gd name="T10" fmla="*/ 180 w 194"/>
                  <a:gd name="T11" fmla="*/ 28 h 28"/>
                  <a:gd name="T12" fmla="*/ 194 w 194"/>
                  <a:gd name="T13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4" h="28">
                    <a:moveTo>
                      <a:pt x="194" y="14"/>
                    </a:moveTo>
                    <a:cubicBezTo>
                      <a:pt x="194" y="7"/>
                      <a:pt x="188" y="0"/>
                      <a:pt x="180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7" y="0"/>
                      <a:pt x="0" y="7"/>
                      <a:pt x="0" y="14"/>
                    </a:cubicBezTo>
                    <a:cubicBezTo>
                      <a:pt x="0" y="22"/>
                      <a:pt x="7" y="28"/>
                      <a:pt x="14" y="28"/>
                    </a:cubicBezTo>
                    <a:cubicBezTo>
                      <a:pt x="180" y="28"/>
                      <a:pt x="180" y="28"/>
                      <a:pt x="180" y="28"/>
                    </a:cubicBezTo>
                    <a:cubicBezTo>
                      <a:pt x="188" y="28"/>
                      <a:pt x="194" y="22"/>
                      <a:pt x="194" y="1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sp>
        <p:nvSpPr>
          <p:cNvPr id="87" name="TextBox 17">
            <a:extLst>
              <a:ext uri="{FF2B5EF4-FFF2-40B4-BE49-F238E27FC236}">
                <a16:creationId xmlns:a16="http://schemas.microsoft.com/office/drawing/2014/main" id="{979D5508-42C4-CA94-84A9-549DF07D0042}"/>
              </a:ext>
            </a:extLst>
          </p:cNvPr>
          <p:cNvSpPr txBox="1"/>
          <p:nvPr/>
        </p:nvSpPr>
        <p:spPr>
          <a:xfrm>
            <a:off x="9099210" y="3412843"/>
            <a:ext cx="2653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latinLnBrk="0" hangingPunct="0"/>
            <a:r>
              <a:rPr lang="en-US" altLang="ko-KR" sz="1400">
                <a:solidFill>
                  <a:schemeClr val="bg1"/>
                </a:solidFill>
              </a:rPr>
              <a:t>Presence of FBAs, BIPs, or Medical Plans</a:t>
            </a:r>
            <a:endParaRPr lang="ko-KR" altLang="en-US" sz="1400">
              <a:solidFill>
                <a:schemeClr val="bg1"/>
              </a:solidFill>
            </a:endParaRPr>
          </a:p>
        </p:txBody>
      </p:sp>
      <p:sp>
        <p:nvSpPr>
          <p:cNvPr id="91" name="TextBox 17">
            <a:extLst>
              <a:ext uri="{FF2B5EF4-FFF2-40B4-BE49-F238E27FC236}">
                <a16:creationId xmlns:a16="http://schemas.microsoft.com/office/drawing/2014/main" id="{9666A190-EF12-88AA-DC69-5BF621A87D63}"/>
              </a:ext>
            </a:extLst>
          </p:cNvPr>
          <p:cNvSpPr txBox="1"/>
          <p:nvPr/>
        </p:nvSpPr>
        <p:spPr>
          <a:xfrm>
            <a:off x="9099210" y="4262966"/>
            <a:ext cx="2772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latinLnBrk="0" hangingPunct="0"/>
            <a:r>
              <a:rPr lang="en-US" altLang="ko-KR" sz="1400">
                <a:solidFill>
                  <a:schemeClr val="bg1"/>
                </a:solidFill>
              </a:rPr>
              <a:t>Challenges with completion of </a:t>
            </a:r>
          </a:p>
          <a:p>
            <a:pPr eaLnBrk="0" latinLnBrk="0" hangingPunct="0"/>
            <a:r>
              <a:rPr lang="en-US" altLang="ko-KR" sz="1400">
                <a:solidFill>
                  <a:schemeClr val="bg1"/>
                </a:solidFill>
              </a:rPr>
              <a:t>Activities of Daily Living (ADLs) 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C22D97A-7B4D-81E3-BE32-A80FB6028032}"/>
              </a:ext>
            </a:extLst>
          </p:cNvPr>
          <p:cNvGrpSpPr/>
          <p:nvPr/>
        </p:nvGrpSpPr>
        <p:grpSpPr>
          <a:xfrm>
            <a:off x="8491718" y="4247582"/>
            <a:ext cx="580634" cy="580634"/>
            <a:chOff x="9604609" y="448242"/>
            <a:chExt cx="580634" cy="580634"/>
          </a:xfrm>
        </p:grpSpPr>
        <p:sp>
          <p:nvSpPr>
            <p:cNvPr id="94" name="타원 37">
              <a:extLst>
                <a:ext uri="{FF2B5EF4-FFF2-40B4-BE49-F238E27FC236}">
                  <a16:creationId xmlns:a16="http://schemas.microsoft.com/office/drawing/2014/main" id="{650E4022-C277-79AF-DD04-5482A273A129}"/>
                </a:ext>
              </a:extLst>
            </p:cNvPr>
            <p:cNvSpPr/>
            <p:nvPr/>
          </p:nvSpPr>
          <p:spPr>
            <a:xfrm>
              <a:off x="9604609" y="448242"/>
              <a:ext cx="580634" cy="58063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Freeform 26">
              <a:extLst>
                <a:ext uri="{FF2B5EF4-FFF2-40B4-BE49-F238E27FC236}">
                  <a16:creationId xmlns:a16="http://schemas.microsoft.com/office/drawing/2014/main" id="{A9782D93-B8E9-F887-015C-544FC8EF0C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43374" y="565986"/>
              <a:ext cx="324125" cy="324126"/>
            </a:xfrm>
            <a:custGeom>
              <a:avLst/>
              <a:gdLst>
                <a:gd name="T0" fmla="*/ 197 w 219"/>
                <a:gd name="T1" fmla="*/ 121 h 219"/>
                <a:gd name="T2" fmla="*/ 171 w 219"/>
                <a:gd name="T3" fmla="*/ 52 h 219"/>
                <a:gd name="T4" fmla="*/ 190 w 219"/>
                <a:gd name="T5" fmla="*/ 57 h 219"/>
                <a:gd name="T6" fmla="*/ 218 w 219"/>
                <a:gd name="T7" fmla="*/ 29 h 219"/>
                <a:gd name="T8" fmla="*/ 217 w 219"/>
                <a:gd name="T9" fmla="*/ 24 h 219"/>
                <a:gd name="T10" fmla="*/ 194 w 219"/>
                <a:gd name="T11" fmla="*/ 2 h 219"/>
                <a:gd name="T12" fmla="*/ 189 w 219"/>
                <a:gd name="T13" fmla="*/ 1 h 219"/>
                <a:gd name="T14" fmla="*/ 162 w 219"/>
                <a:gd name="T15" fmla="*/ 30 h 219"/>
                <a:gd name="T16" fmla="*/ 166 w 219"/>
                <a:gd name="T17" fmla="*/ 49 h 219"/>
                <a:gd name="T18" fmla="*/ 0 w 219"/>
                <a:gd name="T19" fmla="*/ 121 h 219"/>
                <a:gd name="T20" fmla="*/ 189 w 219"/>
                <a:gd name="T21" fmla="*/ 50 h 219"/>
                <a:gd name="T22" fmla="*/ 179 w 219"/>
                <a:gd name="T23" fmla="*/ 44 h 219"/>
                <a:gd name="T24" fmla="*/ 210 w 219"/>
                <a:gd name="T25" fmla="*/ 29 h 219"/>
                <a:gd name="T26" fmla="*/ 190 w 219"/>
                <a:gd name="T27" fmla="*/ 9 h 219"/>
                <a:gd name="T28" fmla="*/ 172 w 219"/>
                <a:gd name="T29" fmla="*/ 43 h 219"/>
                <a:gd name="T30" fmla="*/ 190 w 219"/>
                <a:gd name="T31" fmla="*/ 9 h 219"/>
                <a:gd name="T32" fmla="*/ 161 w 219"/>
                <a:gd name="T33" fmla="*/ 53 h 219"/>
                <a:gd name="T34" fmla="*/ 98 w 219"/>
                <a:gd name="T35" fmla="*/ 40 h 219"/>
                <a:gd name="T36" fmla="*/ 98 w 219"/>
                <a:gd name="T37" fmla="*/ 202 h 219"/>
                <a:gd name="T38" fmla="*/ 157 w 219"/>
                <a:gd name="T39" fmla="*/ 66 h 219"/>
                <a:gd name="T40" fmla="*/ 191 w 219"/>
                <a:gd name="T41" fmla="*/ 121 h 219"/>
                <a:gd name="T42" fmla="*/ 6 w 219"/>
                <a:gd name="T43" fmla="*/ 121 h 219"/>
                <a:gd name="T44" fmla="*/ 113 w 219"/>
                <a:gd name="T45" fmla="*/ 121 h 219"/>
                <a:gd name="T46" fmla="*/ 84 w 219"/>
                <a:gd name="T47" fmla="*/ 121 h 219"/>
                <a:gd name="T48" fmla="*/ 106 w 219"/>
                <a:gd name="T49" fmla="*/ 109 h 219"/>
                <a:gd name="T50" fmla="*/ 95 w 219"/>
                <a:gd name="T51" fmla="*/ 113 h 219"/>
                <a:gd name="T52" fmla="*/ 91 w 219"/>
                <a:gd name="T53" fmla="*/ 118 h 219"/>
                <a:gd name="T54" fmla="*/ 103 w 219"/>
                <a:gd name="T55" fmla="*/ 129 h 219"/>
                <a:gd name="T56" fmla="*/ 106 w 219"/>
                <a:gd name="T57" fmla="*/ 124 h 219"/>
                <a:gd name="T58" fmla="*/ 110 w 219"/>
                <a:gd name="T59" fmla="*/ 113 h 219"/>
                <a:gd name="T60" fmla="*/ 110 w 219"/>
                <a:gd name="T61" fmla="*/ 104 h 219"/>
                <a:gd name="T62" fmla="*/ 78 w 219"/>
                <a:gd name="T63" fmla="*/ 121 h 219"/>
                <a:gd name="T64" fmla="*/ 119 w 219"/>
                <a:gd name="T65" fmla="*/ 121 h 219"/>
                <a:gd name="T66" fmla="*/ 129 w 219"/>
                <a:gd name="T67" fmla="*/ 94 h 219"/>
                <a:gd name="T68" fmla="*/ 98 w 219"/>
                <a:gd name="T69" fmla="*/ 161 h 219"/>
                <a:gd name="T70" fmla="*/ 98 w 219"/>
                <a:gd name="T71" fmla="*/ 80 h 219"/>
                <a:gd name="T72" fmla="*/ 110 w 219"/>
                <a:gd name="T73" fmla="*/ 104 h 219"/>
                <a:gd name="T74" fmla="*/ 98 w 219"/>
                <a:gd name="T75" fmla="*/ 74 h 219"/>
                <a:gd name="T76" fmla="*/ 98 w 219"/>
                <a:gd name="T77" fmla="*/ 167 h 219"/>
                <a:gd name="T78" fmla="*/ 133 w 219"/>
                <a:gd name="T79" fmla="*/ 90 h 219"/>
                <a:gd name="T80" fmla="*/ 156 w 219"/>
                <a:gd name="T81" fmla="*/ 121 h 219"/>
                <a:gd name="T82" fmla="*/ 41 w 219"/>
                <a:gd name="T83" fmla="*/ 121 h 219"/>
                <a:gd name="T84" fmla="*/ 137 w 219"/>
                <a:gd name="T85" fmla="*/ 78 h 219"/>
                <a:gd name="T86" fmla="*/ 141 w 219"/>
                <a:gd name="T87" fmla="*/ 74 h 219"/>
                <a:gd name="T88" fmla="*/ 35 w 219"/>
                <a:gd name="T89" fmla="*/ 121 h 219"/>
                <a:gd name="T90" fmla="*/ 162 w 219"/>
                <a:gd name="T91" fmla="*/ 121 h 219"/>
                <a:gd name="T92" fmla="*/ 153 w 219"/>
                <a:gd name="T93" fmla="*/ 70 h 219"/>
                <a:gd name="T94" fmla="*/ 98 w 219"/>
                <a:gd name="T95" fmla="*/ 196 h 219"/>
                <a:gd name="T96" fmla="*/ 98 w 219"/>
                <a:gd name="T97" fmla="*/ 46 h 219"/>
                <a:gd name="T98" fmla="*/ 141 w 219"/>
                <a:gd name="T99" fmla="*/ 74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9" h="219">
                  <a:moveTo>
                    <a:pt x="98" y="219"/>
                  </a:moveTo>
                  <a:cubicBezTo>
                    <a:pt x="152" y="219"/>
                    <a:pt x="197" y="175"/>
                    <a:pt x="197" y="121"/>
                  </a:cubicBezTo>
                  <a:cubicBezTo>
                    <a:pt x="197" y="95"/>
                    <a:pt x="186" y="71"/>
                    <a:pt x="170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89" y="56"/>
                    <a:pt x="189" y="56"/>
                    <a:pt x="189" y="56"/>
                  </a:cubicBezTo>
                  <a:cubicBezTo>
                    <a:pt x="189" y="56"/>
                    <a:pt x="190" y="57"/>
                    <a:pt x="190" y="57"/>
                  </a:cubicBezTo>
                  <a:cubicBezTo>
                    <a:pt x="191" y="57"/>
                    <a:pt x="191" y="56"/>
                    <a:pt x="192" y="56"/>
                  </a:cubicBezTo>
                  <a:cubicBezTo>
                    <a:pt x="218" y="29"/>
                    <a:pt x="218" y="29"/>
                    <a:pt x="218" y="29"/>
                  </a:cubicBezTo>
                  <a:cubicBezTo>
                    <a:pt x="219" y="29"/>
                    <a:pt x="219" y="28"/>
                    <a:pt x="219" y="26"/>
                  </a:cubicBezTo>
                  <a:cubicBezTo>
                    <a:pt x="219" y="25"/>
                    <a:pt x="218" y="25"/>
                    <a:pt x="217" y="24"/>
                  </a:cubicBezTo>
                  <a:cubicBezTo>
                    <a:pt x="199" y="20"/>
                    <a:pt x="199" y="20"/>
                    <a:pt x="199" y="20"/>
                  </a:cubicBezTo>
                  <a:cubicBezTo>
                    <a:pt x="194" y="2"/>
                    <a:pt x="194" y="2"/>
                    <a:pt x="194" y="2"/>
                  </a:cubicBezTo>
                  <a:cubicBezTo>
                    <a:pt x="194" y="1"/>
                    <a:pt x="193" y="0"/>
                    <a:pt x="192" y="0"/>
                  </a:cubicBezTo>
                  <a:cubicBezTo>
                    <a:pt x="191" y="0"/>
                    <a:pt x="190" y="0"/>
                    <a:pt x="189" y="1"/>
                  </a:cubicBezTo>
                  <a:cubicBezTo>
                    <a:pt x="163" y="27"/>
                    <a:pt x="163" y="27"/>
                    <a:pt x="163" y="27"/>
                  </a:cubicBezTo>
                  <a:cubicBezTo>
                    <a:pt x="162" y="28"/>
                    <a:pt x="162" y="29"/>
                    <a:pt x="162" y="30"/>
                  </a:cubicBezTo>
                  <a:cubicBezTo>
                    <a:pt x="167" y="47"/>
                    <a:pt x="167" y="47"/>
                    <a:pt x="167" y="47"/>
                  </a:cubicBezTo>
                  <a:cubicBezTo>
                    <a:pt x="166" y="49"/>
                    <a:pt x="166" y="49"/>
                    <a:pt x="166" y="49"/>
                  </a:cubicBezTo>
                  <a:cubicBezTo>
                    <a:pt x="148" y="32"/>
                    <a:pt x="124" y="22"/>
                    <a:pt x="98" y="22"/>
                  </a:cubicBezTo>
                  <a:cubicBezTo>
                    <a:pt x="44" y="22"/>
                    <a:pt x="0" y="66"/>
                    <a:pt x="0" y="121"/>
                  </a:cubicBezTo>
                  <a:cubicBezTo>
                    <a:pt x="0" y="175"/>
                    <a:pt x="44" y="219"/>
                    <a:pt x="98" y="219"/>
                  </a:cubicBezTo>
                  <a:close/>
                  <a:moveTo>
                    <a:pt x="189" y="50"/>
                  </a:moveTo>
                  <a:cubicBezTo>
                    <a:pt x="176" y="47"/>
                    <a:pt x="176" y="47"/>
                    <a:pt x="176" y="47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98" y="25"/>
                    <a:pt x="198" y="25"/>
                    <a:pt x="198" y="25"/>
                  </a:cubicBezTo>
                  <a:cubicBezTo>
                    <a:pt x="210" y="29"/>
                    <a:pt x="210" y="29"/>
                    <a:pt x="210" y="29"/>
                  </a:cubicBezTo>
                  <a:lnTo>
                    <a:pt x="189" y="50"/>
                  </a:lnTo>
                  <a:close/>
                  <a:moveTo>
                    <a:pt x="190" y="9"/>
                  </a:moveTo>
                  <a:cubicBezTo>
                    <a:pt x="193" y="21"/>
                    <a:pt x="193" y="21"/>
                    <a:pt x="193" y="21"/>
                  </a:cubicBezTo>
                  <a:cubicBezTo>
                    <a:pt x="172" y="43"/>
                    <a:pt x="172" y="43"/>
                    <a:pt x="172" y="43"/>
                  </a:cubicBezTo>
                  <a:cubicBezTo>
                    <a:pt x="169" y="30"/>
                    <a:pt x="169" y="30"/>
                    <a:pt x="169" y="30"/>
                  </a:cubicBezTo>
                  <a:lnTo>
                    <a:pt x="190" y="9"/>
                  </a:lnTo>
                  <a:close/>
                  <a:moveTo>
                    <a:pt x="98" y="28"/>
                  </a:moveTo>
                  <a:cubicBezTo>
                    <a:pt x="123" y="28"/>
                    <a:pt x="145" y="38"/>
                    <a:pt x="161" y="53"/>
                  </a:cubicBezTo>
                  <a:cubicBezTo>
                    <a:pt x="153" y="61"/>
                    <a:pt x="153" y="61"/>
                    <a:pt x="153" y="61"/>
                  </a:cubicBezTo>
                  <a:cubicBezTo>
                    <a:pt x="139" y="48"/>
                    <a:pt x="119" y="40"/>
                    <a:pt x="98" y="40"/>
                  </a:cubicBezTo>
                  <a:cubicBezTo>
                    <a:pt x="54" y="40"/>
                    <a:pt x="17" y="76"/>
                    <a:pt x="17" y="121"/>
                  </a:cubicBezTo>
                  <a:cubicBezTo>
                    <a:pt x="17" y="165"/>
                    <a:pt x="54" y="202"/>
                    <a:pt x="98" y="202"/>
                  </a:cubicBezTo>
                  <a:cubicBezTo>
                    <a:pt x="143" y="202"/>
                    <a:pt x="179" y="165"/>
                    <a:pt x="179" y="121"/>
                  </a:cubicBezTo>
                  <a:cubicBezTo>
                    <a:pt x="179" y="99"/>
                    <a:pt x="171" y="80"/>
                    <a:pt x="157" y="66"/>
                  </a:cubicBezTo>
                  <a:cubicBezTo>
                    <a:pt x="166" y="58"/>
                    <a:pt x="166" y="58"/>
                    <a:pt x="166" y="58"/>
                  </a:cubicBezTo>
                  <a:cubicBezTo>
                    <a:pt x="181" y="74"/>
                    <a:pt x="191" y="96"/>
                    <a:pt x="191" y="121"/>
                  </a:cubicBezTo>
                  <a:cubicBezTo>
                    <a:pt x="191" y="172"/>
                    <a:pt x="149" y="213"/>
                    <a:pt x="98" y="213"/>
                  </a:cubicBezTo>
                  <a:cubicBezTo>
                    <a:pt x="47" y="213"/>
                    <a:pt x="6" y="172"/>
                    <a:pt x="6" y="121"/>
                  </a:cubicBezTo>
                  <a:cubicBezTo>
                    <a:pt x="6" y="70"/>
                    <a:pt x="47" y="28"/>
                    <a:pt x="98" y="28"/>
                  </a:cubicBezTo>
                  <a:close/>
                  <a:moveTo>
                    <a:pt x="113" y="121"/>
                  </a:moveTo>
                  <a:cubicBezTo>
                    <a:pt x="113" y="129"/>
                    <a:pt x="106" y="135"/>
                    <a:pt x="98" y="135"/>
                  </a:cubicBezTo>
                  <a:cubicBezTo>
                    <a:pt x="90" y="135"/>
                    <a:pt x="84" y="129"/>
                    <a:pt x="84" y="121"/>
                  </a:cubicBezTo>
                  <a:cubicBezTo>
                    <a:pt x="84" y="113"/>
                    <a:pt x="90" y="106"/>
                    <a:pt x="98" y="106"/>
                  </a:cubicBezTo>
                  <a:cubicBezTo>
                    <a:pt x="101" y="106"/>
                    <a:pt x="104" y="107"/>
                    <a:pt x="106" y="109"/>
                  </a:cubicBezTo>
                  <a:cubicBezTo>
                    <a:pt x="98" y="116"/>
                    <a:pt x="98" y="116"/>
                    <a:pt x="98" y="116"/>
                  </a:cubicBezTo>
                  <a:cubicBezTo>
                    <a:pt x="95" y="113"/>
                    <a:pt x="95" y="113"/>
                    <a:pt x="95" y="113"/>
                  </a:cubicBezTo>
                  <a:cubicBezTo>
                    <a:pt x="94" y="112"/>
                    <a:pt x="92" y="112"/>
                    <a:pt x="91" y="113"/>
                  </a:cubicBezTo>
                  <a:cubicBezTo>
                    <a:pt x="90" y="114"/>
                    <a:pt x="90" y="116"/>
                    <a:pt x="91" y="118"/>
                  </a:cubicBezTo>
                  <a:cubicBezTo>
                    <a:pt x="101" y="128"/>
                    <a:pt x="101" y="128"/>
                    <a:pt x="101" y="128"/>
                  </a:cubicBezTo>
                  <a:cubicBezTo>
                    <a:pt x="102" y="129"/>
                    <a:pt x="103" y="129"/>
                    <a:pt x="103" y="129"/>
                  </a:cubicBezTo>
                  <a:cubicBezTo>
                    <a:pt x="104" y="129"/>
                    <a:pt x="105" y="129"/>
                    <a:pt x="106" y="128"/>
                  </a:cubicBezTo>
                  <a:cubicBezTo>
                    <a:pt x="107" y="127"/>
                    <a:pt x="107" y="125"/>
                    <a:pt x="106" y="124"/>
                  </a:cubicBezTo>
                  <a:cubicBezTo>
                    <a:pt x="102" y="121"/>
                    <a:pt x="102" y="121"/>
                    <a:pt x="102" y="121"/>
                  </a:cubicBezTo>
                  <a:cubicBezTo>
                    <a:pt x="110" y="113"/>
                    <a:pt x="110" y="113"/>
                    <a:pt x="110" y="113"/>
                  </a:cubicBezTo>
                  <a:cubicBezTo>
                    <a:pt x="112" y="115"/>
                    <a:pt x="113" y="118"/>
                    <a:pt x="113" y="121"/>
                  </a:cubicBezTo>
                  <a:close/>
                  <a:moveTo>
                    <a:pt x="110" y="104"/>
                  </a:moveTo>
                  <a:cubicBezTo>
                    <a:pt x="107" y="102"/>
                    <a:pt x="103" y="100"/>
                    <a:pt x="98" y="100"/>
                  </a:cubicBezTo>
                  <a:cubicBezTo>
                    <a:pt x="87" y="100"/>
                    <a:pt x="78" y="109"/>
                    <a:pt x="78" y="121"/>
                  </a:cubicBezTo>
                  <a:cubicBezTo>
                    <a:pt x="78" y="132"/>
                    <a:pt x="87" y="141"/>
                    <a:pt x="98" y="141"/>
                  </a:cubicBezTo>
                  <a:cubicBezTo>
                    <a:pt x="109" y="141"/>
                    <a:pt x="119" y="132"/>
                    <a:pt x="119" y="121"/>
                  </a:cubicBezTo>
                  <a:cubicBezTo>
                    <a:pt x="119" y="116"/>
                    <a:pt x="117" y="112"/>
                    <a:pt x="115" y="109"/>
                  </a:cubicBezTo>
                  <a:cubicBezTo>
                    <a:pt x="129" y="94"/>
                    <a:pt x="129" y="94"/>
                    <a:pt x="129" y="94"/>
                  </a:cubicBezTo>
                  <a:cubicBezTo>
                    <a:pt x="135" y="101"/>
                    <a:pt x="139" y="111"/>
                    <a:pt x="139" y="121"/>
                  </a:cubicBezTo>
                  <a:cubicBezTo>
                    <a:pt x="139" y="143"/>
                    <a:pt x="120" y="161"/>
                    <a:pt x="98" y="161"/>
                  </a:cubicBezTo>
                  <a:cubicBezTo>
                    <a:pt x="76" y="161"/>
                    <a:pt x="58" y="143"/>
                    <a:pt x="58" y="121"/>
                  </a:cubicBezTo>
                  <a:cubicBezTo>
                    <a:pt x="58" y="98"/>
                    <a:pt x="76" y="80"/>
                    <a:pt x="98" y="80"/>
                  </a:cubicBezTo>
                  <a:cubicBezTo>
                    <a:pt x="108" y="80"/>
                    <a:pt x="117" y="84"/>
                    <a:pt x="125" y="90"/>
                  </a:cubicBezTo>
                  <a:lnTo>
                    <a:pt x="110" y="104"/>
                  </a:lnTo>
                  <a:close/>
                  <a:moveTo>
                    <a:pt x="129" y="86"/>
                  </a:moveTo>
                  <a:cubicBezTo>
                    <a:pt x="121" y="79"/>
                    <a:pt x="110" y="74"/>
                    <a:pt x="98" y="74"/>
                  </a:cubicBezTo>
                  <a:cubicBezTo>
                    <a:pt x="73" y="74"/>
                    <a:pt x="52" y="95"/>
                    <a:pt x="52" y="121"/>
                  </a:cubicBezTo>
                  <a:cubicBezTo>
                    <a:pt x="52" y="146"/>
                    <a:pt x="73" y="167"/>
                    <a:pt x="98" y="167"/>
                  </a:cubicBezTo>
                  <a:cubicBezTo>
                    <a:pt x="124" y="167"/>
                    <a:pt x="145" y="146"/>
                    <a:pt x="145" y="121"/>
                  </a:cubicBezTo>
                  <a:cubicBezTo>
                    <a:pt x="145" y="109"/>
                    <a:pt x="140" y="98"/>
                    <a:pt x="133" y="90"/>
                  </a:cubicBezTo>
                  <a:cubicBezTo>
                    <a:pt x="141" y="82"/>
                    <a:pt x="141" y="82"/>
                    <a:pt x="141" y="82"/>
                  </a:cubicBezTo>
                  <a:cubicBezTo>
                    <a:pt x="150" y="92"/>
                    <a:pt x="156" y="106"/>
                    <a:pt x="156" y="121"/>
                  </a:cubicBezTo>
                  <a:cubicBezTo>
                    <a:pt x="156" y="152"/>
                    <a:pt x="130" y="178"/>
                    <a:pt x="98" y="178"/>
                  </a:cubicBezTo>
                  <a:cubicBezTo>
                    <a:pt x="66" y="178"/>
                    <a:pt x="41" y="152"/>
                    <a:pt x="41" y="121"/>
                  </a:cubicBezTo>
                  <a:cubicBezTo>
                    <a:pt x="41" y="89"/>
                    <a:pt x="66" y="63"/>
                    <a:pt x="98" y="63"/>
                  </a:cubicBezTo>
                  <a:cubicBezTo>
                    <a:pt x="113" y="63"/>
                    <a:pt x="127" y="69"/>
                    <a:pt x="137" y="78"/>
                  </a:cubicBezTo>
                  <a:lnTo>
                    <a:pt x="129" y="86"/>
                  </a:lnTo>
                  <a:close/>
                  <a:moveTo>
                    <a:pt x="141" y="74"/>
                  </a:moveTo>
                  <a:cubicBezTo>
                    <a:pt x="130" y="63"/>
                    <a:pt x="115" y="57"/>
                    <a:pt x="98" y="57"/>
                  </a:cubicBezTo>
                  <a:cubicBezTo>
                    <a:pt x="63" y="57"/>
                    <a:pt x="35" y="86"/>
                    <a:pt x="35" y="121"/>
                  </a:cubicBezTo>
                  <a:cubicBezTo>
                    <a:pt x="35" y="156"/>
                    <a:pt x="63" y="184"/>
                    <a:pt x="98" y="184"/>
                  </a:cubicBezTo>
                  <a:cubicBezTo>
                    <a:pt x="133" y="184"/>
                    <a:pt x="162" y="156"/>
                    <a:pt x="162" y="121"/>
                  </a:cubicBezTo>
                  <a:cubicBezTo>
                    <a:pt x="162" y="104"/>
                    <a:pt x="156" y="89"/>
                    <a:pt x="145" y="78"/>
                  </a:cubicBezTo>
                  <a:cubicBezTo>
                    <a:pt x="153" y="70"/>
                    <a:pt x="153" y="70"/>
                    <a:pt x="153" y="70"/>
                  </a:cubicBezTo>
                  <a:cubicBezTo>
                    <a:pt x="166" y="83"/>
                    <a:pt x="173" y="101"/>
                    <a:pt x="173" y="121"/>
                  </a:cubicBezTo>
                  <a:cubicBezTo>
                    <a:pt x="173" y="162"/>
                    <a:pt x="140" y="196"/>
                    <a:pt x="98" y="196"/>
                  </a:cubicBezTo>
                  <a:cubicBezTo>
                    <a:pt x="57" y="196"/>
                    <a:pt x="23" y="162"/>
                    <a:pt x="23" y="121"/>
                  </a:cubicBezTo>
                  <a:cubicBezTo>
                    <a:pt x="23" y="79"/>
                    <a:pt x="57" y="46"/>
                    <a:pt x="98" y="46"/>
                  </a:cubicBezTo>
                  <a:cubicBezTo>
                    <a:pt x="118" y="46"/>
                    <a:pt x="136" y="53"/>
                    <a:pt x="149" y="66"/>
                  </a:cubicBezTo>
                  <a:lnTo>
                    <a:pt x="141" y="7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AA1EB7EB-FF21-A4E8-F278-6BEDAF7E5CED}"/>
              </a:ext>
            </a:extLst>
          </p:cNvPr>
          <p:cNvGrpSpPr/>
          <p:nvPr/>
        </p:nvGrpSpPr>
        <p:grpSpPr>
          <a:xfrm>
            <a:off x="8491718" y="5221650"/>
            <a:ext cx="580634" cy="580634"/>
            <a:chOff x="9604609" y="448242"/>
            <a:chExt cx="580634" cy="580634"/>
          </a:xfrm>
        </p:grpSpPr>
        <p:sp>
          <p:nvSpPr>
            <p:cNvPr id="98" name="타원 37">
              <a:extLst>
                <a:ext uri="{FF2B5EF4-FFF2-40B4-BE49-F238E27FC236}">
                  <a16:creationId xmlns:a16="http://schemas.microsoft.com/office/drawing/2014/main" id="{466AD5FD-CB77-1BC2-24A3-FD300102169A}"/>
                </a:ext>
              </a:extLst>
            </p:cNvPr>
            <p:cNvSpPr/>
            <p:nvPr/>
          </p:nvSpPr>
          <p:spPr>
            <a:xfrm>
              <a:off x="9604609" y="448242"/>
              <a:ext cx="580634" cy="58063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Freeform 26">
              <a:extLst>
                <a:ext uri="{FF2B5EF4-FFF2-40B4-BE49-F238E27FC236}">
                  <a16:creationId xmlns:a16="http://schemas.microsoft.com/office/drawing/2014/main" id="{475BD76C-5DF2-160E-A777-FF1F8FC06B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43374" y="565986"/>
              <a:ext cx="324125" cy="324126"/>
            </a:xfrm>
            <a:custGeom>
              <a:avLst/>
              <a:gdLst>
                <a:gd name="T0" fmla="*/ 197 w 219"/>
                <a:gd name="T1" fmla="*/ 121 h 219"/>
                <a:gd name="T2" fmla="*/ 171 w 219"/>
                <a:gd name="T3" fmla="*/ 52 h 219"/>
                <a:gd name="T4" fmla="*/ 190 w 219"/>
                <a:gd name="T5" fmla="*/ 57 h 219"/>
                <a:gd name="T6" fmla="*/ 218 w 219"/>
                <a:gd name="T7" fmla="*/ 29 h 219"/>
                <a:gd name="T8" fmla="*/ 217 w 219"/>
                <a:gd name="T9" fmla="*/ 24 h 219"/>
                <a:gd name="T10" fmla="*/ 194 w 219"/>
                <a:gd name="T11" fmla="*/ 2 h 219"/>
                <a:gd name="T12" fmla="*/ 189 w 219"/>
                <a:gd name="T13" fmla="*/ 1 h 219"/>
                <a:gd name="T14" fmla="*/ 162 w 219"/>
                <a:gd name="T15" fmla="*/ 30 h 219"/>
                <a:gd name="T16" fmla="*/ 166 w 219"/>
                <a:gd name="T17" fmla="*/ 49 h 219"/>
                <a:gd name="T18" fmla="*/ 0 w 219"/>
                <a:gd name="T19" fmla="*/ 121 h 219"/>
                <a:gd name="T20" fmla="*/ 189 w 219"/>
                <a:gd name="T21" fmla="*/ 50 h 219"/>
                <a:gd name="T22" fmla="*/ 179 w 219"/>
                <a:gd name="T23" fmla="*/ 44 h 219"/>
                <a:gd name="T24" fmla="*/ 210 w 219"/>
                <a:gd name="T25" fmla="*/ 29 h 219"/>
                <a:gd name="T26" fmla="*/ 190 w 219"/>
                <a:gd name="T27" fmla="*/ 9 h 219"/>
                <a:gd name="T28" fmla="*/ 172 w 219"/>
                <a:gd name="T29" fmla="*/ 43 h 219"/>
                <a:gd name="T30" fmla="*/ 190 w 219"/>
                <a:gd name="T31" fmla="*/ 9 h 219"/>
                <a:gd name="T32" fmla="*/ 161 w 219"/>
                <a:gd name="T33" fmla="*/ 53 h 219"/>
                <a:gd name="T34" fmla="*/ 98 w 219"/>
                <a:gd name="T35" fmla="*/ 40 h 219"/>
                <a:gd name="T36" fmla="*/ 98 w 219"/>
                <a:gd name="T37" fmla="*/ 202 h 219"/>
                <a:gd name="T38" fmla="*/ 157 w 219"/>
                <a:gd name="T39" fmla="*/ 66 h 219"/>
                <a:gd name="T40" fmla="*/ 191 w 219"/>
                <a:gd name="T41" fmla="*/ 121 h 219"/>
                <a:gd name="T42" fmla="*/ 6 w 219"/>
                <a:gd name="T43" fmla="*/ 121 h 219"/>
                <a:gd name="T44" fmla="*/ 113 w 219"/>
                <a:gd name="T45" fmla="*/ 121 h 219"/>
                <a:gd name="T46" fmla="*/ 84 w 219"/>
                <a:gd name="T47" fmla="*/ 121 h 219"/>
                <a:gd name="T48" fmla="*/ 106 w 219"/>
                <a:gd name="T49" fmla="*/ 109 h 219"/>
                <a:gd name="T50" fmla="*/ 95 w 219"/>
                <a:gd name="T51" fmla="*/ 113 h 219"/>
                <a:gd name="T52" fmla="*/ 91 w 219"/>
                <a:gd name="T53" fmla="*/ 118 h 219"/>
                <a:gd name="T54" fmla="*/ 103 w 219"/>
                <a:gd name="T55" fmla="*/ 129 h 219"/>
                <a:gd name="T56" fmla="*/ 106 w 219"/>
                <a:gd name="T57" fmla="*/ 124 h 219"/>
                <a:gd name="T58" fmla="*/ 110 w 219"/>
                <a:gd name="T59" fmla="*/ 113 h 219"/>
                <a:gd name="T60" fmla="*/ 110 w 219"/>
                <a:gd name="T61" fmla="*/ 104 h 219"/>
                <a:gd name="T62" fmla="*/ 78 w 219"/>
                <a:gd name="T63" fmla="*/ 121 h 219"/>
                <a:gd name="T64" fmla="*/ 119 w 219"/>
                <a:gd name="T65" fmla="*/ 121 h 219"/>
                <a:gd name="T66" fmla="*/ 129 w 219"/>
                <a:gd name="T67" fmla="*/ 94 h 219"/>
                <a:gd name="T68" fmla="*/ 98 w 219"/>
                <a:gd name="T69" fmla="*/ 161 h 219"/>
                <a:gd name="T70" fmla="*/ 98 w 219"/>
                <a:gd name="T71" fmla="*/ 80 h 219"/>
                <a:gd name="T72" fmla="*/ 110 w 219"/>
                <a:gd name="T73" fmla="*/ 104 h 219"/>
                <a:gd name="T74" fmla="*/ 98 w 219"/>
                <a:gd name="T75" fmla="*/ 74 h 219"/>
                <a:gd name="T76" fmla="*/ 98 w 219"/>
                <a:gd name="T77" fmla="*/ 167 h 219"/>
                <a:gd name="T78" fmla="*/ 133 w 219"/>
                <a:gd name="T79" fmla="*/ 90 h 219"/>
                <a:gd name="T80" fmla="*/ 156 w 219"/>
                <a:gd name="T81" fmla="*/ 121 h 219"/>
                <a:gd name="T82" fmla="*/ 41 w 219"/>
                <a:gd name="T83" fmla="*/ 121 h 219"/>
                <a:gd name="T84" fmla="*/ 137 w 219"/>
                <a:gd name="T85" fmla="*/ 78 h 219"/>
                <a:gd name="T86" fmla="*/ 141 w 219"/>
                <a:gd name="T87" fmla="*/ 74 h 219"/>
                <a:gd name="T88" fmla="*/ 35 w 219"/>
                <a:gd name="T89" fmla="*/ 121 h 219"/>
                <a:gd name="T90" fmla="*/ 162 w 219"/>
                <a:gd name="T91" fmla="*/ 121 h 219"/>
                <a:gd name="T92" fmla="*/ 153 w 219"/>
                <a:gd name="T93" fmla="*/ 70 h 219"/>
                <a:gd name="T94" fmla="*/ 98 w 219"/>
                <a:gd name="T95" fmla="*/ 196 h 219"/>
                <a:gd name="T96" fmla="*/ 98 w 219"/>
                <a:gd name="T97" fmla="*/ 46 h 219"/>
                <a:gd name="T98" fmla="*/ 141 w 219"/>
                <a:gd name="T99" fmla="*/ 74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9" h="219">
                  <a:moveTo>
                    <a:pt x="98" y="219"/>
                  </a:moveTo>
                  <a:cubicBezTo>
                    <a:pt x="152" y="219"/>
                    <a:pt x="197" y="175"/>
                    <a:pt x="197" y="121"/>
                  </a:cubicBezTo>
                  <a:cubicBezTo>
                    <a:pt x="197" y="95"/>
                    <a:pt x="186" y="71"/>
                    <a:pt x="170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89" y="56"/>
                    <a:pt x="189" y="56"/>
                    <a:pt x="189" y="56"/>
                  </a:cubicBezTo>
                  <a:cubicBezTo>
                    <a:pt x="189" y="56"/>
                    <a:pt x="190" y="57"/>
                    <a:pt x="190" y="57"/>
                  </a:cubicBezTo>
                  <a:cubicBezTo>
                    <a:pt x="191" y="57"/>
                    <a:pt x="191" y="56"/>
                    <a:pt x="192" y="56"/>
                  </a:cubicBezTo>
                  <a:cubicBezTo>
                    <a:pt x="218" y="29"/>
                    <a:pt x="218" y="29"/>
                    <a:pt x="218" y="29"/>
                  </a:cubicBezTo>
                  <a:cubicBezTo>
                    <a:pt x="219" y="29"/>
                    <a:pt x="219" y="28"/>
                    <a:pt x="219" y="26"/>
                  </a:cubicBezTo>
                  <a:cubicBezTo>
                    <a:pt x="219" y="25"/>
                    <a:pt x="218" y="25"/>
                    <a:pt x="217" y="24"/>
                  </a:cubicBezTo>
                  <a:cubicBezTo>
                    <a:pt x="199" y="20"/>
                    <a:pt x="199" y="20"/>
                    <a:pt x="199" y="20"/>
                  </a:cubicBezTo>
                  <a:cubicBezTo>
                    <a:pt x="194" y="2"/>
                    <a:pt x="194" y="2"/>
                    <a:pt x="194" y="2"/>
                  </a:cubicBezTo>
                  <a:cubicBezTo>
                    <a:pt x="194" y="1"/>
                    <a:pt x="193" y="0"/>
                    <a:pt x="192" y="0"/>
                  </a:cubicBezTo>
                  <a:cubicBezTo>
                    <a:pt x="191" y="0"/>
                    <a:pt x="190" y="0"/>
                    <a:pt x="189" y="1"/>
                  </a:cubicBezTo>
                  <a:cubicBezTo>
                    <a:pt x="163" y="27"/>
                    <a:pt x="163" y="27"/>
                    <a:pt x="163" y="27"/>
                  </a:cubicBezTo>
                  <a:cubicBezTo>
                    <a:pt x="162" y="28"/>
                    <a:pt x="162" y="29"/>
                    <a:pt x="162" y="30"/>
                  </a:cubicBezTo>
                  <a:cubicBezTo>
                    <a:pt x="167" y="47"/>
                    <a:pt x="167" y="47"/>
                    <a:pt x="167" y="47"/>
                  </a:cubicBezTo>
                  <a:cubicBezTo>
                    <a:pt x="166" y="49"/>
                    <a:pt x="166" y="49"/>
                    <a:pt x="166" y="49"/>
                  </a:cubicBezTo>
                  <a:cubicBezTo>
                    <a:pt x="148" y="32"/>
                    <a:pt x="124" y="22"/>
                    <a:pt x="98" y="22"/>
                  </a:cubicBezTo>
                  <a:cubicBezTo>
                    <a:pt x="44" y="22"/>
                    <a:pt x="0" y="66"/>
                    <a:pt x="0" y="121"/>
                  </a:cubicBezTo>
                  <a:cubicBezTo>
                    <a:pt x="0" y="175"/>
                    <a:pt x="44" y="219"/>
                    <a:pt x="98" y="219"/>
                  </a:cubicBezTo>
                  <a:close/>
                  <a:moveTo>
                    <a:pt x="189" y="50"/>
                  </a:moveTo>
                  <a:cubicBezTo>
                    <a:pt x="176" y="47"/>
                    <a:pt x="176" y="47"/>
                    <a:pt x="176" y="47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98" y="25"/>
                    <a:pt x="198" y="25"/>
                    <a:pt x="198" y="25"/>
                  </a:cubicBezTo>
                  <a:cubicBezTo>
                    <a:pt x="210" y="29"/>
                    <a:pt x="210" y="29"/>
                    <a:pt x="210" y="29"/>
                  </a:cubicBezTo>
                  <a:lnTo>
                    <a:pt x="189" y="50"/>
                  </a:lnTo>
                  <a:close/>
                  <a:moveTo>
                    <a:pt x="190" y="9"/>
                  </a:moveTo>
                  <a:cubicBezTo>
                    <a:pt x="193" y="21"/>
                    <a:pt x="193" y="21"/>
                    <a:pt x="193" y="21"/>
                  </a:cubicBezTo>
                  <a:cubicBezTo>
                    <a:pt x="172" y="43"/>
                    <a:pt x="172" y="43"/>
                    <a:pt x="172" y="43"/>
                  </a:cubicBezTo>
                  <a:cubicBezTo>
                    <a:pt x="169" y="30"/>
                    <a:pt x="169" y="30"/>
                    <a:pt x="169" y="30"/>
                  </a:cubicBezTo>
                  <a:lnTo>
                    <a:pt x="190" y="9"/>
                  </a:lnTo>
                  <a:close/>
                  <a:moveTo>
                    <a:pt x="98" y="28"/>
                  </a:moveTo>
                  <a:cubicBezTo>
                    <a:pt x="123" y="28"/>
                    <a:pt x="145" y="38"/>
                    <a:pt x="161" y="53"/>
                  </a:cubicBezTo>
                  <a:cubicBezTo>
                    <a:pt x="153" y="61"/>
                    <a:pt x="153" y="61"/>
                    <a:pt x="153" y="61"/>
                  </a:cubicBezTo>
                  <a:cubicBezTo>
                    <a:pt x="139" y="48"/>
                    <a:pt x="119" y="40"/>
                    <a:pt x="98" y="40"/>
                  </a:cubicBezTo>
                  <a:cubicBezTo>
                    <a:pt x="54" y="40"/>
                    <a:pt x="17" y="76"/>
                    <a:pt x="17" y="121"/>
                  </a:cubicBezTo>
                  <a:cubicBezTo>
                    <a:pt x="17" y="165"/>
                    <a:pt x="54" y="202"/>
                    <a:pt x="98" y="202"/>
                  </a:cubicBezTo>
                  <a:cubicBezTo>
                    <a:pt x="143" y="202"/>
                    <a:pt x="179" y="165"/>
                    <a:pt x="179" y="121"/>
                  </a:cubicBezTo>
                  <a:cubicBezTo>
                    <a:pt x="179" y="99"/>
                    <a:pt x="171" y="80"/>
                    <a:pt x="157" y="66"/>
                  </a:cubicBezTo>
                  <a:cubicBezTo>
                    <a:pt x="166" y="58"/>
                    <a:pt x="166" y="58"/>
                    <a:pt x="166" y="58"/>
                  </a:cubicBezTo>
                  <a:cubicBezTo>
                    <a:pt x="181" y="74"/>
                    <a:pt x="191" y="96"/>
                    <a:pt x="191" y="121"/>
                  </a:cubicBezTo>
                  <a:cubicBezTo>
                    <a:pt x="191" y="172"/>
                    <a:pt x="149" y="213"/>
                    <a:pt x="98" y="213"/>
                  </a:cubicBezTo>
                  <a:cubicBezTo>
                    <a:pt x="47" y="213"/>
                    <a:pt x="6" y="172"/>
                    <a:pt x="6" y="121"/>
                  </a:cubicBezTo>
                  <a:cubicBezTo>
                    <a:pt x="6" y="70"/>
                    <a:pt x="47" y="28"/>
                    <a:pt x="98" y="28"/>
                  </a:cubicBezTo>
                  <a:close/>
                  <a:moveTo>
                    <a:pt x="113" y="121"/>
                  </a:moveTo>
                  <a:cubicBezTo>
                    <a:pt x="113" y="129"/>
                    <a:pt x="106" y="135"/>
                    <a:pt x="98" y="135"/>
                  </a:cubicBezTo>
                  <a:cubicBezTo>
                    <a:pt x="90" y="135"/>
                    <a:pt x="84" y="129"/>
                    <a:pt x="84" y="121"/>
                  </a:cubicBezTo>
                  <a:cubicBezTo>
                    <a:pt x="84" y="113"/>
                    <a:pt x="90" y="106"/>
                    <a:pt x="98" y="106"/>
                  </a:cubicBezTo>
                  <a:cubicBezTo>
                    <a:pt x="101" y="106"/>
                    <a:pt x="104" y="107"/>
                    <a:pt x="106" y="109"/>
                  </a:cubicBezTo>
                  <a:cubicBezTo>
                    <a:pt x="98" y="116"/>
                    <a:pt x="98" y="116"/>
                    <a:pt x="98" y="116"/>
                  </a:cubicBezTo>
                  <a:cubicBezTo>
                    <a:pt x="95" y="113"/>
                    <a:pt x="95" y="113"/>
                    <a:pt x="95" y="113"/>
                  </a:cubicBezTo>
                  <a:cubicBezTo>
                    <a:pt x="94" y="112"/>
                    <a:pt x="92" y="112"/>
                    <a:pt x="91" y="113"/>
                  </a:cubicBezTo>
                  <a:cubicBezTo>
                    <a:pt x="90" y="114"/>
                    <a:pt x="90" y="116"/>
                    <a:pt x="91" y="118"/>
                  </a:cubicBezTo>
                  <a:cubicBezTo>
                    <a:pt x="101" y="128"/>
                    <a:pt x="101" y="128"/>
                    <a:pt x="101" y="128"/>
                  </a:cubicBezTo>
                  <a:cubicBezTo>
                    <a:pt x="102" y="129"/>
                    <a:pt x="103" y="129"/>
                    <a:pt x="103" y="129"/>
                  </a:cubicBezTo>
                  <a:cubicBezTo>
                    <a:pt x="104" y="129"/>
                    <a:pt x="105" y="129"/>
                    <a:pt x="106" y="128"/>
                  </a:cubicBezTo>
                  <a:cubicBezTo>
                    <a:pt x="107" y="127"/>
                    <a:pt x="107" y="125"/>
                    <a:pt x="106" y="124"/>
                  </a:cubicBezTo>
                  <a:cubicBezTo>
                    <a:pt x="102" y="121"/>
                    <a:pt x="102" y="121"/>
                    <a:pt x="102" y="121"/>
                  </a:cubicBezTo>
                  <a:cubicBezTo>
                    <a:pt x="110" y="113"/>
                    <a:pt x="110" y="113"/>
                    <a:pt x="110" y="113"/>
                  </a:cubicBezTo>
                  <a:cubicBezTo>
                    <a:pt x="112" y="115"/>
                    <a:pt x="113" y="118"/>
                    <a:pt x="113" y="121"/>
                  </a:cubicBezTo>
                  <a:close/>
                  <a:moveTo>
                    <a:pt x="110" y="104"/>
                  </a:moveTo>
                  <a:cubicBezTo>
                    <a:pt x="107" y="102"/>
                    <a:pt x="103" y="100"/>
                    <a:pt x="98" y="100"/>
                  </a:cubicBezTo>
                  <a:cubicBezTo>
                    <a:pt x="87" y="100"/>
                    <a:pt x="78" y="109"/>
                    <a:pt x="78" y="121"/>
                  </a:cubicBezTo>
                  <a:cubicBezTo>
                    <a:pt x="78" y="132"/>
                    <a:pt x="87" y="141"/>
                    <a:pt x="98" y="141"/>
                  </a:cubicBezTo>
                  <a:cubicBezTo>
                    <a:pt x="109" y="141"/>
                    <a:pt x="119" y="132"/>
                    <a:pt x="119" y="121"/>
                  </a:cubicBezTo>
                  <a:cubicBezTo>
                    <a:pt x="119" y="116"/>
                    <a:pt x="117" y="112"/>
                    <a:pt x="115" y="109"/>
                  </a:cubicBezTo>
                  <a:cubicBezTo>
                    <a:pt x="129" y="94"/>
                    <a:pt x="129" y="94"/>
                    <a:pt x="129" y="94"/>
                  </a:cubicBezTo>
                  <a:cubicBezTo>
                    <a:pt x="135" y="101"/>
                    <a:pt x="139" y="111"/>
                    <a:pt x="139" y="121"/>
                  </a:cubicBezTo>
                  <a:cubicBezTo>
                    <a:pt x="139" y="143"/>
                    <a:pt x="120" y="161"/>
                    <a:pt x="98" y="161"/>
                  </a:cubicBezTo>
                  <a:cubicBezTo>
                    <a:pt x="76" y="161"/>
                    <a:pt x="58" y="143"/>
                    <a:pt x="58" y="121"/>
                  </a:cubicBezTo>
                  <a:cubicBezTo>
                    <a:pt x="58" y="98"/>
                    <a:pt x="76" y="80"/>
                    <a:pt x="98" y="80"/>
                  </a:cubicBezTo>
                  <a:cubicBezTo>
                    <a:pt x="108" y="80"/>
                    <a:pt x="117" y="84"/>
                    <a:pt x="125" y="90"/>
                  </a:cubicBezTo>
                  <a:lnTo>
                    <a:pt x="110" y="104"/>
                  </a:lnTo>
                  <a:close/>
                  <a:moveTo>
                    <a:pt x="129" y="86"/>
                  </a:moveTo>
                  <a:cubicBezTo>
                    <a:pt x="121" y="79"/>
                    <a:pt x="110" y="74"/>
                    <a:pt x="98" y="74"/>
                  </a:cubicBezTo>
                  <a:cubicBezTo>
                    <a:pt x="73" y="74"/>
                    <a:pt x="52" y="95"/>
                    <a:pt x="52" y="121"/>
                  </a:cubicBezTo>
                  <a:cubicBezTo>
                    <a:pt x="52" y="146"/>
                    <a:pt x="73" y="167"/>
                    <a:pt x="98" y="167"/>
                  </a:cubicBezTo>
                  <a:cubicBezTo>
                    <a:pt x="124" y="167"/>
                    <a:pt x="145" y="146"/>
                    <a:pt x="145" y="121"/>
                  </a:cubicBezTo>
                  <a:cubicBezTo>
                    <a:pt x="145" y="109"/>
                    <a:pt x="140" y="98"/>
                    <a:pt x="133" y="90"/>
                  </a:cubicBezTo>
                  <a:cubicBezTo>
                    <a:pt x="141" y="82"/>
                    <a:pt x="141" y="82"/>
                    <a:pt x="141" y="82"/>
                  </a:cubicBezTo>
                  <a:cubicBezTo>
                    <a:pt x="150" y="92"/>
                    <a:pt x="156" y="106"/>
                    <a:pt x="156" y="121"/>
                  </a:cubicBezTo>
                  <a:cubicBezTo>
                    <a:pt x="156" y="152"/>
                    <a:pt x="130" y="178"/>
                    <a:pt x="98" y="178"/>
                  </a:cubicBezTo>
                  <a:cubicBezTo>
                    <a:pt x="66" y="178"/>
                    <a:pt x="41" y="152"/>
                    <a:pt x="41" y="121"/>
                  </a:cubicBezTo>
                  <a:cubicBezTo>
                    <a:pt x="41" y="89"/>
                    <a:pt x="66" y="63"/>
                    <a:pt x="98" y="63"/>
                  </a:cubicBezTo>
                  <a:cubicBezTo>
                    <a:pt x="113" y="63"/>
                    <a:pt x="127" y="69"/>
                    <a:pt x="137" y="78"/>
                  </a:cubicBezTo>
                  <a:lnTo>
                    <a:pt x="129" y="86"/>
                  </a:lnTo>
                  <a:close/>
                  <a:moveTo>
                    <a:pt x="141" y="74"/>
                  </a:moveTo>
                  <a:cubicBezTo>
                    <a:pt x="130" y="63"/>
                    <a:pt x="115" y="57"/>
                    <a:pt x="98" y="57"/>
                  </a:cubicBezTo>
                  <a:cubicBezTo>
                    <a:pt x="63" y="57"/>
                    <a:pt x="35" y="86"/>
                    <a:pt x="35" y="121"/>
                  </a:cubicBezTo>
                  <a:cubicBezTo>
                    <a:pt x="35" y="156"/>
                    <a:pt x="63" y="184"/>
                    <a:pt x="98" y="184"/>
                  </a:cubicBezTo>
                  <a:cubicBezTo>
                    <a:pt x="133" y="184"/>
                    <a:pt x="162" y="156"/>
                    <a:pt x="162" y="121"/>
                  </a:cubicBezTo>
                  <a:cubicBezTo>
                    <a:pt x="162" y="104"/>
                    <a:pt x="156" y="89"/>
                    <a:pt x="145" y="78"/>
                  </a:cubicBezTo>
                  <a:cubicBezTo>
                    <a:pt x="153" y="70"/>
                    <a:pt x="153" y="70"/>
                    <a:pt x="153" y="70"/>
                  </a:cubicBezTo>
                  <a:cubicBezTo>
                    <a:pt x="166" y="83"/>
                    <a:pt x="173" y="101"/>
                    <a:pt x="173" y="121"/>
                  </a:cubicBezTo>
                  <a:cubicBezTo>
                    <a:pt x="173" y="162"/>
                    <a:pt x="140" y="196"/>
                    <a:pt x="98" y="196"/>
                  </a:cubicBezTo>
                  <a:cubicBezTo>
                    <a:pt x="57" y="196"/>
                    <a:pt x="23" y="162"/>
                    <a:pt x="23" y="121"/>
                  </a:cubicBezTo>
                  <a:cubicBezTo>
                    <a:pt x="23" y="79"/>
                    <a:pt x="57" y="46"/>
                    <a:pt x="98" y="46"/>
                  </a:cubicBezTo>
                  <a:cubicBezTo>
                    <a:pt x="118" y="46"/>
                    <a:pt x="136" y="53"/>
                    <a:pt x="149" y="66"/>
                  </a:cubicBezTo>
                  <a:lnTo>
                    <a:pt x="141" y="7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7C95475-BDC8-4D01-2E32-99C49C167FAF}"/>
              </a:ext>
            </a:extLst>
          </p:cNvPr>
          <p:cNvGrpSpPr/>
          <p:nvPr/>
        </p:nvGrpSpPr>
        <p:grpSpPr>
          <a:xfrm>
            <a:off x="8491718" y="2620931"/>
            <a:ext cx="580634" cy="580634"/>
            <a:chOff x="9604609" y="448242"/>
            <a:chExt cx="580634" cy="580634"/>
          </a:xfrm>
        </p:grpSpPr>
        <p:sp>
          <p:nvSpPr>
            <p:cNvPr id="101" name="타원 37">
              <a:extLst>
                <a:ext uri="{FF2B5EF4-FFF2-40B4-BE49-F238E27FC236}">
                  <a16:creationId xmlns:a16="http://schemas.microsoft.com/office/drawing/2014/main" id="{D5362694-7F93-6536-8A13-2FE16BF19813}"/>
                </a:ext>
              </a:extLst>
            </p:cNvPr>
            <p:cNvSpPr/>
            <p:nvPr/>
          </p:nvSpPr>
          <p:spPr>
            <a:xfrm>
              <a:off x="9604609" y="448242"/>
              <a:ext cx="580634" cy="58063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Freeform 26">
              <a:extLst>
                <a:ext uri="{FF2B5EF4-FFF2-40B4-BE49-F238E27FC236}">
                  <a16:creationId xmlns:a16="http://schemas.microsoft.com/office/drawing/2014/main" id="{FCCE5C94-6E5D-B854-E8CF-F9D6795964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43374" y="565986"/>
              <a:ext cx="324125" cy="324126"/>
            </a:xfrm>
            <a:custGeom>
              <a:avLst/>
              <a:gdLst>
                <a:gd name="T0" fmla="*/ 197 w 219"/>
                <a:gd name="T1" fmla="*/ 121 h 219"/>
                <a:gd name="T2" fmla="*/ 171 w 219"/>
                <a:gd name="T3" fmla="*/ 52 h 219"/>
                <a:gd name="T4" fmla="*/ 190 w 219"/>
                <a:gd name="T5" fmla="*/ 57 h 219"/>
                <a:gd name="T6" fmla="*/ 218 w 219"/>
                <a:gd name="T7" fmla="*/ 29 h 219"/>
                <a:gd name="T8" fmla="*/ 217 w 219"/>
                <a:gd name="T9" fmla="*/ 24 h 219"/>
                <a:gd name="T10" fmla="*/ 194 w 219"/>
                <a:gd name="T11" fmla="*/ 2 h 219"/>
                <a:gd name="T12" fmla="*/ 189 w 219"/>
                <a:gd name="T13" fmla="*/ 1 h 219"/>
                <a:gd name="T14" fmla="*/ 162 w 219"/>
                <a:gd name="T15" fmla="*/ 30 h 219"/>
                <a:gd name="T16" fmla="*/ 166 w 219"/>
                <a:gd name="T17" fmla="*/ 49 h 219"/>
                <a:gd name="T18" fmla="*/ 0 w 219"/>
                <a:gd name="T19" fmla="*/ 121 h 219"/>
                <a:gd name="T20" fmla="*/ 189 w 219"/>
                <a:gd name="T21" fmla="*/ 50 h 219"/>
                <a:gd name="T22" fmla="*/ 179 w 219"/>
                <a:gd name="T23" fmla="*/ 44 h 219"/>
                <a:gd name="T24" fmla="*/ 210 w 219"/>
                <a:gd name="T25" fmla="*/ 29 h 219"/>
                <a:gd name="T26" fmla="*/ 190 w 219"/>
                <a:gd name="T27" fmla="*/ 9 h 219"/>
                <a:gd name="T28" fmla="*/ 172 w 219"/>
                <a:gd name="T29" fmla="*/ 43 h 219"/>
                <a:gd name="T30" fmla="*/ 190 w 219"/>
                <a:gd name="T31" fmla="*/ 9 h 219"/>
                <a:gd name="T32" fmla="*/ 161 w 219"/>
                <a:gd name="T33" fmla="*/ 53 h 219"/>
                <a:gd name="T34" fmla="*/ 98 w 219"/>
                <a:gd name="T35" fmla="*/ 40 h 219"/>
                <a:gd name="T36" fmla="*/ 98 w 219"/>
                <a:gd name="T37" fmla="*/ 202 h 219"/>
                <a:gd name="T38" fmla="*/ 157 w 219"/>
                <a:gd name="T39" fmla="*/ 66 h 219"/>
                <a:gd name="T40" fmla="*/ 191 w 219"/>
                <a:gd name="T41" fmla="*/ 121 h 219"/>
                <a:gd name="T42" fmla="*/ 6 w 219"/>
                <a:gd name="T43" fmla="*/ 121 h 219"/>
                <a:gd name="T44" fmla="*/ 113 w 219"/>
                <a:gd name="T45" fmla="*/ 121 h 219"/>
                <a:gd name="T46" fmla="*/ 84 w 219"/>
                <a:gd name="T47" fmla="*/ 121 h 219"/>
                <a:gd name="T48" fmla="*/ 106 w 219"/>
                <a:gd name="T49" fmla="*/ 109 h 219"/>
                <a:gd name="T50" fmla="*/ 95 w 219"/>
                <a:gd name="T51" fmla="*/ 113 h 219"/>
                <a:gd name="T52" fmla="*/ 91 w 219"/>
                <a:gd name="T53" fmla="*/ 118 h 219"/>
                <a:gd name="T54" fmla="*/ 103 w 219"/>
                <a:gd name="T55" fmla="*/ 129 h 219"/>
                <a:gd name="T56" fmla="*/ 106 w 219"/>
                <a:gd name="T57" fmla="*/ 124 h 219"/>
                <a:gd name="T58" fmla="*/ 110 w 219"/>
                <a:gd name="T59" fmla="*/ 113 h 219"/>
                <a:gd name="T60" fmla="*/ 110 w 219"/>
                <a:gd name="T61" fmla="*/ 104 h 219"/>
                <a:gd name="T62" fmla="*/ 78 w 219"/>
                <a:gd name="T63" fmla="*/ 121 h 219"/>
                <a:gd name="T64" fmla="*/ 119 w 219"/>
                <a:gd name="T65" fmla="*/ 121 h 219"/>
                <a:gd name="T66" fmla="*/ 129 w 219"/>
                <a:gd name="T67" fmla="*/ 94 h 219"/>
                <a:gd name="T68" fmla="*/ 98 w 219"/>
                <a:gd name="T69" fmla="*/ 161 h 219"/>
                <a:gd name="T70" fmla="*/ 98 w 219"/>
                <a:gd name="T71" fmla="*/ 80 h 219"/>
                <a:gd name="T72" fmla="*/ 110 w 219"/>
                <a:gd name="T73" fmla="*/ 104 h 219"/>
                <a:gd name="T74" fmla="*/ 98 w 219"/>
                <a:gd name="T75" fmla="*/ 74 h 219"/>
                <a:gd name="T76" fmla="*/ 98 w 219"/>
                <a:gd name="T77" fmla="*/ 167 h 219"/>
                <a:gd name="T78" fmla="*/ 133 w 219"/>
                <a:gd name="T79" fmla="*/ 90 h 219"/>
                <a:gd name="T80" fmla="*/ 156 w 219"/>
                <a:gd name="T81" fmla="*/ 121 h 219"/>
                <a:gd name="T82" fmla="*/ 41 w 219"/>
                <a:gd name="T83" fmla="*/ 121 h 219"/>
                <a:gd name="T84" fmla="*/ 137 w 219"/>
                <a:gd name="T85" fmla="*/ 78 h 219"/>
                <a:gd name="T86" fmla="*/ 141 w 219"/>
                <a:gd name="T87" fmla="*/ 74 h 219"/>
                <a:gd name="T88" fmla="*/ 35 w 219"/>
                <a:gd name="T89" fmla="*/ 121 h 219"/>
                <a:gd name="T90" fmla="*/ 162 w 219"/>
                <a:gd name="T91" fmla="*/ 121 h 219"/>
                <a:gd name="T92" fmla="*/ 153 w 219"/>
                <a:gd name="T93" fmla="*/ 70 h 219"/>
                <a:gd name="T94" fmla="*/ 98 w 219"/>
                <a:gd name="T95" fmla="*/ 196 h 219"/>
                <a:gd name="T96" fmla="*/ 98 w 219"/>
                <a:gd name="T97" fmla="*/ 46 h 219"/>
                <a:gd name="T98" fmla="*/ 141 w 219"/>
                <a:gd name="T99" fmla="*/ 74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9" h="219">
                  <a:moveTo>
                    <a:pt x="98" y="219"/>
                  </a:moveTo>
                  <a:cubicBezTo>
                    <a:pt x="152" y="219"/>
                    <a:pt x="197" y="175"/>
                    <a:pt x="197" y="121"/>
                  </a:cubicBezTo>
                  <a:cubicBezTo>
                    <a:pt x="197" y="95"/>
                    <a:pt x="186" y="71"/>
                    <a:pt x="170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89" y="56"/>
                    <a:pt x="189" y="56"/>
                    <a:pt x="189" y="56"/>
                  </a:cubicBezTo>
                  <a:cubicBezTo>
                    <a:pt x="189" y="56"/>
                    <a:pt x="190" y="57"/>
                    <a:pt x="190" y="57"/>
                  </a:cubicBezTo>
                  <a:cubicBezTo>
                    <a:pt x="191" y="57"/>
                    <a:pt x="191" y="56"/>
                    <a:pt x="192" y="56"/>
                  </a:cubicBezTo>
                  <a:cubicBezTo>
                    <a:pt x="218" y="29"/>
                    <a:pt x="218" y="29"/>
                    <a:pt x="218" y="29"/>
                  </a:cubicBezTo>
                  <a:cubicBezTo>
                    <a:pt x="219" y="29"/>
                    <a:pt x="219" y="28"/>
                    <a:pt x="219" y="26"/>
                  </a:cubicBezTo>
                  <a:cubicBezTo>
                    <a:pt x="219" y="25"/>
                    <a:pt x="218" y="25"/>
                    <a:pt x="217" y="24"/>
                  </a:cubicBezTo>
                  <a:cubicBezTo>
                    <a:pt x="199" y="20"/>
                    <a:pt x="199" y="20"/>
                    <a:pt x="199" y="20"/>
                  </a:cubicBezTo>
                  <a:cubicBezTo>
                    <a:pt x="194" y="2"/>
                    <a:pt x="194" y="2"/>
                    <a:pt x="194" y="2"/>
                  </a:cubicBezTo>
                  <a:cubicBezTo>
                    <a:pt x="194" y="1"/>
                    <a:pt x="193" y="0"/>
                    <a:pt x="192" y="0"/>
                  </a:cubicBezTo>
                  <a:cubicBezTo>
                    <a:pt x="191" y="0"/>
                    <a:pt x="190" y="0"/>
                    <a:pt x="189" y="1"/>
                  </a:cubicBezTo>
                  <a:cubicBezTo>
                    <a:pt x="163" y="27"/>
                    <a:pt x="163" y="27"/>
                    <a:pt x="163" y="27"/>
                  </a:cubicBezTo>
                  <a:cubicBezTo>
                    <a:pt x="162" y="28"/>
                    <a:pt x="162" y="29"/>
                    <a:pt x="162" y="30"/>
                  </a:cubicBezTo>
                  <a:cubicBezTo>
                    <a:pt x="167" y="47"/>
                    <a:pt x="167" y="47"/>
                    <a:pt x="167" y="47"/>
                  </a:cubicBezTo>
                  <a:cubicBezTo>
                    <a:pt x="166" y="49"/>
                    <a:pt x="166" y="49"/>
                    <a:pt x="166" y="49"/>
                  </a:cubicBezTo>
                  <a:cubicBezTo>
                    <a:pt x="148" y="32"/>
                    <a:pt x="124" y="22"/>
                    <a:pt x="98" y="22"/>
                  </a:cubicBezTo>
                  <a:cubicBezTo>
                    <a:pt x="44" y="22"/>
                    <a:pt x="0" y="66"/>
                    <a:pt x="0" y="121"/>
                  </a:cubicBezTo>
                  <a:cubicBezTo>
                    <a:pt x="0" y="175"/>
                    <a:pt x="44" y="219"/>
                    <a:pt x="98" y="219"/>
                  </a:cubicBezTo>
                  <a:close/>
                  <a:moveTo>
                    <a:pt x="189" y="50"/>
                  </a:moveTo>
                  <a:cubicBezTo>
                    <a:pt x="176" y="47"/>
                    <a:pt x="176" y="47"/>
                    <a:pt x="176" y="47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98" y="25"/>
                    <a:pt x="198" y="25"/>
                    <a:pt x="198" y="25"/>
                  </a:cubicBezTo>
                  <a:cubicBezTo>
                    <a:pt x="210" y="29"/>
                    <a:pt x="210" y="29"/>
                    <a:pt x="210" y="29"/>
                  </a:cubicBezTo>
                  <a:lnTo>
                    <a:pt x="189" y="50"/>
                  </a:lnTo>
                  <a:close/>
                  <a:moveTo>
                    <a:pt x="190" y="9"/>
                  </a:moveTo>
                  <a:cubicBezTo>
                    <a:pt x="193" y="21"/>
                    <a:pt x="193" y="21"/>
                    <a:pt x="193" y="21"/>
                  </a:cubicBezTo>
                  <a:cubicBezTo>
                    <a:pt x="172" y="43"/>
                    <a:pt x="172" y="43"/>
                    <a:pt x="172" y="43"/>
                  </a:cubicBezTo>
                  <a:cubicBezTo>
                    <a:pt x="169" y="30"/>
                    <a:pt x="169" y="30"/>
                    <a:pt x="169" y="30"/>
                  </a:cubicBezTo>
                  <a:lnTo>
                    <a:pt x="190" y="9"/>
                  </a:lnTo>
                  <a:close/>
                  <a:moveTo>
                    <a:pt x="98" y="28"/>
                  </a:moveTo>
                  <a:cubicBezTo>
                    <a:pt x="123" y="28"/>
                    <a:pt x="145" y="38"/>
                    <a:pt x="161" y="53"/>
                  </a:cubicBezTo>
                  <a:cubicBezTo>
                    <a:pt x="153" y="61"/>
                    <a:pt x="153" y="61"/>
                    <a:pt x="153" y="61"/>
                  </a:cubicBezTo>
                  <a:cubicBezTo>
                    <a:pt x="139" y="48"/>
                    <a:pt x="119" y="40"/>
                    <a:pt x="98" y="40"/>
                  </a:cubicBezTo>
                  <a:cubicBezTo>
                    <a:pt x="54" y="40"/>
                    <a:pt x="17" y="76"/>
                    <a:pt x="17" y="121"/>
                  </a:cubicBezTo>
                  <a:cubicBezTo>
                    <a:pt x="17" y="165"/>
                    <a:pt x="54" y="202"/>
                    <a:pt x="98" y="202"/>
                  </a:cubicBezTo>
                  <a:cubicBezTo>
                    <a:pt x="143" y="202"/>
                    <a:pt x="179" y="165"/>
                    <a:pt x="179" y="121"/>
                  </a:cubicBezTo>
                  <a:cubicBezTo>
                    <a:pt x="179" y="99"/>
                    <a:pt x="171" y="80"/>
                    <a:pt x="157" y="66"/>
                  </a:cubicBezTo>
                  <a:cubicBezTo>
                    <a:pt x="166" y="58"/>
                    <a:pt x="166" y="58"/>
                    <a:pt x="166" y="58"/>
                  </a:cubicBezTo>
                  <a:cubicBezTo>
                    <a:pt x="181" y="74"/>
                    <a:pt x="191" y="96"/>
                    <a:pt x="191" y="121"/>
                  </a:cubicBezTo>
                  <a:cubicBezTo>
                    <a:pt x="191" y="172"/>
                    <a:pt x="149" y="213"/>
                    <a:pt x="98" y="213"/>
                  </a:cubicBezTo>
                  <a:cubicBezTo>
                    <a:pt x="47" y="213"/>
                    <a:pt x="6" y="172"/>
                    <a:pt x="6" y="121"/>
                  </a:cubicBezTo>
                  <a:cubicBezTo>
                    <a:pt x="6" y="70"/>
                    <a:pt x="47" y="28"/>
                    <a:pt x="98" y="28"/>
                  </a:cubicBezTo>
                  <a:close/>
                  <a:moveTo>
                    <a:pt x="113" y="121"/>
                  </a:moveTo>
                  <a:cubicBezTo>
                    <a:pt x="113" y="129"/>
                    <a:pt x="106" y="135"/>
                    <a:pt x="98" y="135"/>
                  </a:cubicBezTo>
                  <a:cubicBezTo>
                    <a:pt x="90" y="135"/>
                    <a:pt x="84" y="129"/>
                    <a:pt x="84" y="121"/>
                  </a:cubicBezTo>
                  <a:cubicBezTo>
                    <a:pt x="84" y="113"/>
                    <a:pt x="90" y="106"/>
                    <a:pt x="98" y="106"/>
                  </a:cubicBezTo>
                  <a:cubicBezTo>
                    <a:pt x="101" y="106"/>
                    <a:pt x="104" y="107"/>
                    <a:pt x="106" y="109"/>
                  </a:cubicBezTo>
                  <a:cubicBezTo>
                    <a:pt x="98" y="116"/>
                    <a:pt x="98" y="116"/>
                    <a:pt x="98" y="116"/>
                  </a:cubicBezTo>
                  <a:cubicBezTo>
                    <a:pt x="95" y="113"/>
                    <a:pt x="95" y="113"/>
                    <a:pt x="95" y="113"/>
                  </a:cubicBezTo>
                  <a:cubicBezTo>
                    <a:pt x="94" y="112"/>
                    <a:pt x="92" y="112"/>
                    <a:pt x="91" y="113"/>
                  </a:cubicBezTo>
                  <a:cubicBezTo>
                    <a:pt x="90" y="114"/>
                    <a:pt x="90" y="116"/>
                    <a:pt x="91" y="118"/>
                  </a:cubicBezTo>
                  <a:cubicBezTo>
                    <a:pt x="101" y="128"/>
                    <a:pt x="101" y="128"/>
                    <a:pt x="101" y="128"/>
                  </a:cubicBezTo>
                  <a:cubicBezTo>
                    <a:pt x="102" y="129"/>
                    <a:pt x="103" y="129"/>
                    <a:pt x="103" y="129"/>
                  </a:cubicBezTo>
                  <a:cubicBezTo>
                    <a:pt x="104" y="129"/>
                    <a:pt x="105" y="129"/>
                    <a:pt x="106" y="128"/>
                  </a:cubicBezTo>
                  <a:cubicBezTo>
                    <a:pt x="107" y="127"/>
                    <a:pt x="107" y="125"/>
                    <a:pt x="106" y="124"/>
                  </a:cubicBezTo>
                  <a:cubicBezTo>
                    <a:pt x="102" y="121"/>
                    <a:pt x="102" y="121"/>
                    <a:pt x="102" y="121"/>
                  </a:cubicBezTo>
                  <a:cubicBezTo>
                    <a:pt x="110" y="113"/>
                    <a:pt x="110" y="113"/>
                    <a:pt x="110" y="113"/>
                  </a:cubicBezTo>
                  <a:cubicBezTo>
                    <a:pt x="112" y="115"/>
                    <a:pt x="113" y="118"/>
                    <a:pt x="113" y="121"/>
                  </a:cubicBezTo>
                  <a:close/>
                  <a:moveTo>
                    <a:pt x="110" y="104"/>
                  </a:moveTo>
                  <a:cubicBezTo>
                    <a:pt x="107" y="102"/>
                    <a:pt x="103" y="100"/>
                    <a:pt x="98" y="100"/>
                  </a:cubicBezTo>
                  <a:cubicBezTo>
                    <a:pt x="87" y="100"/>
                    <a:pt x="78" y="109"/>
                    <a:pt x="78" y="121"/>
                  </a:cubicBezTo>
                  <a:cubicBezTo>
                    <a:pt x="78" y="132"/>
                    <a:pt x="87" y="141"/>
                    <a:pt x="98" y="141"/>
                  </a:cubicBezTo>
                  <a:cubicBezTo>
                    <a:pt x="109" y="141"/>
                    <a:pt x="119" y="132"/>
                    <a:pt x="119" y="121"/>
                  </a:cubicBezTo>
                  <a:cubicBezTo>
                    <a:pt x="119" y="116"/>
                    <a:pt x="117" y="112"/>
                    <a:pt x="115" y="109"/>
                  </a:cubicBezTo>
                  <a:cubicBezTo>
                    <a:pt x="129" y="94"/>
                    <a:pt x="129" y="94"/>
                    <a:pt x="129" y="94"/>
                  </a:cubicBezTo>
                  <a:cubicBezTo>
                    <a:pt x="135" y="101"/>
                    <a:pt x="139" y="111"/>
                    <a:pt x="139" y="121"/>
                  </a:cubicBezTo>
                  <a:cubicBezTo>
                    <a:pt x="139" y="143"/>
                    <a:pt x="120" y="161"/>
                    <a:pt x="98" y="161"/>
                  </a:cubicBezTo>
                  <a:cubicBezTo>
                    <a:pt x="76" y="161"/>
                    <a:pt x="58" y="143"/>
                    <a:pt x="58" y="121"/>
                  </a:cubicBezTo>
                  <a:cubicBezTo>
                    <a:pt x="58" y="98"/>
                    <a:pt x="76" y="80"/>
                    <a:pt x="98" y="80"/>
                  </a:cubicBezTo>
                  <a:cubicBezTo>
                    <a:pt x="108" y="80"/>
                    <a:pt x="117" y="84"/>
                    <a:pt x="125" y="90"/>
                  </a:cubicBezTo>
                  <a:lnTo>
                    <a:pt x="110" y="104"/>
                  </a:lnTo>
                  <a:close/>
                  <a:moveTo>
                    <a:pt x="129" y="86"/>
                  </a:moveTo>
                  <a:cubicBezTo>
                    <a:pt x="121" y="79"/>
                    <a:pt x="110" y="74"/>
                    <a:pt x="98" y="74"/>
                  </a:cubicBezTo>
                  <a:cubicBezTo>
                    <a:pt x="73" y="74"/>
                    <a:pt x="52" y="95"/>
                    <a:pt x="52" y="121"/>
                  </a:cubicBezTo>
                  <a:cubicBezTo>
                    <a:pt x="52" y="146"/>
                    <a:pt x="73" y="167"/>
                    <a:pt x="98" y="167"/>
                  </a:cubicBezTo>
                  <a:cubicBezTo>
                    <a:pt x="124" y="167"/>
                    <a:pt x="145" y="146"/>
                    <a:pt x="145" y="121"/>
                  </a:cubicBezTo>
                  <a:cubicBezTo>
                    <a:pt x="145" y="109"/>
                    <a:pt x="140" y="98"/>
                    <a:pt x="133" y="90"/>
                  </a:cubicBezTo>
                  <a:cubicBezTo>
                    <a:pt x="141" y="82"/>
                    <a:pt x="141" y="82"/>
                    <a:pt x="141" y="82"/>
                  </a:cubicBezTo>
                  <a:cubicBezTo>
                    <a:pt x="150" y="92"/>
                    <a:pt x="156" y="106"/>
                    <a:pt x="156" y="121"/>
                  </a:cubicBezTo>
                  <a:cubicBezTo>
                    <a:pt x="156" y="152"/>
                    <a:pt x="130" y="178"/>
                    <a:pt x="98" y="178"/>
                  </a:cubicBezTo>
                  <a:cubicBezTo>
                    <a:pt x="66" y="178"/>
                    <a:pt x="41" y="152"/>
                    <a:pt x="41" y="121"/>
                  </a:cubicBezTo>
                  <a:cubicBezTo>
                    <a:pt x="41" y="89"/>
                    <a:pt x="66" y="63"/>
                    <a:pt x="98" y="63"/>
                  </a:cubicBezTo>
                  <a:cubicBezTo>
                    <a:pt x="113" y="63"/>
                    <a:pt x="127" y="69"/>
                    <a:pt x="137" y="78"/>
                  </a:cubicBezTo>
                  <a:lnTo>
                    <a:pt x="129" y="86"/>
                  </a:lnTo>
                  <a:close/>
                  <a:moveTo>
                    <a:pt x="141" y="74"/>
                  </a:moveTo>
                  <a:cubicBezTo>
                    <a:pt x="130" y="63"/>
                    <a:pt x="115" y="57"/>
                    <a:pt x="98" y="57"/>
                  </a:cubicBezTo>
                  <a:cubicBezTo>
                    <a:pt x="63" y="57"/>
                    <a:pt x="35" y="86"/>
                    <a:pt x="35" y="121"/>
                  </a:cubicBezTo>
                  <a:cubicBezTo>
                    <a:pt x="35" y="156"/>
                    <a:pt x="63" y="184"/>
                    <a:pt x="98" y="184"/>
                  </a:cubicBezTo>
                  <a:cubicBezTo>
                    <a:pt x="133" y="184"/>
                    <a:pt x="162" y="156"/>
                    <a:pt x="162" y="121"/>
                  </a:cubicBezTo>
                  <a:cubicBezTo>
                    <a:pt x="162" y="104"/>
                    <a:pt x="156" y="89"/>
                    <a:pt x="145" y="78"/>
                  </a:cubicBezTo>
                  <a:cubicBezTo>
                    <a:pt x="153" y="70"/>
                    <a:pt x="153" y="70"/>
                    <a:pt x="153" y="70"/>
                  </a:cubicBezTo>
                  <a:cubicBezTo>
                    <a:pt x="166" y="83"/>
                    <a:pt x="173" y="101"/>
                    <a:pt x="173" y="121"/>
                  </a:cubicBezTo>
                  <a:cubicBezTo>
                    <a:pt x="173" y="162"/>
                    <a:pt x="140" y="196"/>
                    <a:pt x="98" y="196"/>
                  </a:cubicBezTo>
                  <a:cubicBezTo>
                    <a:pt x="57" y="196"/>
                    <a:pt x="23" y="162"/>
                    <a:pt x="23" y="121"/>
                  </a:cubicBezTo>
                  <a:cubicBezTo>
                    <a:pt x="23" y="79"/>
                    <a:pt x="57" y="46"/>
                    <a:pt x="98" y="46"/>
                  </a:cubicBezTo>
                  <a:cubicBezTo>
                    <a:pt x="118" y="46"/>
                    <a:pt x="136" y="53"/>
                    <a:pt x="149" y="66"/>
                  </a:cubicBezTo>
                  <a:lnTo>
                    <a:pt x="141" y="7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3" name="TextBox 17">
            <a:extLst>
              <a:ext uri="{FF2B5EF4-FFF2-40B4-BE49-F238E27FC236}">
                <a16:creationId xmlns:a16="http://schemas.microsoft.com/office/drawing/2014/main" id="{71CC8587-A67A-5890-B11E-2962FF1002DC}"/>
              </a:ext>
            </a:extLst>
          </p:cNvPr>
          <p:cNvSpPr txBox="1"/>
          <p:nvPr/>
        </p:nvSpPr>
        <p:spPr>
          <a:xfrm>
            <a:off x="9072352" y="4974560"/>
            <a:ext cx="25100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latinLnBrk="0" hangingPunct="0"/>
            <a:r>
              <a:rPr lang="en-US" altLang="ko-KR" sz="1400">
                <a:solidFill>
                  <a:schemeClr val="bg1"/>
                </a:solidFill>
              </a:rPr>
              <a:t>Special Education classification</a:t>
            </a:r>
          </a:p>
          <a:p>
            <a:pPr eaLnBrk="0" latinLnBrk="0" hangingPunct="0"/>
            <a:r>
              <a:rPr lang="en-US" altLang="ko-KR" sz="1400">
                <a:solidFill>
                  <a:schemeClr val="bg1"/>
                </a:solidFill>
              </a:rPr>
              <a:t>of Emotional Behavioral Disorder (EBD), Intellectual Disability, Autism Spectrum Disorder, etc.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E7ECC16-66C9-834F-CF65-5E50BD607BB4}"/>
              </a:ext>
            </a:extLst>
          </p:cNvPr>
          <p:cNvGrpSpPr/>
          <p:nvPr/>
        </p:nvGrpSpPr>
        <p:grpSpPr>
          <a:xfrm>
            <a:off x="578821" y="4724019"/>
            <a:ext cx="580634" cy="580634"/>
            <a:chOff x="408492" y="5500038"/>
            <a:chExt cx="580634" cy="580634"/>
          </a:xfrm>
        </p:grpSpPr>
        <p:sp>
          <p:nvSpPr>
            <p:cNvPr id="104" name="타원 36">
              <a:extLst>
                <a:ext uri="{FF2B5EF4-FFF2-40B4-BE49-F238E27FC236}">
                  <a16:creationId xmlns:a16="http://schemas.microsoft.com/office/drawing/2014/main" id="{DF45EE09-29F6-7380-A010-271E5FA6E19C}"/>
                </a:ext>
              </a:extLst>
            </p:cNvPr>
            <p:cNvSpPr/>
            <p:nvPr/>
          </p:nvSpPr>
          <p:spPr>
            <a:xfrm>
              <a:off x="408492" y="5500038"/>
              <a:ext cx="580634" cy="580634"/>
            </a:xfrm>
            <a:prstGeom prst="ellipse">
              <a:avLst/>
            </a:prstGeom>
            <a:solidFill>
              <a:srgbClr val="4252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Freeform 55">
              <a:extLst>
                <a:ext uri="{FF2B5EF4-FFF2-40B4-BE49-F238E27FC236}">
                  <a16:creationId xmlns:a16="http://schemas.microsoft.com/office/drawing/2014/main" id="{CA00E9B9-54E9-4C57-8FE6-C9AFD54146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8247" y="5638766"/>
              <a:ext cx="313249" cy="314427"/>
            </a:xfrm>
            <a:custGeom>
              <a:avLst/>
              <a:gdLst>
                <a:gd name="T0" fmla="*/ 128 w 256"/>
                <a:gd name="T1" fmla="*/ 257 h 257"/>
                <a:gd name="T2" fmla="*/ 0 w 256"/>
                <a:gd name="T3" fmla="*/ 129 h 257"/>
                <a:gd name="T4" fmla="*/ 128 w 256"/>
                <a:gd name="T5" fmla="*/ 0 h 257"/>
                <a:gd name="T6" fmla="*/ 256 w 256"/>
                <a:gd name="T7" fmla="*/ 129 h 257"/>
                <a:gd name="T8" fmla="*/ 128 w 256"/>
                <a:gd name="T9" fmla="*/ 257 h 257"/>
                <a:gd name="T10" fmla="*/ 128 w 256"/>
                <a:gd name="T11" fmla="*/ 6 h 257"/>
                <a:gd name="T12" fmla="*/ 5 w 256"/>
                <a:gd name="T13" fmla="*/ 129 h 257"/>
                <a:gd name="T14" fmla="*/ 128 w 256"/>
                <a:gd name="T15" fmla="*/ 251 h 257"/>
                <a:gd name="T16" fmla="*/ 250 w 256"/>
                <a:gd name="T17" fmla="*/ 129 h 257"/>
                <a:gd name="T18" fmla="*/ 128 w 256"/>
                <a:gd name="T19" fmla="*/ 6 h 257"/>
                <a:gd name="T20" fmla="*/ 128 w 256"/>
                <a:gd name="T21" fmla="*/ 242 h 257"/>
                <a:gd name="T22" fmla="*/ 53 w 256"/>
                <a:gd name="T23" fmla="*/ 214 h 257"/>
                <a:gd name="T24" fmla="*/ 52 w 256"/>
                <a:gd name="T25" fmla="*/ 212 h 257"/>
                <a:gd name="T26" fmla="*/ 53 w 256"/>
                <a:gd name="T27" fmla="*/ 210 h 257"/>
                <a:gd name="T28" fmla="*/ 209 w 256"/>
                <a:gd name="T29" fmla="*/ 54 h 257"/>
                <a:gd name="T30" fmla="*/ 211 w 256"/>
                <a:gd name="T31" fmla="*/ 53 h 257"/>
                <a:gd name="T32" fmla="*/ 213 w 256"/>
                <a:gd name="T33" fmla="*/ 54 h 257"/>
                <a:gd name="T34" fmla="*/ 241 w 256"/>
                <a:gd name="T35" fmla="*/ 129 h 257"/>
                <a:gd name="T36" fmla="*/ 208 w 256"/>
                <a:gd name="T37" fmla="*/ 209 h 257"/>
                <a:gd name="T38" fmla="*/ 128 w 256"/>
                <a:gd name="T39" fmla="*/ 242 h 257"/>
                <a:gd name="T40" fmla="*/ 59 w 256"/>
                <a:gd name="T41" fmla="*/ 211 h 257"/>
                <a:gd name="T42" fmla="*/ 128 w 256"/>
                <a:gd name="T43" fmla="*/ 236 h 257"/>
                <a:gd name="T44" fmla="*/ 204 w 256"/>
                <a:gd name="T45" fmla="*/ 204 h 257"/>
                <a:gd name="T46" fmla="*/ 235 w 256"/>
                <a:gd name="T47" fmla="*/ 129 h 257"/>
                <a:gd name="T48" fmla="*/ 211 w 256"/>
                <a:gd name="T49" fmla="*/ 60 h 257"/>
                <a:gd name="T50" fmla="*/ 59 w 256"/>
                <a:gd name="T51" fmla="*/ 211 h 257"/>
                <a:gd name="T52" fmla="*/ 45 w 256"/>
                <a:gd name="T53" fmla="*/ 204 h 257"/>
                <a:gd name="T54" fmla="*/ 45 w 256"/>
                <a:gd name="T55" fmla="*/ 204 h 257"/>
                <a:gd name="T56" fmla="*/ 42 w 256"/>
                <a:gd name="T57" fmla="*/ 203 h 257"/>
                <a:gd name="T58" fmla="*/ 15 w 256"/>
                <a:gd name="T59" fmla="*/ 129 h 257"/>
                <a:gd name="T60" fmla="*/ 48 w 256"/>
                <a:gd name="T61" fmla="*/ 49 h 257"/>
                <a:gd name="T62" fmla="*/ 128 w 256"/>
                <a:gd name="T63" fmla="*/ 16 h 257"/>
                <a:gd name="T64" fmla="*/ 202 w 256"/>
                <a:gd name="T65" fmla="*/ 43 h 257"/>
                <a:gd name="T66" fmla="*/ 203 w 256"/>
                <a:gd name="T67" fmla="*/ 45 h 257"/>
                <a:gd name="T68" fmla="*/ 202 w 256"/>
                <a:gd name="T69" fmla="*/ 47 h 257"/>
                <a:gd name="T70" fmla="*/ 47 w 256"/>
                <a:gd name="T71" fmla="*/ 203 h 257"/>
                <a:gd name="T72" fmla="*/ 45 w 256"/>
                <a:gd name="T73" fmla="*/ 204 h 257"/>
                <a:gd name="T74" fmla="*/ 128 w 256"/>
                <a:gd name="T75" fmla="*/ 21 h 257"/>
                <a:gd name="T76" fmla="*/ 52 w 256"/>
                <a:gd name="T77" fmla="*/ 53 h 257"/>
                <a:gd name="T78" fmla="*/ 20 w 256"/>
                <a:gd name="T79" fmla="*/ 129 h 257"/>
                <a:gd name="T80" fmla="*/ 45 w 256"/>
                <a:gd name="T81" fmla="*/ 197 h 257"/>
                <a:gd name="T82" fmla="*/ 196 w 256"/>
                <a:gd name="T83" fmla="*/ 46 h 257"/>
                <a:gd name="T84" fmla="*/ 128 w 256"/>
                <a:gd name="T85" fmla="*/ 21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6" h="257">
                  <a:moveTo>
                    <a:pt x="128" y="257"/>
                  </a:moveTo>
                  <a:cubicBezTo>
                    <a:pt x="57" y="257"/>
                    <a:pt x="0" y="199"/>
                    <a:pt x="0" y="129"/>
                  </a:cubicBezTo>
                  <a:cubicBezTo>
                    <a:pt x="0" y="58"/>
                    <a:pt x="57" y="0"/>
                    <a:pt x="128" y="0"/>
                  </a:cubicBezTo>
                  <a:cubicBezTo>
                    <a:pt x="198" y="0"/>
                    <a:pt x="256" y="58"/>
                    <a:pt x="256" y="129"/>
                  </a:cubicBezTo>
                  <a:cubicBezTo>
                    <a:pt x="256" y="199"/>
                    <a:pt x="198" y="257"/>
                    <a:pt x="128" y="257"/>
                  </a:cubicBezTo>
                  <a:close/>
                  <a:moveTo>
                    <a:pt x="128" y="6"/>
                  </a:moveTo>
                  <a:cubicBezTo>
                    <a:pt x="60" y="6"/>
                    <a:pt x="5" y="61"/>
                    <a:pt x="5" y="129"/>
                  </a:cubicBezTo>
                  <a:cubicBezTo>
                    <a:pt x="5" y="196"/>
                    <a:pt x="60" y="251"/>
                    <a:pt x="128" y="251"/>
                  </a:cubicBezTo>
                  <a:cubicBezTo>
                    <a:pt x="195" y="251"/>
                    <a:pt x="250" y="196"/>
                    <a:pt x="250" y="129"/>
                  </a:cubicBezTo>
                  <a:cubicBezTo>
                    <a:pt x="250" y="61"/>
                    <a:pt x="195" y="6"/>
                    <a:pt x="128" y="6"/>
                  </a:cubicBezTo>
                  <a:close/>
                  <a:moveTo>
                    <a:pt x="128" y="242"/>
                  </a:moveTo>
                  <a:cubicBezTo>
                    <a:pt x="100" y="242"/>
                    <a:pt x="74" y="232"/>
                    <a:pt x="53" y="214"/>
                  </a:cubicBezTo>
                  <a:cubicBezTo>
                    <a:pt x="53" y="213"/>
                    <a:pt x="52" y="213"/>
                    <a:pt x="52" y="212"/>
                  </a:cubicBezTo>
                  <a:cubicBezTo>
                    <a:pt x="52" y="211"/>
                    <a:pt x="53" y="210"/>
                    <a:pt x="53" y="210"/>
                  </a:cubicBezTo>
                  <a:cubicBezTo>
                    <a:pt x="209" y="54"/>
                    <a:pt x="209" y="54"/>
                    <a:pt x="209" y="54"/>
                  </a:cubicBezTo>
                  <a:cubicBezTo>
                    <a:pt x="209" y="54"/>
                    <a:pt x="210" y="53"/>
                    <a:pt x="211" y="53"/>
                  </a:cubicBezTo>
                  <a:cubicBezTo>
                    <a:pt x="212" y="53"/>
                    <a:pt x="212" y="54"/>
                    <a:pt x="213" y="54"/>
                  </a:cubicBezTo>
                  <a:cubicBezTo>
                    <a:pt x="231" y="75"/>
                    <a:pt x="241" y="101"/>
                    <a:pt x="241" y="129"/>
                  </a:cubicBezTo>
                  <a:cubicBezTo>
                    <a:pt x="241" y="159"/>
                    <a:pt x="229" y="187"/>
                    <a:pt x="208" y="209"/>
                  </a:cubicBezTo>
                  <a:cubicBezTo>
                    <a:pt x="186" y="230"/>
                    <a:pt x="158" y="242"/>
                    <a:pt x="128" y="242"/>
                  </a:cubicBezTo>
                  <a:close/>
                  <a:moveTo>
                    <a:pt x="59" y="211"/>
                  </a:moveTo>
                  <a:cubicBezTo>
                    <a:pt x="79" y="227"/>
                    <a:pt x="103" y="236"/>
                    <a:pt x="128" y="236"/>
                  </a:cubicBezTo>
                  <a:cubicBezTo>
                    <a:pt x="156" y="236"/>
                    <a:pt x="183" y="225"/>
                    <a:pt x="204" y="204"/>
                  </a:cubicBezTo>
                  <a:cubicBezTo>
                    <a:pt x="224" y="184"/>
                    <a:pt x="235" y="157"/>
                    <a:pt x="235" y="129"/>
                  </a:cubicBezTo>
                  <a:cubicBezTo>
                    <a:pt x="235" y="104"/>
                    <a:pt x="226" y="80"/>
                    <a:pt x="211" y="60"/>
                  </a:cubicBezTo>
                  <a:lnTo>
                    <a:pt x="59" y="211"/>
                  </a:lnTo>
                  <a:close/>
                  <a:moveTo>
                    <a:pt x="45" y="204"/>
                  </a:moveTo>
                  <a:cubicBezTo>
                    <a:pt x="45" y="204"/>
                    <a:pt x="45" y="204"/>
                    <a:pt x="45" y="204"/>
                  </a:cubicBezTo>
                  <a:cubicBezTo>
                    <a:pt x="44" y="204"/>
                    <a:pt x="43" y="203"/>
                    <a:pt x="42" y="203"/>
                  </a:cubicBezTo>
                  <a:cubicBezTo>
                    <a:pt x="25" y="182"/>
                    <a:pt x="15" y="156"/>
                    <a:pt x="15" y="129"/>
                  </a:cubicBezTo>
                  <a:cubicBezTo>
                    <a:pt x="15" y="98"/>
                    <a:pt x="26" y="70"/>
                    <a:pt x="48" y="49"/>
                  </a:cubicBezTo>
                  <a:cubicBezTo>
                    <a:pt x="69" y="27"/>
                    <a:pt x="98" y="16"/>
                    <a:pt x="128" y="16"/>
                  </a:cubicBezTo>
                  <a:cubicBezTo>
                    <a:pt x="155" y="16"/>
                    <a:pt x="181" y="25"/>
                    <a:pt x="202" y="43"/>
                  </a:cubicBezTo>
                  <a:cubicBezTo>
                    <a:pt x="203" y="44"/>
                    <a:pt x="203" y="45"/>
                    <a:pt x="203" y="45"/>
                  </a:cubicBezTo>
                  <a:cubicBezTo>
                    <a:pt x="203" y="46"/>
                    <a:pt x="203" y="47"/>
                    <a:pt x="202" y="47"/>
                  </a:cubicBezTo>
                  <a:cubicBezTo>
                    <a:pt x="47" y="203"/>
                    <a:pt x="47" y="203"/>
                    <a:pt x="47" y="203"/>
                  </a:cubicBezTo>
                  <a:cubicBezTo>
                    <a:pt x="46" y="204"/>
                    <a:pt x="45" y="204"/>
                    <a:pt x="45" y="204"/>
                  </a:cubicBezTo>
                  <a:close/>
                  <a:moveTo>
                    <a:pt x="128" y="21"/>
                  </a:moveTo>
                  <a:cubicBezTo>
                    <a:pt x="99" y="21"/>
                    <a:pt x="72" y="32"/>
                    <a:pt x="52" y="53"/>
                  </a:cubicBezTo>
                  <a:cubicBezTo>
                    <a:pt x="31" y="73"/>
                    <a:pt x="20" y="100"/>
                    <a:pt x="20" y="129"/>
                  </a:cubicBezTo>
                  <a:cubicBezTo>
                    <a:pt x="20" y="154"/>
                    <a:pt x="29" y="178"/>
                    <a:pt x="45" y="197"/>
                  </a:cubicBezTo>
                  <a:cubicBezTo>
                    <a:pt x="196" y="46"/>
                    <a:pt x="196" y="46"/>
                    <a:pt x="196" y="46"/>
                  </a:cubicBezTo>
                  <a:cubicBezTo>
                    <a:pt x="177" y="30"/>
                    <a:pt x="153" y="21"/>
                    <a:pt x="128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265514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RoutingRuleDescription xmlns="http://schemas.microsoft.com/sharepoint/v3">DC Role in AFR (DAC) (1)</RoutingRuleDescription>
    <PublishingStartDate xmlns="http://schemas.microsoft.com/sharepoint/v3" xsi:nil="true"/>
    <_DCDateCreated xmlns="http://schemas.microsoft.com/sharepoint/v3/fields" xsi:nil="true"/>
    <_dlc_DocId xmlns="b22f8f74-215c-4154-9939-bd29e4e8980e">XRUYQT3274NZ-1295120815-273</_dlc_DocId>
    <_dlc_DocIdUrl xmlns="b22f8f74-215c-4154-9939-bd29e4e8980e">
      <Url>https://supportservices.jobcorps.gov/disability/_layouts/15/DocIdRedir.aspx?ID=XRUYQT3274NZ-1295120815-273</Url>
      <Description>XRUYQT3274NZ-1295120815-273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F0022F1A0D1C40B084E91E69C83124" ma:contentTypeVersion="14" ma:contentTypeDescription="Create a new document." ma:contentTypeScope="" ma:versionID="e1b31ea0773c203abd828f378b237c97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b22f8f74-215c-4154-9939-bd29e4e8980e" targetNamespace="http://schemas.microsoft.com/office/2006/metadata/properties" ma:root="true" ma:fieldsID="06b32342b0b5b4cfc196223ba1900aca" ns1:_="" ns2:_="" ns3:_="">
    <xsd:import namespace="http://schemas.microsoft.com/sharepoint/v3"/>
    <xsd:import namespace="http://schemas.microsoft.com/sharepoint/v3/fields"/>
    <xsd:import namespace="b22f8f74-215c-4154-9939-bd29e4e8980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RoutingRuleDescription"/>
                <xsd:element ref="ns2:_DCDateCreated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  <xsd:element name="RoutingRuleDescription" ma:index="6" ma:displayName="Description" ma:description="" ma:internalName="RoutingRuleDescrip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Created" ma:description="The date on which this resource was created" ma:format="DateTime" ma:internalName="_DCDateCreated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f8f74-215c-4154-9939-bd29e4e8980e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 ma:index="8" ma:displayName="Category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AEF5BB8-B0AB-468C-B62C-583E9335B8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2846FA-1289-48CF-9021-52E3461D417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F5D8A4BA-6847-462C-AD50-45AFDB084FF1}"/>
</file>

<file path=customXml/itemProps4.xml><?xml version="1.0" encoding="utf-8"?>
<ds:datastoreItem xmlns:ds="http://schemas.openxmlformats.org/officeDocument/2006/customXml" ds:itemID="{49038E3B-5AB9-4E8A-A117-B167BBF1173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210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 Light</vt:lpstr>
      <vt:lpstr>맑은 고딕</vt:lpstr>
      <vt:lpstr>Calibri</vt:lpstr>
      <vt:lpstr>Montserrat Medium</vt:lpstr>
      <vt:lpstr>Arial</vt:lpstr>
      <vt:lpstr>Custom Design</vt:lpstr>
      <vt:lpstr>PowerPoint Presentation</vt:lpstr>
    </vt:vector>
  </TitlesOfParts>
  <Manager>Slide Members</Manager>
  <Company>YESFORM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 Role in AFR (DAC) (1)</dc:title>
  <dc:subject>Powerpoint Templates , Diagram, Chart, Google slides, Keynote</dc:subject>
  <dc:creator>Slide Members by MJ.BYEON</dc:creator>
  <cp:keywords>SlideMembers, ppt, PPT Templates, Presentation, Diagram, Chart, Yesform, Google slides, Keynote, Free Slides</cp:keywords>
  <dc:description>The copyright of this document is at Slide Members. Unauthorized copying may</dc:description>
  <cp:lastModifiedBy>Debbie M. Marrs</cp:lastModifiedBy>
  <cp:revision>3</cp:revision>
  <dcterms:created xsi:type="dcterms:W3CDTF">2020-09-18T00:15:40Z</dcterms:created>
  <dcterms:modified xsi:type="dcterms:W3CDTF">2024-01-24T15:12:30Z</dcterms:modified>
  <cp:category>AFR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0x01010009F0022F1A0D1C40B084E91E69C83124</vt:lpwstr>
  </property>
  <property fmtid="{D5CDD505-2E9C-101B-9397-08002B2CF9AE}" pid="3" name="_dlc_DocIdItemGuid">
    <vt:lpwstr>79fc0f4e-550c-40b7-bc3a-326092006c44</vt:lpwstr>
  </property>
</Properties>
</file>